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60" r:id="rId6"/>
    <p:sldId id="257" r:id="rId7"/>
    <p:sldId id="264" r:id="rId8"/>
    <p:sldId id="265" r:id="rId9"/>
    <p:sldId id="266" r:id="rId10"/>
    <p:sldId id="261" r:id="rId11"/>
    <p:sldId id="270" r:id="rId12"/>
    <p:sldId id="267" r:id="rId13"/>
    <p:sldId id="268" r:id="rId14"/>
    <p:sldId id="269" r:id="rId15"/>
    <p:sldId id="271" r:id="rId16"/>
    <p:sldId id="262" r:id="rId17"/>
    <p:sldId id="272" r:id="rId18"/>
    <p:sldId id="258" r:id="rId19"/>
    <p:sldId id="259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066" autoAdjust="0"/>
  </p:normalViewPr>
  <p:slideViewPr>
    <p:cSldViewPr snapToGrid="0">
      <p:cViewPr varScale="1">
        <p:scale>
          <a:sx n="102" d="100"/>
          <a:sy n="102" d="100"/>
        </p:scale>
        <p:origin x="25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최승준" userId="cac983b9-b938-4f6d-a822-d3d32e46355b" providerId="ADAL" clId="{462EF5F3-B542-4220-8B8A-A79C2D5030DD}"/>
    <pc:docChg chg="undo custSel addSld delSld modSld sldOrd">
      <pc:chgData name="최승준" userId="cac983b9-b938-4f6d-a822-d3d32e46355b" providerId="ADAL" clId="{462EF5F3-B542-4220-8B8A-A79C2D5030DD}" dt="2023-07-09T18:32:15.282" v="2907"/>
      <pc:docMkLst>
        <pc:docMk/>
      </pc:docMkLst>
      <pc:sldChg chg="addSp delSp modSp">
        <pc:chgData name="최승준" userId="cac983b9-b938-4f6d-a822-d3d32e46355b" providerId="ADAL" clId="{462EF5F3-B542-4220-8B8A-A79C2D5030DD}" dt="2023-07-09T18:30:16.637" v="2862" actId="207"/>
        <pc:sldMkLst>
          <pc:docMk/>
          <pc:sldMk cId="873300060" sldId="256"/>
        </pc:sldMkLst>
        <pc:spChg chg="mod">
          <ac:chgData name="최승준" userId="cac983b9-b938-4f6d-a822-d3d32e46355b" providerId="ADAL" clId="{462EF5F3-B542-4220-8B8A-A79C2D5030DD}" dt="2023-07-09T15:31:21.995" v="1129" actId="6549"/>
          <ac:spMkLst>
            <pc:docMk/>
            <pc:sldMk cId="873300060" sldId="256"/>
            <ac:spMk id="7" creationId="{19D8FBAD-C934-4250-AF88-873A6B0C4D10}"/>
          </ac:spMkLst>
        </pc:spChg>
        <pc:spChg chg="mod">
          <ac:chgData name="최승준" userId="cac983b9-b938-4f6d-a822-d3d32e46355b" providerId="ADAL" clId="{462EF5F3-B542-4220-8B8A-A79C2D5030DD}" dt="2023-07-09T14:28:56.210" v="540" actId="1076"/>
          <ac:spMkLst>
            <pc:docMk/>
            <pc:sldMk cId="873300060" sldId="256"/>
            <ac:spMk id="8" creationId="{F1BA7133-A8E4-448B-A3DC-C48A37074A91}"/>
          </ac:spMkLst>
        </pc:spChg>
        <pc:spChg chg="mod">
          <ac:chgData name="최승준" userId="cac983b9-b938-4f6d-a822-d3d32e46355b" providerId="ADAL" clId="{462EF5F3-B542-4220-8B8A-A79C2D5030DD}" dt="2023-07-09T15:31:43.008" v="1130" actId="1076"/>
          <ac:spMkLst>
            <pc:docMk/>
            <pc:sldMk cId="873300060" sldId="256"/>
            <ac:spMk id="12" creationId="{24483B21-4322-461D-968F-D41F411B70FC}"/>
          </ac:spMkLst>
        </pc:spChg>
        <pc:spChg chg="mod">
          <ac:chgData name="최승준" userId="cac983b9-b938-4f6d-a822-d3d32e46355b" providerId="ADAL" clId="{462EF5F3-B542-4220-8B8A-A79C2D5030DD}" dt="2023-07-09T18:30:16.637" v="2862" actId="207"/>
          <ac:spMkLst>
            <pc:docMk/>
            <pc:sldMk cId="873300060" sldId="256"/>
            <ac:spMk id="14" creationId="{1525EB9D-0C35-462A-B7A9-3F7EE6B3961C}"/>
          </ac:spMkLst>
        </pc:spChg>
        <pc:cxnChg chg="add del mod">
          <ac:chgData name="최승준" userId="cac983b9-b938-4f6d-a822-d3d32e46355b" providerId="ADAL" clId="{462EF5F3-B542-4220-8B8A-A79C2D5030DD}" dt="2023-07-09T14:33:17.503" v="617" actId="478"/>
          <ac:cxnSpMkLst>
            <pc:docMk/>
            <pc:sldMk cId="873300060" sldId="256"/>
            <ac:cxnSpMk id="3" creationId="{F68CA5E1-830D-4397-8A62-137C70E6EC2B}"/>
          </ac:cxnSpMkLst>
        </pc:cxnChg>
        <pc:cxnChg chg="mod">
          <ac:chgData name="최승준" userId="cac983b9-b938-4f6d-a822-d3d32e46355b" providerId="ADAL" clId="{462EF5F3-B542-4220-8B8A-A79C2D5030DD}" dt="2023-07-09T15:31:07.212" v="1126" actId="1076"/>
          <ac:cxnSpMkLst>
            <pc:docMk/>
            <pc:sldMk cId="873300060" sldId="256"/>
            <ac:cxnSpMk id="16" creationId="{946B0DA5-6824-4616-8CF4-58D9D261DAB3}"/>
          </ac:cxnSpMkLst>
        </pc:cxnChg>
      </pc:sldChg>
      <pc:sldChg chg="addSp delSp modSp">
        <pc:chgData name="최승준" userId="cac983b9-b938-4f6d-a822-d3d32e46355b" providerId="ADAL" clId="{462EF5F3-B542-4220-8B8A-A79C2D5030DD}" dt="2023-07-09T18:31:17.258" v="2883" actId="1076"/>
        <pc:sldMkLst>
          <pc:docMk/>
          <pc:sldMk cId="3354884445" sldId="257"/>
        </pc:sldMkLst>
        <pc:spChg chg="mod">
          <ac:chgData name="최승준" userId="cac983b9-b938-4f6d-a822-d3d32e46355b" providerId="ADAL" clId="{462EF5F3-B542-4220-8B8A-A79C2D5030DD}" dt="2023-07-09T18:31:17.258" v="2883" actId="1076"/>
          <ac:spMkLst>
            <pc:docMk/>
            <pc:sldMk cId="3354884445" sldId="257"/>
            <ac:spMk id="2" creationId="{46269CC8-CB59-4E8A-92D0-6653E0803B0F}"/>
          </ac:spMkLst>
        </pc:spChg>
        <pc:spChg chg="mod">
          <ac:chgData name="최승준" userId="cac983b9-b938-4f6d-a822-d3d32e46355b" providerId="ADAL" clId="{462EF5F3-B542-4220-8B8A-A79C2D5030DD}" dt="2023-07-09T15:38:36.656" v="1289" actId="14100"/>
          <ac:spMkLst>
            <pc:docMk/>
            <pc:sldMk cId="3354884445" sldId="257"/>
            <ac:spMk id="3" creationId="{1FED5D9C-7333-48D5-9F14-E6705C9F9E13}"/>
          </ac:spMkLst>
        </pc:spChg>
        <pc:spChg chg="add mod">
          <ac:chgData name="최승준" userId="cac983b9-b938-4f6d-a822-d3d32e46355b" providerId="ADAL" clId="{462EF5F3-B542-4220-8B8A-A79C2D5030DD}" dt="2023-07-09T16:01:35.316" v="1617" actId="1076"/>
          <ac:spMkLst>
            <pc:docMk/>
            <pc:sldMk cId="3354884445" sldId="257"/>
            <ac:spMk id="4" creationId="{0D5D0047-8CDC-4253-82D1-2A4A8813C45C}"/>
          </ac:spMkLst>
        </pc:spChg>
        <pc:spChg chg="add del mod">
          <ac:chgData name="최승준" userId="cac983b9-b938-4f6d-a822-d3d32e46355b" providerId="ADAL" clId="{462EF5F3-B542-4220-8B8A-A79C2D5030DD}" dt="2023-07-09T15:21:19.554" v="1040" actId="478"/>
          <ac:spMkLst>
            <pc:docMk/>
            <pc:sldMk cId="3354884445" sldId="257"/>
            <ac:spMk id="5" creationId="{C0C72C97-7ECD-425C-B459-3ABDE02ED358}"/>
          </ac:spMkLst>
        </pc:spChg>
        <pc:spChg chg="add del">
          <ac:chgData name="최승준" userId="cac983b9-b938-4f6d-a822-d3d32e46355b" providerId="ADAL" clId="{462EF5F3-B542-4220-8B8A-A79C2D5030DD}" dt="2023-07-09T14:47:07.746" v="706"/>
          <ac:spMkLst>
            <pc:docMk/>
            <pc:sldMk cId="3354884445" sldId="257"/>
            <ac:spMk id="6" creationId="{3EE84405-4D23-4A6E-84C6-7AC025AAA0D6}"/>
          </ac:spMkLst>
        </pc:spChg>
        <pc:spChg chg="add del mod">
          <ac:chgData name="최승준" userId="cac983b9-b938-4f6d-a822-d3d32e46355b" providerId="ADAL" clId="{462EF5F3-B542-4220-8B8A-A79C2D5030DD}" dt="2023-07-09T15:21:20.346" v="1041" actId="478"/>
          <ac:spMkLst>
            <pc:docMk/>
            <pc:sldMk cId="3354884445" sldId="257"/>
            <ac:spMk id="7" creationId="{3A82B09E-AD4F-418A-87C8-570E54A7317D}"/>
          </ac:spMkLst>
        </pc:spChg>
        <pc:spChg chg="add del mod">
          <ac:chgData name="최승준" userId="cac983b9-b938-4f6d-a822-d3d32e46355b" providerId="ADAL" clId="{462EF5F3-B542-4220-8B8A-A79C2D5030DD}" dt="2023-07-09T15:02:09.991" v="1027"/>
          <ac:spMkLst>
            <pc:docMk/>
            <pc:sldMk cId="3354884445" sldId="257"/>
            <ac:spMk id="8" creationId="{674C6284-E004-4D80-AA34-21A72C44C21B}"/>
          </ac:spMkLst>
        </pc:spChg>
        <pc:spChg chg="add mod">
          <ac:chgData name="최승준" userId="cac983b9-b938-4f6d-a822-d3d32e46355b" providerId="ADAL" clId="{462EF5F3-B542-4220-8B8A-A79C2D5030DD}" dt="2023-07-09T16:09:46.350" v="1670" actId="14100"/>
          <ac:spMkLst>
            <pc:docMk/>
            <pc:sldMk cId="3354884445" sldId="257"/>
            <ac:spMk id="30" creationId="{FDDC462A-4F4C-4CC8-B326-87962E1A9B4E}"/>
          </ac:spMkLst>
        </pc:spChg>
        <pc:spChg chg="add del mod">
          <ac:chgData name="최승준" userId="cac983b9-b938-4f6d-a822-d3d32e46355b" providerId="ADAL" clId="{462EF5F3-B542-4220-8B8A-A79C2D5030DD}" dt="2023-07-09T15:44:03.695" v="1365" actId="478"/>
          <ac:spMkLst>
            <pc:docMk/>
            <pc:sldMk cId="3354884445" sldId="257"/>
            <ac:spMk id="31" creationId="{CE281316-0581-4B26-877B-8E16C0429C06}"/>
          </ac:spMkLst>
        </pc:spChg>
        <pc:grpChg chg="add mod">
          <ac:chgData name="최승준" userId="cac983b9-b938-4f6d-a822-d3d32e46355b" providerId="ADAL" clId="{462EF5F3-B542-4220-8B8A-A79C2D5030DD}" dt="2023-07-09T18:30:48.256" v="2868" actId="164"/>
          <ac:grpSpMkLst>
            <pc:docMk/>
            <pc:sldMk cId="3354884445" sldId="257"/>
            <ac:grpSpMk id="35" creationId="{0049E439-1A6A-4388-A471-84B4D3D49E3F}"/>
          </ac:grpSpMkLst>
        </pc:grpChg>
        <pc:graphicFrameChg chg="add del mod modGraphic">
          <ac:chgData name="최승준" userId="cac983b9-b938-4f6d-a822-d3d32e46355b" providerId="ADAL" clId="{462EF5F3-B542-4220-8B8A-A79C2D5030DD}" dt="2023-07-09T15:25:39.458" v="1077" actId="478"/>
          <ac:graphicFrameMkLst>
            <pc:docMk/>
            <pc:sldMk cId="3354884445" sldId="257"/>
            <ac:graphicFrameMk id="13" creationId="{5376EA44-6531-4557-BD20-CB4D90B2BD99}"/>
          </ac:graphicFrameMkLst>
        </pc:graphicFrameChg>
        <pc:graphicFrameChg chg="add del mod modGraphic">
          <ac:chgData name="최승준" userId="cac983b9-b938-4f6d-a822-d3d32e46355b" providerId="ADAL" clId="{462EF5F3-B542-4220-8B8A-A79C2D5030DD}" dt="2023-07-09T15:26:30.801" v="1091" actId="478"/>
          <ac:graphicFrameMkLst>
            <pc:docMk/>
            <pc:sldMk cId="3354884445" sldId="257"/>
            <ac:graphicFrameMk id="16" creationId="{C55FECC7-5F30-4CF3-85C5-F0F2F8EC3DD5}"/>
          </ac:graphicFrameMkLst>
        </pc:graphicFrameChg>
        <pc:graphicFrameChg chg="add del mod modGraphic">
          <ac:chgData name="최승준" userId="cac983b9-b938-4f6d-a822-d3d32e46355b" providerId="ADAL" clId="{462EF5F3-B542-4220-8B8A-A79C2D5030DD}" dt="2023-07-09T15:27:21.698" v="1103" actId="478"/>
          <ac:graphicFrameMkLst>
            <pc:docMk/>
            <pc:sldMk cId="3354884445" sldId="257"/>
            <ac:graphicFrameMk id="22" creationId="{030529DA-4AE9-42A6-93BC-B994BEC61F7E}"/>
          </ac:graphicFrameMkLst>
        </pc:graphicFrameChg>
        <pc:picChg chg="add del mod">
          <ac:chgData name="최승준" userId="cac983b9-b938-4f6d-a822-d3d32e46355b" providerId="ADAL" clId="{462EF5F3-B542-4220-8B8A-A79C2D5030DD}" dt="2023-07-09T15:25:41.433" v="1079" actId="478"/>
          <ac:picMkLst>
            <pc:docMk/>
            <pc:sldMk cId="3354884445" sldId="257"/>
            <ac:picMk id="10" creationId="{A5ACF765-31BD-4BD6-9B62-27190F1E6F49}"/>
          </ac:picMkLst>
        </pc:picChg>
        <pc:picChg chg="add del mod modCrop">
          <ac:chgData name="최승준" userId="cac983b9-b938-4f6d-a822-d3d32e46355b" providerId="ADAL" clId="{462EF5F3-B542-4220-8B8A-A79C2D5030DD}" dt="2023-07-09T15:25:41.009" v="1078" actId="478"/>
          <ac:picMkLst>
            <pc:docMk/>
            <pc:sldMk cId="3354884445" sldId="257"/>
            <ac:picMk id="12" creationId="{FC7E5EB8-6641-4E33-B684-5DDD4B055EF4}"/>
          </ac:picMkLst>
        </pc:picChg>
        <pc:picChg chg="add del mod">
          <ac:chgData name="최승준" userId="cac983b9-b938-4f6d-a822-d3d32e46355b" providerId="ADAL" clId="{462EF5F3-B542-4220-8B8A-A79C2D5030DD}" dt="2023-07-09T15:25:16.306" v="1068" actId="478"/>
          <ac:picMkLst>
            <pc:docMk/>
            <pc:sldMk cId="3354884445" sldId="257"/>
            <ac:picMk id="14" creationId="{CC8E8E60-E764-46A6-88A2-59BCB49653B9}"/>
          </ac:picMkLst>
        </pc:picChg>
        <pc:picChg chg="add del mod">
          <ac:chgData name="최승준" userId="cac983b9-b938-4f6d-a822-d3d32e46355b" providerId="ADAL" clId="{462EF5F3-B542-4220-8B8A-A79C2D5030DD}" dt="2023-07-09T15:25:32.065" v="1074" actId="478"/>
          <ac:picMkLst>
            <pc:docMk/>
            <pc:sldMk cId="3354884445" sldId="257"/>
            <ac:picMk id="15" creationId="{F533DF4F-FA40-48D3-84A5-2F0672F3016E}"/>
          </ac:picMkLst>
        </pc:picChg>
        <pc:picChg chg="add del mod">
          <ac:chgData name="최승준" userId="cac983b9-b938-4f6d-a822-d3d32e46355b" providerId="ADAL" clId="{462EF5F3-B542-4220-8B8A-A79C2D5030DD}" dt="2023-07-09T15:26:03.433" v="1085" actId="478"/>
          <ac:picMkLst>
            <pc:docMk/>
            <pc:sldMk cId="3354884445" sldId="257"/>
            <ac:picMk id="18" creationId="{033ECB2E-65FC-4905-A942-E71EC777C762}"/>
          </ac:picMkLst>
        </pc:picChg>
        <pc:picChg chg="add del mod">
          <ac:chgData name="최승준" userId="cac983b9-b938-4f6d-a822-d3d32e46355b" providerId="ADAL" clId="{462EF5F3-B542-4220-8B8A-A79C2D5030DD}" dt="2023-07-09T15:26:11.434" v="1088" actId="478"/>
          <ac:picMkLst>
            <pc:docMk/>
            <pc:sldMk cId="3354884445" sldId="257"/>
            <ac:picMk id="19" creationId="{DE1623AE-2A16-4B29-9C97-E8F6D8AC5110}"/>
          </ac:picMkLst>
        </pc:picChg>
        <pc:picChg chg="add del mod">
          <ac:chgData name="최승준" userId="cac983b9-b938-4f6d-a822-d3d32e46355b" providerId="ADAL" clId="{462EF5F3-B542-4220-8B8A-A79C2D5030DD}" dt="2023-07-09T15:26:19.089" v="1090" actId="478"/>
          <ac:picMkLst>
            <pc:docMk/>
            <pc:sldMk cId="3354884445" sldId="257"/>
            <ac:picMk id="21" creationId="{798EE13E-F2D8-46B2-8AA7-6FA9F1AE8369}"/>
          </ac:picMkLst>
        </pc:picChg>
        <pc:picChg chg="add del mod">
          <ac:chgData name="최승준" userId="cac983b9-b938-4f6d-a822-d3d32e46355b" providerId="ADAL" clId="{462EF5F3-B542-4220-8B8A-A79C2D5030DD}" dt="2023-07-09T15:27:20.401" v="1102" actId="478"/>
          <ac:picMkLst>
            <pc:docMk/>
            <pc:sldMk cId="3354884445" sldId="257"/>
            <ac:picMk id="24" creationId="{183167B6-358C-444F-A006-4E60D988D323}"/>
          </ac:picMkLst>
        </pc:picChg>
        <pc:picChg chg="add del">
          <ac:chgData name="최승준" userId="cac983b9-b938-4f6d-a822-d3d32e46355b" providerId="ADAL" clId="{462EF5F3-B542-4220-8B8A-A79C2D5030DD}" dt="2023-07-09T15:26:58.777" v="1100" actId="478"/>
          <ac:picMkLst>
            <pc:docMk/>
            <pc:sldMk cId="3354884445" sldId="257"/>
            <ac:picMk id="25" creationId="{F6DA8039-66DE-4556-98C4-9C0CACB3AAC9}"/>
          </ac:picMkLst>
        </pc:picChg>
        <pc:picChg chg="add mod">
          <ac:chgData name="최승준" userId="cac983b9-b938-4f6d-a822-d3d32e46355b" providerId="ADAL" clId="{462EF5F3-B542-4220-8B8A-A79C2D5030DD}" dt="2023-07-09T15:32:45.329" v="1138" actId="14100"/>
          <ac:picMkLst>
            <pc:docMk/>
            <pc:sldMk cId="3354884445" sldId="257"/>
            <ac:picMk id="27" creationId="{74369BBA-3F57-43F9-8A28-5E9F8994BC45}"/>
          </ac:picMkLst>
        </pc:picChg>
        <pc:picChg chg="add mod modCrop">
          <ac:chgData name="최승준" userId="cac983b9-b938-4f6d-a822-d3d32e46355b" providerId="ADAL" clId="{462EF5F3-B542-4220-8B8A-A79C2D5030DD}" dt="2023-07-09T15:32:48.898" v="1139" actId="14100"/>
          <ac:picMkLst>
            <pc:docMk/>
            <pc:sldMk cId="3354884445" sldId="257"/>
            <ac:picMk id="29" creationId="{6995F629-B294-403B-A239-FD67FC6C4EB3}"/>
          </ac:picMkLst>
        </pc:picChg>
        <pc:cxnChg chg="add mod">
          <ac:chgData name="최승준" userId="cac983b9-b938-4f6d-a822-d3d32e46355b" providerId="ADAL" clId="{462EF5F3-B542-4220-8B8A-A79C2D5030DD}" dt="2023-07-09T18:30:48.256" v="2868" actId="164"/>
          <ac:cxnSpMkLst>
            <pc:docMk/>
            <pc:sldMk cId="3354884445" sldId="257"/>
            <ac:cxnSpMk id="33" creationId="{7867E15C-C007-44BA-8036-D09CB2F57466}"/>
          </ac:cxnSpMkLst>
        </pc:cxnChg>
        <pc:cxnChg chg="add mod">
          <ac:chgData name="최승준" userId="cac983b9-b938-4f6d-a822-d3d32e46355b" providerId="ADAL" clId="{462EF5F3-B542-4220-8B8A-A79C2D5030DD}" dt="2023-07-09T18:30:48.256" v="2868" actId="164"/>
          <ac:cxnSpMkLst>
            <pc:docMk/>
            <pc:sldMk cId="3354884445" sldId="257"/>
            <ac:cxnSpMk id="34" creationId="{13E5CCE5-9715-40D1-B421-B787EE4A72DA}"/>
          </ac:cxnSpMkLst>
        </pc:cxnChg>
      </pc:sldChg>
      <pc:sldChg chg="addSp delSp modSp">
        <pc:chgData name="최승준" userId="cac983b9-b938-4f6d-a822-d3d32e46355b" providerId="ADAL" clId="{462EF5F3-B542-4220-8B8A-A79C2D5030DD}" dt="2023-07-09T18:32:11.044" v="2905" actId="1076"/>
        <pc:sldMkLst>
          <pc:docMk/>
          <pc:sldMk cId="1852061648" sldId="258"/>
        </pc:sldMkLst>
        <pc:spChg chg="mod">
          <ac:chgData name="최승준" userId="cac983b9-b938-4f6d-a822-d3d32e46355b" providerId="ADAL" clId="{462EF5F3-B542-4220-8B8A-A79C2D5030DD}" dt="2023-07-09T18:32:11.044" v="2905" actId="1076"/>
          <ac:spMkLst>
            <pc:docMk/>
            <pc:sldMk cId="1852061648" sldId="258"/>
            <ac:spMk id="2" creationId="{216940F4-32F8-40C8-A03A-3A35F5A5DB1E}"/>
          </ac:spMkLst>
        </pc:spChg>
        <pc:spChg chg="del mod">
          <ac:chgData name="최승준" userId="cac983b9-b938-4f6d-a822-d3d32e46355b" providerId="ADAL" clId="{462EF5F3-B542-4220-8B8A-A79C2D5030DD}" dt="2023-07-09T15:21:12.586" v="1039" actId="478"/>
          <ac:spMkLst>
            <pc:docMk/>
            <pc:sldMk cId="1852061648" sldId="258"/>
            <ac:spMk id="3" creationId="{BEB2538E-A295-4A0F-90F2-FF002F23409C}"/>
          </ac:spMkLst>
        </pc:spChg>
        <pc:spChg chg="add mod">
          <ac:chgData name="최승준" userId="cac983b9-b938-4f6d-a822-d3d32e46355b" providerId="ADAL" clId="{462EF5F3-B542-4220-8B8A-A79C2D5030DD}" dt="2023-07-09T18:05:24.050" v="1959"/>
          <ac:spMkLst>
            <pc:docMk/>
            <pc:sldMk cId="1852061648" sldId="258"/>
            <ac:spMk id="5" creationId="{72984609-4644-4717-A889-9F34EB66A792}"/>
          </ac:spMkLst>
        </pc:spChg>
        <pc:spChg chg="add del">
          <ac:chgData name="최승준" userId="cac983b9-b938-4f6d-a822-d3d32e46355b" providerId="ADAL" clId="{462EF5F3-B542-4220-8B8A-A79C2D5030DD}" dt="2023-07-09T18:05:25.297" v="1961"/>
          <ac:spMkLst>
            <pc:docMk/>
            <pc:sldMk cId="1852061648" sldId="258"/>
            <ac:spMk id="6" creationId="{BF82933E-A585-436A-9DDA-02B7BB836365}"/>
          </ac:spMkLst>
        </pc:spChg>
        <pc:grpChg chg="add">
          <ac:chgData name="최승준" userId="cac983b9-b938-4f6d-a822-d3d32e46355b" providerId="ADAL" clId="{462EF5F3-B542-4220-8B8A-A79C2D5030DD}" dt="2023-07-09T18:31:03.659" v="2881"/>
          <ac:grpSpMkLst>
            <pc:docMk/>
            <pc:sldMk cId="1852061648" sldId="258"/>
            <ac:grpSpMk id="10" creationId="{7A2601D8-AD93-4AA2-93F4-C8E4B42A5980}"/>
          </ac:grpSpMkLst>
        </pc:grpChg>
        <pc:picChg chg="add del mod">
          <ac:chgData name="최승준" userId="cac983b9-b938-4f6d-a822-d3d32e46355b" providerId="ADAL" clId="{462EF5F3-B542-4220-8B8A-A79C2D5030DD}" dt="2023-07-09T17:08:03.512" v="1924"/>
          <ac:picMkLst>
            <pc:docMk/>
            <pc:sldMk cId="1852061648" sldId="258"/>
            <ac:picMk id="4" creationId="{D076E686-48B8-452E-8780-7CBF406F95EA}"/>
          </ac:picMkLst>
        </pc:picChg>
        <pc:picChg chg="add mod">
          <ac:chgData name="최승준" userId="cac983b9-b938-4f6d-a822-d3d32e46355b" providerId="ADAL" clId="{462EF5F3-B542-4220-8B8A-A79C2D5030DD}" dt="2023-07-09T18:07:04.944" v="1969" actId="1076"/>
          <ac:picMkLst>
            <pc:docMk/>
            <pc:sldMk cId="1852061648" sldId="258"/>
            <ac:picMk id="7" creationId="{FB957E9E-D54F-492A-8A66-0D999B688AC1}"/>
          </ac:picMkLst>
        </pc:picChg>
        <pc:picChg chg="add mod">
          <ac:chgData name="최승준" userId="cac983b9-b938-4f6d-a822-d3d32e46355b" providerId="ADAL" clId="{462EF5F3-B542-4220-8B8A-A79C2D5030DD}" dt="2023-07-09T18:07:06.221" v="1970" actId="1076"/>
          <ac:picMkLst>
            <pc:docMk/>
            <pc:sldMk cId="1852061648" sldId="258"/>
            <ac:picMk id="8" creationId="{AC3CD205-F3E2-426A-A463-B65A5618FF3A}"/>
          </ac:picMkLst>
        </pc:picChg>
        <pc:picChg chg="add mod">
          <ac:chgData name="최승준" userId="cac983b9-b938-4f6d-a822-d3d32e46355b" providerId="ADAL" clId="{462EF5F3-B542-4220-8B8A-A79C2D5030DD}" dt="2023-07-09T18:07:41.935" v="1975" actId="14100"/>
          <ac:picMkLst>
            <pc:docMk/>
            <pc:sldMk cId="1852061648" sldId="258"/>
            <ac:picMk id="9" creationId="{CD3947D6-F31A-452C-BFB8-914838B9EE64}"/>
          </ac:picMkLst>
        </pc:picChg>
      </pc:sldChg>
      <pc:sldChg chg="addSp delSp modSp">
        <pc:chgData name="최승준" userId="cac983b9-b938-4f6d-a822-d3d32e46355b" providerId="ADAL" clId="{462EF5F3-B542-4220-8B8A-A79C2D5030DD}" dt="2023-07-09T18:32:15.282" v="2907"/>
        <pc:sldMkLst>
          <pc:docMk/>
          <pc:sldMk cId="1865663835" sldId="259"/>
        </pc:sldMkLst>
        <pc:spChg chg="del">
          <ac:chgData name="최승준" userId="cac983b9-b938-4f6d-a822-d3d32e46355b" providerId="ADAL" clId="{462EF5F3-B542-4220-8B8A-A79C2D5030DD}" dt="2023-07-09T15:21:03.401" v="1038" actId="478"/>
          <ac:spMkLst>
            <pc:docMk/>
            <pc:sldMk cId="1865663835" sldId="259"/>
            <ac:spMk id="2" creationId="{C950C73E-5703-4779-95F7-EA03DF245B81}"/>
          </ac:spMkLst>
        </pc:spChg>
        <pc:spChg chg="add del">
          <ac:chgData name="최승준" userId="cac983b9-b938-4f6d-a822-d3d32e46355b" providerId="ADAL" clId="{462EF5F3-B542-4220-8B8A-A79C2D5030DD}" dt="2023-07-09T18:32:15.152" v="2906" actId="478"/>
          <ac:spMkLst>
            <pc:docMk/>
            <pc:sldMk cId="1865663835" sldId="259"/>
            <ac:spMk id="3" creationId="{420F25BD-3596-4454-9202-96532A20B753}"/>
          </ac:spMkLst>
        </pc:spChg>
        <pc:spChg chg="add mod">
          <ac:chgData name="최승준" userId="cac983b9-b938-4f6d-a822-d3d32e46355b" providerId="ADAL" clId="{462EF5F3-B542-4220-8B8A-A79C2D5030DD}" dt="2023-07-09T18:21:30.729" v="2316"/>
          <ac:spMkLst>
            <pc:docMk/>
            <pc:sldMk cId="1865663835" sldId="259"/>
            <ac:spMk id="5" creationId="{FB417B02-9D74-4284-BF5C-3D2C4AD7880B}"/>
          </ac:spMkLst>
        </pc:spChg>
        <pc:spChg chg="add del mod">
          <ac:chgData name="최승준" userId="cac983b9-b938-4f6d-a822-d3d32e46355b" providerId="ADAL" clId="{462EF5F3-B542-4220-8B8A-A79C2D5030DD}" dt="2023-07-09T18:13:58.752" v="2008"/>
          <ac:spMkLst>
            <pc:docMk/>
            <pc:sldMk cId="1865663835" sldId="259"/>
            <ac:spMk id="8" creationId="{CA54A427-1EFB-4AF0-8DFF-888832A9A6B8}"/>
          </ac:spMkLst>
        </pc:spChg>
        <pc:spChg chg="add mod">
          <ac:chgData name="최승준" userId="cac983b9-b938-4f6d-a822-d3d32e46355b" providerId="ADAL" clId="{462EF5F3-B542-4220-8B8A-A79C2D5030DD}" dt="2023-07-09T18:24:19.920" v="2434" actId="20577"/>
          <ac:spMkLst>
            <pc:docMk/>
            <pc:sldMk cId="1865663835" sldId="259"/>
            <ac:spMk id="9" creationId="{593FEE78-D311-404E-BFCF-1A0C249B2A8D}"/>
          </ac:spMkLst>
        </pc:spChg>
        <pc:spChg chg="add mod">
          <ac:chgData name="최승준" userId="cac983b9-b938-4f6d-a822-d3d32e46355b" providerId="ADAL" clId="{462EF5F3-B542-4220-8B8A-A79C2D5030DD}" dt="2023-07-09T18:28:00.275" v="2822" actId="1076"/>
          <ac:spMkLst>
            <pc:docMk/>
            <pc:sldMk cId="1865663835" sldId="259"/>
            <ac:spMk id="10" creationId="{F883FFB8-67F3-40D3-BF82-C867ECBEC4F6}"/>
          </ac:spMkLst>
        </pc:spChg>
        <pc:spChg chg="add mod">
          <ac:chgData name="최승준" userId="cac983b9-b938-4f6d-a822-d3d32e46355b" providerId="ADAL" clId="{462EF5F3-B542-4220-8B8A-A79C2D5030DD}" dt="2023-07-09T18:28:03.369" v="2823" actId="1076"/>
          <ac:spMkLst>
            <pc:docMk/>
            <pc:sldMk cId="1865663835" sldId="259"/>
            <ac:spMk id="11" creationId="{0C1019B8-9D5E-4552-B1F8-36ED9A45491A}"/>
          </ac:spMkLst>
        </pc:spChg>
        <pc:spChg chg="add mod">
          <ac:chgData name="최승준" userId="cac983b9-b938-4f6d-a822-d3d32e46355b" providerId="ADAL" clId="{462EF5F3-B542-4220-8B8A-A79C2D5030DD}" dt="2023-07-09T18:28:06.971" v="2824" actId="1076"/>
          <ac:spMkLst>
            <pc:docMk/>
            <pc:sldMk cId="1865663835" sldId="259"/>
            <ac:spMk id="12" creationId="{CA27E4F3-DBEE-44D2-AFDB-200FAAB0BF8E}"/>
          </ac:spMkLst>
        </pc:spChg>
        <pc:spChg chg="add">
          <ac:chgData name="최승준" userId="cac983b9-b938-4f6d-a822-d3d32e46355b" providerId="ADAL" clId="{462EF5F3-B542-4220-8B8A-A79C2D5030DD}" dt="2023-07-09T18:32:15.282" v="2907"/>
          <ac:spMkLst>
            <pc:docMk/>
            <pc:sldMk cId="1865663835" sldId="259"/>
            <ac:spMk id="17" creationId="{E0524182-78D2-4537-88F5-F74F17D5C228}"/>
          </ac:spMkLst>
        </pc:spChg>
        <pc:grpChg chg="add">
          <ac:chgData name="최승준" userId="cac983b9-b938-4f6d-a822-d3d32e46355b" providerId="ADAL" clId="{462EF5F3-B542-4220-8B8A-A79C2D5030DD}" dt="2023-07-09T18:31:04.602" v="2882"/>
          <ac:grpSpMkLst>
            <pc:docMk/>
            <pc:sldMk cId="1865663835" sldId="259"/>
            <ac:grpSpMk id="14" creationId="{C0FEA8FA-D628-47C1-A0DA-EAA60A76CAEC}"/>
          </ac:grpSpMkLst>
        </pc:grpChg>
        <pc:picChg chg="add mod ord">
          <ac:chgData name="최승준" userId="cac983b9-b938-4f6d-a822-d3d32e46355b" providerId="ADAL" clId="{462EF5F3-B542-4220-8B8A-A79C2D5030DD}" dt="2023-07-09T18:18:59.999" v="2118" actId="167"/>
          <ac:picMkLst>
            <pc:docMk/>
            <pc:sldMk cId="1865663835" sldId="259"/>
            <ac:picMk id="4" creationId="{D8DAED27-BC24-436F-8212-D0A7D8C7FE3A}"/>
          </ac:picMkLst>
        </pc:picChg>
        <pc:picChg chg="add mod ord">
          <ac:chgData name="최승준" userId="cac983b9-b938-4f6d-a822-d3d32e46355b" providerId="ADAL" clId="{462EF5F3-B542-4220-8B8A-A79C2D5030DD}" dt="2023-07-09T18:19:01.448" v="2119" actId="1076"/>
          <ac:picMkLst>
            <pc:docMk/>
            <pc:sldMk cId="1865663835" sldId="259"/>
            <ac:picMk id="6" creationId="{4CA15C66-644A-495E-9660-C2F4C25CB3C6}"/>
          </ac:picMkLst>
        </pc:picChg>
        <pc:picChg chg="add mod">
          <ac:chgData name="최승준" userId="cac983b9-b938-4f6d-a822-d3d32e46355b" providerId="ADAL" clId="{462EF5F3-B542-4220-8B8A-A79C2D5030DD}" dt="2023-07-09T18:14:13.288" v="2011" actId="14100"/>
          <ac:picMkLst>
            <pc:docMk/>
            <pc:sldMk cId="1865663835" sldId="259"/>
            <ac:picMk id="7" creationId="{C4623154-8140-4EA8-B2E2-83FA8E57349F}"/>
          </ac:picMkLst>
        </pc:picChg>
        <pc:picChg chg="add mod">
          <ac:chgData name="최승준" userId="cac983b9-b938-4f6d-a822-d3d32e46355b" providerId="ADAL" clId="{462EF5F3-B542-4220-8B8A-A79C2D5030DD}" dt="2023-07-09T18:28:09.106" v="2825" actId="1076"/>
          <ac:picMkLst>
            <pc:docMk/>
            <pc:sldMk cId="1865663835" sldId="259"/>
            <ac:picMk id="13" creationId="{F96ACB17-492F-42B9-9631-4DB362CC3D7E}"/>
          </ac:picMkLst>
        </pc:picChg>
      </pc:sldChg>
      <pc:sldChg chg="addSp delSp modSp">
        <pc:chgData name="최승준" userId="cac983b9-b938-4f6d-a822-d3d32e46355b" providerId="ADAL" clId="{462EF5F3-B542-4220-8B8A-A79C2D5030DD}" dt="2023-07-09T15:56:56.361" v="1527"/>
        <pc:sldMkLst>
          <pc:docMk/>
          <pc:sldMk cId="183284155" sldId="260"/>
        </pc:sldMkLst>
        <pc:spChg chg="add mod">
          <ac:chgData name="최승준" userId="cac983b9-b938-4f6d-a822-d3d32e46355b" providerId="ADAL" clId="{462EF5F3-B542-4220-8B8A-A79C2D5030DD}" dt="2023-07-09T15:19:48.410" v="1032" actId="1076"/>
          <ac:spMkLst>
            <pc:docMk/>
            <pc:sldMk cId="183284155" sldId="260"/>
            <ac:spMk id="2" creationId="{3AE3C2AA-F5F2-4635-BEA5-FCE8CF48F774}"/>
          </ac:spMkLst>
        </pc:spChg>
        <pc:spChg chg="add mod">
          <ac:chgData name="최승준" userId="cac983b9-b938-4f6d-a822-d3d32e46355b" providerId="ADAL" clId="{462EF5F3-B542-4220-8B8A-A79C2D5030DD}" dt="2023-07-09T14:18:08.865" v="170" actId="164"/>
          <ac:spMkLst>
            <pc:docMk/>
            <pc:sldMk cId="183284155" sldId="260"/>
            <ac:spMk id="3" creationId="{EBFF5F63-B5C1-41DB-B013-75C23ECE7E36}"/>
          </ac:spMkLst>
        </pc:spChg>
        <pc:spChg chg="add mod">
          <ac:chgData name="최승준" userId="cac983b9-b938-4f6d-a822-d3d32e46355b" providerId="ADAL" clId="{462EF5F3-B542-4220-8B8A-A79C2D5030DD}" dt="2023-07-09T14:29:30.705" v="545" actId="207"/>
          <ac:spMkLst>
            <pc:docMk/>
            <pc:sldMk cId="183284155" sldId="260"/>
            <ac:spMk id="4" creationId="{456482B4-4E2F-4C6B-8C09-359A6DAB8302}"/>
          </ac:spMkLst>
        </pc:spChg>
        <pc:spChg chg="mod">
          <ac:chgData name="최승준" userId="cac983b9-b938-4f6d-a822-d3d32e46355b" providerId="ADAL" clId="{462EF5F3-B542-4220-8B8A-A79C2D5030DD}" dt="2023-07-09T14:18:59.505" v="185" actId="164"/>
          <ac:spMkLst>
            <pc:docMk/>
            <pc:sldMk cId="183284155" sldId="260"/>
            <ac:spMk id="9" creationId="{72CCF36D-A00F-4804-A7DB-ADB6DAC20164}"/>
          </ac:spMkLst>
        </pc:spChg>
        <pc:spChg chg="mod">
          <ac:chgData name="최승준" userId="cac983b9-b938-4f6d-a822-d3d32e46355b" providerId="ADAL" clId="{462EF5F3-B542-4220-8B8A-A79C2D5030DD}" dt="2023-07-09T14:21:47.479" v="336" actId="164"/>
          <ac:spMkLst>
            <pc:docMk/>
            <pc:sldMk cId="183284155" sldId="260"/>
            <ac:spMk id="11" creationId="{8184592C-D2D2-418D-A300-267B252B9A93}"/>
          </ac:spMkLst>
        </pc:spChg>
        <pc:spChg chg="mod">
          <ac:chgData name="최승준" userId="cac983b9-b938-4f6d-a822-d3d32e46355b" providerId="ADAL" clId="{462EF5F3-B542-4220-8B8A-A79C2D5030DD}" dt="2023-07-09T14:25:06.232" v="507" actId="1076"/>
          <ac:spMkLst>
            <pc:docMk/>
            <pc:sldMk cId="183284155" sldId="260"/>
            <ac:spMk id="12" creationId="{D32FE0E7-F2DB-40CF-A0FB-2C16BA7D4427}"/>
          </ac:spMkLst>
        </pc:spChg>
        <pc:spChg chg="del mod">
          <ac:chgData name="최승준" userId="cac983b9-b938-4f6d-a822-d3d32e46355b" providerId="ADAL" clId="{462EF5F3-B542-4220-8B8A-A79C2D5030DD}" dt="2023-07-09T14:18:29.001" v="175" actId="478"/>
          <ac:spMkLst>
            <pc:docMk/>
            <pc:sldMk cId="183284155" sldId="260"/>
            <ac:spMk id="13" creationId="{D875BD99-2396-4EC5-8D24-6C9F10BBF47B}"/>
          </ac:spMkLst>
        </pc:spChg>
        <pc:spChg chg="mod">
          <ac:chgData name="최승준" userId="cac983b9-b938-4f6d-a822-d3d32e46355b" providerId="ADAL" clId="{462EF5F3-B542-4220-8B8A-A79C2D5030DD}" dt="2023-07-09T14:27:45.298" v="538" actId="1076"/>
          <ac:spMkLst>
            <pc:docMk/>
            <pc:sldMk cId="183284155" sldId="260"/>
            <ac:spMk id="14" creationId="{40B057A2-03A9-4BEE-B41D-B290EFE4AC55}"/>
          </ac:spMkLst>
        </pc:spChg>
        <pc:spChg chg="add mod">
          <ac:chgData name="최승준" userId="cac983b9-b938-4f6d-a822-d3d32e46355b" providerId="ADAL" clId="{462EF5F3-B542-4220-8B8A-A79C2D5030DD}" dt="2023-07-09T14:29:36.857" v="546" actId="207"/>
          <ac:spMkLst>
            <pc:docMk/>
            <pc:sldMk cId="183284155" sldId="260"/>
            <ac:spMk id="15" creationId="{B485F21F-ED61-4FDA-B6D2-CEF85AFE638F}"/>
          </ac:spMkLst>
        </pc:spChg>
        <pc:spChg chg="add mod">
          <ac:chgData name="최승준" userId="cac983b9-b938-4f6d-a822-d3d32e46355b" providerId="ADAL" clId="{462EF5F3-B542-4220-8B8A-A79C2D5030DD}" dt="2023-07-09T15:56:56.361" v="1527"/>
          <ac:spMkLst>
            <pc:docMk/>
            <pc:sldMk cId="183284155" sldId="260"/>
            <ac:spMk id="16" creationId="{2F401255-640C-4941-8366-3D8AFAF44F05}"/>
          </ac:spMkLst>
        </pc:spChg>
        <pc:spChg chg="add del">
          <ac:chgData name="최승준" userId="cac983b9-b938-4f6d-a822-d3d32e46355b" providerId="ADAL" clId="{462EF5F3-B542-4220-8B8A-A79C2D5030DD}" dt="2023-07-09T14:21:32.380" v="333"/>
          <ac:spMkLst>
            <pc:docMk/>
            <pc:sldMk cId="183284155" sldId="260"/>
            <ac:spMk id="17" creationId="{8C56A519-12A1-4179-9C58-8F6D91402F04}"/>
          </ac:spMkLst>
        </pc:spChg>
        <pc:spChg chg="add mod">
          <ac:chgData name="최승준" userId="cac983b9-b938-4f6d-a822-d3d32e46355b" providerId="ADAL" clId="{462EF5F3-B542-4220-8B8A-A79C2D5030DD}" dt="2023-07-09T15:19:54.670" v="1033" actId="1076"/>
          <ac:spMkLst>
            <pc:docMk/>
            <pc:sldMk cId="183284155" sldId="260"/>
            <ac:spMk id="19" creationId="{DA02042A-ECD6-4E9C-9CD5-DCF64BA4FC1E}"/>
          </ac:spMkLst>
        </pc:spChg>
        <pc:spChg chg="add mod">
          <ac:chgData name="최승준" userId="cac983b9-b938-4f6d-a822-d3d32e46355b" providerId="ADAL" clId="{462EF5F3-B542-4220-8B8A-A79C2D5030DD}" dt="2023-07-09T14:29:43.527" v="547" actId="207"/>
          <ac:spMkLst>
            <pc:docMk/>
            <pc:sldMk cId="183284155" sldId="260"/>
            <ac:spMk id="21" creationId="{DEF869E8-CFDB-4FBE-AF5D-2519BE10BAE4}"/>
          </ac:spMkLst>
        </pc:spChg>
        <pc:spChg chg="add mod">
          <ac:chgData name="최승준" userId="cac983b9-b938-4f6d-a822-d3d32e46355b" providerId="ADAL" clId="{462EF5F3-B542-4220-8B8A-A79C2D5030DD}" dt="2023-07-09T14:29:47.436" v="548" actId="207"/>
          <ac:spMkLst>
            <pc:docMk/>
            <pc:sldMk cId="183284155" sldId="260"/>
            <ac:spMk id="22" creationId="{86917F2F-7298-45AE-ACA4-8DFD7C4729F8}"/>
          </ac:spMkLst>
        </pc:spChg>
        <pc:spChg chg="add mod">
          <ac:chgData name="최승준" userId="cac983b9-b938-4f6d-a822-d3d32e46355b" providerId="ADAL" clId="{462EF5F3-B542-4220-8B8A-A79C2D5030DD}" dt="2023-07-09T14:29:54.660" v="551" actId="207"/>
          <ac:spMkLst>
            <pc:docMk/>
            <pc:sldMk cId="183284155" sldId="260"/>
            <ac:spMk id="23" creationId="{C421CF02-ACF2-4340-834A-B593FA4CBCA3}"/>
          </ac:spMkLst>
        </pc:spChg>
        <pc:grpChg chg="add mod">
          <ac:chgData name="최승준" userId="cac983b9-b938-4f6d-a822-d3d32e46355b" providerId="ADAL" clId="{462EF5F3-B542-4220-8B8A-A79C2D5030DD}" dt="2023-07-09T14:18:10.588" v="171" actId="1076"/>
          <ac:grpSpMkLst>
            <pc:docMk/>
            <pc:sldMk cId="183284155" sldId="260"/>
            <ac:grpSpMk id="5" creationId="{F47F615B-C011-4DEC-9C05-6F318FB19816}"/>
          </ac:grpSpMkLst>
        </pc:grpChg>
        <pc:grpChg chg="add mod">
          <ac:chgData name="최승준" userId="cac983b9-b938-4f6d-a822-d3d32e46355b" providerId="ADAL" clId="{462EF5F3-B542-4220-8B8A-A79C2D5030DD}" dt="2023-07-09T14:27:00.173" v="531" actId="1076"/>
          <ac:grpSpMkLst>
            <pc:docMk/>
            <pc:sldMk cId="183284155" sldId="260"/>
            <ac:grpSpMk id="6" creationId="{10375C81-3171-44EB-ACCC-15615A5C3B49}"/>
          </ac:grpSpMkLst>
        </pc:grpChg>
        <pc:grpChg chg="del">
          <ac:chgData name="최승준" userId="cac983b9-b938-4f6d-a822-d3d32e46355b" providerId="ADAL" clId="{462EF5F3-B542-4220-8B8A-A79C2D5030DD}" dt="2023-07-09T14:15:08.325" v="136" actId="478"/>
          <ac:grpSpMkLst>
            <pc:docMk/>
            <pc:sldMk cId="183284155" sldId="260"/>
            <ac:grpSpMk id="10" creationId="{B8E2EF0E-82CA-467B-AF33-787BD7AC87BB}"/>
          </ac:grpSpMkLst>
        </pc:grpChg>
        <pc:grpChg chg="add mod">
          <ac:chgData name="최승준" userId="cac983b9-b938-4f6d-a822-d3d32e46355b" providerId="ADAL" clId="{462EF5F3-B542-4220-8B8A-A79C2D5030DD}" dt="2023-07-09T14:26:34.625" v="528" actId="1076"/>
          <ac:grpSpMkLst>
            <pc:docMk/>
            <pc:sldMk cId="183284155" sldId="260"/>
            <ac:grpSpMk id="18" creationId="{A8DB4582-13C1-4E9E-985E-93D4B9DDDEF3}"/>
          </ac:grpSpMkLst>
        </pc:grpChg>
        <pc:grpChg chg="add mod">
          <ac:chgData name="최승준" userId="cac983b9-b938-4f6d-a822-d3d32e46355b" providerId="ADAL" clId="{462EF5F3-B542-4220-8B8A-A79C2D5030DD}" dt="2023-07-09T14:26:42.498" v="529" actId="1076"/>
          <ac:grpSpMkLst>
            <pc:docMk/>
            <pc:sldMk cId="183284155" sldId="260"/>
            <ac:grpSpMk id="20" creationId="{FB5F8AA2-830D-4258-8C0E-AD0A2B3FD570}"/>
          </ac:grpSpMkLst>
        </pc:grpChg>
      </pc:sldChg>
      <pc:sldChg chg="addSp delSp modSp new add">
        <pc:chgData name="최승준" userId="cac983b9-b938-4f6d-a822-d3d32e46355b" providerId="ADAL" clId="{462EF5F3-B542-4220-8B8A-A79C2D5030DD}" dt="2023-07-09T18:31:45.850" v="2892"/>
        <pc:sldMkLst>
          <pc:docMk/>
          <pc:sldMk cId="3222082520" sldId="261"/>
        </pc:sldMkLst>
        <pc:spChg chg="add del mod">
          <ac:chgData name="최승준" userId="cac983b9-b938-4f6d-a822-d3d32e46355b" providerId="ADAL" clId="{462EF5F3-B542-4220-8B8A-A79C2D5030DD}" dt="2023-07-09T18:31:45.611" v="2891" actId="478"/>
          <ac:spMkLst>
            <pc:docMk/>
            <pc:sldMk cId="3222082520" sldId="261"/>
            <ac:spMk id="2" creationId="{ACB44002-F3F6-418F-B38D-AB4BA495AB45}"/>
          </ac:spMkLst>
        </pc:spChg>
        <pc:spChg chg="add mod">
          <ac:chgData name="최승준" userId="cac983b9-b938-4f6d-a822-d3d32e46355b" providerId="ADAL" clId="{462EF5F3-B542-4220-8B8A-A79C2D5030DD}" dt="2023-07-09T16:00:39.583" v="1610" actId="1076"/>
          <ac:spMkLst>
            <pc:docMk/>
            <pc:sldMk cId="3222082520" sldId="261"/>
            <ac:spMk id="3" creationId="{E1464C84-FCCA-41C9-BE80-2D022F166061}"/>
          </ac:spMkLst>
        </pc:spChg>
        <pc:spChg chg="add del mod">
          <ac:chgData name="최승준" userId="cac983b9-b938-4f6d-a822-d3d32e46355b" providerId="ADAL" clId="{462EF5F3-B542-4220-8B8A-A79C2D5030DD}" dt="2023-07-09T15:20:29.378" v="1036" actId="478"/>
          <ac:spMkLst>
            <pc:docMk/>
            <pc:sldMk cId="3222082520" sldId="261"/>
            <ac:spMk id="4" creationId="{03AEB11F-50B9-44F7-8204-70CEB7126458}"/>
          </ac:spMkLst>
        </pc:spChg>
        <pc:spChg chg="add mod">
          <ac:chgData name="최승준" userId="cac983b9-b938-4f6d-a822-d3d32e46355b" providerId="ADAL" clId="{462EF5F3-B542-4220-8B8A-A79C2D5030DD}" dt="2023-07-09T18:29:18.924" v="2860" actId="1076"/>
          <ac:spMkLst>
            <pc:docMk/>
            <pc:sldMk cId="3222082520" sldId="261"/>
            <ac:spMk id="12" creationId="{1716A889-8647-41A8-B5A2-989E6C766523}"/>
          </ac:spMkLst>
        </pc:spChg>
        <pc:spChg chg="add">
          <ac:chgData name="최승준" userId="cac983b9-b938-4f6d-a822-d3d32e46355b" providerId="ADAL" clId="{462EF5F3-B542-4220-8B8A-A79C2D5030DD}" dt="2023-07-09T18:31:45.850" v="2892"/>
          <ac:spMkLst>
            <pc:docMk/>
            <pc:sldMk cId="3222082520" sldId="261"/>
            <ac:spMk id="16" creationId="{48D83337-741E-4B09-8224-587AA209DB3D}"/>
          </ac:spMkLst>
        </pc:spChg>
        <pc:grpChg chg="add">
          <ac:chgData name="최승준" userId="cac983b9-b938-4f6d-a822-d3d32e46355b" providerId="ADAL" clId="{462EF5F3-B542-4220-8B8A-A79C2D5030DD}" dt="2023-07-09T18:30:53.318" v="2872"/>
          <ac:grpSpMkLst>
            <pc:docMk/>
            <pc:sldMk cId="3222082520" sldId="261"/>
            <ac:grpSpMk id="13" creationId="{688A1693-98DB-43FC-BBA4-14D004CB2D96}"/>
          </ac:grpSpMkLst>
        </pc:grpChg>
        <pc:picChg chg="add del mod">
          <ac:chgData name="최승준" userId="cac983b9-b938-4f6d-a822-d3d32e46355b" providerId="ADAL" clId="{462EF5F3-B542-4220-8B8A-A79C2D5030DD}" dt="2023-07-09T15:48:54.055" v="1397" actId="478"/>
          <ac:picMkLst>
            <pc:docMk/>
            <pc:sldMk cId="3222082520" sldId="261"/>
            <ac:picMk id="5" creationId="{8AEBD274-5892-4B9F-9E29-F317D7D5B554}"/>
          </ac:picMkLst>
        </pc:picChg>
        <pc:picChg chg="add del mod ord">
          <ac:chgData name="최승준" userId="cac983b9-b938-4f6d-a822-d3d32e46355b" providerId="ADAL" clId="{462EF5F3-B542-4220-8B8A-A79C2D5030DD}" dt="2023-07-09T16:17:06.052" v="1836" actId="478"/>
          <ac:picMkLst>
            <pc:docMk/>
            <pc:sldMk cId="3222082520" sldId="261"/>
            <ac:picMk id="6" creationId="{7F14226C-4730-4438-9790-78425ABF3D4A}"/>
          </ac:picMkLst>
        </pc:picChg>
        <pc:picChg chg="add del mod">
          <ac:chgData name="최승준" userId="cac983b9-b938-4f6d-a822-d3d32e46355b" providerId="ADAL" clId="{462EF5F3-B542-4220-8B8A-A79C2D5030DD}" dt="2023-07-09T16:17:06.549" v="1837" actId="478"/>
          <ac:picMkLst>
            <pc:docMk/>
            <pc:sldMk cId="3222082520" sldId="261"/>
            <ac:picMk id="7" creationId="{A0427225-6C50-4692-8D98-B3F455C43884}"/>
          </ac:picMkLst>
        </pc:picChg>
        <pc:picChg chg="add mod">
          <ac:chgData name="최승준" userId="cac983b9-b938-4f6d-a822-d3d32e46355b" providerId="ADAL" clId="{462EF5F3-B542-4220-8B8A-A79C2D5030DD}" dt="2023-07-09T16:17:22.752" v="1840" actId="1076"/>
          <ac:picMkLst>
            <pc:docMk/>
            <pc:sldMk cId="3222082520" sldId="261"/>
            <ac:picMk id="8" creationId="{AC64674D-0FC1-4992-9303-0A9B9E9CBB14}"/>
          </ac:picMkLst>
        </pc:picChg>
        <pc:picChg chg="add mod">
          <ac:chgData name="최승준" userId="cac983b9-b938-4f6d-a822-d3d32e46355b" providerId="ADAL" clId="{462EF5F3-B542-4220-8B8A-A79C2D5030DD}" dt="2023-07-09T16:17:42.407" v="1845" actId="1076"/>
          <ac:picMkLst>
            <pc:docMk/>
            <pc:sldMk cId="3222082520" sldId="261"/>
            <ac:picMk id="9" creationId="{2CE7DCF6-A7D4-4B85-9174-BED3FA27F8A1}"/>
          </ac:picMkLst>
        </pc:picChg>
        <pc:picChg chg="add mod">
          <ac:chgData name="최승준" userId="cac983b9-b938-4f6d-a822-d3d32e46355b" providerId="ADAL" clId="{462EF5F3-B542-4220-8B8A-A79C2D5030DD}" dt="2023-07-09T16:19:15.023" v="1862" actId="14100"/>
          <ac:picMkLst>
            <pc:docMk/>
            <pc:sldMk cId="3222082520" sldId="261"/>
            <ac:picMk id="10" creationId="{BEF0376E-45CE-420C-9C23-0EA2F4204E1F}"/>
          </ac:picMkLst>
        </pc:picChg>
        <pc:picChg chg="add mod">
          <ac:chgData name="최승준" userId="cac983b9-b938-4f6d-a822-d3d32e46355b" providerId="ADAL" clId="{462EF5F3-B542-4220-8B8A-A79C2D5030DD}" dt="2023-07-09T16:18:55.633" v="1858" actId="14100"/>
          <ac:picMkLst>
            <pc:docMk/>
            <pc:sldMk cId="3222082520" sldId="261"/>
            <ac:picMk id="11" creationId="{24034663-95C2-4A9B-B70F-ECA555513182}"/>
          </ac:picMkLst>
        </pc:picChg>
      </pc:sldChg>
      <pc:sldChg chg="addSp delSp modSp add ord">
        <pc:chgData name="최승준" userId="cac983b9-b938-4f6d-a822-d3d32e46355b" providerId="ADAL" clId="{462EF5F3-B542-4220-8B8A-A79C2D5030DD}" dt="2023-07-09T18:32:07.034" v="2904"/>
        <pc:sldMkLst>
          <pc:docMk/>
          <pc:sldMk cId="1524469339" sldId="262"/>
        </pc:sldMkLst>
        <pc:spChg chg="del">
          <ac:chgData name="최승준" userId="cac983b9-b938-4f6d-a822-d3d32e46355b" providerId="ADAL" clId="{462EF5F3-B542-4220-8B8A-A79C2D5030DD}" dt="2023-07-09T18:32:06.839" v="2903" actId="478"/>
          <ac:spMkLst>
            <pc:docMk/>
            <pc:sldMk cId="1524469339" sldId="262"/>
            <ac:spMk id="2" creationId="{ACB44002-F3F6-418F-B38D-AB4BA495AB45}"/>
          </ac:spMkLst>
        </pc:spChg>
        <pc:spChg chg="mod">
          <ac:chgData name="최승준" userId="cac983b9-b938-4f6d-a822-d3d32e46355b" providerId="ADAL" clId="{462EF5F3-B542-4220-8B8A-A79C2D5030DD}" dt="2023-07-09T16:01:42.255" v="1619" actId="20577"/>
          <ac:spMkLst>
            <pc:docMk/>
            <pc:sldMk cId="1524469339" sldId="262"/>
            <ac:spMk id="3" creationId="{E1464C84-FCCA-41C9-BE80-2D022F166061}"/>
          </ac:spMkLst>
        </pc:spChg>
        <pc:spChg chg="del">
          <ac:chgData name="최승준" userId="cac983b9-b938-4f6d-a822-d3d32e46355b" providerId="ADAL" clId="{462EF5F3-B542-4220-8B8A-A79C2D5030DD}" dt="2023-07-09T15:20:31.777" v="1037" actId="478"/>
          <ac:spMkLst>
            <pc:docMk/>
            <pc:sldMk cId="1524469339" sldId="262"/>
            <ac:spMk id="4" creationId="{03AEB11F-50B9-44F7-8204-70CEB7126458}"/>
          </ac:spMkLst>
        </pc:spChg>
        <pc:spChg chg="add mod">
          <ac:chgData name="최승준" userId="cac983b9-b938-4f6d-a822-d3d32e46355b" providerId="ADAL" clId="{462EF5F3-B542-4220-8B8A-A79C2D5030DD}" dt="2023-07-09T16:29:33.595" v="1886" actId="1076"/>
          <ac:spMkLst>
            <pc:docMk/>
            <pc:sldMk cId="1524469339" sldId="262"/>
            <ac:spMk id="6" creationId="{9A277C2C-4501-4283-B632-0F63BAC273B8}"/>
          </ac:spMkLst>
        </pc:spChg>
        <pc:spChg chg="add">
          <ac:chgData name="최승준" userId="cac983b9-b938-4f6d-a822-d3d32e46355b" providerId="ADAL" clId="{462EF5F3-B542-4220-8B8A-A79C2D5030DD}" dt="2023-07-09T18:32:07.034" v="2904"/>
          <ac:spMkLst>
            <pc:docMk/>
            <pc:sldMk cId="1524469339" sldId="262"/>
            <ac:spMk id="14" creationId="{B79AFDBB-0961-4E37-A19A-E547872D2C5F}"/>
          </ac:spMkLst>
        </pc:spChg>
        <pc:grpChg chg="add">
          <ac:chgData name="최승준" userId="cac983b9-b938-4f6d-a822-d3d32e46355b" providerId="ADAL" clId="{462EF5F3-B542-4220-8B8A-A79C2D5030DD}" dt="2023-07-09T18:31:01.979" v="2879"/>
          <ac:grpSpMkLst>
            <pc:docMk/>
            <pc:sldMk cId="1524469339" sldId="262"/>
            <ac:grpSpMk id="11" creationId="{B4C0FE17-E283-4385-A608-62051CD8C93F}"/>
          </ac:grpSpMkLst>
        </pc:grpChg>
        <pc:picChg chg="add mod ord modCrop">
          <ac:chgData name="최승준" userId="cac983b9-b938-4f6d-a822-d3d32e46355b" providerId="ADAL" clId="{462EF5F3-B542-4220-8B8A-A79C2D5030DD}" dt="2023-07-09T16:29:36.132" v="1887" actId="1076"/>
          <ac:picMkLst>
            <pc:docMk/>
            <pc:sldMk cId="1524469339" sldId="262"/>
            <ac:picMk id="5" creationId="{48E2EADC-974F-466A-A6EA-F13A7D77FC73}"/>
          </ac:picMkLst>
        </pc:picChg>
        <pc:picChg chg="add del mod">
          <ac:chgData name="최승준" userId="cac983b9-b938-4f6d-a822-d3d32e46355b" providerId="ADAL" clId="{462EF5F3-B542-4220-8B8A-A79C2D5030DD}" dt="2023-07-09T16:22:03.788" v="1869" actId="478"/>
          <ac:picMkLst>
            <pc:docMk/>
            <pc:sldMk cId="1524469339" sldId="262"/>
            <ac:picMk id="7" creationId="{85A2909D-7EFA-441E-961F-7C7C1439D108}"/>
          </ac:picMkLst>
        </pc:picChg>
        <pc:picChg chg="add mod">
          <ac:chgData name="최승준" userId="cac983b9-b938-4f6d-a822-d3d32e46355b" providerId="ADAL" clId="{462EF5F3-B542-4220-8B8A-A79C2D5030DD}" dt="2023-07-09T16:30:42.950" v="1891" actId="1076"/>
          <ac:picMkLst>
            <pc:docMk/>
            <pc:sldMk cId="1524469339" sldId="262"/>
            <ac:picMk id="8" creationId="{8960F7B1-902B-4C88-ABCF-2A622BBD0631}"/>
          </ac:picMkLst>
        </pc:picChg>
        <pc:picChg chg="add mod">
          <ac:chgData name="최승준" userId="cac983b9-b938-4f6d-a822-d3d32e46355b" providerId="ADAL" clId="{462EF5F3-B542-4220-8B8A-A79C2D5030DD}" dt="2023-07-09T16:32:29.140" v="1901" actId="1076"/>
          <ac:picMkLst>
            <pc:docMk/>
            <pc:sldMk cId="1524469339" sldId="262"/>
            <ac:picMk id="9" creationId="{0662D7F8-CDD3-432B-AC92-B06E79FEC9A8}"/>
          </ac:picMkLst>
        </pc:picChg>
        <pc:picChg chg="add mod">
          <ac:chgData name="최승준" userId="cac983b9-b938-4f6d-a822-d3d32e46355b" providerId="ADAL" clId="{462EF5F3-B542-4220-8B8A-A79C2D5030DD}" dt="2023-07-09T16:33:58.473" v="1906" actId="1076"/>
          <ac:picMkLst>
            <pc:docMk/>
            <pc:sldMk cId="1524469339" sldId="262"/>
            <ac:picMk id="10" creationId="{CCA54E4F-C6C0-43A9-98B0-B01E28FF6EAC}"/>
          </ac:picMkLst>
        </pc:picChg>
      </pc:sldChg>
      <pc:sldChg chg="addSp delSp add del">
        <pc:chgData name="최승준" userId="cac983b9-b938-4f6d-a822-d3d32e46355b" providerId="ADAL" clId="{462EF5F3-B542-4220-8B8A-A79C2D5030DD}" dt="2023-07-09T15:47:38.483" v="1367" actId="2696"/>
        <pc:sldMkLst>
          <pc:docMk/>
          <pc:sldMk cId="627672693" sldId="263"/>
        </pc:sldMkLst>
        <pc:spChg chg="del">
          <ac:chgData name="최승준" userId="cac983b9-b938-4f6d-a822-d3d32e46355b" providerId="ADAL" clId="{462EF5F3-B542-4220-8B8A-A79C2D5030DD}" dt="2023-07-09T15:38:45.600" v="1292" actId="478"/>
          <ac:spMkLst>
            <pc:docMk/>
            <pc:sldMk cId="627672693" sldId="263"/>
            <ac:spMk id="3" creationId="{1FED5D9C-7333-48D5-9F14-E6705C9F9E13}"/>
          </ac:spMkLst>
        </pc:spChg>
        <pc:spChg chg="del">
          <ac:chgData name="최승준" userId="cac983b9-b938-4f6d-a822-d3d32e46355b" providerId="ADAL" clId="{462EF5F3-B542-4220-8B8A-A79C2D5030DD}" dt="2023-07-09T15:38:54.313" v="1295" actId="478"/>
          <ac:spMkLst>
            <pc:docMk/>
            <pc:sldMk cId="627672693" sldId="263"/>
            <ac:spMk id="5" creationId="{C0C72C97-7ECD-425C-B459-3ABDE02ED358}"/>
          </ac:spMkLst>
        </pc:spChg>
        <pc:spChg chg="del">
          <ac:chgData name="최승준" userId="cac983b9-b938-4f6d-a822-d3d32e46355b" providerId="ADAL" clId="{462EF5F3-B542-4220-8B8A-A79C2D5030DD}" dt="2023-07-09T15:38:55.160" v="1296" actId="478"/>
          <ac:spMkLst>
            <pc:docMk/>
            <pc:sldMk cId="627672693" sldId="263"/>
            <ac:spMk id="7" creationId="{3A82B09E-AD4F-418A-87C8-570E54A7317D}"/>
          </ac:spMkLst>
        </pc:spChg>
        <pc:spChg chg="add del">
          <ac:chgData name="최승준" userId="cac983b9-b938-4f6d-a822-d3d32e46355b" providerId="ADAL" clId="{462EF5F3-B542-4220-8B8A-A79C2D5030DD}" dt="2023-07-09T15:38:43.464" v="1291"/>
          <ac:spMkLst>
            <pc:docMk/>
            <pc:sldMk cId="627672693" sldId="263"/>
            <ac:spMk id="8" creationId="{23878A3B-A9E2-4F9D-87FF-06B1D9FD48EF}"/>
          </ac:spMkLst>
        </pc:spChg>
        <pc:spChg chg="add">
          <ac:chgData name="최승준" userId="cac983b9-b938-4f6d-a822-d3d32e46355b" providerId="ADAL" clId="{462EF5F3-B542-4220-8B8A-A79C2D5030DD}" dt="2023-07-09T15:38:46.494" v="1293"/>
          <ac:spMkLst>
            <pc:docMk/>
            <pc:sldMk cId="627672693" sldId="263"/>
            <ac:spMk id="9" creationId="{7A6A7926-69CC-46E6-A978-4446C86D5E0D}"/>
          </ac:spMkLst>
        </pc:spChg>
      </pc:sldChg>
      <pc:sldChg chg="addSp delSp modSp add">
        <pc:chgData name="최승준" userId="cac983b9-b938-4f6d-a822-d3d32e46355b" providerId="ADAL" clId="{462EF5F3-B542-4220-8B8A-A79C2D5030DD}" dt="2023-07-09T18:31:28.280" v="2887"/>
        <pc:sldMkLst>
          <pc:docMk/>
          <pc:sldMk cId="2693309760" sldId="264"/>
        </pc:sldMkLst>
        <pc:spChg chg="del">
          <ac:chgData name="최승준" userId="cac983b9-b938-4f6d-a822-d3d32e46355b" providerId="ADAL" clId="{462EF5F3-B542-4220-8B8A-A79C2D5030DD}" dt="2023-07-09T18:31:28.015" v="2886" actId="478"/>
          <ac:spMkLst>
            <pc:docMk/>
            <pc:sldMk cId="2693309760" sldId="264"/>
            <ac:spMk id="2" creationId="{46269CC8-CB59-4E8A-92D0-6653E0803B0F}"/>
          </ac:spMkLst>
        </pc:spChg>
        <pc:spChg chg="add del mod">
          <ac:chgData name="최승준" userId="cac983b9-b938-4f6d-a822-d3d32e46355b" providerId="ADAL" clId="{462EF5F3-B542-4220-8B8A-A79C2D5030DD}" dt="2023-07-09T16:01:18.235" v="1614" actId="1076"/>
          <ac:spMkLst>
            <pc:docMk/>
            <pc:sldMk cId="2693309760" sldId="264"/>
            <ac:spMk id="4" creationId="{0D5D0047-8CDC-4253-82D1-2A4A8813C45C}"/>
          </ac:spMkLst>
        </pc:spChg>
        <pc:spChg chg="del mod">
          <ac:chgData name="최승준" userId="cac983b9-b938-4f6d-a822-d3d32e46355b" providerId="ADAL" clId="{462EF5F3-B542-4220-8B8A-A79C2D5030DD}" dt="2023-07-09T15:39:34.384" v="1310" actId="478"/>
          <ac:spMkLst>
            <pc:docMk/>
            <pc:sldMk cId="2693309760" sldId="264"/>
            <ac:spMk id="5" creationId="{C0C72C97-7ECD-425C-B459-3ABDE02ED358}"/>
          </ac:spMkLst>
        </pc:spChg>
        <pc:spChg chg="mod">
          <ac:chgData name="최승준" userId="cac983b9-b938-4f6d-a822-d3d32e46355b" providerId="ADAL" clId="{462EF5F3-B542-4220-8B8A-A79C2D5030DD}" dt="2023-07-09T15:59:31.028" v="1607" actId="1076"/>
          <ac:spMkLst>
            <pc:docMk/>
            <pc:sldMk cId="2693309760" sldId="264"/>
            <ac:spMk id="7" creationId="{3A82B09E-AD4F-418A-87C8-570E54A7317D}"/>
          </ac:spMkLst>
        </pc:spChg>
        <pc:spChg chg="del">
          <ac:chgData name="최승준" userId="cac983b9-b938-4f6d-a822-d3d32e46355b" providerId="ADAL" clId="{462EF5F3-B542-4220-8B8A-A79C2D5030DD}" dt="2023-07-09T15:39:20.104" v="1297" actId="478"/>
          <ac:spMkLst>
            <pc:docMk/>
            <pc:sldMk cId="2693309760" sldId="264"/>
            <ac:spMk id="9" creationId="{7A6A7926-69CC-46E6-A978-4446C86D5E0D}"/>
          </ac:spMkLst>
        </pc:spChg>
        <pc:spChg chg="add del">
          <ac:chgData name="최승준" userId="cac983b9-b938-4f6d-a822-d3d32e46355b" providerId="ADAL" clId="{462EF5F3-B542-4220-8B8A-A79C2D5030DD}" dt="2023-07-09T18:31:25.920" v="2885"/>
          <ac:spMkLst>
            <pc:docMk/>
            <pc:sldMk cId="2693309760" sldId="264"/>
            <ac:spMk id="12" creationId="{64A2A579-AF56-44E0-9407-C827C47B3335}"/>
          </ac:spMkLst>
        </pc:spChg>
        <pc:spChg chg="add">
          <ac:chgData name="최승준" userId="cac983b9-b938-4f6d-a822-d3d32e46355b" providerId="ADAL" clId="{462EF5F3-B542-4220-8B8A-A79C2D5030DD}" dt="2023-07-09T18:31:28.280" v="2887"/>
          <ac:spMkLst>
            <pc:docMk/>
            <pc:sldMk cId="2693309760" sldId="264"/>
            <ac:spMk id="13" creationId="{2974D948-F301-46D2-9747-DF94D174B40B}"/>
          </ac:spMkLst>
        </pc:spChg>
        <pc:grpChg chg="add">
          <ac:chgData name="최승준" userId="cac983b9-b938-4f6d-a822-d3d32e46355b" providerId="ADAL" clId="{462EF5F3-B542-4220-8B8A-A79C2D5030DD}" dt="2023-07-09T18:30:50.362" v="2869"/>
          <ac:grpSpMkLst>
            <pc:docMk/>
            <pc:sldMk cId="2693309760" sldId="264"/>
            <ac:grpSpMk id="8" creationId="{D949E88D-0D0F-40E3-B72D-D77F80F5C4CF}"/>
          </ac:grpSpMkLst>
        </pc:grpChg>
        <pc:picChg chg="add mod ord">
          <ac:chgData name="최승준" userId="cac983b9-b938-4f6d-a822-d3d32e46355b" providerId="ADAL" clId="{462EF5F3-B542-4220-8B8A-A79C2D5030DD}" dt="2023-07-09T15:59:19.439" v="1605" actId="1076"/>
          <ac:picMkLst>
            <pc:docMk/>
            <pc:sldMk cId="2693309760" sldId="264"/>
            <ac:picMk id="3" creationId="{91707596-6A11-47C2-8314-4FFF914BD729}"/>
          </ac:picMkLst>
        </pc:picChg>
      </pc:sldChg>
      <pc:sldChg chg="addSp delSp modSp add">
        <pc:chgData name="최승준" userId="cac983b9-b938-4f6d-a822-d3d32e46355b" providerId="ADAL" clId="{462EF5F3-B542-4220-8B8A-A79C2D5030DD}" dt="2023-07-09T18:31:33.197" v="2888" actId="1076"/>
        <pc:sldMkLst>
          <pc:docMk/>
          <pc:sldMk cId="2355389661" sldId="265"/>
        </pc:sldMkLst>
        <pc:spChg chg="mod">
          <ac:chgData name="최승준" userId="cac983b9-b938-4f6d-a822-d3d32e46355b" providerId="ADAL" clId="{462EF5F3-B542-4220-8B8A-A79C2D5030DD}" dt="2023-07-09T18:31:33.197" v="2888" actId="1076"/>
          <ac:spMkLst>
            <pc:docMk/>
            <pc:sldMk cId="2355389661" sldId="265"/>
            <ac:spMk id="2" creationId="{ACB44002-F3F6-418F-B38D-AB4BA495AB45}"/>
          </ac:spMkLst>
        </pc:spChg>
        <pc:spChg chg="mod">
          <ac:chgData name="최승준" userId="cac983b9-b938-4f6d-a822-d3d32e46355b" providerId="ADAL" clId="{462EF5F3-B542-4220-8B8A-A79C2D5030DD}" dt="2023-07-09T16:10:27.165" v="1693"/>
          <ac:spMkLst>
            <pc:docMk/>
            <pc:sldMk cId="2355389661" sldId="265"/>
            <ac:spMk id="3" creationId="{E1464C84-FCCA-41C9-BE80-2D022F166061}"/>
          </ac:spMkLst>
        </pc:spChg>
        <pc:grpChg chg="add">
          <ac:chgData name="최승준" userId="cac983b9-b938-4f6d-a822-d3d32e46355b" providerId="ADAL" clId="{462EF5F3-B542-4220-8B8A-A79C2D5030DD}" dt="2023-07-09T18:30:50.949" v="2870"/>
          <ac:grpSpMkLst>
            <pc:docMk/>
            <pc:sldMk cId="2355389661" sldId="265"/>
            <ac:grpSpMk id="9" creationId="{7500C6EE-9D57-40E4-802A-41D6CBEBC12A}"/>
          </ac:grpSpMkLst>
        </pc:grpChg>
        <pc:picChg chg="add del mod">
          <ac:chgData name="최승준" userId="cac983b9-b938-4f6d-a822-d3d32e46355b" providerId="ADAL" clId="{462EF5F3-B542-4220-8B8A-A79C2D5030DD}" dt="2023-07-09T16:08:12.141" v="1651" actId="478"/>
          <ac:picMkLst>
            <pc:docMk/>
            <pc:sldMk cId="2355389661" sldId="265"/>
            <ac:picMk id="4" creationId="{6701D2DC-D6F3-4BEB-91D1-BD88BBFA7489}"/>
          </ac:picMkLst>
        </pc:picChg>
        <pc:picChg chg="add del mod">
          <ac:chgData name="최승준" userId="cac983b9-b938-4f6d-a822-d3d32e46355b" providerId="ADAL" clId="{462EF5F3-B542-4220-8B8A-A79C2D5030DD}" dt="2023-07-09T16:08:22.326" v="1655" actId="478"/>
          <ac:picMkLst>
            <pc:docMk/>
            <pc:sldMk cId="2355389661" sldId="265"/>
            <ac:picMk id="5" creationId="{2BC26C5A-E65D-4430-A850-71812A326BDC}"/>
          </ac:picMkLst>
        </pc:picChg>
        <pc:picChg chg="del">
          <ac:chgData name="최승준" userId="cac983b9-b938-4f6d-a822-d3d32e46355b" providerId="ADAL" clId="{462EF5F3-B542-4220-8B8A-A79C2D5030DD}" dt="2023-07-09T16:03:36.054" v="1628" actId="478"/>
          <ac:picMkLst>
            <pc:docMk/>
            <pc:sldMk cId="2355389661" sldId="265"/>
            <ac:picMk id="6" creationId="{7F14226C-4730-4438-9790-78425ABF3D4A}"/>
          </ac:picMkLst>
        </pc:picChg>
        <pc:picChg chg="add mod">
          <ac:chgData name="최승준" userId="cac983b9-b938-4f6d-a822-d3d32e46355b" providerId="ADAL" clId="{462EF5F3-B542-4220-8B8A-A79C2D5030DD}" dt="2023-07-09T16:09:13.394" v="1668" actId="1076"/>
          <ac:picMkLst>
            <pc:docMk/>
            <pc:sldMk cId="2355389661" sldId="265"/>
            <ac:picMk id="7" creationId="{599D923C-71CD-4533-99A5-C9CD16A6DC1D}"/>
          </ac:picMkLst>
        </pc:picChg>
        <pc:picChg chg="add mod ord">
          <ac:chgData name="최승준" userId="cac983b9-b938-4f6d-a822-d3d32e46355b" providerId="ADAL" clId="{462EF5F3-B542-4220-8B8A-A79C2D5030DD}" dt="2023-07-09T16:09:15.468" v="1669" actId="1076"/>
          <ac:picMkLst>
            <pc:docMk/>
            <pc:sldMk cId="2355389661" sldId="265"/>
            <ac:picMk id="8" creationId="{96A6CED2-5653-456E-A7FE-131D61F069BA}"/>
          </ac:picMkLst>
        </pc:picChg>
      </pc:sldChg>
      <pc:sldChg chg="addSp delSp modSp add">
        <pc:chgData name="최승준" userId="cac983b9-b938-4f6d-a822-d3d32e46355b" providerId="ADAL" clId="{462EF5F3-B542-4220-8B8A-A79C2D5030DD}" dt="2023-07-09T18:31:37.170" v="2890"/>
        <pc:sldMkLst>
          <pc:docMk/>
          <pc:sldMk cId="641921502" sldId="266"/>
        </pc:sldMkLst>
        <pc:spChg chg="del">
          <ac:chgData name="최승준" userId="cac983b9-b938-4f6d-a822-d3d32e46355b" providerId="ADAL" clId="{462EF5F3-B542-4220-8B8A-A79C2D5030DD}" dt="2023-07-09T18:31:36.991" v="2889" actId="478"/>
          <ac:spMkLst>
            <pc:docMk/>
            <pc:sldMk cId="641921502" sldId="266"/>
            <ac:spMk id="2" creationId="{ACB44002-F3F6-418F-B38D-AB4BA495AB45}"/>
          </ac:spMkLst>
        </pc:spChg>
        <pc:spChg chg="mod">
          <ac:chgData name="최승준" userId="cac983b9-b938-4f6d-a822-d3d32e46355b" providerId="ADAL" clId="{462EF5F3-B542-4220-8B8A-A79C2D5030DD}" dt="2023-07-09T16:10:35.897" v="1718"/>
          <ac:spMkLst>
            <pc:docMk/>
            <pc:sldMk cId="641921502" sldId="266"/>
            <ac:spMk id="3" creationId="{E1464C84-FCCA-41C9-BE80-2D022F166061}"/>
          </ac:spMkLst>
        </pc:spChg>
        <pc:spChg chg="add">
          <ac:chgData name="최승준" userId="cac983b9-b938-4f6d-a822-d3d32e46355b" providerId="ADAL" clId="{462EF5F3-B542-4220-8B8A-A79C2D5030DD}" dt="2023-07-09T18:31:37.170" v="2890"/>
          <ac:spMkLst>
            <pc:docMk/>
            <pc:sldMk cId="641921502" sldId="266"/>
            <ac:spMk id="9" creationId="{5D2A53A1-D46B-47A9-AECC-94F4EF12D461}"/>
          </ac:spMkLst>
        </pc:spChg>
        <pc:grpChg chg="add">
          <ac:chgData name="최승준" userId="cac983b9-b938-4f6d-a822-d3d32e46355b" providerId="ADAL" clId="{462EF5F3-B542-4220-8B8A-A79C2D5030DD}" dt="2023-07-09T18:30:52.002" v="2871"/>
          <ac:grpSpMkLst>
            <pc:docMk/>
            <pc:sldMk cId="641921502" sldId="266"/>
            <ac:grpSpMk id="6" creationId="{EBA2EA6B-7864-4803-B5B6-00E5AF2E587B}"/>
          </ac:grpSpMkLst>
        </pc:grpChg>
      </pc:sldChg>
      <pc:sldChg chg="addSp delSp modSp add">
        <pc:chgData name="최승준" userId="cac983b9-b938-4f6d-a822-d3d32e46355b" providerId="ADAL" clId="{462EF5F3-B542-4220-8B8A-A79C2D5030DD}" dt="2023-07-09T18:31:53.401" v="2896"/>
        <pc:sldMkLst>
          <pc:docMk/>
          <pc:sldMk cId="3725647670" sldId="267"/>
        </pc:sldMkLst>
        <pc:spChg chg="del">
          <ac:chgData name="최승준" userId="cac983b9-b938-4f6d-a822-d3d32e46355b" providerId="ADAL" clId="{462EF5F3-B542-4220-8B8A-A79C2D5030DD}" dt="2023-07-09T18:31:53.183" v="2895" actId="478"/>
          <ac:spMkLst>
            <pc:docMk/>
            <pc:sldMk cId="3725647670" sldId="267"/>
            <ac:spMk id="2" creationId="{ACB44002-F3F6-418F-B38D-AB4BA495AB45}"/>
          </ac:spMkLst>
        </pc:spChg>
        <pc:spChg chg="add">
          <ac:chgData name="최승준" userId="cac983b9-b938-4f6d-a822-d3d32e46355b" providerId="ADAL" clId="{462EF5F3-B542-4220-8B8A-A79C2D5030DD}" dt="2023-07-09T18:31:53.401" v="2896"/>
          <ac:spMkLst>
            <pc:docMk/>
            <pc:sldMk cId="3725647670" sldId="267"/>
            <ac:spMk id="11" creationId="{32731D36-D6E4-4870-8163-F4D01C4E82B8}"/>
          </ac:spMkLst>
        </pc:spChg>
        <pc:grpChg chg="add">
          <ac:chgData name="최승준" userId="cac983b9-b938-4f6d-a822-d3d32e46355b" providerId="ADAL" clId="{462EF5F3-B542-4220-8B8A-A79C2D5030DD}" dt="2023-07-09T18:30:58.421" v="2875"/>
          <ac:grpSpMkLst>
            <pc:docMk/>
            <pc:sldMk cId="3725647670" sldId="267"/>
            <ac:grpSpMk id="8" creationId="{4A0B5629-4E16-4874-8F8F-3769446A5830}"/>
          </ac:grpSpMkLst>
        </pc:grpChg>
        <pc:picChg chg="add mod">
          <ac:chgData name="최승준" userId="cac983b9-b938-4f6d-a822-d3d32e46355b" providerId="ADAL" clId="{462EF5F3-B542-4220-8B8A-A79C2D5030DD}" dt="2023-07-09T16:11:57.909" v="1728" actId="1076"/>
          <ac:picMkLst>
            <pc:docMk/>
            <pc:sldMk cId="3725647670" sldId="267"/>
            <ac:picMk id="4" creationId="{C05EEA34-2584-42B1-9D2C-BF4411A31448}"/>
          </ac:picMkLst>
        </pc:picChg>
        <pc:picChg chg="del">
          <ac:chgData name="최승준" userId="cac983b9-b938-4f6d-a822-d3d32e46355b" providerId="ADAL" clId="{462EF5F3-B542-4220-8B8A-A79C2D5030DD}" dt="2023-07-09T16:11:41.469" v="1720" actId="478"/>
          <ac:picMkLst>
            <pc:docMk/>
            <pc:sldMk cId="3725647670" sldId="267"/>
            <ac:picMk id="6" creationId="{7F14226C-4730-4438-9790-78425ABF3D4A}"/>
          </ac:picMkLst>
        </pc:picChg>
        <pc:picChg chg="del">
          <ac:chgData name="최승준" userId="cac983b9-b938-4f6d-a822-d3d32e46355b" providerId="ADAL" clId="{462EF5F3-B542-4220-8B8A-A79C2D5030DD}" dt="2023-07-09T16:11:42.302" v="1721" actId="478"/>
          <ac:picMkLst>
            <pc:docMk/>
            <pc:sldMk cId="3725647670" sldId="267"/>
            <ac:picMk id="7" creationId="{A0427225-6C50-4692-8D98-B3F455C43884}"/>
          </ac:picMkLst>
        </pc:picChg>
      </pc:sldChg>
      <pc:sldChg chg="add del">
        <pc:chgData name="최승준" userId="cac983b9-b938-4f6d-a822-d3d32e46355b" providerId="ADAL" clId="{462EF5F3-B542-4220-8B8A-A79C2D5030DD}" dt="2023-07-09T16:11:46.947" v="1725"/>
        <pc:sldMkLst>
          <pc:docMk/>
          <pc:sldMk cId="1454855042" sldId="268"/>
        </pc:sldMkLst>
      </pc:sldChg>
      <pc:sldChg chg="addSp delSp modSp add">
        <pc:chgData name="최승준" userId="cac983b9-b938-4f6d-a822-d3d32e46355b" providerId="ADAL" clId="{462EF5F3-B542-4220-8B8A-A79C2D5030DD}" dt="2023-07-09T18:31:57.378" v="2898"/>
        <pc:sldMkLst>
          <pc:docMk/>
          <pc:sldMk cId="4166837345" sldId="268"/>
        </pc:sldMkLst>
        <pc:spChg chg="del">
          <ac:chgData name="최승준" userId="cac983b9-b938-4f6d-a822-d3d32e46355b" providerId="ADAL" clId="{462EF5F3-B542-4220-8B8A-A79C2D5030DD}" dt="2023-07-09T18:31:57.223" v="2897" actId="478"/>
          <ac:spMkLst>
            <pc:docMk/>
            <pc:sldMk cId="4166837345" sldId="268"/>
            <ac:spMk id="2" creationId="{ACB44002-F3F6-418F-B38D-AB4BA495AB45}"/>
          </ac:spMkLst>
        </pc:spChg>
        <pc:spChg chg="add">
          <ac:chgData name="최승준" userId="cac983b9-b938-4f6d-a822-d3d32e46355b" providerId="ADAL" clId="{462EF5F3-B542-4220-8B8A-A79C2D5030DD}" dt="2023-07-09T18:31:57.378" v="2898"/>
          <ac:spMkLst>
            <pc:docMk/>
            <pc:sldMk cId="4166837345" sldId="268"/>
            <ac:spMk id="10" creationId="{4B25F8BB-1AE3-48E4-A342-BDF95FCE0195}"/>
          </ac:spMkLst>
        </pc:spChg>
        <pc:grpChg chg="add">
          <ac:chgData name="최승준" userId="cac983b9-b938-4f6d-a822-d3d32e46355b" providerId="ADAL" clId="{462EF5F3-B542-4220-8B8A-A79C2D5030DD}" dt="2023-07-09T18:31:00.123" v="2876"/>
          <ac:grpSpMkLst>
            <pc:docMk/>
            <pc:sldMk cId="4166837345" sldId="268"/>
            <ac:grpSpMk id="7" creationId="{74580FC1-E1F2-429E-84D9-2CCB320B7914}"/>
          </ac:grpSpMkLst>
        </pc:grpChg>
        <pc:picChg chg="del">
          <ac:chgData name="최승준" userId="cac983b9-b938-4f6d-a822-d3d32e46355b" providerId="ADAL" clId="{462EF5F3-B542-4220-8B8A-A79C2D5030DD}" dt="2023-07-09T16:12:29.573" v="1730" actId="478"/>
          <ac:picMkLst>
            <pc:docMk/>
            <pc:sldMk cId="4166837345" sldId="268"/>
            <ac:picMk id="4" creationId="{C05EEA34-2584-42B1-9D2C-BF4411A31448}"/>
          </ac:picMkLst>
        </pc:picChg>
        <pc:picChg chg="add mod ord">
          <ac:chgData name="최승준" userId="cac983b9-b938-4f6d-a822-d3d32e46355b" providerId="ADAL" clId="{462EF5F3-B542-4220-8B8A-A79C2D5030DD}" dt="2023-07-09T16:12:41.246" v="1736" actId="167"/>
          <ac:picMkLst>
            <pc:docMk/>
            <pc:sldMk cId="4166837345" sldId="268"/>
            <ac:picMk id="5" creationId="{5D4B8D2A-56CA-4BBC-88BB-68FE10716B35}"/>
          </ac:picMkLst>
        </pc:picChg>
        <pc:picChg chg="add del">
          <ac:chgData name="최승준" userId="cac983b9-b938-4f6d-a822-d3d32e46355b" providerId="ADAL" clId="{462EF5F3-B542-4220-8B8A-A79C2D5030DD}" dt="2023-07-09T16:14:15.502" v="1738"/>
          <ac:picMkLst>
            <pc:docMk/>
            <pc:sldMk cId="4166837345" sldId="268"/>
            <ac:picMk id="6" creationId="{EE856CD4-EEFF-4A1D-8BF1-223C0E2A64B9}"/>
          </ac:picMkLst>
        </pc:picChg>
      </pc:sldChg>
      <pc:sldChg chg="add del">
        <pc:chgData name="최승준" userId="cac983b9-b938-4f6d-a822-d3d32e46355b" providerId="ADAL" clId="{462EF5F3-B542-4220-8B8A-A79C2D5030DD}" dt="2023-07-09T16:11:44.546" v="1723"/>
        <pc:sldMkLst>
          <pc:docMk/>
          <pc:sldMk cId="4194262992" sldId="268"/>
        </pc:sldMkLst>
      </pc:sldChg>
      <pc:sldChg chg="add del">
        <pc:chgData name="최승준" userId="cac983b9-b938-4f6d-a822-d3d32e46355b" providerId="ADAL" clId="{462EF5F3-B542-4220-8B8A-A79C2D5030DD}" dt="2023-07-09T16:12:31.235" v="1732"/>
        <pc:sldMkLst>
          <pc:docMk/>
          <pc:sldMk cId="2302230075" sldId="269"/>
        </pc:sldMkLst>
      </pc:sldChg>
      <pc:sldChg chg="addSp delSp modSp add">
        <pc:chgData name="최승준" userId="cac983b9-b938-4f6d-a822-d3d32e46355b" providerId="ADAL" clId="{462EF5F3-B542-4220-8B8A-A79C2D5030DD}" dt="2023-07-09T18:32:00.442" v="2900"/>
        <pc:sldMkLst>
          <pc:docMk/>
          <pc:sldMk cId="2992679127" sldId="269"/>
        </pc:sldMkLst>
        <pc:spChg chg="del">
          <ac:chgData name="최승준" userId="cac983b9-b938-4f6d-a822-d3d32e46355b" providerId="ADAL" clId="{462EF5F3-B542-4220-8B8A-A79C2D5030DD}" dt="2023-07-09T18:32:00.241" v="2899" actId="478"/>
          <ac:spMkLst>
            <pc:docMk/>
            <pc:sldMk cId="2992679127" sldId="269"/>
            <ac:spMk id="2" creationId="{ACB44002-F3F6-418F-B38D-AB4BA495AB45}"/>
          </ac:spMkLst>
        </pc:spChg>
        <pc:spChg chg="add mod">
          <ac:chgData name="최승준" userId="cac983b9-b938-4f6d-a822-d3d32e46355b" providerId="ADAL" clId="{462EF5F3-B542-4220-8B8A-A79C2D5030DD}" dt="2023-07-09T16:16:13.588" v="1834" actId="1076"/>
          <ac:spMkLst>
            <pc:docMk/>
            <pc:sldMk cId="2992679127" sldId="269"/>
            <ac:spMk id="6" creationId="{BD640326-52D8-41B9-B089-EB4EF974A402}"/>
          </ac:spMkLst>
        </pc:spChg>
        <pc:spChg chg="add">
          <ac:chgData name="최승준" userId="cac983b9-b938-4f6d-a822-d3d32e46355b" providerId="ADAL" clId="{462EF5F3-B542-4220-8B8A-A79C2D5030DD}" dt="2023-07-09T18:32:00.442" v="2900"/>
          <ac:spMkLst>
            <pc:docMk/>
            <pc:sldMk cId="2992679127" sldId="269"/>
            <ac:spMk id="10" creationId="{F18B63C9-C621-4A04-A082-2946FDD9C524}"/>
          </ac:spMkLst>
        </pc:spChg>
        <pc:grpChg chg="add">
          <ac:chgData name="최승준" userId="cac983b9-b938-4f6d-a822-d3d32e46355b" providerId="ADAL" clId="{462EF5F3-B542-4220-8B8A-A79C2D5030DD}" dt="2023-07-09T18:31:00.627" v="2877"/>
          <ac:grpSpMkLst>
            <pc:docMk/>
            <pc:sldMk cId="2992679127" sldId="269"/>
            <ac:grpSpMk id="7" creationId="{C8200269-EE97-4B4C-AA10-52DA611BA335}"/>
          </ac:grpSpMkLst>
        </pc:grpChg>
        <pc:picChg chg="add mod">
          <ac:chgData name="최승준" userId="cac983b9-b938-4f6d-a822-d3d32e46355b" providerId="ADAL" clId="{462EF5F3-B542-4220-8B8A-A79C2D5030DD}" dt="2023-07-09T16:15:06.286" v="1753" actId="1076"/>
          <ac:picMkLst>
            <pc:docMk/>
            <pc:sldMk cId="2992679127" sldId="269"/>
            <ac:picMk id="4" creationId="{083A8093-7F5A-4948-88E4-82288378C5FD}"/>
          </ac:picMkLst>
        </pc:picChg>
        <pc:picChg chg="del">
          <ac:chgData name="최승준" userId="cac983b9-b938-4f6d-a822-d3d32e46355b" providerId="ADAL" clId="{462EF5F3-B542-4220-8B8A-A79C2D5030DD}" dt="2023-07-09T16:14:18.765" v="1740" actId="478"/>
          <ac:picMkLst>
            <pc:docMk/>
            <pc:sldMk cId="2992679127" sldId="269"/>
            <ac:picMk id="5" creationId="{5D4B8D2A-56CA-4BBC-88BB-68FE10716B35}"/>
          </ac:picMkLst>
        </pc:picChg>
      </pc:sldChg>
      <pc:sldChg chg="addSp delSp modSp add">
        <pc:chgData name="최승준" userId="cac983b9-b938-4f6d-a822-d3d32e46355b" providerId="ADAL" clId="{462EF5F3-B542-4220-8B8A-A79C2D5030DD}" dt="2023-07-09T18:31:48.626" v="2894"/>
        <pc:sldMkLst>
          <pc:docMk/>
          <pc:sldMk cId="3313774534" sldId="270"/>
        </pc:sldMkLst>
        <pc:spChg chg="del">
          <ac:chgData name="최승준" userId="cac983b9-b938-4f6d-a822-d3d32e46355b" providerId="ADAL" clId="{462EF5F3-B542-4220-8B8A-A79C2D5030DD}" dt="2023-07-09T18:31:48.446" v="2893" actId="478"/>
          <ac:spMkLst>
            <pc:docMk/>
            <pc:sldMk cId="3313774534" sldId="270"/>
            <ac:spMk id="2" creationId="{ACB44002-F3F6-418F-B38D-AB4BA495AB45}"/>
          </ac:spMkLst>
        </pc:spChg>
        <pc:spChg chg="add">
          <ac:chgData name="최승준" userId="cac983b9-b938-4f6d-a822-d3d32e46355b" providerId="ADAL" clId="{462EF5F3-B542-4220-8B8A-A79C2D5030DD}" dt="2023-07-09T18:31:48.626" v="2894"/>
          <ac:spMkLst>
            <pc:docMk/>
            <pc:sldMk cId="3313774534" sldId="270"/>
            <ac:spMk id="11" creationId="{D598CAF8-DEBD-49F7-80BA-3059BFC643F3}"/>
          </ac:spMkLst>
        </pc:spChg>
        <pc:grpChg chg="add mod">
          <ac:chgData name="최승준" userId="cac983b9-b938-4f6d-a822-d3d32e46355b" providerId="ADAL" clId="{462EF5F3-B542-4220-8B8A-A79C2D5030DD}" dt="2023-07-09T18:30:56.970" v="2874" actId="1036"/>
          <ac:grpSpMkLst>
            <pc:docMk/>
            <pc:sldMk cId="3313774534" sldId="270"/>
            <ac:grpSpMk id="8" creationId="{26699594-F009-4CC3-A6B3-53E45E8956A2}"/>
          </ac:grpSpMkLst>
        </pc:grpChg>
      </pc:sldChg>
      <pc:sldChg chg="addSp delSp modSp add ord">
        <pc:chgData name="최승준" userId="cac983b9-b938-4f6d-a822-d3d32e46355b" providerId="ADAL" clId="{462EF5F3-B542-4220-8B8A-A79C2D5030DD}" dt="2023-07-09T18:32:03.309" v="2902"/>
        <pc:sldMkLst>
          <pc:docMk/>
          <pc:sldMk cId="2698354700" sldId="271"/>
        </pc:sldMkLst>
        <pc:spChg chg="del">
          <ac:chgData name="최승준" userId="cac983b9-b938-4f6d-a822-d3d32e46355b" providerId="ADAL" clId="{462EF5F3-B542-4220-8B8A-A79C2D5030DD}" dt="2023-07-09T18:32:03.159" v="2901" actId="478"/>
          <ac:spMkLst>
            <pc:docMk/>
            <pc:sldMk cId="2698354700" sldId="271"/>
            <ac:spMk id="2" creationId="{ACB44002-F3F6-418F-B38D-AB4BA495AB45}"/>
          </ac:spMkLst>
        </pc:spChg>
        <pc:spChg chg="del">
          <ac:chgData name="최승준" userId="cac983b9-b938-4f6d-a822-d3d32e46355b" providerId="ADAL" clId="{462EF5F3-B542-4220-8B8A-A79C2D5030DD}" dt="2023-07-09T16:22:18.020" v="1871" actId="478"/>
          <ac:spMkLst>
            <pc:docMk/>
            <pc:sldMk cId="2698354700" sldId="271"/>
            <ac:spMk id="6" creationId="{9A277C2C-4501-4283-B632-0F63BAC273B8}"/>
          </ac:spMkLst>
        </pc:spChg>
        <pc:spChg chg="add">
          <ac:chgData name="최승준" userId="cac983b9-b938-4f6d-a822-d3d32e46355b" providerId="ADAL" clId="{462EF5F3-B542-4220-8B8A-A79C2D5030DD}" dt="2023-07-09T18:32:03.309" v="2902"/>
          <ac:spMkLst>
            <pc:docMk/>
            <pc:sldMk cId="2698354700" sldId="271"/>
            <ac:spMk id="11" creationId="{92769B29-A14E-4186-86E9-A4B229272A2C}"/>
          </ac:spMkLst>
        </pc:spChg>
        <pc:grpChg chg="add">
          <ac:chgData name="최승준" userId="cac983b9-b938-4f6d-a822-d3d32e46355b" providerId="ADAL" clId="{462EF5F3-B542-4220-8B8A-A79C2D5030DD}" dt="2023-07-09T18:31:01.507" v="2878"/>
          <ac:grpSpMkLst>
            <pc:docMk/>
            <pc:sldMk cId="2698354700" sldId="271"/>
            <ac:grpSpMk id="8" creationId="{EFCD2E64-6551-4891-B624-2CE26DB240BF}"/>
          </ac:grpSpMkLst>
        </pc:grpChg>
        <pc:picChg chg="del">
          <ac:chgData name="최승준" userId="cac983b9-b938-4f6d-a822-d3d32e46355b" providerId="ADAL" clId="{462EF5F3-B542-4220-8B8A-A79C2D5030DD}" dt="2023-07-09T16:22:16.571" v="1870" actId="478"/>
          <ac:picMkLst>
            <pc:docMk/>
            <pc:sldMk cId="2698354700" sldId="271"/>
            <ac:picMk id="5" creationId="{48E2EADC-974F-466A-A6EA-F13A7D77FC73}"/>
          </ac:picMkLst>
        </pc:picChg>
        <pc:picChg chg="mod">
          <ac:chgData name="최승준" userId="cac983b9-b938-4f6d-a822-d3d32e46355b" providerId="ADAL" clId="{462EF5F3-B542-4220-8B8A-A79C2D5030DD}" dt="2023-07-09T16:22:28.099" v="1875" actId="1076"/>
          <ac:picMkLst>
            <pc:docMk/>
            <pc:sldMk cId="2698354700" sldId="271"/>
            <ac:picMk id="7" creationId="{85A2909D-7EFA-441E-961F-7C7C1439D108}"/>
          </ac:picMkLst>
        </pc:picChg>
      </pc:sldChg>
      <pc:sldChg chg="addSp delSp modSp add">
        <pc:chgData name="최승준" userId="cac983b9-b938-4f6d-a822-d3d32e46355b" providerId="ADAL" clId="{462EF5F3-B542-4220-8B8A-A79C2D5030DD}" dt="2023-07-09T18:31:03.116" v="2880"/>
        <pc:sldMkLst>
          <pc:docMk/>
          <pc:sldMk cId="368005851" sldId="272"/>
        </pc:sldMkLst>
        <pc:spChg chg="del">
          <ac:chgData name="최승준" userId="cac983b9-b938-4f6d-a822-d3d32e46355b" providerId="ADAL" clId="{462EF5F3-B542-4220-8B8A-A79C2D5030DD}" dt="2023-07-09T17:07:53.911" v="1916" actId="478"/>
          <ac:spMkLst>
            <pc:docMk/>
            <pc:sldMk cId="368005851" sldId="272"/>
            <ac:spMk id="6" creationId="{9A277C2C-4501-4283-B632-0F63BAC273B8}"/>
          </ac:spMkLst>
        </pc:spChg>
        <pc:grpChg chg="add">
          <ac:chgData name="최승준" userId="cac983b9-b938-4f6d-a822-d3d32e46355b" providerId="ADAL" clId="{462EF5F3-B542-4220-8B8A-A79C2D5030DD}" dt="2023-07-09T18:31:03.116" v="2880"/>
          <ac:grpSpMkLst>
            <pc:docMk/>
            <pc:sldMk cId="368005851" sldId="272"/>
            <ac:grpSpMk id="11" creationId="{5A1AFD26-C29A-435A-830C-FE06554B404F}"/>
          </ac:grpSpMkLst>
        </pc:grpChg>
        <pc:picChg chg="add mod">
          <ac:chgData name="최승준" userId="cac983b9-b938-4f6d-a822-d3d32e46355b" providerId="ADAL" clId="{462EF5F3-B542-4220-8B8A-A79C2D5030DD}" dt="2023-07-09T17:08:15.577" v="1929" actId="1076"/>
          <ac:picMkLst>
            <pc:docMk/>
            <pc:sldMk cId="368005851" sldId="272"/>
            <ac:picMk id="4" creationId="{8DC59C38-9C5D-4415-B45A-A556027770A1}"/>
          </ac:picMkLst>
        </pc:picChg>
        <pc:picChg chg="del">
          <ac:chgData name="최승준" userId="cac983b9-b938-4f6d-a822-d3d32e46355b" providerId="ADAL" clId="{462EF5F3-B542-4220-8B8A-A79C2D5030DD}" dt="2023-07-09T17:07:51.047" v="1911" actId="478"/>
          <ac:picMkLst>
            <pc:docMk/>
            <pc:sldMk cId="368005851" sldId="272"/>
            <ac:picMk id="5" creationId="{48E2EADC-974F-466A-A6EA-F13A7D77FC73}"/>
          </ac:picMkLst>
        </pc:picChg>
        <pc:picChg chg="del mod">
          <ac:chgData name="최승준" userId="cac983b9-b938-4f6d-a822-d3d32e46355b" providerId="ADAL" clId="{462EF5F3-B542-4220-8B8A-A79C2D5030DD}" dt="2023-07-09T17:07:51.535" v="1913" actId="478"/>
          <ac:picMkLst>
            <pc:docMk/>
            <pc:sldMk cId="368005851" sldId="272"/>
            <ac:picMk id="8" creationId="{8960F7B1-902B-4C88-ABCF-2A622BBD0631}"/>
          </ac:picMkLst>
        </pc:picChg>
        <pc:picChg chg="del">
          <ac:chgData name="최승준" userId="cac983b9-b938-4f6d-a822-d3d32e46355b" providerId="ADAL" clId="{462EF5F3-B542-4220-8B8A-A79C2D5030DD}" dt="2023-07-09T17:07:52.647" v="1915" actId="478"/>
          <ac:picMkLst>
            <pc:docMk/>
            <pc:sldMk cId="368005851" sldId="272"/>
            <ac:picMk id="9" creationId="{0662D7F8-CDD3-432B-AC92-B06E79FEC9A8}"/>
          </ac:picMkLst>
        </pc:picChg>
        <pc:picChg chg="del">
          <ac:chgData name="최승준" userId="cac983b9-b938-4f6d-a822-d3d32e46355b" providerId="ADAL" clId="{462EF5F3-B542-4220-8B8A-A79C2D5030DD}" dt="2023-07-09T17:07:51.840" v="1914" actId="478"/>
          <ac:picMkLst>
            <pc:docMk/>
            <pc:sldMk cId="368005851" sldId="272"/>
            <ac:picMk id="10" creationId="{CCA54E4F-C6C0-43A9-98B0-B01E28FF6EAC}"/>
          </ac:picMkLst>
        </pc:picChg>
      </pc:sldChg>
      <pc:sldChg chg="add del">
        <pc:chgData name="최승준" userId="cac983b9-b938-4f6d-a822-d3d32e46355b" providerId="ADAL" clId="{462EF5F3-B542-4220-8B8A-A79C2D5030DD}" dt="2023-07-09T17:07:55.987" v="1918"/>
        <pc:sldMkLst>
          <pc:docMk/>
          <pc:sldMk cId="1269745084" sldId="2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73D9B-B32A-4BF8-AB99-2B2314ADE67D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0C404-B19B-45C5-8EE3-82DBE568F4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378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C404-B19B-45C5-8EE3-82DBE568F4CD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373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4A7D8C-AF32-4108-B4B6-2D97B53C0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4DA17CB-E8D3-4BA9-A332-0E9F52F77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12A0544-9F1B-4F0B-A6F0-B78372CDE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2526-B33C-4E29-AE69-DD0EA95C00CE}" type="datetimeFigureOut">
              <a:rPr lang="ko-KR" altLang="en-US" smtClean="0"/>
              <a:t>2023-07-09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40B9E6A-897F-4499-AB84-9D3F927C1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C4E0251-9041-44F1-BD6C-1E61C169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C605-92AC-4B58-A87B-1BD7B29873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544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76E2DD-C00B-4CA9-B25D-D0F83CE06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20D9676-DEE4-4295-A8A4-67E2736BD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B998BA6-C70A-4DE6-BC04-A6CC2CDE6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2526-B33C-4E29-AE69-DD0EA95C00CE}" type="datetimeFigureOut">
              <a:rPr lang="ko-KR" altLang="en-US" smtClean="0"/>
              <a:t>2023-07-09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0480141-937A-4210-8323-82C036DBB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D13DEE-1768-458C-BC3D-013CB25D7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C605-92AC-4B58-A87B-1BD7B29873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4991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73F96C4-2240-4A7D-AEE5-3247BA7BC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5FA5400-5B06-4655-9D51-2FF993580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9B1C40-F9C2-4453-9BCE-147A5003A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2526-B33C-4E29-AE69-DD0EA95C00CE}" type="datetimeFigureOut">
              <a:rPr lang="ko-KR" altLang="en-US" smtClean="0"/>
              <a:t>2023-07-09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7562848-C379-4F48-8764-35CD8D3B5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B6210E7-B428-48A8-9156-4D6777501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C605-92AC-4B58-A87B-1BD7B29873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869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3E5D4E-CC2E-4D95-9CF3-A6A28FE6A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FF8EF9-E06A-4464-B471-C91410F6F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C1CBEA-7372-4BBF-BDCC-8FED41596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2526-B33C-4E29-AE69-DD0EA95C00CE}" type="datetimeFigureOut">
              <a:rPr lang="ko-KR" altLang="en-US" smtClean="0"/>
              <a:t>2023-07-09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9644E3D-5DF8-4C68-BE26-7162E32C7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AA7177-BDCE-4EAB-9BED-0FD5D60B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C605-92AC-4B58-A87B-1BD7B29873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009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0F1F72-4778-4114-8944-3F1AEAE1F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B803615-3121-4B62-B20D-6695AB6E7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880EB96-5843-415E-AFF0-009C0BE34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2526-B33C-4E29-AE69-DD0EA95C00CE}" type="datetimeFigureOut">
              <a:rPr lang="ko-KR" altLang="en-US" smtClean="0"/>
              <a:t>2023-07-09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06BAC7-5AE2-4A1A-89C8-CC9CCE4D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B7C42F7-1E2C-47FC-92FB-6070D2ED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C605-92AC-4B58-A87B-1BD7B29873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839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35F773-55AD-4FD2-B78D-AFBD60EE5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861CD6B-9965-412B-9674-56BA3E9DF0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ED6FE1D-D443-4859-B4B8-1857540A6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B6F8975-F423-4022-B19D-E47FC09F5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2526-B33C-4E29-AE69-DD0EA95C00CE}" type="datetimeFigureOut">
              <a:rPr lang="ko-KR" altLang="en-US" smtClean="0"/>
              <a:t>2023-07-09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0F82DD8-C990-47DA-89A4-E59E2E450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5C5542B-98FF-4377-A54F-9A05A7AE1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C605-92AC-4B58-A87B-1BD7B29873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018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C977DE-FE96-4D66-A1F5-2015F201F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7758056-ACF8-40EA-BC68-6D0629EAD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E08F06-FBD6-4968-B1A9-A75A7EB24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25066A1-14C5-46A2-8C0A-5BA885919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1B75D75-CDEB-491F-8D50-CF4FAC44C7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44F1224-5F18-4CB2-8760-59C44D8C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2526-B33C-4E29-AE69-DD0EA95C00CE}" type="datetimeFigureOut">
              <a:rPr lang="ko-KR" altLang="en-US" smtClean="0"/>
              <a:t>2023-07-09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1F99A2E-48A3-45A4-AC20-F12597041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52D6C7E-9DD7-4C61-A3DC-73C3A8ADC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C605-92AC-4B58-A87B-1BD7B29873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294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513F2A-BEBB-4BFD-8624-C37C9053C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FE37337-698E-42FD-8FC9-55DF3C2E2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2526-B33C-4E29-AE69-DD0EA95C00CE}" type="datetimeFigureOut">
              <a:rPr lang="ko-KR" altLang="en-US" smtClean="0"/>
              <a:t>2023-07-09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1AAC4CB-13D0-4E17-BD21-08F95FED2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5C0721F-C076-4E29-A3D5-14C04B308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C605-92AC-4B58-A87B-1BD7B29873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043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568F998-6B79-4EA7-AE77-3F9D28468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2526-B33C-4E29-AE69-DD0EA95C00CE}" type="datetimeFigureOut">
              <a:rPr lang="ko-KR" altLang="en-US" smtClean="0"/>
              <a:t>2023-07-09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5761C65-409C-4332-88BA-E5AA7ADB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C219230-703A-4D48-A8F2-10A2ACB4F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C605-92AC-4B58-A87B-1BD7B29873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709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C5DF4C-2C77-4739-8B94-798F99033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AA6BE97-03A8-4AA2-A7D7-1A05F4992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7B007E8-A778-489A-9CF8-B152664F5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D5498A2-A229-4058-BEAB-5790D237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2526-B33C-4E29-AE69-DD0EA95C00CE}" type="datetimeFigureOut">
              <a:rPr lang="ko-KR" altLang="en-US" smtClean="0"/>
              <a:t>2023-07-09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780F74A-909F-4A0F-9642-569E49959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AC0E560-8B8C-4E1A-967E-32CCDDF60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C605-92AC-4B58-A87B-1BD7B29873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0645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274A22-9304-4069-A2FD-1B669B5C1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D9005E-DE81-4AB3-B8DA-53716C49ED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8C2119B-A9C8-4DBC-B822-B3A4C0DCF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CBF576F-C6E7-47E5-AD79-72C1F3604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2526-B33C-4E29-AE69-DD0EA95C00CE}" type="datetimeFigureOut">
              <a:rPr lang="ko-KR" altLang="en-US" smtClean="0"/>
              <a:t>2023-07-09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B711FA-FF88-4031-9B75-EF98D0DCA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F513D72-14B7-423F-90A4-D625DE2A9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C605-92AC-4B58-A87B-1BD7B29873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1260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387049B-3AEE-423A-9CF5-D927EF550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44A4BA8-D5E8-4A9A-8859-EED2E3ECE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9ABF612-C456-457B-95F3-980B58733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F2526-B33C-4E29-AE69-DD0EA95C00CE}" type="datetimeFigureOut">
              <a:rPr lang="ko-KR" altLang="en-US" smtClean="0"/>
              <a:t>2023-07-09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F76E253-84A4-4023-8D07-46A749A73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782FAC-034A-4431-8F37-495DB4275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FC605-92AC-4B58-A87B-1BD7B29873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722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_nm-_B2fWU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1525EB9D-0C35-462A-B7A9-3F7EE6B3961C}"/>
              </a:ext>
            </a:extLst>
          </p:cNvPr>
          <p:cNvSpPr/>
          <p:nvPr/>
        </p:nvSpPr>
        <p:spPr>
          <a:xfrm>
            <a:off x="0" y="-18432"/>
            <a:ext cx="7202078" cy="6876432"/>
          </a:xfrm>
          <a:custGeom>
            <a:avLst/>
            <a:gdLst>
              <a:gd name="connsiteX0" fmla="*/ 0 w 6910345"/>
              <a:gd name="connsiteY0" fmla="*/ 0 h 6876432"/>
              <a:gd name="connsiteX1" fmla="*/ 6910345 w 6910345"/>
              <a:gd name="connsiteY1" fmla="*/ 0 h 6876432"/>
              <a:gd name="connsiteX2" fmla="*/ 5191237 w 6910345"/>
              <a:gd name="connsiteY2" fmla="*/ 6876432 h 6876432"/>
              <a:gd name="connsiteX3" fmla="*/ 0 w 6910345"/>
              <a:gd name="connsiteY3" fmla="*/ 6876432 h 687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0345" h="6876432">
                <a:moveTo>
                  <a:pt x="0" y="0"/>
                </a:moveTo>
                <a:lnTo>
                  <a:pt x="6910345" y="0"/>
                </a:lnTo>
                <a:lnTo>
                  <a:pt x="5191237" y="6876432"/>
                </a:lnTo>
                <a:lnTo>
                  <a:pt x="0" y="6876432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23F808E-A329-4E2D-A9C1-B90C4BFA28B4}"/>
              </a:ext>
            </a:extLst>
          </p:cNvPr>
          <p:cNvSpPr/>
          <p:nvPr/>
        </p:nvSpPr>
        <p:spPr>
          <a:xfrm>
            <a:off x="248240" y="0"/>
            <a:ext cx="6953838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D8FBAD-C934-4250-AF88-873A6B0C4D10}"/>
              </a:ext>
            </a:extLst>
          </p:cNvPr>
          <p:cNvSpPr txBox="1"/>
          <p:nvPr/>
        </p:nvSpPr>
        <p:spPr>
          <a:xfrm>
            <a:off x="402209" y="1832050"/>
            <a:ext cx="56937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23</a:t>
            </a:r>
            <a:r>
              <a:rPr lang="ko-KR" altLang="en-US" sz="6000" b="1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년도 </a:t>
            </a:r>
            <a:r>
              <a:rPr lang="en-US" altLang="ko-KR" sz="6000" b="1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EDL</a:t>
            </a:r>
          </a:p>
          <a:p>
            <a:pPr algn="ctr"/>
            <a:r>
              <a:rPr lang="ko-KR" altLang="en-US" sz="6000" b="1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워크샵</a:t>
            </a:r>
            <a:endParaRPr lang="en-US" altLang="ko-KR" sz="6000" b="1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BA7133-A8E4-448B-A3DC-C48A37074A91}"/>
              </a:ext>
            </a:extLst>
          </p:cNvPr>
          <p:cNvSpPr txBox="1"/>
          <p:nvPr/>
        </p:nvSpPr>
        <p:spPr>
          <a:xfrm>
            <a:off x="8022210" y="5948313"/>
            <a:ext cx="380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전자소자연구실 학부연구생 최승준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483B21-4322-461D-968F-D41F411B70FC}"/>
              </a:ext>
            </a:extLst>
          </p:cNvPr>
          <p:cNvSpPr txBox="1"/>
          <p:nvPr/>
        </p:nvSpPr>
        <p:spPr>
          <a:xfrm>
            <a:off x="4615320" y="3609459"/>
            <a:ext cx="9613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/>
              <a:t>23.07.10</a:t>
            </a:r>
            <a:endParaRPr lang="ko-KR" altLang="en-US" sz="1500" b="1" dirty="0"/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946B0DA5-6824-4616-8CF4-58D9D261DAB3}"/>
              </a:ext>
            </a:extLst>
          </p:cNvPr>
          <p:cNvCxnSpPr/>
          <p:nvPr/>
        </p:nvCxnSpPr>
        <p:spPr>
          <a:xfrm>
            <a:off x="1128024" y="2801546"/>
            <a:ext cx="4242160" cy="0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300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D4B8D2A-56CA-4BBC-88BB-68FE10716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057" y="1325309"/>
            <a:ext cx="7185886" cy="53349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464C84-FCCA-41C9-BE80-2D022F166061}"/>
              </a:ext>
            </a:extLst>
          </p:cNvPr>
          <p:cNvSpPr txBox="1"/>
          <p:nvPr/>
        </p:nvSpPr>
        <p:spPr>
          <a:xfrm>
            <a:off x="999241" y="1140643"/>
            <a:ext cx="4222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2-2) </a:t>
            </a:r>
            <a:r>
              <a:rPr lang="ko-KR" altLang="en-US" b="1" dirty="0"/>
              <a:t>삼성 채용 조건 </a:t>
            </a:r>
            <a:r>
              <a:rPr lang="en-US" altLang="ko-KR" b="1" dirty="0"/>
              <a:t>/ </a:t>
            </a:r>
            <a:r>
              <a:rPr lang="ko-KR" altLang="en-US" b="1" dirty="0"/>
              <a:t>삼성 디스플레이</a:t>
            </a:r>
            <a:endParaRPr lang="en-US" altLang="ko-KR" b="1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74580FC1-E1F2-429E-84D9-2CCB320B7914}"/>
              </a:ext>
            </a:extLst>
          </p:cNvPr>
          <p:cNvGrpSpPr/>
          <p:nvPr/>
        </p:nvGrpSpPr>
        <p:grpSpPr>
          <a:xfrm>
            <a:off x="593889" y="443060"/>
            <a:ext cx="5835191" cy="553998"/>
            <a:chOff x="593889" y="443060"/>
            <a:chExt cx="5835191" cy="553998"/>
          </a:xfrm>
        </p:grpSpPr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6FD9EA43-D804-4C23-B148-0D56163EBF5D}"/>
                </a:ext>
              </a:extLst>
            </p:cNvPr>
            <p:cNvCxnSpPr/>
            <p:nvPr/>
          </p:nvCxnSpPr>
          <p:spPr>
            <a:xfrm>
              <a:off x="593889" y="997058"/>
              <a:ext cx="5835191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5E050AD4-57F4-4805-AA57-C8D0B5485CC7}"/>
                </a:ext>
              </a:extLst>
            </p:cNvPr>
            <p:cNvCxnSpPr/>
            <p:nvPr/>
          </p:nvCxnSpPr>
          <p:spPr>
            <a:xfrm>
              <a:off x="593889" y="443060"/>
              <a:ext cx="5835191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B25F8BB-1AE3-48E4-A342-BDF95FCE0195}"/>
              </a:ext>
            </a:extLst>
          </p:cNvPr>
          <p:cNvSpPr txBox="1"/>
          <p:nvPr/>
        </p:nvSpPr>
        <p:spPr>
          <a:xfrm>
            <a:off x="593889" y="443060"/>
            <a:ext cx="39545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/>
              <a:t>2. </a:t>
            </a:r>
            <a:r>
              <a:rPr lang="ko-KR" altLang="en-US" sz="3000" b="1" dirty="0"/>
              <a:t>삼성 입사에 대하여</a:t>
            </a:r>
          </a:p>
        </p:txBody>
      </p:sp>
    </p:spTree>
    <p:extLst>
      <p:ext uri="{BB962C8B-B14F-4D97-AF65-F5344CB8AC3E}">
        <p14:creationId xmlns:p14="http://schemas.microsoft.com/office/powerpoint/2010/main" val="4166837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464C84-FCCA-41C9-BE80-2D022F166061}"/>
              </a:ext>
            </a:extLst>
          </p:cNvPr>
          <p:cNvSpPr txBox="1"/>
          <p:nvPr/>
        </p:nvSpPr>
        <p:spPr>
          <a:xfrm>
            <a:off x="999241" y="1140643"/>
            <a:ext cx="4222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2-2) </a:t>
            </a:r>
            <a:r>
              <a:rPr lang="ko-KR" altLang="en-US" b="1" dirty="0"/>
              <a:t>삼성 채용 조건 </a:t>
            </a:r>
            <a:r>
              <a:rPr lang="en-US" altLang="ko-KR" b="1" dirty="0"/>
              <a:t>/ </a:t>
            </a:r>
            <a:r>
              <a:rPr lang="ko-KR" altLang="en-US" b="1" dirty="0"/>
              <a:t>삼성 디스플레이</a:t>
            </a:r>
            <a:endParaRPr lang="en-US" altLang="ko-KR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83A8093-7F5A-4948-88E4-82288378C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675" y="1509975"/>
            <a:ext cx="8958650" cy="434407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BD640326-52D8-41B9-B089-EB4EF974A402}"/>
              </a:ext>
            </a:extLst>
          </p:cNvPr>
          <p:cNvSpPr/>
          <p:nvPr/>
        </p:nvSpPr>
        <p:spPr>
          <a:xfrm>
            <a:off x="6917592" y="5854045"/>
            <a:ext cx="365773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300" dirty="0"/>
              <a:t>복지 관련 영상 </a:t>
            </a:r>
            <a:r>
              <a:rPr lang="en-US" altLang="ko-KR" sz="1300" dirty="0"/>
              <a:t>: </a:t>
            </a:r>
            <a:r>
              <a:rPr lang="en-US" altLang="ko-KR" sz="1300" dirty="0">
                <a:solidFill>
                  <a:srgbClr val="FFFFFF"/>
                </a:solidFill>
                <a:latin typeface="YouTube Noto"/>
                <a:hlinkClick r:id="rId3"/>
              </a:rPr>
              <a:t>https://youtu.be/y_nm-_B2fWU</a:t>
            </a:r>
            <a:endParaRPr lang="en-US" altLang="ko-KR" sz="1300" dirty="0">
              <a:solidFill>
                <a:srgbClr val="FFFFFF"/>
              </a:solidFill>
              <a:latin typeface="YouTube Noto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C8200269-EE97-4B4C-AA10-52DA611BA335}"/>
              </a:ext>
            </a:extLst>
          </p:cNvPr>
          <p:cNvGrpSpPr/>
          <p:nvPr/>
        </p:nvGrpSpPr>
        <p:grpSpPr>
          <a:xfrm>
            <a:off x="593889" y="443060"/>
            <a:ext cx="5835191" cy="553998"/>
            <a:chOff x="593889" y="443060"/>
            <a:chExt cx="5835191" cy="553998"/>
          </a:xfrm>
        </p:grpSpPr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6B650230-4DE8-4FBA-8EB8-1403D1A57CA2}"/>
                </a:ext>
              </a:extLst>
            </p:cNvPr>
            <p:cNvCxnSpPr/>
            <p:nvPr/>
          </p:nvCxnSpPr>
          <p:spPr>
            <a:xfrm>
              <a:off x="593889" y="997058"/>
              <a:ext cx="5835191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072D939A-F5F7-40B1-9EAB-8DFBFD6A64C6}"/>
                </a:ext>
              </a:extLst>
            </p:cNvPr>
            <p:cNvCxnSpPr/>
            <p:nvPr/>
          </p:nvCxnSpPr>
          <p:spPr>
            <a:xfrm>
              <a:off x="593889" y="443060"/>
              <a:ext cx="5835191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18B63C9-C621-4A04-A082-2946FDD9C524}"/>
              </a:ext>
            </a:extLst>
          </p:cNvPr>
          <p:cNvSpPr txBox="1"/>
          <p:nvPr/>
        </p:nvSpPr>
        <p:spPr>
          <a:xfrm>
            <a:off x="593889" y="443060"/>
            <a:ext cx="39545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/>
              <a:t>2. </a:t>
            </a:r>
            <a:r>
              <a:rPr lang="ko-KR" altLang="en-US" sz="3000" b="1" dirty="0"/>
              <a:t>삼성 입사에 대하여</a:t>
            </a:r>
          </a:p>
        </p:txBody>
      </p:sp>
    </p:spTree>
    <p:extLst>
      <p:ext uri="{BB962C8B-B14F-4D97-AF65-F5344CB8AC3E}">
        <p14:creationId xmlns:p14="http://schemas.microsoft.com/office/powerpoint/2010/main" val="2992679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464C84-FCCA-41C9-BE80-2D022F166061}"/>
              </a:ext>
            </a:extLst>
          </p:cNvPr>
          <p:cNvSpPr txBox="1"/>
          <p:nvPr/>
        </p:nvSpPr>
        <p:spPr>
          <a:xfrm>
            <a:off x="876693" y="1140643"/>
            <a:ext cx="4229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2-3) </a:t>
            </a:r>
            <a:r>
              <a:rPr lang="ko-KR" altLang="en-US" b="1" dirty="0"/>
              <a:t>삼성 채용 조건 </a:t>
            </a:r>
            <a:r>
              <a:rPr lang="en-US" altLang="ko-KR" b="1" dirty="0"/>
              <a:t>/ </a:t>
            </a:r>
            <a:r>
              <a:rPr lang="ko-KR" altLang="en-US" b="1" dirty="0"/>
              <a:t>삼성 반도체</a:t>
            </a:r>
            <a:r>
              <a:rPr lang="en-US" altLang="ko-KR" b="1" dirty="0"/>
              <a:t>(DS)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5A2909D-7EFA-441E-961F-7C7C1439D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13" y="1855827"/>
            <a:ext cx="10432173" cy="4547925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EFCD2E64-6551-4891-B624-2CE26DB240BF}"/>
              </a:ext>
            </a:extLst>
          </p:cNvPr>
          <p:cNvGrpSpPr/>
          <p:nvPr/>
        </p:nvGrpSpPr>
        <p:grpSpPr>
          <a:xfrm>
            <a:off x="593889" y="443060"/>
            <a:ext cx="5835191" cy="553998"/>
            <a:chOff x="593889" y="443060"/>
            <a:chExt cx="5835191" cy="553998"/>
          </a:xfrm>
        </p:grpSpPr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78E8705B-9B8B-49A1-A993-997A2AD8D907}"/>
                </a:ext>
              </a:extLst>
            </p:cNvPr>
            <p:cNvCxnSpPr/>
            <p:nvPr/>
          </p:nvCxnSpPr>
          <p:spPr>
            <a:xfrm>
              <a:off x="593889" y="997058"/>
              <a:ext cx="5835191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6DC171CD-F7EF-4230-8C93-BF9B43A6B8E3}"/>
                </a:ext>
              </a:extLst>
            </p:cNvPr>
            <p:cNvCxnSpPr/>
            <p:nvPr/>
          </p:nvCxnSpPr>
          <p:spPr>
            <a:xfrm>
              <a:off x="593889" y="443060"/>
              <a:ext cx="5835191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2769B29-A14E-4186-86E9-A4B229272A2C}"/>
              </a:ext>
            </a:extLst>
          </p:cNvPr>
          <p:cNvSpPr txBox="1"/>
          <p:nvPr/>
        </p:nvSpPr>
        <p:spPr>
          <a:xfrm>
            <a:off x="593889" y="443060"/>
            <a:ext cx="39545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/>
              <a:t>2. </a:t>
            </a:r>
            <a:r>
              <a:rPr lang="ko-KR" altLang="en-US" sz="3000" b="1" dirty="0"/>
              <a:t>삼성 입사에 대하여</a:t>
            </a:r>
          </a:p>
        </p:txBody>
      </p:sp>
    </p:spTree>
    <p:extLst>
      <p:ext uri="{BB962C8B-B14F-4D97-AF65-F5344CB8AC3E}">
        <p14:creationId xmlns:p14="http://schemas.microsoft.com/office/powerpoint/2010/main" val="2698354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8E2EADC-974F-466A-A6EA-F13A7D77FC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9"/>
          <a:stretch/>
        </p:blipFill>
        <p:spPr>
          <a:xfrm>
            <a:off x="182800" y="1857605"/>
            <a:ext cx="4918713" cy="47273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464C84-FCCA-41C9-BE80-2D022F166061}"/>
              </a:ext>
            </a:extLst>
          </p:cNvPr>
          <p:cNvSpPr txBox="1"/>
          <p:nvPr/>
        </p:nvSpPr>
        <p:spPr>
          <a:xfrm>
            <a:off x="876693" y="1140643"/>
            <a:ext cx="4229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2-3) </a:t>
            </a:r>
            <a:r>
              <a:rPr lang="ko-KR" altLang="en-US" b="1" dirty="0"/>
              <a:t>삼성 채용 조건 </a:t>
            </a:r>
            <a:r>
              <a:rPr lang="en-US" altLang="ko-KR" b="1" dirty="0"/>
              <a:t>/ </a:t>
            </a:r>
            <a:r>
              <a:rPr lang="ko-KR" altLang="en-US" b="1" dirty="0"/>
              <a:t>삼성 반도체</a:t>
            </a:r>
            <a:r>
              <a:rPr lang="en-US" altLang="ko-KR" b="1" dirty="0"/>
              <a:t>(DS)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277C2C-4501-4283-B632-0F63BAC273B8}"/>
              </a:ext>
            </a:extLst>
          </p:cNvPr>
          <p:cNvSpPr txBox="1"/>
          <p:nvPr/>
        </p:nvSpPr>
        <p:spPr>
          <a:xfrm>
            <a:off x="313062" y="1519261"/>
            <a:ext cx="6719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[</a:t>
            </a:r>
            <a:r>
              <a:rPr lang="ko-KR" altLang="en-US" sz="1000" b="1" dirty="0"/>
              <a:t>사업부</a:t>
            </a:r>
            <a:r>
              <a:rPr lang="en-US" altLang="ko-KR" sz="1000" b="1" dirty="0"/>
              <a:t>]</a:t>
            </a:r>
            <a:endParaRPr lang="ko-KR" altLang="en-US" sz="1000" b="1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960F7B1-902B-4C88-ABCF-2A622BBD0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936" y="1943330"/>
            <a:ext cx="4308853" cy="483847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662D7F8-CDD3-432B-AC92-B06E79FEC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6812" y="1943330"/>
            <a:ext cx="2097355" cy="315254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CA54E4F-C6C0-43A9-98B0-B01E28FF6E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6812" y="3519602"/>
            <a:ext cx="2097355" cy="3205767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B4C0FE17-E283-4385-A608-62051CD8C93F}"/>
              </a:ext>
            </a:extLst>
          </p:cNvPr>
          <p:cNvGrpSpPr/>
          <p:nvPr/>
        </p:nvGrpSpPr>
        <p:grpSpPr>
          <a:xfrm>
            <a:off x="593889" y="443060"/>
            <a:ext cx="5835191" cy="553998"/>
            <a:chOff x="593889" y="443060"/>
            <a:chExt cx="5835191" cy="553998"/>
          </a:xfrm>
        </p:grpSpPr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9E19A977-F29C-4CAF-8FD3-043F0C59B432}"/>
                </a:ext>
              </a:extLst>
            </p:cNvPr>
            <p:cNvCxnSpPr/>
            <p:nvPr/>
          </p:nvCxnSpPr>
          <p:spPr>
            <a:xfrm>
              <a:off x="593889" y="997058"/>
              <a:ext cx="5835191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27417C2A-425D-4A90-9AE5-936978F2F33C}"/>
                </a:ext>
              </a:extLst>
            </p:cNvPr>
            <p:cNvCxnSpPr/>
            <p:nvPr/>
          </p:nvCxnSpPr>
          <p:spPr>
            <a:xfrm>
              <a:off x="593889" y="443060"/>
              <a:ext cx="5835191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79AFDBB-0961-4E37-A19A-E547872D2C5F}"/>
              </a:ext>
            </a:extLst>
          </p:cNvPr>
          <p:cNvSpPr txBox="1"/>
          <p:nvPr/>
        </p:nvSpPr>
        <p:spPr>
          <a:xfrm>
            <a:off x="593889" y="443060"/>
            <a:ext cx="39545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/>
              <a:t>2. </a:t>
            </a:r>
            <a:r>
              <a:rPr lang="ko-KR" altLang="en-US" sz="3000" b="1" dirty="0"/>
              <a:t>삼성 입사에 대하여</a:t>
            </a:r>
          </a:p>
        </p:txBody>
      </p:sp>
    </p:spTree>
    <p:extLst>
      <p:ext uri="{BB962C8B-B14F-4D97-AF65-F5344CB8AC3E}">
        <p14:creationId xmlns:p14="http://schemas.microsoft.com/office/powerpoint/2010/main" val="1524469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B44002-F3F6-418F-B38D-AB4BA495AB45}"/>
              </a:ext>
            </a:extLst>
          </p:cNvPr>
          <p:cNvSpPr txBox="1"/>
          <p:nvPr/>
        </p:nvSpPr>
        <p:spPr>
          <a:xfrm>
            <a:off x="485479" y="454248"/>
            <a:ext cx="39545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/>
              <a:t>2. </a:t>
            </a:r>
            <a:r>
              <a:rPr lang="ko-KR" altLang="en-US" sz="3000" b="1" dirty="0"/>
              <a:t>삼성 입사에 대하여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464C84-FCCA-41C9-BE80-2D022F166061}"/>
              </a:ext>
            </a:extLst>
          </p:cNvPr>
          <p:cNvSpPr txBox="1"/>
          <p:nvPr/>
        </p:nvSpPr>
        <p:spPr>
          <a:xfrm>
            <a:off x="876693" y="1140643"/>
            <a:ext cx="4229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2-3) </a:t>
            </a:r>
            <a:r>
              <a:rPr lang="ko-KR" altLang="en-US" b="1" dirty="0"/>
              <a:t>삼성 채용 조건 </a:t>
            </a:r>
            <a:r>
              <a:rPr lang="en-US" altLang="ko-KR" b="1" dirty="0"/>
              <a:t>/ </a:t>
            </a:r>
            <a:r>
              <a:rPr lang="ko-KR" altLang="en-US" b="1" dirty="0"/>
              <a:t>삼성 반도체</a:t>
            </a:r>
            <a:r>
              <a:rPr lang="en-US" altLang="ko-KR" b="1" dirty="0"/>
              <a:t>(DS)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DC59C38-9C5D-4415-B45A-A55602777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507" y="1642372"/>
            <a:ext cx="7122986" cy="4449752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5A1AFD26-C29A-435A-830C-FE06554B404F}"/>
              </a:ext>
            </a:extLst>
          </p:cNvPr>
          <p:cNvGrpSpPr/>
          <p:nvPr/>
        </p:nvGrpSpPr>
        <p:grpSpPr>
          <a:xfrm>
            <a:off x="593889" y="443060"/>
            <a:ext cx="5835191" cy="553998"/>
            <a:chOff x="593889" y="443060"/>
            <a:chExt cx="5835191" cy="553998"/>
          </a:xfrm>
        </p:grpSpPr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8D7F0AA0-005A-49DF-A76F-34164A55C1C2}"/>
                </a:ext>
              </a:extLst>
            </p:cNvPr>
            <p:cNvCxnSpPr/>
            <p:nvPr/>
          </p:nvCxnSpPr>
          <p:spPr>
            <a:xfrm>
              <a:off x="593889" y="997058"/>
              <a:ext cx="5835191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27CBB81D-3FFD-4C73-B795-C821C433AEDE}"/>
                </a:ext>
              </a:extLst>
            </p:cNvPr>
            <p:cNvCxnSpPr/>
            <p:nvPr/>
          </p:nvCxnSpPr>
          <p:spPr>
            <a:xfrm>
              <a:off x="593889" y="443060"/>
              <a:ext cx="5835191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005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6940F4-32F8-40C8-A03A-3A35F5A5DB1E}"/>
              </a:ext>
            </a:extLst>
          </p:cNvPr>
          <p:cNvSpPr txBox="1"/>
          <p:nvPr/>
        </p:nvSpPr>
        <p:spPr>
          <a:xfrm>
            <a:off x="593889" y="443060"/>
            <a:ext cx="32145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/>
              <a:t>3. </a:t>
            </a:r>
            <a:r>
              <a:rPr lang="ko-KR" altLang="en-US" sz="3000" b="1" dirty="0"/>
              <a:t>삼성 입사 계획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984609-4644-4717-A889-9F34EB66A792}"/>
              </a:ext>
            </a:extLst>
          </p:cNvPr>
          <p:cNvSpPr txBox="1"/>
          <p:nvPr/>
        </p:nvSpPr>
        <p:spPr>
          <a:xfrm>
            <a:off x="876693" y="1140643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2-3) </a:t>
            </a:r>
            <a:r>
              <a:rPr lang="ko-KR" altLang="en-US" b="1" dirty="0"/>
              <a:t>삼성 합격 수준</a:t>
            </a:r>
            <a:endParaRPr lang="en-US" altLang="ko-KR" b="1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B957E9E-D54F-492A-8A66-0D999B688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87" y="1509975"/>
            <a:ext cx="5438213" cy="468983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C3CD205-F3E2-426A-A463-B65A5618F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09975"/>
            <a:ext cx="5390500" cy="239272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D3947D6-F31A-452C-BFB8-914838B9E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3854893"/>
            <a:ext cx="5438213" cy="2549284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7A2601D8-AD93-4AA2-93F4-C8E4B42A5980}"/>
              </a:ext>
            </a:extLst>
          </p:cNvPr>
          <p:cNvGrpSpPr/>
          <p:nvPr/>
        </p:nvGrpSpPr>
        <p:grpSpPr>
          <a:xfrm>
            <a:off x="593889" y="443060"/>
            <a:ext cx="5835191" cy="553998"/>
            <a:chOff x="593889" y="443060"/>
            <a:chExt cx="5835191" cy="553998"/>
          </a:xfrm>
        </p:grpSpPr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38224A85-5B78-4EE4-92DB-F7915D2A65B6}"/>
                </a:ext>
              </a:extLst>
            </p:cNvPr>
            <p:cNvCxnSpPr/>
            <p:nvPr/>
          </p:nvCxnSpPr>
          <p:spPr>
            <a:xfrm>
              <a:off x="593889" y="997058"/>
              <a:ext cx="5835191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D68673D4-9216-4A2A-92B8-39F8FFDCD2ED}"/>
                </a:ext>
              </a:extLst>
            </p:cNvPr>
            <p:cNvCxnSpPr/>
            <p:nvPr/>
          </p:nvCxnSpPr>
          <p:spPr>
            <a:xfrm>
              <a:off x="593889" y="443060"/>
              <a:ext cx="5835191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2061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8DAED27-BC24-436F-8212-D0A7D8C7F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07" y="3264514"/>
            <a:ext cx="2693217" cy="170277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CA15C66-644A-495E-9660-C2F4C25CB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303" y="4869043"/>
            <a:ext cx="2782827" cy="16966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417B02-9D74-4284-BF5C-3D2C4AD7880B}"/>
              </a:ext>
            </a:extLst>
          </p:cNvPr>
          <p:cNvSpPr txBox="1"/>
          <p:nvPr/>
        </p:nvSpPr>
        <p:spPr>
          <a:xfrm>
            <a:off x="876693" y="1140643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2-3) </a:t>
            </a:r>
            <a:r>
              <a:rPr lang="ko-KR" altLang="en-US" b="1" dirty="0"/>
              <a:t>삼성 입사 목표 계획</a:t>
            </a:r>
            <a:endParaRPr lang="en-US" altLang="ko-KR" b="1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4623154-8140-4EA8-B2E2-83FA8E573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803" y="1509975"/>
            <a:ext cx="2823327" cy="17545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3FEE78-D311-404E-BFCF-1A0C249B2A8D}"/>
              </a:ext>
            </a:extLst>
          </p:cNvPr>
          <p:cNvSpPr txBox="1"/>
          <p:nvPr/>
        </p:nvSpPr>
        <p:spPr>
          <a:xfrm>
            <a:off x="4185501" y="1960776"/>
            <a:ext cx="30825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dirty="0"/>
              <a:t>현재 성적 </a:t>
            </a:r>
            <a:r>
              <a:rPr lang="en-US" altLang="ko-KR" dirty="0"/>
              <a:t>: 3.44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dirty="0"/>
              <a:t>요구 성적 </a:t>
            </a:r>
            <a:r>
              <a:rPr lang="en-US" altLang="ko-KR" dirty="0"/>
              <a:t>: </a:t>
            </a:r>
            <a:r>
              <a:rPr lang="ko-KR" altLang="en-US" dirty="0"/>
              <a:t>평균 </a:t>
            </a:r>
            <a:r>
              <a:rPr lang="en-US" altLang="ko-KR" dirty="0"/>
              <a:t>3.5 </a:t>
            </a:r>
            <a:r>
              <a:rPr lang="ko-KR" altLang="en-US" dirty="0"/>
              <a:t>이상</a:t>
            </a: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dirty="0"/>
              <a:t>현재 토익 성적</a:t>
            </a:r>
            <a:r>
              <a:rPr lang="en-US" altLang="ko-KR" dirty="0"/>
              <a:t> : 390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dirty="0"/>
              <a:t>요구 성적 </a:t>
            </a:r>
            <a:r>
              <a:rPr lang="en-US" altLang="ko-KR" dirty="0"/>
              <a:t>: 900</a:t>
            </a:r>
            <a:r>
              <a:rPr lang="ko-KR" altLang="en-US" dirty="0"/>
              <a:t>점 미만</a:t>
            </a: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dirty="0"/>
              <a:t>현재 </a:t>
            </a:r>
            <a:r>
              <a:rPr lang="ko-KR" altLang="en-US" dirty="0" err="1"/>
              <a:t>오픽</a:t>
            </a:r>
            <a:r>
              <a:rPr lang="ko-KR" altLang="en-US" dirty="0"/>
              <a:t> 성적</a:t>
            </a:r>
            <a:r>
              <a:rPr lang="en-US" altLang="ko-KR" dirty="0"/>
              <a:t>: X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dirty="0"/>
              <a:t>합격자 평균 성적 </a:t>
            </a:r>
            <a:r>
              <a:rPr lang="en-US" altLang="ko-KR" dirty="0"/>
              <a:t>: IM3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83FFB8-67F3-40D3-BF82-C867ECBEC4F6}"/>
              </a:ext>
            </a:extLst>
          </p:cNvPr>
          <p:cNvSpPr txBox="1"/>
          <p:nvPr/>
        </p:nvSpPr>
        <p:spPr>
          <a:xfrm>
            <a:off x="7493819" y="1770422"/>
            <a:ext cx="40728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1.</a:t>
            </a:r>
            <a:r>
              <a:rPr lang="ko-KR" altLang="en-US" dirty="0"/>
              <a:t> 학교 성적 상향 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2. </a:t>
            </a:r>
            <a:r>
              <a:rPr lang="ko-KR" altLang="en-US" dirty="0"/>
              <a:t>토익 성적 상향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3. </a:t>
            </a:r>
            <a:r>
              <a:rPr lang="ko-KR" altLang="en-US" dirty="0"/>
              <a:t>토익 평균 수준 도달 후</a:t>
            </a:r>
            <a:r>
              <a:rPr lang="en-US" altLang="ko-KR" dirty="0"/>
              <a:t>, OPIC </a:t>
            </a:r>
            <a:r>
              <a:rPr lang="ko-KR" altLang="en-US" dirty="0"/>
              <a:t>진행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1019B8-9D5E-4552-B1F8-36ED9A45491A}"/>
              </a:ext>
            </a:extLst>
          </p:cNvPr>
          <p:cNvSpPr txBox="1"/>
          <p:nvPr/>
        </p:nvSpPr>
        <p:spPr>
          <a:xfrm>
            <a:off x="7295856" y="1357934"/>
            <a:ext cx="90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[ </a:t>
            </a:r>
            <a:r>
              <a:rPr lang="ko-KR" altLang="en-US" b="1" dirty="0"/>
              <a:t>목표 </a:t>
            </a:r>
            <a:r>
              <a:rPr lang="en-US" altLang="ko-KR" b="1" dirty="0"/>
              <a:t>]</a:t>
            </a:r>
            <a:endParaRPr lang="ko-KR" alt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27E4F3-DBEE-44D2-AFDB-200FAAB0BF8E}"/>
              </a:ext>
            </a:extLst>
          </p:cNvPr>
          <p:cNvSpPr txBox="1"/>
          <p:nvPr/>
        </p:nvSpPr>
        <p:spPr>
          <a:xfrm>
            <a:off x="7493819" y="3364029"/>
            <a:ext cx="41477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300" b="1" dirty="0"/>
              <a:t>IM3</a:t>
            </a:r>
            <a:r>
              <a:rPr lang="ko-KR" altLang="en-US" sz="1300" b="1" dirty="0"/>
              <a:t> 수준 </a:t>
            </a:r>
            <a:r>
              <a:rPr lang="en-US" altLang="ko-KR" sz="1300" dirty="0"/>
              <a:t>: </a:t>
            </a:r>
            <a:r>
              <a:rPr lang="ko-KR" altLang="en-US" sz="1300" dirty="0"/>
              <a:t>원어민 느낌이 나는 자연스러운 스피드</a:t>
            </a:r>
            <a:r>
              <a:rPr lang="en-US" altLang="ko-KR" sz="1300" dirty="0"/>
              <a:t>, </a:t>
            </a:r>
            <a:r>
              <a:rPr lang="ko-KR" altLang="en-US" sz="1300" dirty="0"/>
              <a:t>강세 조절과 풍부한 표현</a:t>
            </a:r>
            <a:r>
              <a:rPr lang="en-US" altLang="ko-KR" sz="1300" dirty="0"/>
              <a:t>, </a:t>
            </a:r>
            <a:r>
              <a:rPr lang="ko-KR" altLang="en-US" sz="1300" dirty="0"/>
              <a:t>유창성 보유</a:t>
            </a:r>
            <a:endParaRPr lang="en-US" altLang="ko-KR" sz="1300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F96ACB17-492F-42B9-9631-4DB362CC3D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3819" y="3972751"/>
            <a:ext cx="3966573" cy="2525303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C0FEA8FA-D628-47C1-A0DA-EAA60A76CAEC}"/>
              </a:ext>
            </a:extLst>
          </p:cNvPr>
          <p:cNvGrpSpPr/>
          <p:nvPr/>
        </p:nvGrpSpPr>
        <p:grpSpPr>
          <a:xfrm>
            <a:off x="593889" y="443060"/>
            <a:ext cx="5835191" cy="553998"/>
            <a:chOff x="593889" y="443060"/>
            <a:chExt cx="5835191" cy="553998"/>
          </a:xfrm>
        </p:grpSpPr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6AC70030-F83D-4BD3-91E2-828B6373ACE8}"/>
                </a:ext>
              </a:extLst>
            </p:cNvPr>
            <p:cNvCxnSpPr/>
            <p:nvPr/>
          </p:nvCxnSpPr>
          <p:spPr>
            <a:xfrm>
              <a:off x="593889" y="997058"/>
              <a:ext cx="5835191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D94AAA0E-2C3C-4E12-BBF5-7C99DEEF9920}"/>
                </a:ext>
              </a:extLst>
            </p:cNvPr>
            <p:cNvCxnSpPr/>
            <p:nvPr/>
          </p:nvCxnSpPr>
          <p:spPr>
            <a:xfrm>
              <a:off x="593889" y="443060"/>
              <a:ext cx="5835191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0524182-78D2-4537-88F5-F74F17D5C228}"/>
              </a:ext>
            </a:extLst>
          </p:cNvPr>
          <p:cNvSpPr txBox="1"/>
          <p:nvPr/>
        </p:nvSpPr>
        <p:spPr>
          <a:xfrm>
            <a:off x="593889" y="443060"/>
            <a:ext cx="32145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/>
              <a:t>3. </a:t>
            </a:r>
            <a:r>
              <a:rPr lang="ko-KR" altLang="en-US" sz="3000" b="1" dirty="0"/>
              <a:t>삼성 입사 계획</a:t>
            </a:r>
          </a:p>
        </p:txBody>
      </p:sp>
    </p:spTree>
    <p:extLst>
      <p:ext uri="{BB962C8B-B14F-4D97-AF65-F5344CB8AC3E}">
        <p14:creationId xmlns:p14="http://schemas.microsoft.com/office/powerpoint/2010/main" val="186566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0B057A2-03A9-4BEE-B41D-B290EFE4AC55}"/>
              </a:ext>
            </a:extLst>
          </p:cNvPr>
          <p:cNvSpPr txBox="1"/>
          <p:nvPr/>
        </p:nvSpPr>
        <p:spPr>
          <a:xfrm>
            <a:off x="5201432" y="598569"/>
            <a:ext cx="1787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[ </a:t>
            </a:r>
            <a:r>
              <a:rPr lang="ko-KR" altLang="en-US" sz="4000" b="1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목차 </a:t>
            </a:r>
            <a:r>
              <a:rPr lang="en-US" altLang="ko-KR" sz="4000" b="1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]</a:t>
            </a:r>
            <a:endParaRPr lang="ko-KR" altLang="en-US" sz="4000" b="1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0375C81-3171-44EB-ACCC-15615A5C3B49}"/>
              </a:ext>
            </a:extLst>
          </p:cNvPr>
          <p:cNvGrpSpPr/>
          <p:nvPr/>
        </p:nvGrpSpPr>
        <p:grpSpPr>
          <a:xfrm>
            <a:off x="1480005" y="1546753"/>
            <a:ext cx="1979630" cy="1233657"/>
            <a:chOff x="1168923" y="1535893"/>
            <a:chExt cx="3026004" cy="123365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CCF36D-A00F-4804-A7DB-ADB6DAC20164}"/>
                </a:ext>
              </a:extLst>
            </p:cNvPr>
            <p:cNvSpPr txBox="1"/>
            <p:nvPr/>
          </p:nvSpPr>
          <p:spPr>
            <a:xfrm>
              <a:off x="1168923" y="1535893"/>
              <a:ext cx="3026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/>
                <a:t>1. </a:t>
              </a:r>
              <a:r>
                <a:rPr lang="ko-KR" altLang="en-US" b="1" dirty="0"/>
                <a:t>현재 계획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AE3C2AA-F5F2-4635-BEA5-FCE8CF48F774}"/>
                </a:ext>
              </a:extLst>
            </p:cNvPr>
            <p:cNvSpPr txBox="1"/>
            <p:nvPr/>
          </p:nvSpPr>
          <p:spPr>
            <a:xfrm>
              <a:off x="1651435" y="1984720"/>
              <a:ext cx="226243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/>
                <a:t>1-1) </a:t>
              </a:r>
              <a:r>
                <a:rPr lang="ko-KR" altLang="en-US" sz="1500" b="1" dirty="0"/>
                <a:t>학회 계획</a:t>
              </a:r>
              <a:endParaRPr lang="en-US" altLang="ko-KR" sz="1500" b="1" dirty="0"/>
            </a:p>
            <a:p>
              <a:endParaRPr lang="en-US" altLang="ko-KR" sz="1500" b="1" dirty="0"/>
            </a:p>
            <a:p>
              <a:r>
                <a:rPr lang="en-US" altLang="ko-KR" sz="1500" b="1" dirty="0"/>
                <a:t>1-2) </a:t>
              </a:r>
              <a:r>
                <a:rPr lang="ko-KR" altLang="en-US" sz="1500" b="1" dirty="0"/>
                <a:t>추후 계획</a:t>
              </a: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F47F615B-C011-4DEC-9C05-6F318FB19816}"/>
              </a:ext>
            </a:extLst>
          </p:cNvPr>
          <p:cNvGrpSpPr/>
          <p:nvPr/>
        </p:nvGrpSpPr>
        <p:grpSpPr>
          <a:xfrm>
            <a:off x="3939615" y="1443987"/>
            <a:ext cx="4311199" cy="4032992"/>
            <a:chOff x="3939612" y="1443981"/>
            <a:chExt cx="4311199" cy="4032992"/>
          </a:xfrm>
        </p:grpSpPr>
        <p:sp>
          <p:nvSpPr>
            <p:cNvPr id="3" name="사다리꼴 2">
              <a:extLst>
                <a:ext uri="{FF2B5EF4-FFF2-40B4-BE49-F238E27FC236}">
                  <a16:creationId xmlns:a16="http://schemas.microsoft.com/office/drawing/2014/main" id="{EBFF5F63-B5C1-41DB-B013-75C23ECE7E36}"/>
                </a:ext>
              </a:extLst>
            </p:cNvPr>
            <p:cNvSpPr/>
            <p:nvPr/>
          </p:nvSpPr>
          <p:spPr>
            <a:xfrm rot="10800000">
              <a:off x="3939616" y="1443987"/>
              <a:ext cx="4311195" cy="4032986"/>
            </a:xfrm>
            <a:prstGeom prst="trapezoid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사다리꼴 3">
              <a:extLst>
                <a:ext uri="{FF2B5EF4-FFF2-40B4-BE49-F238E27FC236}">
                  <a16:creationId xmlns:a16="http://schemas.microsoft.com/office/drawing/2014/main" id="{456482B4-4E2F-4C6B-8C09-359A6DAB8302}"/>
                </a:ext>
              </a:extLst>
            </p:cNvPr>
            <p:cNvSpPr/>
            <p:nvPr/>
          </p:nvSpPr>
          <p:spPr>
            <a:xfrm rot="10800000">
              <a:off x="3939612" y="1443981"/>
              <a:ext cx="4311197" cy="1245601"/>
            </a:xfrm>
            <a:prstGeom prst="trapezoid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사다리꼴 14">
              <a:extLst>
                <a:ext uri="{FF2B5EF4-FFF2-40B4-BE49-F238E27FC236}">
                  <a16:creationId xmlns:a16="http://schemas.microsoft.com/office/drawing/2014/main" id="{B485F21F-ED61-4FDA-B6D2-CEF85AFE638F}"/>
                </a:ext>
              </a:extLst>
            </p:cNvPr>
            <p:cNvSpPr/>
            <p:nvPr/>
          </p:nvSpPr>
          <p:spPr>
            <a:xfrm rot="10800000">
              <a:off x="4637986" y="4168419"/>
              <a:ext cx="2941163" cy="1308554"/>
            </a:xfrm>
            <a:prstGeom prst="trapezoid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A8DB4582-13C1-4E9E-985E-93D4B9DDDEF3}"/>
              </a:ext>
            </a:extLst>
          </p:cNvPr>
          <p:cNvGrpSpPr/>
          <p:nvPr/>
        </p:nvGrpSpPr>
        <p:grpSpPr>
          <a:xfrm>
            <a:off x="8502797" y="2814580"/>
            <a:ext cx="3327650" cy="1192114"/>
            <a:chOff x="8108624" y="2726373"/>
            <a:chExt cx="3327650" cy="12110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84592C-D2D2-418D-A300-267B252B9A93}"/>
                </a:ext>
              </a:extLst>
            </p:cNvPr>
            <p:cNvSpPr txBox="1"/>
            <p:nvPr/>
          </p:nvSpPr>
          <p:spPr>
            <a:xfrm>
              <a:off x="8108624" y="2726373"/>
              <a:ext cx="3026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/>
                <a:t>2. </a:t>
              </a:r>
              <a:r>
                <a:rPr lang="ko-KR" altLang="en-US" b="1" dirty="0"/>
                <a:t>삼성 입사에 대하여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F401255-640C-4941-8366-3D8AFAF44F05}"/>
                </a:ext>
              </a:extLst>
            </p:cNvPr>
            <p:cNvSpPr txBox="1"/>
            <p:nvPr/>
          </p:nvSpPr>
          <p:spPr>
            <a:xfrm>
              <a:off x="8410270" y="3140132"/>
              <a:ext cx="3026004" cy="797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/>
                <a:t>2-1) </a:t>
              </a:r>
              <a:r>
                <a:rPr lang="ko-KR" altLang="en-US" sz="1500" b="1" dirty="0"/>
                <a:t>삼성 면접 프로세스 </a:t>
              </a:r>
              <a:endParaRPr lang="en-US" altLang="ko-KR" sz="1500" b="1" dirty="0"/>
            </a:p>
            <a:p>
              <a:endParaRPr lang="en-US" altLang="ko-KR" sz="1500" b="1" dirty="0"/>
            </a:p>
            <a:p>
              <a:r>
                <a:rPr lang="en-US" altLang="ko-KR" sz="1500" b="1" dirty="0"/>
                <a:t>2-2) </a:t>
              </a:r>
              <a:r>
                <a:rPr lang="ko-KR" altLang="en-US" sz="1500" b="1" dirty="0"/>
                <a:t>삼성 채용 조건</a:t>
              </a: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FB5F8AA2-830D-4258-8C0E-AD0A2B3FD570}"/>
              </a:ext>
            </a:extLst>
          </p:cNvPr>
          <p:cNvGrpSpPr/>
          <p:nvPr/>
        </p:nvGrpSpPr>
        <p:grpSpPr>
          <a:xfrm>
            <a:off x="1578595" y="4394094"/>
            <a:ext cx="3026004" cy="1199248"/>
            <a:chOff x="2384194" y="4263352"/>
            <a:chExt cx="3026004" cy="119924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32FE0E7-F2DB-40CF-A0FB-2C16BA7D4427}"/>
                </a:ext>
              </a:extLst>
            </p:cNvPr>
            <p:cNvSpPr txBox="1"/>
            <p:nvPr/>
          </p:nvSpPr>
          <p:spPr>
            <a:xfrm>
              <a:off x="2384194" y="4263352"/>
              <a:ext cx="3026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/>
                <a:t>3. </a:t>
              </a:r>
              <a:r>
                <a:rPr lang="ko-KR" altLang="en-US" b="1" dirty="0"/>
                <a:t>삼성 입사 계획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02042A-ECD6-4E9C-9CD5-DCF64BA4FC1E}"/>
                </a:ext>
              </a:extLst>
            </p:cNvPr>
            <p:cNvSpPr txBox="1"/>
            <p:nvPr/>
          </p:nvSpPr>
          <p:spPr>
            <a:xfrm>
              <a:off x="2678586" y="4677770"/>
              <a:ext cx="224357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/>
                <a:t>3-1) </a:t>
              </a:r>
              <a:r>
                <a:rPr lang="ko-KR" altLang="en-US" sz="1500" b="1" dirty="0"/>
                <a:t>현재 상황 및 수준</a:t>
              </a:r>
              <a:endParaRPr lang="en-US" altLang="ko-KR" sz="1500" b="1" dirty="0"/>
            </a:p>
            <a:p>
              <a:endParaRPr lang="en-US" altLang="ko-KR" sz="1500" b="1" dirty="0"/>
            </a:p>
            <a:p>
              <a:r>
                <a:rPr lang="en-US" altLang="ko-KR" sz="1500" b="1" dirty="0"/>
                <a:t>3-2) </a:t>
              </a:r>
              <a:r>
                <a:rPr lang="ko-KR" altLang="en-US" sz="1500" b="1" dirty="0"/>
                <a:t>조건 도달 계획</a:t>
              </a:r>
              <a:endParaRPr lang="en-US" altLang="ko-KR" sz="1500" b="1" dirty="0"/>
            </a:p>
          </p:txBody>
        </p:sp>
      </p:grp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DEF869E8-CFDB-4FBE-AF5D-2519BE10BAE4}"/>
              </a:ext>
            </a:extLst>
          </p:cNvPr>
          <p:cNvSpPr/>
          <p:nvPr/>
        </p:nvSpPr>
        <p:spPr>
          <a:xfrm rot="10800000">
            <a:off x="3459637" y="1962652"/>
            <a:ext cx="479976" cy="22392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86917F2F-7298-45AE-ACA4-8DFD7C4729F8}"/>
              </a:ext>
            </a:extLst>
          </p:cNvPr>
          <p:cNvSpPr/>
          <p:nvPr/>
        </p:nvSpPr>
        <p:spPr>
          <a:xfrm>
            <a:off x="7923236" y="3314833"/>
            <a:ext cx="479976" cy="22392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화살표: 오른쪽 22">
            <a:extLst>
              <a:ext uri="{FF2B5EF4-FFF2-40B4-BE49-F238E27FC236}">
                <a16:creationId xmlns:a16="http://schemas.microsoft.com/office/drawing/2014/main" id="{C421CF02-ACF2-4340-834A-B593FA4CBCA3}"/>
              </a:ext>
            </a:extLst>
          </p:cNvPr>
          <p:cNvSpPr/>
          <p:nvPr/>
        </p:nvSpPr>
        <p:spPr>
          <a:xfrm rot="10800000">
            <a:off x="4176074" y="4787703"/>
            <a:ext cx="479976" cy="22392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284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269CC8-CB59-4E8A-92D0-6653E0803B0F}"/>
              </a:ext>
            </a:extLst>
          </p:cNvPr>
          <p:cNvSpPr txBox="1"/>
          <p:nvPr/>
        </p:nvSpPr>
        <p:spPr>
          <a:xfrm>
            <a:off x="593889" y="430190"/>
            <a:ext cx="23001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/>
              <a:t>1. </a:t>
            </a:r>
            <a:r>
              <a:rPr lang="ko-KR" altLang="en-US" sz="3000" b="1" dirty="0"/>
              <a:t>현재 계획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ED5D9C-7333-48D5-9F14-E6705C9F9E13}"/>
              </a:ext>
            </a:extLst>
          </p:cNvPr>
          <p:cNvSpPr txBox="1"/>
          <p:nvPr/>
        </p:nvSpPr>
        <p:spPr>
          <a:xfrm>
            <a:off x="1475295" y="1632047"/>
            <a:ext cx="14624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실험 계획 진행</a:t>
            </a:r>
            <a:endParaRPr lang="en-US" altLang="ko-KR" sz="15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5D0047-8CDC-4253-82D1-2A4A8813C45C}"/>
              </a:ext>
            </a:extLst>
          </p:cNvPr>
          <p:cNvSpPr txBox="1"/>
          <p:nvPr/>
        </p:nvSpPr>
        <p:spPr>
          <a:xfrm>
            <a:off x="948262" y="1140471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1-1) </a:t>
            </a:r>
            <a:r>
              <a:rPr lang="ko-KR" altLang="en-US" b="1" dirty="0"/>
              <a:t>학회 계획</a:t>
            </a:r>
            <a:endParaRPr lang="en-US" altLang="ko-KR" b="1" dirty="0"/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74369BBA-3F57-43F9-8A28-5E9F8994B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31" y="1968082"/>
            <a:ext cx="4525875" cy="3344403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6995F629-B294-403B-A239-FD67FC6C4E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1" r="20710"/>
          <a:stretch/>
        </p:blipFill>
        <p:spPr>
          <a:xfrm rot="5400000">
            <a:off x="7425017" y="1828447"/>
            <a:ext cx="3344403" cy="362367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DDC462A-4F4C-4CC8-B326-87962E1A9B4E}"/>
              </a:ext>
            </a:extLst>
          </p:cNvPr>
          <p:cNvSpPr txBox="1"/>
          <p:nvPr/>
        </p:nvSpPr>
        <p:spPr>
          <a:xfrm>
            <a:off x="1762563" y="5455899"/>
            <a:ext cx="7654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Tag</a:t>
            </a:r>
            <a:r>
              <a:rPr lang="ko-KR" altLang="en-US" dirty="0"/>
              <a:t> </a:t>
            </a:r>
            <a:r>
              <a:rPr lang="en-US" altLang="ko-KR" dirty="0"/>
              <a:t>Tr</a:t>
            </a:r>
            <a:r>
              <a:rPr lang="ko-KR" altLang="en-US" dirty="0"/>
              <a:t>을 활용하여 실험 진행</a:t>
            </a: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IGZO </a:t>
            </a:r>
            <a:r>
              <a:rPr lang="ko-KR" altLang="en-US" dirty="0" err="1"/>
              <a:t>두께별</a:t>
            </a:r>
            <a:r>
              <a:rPr lang="en-US" altLang="ko-KR" dirty="0"/>
              <a:t>(10nm</a:t>
            </a:r>
            <a:r>
              <a:rPr lang="ko-KR" altLang="en-US" dirty="0"/>
              <a:t> </a:t>
            </a:r>
            <a:r>
              <a:rPr lang="en-US" altLang="ko-KR" dirty="0"/>
              <a:t>/</a:t>
            </a:r>
            <a:r>
              <a:rPr lang="ko-KR" altLang="en-US" dirty="0"/>
              <a:t> </a:t>
            </a:r>
            <a:r>
              <a:rPr lang="en-US" altLang="ko-KR" dirty="0"/>
              <a:t>15nm / 30nm / 60nm) </a:t>
            </a:r>
            <a:r>
              <a:rPr lang="ko-KR" altLang="en-US" dirty="0"/>
              <a:t>차이에 대한 안정성 평가</a:t>
            </a: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0049E439-1A6A-4388-A471-84B4D3D49E3F}"/>
              </a:ext>
            </a:extLst>
          </p:cNvPr>
          <p:cNvGrpSpPr/>
          <p:nvPr/>
        </p:nvGrpSpPr>
        <p:grpSpPr>
          <a:xfrm>
            <a:off x="593889" y="443060"/>
            <a:ext cx="5835191" cy="553998"/>
            <a:chOff x="593889" y="443060"/>
            <a:chExt cx="5835191" cy="553998"/>
          </a:xfrm>
        </p:grpSpPr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7867E15C-C007-44BA-8036-D09CB2F57466}"/>
                </a:ext>
              </a:extLst>
            </p:cNvPr>
            <p:cNvCxnSpPr/>
            <p:nvPr/>
          </p:nvCxnSpPr>
          <p:spPr>
            <a:xfrm>
              <a:off x="593889" y="997058"/>
              <a:ext cx="5835191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13E5CCE5-9715-40D1-B421-B787EE4A72DA}"/>
                </a:ext>
              </a:extLst>
            </p:cNvPr>
            <p:cNvCxnSpPr/>
            <p:nvPr/>
          </p:nvCxnSpPr>
          <p:spPr>
            <a:xfrm>
              <a:off x="593889" y="443060"/>
              <a:ext cx="5835191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4884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1707596-6A11-47C2-8314-4FFF914BD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53" y="3130888"/>
            <a:ext cx="10532094" cy="32740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5D0047-8CDC-4253-82D1-2A4A8813C45C}"/>
              </a:ext>
            </a:extLst>
          </p:cNvPr>
          <p:cNvSpPr txBox="1"/>
          <p:nvPr/>
        </p:nvSpPr>
        <p:spPr>
          <a:xfrm>
            <a:off x="970962" y="1145736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1-2) </a:t>
            </a:r>
            <a:r>
              <a:rPr lang="ko-KR" altLang="en-US" b="1" dirty="0"/>
              <a:t>추후 계획</a:t>
            </a:r>
            <a:endParaRPr lang="en-US" altLang="ko-KR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82B09E-AD4F-418A-87C8-570E54A7317D}"/>
              </a:ext>
            </a:extLst>
          </p:cNvPr>
          <p:cNvSpPr txBox="1"/>
          <p:nvPr/>
        </p:nvSpPr>
        <p:spPr>
          <a:xfrm>
            <a:off x="1475295" y="1780019"/>
            <a:ext cx="557725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500" dirty="0"/>
              <a:t>7</a:t>
            </a:r>
            <a:r>
              <a:rPr lang="ko-KR" altLang="en-US" sz="1500" dirty="0"/>
              <a:t>월 초</a:t>
            </a:r>
            <a:r>
              <a:rPr lang="en-US" altLang="ko-KR" sz="1500" dirty="0"/>
              <a:t>, 1</a:t>
            </a:r>
            <a:r>
              <a:rPr lang="ko-KR" altLang="en-US" sz="1500" dirty="0"/>
              <a:t>차 물품 구매 진행 요청</a:t>
            </a:r>
            <a:endParaRPr lang="en-US" altLang="ko-KR" sz="15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5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500" dirty="0"/>
              <a:t>9</a:t>
            </a:r>
            <a:r>
              <a:rPr lang="ko-KR" altLang="en-US" sz="1500" dirty="0"/>
              <a:t>월 말</a:t>
            </a:r>
            <a:r>
              <a:rPr lang="en-US" altLang="ko-KR" sz="1500" dirty="0"/>
              <a:t>, </a:t>
            </a:r>
            <a:r>
              <a:rPr lang="ko-KR" altLang="en-US" sz="1500" dirty="0"/>
              <a:t>졸업 작품 관련 물품 </a:t>
            </a:r>
            <a:r>
              <a:rPr lang="en-US" altLang="ko-KR" sz="1500" dirty="0"/>
              <a:t>2</a:t>
            </a:r>
            <a:r>
              <a:rPr lang="ko-KR" altLang="en-US" sz="1500" dirty="0"/>
              <a:t>차 구매 요청 예정</a:t>
            </a:r>
            <a:endParaRPr lang="en-US" altLang="ko-KR" sz="15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5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500" dirty="0"/>
              <a:t>11</a:t>
            </a:r>
            <a:r>
              <a:rPr lang="ko-KR" altLang="en-US" sz="1500" dirty="0"/>
              <a:t>월 말</a:t>
            </a:r>
            <a:r>
              <a:rPr lang="en-US" altLang="ko-KR" sz="1500" dirty="0"/>
              <a:t>, </a:t>
            </a:r>
            <a:r>
              <a:rPr lang="ko-KR" altLang="en-US" sz="1500" dirty="0"/>
              <a:t>졸업 작품 발표 예정을 목표로 수정 및 진행 예정</a:t>
            </a:r>
            <a:endParaRPr lang="en-US" altLang="ko-KR" sz="1500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D949E88D-0D0F-40E3-B72D-D77F80F5C4CF}"/>
              </a:ext>
            </a:extLst>
          </p:cNvPr>
          <p:cNvGrpSpPr/>
          <p:nvPr/>
        </p:nvGrpSpPr>
        <p:grpSpPr>
          <a:xfrm>
            <a:off x="593889" y="443060"/>
            <a:ext cx="5835191" cy="553998"/>
            <a:chOff x="593889" y="443060"/>
            <a:chExt cx="5835191" cy="553998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509CFC35-F7F5-48E3-AA96-FE4F221C323C}"/>
                </a:ext>
              </a:extLst>
            </p:cNvPr>
            <p:cNvCxnSpPr/>
            <p:nvPr/>
          </p:nvCxnSpPr>
          <p:spPr>
            <a:xfrm>
              <a:off x="593889" y="997058"/>
              <a:ext cx="5835191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4077B2B5-5E26-4A1D-BF10-23B03285E550}"/>
                </a:ext>
              </a:extLst>
            </p:cNvPr>
            <p:cNvCxnSpPr/>
            <p:nvPr/>
          </p:nvCxnSpPr>
          <p:spPr>
            <a:xfrm>
              <a:off x="593889" y="443060"/>
              <a:ext cx="5835191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974D948-F301-46D2-9747-DF94D174B40B}"/>
              </a:ext>
            </a:extLst>
          </p:cNvPr>
          <p:cNvSpPr txBox="1"/>
          <p:nvPr/>
        </p:nvSpPr>
        <p:spPr>
          <a:xfrm>
            <a:off x="593889" y="430190"/>
            <a:ext cx="23001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/>
              <a:t>1. </a:t>
            </a:r>
            <a:r>
              <a:rPr lang="ko-KR" altLang="en-US" sz="3000" b="1" dirty="0"/>
              <a:t>현재 계획</a:t>
            </a:r>
          </a:p>
        </p:txBody>
      </p:sp>
    </p:spTree>
    <p:extLst>
      <p:ext uri="{BB962C8B-B14F-4D97-AF65-F5344CB8AC3E}">
        <p14:creationId xmlns:p14="http://schemas.microsoft.com/office/powerpoint/2010/main" val="2693309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96A6CED2-5653-456E-A7FE-131D61F06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581" y="2384693"/>
            <a:ext cx="5356474" cy="38278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B44002-F3F6-418F-B38D-AB4BA495AB45}"/>
              </a:ext>
            </a:extLst>
          </p:cNvPr>
          <p:cNvSpPr txBox="1"/>
          <p:nvPr/>
        </p:nvSpPr>
        <p:spPr>
          <a:xfrm>
            <a:off x="593889" y="443060"/>
            <a:ext cx="39545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/>
              <a:t>2. </a:t>
            </a:r>
            <a:r>
              <a:rPr lang="ko-KR" altLang="en-US" sz="3000" b="1" dirty="0"/>
              <a:t>삼성 입사에 대하여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464C84-FCCA-41C9-BE80-2D022F166061}"/>
              </a:ext>
            </a:extLst>
          </p:cNvPr>
          <p:cNvSpPr txBox="1"/>
          <p:nvPr/>
        </p:nvSpPr>
        <p:spPr>
          <a:xfrm>
            <a:off x="999241" y="1140643"/>
            <a:ext cx="3975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2-2) </a:t>
            </a:r>
            <a:r>
              <a:rPr lang="ko-KR" altLang="en-US" b="1" dirty="0"/>
              <a:t>삼성 채용 조건 </a:t>
            </a:r>
            <a:r>
              <a:rPr lang="en-US" altLang="ko-KR" b="1" dirty="0"/>
              <a:t>/ 3</a:t>
            </a:r>
            <a:r>
              <a:rPr lang="ko-KR" altLang="en-US" b="1" dirty="0"/>
              <a:t>급 신입 공채</a:t>
            </a:r>
            <a:endParaRPr lang="en-US" altLang="ko-KR" b="1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99D923C-71CD-4533-99A5-C9CD16A6D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168" y="1594816"/>
            <a:ext cx="6108080" cy="2703806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7500C6EE-9D57-40E4-802A-41D6CBEBC12A}"/>
              </a:ext>
            </a:extLst>
          </p:cNvPr>
          <p:cNvGrpSpPr/>
          <p:nvPr/>
        </p:nvGrpSpPr>
        <p:grpSpPr>
          <a:xfrm>
            <a:off x="593889" y="443060"/>
            <a:ext cx="5835191" cy="553998"/>
            <a:chOff x="593889" y="443060"/>
            <a:chExt cx="5835191" cy="553998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32A054A5-FA24-4866-8674-5A1FE141B982}"/>
                </a:ext>
              </a:extLst>
            </p:cNvPr>
            <p:cNvCxnSpPr/>
            <p:nvPr/>
          </p:nvCxnSpPr>
          <p:spPr>
            <a:xfrm>
              <a:off x="593889" y="997058"/>
              <a:ext cx="5835191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CAFDE9B0-7B47-48BB-B507-BD36234A6BAD}"/>
                </a:ext>
              </a:extLst>
            </p:cNvPr>
            <p:cNvCxnSpPr/>
            <p:nvPr/>
          </p:nvCxnSpPr>
          <p:spPr>
            <a:xfrm>
              <a:off x="593889" y="443060"/>
              <a:ext cx="5835191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5389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464C84-FCCA-41C9-BE80-2D022F166061}"/>
              </a:ext>
            </a:extLst>
          </p:cNvPr>
          <p:cNvSpPr txBox="1"/>
          <p:nvPr/>
        </p:nvSpPr>
        <p:spPr>
          <a:xfrm>
            <a:off x="999241" y="1140643"/>
            <a:ext cx="3991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2-2) </a:t>
            </a:r>
            <a:r>
              <a:rPr lang="ko-KR" altLang="en-US" b="1" dirty="0"/>
              <a:t>삼성 채용 조건 </a:t>
            </a:r>
            <a:r>
              <a:rPr lang="en-US" altLang="ko-KR" b="1" dirty="0"/>
              <a:t>/ </a:t>
            </a:r>
            <a:r>
              <a:rPr lang="ko-KR" altLang="en-US" b="1" dirty="0"/>
              <a:t>대학생 인턴십</a:t>
            </a:r>
            <a:endParaRPr lang="en-US" altLang="ko-KR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701D2DC-D6F3-4BEB-91D1-BD88BBFA7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08" y="1642372"/>
            <a:ext cx="6635856" cy="312801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BC26C5A-E65D-4430-A850-71812A326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064" y="2645151"/>
            <a:ext cx="4010025" cy="3019425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EBA2EA6B-7864-4803-B5B6-00E5AF2E587B}"/>
              </a:ext>
            </a:extLst>
          </p:cNvPr>
          <p:cNvGrpSpPr/>
          <p:nvPr/>
        </p:nvGrpSpPr>
        <p:grpSpPr>
          <a:xfrm>
            <a:off x="593889" y="443060"/>
            <a:ext cx="5835191" cy="553998"/>
            <a:chOff x="593889" y="443060"/>
            <a:chExt cx="5835191" cy="553998"/>
          </a:xfrm>
        </p:grpSpPr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98B08F4E-0A3C-47BC-BD5C-604D3726F22A}"/>
                </a:ext>
              </a:extLst>
            </p:cNvPr>
            <p:cNvCxnSpPr/>
            <p:nvPr/>
          </p:nvCxnSpPr>
          <p:spPr>
            <a:xfrm>
              <a:off x="593889" y="997058"/>
              <a:ext cx="5835191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78AE4FA2-B3DF-4FA8-AE89-4736889303F5}"/>
                </a:ext>
              </a:extLst>
            </p:cNvPr>
            <p:cNvCxnSpPr/>
            <p:nvPr/>
          </p:nvCxnSpPr>
          <p:spPr>
            <a:xfrm>
              <a:off x="593889" y="443060"/>
              <a:ext cx="5835191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D2A53A1-D46B-47A9-AECC-94F4EF12D461}"/>
              </a:ext>
            </a:extLst>
          </p:cNvPr>
          <p:cNvSpPr txBox="1"/>
          <p:nvPr/>
        </p:nvSpPr>
        <p:spPr>
          <a:xfrm>
            <a:off x="593889" y="443060"/>
            <a:ext cx="39545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/>
              <a:t>2. </a:t>
            </a:r>
            <a:r>
              <a:rPr lang="ko-KR" altLang="en-US" sz="3000" b="1" dirty="0"/>
              <a:t>삼성 입사에 대하여</a:t>
            </a:r>
          </a:p>
        </p:txBody>
      </p:sp>
    </p:spTree>
    <p:extLst>
      <p:ext uri="{BB962C8B-B14F-4D97-AF65-F5344CB8AC3E}">
        <p14:creationId xmlns:p14="http://schemas.microsoft.com/office/powerpoint/2010/main" val="641921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464C84-FCCA-41C9-BE80-2D022F166061}"/>
              </a:ext>
            </a:extLst>
          </p:cNvPr>
          <p:cNvSpPr txBox="1"/>
          <p:nvPr/>
        </p:nvSpPr>
        <p:spPr>
          <a:xfrm>
            <a:off x="999241" y="1140643"/>
            <a:ext cx="4222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2-2) </a:t>
            </a:r>
            <a:r>
              <a:rPr lang="ko-KR" altLang="en-US" b="1" dirty="0"/>
              <a:t>삼성 채용 조건 </a:t>
            </a:r>
            <a:r>
              <a:rPr lang="en-US" altLang="ko-KR" b="1" dirty="0"/>
              <a:t>/ </a:t>
            </a:r>
            <a:r>
              <a:rPr lang="ko-KR" altLang="en-US" b="1" dirty="0"/>
              <a:t>삼성 디스플레이</a:t>
            </a:r>
            <a:endParaRPr lang="en-US" altLang="ko-KR" b="1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C64674D-0FC1-4992-9303-0A9B9E9CB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41" y="1890516"/>
            <a:ext cx="4739435" cy="199332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CE7DCF6-A7D4-4B85-9174-BED3FA27F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962" y="1890516"/>
            <a:ext cx="5011797" cy="199332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EF0376E-45CE-420C-9C23-0EA2F4204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241" y="4287122"/>
            <a:ext cx="4740018" cy="201606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4034663-95C2-4A9B-B70F-ECA555513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515" y="4264384"/>
            <a:ext cx="5011244" cy="20160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16A889-8647-41A8-B5A2-989E6C766523}"/>
              </a:ext>
            </a:extLst>
          </p:cNvPr>
          <p:cNvSpPr txBox="1"/>
          <p:nvPr/>
        </p:nvSpPr>
        <p:spPr>
          <a:xfrm>
            <a:off x="1225485" y="1538663"/>
            <a:ext cx="9898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/>
              <a:t>[ </a:t>
            </a:r>
            <a:r>
              <a:rPr lang="ko-KR" altLang="en-US" sz="1500" b="1" dirty="0" err="1"/>
              <a:t>인재상</a:t>
            </a:r>
            <a:r>
              <a:rPr lang="ko-KR" altLang="en-US" sz="1500" b="1" dirty="0"/>
              <a:t> </a:t>
            </a:r>
            <a:r>
              <a:rPr lang="en-US" altLang="ko-KR" sz="1500" b="1" dirty="0"/>
              <a:t>]</a:t>
            </a:r>
            <a:endParaRPr lang="ko-KR" altLang="en-US" sz="1500" b="1" dirty="0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688A1693-98DB-43FC-BBA4-14D004CB2D96}"/>
              </a:ext>
            </a:extLst>
          </p:cNvPr>
          <p:cNvGrpSpPr/>
          <p:nvPr/>
        </p:nvGrpSpPr>
        <p:grpSpPr>
          <a:xfrm>
            <a:off x="593889" y="443060"/>
            <a:ext cx="5835191" cy="553998"/>
            <a:chOff x="593889" y="443060"/>
            <a:chExt cx="5835191" cy="553998"/>
          </a:xfrm>
        </p:grpSpPr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853AD09A-B94F-4797-BB0F-DF5AE33E1E95}"/>
                </a:ext>
              </a:extLst>
            </p:cNvPr>
            <p:cNvCxnSpPr/>
            <p:nvPr/>
          </p:nvCxnSpPr>
          <p:spPr>
            <a:xfrm>
              <a:off x="593889" y="997058"/>
              <a:ext cx="5835191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140019AB-23B6-478B-A4F3-E6232E451F74}"/>
                </a:ext>
              </a:extLst>
            </p:cNvPr>
            <p:cNvCxnSpPr/>
            <p:nvPr/>
          </p:nvCxnSpPr>
          <p:spPr>
            <a:xfrm>
              <a:off x="593889" y="443060"/>
              <a:ext cx="5835191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8D83337-741E-4B09-8224-587AA209DB3D}"/>
              </a:ext>
            </a:extLst>
          </p:cNvPr>
          <p:cNvSpPr txBox="1"/>
          <p:nvPr/>
        </p:nvSpPr>
        <p:spPr>
          <a:xfrm>
            <a:off x="593889" y="443060"/>
            <a:ext cx="39545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/>
              <a:t>2. </a:t>
            </a:r>
            <a:r>
              <a:rPr lang="ko-KR" altLang="en-US" sz="3000" b="1" dirty="0"/>
              <a:t>삼성 입사에 대하여</a:t>
            </a:r>
          </a:p>
        </p:txBody>
      </p:sp>
    </p:spTree>
    <p:extLst>
      <p:ext uri="{BB962C8B-B14F-4D97-AF65-F5344CB8AC3E}">
        <p14:creationId xmlns:p14="http://schemas.microsoft.com/office/powerpoint/2010/main" val="3222082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7F14226C-4730-4438-9790-78425ABF3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830" y="1642372"/>
            <a:ext cx="5037170" cy="4350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464C84-FCCA-41C9-BE80-2D022F166061}"/>
              </a:ext>
            </a:extLst>
          </p:cNvPr>
          <p:cNvSpPr txBox="1"/>
          <p:nvPr/>
        </p:nvSpPr>
        <p:spPr>
          <a:xfrm>
            <a:off x="999241" y="1140643"/>
            <a:ext cx="4222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2-2) </a:t>
            </a:r>
            <a:r>
              <a:rPr lang="ko-KR" altLang="en-US" b="1" dirty="0"/>
              <a:t>삼성 채용 조건 </a:t>
            </a:r>
            <a:r>
              <a:rPr lang="en-US" altLang="ko-KR" b="1" dirty="0"/>
              <a:t>/ </a:t>
            </a:r>
            <a:r>
              <a:rPr lang="ko-KR" altLang="en-US" b="1" dirty="0"/>
              <a:t>삼성 디스플레이</a:t>
            </a:r>
            <a:endParaRPr lang="en-US" altLang="ko-KR" b="1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0427225-6C50-4692-8D98-B3F455C43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771" y="1509975"/>
            <a:ext cx="4782988" cy="4164961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26699594-F009-4CC3-A6B3-53E45E8956A2}"/>
              </a:ext>
            </a:extLst>
          </p:cNvPr>
          <p:cNvGrpSpPr/>
          <p:nvPr/>
        </p:nvGrpSpPr>
        <p:grpSpPr>
          <a:xfrm>
            <a:off x="593889" y="452487"/>
            <a:ext cx="5835191" cy="553998"/>
            <a:chOff x="593889" y="443060"/>
            <a:chExt cx="5835191" cy="553998"/>
          </a:xfrm>
        </p:grpSpPr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AE46D5C8-5133-4C12-A3C6-EC618B6DBAB4}"/>
                </a:ext>
              </a:extLst>
            </p:cNvPr>
            <p:cNvCxnSpPr/>
            <p:nvPr/>
          </p:nvCxnSpPr>
          <p:spPr>
            <a:xfrm>
              <a:off x="593889" y="997058"/>
              <a:ext cx="5835191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B74AA672-88B4-410A-ABEC-6CCA8923BFC7}"/>
                </a:ext>
              </a:extLst>
            </p:cNvPr>
            <p:cNvCxnSpPr/>
            <p:nvPr/>
          </p:nvCxnSpPr>
          <p:spPr>
            <a:xfrm>
              <a:off x="593889" y="443060"/>
              <a:ext cx="5835191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598CAF8-DEBD-49F7-80BA-3059BFC643F3}"/>
              </a:ext>
            </a:extLst>
          </p:cNvPr>
          <p:cNvSpPr txBox="1"/>
          <p:nvPr/>
        </p:nvSpPr>
        <p:spPr>
          <a:xfrm>
            <a:off x="593889" y="443060"/>
            <a:ext cx="39545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/>
              <a:t>2. </a:t>
            </a:r>
            <a:r>
              <a:rPr lang="ko-KR" altLang="en-US" sz="3000" b="1" dirty="0"/>
              <a:t>삼성 입사에 대하여</a:t>
            </a:r>
          </a:p>
        </p:txBody>
      </p:sp>
    </p:spTree>
    <p:extLst>
      <p:ext uri="{BB962C8B-B14F-4D97-AF65-F5344CB8AC3E}">
        <p14:creationId xmlns:p14="http://schemas.microsoft.com/office/powerpoint/2010/main" val="3313774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464C84-FCCA-41C9-BE80-2D022F166061}"/>
              </a:ext>
            </a:extLst>
          </p:cNvPr>
          <p:cNvSpPr txBox="1"/>
          <p:nvPr/>
        </p:nvSpPr>
        <p:spPr>
          <a:xfrm>
            <a:off x="999241" y="1140643"/>
            <a:ext cx="4222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2-2) </a:t>
            </a:r>
            <a:r>
              <a:rPr lang="ko-KR" altLang="en-US" b="1" dirty="0"/>
              <a:t>삼성 채용 조건 </a:t>
            </a:r>
            <a:r>
              <a:rPr lang="en-US" altLang="ko-KR" b="1" dirty="0"/>
              <a:t>/ </a:t>
            </a:r>
            <a:r>
              <a:rPr lang="ko-KR" altLang="en-US" b="1" dirty="0"/>
              <a:t>삼성 디스플레이</a:t>
            </a:r>
            <a:endParaRPr lang="en-US" altLang="ko-KR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05EEA34-2584-42B1-9D2C-BF4411A31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651" y="1496822"/>
            <a:ext cx="8502697" cy="4906930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4A0B5629-4E16-4874-8F8F-3769446A5830}"/>
              </a:ext>
            </a:extLst>
          </p:cNvPr>
          <p:cNvGrpSpPr/>
          <p:nvPr/>
        </p:nvGrpSpPr>
        <p:grpSpPr>
          <a:xfrm>
            <a:off x="593889" y="443060"/>
            <a:ext cx="5835191" cy="553998"/>
            <a:chOff x="593889" y="443060"/>
            <a:chExt cx="5835191" cy="553998"/>
          </a:xfrm>
        </p:grpSpPr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5E7C0855-A188-47C7-A760-262B915518DB}"/>
                </a:ext>
              </a:extLst>
            </p:cNvPr>
            <p:cNvCxnSpPr/>
            <p:nvPr/>
          </p:nvCxnSpPr>
          <p:spPr>
            <a:xfrm>
              <a:off x="593889" y="997058"/>
              <a:ext cx="5835191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D3CFB942-57D7-42EF-9DF0-E6965AE89652}"/>
                </a:ext>
              </a:extLst>
            </p:cNvPr>
            <p:cNvCxnSpPr/>
            <p:nvPr/>
          </p:nvCxnSpPr>
          <p:spPr>
            <a:xfrm>
              <a:off x="593889" y="443060"/>
              <a:ext cx="5835191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2731D36-D6E4-4870-8163-F4D01C4E82B8}"/>
              </a:ext>
            </a:extLst>
          </p:cNvPr>
          <p:cNvSpPr txBox="1"/>
          <p:nvPr/>
        </p:nvSpPr>
        <p:spPr>
          <a:xfrm>
            <a:off x="593889" y="443060"/>
            <a:ext cx="39545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/>
              <a:t>2. </a:t>
            </a:r>
            <a:r>
              <a:rPr lang="ko-KR" altLang="en-US" sz="3000" b="1" dirty="0"/>
              <a:t>삼성 입사에 대하여</a:t>
            </a:r>
          </a:p>
        </p:txBody>
      </p:sp>
    </p:spTree>
    <p:extLst>
      <p:ext uri="{BB962C8B-B14F-4D97-AF65-F5344CB8AC3E}">
        <p14:creationId xmlns:p14="http://schemas.microsoft.com/office/powerpoint/2010/main" val="3725647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c95a865-4345-4c8c-bcc3-86cace8832f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A84402C14001B841938098260427F419" ma:contentTypeVersion="10" ma:contentTypeDescription="새 문서를 만듭니다." ma:contentTypeScope="" ma:versionID="45850aec6baaf697336fd15509c7926f">
  <xsd:schema xmlns:xsd="http://www.w3.org/2001/XMLSchema" xmlns:xs="http://www.w3.org/2001/XMLSchema" xmlns:p="http://schemas.microsoft.com/office/2006/metadata/properties" xmlns:ns3="9c95a865-4345-4c8c-bcc3-86cace8832fb" targetNamespace="http://schemas.microsoft.com/office/2006/metadata/properties" ma:root="true" ma:fieldsID="11ffc0b69a46ea6e92e770f9a5c7319c" ns3:_="">
    <xsd:import namespace="9c95a865-4345-4c8c-bcc3-86cace8832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95a865-4345-4c8c-bcc3-86cace8832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635F20-18C1-416A-BBB1-6346E3C8D482}">
  <ds:schemaRefs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9c95a865-4345-4c8c-bcc3-86cace8832fb"/>
  </ds:schemaRefs>
</ds:datastoreItem>
</file>

<file path=customXml/itemProps2.xml><?xml version="1.0" encoding="utf-8"?>
<ds:datastoreItem xmlns:ds="http://schemas.openxmlformats.org/officeDocument/2006/customXml" ds:itemID="{AEACCE0D-93C4-4B78-B794-DAAC42075C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A7245B-9EF0-4C97-9FEB-1C83594485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95a865-4345-4c8c-bcc3-86cace8832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1949</TotalTime>
  <Words>384</Words>
  <Application>Microsoft Office PowerPoint</Application>
  <PresentationFormat>와이드스크린</PresentationFormat>
  <Paragraphs>80</Paragraphs>
  <Slides>16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2" baseType="lpstr">
      <vt:lpstr>YouTube Noto</vt:lpstr>
      <vt:lpstr>맑은 고딕</vt:lpstr>
      <vt:lpstr>한컴 윤고딕 230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최승준</dc:creator>
  <cp:lastModifiedBy>최승준</cp:lastModifiedBy>
  <cp:revision>27</cp:revision>
  <dcterms:created xsi:type="dcterms:W3CDTF">2023-07-04T05:00:09Z</dcterms:created>
  <dcterms:modified xsi:type="dcterms:W3CDTF">2023-07-09T18:32:20Z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0x010100A84402C14001B841938098260427F419</vt:lpwstr>
  </property>
</Properties>
</file>