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A19E58-60FF-4068-9985-556B7A0BD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9C6ACC-5C68-4D70-B4C0-EB026924E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4A1871-F936-45A1-AD60-FF0F06EC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B07D56-02FA-4B3F-A9AE-E9B85E73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E05D6B-8E72-4AF5-A720-E8B97784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96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194BD8-C416-46B2-9AEE-7971670B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73AAF9-D026-4F92-A1CA-4FC652682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31DF82-E60E-4D16-8F21-7E20BFCF2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952189-4565-4979-A7A4-BD1620DE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B440B5-8DC6-407E-98C7-4323AEEF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50C5249-B363-455E-BC77-A8E2FB231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32B7783-525A-4A94-A953-0C95902C3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7DF2AB-2DD2-4D63-9776-B946786E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456EFC-9EB3-482B-B844-3F8A6041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E7DB0-3D52-465C-9A65-EE04857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41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07A411-0D52-41D5-9DD8-15FAA3C1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A0FD60-27F0-4E4F-B1EB-ED9120520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C0066-A360-402C-902E-0BA17429A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04DD63-D456-4292-8458-9C426FD1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50E15B-5613-4DDB-A135-0B678151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9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326410-9959-4B48-B51C-31280BE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2174C2-ACA3-4C0E-9F11-6DBB2410E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6A8ECD-8ED1-457C-96AE-135914E4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4CD9BD-AD13-47B3-BF53-DB45B356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89E8A5-A225-4863-9D0C-B788EEDD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76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673735-8A52-4C9B-AE6D-6D5F9B0D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003657-6262-4ACB-BB0B-4CB45E8C8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C5D0C76-0829-4BB0-ACC3-043249953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04A157-A226-4C81-A9BA-7059026B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A9AB5A-85D2-48E3-AA4E-7C59F5B4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CCB3F5-EFDA-4CD0-BC2E-D37D9C10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3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738047-F686-4254-8259-74544C66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B537BC7-DD06-41C9-9491-8967C14F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80BBDFC-E5E4-44B1-B4B6-A10F474A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8E87ECE-B06E-48EE-B947-59A7CA7BF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A85CB1D-5F52-4296-85CF-FCB5FF5F3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172FE99-B3F8-4B10-8AE7-58E6F8798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521FE50-38B4-4458-91DE-E0EDC7BB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00BD905-9CF8-4957-B5A3-8BD5AFB5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1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757373-B266-4E2E-9B61-B09B4888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4A55BD-A635-412C-8A49-29591C18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6CD1E1D-7368-474E-9905-BA1EC2FB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772EA3-BEA8-43D5-9F57-5F818D55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748D08-34A1-4A58-B980-639A321D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3F9656-3E61-4388-B93C-6CE04F8C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920ABB-98EC-4C20-94F3-57E33BD4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00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4ED9E2-34D1-49CB-9D03-FCE8F4F3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D3FC1A-0347-45C6-A655-E5A922EB0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916E74-9577-44F2-9C39-A50B4DB1E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D2315C-FD66-44A7-9BD3-CEFAE33E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AC0413-8542-4C85-8FEA-091489CA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619A619-A2D3-4C22-A800-19C5D7E9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0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A5C007-D6D6-43DA-B21D-06ACFAC2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E52D89-5C1B-4005-8EA3-BB86ED8C1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7786CC-43AC-4AFC-83E4-CF361C69E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6610E5-42EE-4318-8EA0-54903CA6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6BED45-9EEA-4864-8B65-C7E02382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548FD04-2A32-4058-AC6E-A2DBEDE3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44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D39863-D1A9-431E-8A06-C5C34DF5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57D505-1675-4E4A-A5C0-8BB9532E2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381AB4-13ED-4011-A691-56B0B6500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B8F9-E9C9-441E-AC4F-183697CA8AA2}" type="datetimeFigureOut">
              <a:rPr lang="ko-KR" altLang="en-US" smtClean="0"/>
              <a:t>2023-07-04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DF1484-C4BF-4D81-B705-D674BEA12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4F239-81ED-4377-B2FD-13C132B48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DD42-65EA-489C-9EC4-C79599C51C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1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10F58C-73AA-4800-A226-032C729B0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세미나 발표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D40E4F-4FA8-4FD0-93F5-B55214E70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학사과정 전중현 </a:t>
            </a:r>
          </a:p>
        </p:txBody>
      </p:sp>
    </p:spTree>
    <p:extLst>
      <p:ext uri="{BB962C8B-B14F-4D97-AF65-F5344CB8AC3E}">
        <p14:creationId xmlns:p14="http://schemas.microsoft.com/office/powerpoint/2010/main" val="57375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14375C-732B-45DF-86BB-3BA0073AB006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F18C63-3AC9-4500-B8E8-262A586B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0" y="1920598"/>
            <a:ext cx="8031475" cy="37251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E2FD1-B00F-4A20-8785-9D17C33625D7}"/>
              </a:ext>
            </a:extLst>
          </p:cNvPr>
          <p:cNvSpPr txBox="1"/>
          <p:nvPr/>
        </p:nvSpPr>
        <p:spPr>
          <a:xfrm>
            <a:off x="303140" y="964734"/>
            <a:ext cx="470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GSAT </a:t>
            </a:r>
            <a:r>
              <a:rPr lang="ko-KR" altLang="en-US" dirty="0"/>
              <a:t>기출문제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34E8-7388-455B-9F91-172C97E82F2A}"/>
              </a:ext>
            </a:extLst>
          </p:cNvPr>
          <p:cNvSpPr txBox="1"/>
          <p:nvPr/>
        </p:nvSpPr>
        <p:spPr>
          <a:xfrm>
            <a:off x="9169168" y="3833769"/>
            <a:ext cx="136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정답</a:t>
            </a:r>
            <a:r>
              <a:rPr lang="en-US" altLang="ko-KR" dirty="0"/>
              <a:t>: 3</a:t>
            </a:r>
            <a:r>
              <a:rPr lang="ko-KR" altLang="en-US" dirty="0"/>
              <a:t>번</a:t>
            </a:r>
          </a:p>
        </p:txBody>
      </p:sp>
    </p:spTree>
    <p:extLst>
      <p:ext uri="{BB962C8B-B14F-4D97-AF65-F5344CB8AC3E}">
        <p14:creationId xmlns:p14="http://schemas.microsoft.com/office/powerpoint/2010/main" val="32672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DB414C1-7BC3-4595-8C8E-93F6FA04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5" y="918267"/>
            <a:ext cx="4920893" cy="502146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4E095BE-7FCA-4786-B83D-13034EFE1053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2050" name="Picture 2" descr="https://image.chosun.com/sitedata/image/201604/21/2016042102469_2.png">
            <a:extLst>
              <a:ext uri="{FF2B5EF4-FFF2-40B4-BE49-F238E27FC236}">
                <a16:creationId xmlns:a16="http://schemas.microsoft.com/office/drawing/2014/main" id="{398FD6DD-2A7E-4434-B45D-DD55EA68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94" y="1766887"/>
            <a:ext cx="5524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5FA44D0-F766-48E4-9476-773C69DCFFF4}"/>
              </a:ext>
            </a:extLst>
          </p:cNvPr>
          <p:cNvSpPr/>
          <p:nvPr/>
        </p:nvSpPr>
        <p:spPr>
          <a:xfrm>
            <a:off x="885127" y="3895980"/>
            <a:ext cx="4693552" cy="457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8056ED48-7006-46D1-BC55-185A5D83DB15}"/>
              </a:ext>
            </a:extLst>
          </p:cNvPr>
          <p:cNvCxnSpPr/>
          <p:nvPr/>
        </p:nvCxnSpPr>
        <p:spPr>
          <a:xfrm>
            <a:off x="885127" y="1275127"/>
            <a:ext cx="46348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4392E58-D953-4096-A976-A9C2C2F92694}"/>
              </a:ext>
            </a:extLst>
          </p:cNvPr>
          <p:cNvCxnSpPr/>
          <p:nvPr/>
        </p:nvCxnSpPr>
        <p:spPr>
          <a:xfrm>
            <a:off x="973123" y="1610686"/>
            <a:ext cx="1426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0D80B4F-689C-4B22-8E03-48415DA08C6A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현재 나의 위치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2A32137-6BB3-4A85-9F3D-AC8908CA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1" y="1382873"/>
            <a:ext cx="5674541" cy="4964710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F41B2B1-F79F-47A7-9291-64F51F85B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03428"/>
              </p:ext>
            </p:extLst>
          </p:nvPr>
        </p:nvGraphicFramePr>
        <p:xfrm>
          <a:off x="6386820" y="1803994"/>
          <a:ext cx="4997041" cy="4122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03">
                  <a:extLst>
                    <a:ext uri="{9D8B030D-6E8A-4147-A177-3AD203B41FA5}">
                      <a16:colId xmlns:a16="http://schemas.microsoft.com/office/drawing/2014/main" val="4019546570"/>
                    </a:ext>
                  </a:extLst>
                </a:gridCol>
                <a:gridCol w="3095538">
                  <a:extLst>
                    <a:ext uri="{9D8B030D-6E8A-4147-A177-3AD203B41FA5}">
                      <a16:colId xmlns:a16="http://schemas.microsoft.com/office/drawing/2014/main" val="951445047"/>
                    </a:ext>
                  </a:extLst>
                </a:gridCol>
              </a:tblGrid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학점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3.55 (3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학년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학기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198532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토익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점대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모의토익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269601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토익스피킹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396277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OPIC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89014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외국어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210829"/>
                  </a:ext>
                </a:extLst>
              </a:tr>
              <a:tr h="4432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자격증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699095"/>
                  </a:ext>
                </a:extLst>
              </a:tr>
              <a:tr h="1477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해외경험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967877"/>
                  </a:ext>
                </a:extLst>
              </a:tr>
              <a:tr h="2180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인터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918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수상내역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559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교내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사회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b="1" dirty="0">
                          <a:solidFill>
                            <a:schemeClr val="tx1"/>
                          </a:solidFill>
                        </a:rPr>
                        <a:t>봉사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>
                          <a:solidFill>
                            <a:schemeClr val="tx1"/>
                          </a:solidFill>
                        </a:rPr>
                        <a:t>미보유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36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22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8A3BF0D-EAC8-4268-90A4-0DEBBDCC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07828"/>
              </p:ext>
            </p:extLst>
          </p:nvPr>
        </p:nvGraphicFramePr>
        <p:xfrm>
          <a:off x="815596" y="1105558"/>
          <a:ext cx="10039758" cy="5345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879">
                  <a:extLst>
                    <a:ext uri="{9D8B030D-6E8A-4147-A177-3AD203B41FA5}">
                      <a16:colId xmlns:a16="http://schemas.microsoft.com/office/drawing/2014/main" val="550838555"/>
                    </a:ext>
                  </a:extLst>
                </a:gridCol>
                <a:gridCol w="5019879">
                  <a:extLst>
                    <a:ext uri="{9D8B030D-6E8A-4147-A177-3AD203B41FA5}">
                      <a16:colId xmlns:a16="http://schemas.microsoft.com/office/drawing/2014/main" val="3331600522"/>
                    </a:ext>
                  </a:extLst>
                </a:gridCol>
              </a:tblGrid>
              <a:tr h="26727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현재목표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월 학회 발표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올해목표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올해 학점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3.6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이상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달성 목표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29266"/>
                  </a:ext>
                </a:extLst>
              </a:tr>
              <a:tr h="26727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내년 상반기 목표</a:t>
                      </a: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6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반도체학술대회 발표 준비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내년 하반기 목표</a:t>
                      </a: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졸업 학점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3.7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이상</a:t>
                      </a: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졸업 준비</a:t>
                      </a: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en-US" altLang="ko-KR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OPIC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시험 준비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2657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A446C3C5-3353-47DD-ABE2-48B0DAEEBE99}"/>
              </a:ext>
            </a:extLst>
          </p:cNvPr>
          <p:cNvSpPr/>
          <p:nvPr/>
        </p:nvSpPr>
        <p:spPr>
          <a:xfrm>
            <a:off x="0" y="0"/>
            <a:ext cx="5448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현재 목표</a:t>
            </a:r>
            <a:r>
              <a:rPr lang="en-US" altLang="ko-KR" sz="3600" dirty="0"/>
              <a:t> </a:t>
            </a:r>
            <a:r>
              <a:rPr lang="ko-KR" altLang="en-US" sz="3600" dirty="0"/>
              <a:t>및 앞으로 목표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7D5F19-AC17-4E8E-A230-632A493E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85" y="2066625"/>
            <a:ext cx="2152650" cy="552450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53605CF6-EAC5-40B9-B8A7-85C4A6CB3385}"/>
              </a:ext>
            </a:extLst>
          </p:cNvPr>
          <p:cNvGrpSpPr/>
          <p:nvPr/>
        </p:nvGrpSpPr>
        <p:grpSpPr>
          <a:xfrm>
            <a:off x="6332726" y="1901175"/>
            <a:ext cx="4181475" cy="1773203"/>
            <a:chOff x="6269809" y="1556366"/>
            <a:chExt cx="4181475" cy="177320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9C5313A-D3B9-4CE7-B283-CF875571A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9809" y="1556366"/>
              <a:ext cx="4181475" cy="1266825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96A5B81-40A3-4B5A-893D-A12A7DEA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9809" y="2881894"/>
              <a:ext cx="4181475" cy="447675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32C2D961-8087-4CB2-8B71-CE164AF0D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39" y="2794617"/>
            <a:ext cx="4700064" cy="56737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C581DDA-6257-4AC6-A89F-F70F3FCCB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155" y="5051046"/>
            <a:ext cx="4129021" cy="114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6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40D8A-1C06-4330-9ED2-188DA5D8A506}"/>
              </a:ext>
            </a:extLst>
          </p:cNvPr>
          <p:cNvSpPr txBox="1"/>
          <p:nvPr/>
        </p:nvSpPr>
        <p:spPr>
          <a:xfrm>
            <a:off x="4732789" y="2847079"/>
            <a:ext cx="2726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38444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AA325-16E2-4212-A8E2-305744918279}"/>
              </a:ext>
            </a:extLst>
          </p:cNvPr>
          <p:cNvSpPr txBox="1"/>
          <p:nvPr/>
        </p:nvSpPr>
        <p:spPr>
          <a:xfrm>
            <a:off x="243280" y="293615"/>
            <a:ext cx="116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/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C2AC2-1B5B-435A-9C36-DFBF549DF534}"/>
              </a:ext>
            </a:extLst>
          </p:cNvPr>
          <p:cNvSpPr txBox="1"/>
          <p:nvPr/>
        </p:nvSpPr>
        <p:spPr>
          <a:xfrm>
            <a:off x="1409350" y="2151727"/>
            <a:ext cx="8581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3200" dirty="0"/>
              <a:t>삼성 입사 조건</a:t>
            </a:r>
            <a:endParaRPr lang="en-US" altLang="ko-KR" sz="3200" dirty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/>
              <a:t>현재 나의 위치</a:t>
            </a:r>
            <a:endParaRPr lang="en-US" altLang="ko-KR" sz="3200" dirty="0"/>
          </a:p>
          <a:p>
            <a:pPr marL="342900" indent="-342900">
              <a:buAutoNum type="arabicPeriod"/>
            </a:pPr>
            <a:endParaRPr lang="en-US" altLang="ko-KR" sz="3200" dirty="0"/>
          </a:p>
          <a:p>
            <a:pPr marL="342900" indent="-342900">
              <a:buAutoNum type="arabicPeriod"/>
            </a:pPr>
            <a:r>
              <a:rPr lang="ko-KR" altLang="en-US" sz="3200" dirty="0"/>
              <a:t>현재 목표</a:t>
            </a:r>
            <a:r>
              <a:rPr lang="en-US" altLang="ko-KR" sz="3200" dirty="0"/>
              <a:t> </a:t>
            </a:r>
            <a:r>
              <a:rPr lang="ko-KR" altLang="en-US" sz="3200" dirty="0"/>
              <a:t>및 앞으로 목표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38889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1DC9A8C-08AA-45F4-B18E-A4D5E8607AA2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CEF417-441C-4FC7-9FA7-1AB08EDF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54" y="1405964"/>
            <a:ext cx="8517691" cy="40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87B7F10-B07B-45D3-A5AB-812033166F7C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4D35CF-7F03-473B-8077-A7679815F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41" y="1402174"/>
            <a:ext cx="9369917" cy="405365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9814348-2168-4AF4-BD35-D44D6E6834D2}"/>
              </a:ext>
            </a:extLst>
          </p:cNvPr>
          <p:cNvSpPr/>
          <p:nvPr/>
        </p:nvSpPr>
        <p:spPr>
          <a:xfrm>
            <a:off x="4572000" y="2810312"/>
            <a:ext cx="2374084" cy="226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D3E1054C-E6CB-4561-8D6E-449F2130F5C3}"/>
              </a:ext>
            </a:extLst>
          </p:cNvPr>
          <p:cNvCxnSpPr/>
          <p:nvPr/>
        </p:nvCxnSpPr>
        <p:spPr>
          <a:xfrm>
            <a:off x="4714613" y="4832059"/>
            <a:ext cx="50166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3683C06-A06E-46B1-B859-E92DF9EAAAE4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8B4396-8B59-44C7-99D2-3FE69303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8" y="1387006"/>
            <a:ext cx="6183167" cy="408398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A5AA462-19FE-42CC-BF73-EC81247A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54" y="1387006"/>
            <a:ext cx="5548446" cy="40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A7D730A-D219-45AD-84DA-031BA1C26FEA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BE612F-F7DD-4B53-92DE-E77C845C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37" y="1556350"/>
            <a:ext cx="9961726" cy="37453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E5D8693-170B-453B-B87C-C688543096BF}"/>
              </a:ext>
            </a:extLst>
          </p:cNvPr>
          <p:cNvSpPr/>
          <p:nvPr/>
        </p:nvSpPr>
        <p:spPr>
          <a:xfrm>
            <a:off x="1300294" y="3565321"/>
            <a:ext cx="3791823" cy="1224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5977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06CA42C-BFE6-49B3-832C-E25EA7832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8750"/>
            <a:ext cx="5660328" cy="40005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499ABF7-A8E9-45AE-AF39-20D68A4CB698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340544-E6D1-4DFE-8820-B4F9B3DA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8" y="1428750"/>
            <a:ext cx="5542851" cy="4000500"/>
          </a:xfrm>
          <a:prstGeom prst="rect">
            <a:avLst/>
          </a:prstGeom>
        </p:spPr>
      </p:pic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16F8BD28-4195-47A2-BC97-038A47A35B72}"/>
              </a:ext>
            </a:extLst>
          </p:cNvPr>
          <p:cNvSpPr/>
          <p:nvPr/>
        </p:nvSpPr>
        <p:spPr>
          <a:xfrm rot="10800000">
            <a:off x="4974146" y="3642395"/>
            <a:ext cx="478697" cy="1786855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E77A7-2830-42F8-B94D-8ADDB1FB46DF}"/>
              </a:ext>
            </a:extLst>
          </p:cNvPr>
          <p:cNvSpPr txBox="1"/>
          <p:nvPr/>
        </p:nvSpPr>
        <p:spPr>
          <a:xfrm>
            <a:off x="3623780" y="5429250"/>
            <a:ext cx="317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위로 갈수록 등급이 높아진다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FF199DF-886C-4EFF-A86D-0E9853351902}"/>
              </a:ext>
            </a:extLst>
          </p:cNvPr>
          <p:cNvSpPr/>
          <p:nvPr/>
        </p:nvSpPr>
        <p:spPr>
          <a:xfrm>
            <a:off x="6803208" y="2785145"/>
            <a:ext cx="4953120" cy="10654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34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seoul.co.kr/img/upload/2020/02/09/SSI_20200209162210_O2.jpg">
            <a:extLst>
              <a:ext uri="{FF2B5EF4-FFF2-40B4-BE49-F238E27FC236}">
                <a16:creationId xmlns:a16="http://schemas.microsoft.com/office/drawing/2014/main" id="{00D5460C-0002-4A6D-9C4E-13A895C0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" y="1023937"/>
            <a:ext cx="6286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BBBFFE7-E1D7-4A65-A548-23BBF9A8C563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21D3C-5CA4-44DE-8330-63B1505ECC52}"/>
              </a:ext>
            </a:extLst>
          </p:cNvPr>
          <p:cNvSpPr txBox="1"/>
          <p:nvPr/>
        </p:nvSpPr>
        <p:spPr>
          <a:xfrm>
            <a:off x="7139030" y="2551836"/>
            <a:ext cx="4303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블라인드 채용으로 인해 비수도권 대학 취업률이 증가함 </a:t>
            </a:r>
            <a:r>
              <a:rPr lang="en-US" altLang="ko-KR" dirty="0"/>
              <a:t>(2020 </a:t>
            </a:r>
            <a:r>
              <a:rPr lang="ko-KR" altLang="en-US" dirty="0"/>
              <a:t>자료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블라인드 채용이 삼성 지원에 큰 도움이 될 수 있음</a:t>
            </a:r>
          </a:p>
        </p:txBody>
      </p:sp>
    </p:spTree>
    <p:extLst>
      <p:ext uri="{BB962C8B-B14F-4D97-AF65-F5344CB8AC3E}">
        <p14:creationId xmlns:p14="http://schemas.microsoft.com/office/powerpoint/2010/main" val="6918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9D048EB-2916-43B3-AAD1-5702EAEE513E}"/>
              </a:ext>
            </a:extLst>
          </p:cNvPr>
          <p:cNvSpPr/>
          <p:nvPr/>
        </p:nvSpPr>
        <p:spPr>
          <a:xfrm>
            <a:off x="0" y="0"/>
            <a:ext cx="327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dirty="0"/>
              <a:t>삼성 입사 조건</a:t>
            </a:r>
            <a:endParaRPr lang="en-US" altLang="ko-KR" sz="3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629F88-E013-4208-974C-10F7B292B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0" y="1500187"/>
            <a:ext cx="4705088" cy="38576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8E36EE9-DE04-47F6-B5A3-A26AA5DA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80" y="1500188"/>
            <a:ext cx="6237200" cy="3857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F28A2-1E46-4379-8DBE-62B74402FC79}"/>
              </a:ext>
            </a:extLst>
          </p:cNvPr>
          <p:cNvSpPr txBox="1"/>
          <p:nvPr/>
        </p:nvSpPr>
        <p:spPr>
          <a:xfrm>
            <a:off x="303140" y="964734"/>
            <a:ext cx="470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2020</a:t>
            </a:r>
            <a:r>
              <a:rPr lang="ko-KR" altLang="en-US" dirty="0"/>
              <a:t>년부터 </a:t>
            </a:r>
            <a:r>
              <a:rPr lang="en-US" altLang="ko-KR" dirty="0"/>
              <a:t>GSAT </a:t>
            </a:r>
            <a:r>
              <a:rPr lang="ko-KR" altLang="en-US" dirty="0"/>
              <a:t>시험을 온라인으로 실시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50FAC21-84A3-4A3C-897C-BBFA2DA6CE8A}"/>
              </a:ext>
            </a:extLst>
          </p:cNvPr>
          <p:cNvSpPr/>
          <p:nvPr/>
        </p:nvSpPr>
        <p:spPr>
          <a:xfrm>
            <a:off x="5578679" y="4655890"/>
            <a:ext cx="6056851" cy="604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36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153</Words>
  <Application>Microsoft Office PowerPoint</Application>
  <PresentationFormat>와이드스크린</PresentationFormat>
  <Paragraphs>66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7" baseType="lpstr">
      <vt:lpstr>맑은 고딕</vt:lpstr>
      <vt:lpstr>Arial</vt:lpstr>
      <vt:lpstr>Office 테마</vt:lpstr>
      <vt:lpstr>세미나 발표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워크샵 발ㅁㄴ아ㅔㅁㄴㅇ ㅁ니ㅓㅓㅁㄴ이ㅓ;ㅁㄴ이ㅓ;as jl;lj;</dc:title>
  <dc:creator>전중현</dc:creator>
  <cp:lastModifiedBy>전중현</cp:lastModifiedBy>
  <cp:revision>35</cp:revision>
  <dcterms:created xsi:type="dcterms:W3CDTF">2023-07-04T04:49:25Z</dcterms:created>
  <dcterms:modified xsi:type="dcterms:W3CDTF">2023-07-09T10:53:24Z</dcterms:modified>
</cp:coreProperties>
</file>