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4799D-929E-46D2-8A1F-BCFE6D88E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2840FFD-1447-4C54-AF64-33A121A20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D614C1-18F5-4C87-B74F-427CB7A5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42-6B03-48D0-B295-A49D9CB8648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1657BF-7C0B-4DFE-8401-34CC7496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9934CA-6CEE-4DFC-B049-E65974A3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F27-F5B0-4289-84F9-BF0CFC6FC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67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35244-10E4-4DC6-A5B8-AB0D647A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940BE75-7076-4B7C-8AF9-5AED84A21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D1FF38-FD49-4BC0-817D-3CDA6F34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42-6B03-48D0-B295-A49D9CB8648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3CE13A-0017-4F46-8A9C-7904B639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2E6847-A4E6-48B3-BDE3-FFF2D3EE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F27-F5B0-4289-84F9-BF0CFC6FC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44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F6C0477-28A9-49C0-8D5C-E4CD97820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668C6DC-7FA0-4D29-A4B9-80B5C52DC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93F437-906B-4DC0-BD6B-E7E4FC92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42-6B03-48D0-B295-A49D9CB8648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E630E0-9F15-45BA-B7EA-EC35A7A3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71C810-8A3D-426D-8D84-F9DA0594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F27-F5B0-4289-84F9-BF0CFC6FC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78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4FE967-1ACB-44EF-AE1D-07F4BF1B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50CDFF-F53C-45A5-90C5-AB79B2978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B482B0-B655-46C6-B3A0-28E2143A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42-6B03-48D0-B295-A49D9CB8648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826CA4-DED0-4A3A-B153-2B5B75C8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CF12FD-6E0F-4952-B6CA-1EF4EAA8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F27-F5B0-4289-84F9-BF0CFC6FC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36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2BAFE7-48AE-40AB-AEDA-8A1A3B49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7B88E2-A6C3-4381-AF85-1FECB8D98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FE83C0-F3ED-48C7-8F80-070C28BB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42-6B03-48D0-B295-A49D9CB8648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1F7790-FEE5-4E7F-9AC5-CCCC03BB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F478E2-10FE-43BB-B634-4DC1C3B3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F27-F5B0-4289-84F9-BF0CFC6FC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57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24F396-3F76-4234-806B-2D68BE61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7BDC8D-58FC-4D59-8095-F5B26D2B3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40B0EC-DA94-4C1A-A850-DCF89D3AE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C4DB952-B478-460C-A952-5E6E26ED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42-6B03-48D0-B295-A49D9CB8648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C6DCEA-6728-46A7-93D2-2337AC97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C9EC05-F97F-4571-8715-A3ABC3E7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F27-F5B0-4289-84F9-BF0CFC6FC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20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86CECA-69DB-4D3F-8FF5-F0689617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EE6C0C-889C-452A-87A3-C0D2B4264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CB60AC-65DC-459B-817E-7814EF305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DDEBC21-CD3D-4CD5-9FE1-58F246CCA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1B1EE5C-A31D-422C-8F18-DCA348143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9F1DAE6-0F5F-45AF-A2A4-CAFE29C6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42-6B03-48D0-B295-A49D9CB8648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82B9AEA-2A97-41C0-A297-4A5C3B93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A716AF1-3083-42E1-AA8F-D7EA4608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F27-F5B0-4289-84F9-BF0CFC6FC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32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F4B579-9547-4932-A630-3E2BEA62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3B67F91-5BC3-4348-90AE-C2538262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42-6B03-48D0-B295-A49D9CB8648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320695F-9F81-40E9-9D3C-CF4C1126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FE80B1E-0F06-4B56-99AD-3402B6BF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F27-F5B0-4289-84F9-BF0CFC6FC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69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EAA974F-1BB4-4E8F-9B09-C9F44E4A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42-6B03-48D0-B295-A49D9CB8648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B9D600-6BE5-4C77-8857-08A9CF07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23CD029-B6E4-4E40-B9A5-81288EE6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F27-F5B0-4289-84F9-BF0CFC6FC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93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A09002-8E9B-4EEB-A7C6-80EDE01A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DB4DD2-8670-4321-9ADC-7AE634508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8CB2BFE-74B5-4147-8F50-F28B1EE3B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DF7CD16-82EA-4999-B3D0-8BDCEC16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42-6B03-48D0-B295-A49D9CB8648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FCE596-44FF-4BBA-949D-EF20DA23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7812E2-F2EF-41F1-883D-BF4DB5BB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F27-F5B0-4289-84F9-BF0CFC6FC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77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1706B7-B9D1-4091-AAD6-A9216FDE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CB81255-FBAF-4330-A5CA-26C2DFAFA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599FF09-79A1-40CF-A19B-066E19C2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86ABA4-8756-4C49-8ED2-4A254B11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0842-6B03-48D0-B295-A49D9CB8648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D7E5A-CE12-4CD6-93E6-47BCB2DB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226578-9621-447B-B97D-8164621E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F27-F5B0-4289-84F9-BF0CFC6FC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4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357B02F-2FB2-4D2E-8AFF-8A47C6B49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AF5475-F4D7-4A54-B18C-AA2FD62CB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587D6E-BFCB-4703-B8CD-526F70156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0842-6B03-48D0-B295-A49D9CB8648C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A9F532-C9E4-4333-A66D-3C0866023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32F5B4-27AB-4AD9-A771-8ED5E851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8F27-F5B0-4289-84F9-BF0CFC6FCC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79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43FBE4F-0FAB-4957-AE3A-C4FF85088150}"/>
              </a:ext>
            </a:extLst>
          </p:cNvPr>
          <p:cNvCxnSpPr>
            <a:cxnSpLocks/>
          </p:cNvCxnSpPr>
          <p:nvPr/>
        </p:nvCxnSpPr>
        <p:spPr>
          <a:xfrm flipV="1">
            <a:off x="2076965" y="3663778"/>
            <a:ext cx="7543800" cy="3707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0B13324-72A0-4365-8037-A451F8AF8229}"/>
              </a:ext>
            </a:extLst>
          </p:cNvPr>
          <p:cNvSpPr txBox="1"/>
          <p:nvPr/>
        </p:nvSpPr>
        <p:spPr>
          <a:xfrm>
            <a:off x="3433119" y="2321805"/>
            <a:ext cx="4831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/>
              <a:t>230710</a:t>
            </a:r>
          </a:p>
          <a:p>
            <a:pPr algn="ctr"/>
            <a:r>
              <a:rPr lang="en-US" altLang="ko-KR" sz="4000" dirty="0"/>
              <a:t>EDL</a:t>
            </a:r>
            <a:r>
              <a:rPr lang="ko-KR" altLang="en-US" sz="4000" dirty="0"/>
              <a:t> 워크샵 발표</a:t>
            </a:r>
          </a:p>
        </p:txBody>
      </p:sp>
    </p:spTree>
    <p:extLst>
      <p:ext uri="{BB962C8B-B14F-4D97-AF65-F5344CB8AC3E}">
        <p14:creationId xmlns:p14="http://schemas.microsoft.com/office/powerpoint/2010/main" val="117880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9BE3985-8602-4E5C-ACC2-EFD1501CF51E}"/>
              </a:ext>
            </a:extLst>
          </p:cNvPr>
          <p:cNvCxnSpPr>
            <a:cxnSpLocks/>
          </p:cNvCxnSpPr>
          <p:nvPr/>
        </p:nvCxnSpPr>
        <p:spPr>
          <a:xfrm>
            <a:off x="0" y="729047"/>
            <a:ext cx="270613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359EA9-8427-4F69-AB54-D9DAB683DACB}"/>
              </a:ext>
            </a:extLst>
          </p:cNvPr>
          <p:cNvSpPr txBox="1"/>
          <p:nvPr/>
        </p:nvSpPr>
        <p:spPr>
          <a:xfrm>
            <a:off x="0" y="175049"/>
            <a:ext cx="3601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학회 </a:t>
            </a:r>
            <a:r>
              <a:rPr lang="en-US" altLang="ko-KR" sz="2500" dirty="0"/>
              <a:t>&amp; </a:t>
            </a:r>
            <a:r>
              <a:rPr lang="ko-KR" altLang="en-US" sz="2500" dirty="0"/>
              <a:t>논문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1A2DB38-9F36-40C1-A238-1C7EADB9A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" y="974659"/>
            <a:ext cx="7933765" cy="3210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7C8CB-3E0B-4AF0-A284-8F8DE448B934}"/>
              </a:ext>
            </a:extLst>
          </p:cNvPr>
          <p:cNvSpPr txBox="1"/>
          <p:nvPr/>
        </p:nvSpPr>
        <p:spPr>
          <a:xfrm>
            <a:off x="8027894" y="1169946"/>
            <a:ext cx="361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IMID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부산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08/22 ~ 08/25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7EB3F-E04E-47D5-9A24-C056AB35A01B}"/>
              </a:ext>
            </a:extLst>
          </p:cNvPr>
          <p:cNvSpPr txBox="1"/>
          <p:nvPr/>
        </p:nvSpPr>
        <p:spPr>
          <a:xfrm>
            <a:off x="322729" y="4506259"/>
            <a:ext cx="9897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포스터 발표</a:t>
            </a:r>
            <a:endParaRPr lang="en-US" altLang="ko-KR" dirty="0"/>
          </a:p>
          <a:p>
            <a:r>
              <a:rPr lang="en-US" altLang="ko-KR" dirty="0"/>
              <a:t>Title : Simple Driving Capacitive Sensor Circuit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F337350-86A8-4146-835F-50A29EE5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881" y="4408488"/>
            <a:ext cx="5344271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5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래픽 11">
            <a:extLst>
              <a:ext uri="{FF2B5EF4-FFF2-40B4-BE49-F238E27FC236}">
                <a16:creationId xmlns:a16="http://schemas.microsoft.com/office/drawing/2014/main" id="{0650B4BF-225B-18AE-8EE3-12F2375A01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652" y="1206863"/>
            <a:ext cx="11366372" cy="3773635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9BE3985-8602-4E5C-ACC2-EFD1501CF51E}"/>
              </a:ext>
            </a:extLst>
          </p:cNvPr>
          <p:cNvCxnSpPr>
            <a:cxnSpLocks/>
          </p:cNvCxnSpPr>
          <p:nvPr/>
        </p:nvCxnSpPr>
        <p:spPr>
          <a:xfrm>
            <a:off x="0" y="741406"/>
            <a:ext cx="270613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359EA9-8427-4F69-AB54-D9DAB683DACB}"/>
              </a:ext>
            </a:extLst>
          </p:cNvPr>
          <p:cNvSpPr txBox="1"/>
          <p:nvPr/>
        </p:nvSpPr>
        <p:spPr>
          <a:xfrm>
            <a:off x="0" y="187408"/>
            <a:ext cx="3601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삼성 입사를 위해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8404-1631-41DE-862C-BA3D8A939E43}"/>
              </a:ext>
            </a:extLst>
          </p:cNvPr>
          <p:cNvSpPr txBox="1"/>
          <p:nvPr/>
        </p:nvSpPr>
        <p:spPr>
          <a:xfrm>
            <a:off x="323266" y="1084992"/>
            <a:ext cx="97879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영어 공부 </a:t>
            </a:r>
            <a:r>
              <a:rPr lang="en-US" altLang="ko-KR" dirty="0"/>
              <a:t>( </a:t>
            </a:r>
            <a:r>
              <a:rPr lang="ko-KR" altLang="en-US" dirty="0"/>
              <a:t>자격증 취득</a:t>
            </a:r>
            <a:r>
              <a:rPr lang="en-US" altLang="ko-KR" dirty="0"/>
              <a:t> ) &amp; speaking </a:t>
            </a:r>
            <a:r>
              <a:rPr lang="ko-KR" altLang="en-US" dirty="0"/>
              <a:t>연습</a:t>
            </a:r>
            <a:r>
              <a:rPr lang="en-US" altLang="ko-K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성적 향상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전공 공부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자신감 키우기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다양한 경험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시사 이슈와</a:t>
            </a:r>
            <a:r>
              <a:rPr lang="en-US" altLang="ko-KR" dirty="0"/>
              <a:t> </a:t>
            </a:r>
            <a:r>
              <a:rPr lang="ko-KR" altLang="en-US" dirty="0"/>
              <a:t>흐름 파악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FA7AC28-E129-4F41-B63F-1E0191A78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66" y="3585606"/>
            <a:ext cx="5656728" cy="21312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BC7837C-D187-4BCD-A210-6612E4A05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792" y="3804851"/>
            <a:ext cx="5493125" cy="1692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89CA05-3B1F-45FE-8C1C-FBA9FE12175D}"/>
              </a:ext>
            </a:extLst>
          </p:cNvPr>
          <p:cNvSpPr txBox="1"/>
          <p:nvPr/>
        </p:nvSpPr>
        <p:spPr>
          <a:xfrm>
            <a:off x="2529493" y="5859307"/>
            <a:ext cx="28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4/5</a:t>
            </a:r>
            <a:r>
              <a:rPr lang="ko-KR" altLang="en-US" dirty="0"/>
              <a:t>급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3A313-F194-490A-83BC-D2195454EEA0}"/>
              </a:ext>
            </a:extLst>
          </p:cNvPr>
          <p:cNvSpPr txBox="1"/>
          <p:nvPr/>
        </p:nvSpPr>
        <p:spPr>
          <a:xfrm>
            <a:off x="8759964" y="5716819"/>
            <a:ext cx="28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/>
              <a:t>급</a:t>
            </a:r>
          </a:p>
        </p:txBody>
      </p:sp>
      <p:sp>
        <p:nvSpPr>
          <p:cNvPr id="4" name="AutoShape 4" descr="삼성 - 나무위키">
            <a:extLst>
              <a:ext uri="{FF2B5EF4-FFF2-40B4-BE49-F238E27FC236}">
                <a16:creationId xmlns:a16="http://schemas.microsoft.com/office/drawing/2014/main" id="{76B89710-AD73-C969-35B7-77D82E5C63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8493" y="3219201"/>
            <a:ext cx="2977978" cy="29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444E7FB7-C27F-753F-B4DD-49336CE3B9D1}"/>
              </a:ext>
            </a:extLst>
          </p:cNvPr>
          <p:cNvSpPr/>
          <p:nvPr/>
        </p:nvSpPr>
        <p:spPr>
          <a:xfrm>
            <a:off x="147803" y="3272747"/>
            <a:ext cx="11896393" cy="320040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98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9BE3985-8602-4E5C-ACC2-EFD1501CF51E}"/>
              </a:ext>
            </a:extLst>
          </p:cNvPr>
          <p:cNvCxnSpPr>
            <a:cxnSpLocks/>
          </p:cNvCxnSpPr>
          <p:nvPr/>
        </p:nvCxnSpPr>
        <p:spPr>
          <a:xfrm>
            <a:off x="0" y="698157"/>
            <a:ext cx="270613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359EA9-8427-4F69-AB54-D9DAB683DACB}"/>
              </a:ext>
            </a:extLst>
          </p:cNvPr>
          <p:cNvSpPr txBox="1"/>
          <p:nvPr/>
        </p:nvSpPr>
        <p:spPr>
          <a:xfrm>
            <a:off x="80682" y="144159"/>
            <a:ext cx="3601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올해의 목표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0354F-6514-4862-B428-32F2D94D4F1B}"/>
              </a:ext>
            </a:extLst>
          </p:cNvPr>
          <p:cNvSpPr txBox="1"/>
          <p:nvPr/>
        </p:nvSpPr>
        <p:spPr>
          <a:xfrm>
            <a:off x="439072" y="1699303"/>
            <a:ext cx="3601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성적 향상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체력 기르기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영어 공부 시작</a:t>
            </a:r>
            <a:endParaRPr lang="en-US" altLang="ko-KR" dirty="0"/>
          </a:p>
          <a:p>
            <a:endParaRPr lang="en-US" altLang="ko-KR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EE2FC1E-F3B3-42D5-9899-1DBC1E5ECCDD}"/>
              </a:ext>
            </a:extLst>
          </p:cNvPr>
          <p:cNvCxnSpPr>
            <a:cxnSpLocks/>
          </p:cNvCxnSpPr>
          <p:nvPr/>
        </p:nvCxnSpPr>
        <p:spPr>
          <a:xfrm>
            <a:off x="5988423" y="698157"/>
            <a:ext cx="270613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FDC818B-A5F2-49E1-8E75-7659C530EF8D}"/>
              </a:ext>
            </a:extLst>
          </p:cNvPr>
          <p:cNvSpPr txBox="1"/>
          <p:nvPr/>
        </p:nvSpPr>
        <p:spPr>
          <a:xfrm>
            <a:off x="6096000" y="144159"/>
            <a:ext cx="3601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내년까지의 목표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802C5FC3-9615-468E-A1F2-8DB0C77F3D7B}"/>
              </a:ext>
            </a:extLst>
          </p:cNvPr>
          <p:cNvCxnSpPr>
            <a:cxnSpLocks/>
          </p:cNvCxnSpPr>
          <p:nvPr/>
        </p:nvCxnSpPr>
        <p:spPr>
          <a:xfrm>
            <a:off x="5988423" y="0"/>
            <a:ext cx="0" cy="685800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6D0C06-8752-441E-AE7B-53389F802C1C}"/>
              </a:ext>
            </a:extLst>
          </p:cNvPr>
          <p:cNvSpPr txBox="1"/>
          <p:nvPr/>
        </p:nvSpPr>
        <p:spPr>
          <a:xfrm>
            <a:off x="6287317" y="1699303"/>
            <a:ext cx="3601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자격증 취득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성적 향상 </a:t>
            </a:r>
            <a:r>
              <a:rPr lang="en-US" altLang="ko-KR" dirty="0"/>
              <a:t>or </a:t>
            </a:r>
            <a:r>
              <a:rPr lang="ko-KR" altLang="en-US" dirty="0"/>
              <a:t>유지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졸업 후 취직 준비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D804F5E1-588A-4A2F-3DCE-FEB7D0C729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64" y="1277499"/>
            <a:ext cx="11366372" cy="377363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D89B960-1581-213D-3D69-7BE8B0196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34" y="3463941"/>
            <a:ext cx="2493908" cy="248370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301CC15-63E9-3C96-2F77-063D89D54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154" y="3463941"/>
            <a:ext cx="2486245" cy="248370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6DB9B7D-5547-04C3-4DE9-7C9F9DEFE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759" y="3463941"/>
            <a:ext cx="4420408" cy="24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13252</TotalTime>
  <Words>72</Words>
  <Application>Microsoft Office PowerPoint</Application>
  <PresentationFormat>와이드스크린</PresentationFormat>
  <Paragraphs>27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서윤</dc:creator>
  <cp:lastModifiedBy>서윤</cp:lastModifiedBy>
  <cp:revision>27</cp:revision>
  <dcterms:created xsi:type="dcterms:W3CDTF">2023-07-04T01:40:52Z</dcterms:created>
  <dcterms:modified xsi:type="dcterms:W3CDTF">2023-07-09T16:51:30Z</dcterms:modified>
</cp:coreProperties>
</file>