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7" r:id="rId12"/>
    <p:sldId id="263" r:id="rId13"/>
    <p:sldId id="26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0DAE-2B27-4BB0-AD3F-4B4FBBEDD871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9FDB-469D-42EE-BB41-AB2F541E7D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6000" dirty="0" smtClean="0"/>
              <a:t>2011 </a:t>
            </a:r>
            <a:r>
              <a:rPr lang="ko-KR" altLang="en-US" sz="6000" dirty="0" smtClean="0"/>
              <a:t>하계 </a:t>
            </a:r>
            <a:r>
              <a:rPr lang="en-US" altLang="ko-KR" sz="6000" dirty="0" smtClean="0"/>
              <a:t>Workshop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03848" y="4005064"/>
            <a:ext cx="2520280" cy="1042998"/>
          </a:xfrm>
        </p:spPr>
        <p:txBody>
          <a:bodyPr anchor="ctr">
            <a:normAutofit/>
          </a:bodyPr>
          <a:lstStyle/>
          <a:p>
            <a:r>
              <a:rPr lang="ko-KR" altLang="en-US" sz="4000" dirty="0" smtClean="0"/>
              <a:t>이종</a:t>
            </a:r>
            <a:r>
              <a:rPr lang="ko-KR" altLang="en-US" sz="4000" dirty="0"/>
              <a:t>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FMBA </a:t>
            </a:r>
            <a:r>
              <a:rPr lang="ko-KR" altLang="en-US" dirty="0" smtClean="0"/>
              <a:t>진행사항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altLang="ko-KR" sz="2400" dirty="0" smtClean="0">
                <a:latin typeface="+mn-ea"/>
              </a:rPr>
              <a:t>FMBA Display mode </a:t>
            </a:r>
            <a:r>
              <a:rPr lang="ko-KR" altLang="en-US" sz="2400" dirty="0" smtClean="0">
                <a:latin typeface="+mn-ea"/>
              </a:rPr>
              <a:t>검증</a:t>
            </a:r>
            <a:endParaRPr lang="en-US" altLang="ko-KR" sz="24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2400" dirty="0" smtClean="0">
                <a:latin typeface="+mn-ea"/>
              </a:rPr>
              <a:t>   </a:t>
            </a:r>
            <a:r>
              <a:rPr lang="en-US" altLang="ko-KR" sz="2000" dirty="0" smtClean="0">
                <a:latin typeface="+mn-ea"/>
              </a:rPr>
              <a:t>- </a:t>
            </a:r>
            <a:r>
              <a:rPr lang="en-US" altLang="ko-KR" sz="2000" dirty="0">
                <a:latin typeface="+mn-ea"/>
              </a:rPr>
              <a:t>Array Device </a:t>
            </a:r>
            <a:r>
              <a:rPr lang="ko-KR" altLang="en-US" sz="2000" dirty="0">
                <a:latin typeface="+mn-ea"/>
              </a:rPr>
              <a:t>구동 연구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>
                <a:latin typeface="+mn-ea"/>
              </a:rPr>
              <a:t>응답속도</a:t>
            </a:r>
            <a:r>
              <a:rPr lang="en-US" altLang="ko-KR" sz="2000" dirty="0">
                <a:latin typeface="+mn-ea"/>
              </a:rPr>
              <a:t>, Gray </a:t>
            </a:r>
            <a:r>
              <a:rPr lang="ko-KR" altLang="en-US" sz="2000" dirty="0">
                <a:latin typeface="+mn-ea"/>
              </a:rPr>
              <a:t>구현 구동 </a:t>
            </a:r>
            <a:r>
              <a:rPr lang="ko-KR" altLang="en-US" sz="2000" dirty="0" smtClean="0">
                <a:latin typeface="+mn-ea"/>
              </a:rPr>
              <a:t>연구</a:t>
            </a: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2000" dirty="0" smtClean="0">
                <a:latin typeface="+mn-ea"/>
              </a:rPr>
              <a:t>   - </a:t>
            </a:r>
            <a:r>
              <a:rPr lang="en-US" altLang="ko-KR" sz="2000" dirty="0">
                <a:latin typeface="+mn-ea"/>
              </a:rPr>
              <a:t>FMBA Display Device </a:t>
            </a:r>
            <a:r>
              <a:rPr lang="ko-KR" altLang="en-US" sz="2000" dirty="0">
                <a:latin typeface="+mn-ea"/>
              </a:rPr>
              <a:t>구동 </a:t>
            </a:r>
            <a:r>
              <a:rPr lang="ko-KR" altLang="en-US" sz="2000" dirty="0" smtClean="0">
                <a:latin typeface="+mn-ea"/>
              </a:rPr>
              <a:t>검증</a:t>
            </a: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endParaRPr lang="en-US" altLang="ko-KR" sz="10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altLang="ko-KR" sz="2400" dirty="0">
                <a:latin typeface="+mn-ea"/>
              </a:rPr>
              <a:t>FMBA </a:t>
            </a:r>
            <a:r>
              <a:rPr lang="ko-KR" altLang="en-US" sz="2400" dirty="0">
                <a:latin typeface="+mn-ea"/>
              </a:rPr>
              <a:t>구동기술 원천특허 확보 및 기술 </a:t>
            </a:r>
            <a:r>
              <a:rPr lang="ko-KR" altLang="en-US" sz="2400" dirty="0" smtClean="0">
                <a:latin typeface="+mn-ea"/>
              </a:rPr>
              <a:t>이전</a:t>
            </a:r>
            <a:endParaRPr lang="en-US" altLang="ko-KR" sz="24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1800" dirty="0" smtClean="0">
                <a:latin typeface="+mn-ea"/>
              </a:rPr>
              <a:t>    - </a:t>
            </a:r>
            <a:r>
              <a:rPr lang="ko-KR" altLang="en-US" sz="1800" dirty="0" err="1" smtClean="0">
                <a:latin typeface="+mn-ea"/>
              </a:rPr>
              <a:t>전도성</a:t>
            </a:r>
            <a:r>
              <a:rPr lang="ko-KR" altLang="en-US" sz="1800" dirty="0" smtClean="0">
                <a:latin typeface="+mn-ea"/>
              </a:rPr>
              <a:t> 입자를 이용한 </a:t>
            </a:r>
            <a:r>
              <a:rPr lang="en-US" altLang="ko-KR" sz="1800" dirty="0" smtClean="0">
                <a:latin typeface="+mn-ea"/>
              </a:rPr>
              <a:t>Floating Metal Ball </a:t>
            </a:r>
            <a:r>
              <a:rPr lang="ko-KR" altLang="en-US" sz="1800" dirty="0" smtClean="0">
                <a:latin typeface="+mn-ea"/>
              </a:rPr>
              <a:t>구동조건 확보 및 원천특허 확보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- </a:t>
            </a:r>
            <a:r>
              <a:rPr lang="ko-KR" altLang="en-US" sz="1800" dirty="0" smtClean="0">
                <a:latin typeface="+mn-ea"/>
              </a:rPr>
              <a:t>세계 최초 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특허출원 </a:t>
            </a:r>
            <a:r>
              <a:rPr lang="en-US" altLang="ko-KR" sz="1800" dirty="0" smtClean="0">
                <a:latin typeface="+mn-ea"/>
              </a:rPr>
              <a:t>(10-2010-0110671), </a:t>
            </a:r>
            <a:r>
              <a:rPr lang="ko-KR" altLang="en-US" sz="1800" dirty="0" smtClean="0">
                <a:latin typeface="+mn-ea"/>
              </a:rPr>
              <a:t>해외특허 출원 중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기술이전 완료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- </a:t>
            </a:r>
            <a:r>
              <a:rPr lang="ko-KR" altLang="en-US" sz="1800" dirty="0" smtClean="0">
                <a:latin typeface="+mn-ea"/>
              </a:rPr>
              <a:t>별도 </a:t>
            </a:r>
            <a:r>
              <a:rPr lang="en-US" altLang="ko-KR" sz="1800" dirty="0" smtClean="0">
                <a:latin typeface="+mn-ea"/>
              </a:rPr>
              <a:t>TFT </a:t>
            </a:r>
            <a:r>
              <a:rPr lang="ko-KR" altLang="en-US" sz="1800" dirty="0" smtClean="0">
                <a:latin typeface="+mn-ea"/>
              </a:rPr>
              <a:t>없는 </a:t>
            </a:r>
            <a:r>
              <a:rPr lang="en-US" altLang="ko-KR" sz="1800" dirty="0" smtClean="0">
                <a:latin typeface="+mn-ea"/>
              </a:rPr>
              <a:t>Self Active Matrix Addressing </a:t>
            </a:r>
            <a:r>
              <a:rPr lang="ko-KR" altLang="en-US" sz="1800" dirty="0" err="1" smtClean="0">
                <a:latin typeface="+mn-ea"/>
              </a:rPr>
              <a:t>구동법</a:t>
            </a:r>
            <a:r>
              <a:rPr lang="ko-KR" altLang="en-US" sz="1800" dirty="0" smtClean="0">
                <a:latin typeface="+mn-ea"/>
              </a:rPr>
              <a:t> 개발 및 원천특허 확보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1800" dirty="0" smtClean="0">
                <a:latin typeface="+mn-ea"/>
              </a:rPr>
              <a:t>    - COPYRIGHT 2010 Dept. Display &amp; Semiconductor Physics All Right Reserved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- </a:t>
            </a:r>
            <a:r>
              <a:rPr lang="ko-KR" altLang="en-US" sz="1800" dirty="0" smtClean="0">
                <a:latin typeface="+mn-ea"/>
              </a:rPr>
              <a:t>세계 최초 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특허출원 </a:t>
            </a:r>
            <a:r>
              <a:rPr lang="en-US" altLang="ko-KR" sz="1800" dirty="0" smtClean="0">
                <a:latin typeface="+mn-ea"/>
              </a:rPr>
              <a:t>(10-2011-0001729), </a:t>
            </a:r>
            <a:r>
              <a:rPr lang="ko-KR" altLang="en-US" sz="1800" dirty="0" smtClean="0">
                <a:latin typeface="+mn-ea"/>
              </a:rPr>
              <a:t>해외특허 출원 중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기술이전 완료</a:t>
            </a:r>
            <a:endParaRPr lang="en-US" altLang="ko-KR" sz="1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FMBA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73" y="1988840"/>
            <a:ext cx="872760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FMBA </a:t>
            </a:r>
            <a:r>
              <a:rPr lang="ko-KR" altLang="en-US" dirty="0" smtClean="0"/>
              <a:t>최종목표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08" y="1988840"/>
            <a:ext cx="8591872" cy="40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1512" y="479715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/>
              <a:t>행복하게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살겠습니다</a:t>
            </a:r>
            <a:r>
              <a:rPr lang="en-US" altLang="ko-KR" sz="5400" b="1" dirty="0" smtClean="0"/>
              <a:t>.</a:t>
            </a:r>
            <a:endParaRPr lang="ko-KR" altLang="en-US" sz="5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842" y="44624"/>
            <a:ext cx="501734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haeinpapa.com/list/revol_getimg.php?id=gallery2&amp;no=1&amp;num=4&amp;fc=595da51a2acf8d61daf31eb5df8952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4464496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 </a:t>
            </a:r>
            <a:r>
              <a:rPr lang="ko-KR" altLang="en-US" dirty="0" err="1" smtClean="0"/>
              <a:t>력</a:t>
            </a:r>
            <a:r>
              <a:rPr lang="ko-KR" altLang="en-US" dirty="0" smtClean="0"/>
              <a:t> 사 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</a:t>
            </a:r>
            <a:r>
              <a:rPr lang="en-US" altLang="ko-KR" dirty="0" smtClean="0"/>
              <a:t> 12</a:t>
            </a:r>
            <a:r>
              <a:rPr lang="ko-KR" altLang="en-US" dirty="0" smtClean="0"/>
              <a:t>일 연구실 </a:t>
            </a:r>
            <a:r>
              <a:rPr lang="en-US" altLang="ko-KR" dirty="0" smtClean="0"/>
              <a:t>(5</a:t>
            </a:r>
            <a:r>
              <a:rPr lang="ko-KR" altLang="en-US" dirty="0" err="1" smtClean="0"/>
              <a:t>년차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석사과정 입학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연구실 유일한 </a:t>
            </a:r>
            <a:r>
              <a:rPr lang="ko-KR" altLang="en-US" dirty="0" err="1" smtClean="0"/>
              <a:t>품절남</a:t>
            </a:r>
            <a:r>
              <a:rPr lang="ko-KR" altLang="en-US" dirty="0" smtClean="0"/>
              <a:t> </a:t>
            </a:r>
            <a:r>
              <a:rPr lang="ko-KR" altLang="en-US" dirty="0" smtClean="0"/>
              <a:t>회원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석사과정 졸업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박사과정 입학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4" name="AutoShape 4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6" name="AutoShape 6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7" name="Picture 7" descr="C:\Users\JM Lee\Pictures\사진11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44824"/>
            <a:ext cx="2593909" cy="3456384"/>
          </a:xfrm>
          <a:prstGeom prst="rect">
            <a:avLst/>
          </a:prstGeom>
          <a:noFill/>
        </p:spPr>
      </p:pic>
      <p:pic>
        <p:nvPicPr>
          <p:cNvPr id="25608" name="Picture 8" descr="E:\기타\100CANON\IMG_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40230" y="2424466"/>
            <a:ext cx="3463540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2007</a:t>
            </a:r>
            <a:r>
              <a:rPr lang="ko-KR" altLang="en-US" sz="2400" b="1" dirty="0" smtClean="0"/>
              <a:t>년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2009</a:t>
            </a:r>
            <a:r>
              <a:rPr lang="ko-KR" altLang="en-US" sz="2400" b="1" dirty="0" smtClean="0"/>
              <a:t>년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현  재</a:t>
            </a:r>
            <a:endParaRPr lang="ko-KR" altLang="en-US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1844824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4" name="AutoShape 4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6" name="AutoShape 6" descr="[스크랩] 졸업사진 찍던날~_02"/>
          <p:cNvSpPr>
            <a:spLocks noChangeAspect="1" noChangeArrowheads="1"/>
          </p:cNvSpPr>
          <p:nvPr/>
        </p:nvSpPr>
        <p:spPr bwMode="auto">
          <a:xfrm>
            <a:off x="4427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7" name="Picture 7" descr="C:\Users\JM Lee\Pictures\사진11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44824"/>
            <a:ext cx="2593909" cy="3456384"/>
          </a:xfrm>
          <a:prstGeom prst="rect">
            <a:avLst/>
          </a:prstGeom>
          <a:noFill/>
        </p:spPr>
      </p:pic>
      <p:pic>
        <p:nvPicPr>
          <p:cNvPr id="25608" name="Picture 8" descr="E:\기타\100CANON\IMG_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68222" y="2424466"/>
            <a:ext cx="3463540" cy="2304256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520280" cy="35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2007</a:t>
            </a:r>
            <a:r>
              <a:rPr lang="ko-KR" altLang="en-US" sz="2400" b="1" dirty="0" smtClean="0"/>
              <a:t>년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2009</a:t>
            </a:r>
            <a:r>
              <a:rPr lang="ko-KR" altLang="en-US" sz="2400" b="1" dirty="0" smtClean="0"/>
              <a:t>년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현  재</a:t>
            </a:r>
            <a:endParaRPr lang="ko-KR" altLang="en-US" sz="2400" b="1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2011 </a:t>
            </a:r>
            <a:r>
              <a:rPr lang="ko-KR" altLang="en-US" dirty="0" smtClean="0"/>
              <a:t>후반기 계획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536" y="1772816"/>
          <a:ext cx="8352928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106"/>
                <a:gridCol w="6741822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월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일정 </a:t>
                      </a:r>
                      <a:r>
                        <a:rPr lang="en-US" altLang="ko-KR" sz="2000" dirty="0" smtClean="0"/>
                        <a:t>/ </a:t>
                      </a:r>
                      <a:r>
                        <a:rPr lang="ko-KR" altLang="en-US" sz="2000" dirty="0" smtClean="0"/>
                        <a:t>계획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</a:t>
                      </a:r>
                      <a:r>
                        <a:rPr lang="ko-KR" altLang="en-US" sz="2000" dirty="0" smtClean="0"/>
                        <a:t>월</a:t>
                      </a:r>
                      <a:r>
                        <a:rPr lang="en-US" altLang="ko-KR" sz="2000" dirty="0" smtClean="0"/>
                        <a:t>, 8</a:t>
                      </a:r>
                      <a:r>
                        <a:rPr lang="ko-KR" altLang="en-US" sz="2000" dirty="0" smtClean="0"/>
                        <a:t>월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dirty="0" smtClean="0"/>
                        <a:t> </a:t>
                      </a:r>
                      <a:r>
                        <a:rPr lang="ko-KR" altLang="en-US" sz="2000" dirty="0" err="1" smtClean="0"/>
                        <a:t>학부생</a:t>
                      </a:r>
                      <a:r>
                        <a:rPr lang="ko-KR" altLang="en-US" sz="2000" dirty="0" smtClean="0"/>
                        <a:t> </a:t>
                      </a:r>
                      <a:r>
                        <a:rPr lang="en-US" altLang="ko-KR" sz="2000" dirty="0" err="1" smtClean="0"/>
                        <a:t>Lasi</a:t>
                      </a:r>
                      <a:r>
                        <a:rPr lang="en-US" altLang="ko-KR" sz="2000" dirty="0" smtClean="0"/>
                        <a:t> </a:t>
                      </a:r>
                      <a:r>
                        <a:rPr lang="ko-KR" altLang="en-US" sz="2000" dirty="0" smtClean="0"/>
                        <a:t>교육</a:t>
                      </a:r>
                      <a:endParaRPr lang="en-US" altLang="ko-KR" sz="2000" dirty="0" smtClean="0"/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dirty="0" err="1" smtClean="0"/>
                        <a:t>Thouch</a:t>
                      </a:r>
                      <a:r>
                        <a:rPr lang="en-US" altLang="ko-KR" sz="2000" baseline="0" dirty="0" smtClean="0"/>
                        <a:t> Panel </a:t>
                      </a:r>
                      <a:r>
                        <a:rPr lang="ko-KR" altLang="en-US" sz="2000" baseline="0" dirty="0" smtClean="0"/>
                        <a:t>실습교육</a:t>
                      </a:r>
                      <a:endParaRPr lang="en-US" altLang="ko-KR" sz="2000" baseline="0" dirty="0" smtClean="0"/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baseline="0" dirty="0" smtClean="0"/>
                        <a:t> DETC </a:t>
                      </a:r>
                      <a:r>
                        <a:rPr lang="ko-KR" altLang="en-US" sz="2000" baseline="0" dirty="0" smtClean="0"/>
                        <a:t>실습교육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9</a:t>
                      </a:r>
                      <a:r>
                        <a:rPr lang="ko-KR" altLang="en-US" sz="2000" dirty="0" smtClean="0"/>
                        <a:t>월</a:t>
                      </a:r>
                      <a:r>
                        <a:rPr lang="en-US" altLang="ko-KR" sz="2000" dirty="0" smtClean="0"/>
                        <a:t>, 10</a:t>
                      </a:r>
                      <a:r>
                        <a:rPr lang="ko-KR" altLang="en-US" sz="2000" dirty="0" smtClean="0"/>
                        <a:t>월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dirty="0" smtClean="0"/>
                        <a:t> </a:t>
                      </a:r>
                      <a:r>
                        <a:rPr lang="ko-KR" altLang="en-US" sz="2000" dirty="0" smtClean="0"/>
                        <a:t>신입 연구원 장비교육</a:t>
                      </a:r>
                      <a:endParaRPr lang="en-US" altLang="ko-KR" sz="2000" dirty="0" smtClean="0"/>
                    </a:p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dirty="0" smtClean="0"/>
                        <a:t> TBI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ko-KR" altLang="en-US" sz="2000" baseline="0" smtClean="0"/>
                        <a:t>실험실 구축</a:t>
                      </a:r>
                      <a:endParaRPr lang="en-US" altLang="ko-KR" sz="2000" dirty="0" smtClean="0"/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</a:t>
                      </a:r>
                      <a:r>
                        <a:rPr lang="ko-KR" altLang="en-US" sz="2000" dirty="0" smtClean="0"/>
                        <a:t>월</a:t>
                      </a:r>
                      <a:r>
                        <a:rPr lang="en-US" altLang="ko-KR" sz="2000" dirty="0" smtClean="0"/>
                        <a:t>, 12</a:t>
                      </a:r>
                      <a:r>
                        <a:rPr lang="ko-KR" altLang="en-US" sz="2000" dirty="0" smtClean="0"/>
                        <a:t>월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Char char="•"/>
                      </a:pPr>
                      <a:r>
                        <a:rPr lang="en-US" altLang="ko-KR" sz="2000" dirty="0" smtClean="0"/>
                        <a:t> </a:t>
                      </a:r>
                      <a:r>
                        <a:rPr lang="ko-KR" altLang="en-US" sz="2000" dirty="0" smtClean="0"/>
                        <a:t>연구실 사용장비 안정화 </a:t>
                      </a:r>
                      <a:endParaRPr lang="ko-KR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FMBA </a:t>
            </a:r>
            <a:r>
              <a:rPr lang="ko-KR" altLang="en-US" dirty="0" smtClean="0"/>
              <a:t>연구현황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</a:t>
            </a:r>
            <a:r>
              <a:rPr lang="ko-KR" altLang="en-US" sz="3200" dirty="0" err="1" smtClean="0"/>
              <a:t>프론티어</a:t>
            </a:r>
            <a:r>
              <a:rPr lang="ko-KR" altLang="en-US" sz="3200" dirty="0" smtClean="0"/>
              <a:t> 과제</a:t>
            </a:r>
            <a:endParaRPr lang="en-US" altLang="ko-KR" sz="3200" dirty="0" smtClean="0"/>
          </a:p>
          <a:p>
            <a:r>
              <a:rPr lang="en-US" altLang="ko-KR" sz="3200" dirty="0" smtClean="0"/>
              <a:t>  - 4</a:t>
            </a:r>
            <a:r>
              <a:rPr lang="ko-KR" altLang="en-US" sz="3200" dirty="0" smtClean="0"/>
              <a:t>차년도 시작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- 2011. 6. 1 ~ 2011. 5. 30</a:t>
            </a:r>
          </a:p>
          <a:p>
            <a:endParaRPr lang="en-US" altLang="ko-KR" sz="32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1,2 </a:t>
            </a:r>
            <a:r>
              <a:rPr lang="ko-KR" altLang="en-US" sz="3200" dirty="0" smtClean="0"/>
              <a:t>차년도 대비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차년도 진행사항 미흡</a:t>
            </a:r>
            <a:endParaRPr lang="en-US" altLang="ko-KR" sz="3200" dirty="0" smtClean="0"/>
          </a:p>
          <a:p>
            <a:pPr>
              <a:buFont typeface="Arial" pitchFamily="34" charset="0"/>
              <a:buChar char="•"/>
            </a:pPr>
            <a:endParaRPr lang="en-US" altLang="ko-KR" sz="3200" dirty="0"/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4</a:t>
            </a:r>
            <a:r>
              <a:rPr lang="ko-KR" altLang="en-US" sz="3200" dirty="0" smtClean="0"/>
              <a:t>차년도 연구진행 분발</a:t>
            </a:r>
            <a:endParaRPr lang="en-US" altLang="ko-K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FMBA </a:t>
            </a:r>
            <a:r>
              <a:rPr lang="ko-KR" altLang="en-US" dirty="0" smtClean="0"/>
              <a:t>연구현황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369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3200" dirty="0" smtClean="0"/>
              <a:t> </a:t>
            </a:r>
            <a:r>
              <a:rPr lang="ko-KR" altLang="en-US" sz="3200" dirty="0" smtClean="0"/>
              <a:t>발생된 문제점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   - </a:t>
            </a:r>
            <a:r>
              <a:rPr lang="ko-KR" altLang="en-US" sz="3200" dirty="0" smtClean="0"/>
              <a:t>높은 전압 구동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- </a:t>
            </a:r>
            <a:r>
              <a:rPr lang="ko-KR" altLang="en-US" sz="3200" dirty="0" smtClean="0"/>
              <a:t>불안정한 볼의 구동방법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- </a:t>
            </a:r>
            <a:r>
              <a:rPr lang="ko-KR" altLang="en-US" sz="3200" dirty="0" smtClean="0"/>
              <a:t>볼 주입시간 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- </a:t>
            </a:r>
            <a:r>
              <a:rPr lang="ko-KR" altLang="en-US" sz="3200" dirty="0" smtClean="0"/>
              <a:t>볼의 사전 분별방법 미흡</a:t>
            </a:r>
            <a:endParaRPr lang="en-US" altLang="ko-K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95030"/>
            <a:ext cx="5904656" cy="500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연구조직 구성도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" y="1581208"/>
            <a:ext cx="7680970" cy="50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Why 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281</Words>
  <Application>Microsoft Office PowerPoint</Application>
  <PresentationFormat>화면 슬라이드 쇼(4:3)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2011 하계 Workshop</vt:lpstr>
      <vt:lpstr>이 력 사 항</vt:lpstr>
      <vt:lpstr>슬라이드 3</vt:lpstr>
      <vt:lpstr>슬라이드 4</vt:lpstr>
      <vt:lpstr>2011 후반기 계획</vt:lpstr>
      <vt:lpstr>FMBA 연구현황</vt:lpstr>
      <vt:lpstr>FMBA 연구현황</vt:lpstr>
      <vt:lpstr>연구조직 구성도</vt:lpstr>
      <vt:lpstr>Why ?</vt:lpstr>
      <vt:lpstr>FMBA 진행사항</vt:lpstr>
      <vt:lpstr>FMBA 구조</vt:lpstr>
      <vt:lpstr>FMBA 최종목표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하계 Workshop</dc:title>
  <dc:creator>JM Lee</dc:creator>
  <cp:lastModifiedBy>JM Lee</cp:lastModifiedBy>
  <cp:revision>3</cp:revision>
  <dcterms:created xsi:type="dcterms:W3CDTF">2011-07-01T06:32:56Z</dcterms:created>
  <dcterms:modified xsi:type="dcterms:W3CDTF">2011-07-01T08:58:01Z</dcterms:modified>
</cp:coreProperties>
</file>