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3"/>
  </p:notesMasterIdLst>
  <p:sldIdLst>
    <p:sldId id="256" r:id="rId5"/>
    <p:sldId id="259" r:id="rId6"/>
    <p:sldId id="278" r:id="rId7"/>
    <p:sldId id="281" r:id="rId8"/>
    <p:sldId id="282" r:id="rId9"/>
    <p:sldId id="284" r:id="rId10"/>
    <p:sldId id="283" r:id="rId11"/>
    <p:sldId id="277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79AA"/>
    <a:srgbClr val="CDE9F4"/>
    <a:srgbClr val="1AA5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325" autoAdjust="0"/>
  </p:normalViewPr>
  <p:slideViewPr>
    <p:cSldViewPr>
      <p:cViewPr varScale="1">
        <p:scale>
          <a:sx n="63" d="100"/>
          <a:sy n="63" d="100"/>
        </p:scale>
        <p:origin x="-200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1B7D5-DF67-4EBA-92A1-EEAAA5158C1C}" type="datetimeFigureOut">
              <a:rPr lang="ko-KR" altLang="en-US" smtClean="0"/>
              <a:t>2019-09-19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6848E-5709-4ADF-9230-D96DBFBE1C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6091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27CA-6F0E-42ED-98C2-71493ABDABFF}" type="datetimeFigureOut">
              <a:rPr lang="ko-KR" altLang="en-US" smtClean="0"/>
              <a:t>2019-09-19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AE37-5BBE-4482-8DBC-AFD50C92F3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428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27CA-6F0E-42ED-98C2-71493ABDABFF}" type="datetimeFigureOut">
              <a:rPr lang="ko-KR" altLang="en-US" smtClean="0"/>
              <a:t>2019-09-19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AE37-5BBE-4482-8DBC-AFD50C92F3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840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27CA-6F0E-42ED-98C2-71493ABDABFF}" type="datetimeFigureOut">
              <a:rPr lang="ko-KR" altLang="en-US" smtClean="0"/>
              <a:t>2019-09-19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AE37-5BBE-4482-8DBC-AFD50C92F3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7970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27CA-6F0E-42ED-98C2-71493ABDAB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AE37-5BBE-4482-8DBC-AFD50C92F39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975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27CA-6F0E-42ED-98C2-71493ABDAB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AE37-5BBE-4482-8DBC-AFD50C92F39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458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27CA-6F0E-42ED-98C2-71493ABDAB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AE37-5BBE-4482-8DBC-AFD50C92F39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577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27CA-6F0E-42ED-98C2-71493ABDAB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AE37-5BBE-4482-8DBC-AFD50C92F39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01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27CA-6F0E-42ED-98C2-71493ABDAB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AE37-5BBE-4482-8DBC-AFD50C92F39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477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27CA-6F0E-42ED-98C2-71493ABDAB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AE37-5BBE-4482-8DBC-AFD50C92F39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518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27CA-6F0E-42ED-98C2-71493ABDAB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AE37-5BBE-4482-8DBC-AFD50C92F39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880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27CA-6F0E-42ED-98C2-71493ABDAB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AE37-5BBE-4482-8DBC-AFD50C92F39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27CA-6F0E-42ED-98C2-71493ABDABFF}" type="datetimeFigureOut">
              <a:rPr lang="ko-KR" altLang="en-US" smtClean="0"/>
              <a:t>2019-09-19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AE37-5BBE-4482-8DBC-AFD50C92F3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8147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27CA-6F0E-42ED-98C2-71493ABDAB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AE37-5BBE-4482-8DBC-AFD50C92F39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480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27CA-6F0E-42ED-98C2-71493ABDAB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AE37-5BBE-4482-8DBC-AFD50C92F39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895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27CA-6F0E-42ED-98C2-71493ABDAB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AE37-5BBE-4482-8DBC-AFD50C92F39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894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27CA-6F0E-42ED-98C2-71493ABDAB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AE37-5BBE-4482-8DBC-AFD50C92F39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589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27CA-6F0E-42ED-98C2-71493ABDAB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AE37-5BBE-4482-8DBC-AFD50C92F39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8100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27CA-6F0E-42ED-98C2-71493ABDAB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AE37-5BBE-4482-8DBC-AFD50C92F39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7467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27CA-6F0E-42ED-98C2-71493ABDAB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AE37-5BBE-4482-8DBC-AFD50C92F39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450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27CA-6F0E-42ED-98C2-71493ABDAB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AE37-5BBE-4482-8DBC-AFD50C92F39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490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27CA-6F0E-42ED-98C2-71493ABDAB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AE37-5BBE-4482-8DBC-AFD50C92F39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387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27CA-6F0E-42ED-98C2-71493ABDAB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AE37-5BBE-4482-8DBC-AFD50C92F39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107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27CA-6F0E-42ED-98C2-71493ABDABFF}" type="datetimeFigureOut">
              <a:rPr lang="ko-KR" altLang="en-US" smtClean="0"/>
              <a:t>2019-09-19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AE37-5BBE-4482-8DBC-AFD50C92F3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69542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27CA-6F0E-42ED-98C2-71493ABDAB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AE37-5BBE-4482-8DBC-AFD50C92F39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3075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27CA-6F0E-42ED-98C2-71493ABDAB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AE37-5BBE-4482-8DBC-AFD50C92F39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1631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27CA-6F0E-42ED-98C2-71493ABDAB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AE37-5BBE-4482-8DBC-AFD50C92F39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624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27CA-6F0E-42ED-98C2-71493ABDAB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AE37-5BBE-4482-8DBC-AFD50C92F39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1571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27CA-6F0E-42ED-98C2-71493ABDAB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AE37-5BBE-4482-8DBC-AFD50C92F39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0228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27CA-6F0E-42ED-98C2-71493ABDAB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AE37-5BBE-4482-8DBC-AFD50C92F39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3595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27CA-6F0E-42ED-98C2-71493ABDAB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AE37-5BBE-4482-8DBC-AFD50C92F39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960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27CA-6F0E-42ED-98C2-71493ABDAB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AE37-5BBE-4482-8DBC-AFD50C92F39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1474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27CA-6F0E-42ED-98C2-71493ABDAB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AE37-5BBE-4482-8DBC-AFD50C92F39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196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27CA-6F0E-42ED-98C2-71493ABDAB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AE37-5BBE-4482-8DBC-AFD50C92F39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74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27CA-6F0E-42ED-98C2-71493ABDABFF}" type="datetimeFigureOut">
              <a:rPr lang="ko-KR" altLang="en-US" smtClean="0"/>
              <a:t>2019-09-19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AE37-5BBE-4482-8DBC-AFD50C92F3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62907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27CA-6F0E-42ED-98C2-71493ABDAB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AE37-5BBE-4482-8DBC-AFD50C92F39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0445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27CA-6F0E-42ED-98C2-71493ABDAB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AE37-5BBE-4482-8DBC-AFD50C92F39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048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27CA-6F0E-42ED-98C2-71493ABDAB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AE37-5BBE-4482-8DBC-AFD50C92F39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7309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27CA-6F0E-42ED-98C2-71493ABDAB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AE37-5BBE-4482-8DBC-AFD50C92F39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2331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27CA-6F0E-42ED-98C2-71493ABDAB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AE37-5BBE-4482-8DBC-AFD50C92F39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65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27CA-6F0E-42ED-98C2-71493ABDABFF}" type="datetimeFigureOut">
              <a:rPr lang="ko-KR" altLang="en-US" smtClean="0"/>
              <a:t>2019-09-19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AE37-5BBE-4482-8DBC-AFD50C92F3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3434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27CA-6F0E-42ED-98C2-71493ABDABFF}" type="datetimeFigureOut">
              <a:rPr lang="ko-KR" altLang="en-US" smtClean="0"/>
              <a:t>2019-09-19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AE37-5BBE-4482-8DBC-AFD50C92F3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742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27CA-6F0E-42ED-98C2-71493ABDABFF}" type="datetimeFigureOut">
              <a:rPr lang="ko-KR" altLang="en-US" smtClean="0"/>
              <a:t>2019-09-19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AE37-5BBE-4482-8DBC-AFD50C92F3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660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27CA-6F0E-42ED-98C2-71493ABDABFF}" type="datetimeFigureOut">
              <a:rPr lang="ko-KR" altLang="en-US" smtClean="0"/>
              <a:t>2019-09-19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AE37-5BBE-4482-8DBC-AFD50C92F3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196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27CA-6F0E-42ED-98C2-71493ABDABFF}" type="datetimeFigureOut">
              <a:rPr lang="ko-KR" altLang="en-US" smtClean="0"/>
              <a:t>2019-09-19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8AE37-5BBE-4482-8DBC-AFD50C92F3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3441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327CA-6F0E-42ED-98C2-71493ABDABFF}" type="datetimeFigureOut">
              <a:rPr lang="ko-KR" altLang="en-US" smtClean="0"/>
              <a:t>2019-09-19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8AE37-5BBE-4482-8DBC-AFD50C92F39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353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327CA-6F0E-42ED-98C2-71493ABDAB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8AE37-5BBE-4482-8DBC-AFD50C92F39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5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327CA-6F0E-42ED-98C2-71493ABDAB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8AE37-5BBE-4482-8DBC-AFD50C92F39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03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327CA-6F0E-42ED-98C2-71493ABDABF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2019-09-19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8AE37-5BBE-4482-8DBC-AFD50C92F39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3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840" y="2845259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</a:rPr>
              <a:t>2019 09 20 WORKSHOP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0152" y="4869160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3600" b="1" dirty="0" err="1" smtClean="0"/>
              <a:t>학부연구생한</a:t>
            </a:r>
            <a:r>
              <a:rPr lang="ko-KR" altLang="en-US" sz="3600" b="1" dirty="0" smtClean="0"/>
              <a:t> 승</a:t>
            </a:r>
            <a:endParaRPr lang="ko-KR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8392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89234" y="9939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b="1" dirty="0" smtClean="0">
                <a:solidFill>
                  <a:schemeClr val="bg1"/>
                </a:solidFill>
              </a:rPr>
              <a:t>목차</a:t>
            </a:r>
            <a:endParaRPr lang="en-US" altLang="ko-KR" sz="4800" b="1" dirty="0" smtClean="0">
              <a:solidFill>
                <a:schemeClr val="bg1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79512" y="924128"/>
            <a:ext cx="4968552" cy="5585807"/>
          </a:xfrm>
          <a:prstGeom prst="rect">
            <a:avLst/>
          </a:prstGeom>
          <a:ln/>
          <a:effectLst>
            <a:innerShdw blurRad="114300">
              <a:prstClr val="black"/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4000" b="1" dirty="0" smtClean="0">
                <a:solidFill>
                  <a:schemeClr val="tx1"/>
                </a:solidFill>
              </a:rPr>
              <a:t>목차</a:t>
            </a:r>
            <a:endParaRPr lang="en-US" altLang="ko-KR" sz="4000" b="1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4000" dirty="0" smtClean="0">
                <a:solidFill>
                  <a:schemeClr val="tx1"/>
                </a:solidFill>
              </a:rPr>
              <a:t> </a:t>
            </a:r>
            <a:r>
              <a:rPr lang="en-US" altLang="ko-KR" sz="4000" dirty="0" smtClean="0">
                <a:solidFill>
                  <a:schemeClr val="tx1"/>
                </a:solidFill>
              </a:rPr>
              <a:t> </a:t>
            </a:r>
            <a:endParaRPr lang="en-US" altLang="ko-KR" sz="3200" dirty="0" smtClean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32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2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현재까지의 활동</a:t>
            </a:r>
            <a:endParaRPr lang="en-US" altLang="ko-KR" sz="3200" dirty="0" smtClean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endParaRPr lang="en-US" altLang="ko-KR" sz="32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32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앞으로의 계획</a:t>
            </a:r>
            <a:endParaRPr lang="en-US" altLang="ko-KR" sz="3200" dirty="0" smtClean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780" y="2115207"/>
            <a:ext cx="3556681" cy="32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49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9609" y="9939"/>
            <a:ext cx="40943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b="1" dirty="0" smtClean="0">
                <a:solidFill>
                  <a:prstClr val="white"/>
                </a:solidFill>
              </a:rPr>
              <a:t>현재까지 활동</a:t>
            </a:r>
            <a:endParaRPr lang="en-US" altLang="ko-KR" sz="4800" b="1" dirty="0" smtClean="0">
              <a:solidFill>
                <a:prstClr val="white"/>
              </a:solidFill>
            </a:endParaRPr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4063952" cy="406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83768" y="1305200"/>
            <a:ext cx="448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/>
              <a:t>2019 IMID </a:t>
            </a:r>
            <a:r>
              <a:rPr lang="ko-KR" altLang="en-US" b="1" dirty="0" smtClean="0"/>
              <a:t>포스터 발표</a:t>
            </a:r>
            <a:endParaRPr lang="ko-KR" alt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94204"/>
            <a:ext cx="4716016" cy="322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96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9609" y="0"/>
            <a:ext cx="40943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b="1" dirty="0" smtClean="0">
                <a:solidFill>
                  <a:prstClr val="white"/>
                </a:solidFill>
              </a:rPr>
              <a:t>현재까지 활동</a:t>
            </a:r>
            <a:endParaRPr lang="en-US" altLang="ko-KR" sz="4800" b="1" dirty="0" smtClean="0">
              <a:solidFill>
                <a:prstClr val="white"/>
              </a:solidFill>
            </a:endParaRPr>
          </a:p>
        </p:txBody>
      </p:sp>
      <p:sp>
        <p:nvSpPr>
          <p:cNvPr id="14" name="텍스트 개체 틀 2"/>
          <p:cNvSpPr txBox="1">
            <a:spLocks/>
          </p:cNvSpPr>
          <p:nvPr/>
        </p:nvSpPr>
        <p:spPr>
          <a:xfrm>
            <a:off x="472500" y="877168"/>
            <a:ext cx="8182162" cy="6796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b="1" dirty="0" smtClean="0"/>
              <a:t>노안안</a:t>
            </a:r>
            <a:r>
              <a:rPr lang="ko-KR" altLang="en-US" b="1" dirty="0"/>
              <a:t>경</a:t>
            </a: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6601" y="2537901"/>
            <a:ext cx="4392487" cy="329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2" b="18809"/>
          <a:stretch/>
        </p:blipFill>
        <p:spPr bwMode="auto">
          <a:xfrm>
            <a:off x="5220072" y="2605506"/>
            <a:ext cx="3214938" cy="3159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13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0518" y="-16804"/>
            <a:ext cx="3478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b="1" dirty="0" smtClean="0">
                <a:solidFill>
                  <a:prstClr val="white"/>
                </a:solidFill>
              </a:rPr>
              <a:t>연구실 계획</a:t>
            </a:r>
            <a:endParaRPr lang="en-US" altLang="ko-KR" sz="4800" b="1" dirty="0" smtClean="0">
              <a:solidFill>
                <a:prstClr val="white"/>
              </a:solidFill>
            </a:endParaRPr>
          </a:p>
        </p:txBody>
      </p:sp>
      <p:sp>
        <p:nvSpPr>
          <p:cNvPr id="14" name="텍스트 개체 틀 2"/>
          <p:cNvSpPr txBox="1">
            <a:spLocks/>
          </p:cNvSpPr>
          <p:nvPr/>
        </p:nvSpPr>
        <p:spPr>
          <a:xfrm>
            <a:off x="488161" y="2132856"/>
            <a:ext cx="8182162" cy="28083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b="1" dirty="0" smtClean="0">
                <a:solidFill>
                  <a:prstClr val="black"/>
                </a:solidFill>
              </a:rPr>
              <a:t>김영진 학생 노안안경 </a:t>
            </a:r>
            <a:r>
              <a:rPr lang="ko-KR" altLang="en-US" b="1" dirty="0" smtClean="0">
                <a:solidFill>
                  <a:prstClr val="black"/>
                </a:solidFill>
              </a:rPr>
              <a:t>인수인계</a:t>
            </a:r>
            <a:endParaRPr lang="en-US" altLang="ko-KR" b="1" dirty="0" smtClean="0">
              <a:solidFill>
                <a:prstClr val="black"/>
              </a:solidFill>
            </a:endParaRPr>
          </a:p>
          <a:p>
            <a:endParaRPr lang="en-US" altLang="ko-KR" b="1" dirty="0" smtClean="0">
              <a:solidFill>
                <a:prstClr val="black"/>
              </a:solidFill>
            </a:endParaRPr>
          </a:p>
          <a:p>
            <a:pPr>
              <a:buFontTx/>
              <a:buChar char="-"/>
            </a:pPr>
            <a:r>
              <a:rPr lang="ko-KR" altLang="en-US" sz="2400" b="1" dirty="0" smtClean="0">
                <a:solidFill>
                  <a:prstClr val="black"/>
                </a:solidFill>
              </a:rPr>
              <a:t>노안안경 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측정법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O</a:t>
            </a:r>
            <a:endParaRPr lang="en-US" altLang="ko-KR" sz="2400" b="1" dirty="0" smtClean="0">
              <a:solidFill>
                <a:prstClr val="black"/>
              </a:solidFill>
            </a:endParaRPr>
          </a:p>
          <a:p>
            <a:pPr>
              <a:buFontTx/>
              <a:buChar char="-"/>
            </a:pPr>
            <a:r>
              <a:rPr lang="en-US" altLang="ko-KR" sz="2400" b="1" dirty="0" smtClean="0">
                <a:solidFill>
                  <a:prstClr val="black"/>
                </a:solidFill>
              </a:rPr>
              <a:t>VT curve 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측정법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O</a:t>
            </a:r>
            <a:endParaRPr lang="en-US" altLang="ko-KR" sz="2400" b="1" dirty="0" smtClean="0">
              <a:solidFill>
                <a:prstClr val="black"/>
              </a:solidFill>
            </a:endParaRPr>
          </a:p>
          <a:p>
            <a:pPr>
              <a:buFontTx/>
              <a:buChar char="-"/>
            </a:pPr>
            <a:r>
              <a:rPr lang="ko-KR" altLang="en-US" sz="2400" b="1" dirty="0" smtClean="0">
                <a:solidFill>
                  <a:prstClr val="black"/>
                </a:solidFill>
              </a:rPr>
              <a:t>구동회로 제작</a:t>
            </a:r>
            <a:endParaRPr lang="en-US" altLang="ko-KR" sz="2400" b="1" dirty="0" smtClean="0">
              <a:solidFill>
                <a:prstClr val="black"/>
              </a:solidFill>
            </a:endParaRPr>
          </a:p>
          <a:p>
            <a:pPr>
              <a:buFontTx/>
              <a:buChar char="-"/>
            </a:pPr>
            <a:r>
              <a:rPr lang="ko-KR" altLang="en-US" sz="2400" b="1" dirty="0" err="1" smtClean="0">
                <a:solidFill>
                  <a:prstClr val="black"/>
                </a:solidFill>
              </a:rPr>
              <a:t>디옵터미터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 사용법</a:t>
            </a:r>
            <a:endParaRPr lang="en-US" altLang="ko-KR" sz="2400" b="1" dirty="0">
              <a:solidFill>
                <a:prstClr val="black"/>
              </a:solidFill>
            </a:endParaRPr>
          </a:p>
          <a:p>
            <a:endParaRPr lang="en-US" altLang="ko-KR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9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0518" y="-16804"/>
            <a:ext cx="3478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b="1" dirty="0" smtClean="0">
                <a:solidFill>
                  <a:prstClr val="white"/>
                </a:solidFill>
              </a:rPr>
              <a:t>개인적 계획</a:t>
            </a:r>
            <a:endParaRPr lang="en-US" altLang="ko-KR" sz="4800" b="1" dirty="0" smtClean="0">
              <a:solidFill>
                <a:prstClr val="white"/>
              </a:solidFill>
            </a:endParaRPr>
          </a:p>
        </p:txBody>
      </p:sp>
      <p:sp>
        <p:nvSpPr>
          <p:cNvPr id="9" name="텍스트 개체 틀 2"/>
          <p:cNvSpPr txBox="1">
            <a:spLocks/>
          </p:cNvSpPr>
          <p:nvPr/>
        </p:nvSpPr>
        <p:spPr>
          <a:xfrm>
            <a:off x="472500" y="1556792"/>
            <a:ext cx="8182162" cy="28083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b="1" dirty="0" smtClean="0">
                <a:solidFill>
                  <a:prstClr val="black"/>
                </a:solidFill>
              </a:rPr>
              <a:t>졸업작품 시제품 제작</a:t>
            </a:r>
            <a:r>
              <a:rPr lang="en-US" altLang="ko-KR" b="1" dirty="0" smtClean="0">
                <a:solidFill>
                  <a:prstClr val="black"/>
                </a:solidFill>
              </a:rPr>
              <a:t>(9</a:t>
            </a:r>
            <a:r>
              <a:rPr lang="ko-KR" altLang="en-US" b="1" dirty="0" smtClean="0">
                <a:solidFill>
                  <a:prstClr val="black"/>
                </a:solidFill>
              </a:rPr>
              <a:t>월 </a:t>
            </a:r>
            <a:r>
              <a:rPr lang="en-US" altLang="ko-KR" b="1" dirty="0" smtClean="0">
                <a:solidFill>
                  <a:prstClr val="black"/>
                </a:solidFill>
              </a:rPr>
              <a:t>30</a:t>
            </a:r>
            <a:r>
              <a:rPr lang="ko-KR" altLang="en-US" b="1" dirty="0" smtClean="0">
                <a:solidFill>
                  <a:prstClr val="black"/>
                </a:solidFill>
              </a:rPr>
              <a:t>일까지</a:t>
            </a:r>
            <a:r>
              <a:rPr lang="en-US" altLang="ko-KR" b="1" dirty="0" smtClean="0">
                <a:solidFill>
                  <a:prstClr val="black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ko-KR" altLang="en-US" b="1" dirty="0" smtClean="0">
                <a:solidFill>
                  <a:prstClr val="black"/>
                </a:solidFill>
              </a:rPr>
              <a:t>가장 간단하고 저렴한 </a:t>
            </a:r>
            <a:r>
              <a:rPr lang="en-US" altLang="ko-KR" b="1" dirty="0" smtClean="0">
                <a:solidFill>
                  <a:prstClr val="black"/>
                </a:solidFill>
              </a:rPr>
              <a:t>HUD</a:t>
            </a:r>
          </a:p>
          <a:p>
            <a:pPr marL="0" indent="0">
              <a:buNone/>
            </a:pPr>
            <a:endParaRPr lang="en-US" altLang="ko-KR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5" b="38947"/>
          <a:stretch/>
        </p:blipFill>
        <p:spPr bwMode="auto">
          <a:xfrm>
            <a:off x="107504" y="3429000"/>
            <a:ext cx="8627989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66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0518" y="-16804"/>
            <a:ext cx="3478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b="1" dirty="0" smtClean="0">
                <a:solidFill>
                  <a:prstClr val="white"/>
                </a:solidFill>
              </a:rPr>
              <a:t>개인적 계획</a:t>
            </a:r>
            <a:endParaRPr lang="en-US" altLang="ko-KR" sz="4800" b="1" dirty="0" smtClean="0">
              <a:solidFill>
                <a:prstClr val="white"/>
              </a:solidFill>
            </a:endParaRPr>
          </a:p>
        </p:txBody>
      </p:sp>
      <p:sp>
        <p:nvSpPr>
          <p:cNvPr id="14" name="텍스트 개체 틀 2"/>
          <p:cNvSpPr txBox="1">
            <a:spLocks/>
          </p:cNvSpPr>
          <p:nvPr/>
        </p:nvSpPr>
        <p:spPr>
          <a:xfrm>
            <a:off x="3042977" y="1700805"/>
            <a:ext cx="1961506" cy="9361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400" b="1" dirty="0" smtClean="0">
                <a:solidFill>
                  <a:schemeClr val="bg2">
                    <a:lumMod val="75000"/>
                  </a:schemeClr>
                </a:solidFill>
              </a:rPr>
              <a:t>OPIC </a:t>
            </a:r>
            <a:r>
              <a:rPr lang="ko-KR" altLang="en-US" sz="2400" b="1" dirty="0" smtClean="0">
                <a:solidFill>
                  <a:schemeClr val="bg2">
                    <a:lumMod val="75000"/>
                  </a:schemeClr>
                </a:solidFill>
              </a:rPr>
              <a:t>시험 </a:t>
            </a:r>
            <a:endParaRPr lang="en-US" altLang="ko-KR" sz="24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ko-KR" sz="2400" b="1" dirty="0" smtClean="0">
                <a:solidFill>
                  <a:schemeClr val="bg2">
                    <a:lumMod val="75000"/>
                  </a:schemeClr>
                </a:solidFill>
              </a:rPr>
              <a:t>- </a:t>
            </a:r>
            <a:r>
              <a:rPr lang="ko-KR" altLang="en-US" sz="2400" b="1" dirty="0" smtClean="0">
                <a:solidFill>
                  <a:schemeClr val="bg2">
                    <a:lumMod val="75000"/>
                  </a:schemeClr>
                </a:solidFill>
              </a:rPr>
              <a:t>목표 </a:t>
            </a:r>
            <a:r>
              <a:rPr lang="en-US" altLang="ko-KR" sz="2400" b="1" dirty="0" smtClean="0">
                <a:solidFill>
                  <a:schemeClr val="bg2">
                    <a:lumMod val="75000"/>
                  </a:schemeClr>
                </a:solidFill>
              </a:rPr>
              <a:t>IH</a:t>
            </a:r>
          </a:p>
          <a:p>
            <a:pPr marL="0" indent="0" algn="ctr">
              <a:buNone/>
            </a:pPr>
            <a:endParaRPr lang="en-US" altLang="ko-KR" sz="2400" b="1" dirty="0">
              <a:solidFill>
                <a:schemeClr val="bg2">
                  <a:lumMod val="75000"/>
                </a:schemeClr>
              </a:solidFill>
            </a:endParaRPr>
          </a:p>
          <a:p>
            <a:pPr algn="ctr"/>
            <a:endParaRPr lang="en-US" altLang="ko-KR" sz="2400" b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552629" y="1700807"/>
            <a:ext cx="33346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chemeClr val="bg2">
                    <a:lumMod val="75000"/>
                  </a:schemeClr>
                </a:solidFill>
              </a:rPr>
              <a:t>여름방학 </a:t>
            </a:r>
            <a:r>
              <a:rPr lang="ko-KR" altLang="en-US" sz="2400" b="1" dirty="0">
                <a:solidFill>
                  <a:schemeClr val="bg2">
                    <a:lumMod val="75000"/>
                  </a:schemeClr>
                </a:solidFill>
              </a:rPr>
              <a:t>기간 </a:t>
            </a:r>
            <a:r>
              <a:rPr lang="en-US" altLang="ko-KR" sz="2400" b="1" dirty="0" smtClean="0">
                <a:solidFill>
                  <a:schemeClr val="bg2">
                    <a:lumMod val="75000"/>
                  </a:schemeClr>
                </a:solidFill>
              </a:rPr>
              <a:t>TOEIC</a:t>
            </a:r>
          </a:p>
          <a:p>
            <a:pPr algn="ctr"/>
            <a:r>
              <a:rPr lang="en-US" altLang="ko-KR" sz="2400" b="1" dirty="0" smtClean="0">
                <a:solidFill>
                  <a:schemeClr val="bg2">
                    <a:lumMod val="75000"/>
                  </a:schemeClr>
                </a:solidFill>
              </a:rPr>
              <a:t>- </a:t>
            </a:r>
            <a:r>
              <a:rPr lang="ko-KR" altLang="en-US" sz="2400" b="1" dirty="0">
                <a:solidFill>
                  <a:schemeClr val="bg2">
                    <a:lumMod val="75000"/>
                  </a:schemeClr>
                </a:solidFill>
              </a:rPr>
              <a:t>목표 </a:t>
            </a:r>
            <a:r>
              <a:rPr lang="en-US" altLang="ko-KR" sz="2400" b="1" dirty="0">
                <a:solidFill>
                  <a:schemeClr val="bg2">
                    <a:lumMod val="75000"/>
                  </a:schemeClr>
                </a:solidFill>
              </a:rPr>
              <a:t>900</a:t>
            </a:r>
          </a:p>
        </p:txBody>
      </p:sp>
      <p:sp>
        <p:nvSpPr>
          <p:cNvPr id="4" name="아래쪽 화살표 3"/>
          <p:cNvSpPr/>
          <p:nvPr/>
        </p:nvSpPr>
        <p:spPr>
          <a:xfrm>
            <a:off x="2893206" y="3068960"/>
            <a:ext cx="3456384" cy="720080"/>
          </a:xfrm>
          <a:prstGeom prst="downArrow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165963" y="4443514"/>
            <a:ext cx="17155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b="1" dirty="0">
                <a:solidFill>
                  <a:prstClr val="black"/>
                </a:solidFill>
              </a:rPr>
              <a:t>OPIC 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시험</a:t>
            </a:r>
            <a:endParaRPr lang="en-US" altLang="ko-KR" sz="2400" b="1" dirty="0" smtClean="0">
              <a:solidFill>
                <a:prstClr val="black"/>
              </a:solidFill>
            </a:endParaRPr>
          </a:p>
          <a:p>
            <a:pPr algn="ctr"/>
            <a:r>
              <a:rPr lang="en-US" altLang="ko-KR" sz="2400" b="1" dirty="0" smtClean="0">
                <a:solidFill>
                  <a:prstClr val="black"/>
                </a:solidFill>
              </a:rPr>
              <a:t>-IM1 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취득 </a:t>
            </a:r>
            <a:endParaRPr lang="en-US" altLang="ko-KR" sz="2400" b="1" dirty="0">
              <a:solidFill>
                <a:prstClr val="black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552629" y="4482333"/>
            <a:ext cx="33346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prstClr val="black"/>
                </a:solidFill>
              </a:rPr>
              <a:t>10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월 중으로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TOEIC</a:t>
            </a:r>
          </a:p>
          <a:p>
            <a:pPr algn="ctr"/>
            <a:r>
              <a:rPr lang="en-US" altLang="ko-KR" sz="2400" b="1" dirty="0" smtClean="0">
                <a:solidFill>
                  <a:prstClr val="black"/>
                </a:solidFill>
              </a:rPr>
              <a:t>- </a:t>
            </a:r>
            <a:r>
              <a:rPr lang="ko-KR" altLang="en-US" sz="2400" b="1" dirty="0">
                <a:solidFill>
                  <a:prstClr val="black"/>
                </a:solidFill>
              </a:rPr>
              <a:t>목표 </a:t>
            </a:r>
            <a:r>
              <a:rPr lang="en-US" altLang="ko-KR" sz="2400" b="1" dirty="0">
                <a:solidFill>
                  <a:prstClr val="black"/>
                </a:solidFill>
              </a:rPr>
              <a:t>900</a:t>
            </a:r>
          </a:p>
        </p:txBody>
      </p:sp>
      <p:sp>
        <p:nvSpPr>
          <p:cNvPr id="9" name="텍스트 개체 틀 2"/>
          <p:cNvSpPr txBox="1">
            <a:spLocks/>
          </p:cNvSpPr>
          <p:nvPr/>
        </p:nvSpPr>
        <p:spPr>
          <a:xfrm>
            <a:off x="518011" y="4504126"/>
            <a:ext cx="1961506" cy="9361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400" b="1" dirty="0" smtClean="0"/>
              <a:t>학점 </a:t>
            </a:r>
            <a:r>
              <a:rPr lang="en-US" altLang="ko-KR" sz="2400" b="1" dirty="0" smtClean="0"/>
              <a:t>4.5</a:t>
            </a:r>
            <a:r>
              <a:rPr lang="ko-KR" altLang="en-US" sz="2400" b="1" dirty="0" smtClean="0"/>
              <a:t>달성</a:t>
            </a:r>
            <a:endParaRPr lang="en-US" altLang="ko-KR" sz="2400" b="1" dirty="0" smtClean="0"/>
          </a:p>
        </p:txBody>
      </p:sp>
      <p:sp>
        <p:nvSpPr>
          <p:cNvPr id="10" name="텍스트 개체 틀 2"/>
          <p:cNvSpPr txBox="1">
            <a:spLocks/>
          </p:cNvSpPr>
          <p:nvPr/>
        </p:nvSpPr>
        <p:spPr>
          <a:xfrm>
            <a:off x="500064" y="1700807"/>
            <a:ext cx="1961506" cy="9361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400" b="1" dirty="0" smtClean="0">
                <a:solidFill>
                  <a:schemeClr val="bg2">
                    <a:lumMod val="75000"/>
                  </a:schemeClr>
                </a:solidFill>
              </a:rPr>
              <a:t>학점 </a:t>
            </a:r>
            <a:r>
              <a:rPr lang="en-US" altLang="ko-KR" sz="2400" b="1" dirty="0" smtClean="0">
                <a:solidFill>
                  <a:schemeClr val="bg2">
                    <a:lumMod val="75000"/>
                  </a:schemeClr>
                </a:solidFill>
              </a:rPr>
              <a:t>4.0</a:t>
            </a:r>
            <a:r>
              <a:rPr lang="ko-KR" altLang="en-US" sz="2400" b="1" dirty="0" smtClean="0">
                <a:solidFill>
                  <a:schemeClr val="bg2">
                    <a:lumMod val="75000"/>
                  </a:schemeClr>
                </a:solidFill>
              </a:rPr>
              <a:t>이상취득</a:t>
            </a:r>
            <a:endParaRPr lang="en-US" altLang="ko-KR" sz="2400" b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7984" y="2852936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b="1" dirty="0" smtClean="0">
                <a:solidFill>
                  <a:schemeClr val="bg1"/>
                </a:solidFill>
              </a:rPr>
              <a:t>감사합니다</a:t>
            </a:r>
            <a:endParaRPr lang="en-US" altLang="ko-KR" sz="20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16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87</Words>
  <Application>Microsoft Office PowerPoint</Application>
  <PresentationFormat>화면 슬라이드 쇼(4:3)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8</vt:i4>
      </vt:variant>
    </vt:vector>
  </HeadingPairs>
  <TitlesOfParts>
    <vt:vector size="12" baseType="lpstr">
      <vt:lpstr>Office 테마</vt:lpstr>
      <vt:lpstr>1_Office 테마</vt:lpstr>
      <vt:lpstr>2_Office 테마</vt:lpstr>
      <vt:lpstr>3_Office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park</dc:creator>
  <cp:lastModifiedBy>USER</cp:lastModifiedBy>
  <cp:revision>50</cp:revision>
  <dcterms:created xsi:type="dcterms:W3CDTF">2016-07-26T02:19:50Z</dcterms:created>
  <dcterms:modified xsi:type="dcterms:W3CDTF">2019-09-19T06:17:37Z</dcterms:modified>
</cp:coreProperties>
</file>