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75" r:id="rId4"/>
    <p:sldId id="274" r:id="rId5"/>
    <p:sldId id="278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65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707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54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8451" y="194210"/>
            <a:ext cx="7886700" cy="583457"/>
          </a:xfrm>
        </p:spPr>
        <p:txBody>
          <a:bodyPr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smtClean="0"/>
              <a:t>목표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9858"/>
            <a:ext cx="7886700" cy="517710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57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392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15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725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927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6418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577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3FC24-51EC-4F61-BBFA-AFBB91A768B8}" type="datetimeFigureOut">
              <a:rPr lang="ko-KR" altLang="en-US" smtClean="0"/>
              <a:t>2019-09-19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5D428-B61D-431D-A1DC-B6A865D728E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11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ko-KR" altLang="en-US" smtClean="0">
                <a:latin typeface="Arial" panose="020B0604020202020204" pitchFamily="34" charset="0"/>
                <a:cs typeface="Arial" panose="020B0604020202020204" pitchFamily="34" charset="0"/>
              </a:rPr>
              <a:t>년 하반기 워크샵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47800" y="3602038"/>
            <a:ext cx="6858000" cy="534533"/>
          </a:xfrm>
        </p:spPr>
        <p:txBody>
          <a:bodyPr anchor="ctr"/>
          <a:lstStyle/>
          <a:p>
            <a:pPr algn="r"/>
            <a:r>
              <a:rPr lang="ko-KR" altLang="en-US" smtClean="0"/>
              <a:t>석사 </a:t>
            </a:r>
            <a:r>
              <a:rPr lang="en-US" altLang="ko-KR" smtClean="0"/>
              <a:t>1</a:t>
            </a:r>
            <a:r>
              <a:rPr lang="ko-KR" altLang="en-US" smtClean="0"/>
              <a:t>년차 김서권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83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056" y="364360"/>
            <a:ext cx="2580990" cy="187200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81" y="2569580"/>
            <a:ext cx="2656769" cy="187200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3" y="4744227"/>
            <a:ext cx="2770847" cy="185743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945" y="370122"/>
            <a:ext cx="2592111" cy="1848637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206" y="2581319"/>
            <a:ext cx="2627589" cy="1822261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7"/>
          <a:srcRect r="2116"/>
          <a:stretch/>
        </p:blipFill>
        <p:spPr>
          <a:xfrm>
            <a:off x="3186577" y="4739830"/>
            <a:ext cx="2770847" cy="1861827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051" y="2552028"/>
            <a:ext cx="2614855" cy="184863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821" y="712123"/>
            <a:ext cx="1968138" cy="14761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5301" y1="21212" x2="20482" y2="81818"/>
                        <a14:foregroundMark x1="19880" y1="15758" x2="83735" y2="76364"/>
                        <a14:foregroundMark x1="89157" y1="46667" x2="9036" y2="47273"/>
                        <a14:foregroundMark x1="24096" y1="16364" x2="68675" y2="12121"/>
                        <a14:foregroundMark x1="75301" y1="18182" x2="83133" y2="28485"/>
                        <a14:foregroundMark x1="82530" y1="69697" x2="60843" y2="87273"/>
                        <a14:foregroundMark x1="42771" y1="73939" x2="69880" y2="69697"/>
                        <a14:foregroundMark x1="16867" y1="24242" x2="13253" y2="37576"/>
                        <a14:foregroundMark x1="34940" y1="27273" x2="65060" y2="2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43301">
            <a:off x="216046" y="183723"/>
            <a:ext cx="1089289" cy="108272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00000">
            <a:off x="1688429" y="5548001"/>
            <a:ext cx="1603803" cy="12028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6823807" y="4972006"/>
            <a:ext cx="1857416" cy="139306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100000">
            <a:off x="5016244" y="3909776"/>
            <a:ext cx="1119575" cy="5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단기 목표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/>
          <a:srcRect l="900" t="2319" r="1701" b="967"/>
          <a:stretch/>
        </p:blipFill>
        <p:spPr>
          <a:xfrm>
            <a:off x="396408" y="1835834"/>
            <a:ext cx="2724565" cy="194201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973" y="1835834"/>
            <a:ext cx="2712868" cy="194201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841" y="1835834"/>
            <a:ext cx="2737378" cy="195677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98" b="98901" l="2513" r="97487"/>
                    </a14:imgEffect>
                  </a14:imgLayer>
                </a14:imgProps>
              </a:ext>
            </a:extLst>
          </a:blip>
          <a:srcRect l="2218" t="3927" r="4056" b="9666"/>
          <a:stretch/>
        </p:blipFill>
        <p:spPr>
          <a:xfrm>
            <a:off x="396408" y="885367"/>
            <a:ext cx="1776548" cy="748937"/>
          </a:xfrm>
          <a:prstGeom prst="rect">
            <a:avLst/>
          </a:prstGeom>
        </p:spPr>
      </p:pic>
      <p:sp>
        <p:nvSpPr>
          <p:cNvPr id="20" name="내용 개체 틀 2"/>
          <p:cNvSpPr>
            <a:spLocks noGrp="1"/>
          </p:cNvSpPr>
          <p:nvPr>
            <p:ph idx="1"/>
          </p:nvPr>
        </p:nvSpPr>
        <p:spPr>
          <a:xfrm>
            <a:off x="1354350" y="4046834"/>
            <a:ext cx="7049421" cy="220711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센싱부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(Detector)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를 이용한 맛 용액 측정</a:t>
            </a:r>
            <a:endParaRPr lang="en-US" altLang="ko-KR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미각 센서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단일막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를 이용한 맛 용액 측정</a:t>
            </a:r>
            <a:endParaRPr lang="en-US" altLang="ko-KR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AC Bias 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회로의 시뮬레이션</a:t>
            </a:r>
            <a:endParaRPr lang="en-US" altLang="ko-KR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미각센서와 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AC Bias 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회로를 결합한 회로의 시뮬레이션</a:t>
            </a:r>
            <a:endParaRPr lang="en-US" altLang="ko-KR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801190" y="2090057"/>
            <a:ext cx="1915884" cy="531223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96408" y="4236637"/>
            <a:ext cx="957942" cy="238981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2273371" y="1066859"/>
            <a:ext cx="5224905" cy="815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1800" u="sng" smtClean="0">
                <a:latin typeface="Arial" panose="020B0604020202020204" pitchFamily="34" charset="0"/>
                <a:cs typeface="Arial" panose="020B0604020202020204" pitchFamily="34" charset="0"/>
              </a:rPr>
              <a:t>초록 작성하기</a:t>
            </a:r>
            <a:endParaRPr lang="en-US" altLang="ko-KR" sz="1800" u="sn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6408" y="4729842"/>
            <a:ext cx="957942" cy="1409702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801190" y="2624700"/>
            <a:ext cx="1915884" cy="1126378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127821" y="2624700"/>
            <a:ext cx="1915884" cy="1126378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6244588" y="2624700"/>
            <a:ext cx="1915884" cy="693266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127198" y="2355711"/>
            <a:ext cx="1915884" cy="265569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6244588" y="2090057"/>
            <a:ext cx="1915884" cy="531223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4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장</a:t>
            </a:r>
            <a:r>
              <a:rPr lang="ko-KR" altLang="en-US" smtClean="0"/>
              <a:t>기 목표</a:t>
            </a:r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8" b="98901" l="2513" r="97487"/>
                    </a14:imgEffect>
                  </a14:imgLayer>
                </a14:imgProps>
              </a:ext>
            </a:extLst>
          </a:blip>
          <a:srcRect l="2218" t="3927" r="4056" b="9666"/>
          <a:stretch/>
        </p:blipFill>
        <p:spPr>
          <a:xfrm>
            <a:off x="314710" y="1086622"/>
            <a:ext cx="1776548" cy="748937"/>
          </a:xfrm>
          <a:prstGeom prst="rect">
            <a:avLst/>
          </a:prstGeom>
        </p:spPr>
      </p:pic>
      <p:sp>
        <p:nvSpPr>
          <p:cNvPr id="21" name="내용 개체 틀 2"/>
          <p:cNvSpPr txBox="1">
            <a:spLocks/>
          </p:cNvSpPr>
          <p:nvPr/>
        </p:nvSpPr>
        <p:spPr>
          <a:xfrm>
            <a:off x="2273372" y="1690633"/>
            <a:ext cx="6325506" cy="2207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미각 센서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단일막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을 이용한 맛 용액 측정 재현성 평가</a:t>
            </a:r>
            <a:endParaRPr lang="en-US" altLang="ko-KR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AC Bias 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회로의 시뮬레이션 개선 및 제작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측정</a:t>
            </a:r>
            <a:endParaRPr lang="en-US" altLang="ko-KR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미각센서와  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AC Bias 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회로를 결합한 회로 제작 및 특성 평가</a:t>
            </a:r>
            <a:endParaRPr lang="en-US" altLang="ko-KR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내용 개체 틀 2"/>
          <p:cNvSpPr txBox="1">
            <a:spLocks/>
          </p:cNvSpPr>
          <p:nvPr/>
        </p:nvSpPr>
        <p:spPr>
          <a:xfrm>
            <a:off x="2273371" y="1282647"/>
            <a:ext cx="5224905" cy="815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1800" u="sng" smtClean="0">
                <a:latin typeface="Arial" panose="020B0604020202020204" pitchFamily="34" charset="0"/>
                <a:cs typeface="Arial" panose="020B0604020202020204" pitchFamily="34" charset="0"/>
              </a:rPr>
              <a:t>구두 발표</a:t>
            </a:r>
            <a:endParaRPr lang="en-US" altLang="ko-KR" sz="1800" u="sn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í¸ìëíêµì ëí ì´ë¯¸ì§ ê²ìê²°ê³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8" y="3482285"/>
            <a:ext cx="19050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내용 개체 틀 2"/>
          <p:cNvSpPr txBox="1">
            <a:spLocks/>
          </p:cNvSpPr>
          <p:nvPr/>
        </p:nvSpPr>
        <p:spPr>
          <a:xfrm>
            <a:off x="2273372" y="4372873"/>
            <a:ext cx="6325506" cy="1581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DC Bias 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회로와 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AC Bias 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회로 측정</a:t>
            </a:r>
            <a:endParaRPr lang="en-US" altLang="ko-KR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DC Bias 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회로 미각 센서 및 </a:t>
            </a:r>
            <a:r>
              <a:rPr lang="en-US" altLang="ko-KR" sz="1800" smtClean="0">
                <a:latin typeface="Arial" panose="020B0604020202020204" pitchFamily="34" charset="0"/>
                <a:cs typeface="Arial" panose="020B0604020202020204" pitchFamily="34" charset="0"/>
              </a:rPr>
              <a:t>AC Bias </a:t>
            </a:r>
            <a:r>
              <a:rPr lang="ko-KR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회로를 미각센서</a:t>
            </a:r>
            <a:endParaRPr lang="en-US" altLang="ko-KR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내용 개체 틀 2"/>
          <p:cNvSpPr txBox="1">
            <a:spLocks/>
          </p:cNvSpPr>
          <p:nvPr/>
        </p:nvSpPr>
        <p:spPr>
          <a:xfrm>
            <a:off x="2273371" y="3964887"/>
            <a:ext cx="5224905" cy="815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1800" u="sng" smtClean="0">
                <a:latin typeface="Arial" panose="020B0604020202020204" pitchFamily="34" charset="0"/>
                <a:cs typeface="Arial" panose="020B0604020202020204" pitchFamily="34" charset="0"/>
              </a:rPr>
              <a:t>데이터 확보</a:t>
            </a:r>
            <a:endParaRPr lang="en-US" altLang="ko-KR" sz="1800" u="sng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96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75150" y="2448201"/>
            <a:ext cx="4793700" cy="1961598"/>
          </a:xfrm>
        </p:spPr>
        <p:txBody>
          <a:bodyPr/>
          <a:lstStyle/>
          <a:p>
            <a:pPr algn="ctr"/>
            <a:r>
              <a:rPr lang="ko-KR" altLang="en-US" sz="6600" smtClean="0"/>
              <a:t>감사합니다</a:t>
            </a:r>
            <a:endParaRPr lang="ko-KR" altLang="en-US" sz="6600"/>
          </a:p>
        </p:txBody>
      </p:sp>
    </p:spTree>
    <p:extLst>
      <p:ext uri="{BB962C8B-B14F-4D97-AF65-F5344CB8AC3E}">
        <p14:creationId xmlns:p14="http://schemas.microsoft.com/office/powerpoint/2010/main" val="2090955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97</Words>
  <Application>Microsoft Office PowerPoint</Application>
  <PresentationFormat>화면 슬라이드 쇼(4:3)</PresentationFormat>
  <Paragraphs>17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0" baseType="lpstr">
      <vt:lpstr>맑은 고딕</vt:lpstr>
      <vt:lpstr>Arial</vt:lpstr>
      <vt:lpstr>Calibri</vt:lpstr>
      <vt:lpstr>Calibri Light</vt:lpstr>
      <vt:lpstr>Office 테마</vt:lpstr>
      <vt:lpstr>2019년 하반기 워크샵</vt:lpstr>
      <vt:lpstr>PowerPoint 프레젠테이션</vt:lpstr>
      <vt:lpstr>단기 목표</vt:lpstr>
      <vt:lpstr>장기 목표</vt:lpstr>
      <vt:lpstr>감사합니다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김서권</dc:creator>
  <cp:lastModifiedBy>김서권</cp:lastModifiedBy>
  <cp:revision>23</cp:revision>
  <dcterms:created xsi:type="dcterms:W3CDTF">2019-09-19T07:00:39Z</dcterms:created>
  <dcterms:modified xsi:type="dcterms:W3CDTF">2019-09-19T15:21:37Z</dcterms:modified>
</cp:coreProperties>
</file>