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6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CC0C39-41C4-4DBC-8880-FFE465AA1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D2E2198-6ADD-414E-A962-716CD3C96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397BE86-99FF-41DB-8123-F417A8A7C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CE8B49-72E6-4880-92A0-DE6B9E4A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7D710A-2A4C-4750-8003-418356F87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721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AFBB33-00B6-4A9E-BABF-5E4D2CE03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01FF86C-BEB6-411A-843C-724ED1E2E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3573C4-76C0-42AC-A723-2157E348A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6A671E-B6CA-4129-AE66-A17409581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3478B0-1914-409E-B36D-380F125C6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562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43313D1-EE48-40F8-BC9B-FF4D724AC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707E8DD-A6CB-4928-969E-3AAE0B508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736BDA-72CF-4693-AEB5-7EC031479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7AF459D-5367-4C95-8DA7-C2D43B53A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236703-9425-493C-98A3-4B5A3D98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79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E67B74-00BA-4671-802B-844B0731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FF406F-E8C7-4811-9AB3-B549F9255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4D6CE4-48E4-486B-A44A-70C1C60E0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74AB86D-6A2C-4C03-BABC-6A6F1DBAE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10D750-81F0-4CCF-97B2-F61C0E88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34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9BEC9F-958F-4E88-B6B1-057CD09E9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160112-0F08-46CD-B5F9-C5D4D98ED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65E1C0-4179-4AF5-A9CF-E3500973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B67FA9-0DD9-48AA-939A-C12668CE0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BFE123-F2BF-42A6-93DF-88023F9A6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077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13ED14-7C83-4E52-9B6F-EFDEF5C8B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8AD88B-97F8-434B-8B0D-D822350FC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59DC6C-AEC8-45F2-B239-198F86830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C232197-9B66-4DCA-8758-55EAFBDED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27C61EC-5556-4962-BD1D-9ED33A841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24F73D-1BE6-429E-9A61-99FEC11B2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38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2C3470-0FBA-43EE-9935-DE58D8691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86B8B7-C1E6-455E-895F-BE0583F75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D5D7127-327A-41FD-A226-366C9E92F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7BCEF01-240E-4CD5-8900-7D3524A57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B00793F-D643-46DD-969A-A098B34CA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7CBEC2A-DBA9-447F-A4DA-F59DECA6A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232663E-D7D0-440C-88F1-AF251CF0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06FE29F-7842-4934-81F0-6AF64E8F4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947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8B3C2B-260F-4CF4-A886-8D35FB1A8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E21C599-9811-43D2-8F2A-54335CAD8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999D87D-46B5-4953-8CCB-3F5D88C5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F603649-59D5-4157-A9E0-18949040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1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73B6220-BDAA-4763-B180-3E985F77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8BBBAF7-9A40-4E52-BDD0-65324ECF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1962DFE-DF9D-485E-8E09-E9C2B2122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18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1C1822-BDCA-49AD-83E4-8C6D8E62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186B35-8587-454C-B230-F4B680499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1459A34-1167-4809-8B7C-E03D54B56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102167B-A852-4611-8804-56B06DC50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AD13AE7-CAD5-4AA5-99F3-A23F7DFED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A9C2673-A63A-4EC6-82C9-BD841094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3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EF85E5-26C2-4D31-B57D-FFA8611B1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9BCDC49-538C-4021-A7BD-35301A38A8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D780CE-259D-4404-9418-1009959F2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7296425-DC39-4861-8949-B86F132AA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706E4C-2B44-4B8A-AB3F-AF2A0CA74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994A74-EDB4-411A-B605-85956A5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87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24D21AF-4447-401B-9620-41F6C81D7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7E99E7-B24D-42C4-B24B-138DEF869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9E96E1-1357-4F2E-A4DE-515A9BAEC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CC8D4-0D18-4428-96BC-E8571F5B5D3B}" type="datetimeFigureOut">
              <a:rPr lang="ko-KR" altLang="en-US" smtClean="0"/>
              <a:t>2019-09-19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B6BD72-9FCB-43B0-B3EA-A3884A5AA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F87F4F5-778B-4CF5-A8D5-C425608DC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86E41-E5F1-4091-BDC6-04CEC2C30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789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54BD8CAC-9104-4A6E-AD9A-718ED7512B4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80728" y="731986"/>
          <a:ext cx="8280000" cy="5760000"/>
        </p:xfrm>
        <a:graphic>
          <a:graphicData uri="http://schemas.openxmlformats.org/drawingml/2006/table">
            <a:tbl>
              <a:tblPr/>
              <a:tblGrid>
                <a:gridCol w="944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8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0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8339">
                  <a:extLst>
                    <a:ext uri="{9D8B030D-6E8A-4147-A177-3AD203B41FA5}">
                      <a16:colId xmlns:a16="http://schemas.microsoft.com/office/drawing/2014/main" val="1254687825"/>
                    </a:ext>
                  </a:extLst>
                </a:gridCol>
                <a:gridCol w="1356507">
                  <a:extLst>
                    <a:ext uri="{9D8B030D-6E8A-4147-A177-3AD203B41FA5}">
                      <a16:colId xmlns:a16="http://schemas.microsoft.com/office/drawing/2014/main" val="1289858080"/>
                    </a:ext>
                  </a:extLst>
                </a:gridCol>
                <a:gridCol w="1208499">
                  <a:extLst>
                    <a:ext uri="{9D8B030D-6E8A-4147-A177-3AD203B41FA5}">
                      <a16:colId xmlns:a16="http://schemas.microsoft.com/office/drawing/2014/main" val="4027318583"/>
                    </a:ext>
                  </a:extLst>
                </a:gridCol>
              </a:tblGrid>
              <a:tr h="368125">
                <a:tc rowSpan="2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항목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세부</a:t>
                      </a: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항목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2019.  09.  16  ~  2019.  09.  20</a:t>
                      </a:r>
                      <a:endParaRPr lang="ko-KR" altLang="en-US" sz="13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1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화</a:t>
                      </a:r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수</a:t>
                      </a:r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목</a:t>
                      </a:r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금</a:t>
                      </a:r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0845">
                <a:tc rowSpan="3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금주 계획</a:t>
                      </a:r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vert="wordArtVertRtl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연구실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열계면산화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인수인계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084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학과 일정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디스플레이 재료</a:t>
                      </a:r>
                      <a:endParaRPr lang="en-US" altLang="ko-KR" sz="1000" b="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TFT </a:t>
                      </a:r>
                      <a:r>
                        <a:rPr lang="ko-KR" altLang="en-US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공학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디스플레이 재료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반도체 공학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en-US" altLang="ko-KR" sz="1000" dirty="0"/>
                        <a:t>TFT </a:t>
                      </a:r>
                      <a:r>
                        <a:rPr lang="ko-KR" altLang="en-US" sz="1000" dirty="0"/>
                        <a:t>공학</a:t>
                      </a:r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채플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반도체 공학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전공과 진로 탐색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디스플레이 공정실습</a:t>
                      </a:r>
                      <a:r>
                        <a:rPr lang="en-US" altLang="ko-KR" sz="1000" dirty="0"/>
                        <a:t>2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TFT </a:t>
                      </a:r>
                      <a:r>
                        <a:rPr lang="ko-KR" altLang="en-US" sz="1000" dirty="0"/>
                        <a:t>공학</a:t>
                      </a:r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/>
                        <a:t>메카트로닉스</a:t>
                      </a:r>
                      <a:r>
                        <a:rPr lang="en-US" altLang="ko-KR" sz="1000" dirty="0"/>
                        <a:t>1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성공취업전략</a:t>
                      </a:r>
                      <a:endParaRPr lang="en-US" altLang="ko-KR" sz="10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TFT</a:t>
                      </a:r>
                      <a:r>
                        <a:rPr lang="ko-KR" altLang="en-US" sz="1000" dirty="0"/>
                        <a:t>공학 </a:t>
                      </a:r>
                      <a:r>
                        <a:rPr lang="en-US" altLang="ko-KR" sz="1000" dirty="0"/>
                        <a:t>1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TFT </a:t>
                      </a:r>
                      <a:r>
                        <a:rPr lang="ko-KR" altLang="en-US" sz="1000" dirty="0"/>
                        <a:t>공학</a:t>
                      </a:r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904636"/>
                  </a:ext>
                </a:extLst>
              </a:tr>
              <a:tr h="77084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서류제출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, 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일정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일비</a:t>
                      </a:r>
                      <a:r>
                        <a:rPr lang="ko-KR" altLang="en-US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 서류제출</a:t>
                      </a:r>
                      <a:endParaRPr lang="en-US" altLang="ko-KR" sz="1000" b="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학생미팅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워크샵 일정 준비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워크샵 일정 준비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노안안경 인건비 신청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워크샵 일정 준비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워크샵 </a:t>
                      </a:r>
                      <a:r>
                        <a:rPr lang="en-US" altLang="ko-KR" sz="1000" dirty="0"/>
                        <a:t>( ~21 )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183004"/>
                  </a:ext>
                </a:extLst>
              </a:tr>
              <a:tr h="398680">
                <a:tc rowSpan="4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3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차주 계획</a:t>
                      </a:r>
                    </a:p>
                  </a:txBody>
                  <a:tcPr vert="wordArtVertRtl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세부 항목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함초롬돋움" panose="02030504000101010101" pitchFamily="18" charset="-127"/>
                        </a:rPr>
                        <a:t>2019.  09.  23  ~  2019.  09.  27</a:t>
                      </a:r>
                      <a:endParaRPr lang="ko-KR" altLang="en-US" sz="13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743994"/>
                  </a:ext>
                </a:extLst>
              </a:tr>
              <a:tr h="77084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vert="wordArtVertRtl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함초롬돋움" panose="02030504000101010101" pitchFamily="18" charset="-127"/>
                        </a:rPr>
                        <a:t>연구실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열계면산화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인수인계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212452"/>
                  </a:ext>
                </a:extLst>
              </a:tr>
              <a:tr h="77084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학과 일정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디스플레이 재료</a:t>
                      </a:r>
                      <a:endParaRPr lang="en-US" altLang="ko-KR" sz="1000" b="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TFT </a:t>
                      </a:r>
                      <a:r>
                        <a:rPr lang="ko-KR" altLang="en-US" sz="10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공학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디스플레이 재료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반도체 공학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en-US" altLang="ko-KR" sz="1000" dirty="0"/>
                        <a:t>TFT </a:t>
                      </a:r>
                      <a:r>
                        <a:rPr lang="ko-KR" altLang="en-US" sz="1000" dirty="0"/>
                        <a:t>공학</a:t>
                      </a:r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채플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반도체 공학</a:t>
                      </a:r>
                      <a:endParaRPr lang="en-US" altLang="ko-KR" sz="1000" dirty="0"/>
                    </a:p>
                    <a:p>
                      <a:pPr latinLnBrk="1"/>
                      <a:r>
                        <a:rPr lang="ko-KR" altLang="en-US" sz="1000" dirty="0"/>
                        <a:t>전공과 진로 탐색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latinLnBrk="1"/>
                      <a:r>
                        <a:rPr lang="ko-KR" altLang="en-US" sz="1000" dirty="0"/>
                        <a:t>디스플레이 공정실습</a:t>
                      </a:r>
                      <a:r>
                        <a:rPr lang="en-US" altLang="ko-KR" sz="1000" dirty="0"/>
                        <a:t>2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TFT </a:t>
                      </a:r>
                      <a:r>
                        <a:rPr lang="ko-KR" altLang="en-US" sz="1000" dirty="0"/>
                        <a:t>공학</a:t>
                      </a:r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/>
                        <a:t>메카트로닉스</a:t>
                      </a:r>
                      <a:r>
                        <a:rPr lang="en-US" altLang="ko-KR" sz="1000" dirty="0"/>
                        <a:t>1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성공취업전략</a:t>
                      </a:r>
                      <a:endParaRPr lang="en-US" altLang="ko-KR" sz="10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TFT</a:t>
                      </a:r>
                      <a:r>
                        <a:rPr lang="ko-KR" altLang="en-US" sz="1000" dirty="0"/>
                        <a:t>공학 </a:t>
                      </a:r>
                      <a:r>
                        <a:rPr lang="en-US" altLang="ko-KR" sz="1000" dirty="0"/>
                        <a:t>1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TFT </a:t>
                      </a:r>
                      <a:r>
                        <a:rPr lang="ko-KR" altLang="en-US" sz="1000" dirty="0"/>
                        <a:t>공학</a:t>
                      </a:r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5701398"/>
                  </a:ext>
                </a:extLst>
              </a:tr>
              <a:tr h="77084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함초롬돋움" panose="02030504000101010101" pitchFamily="18" charset="-127"/>
                      </a:endParaRPr>
                    </a:p>
                  </a:txBody>
                  <a:tcPr marL="42048" marR="42048" marT="11625" marB="11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서류제출</a:t>
                      </a:r>
                      <a:r>
                        <a:rPr lang="en-US" altLang="ko-KR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, 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함초롬돋움" panose="02030504000101010101" pitchFamily="18" charset="-127"/>
                        </a:rPr>
                        <a:t>일정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맑은 고딕" panose="020B0503020000020004" pitchFamily="50" charset="-127"/>
                          <a:ea typeface="+mn-ea"/>
                          <a:cs typeface="함초롬돋움" panose="02030504000101010101" pitchFamily="18" charset="-127"/>
                        </a:rPr>
                        <a:t>학생미팅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latin typeface="맑은 고딕" panose="020B0503020000020004" pitchFamily="50" charset="-127"/>
                        <a:ea typeface="+mn-ea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latin typeface="맑은 고딕" panose="020B0503020000020004" pitchFamily="50" charset="-127"/>
                        <a:ea typeface="+mn-ea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latin typeface="맑은 고딕" panose="020B0503020000020004" pitchFamily="50" charset="-127"/>
                        <a:ea typeface="+mn-ea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>
                          <a:latin typeface="맑은 고딕" panose="020B0503020000020004" pitchFamily="50" charset="-127"/>
                          <a:ea typeface="+mn-ea"/>
                          <a:cs typeface="함초롬돋움" panose="02030504000101010101" pitchFamily="18" charset="-127"/>
                        </a:rPr>
                        <a:t>랩미팅</a:t>
                      </a:r>
                      <a:endParaRPr lang="ko-KR" altLang="en-US" sz="1000" dirty="0">
                        <a:latin typeface="맑은 고딕" panose="020B0503020000020004" pitchFamily="50" charset="-127"/>
                        <a:ea typeface="+mn-ea"/>
                        <a:cs typeface="함초롬돋움" panose="02030504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3036943"/>
                  </a:ext>
                </a:extLst>
              </a:tr>
            </a:tbl>
          </a:graphicData>
        </a:graphic>
      </p:graphicFrame>
      <p:sp>
        <p:nvSpPr>
          <p:cNvPr id="4" name="부제목 2">
            <a:extLst>
              <a:ext uri="{FF2B5EF4-FFF2-40B4-BE49-F238E27FC236}">
                <a16:creationId xmlns:a16="http://schemas.microsoft.com/office/drawing/2014/main" id="{AD912986-234F-4ABA-B85C-BC2F54758A1B}"/>
              </a:ext>
            </a:extLst>
          </p:cNvPr>
          <p:cNvSpPr txBox="1">
            <a:spLocks/>
          </p:cNvSpPr>
          <p:nvPr/>
        </p:nvSpPr>
        <p:spPr>
          <a:xfrm>
            <a:off x="780728" y="299938"/>
            <a:ext cx="324036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000" b="1"/>
              <a:t>담당자 </a:t>
            </a:r>
            <a:r>
              <a:rPr lang="en-US" altLang="ko-KR" sz="2000" b="1"/>
              <a:t>: </a:t>
            </a:r>
            <a:r>
              <a:rPr lang="ko-KR" altLang="en-US" sz="2000" b="1"/>
              <a:t>유은성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2525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그룹 52">
            <a:extLst>
              <a:ext uri="{FF2B5EF4-FFF2-40B4-BE49-F238E27FC236}">
                <a16:creationId xmlns:a16="http://schemas.microsoft.com/office/drawing/2014/main" id="{CB9181B1-AF63-436A-AA91-A660F1D4599F}"/>
              </a:ext>
            </a:extLst>
          </p:cNvPr>
          <p:cNvGrpSpPr/>
          <p:nvPr/>
        </p:nvGrpSpPr>
        <p:grpSpPr>
          <a:xfrm>
            <a:off x="2124958" y="2505200"/>
            <a:ext cx="7719060" cy="2281944"/>
            <a:chOff x="2202180" y="1901436"/>
            <a:chExt cx="7719060" cy="2281944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3E478FB-A9C0-4207-9C9B-69B753A79D04}"/>
                </a:ext>
              </a:extLst>
            </p:cNvPr>
            <p:cNvSpPr txBox="1"/>
            <p:nvPr/>
          </p:nvSpPr>
          <p:spPr>
            <a:xfrm>
              <a:off x="2956752" y="2548461"/>
              <a:ext cx="372409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4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2015 2425 </a:t>
              </a:r>
            </a:p>
          </p:txBody>
        </p:sp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76EB1377-AD00-4FD0-9EBF-94778F312EAA}"/>
                </a:ext>
              </a:extLst>
            </p:cNvPr>
            <p:cNvSpPr/>
            <p:nvPr/>
          </p:nvSpPr>
          <p:spPr>
            <a:xfrm>
              <a:off x="2956752" y="3245592"/>
              <a:ext cx="2262158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유은성</a:t>
              </a:r>
            </a:p>
          </p:txBody>
        </p:sp>
        <p:cxnSp>
          <p:nvCxnSpPr>
            <p:cNvPr id="14" name="직선 연결선 13">
              <a:extLst>
                <a:ext uri="{FF2B5EF4-FFF2-40B4-BE49-F238E27FC236}">
                  <a16:creationId xmlns:a16="http://schemas.microsoft.com/office/drawing/2014/main" id="{5C6CA78F-04E2-4C9F-9E3E-58B01C5BAE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02180" y="2700861"/>
              <a:ext cx="727710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>
              <a:extLst>
                <a:ext uri="{FF2B5EF4-FFF2-40B4-BE49-F238E27FC236}">
                  <a16:creationId xmlns:a16="http://schemas.microsoft.com/office/drawing/2014/main" id="{B06CF3A5-B156-470A-8D22-72E49CA620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97480" y="3285061"/>
              <a:ext cx="722376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AD4DFFAC-6E3B-409D-828B-0F935D8D1E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66060" y="3412061"/>
              <a:ext cx="691134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>
              <a:extLst>
                <a:ext uri="{FF2B5EF4-FFF2-40B4-BE49-F238E27FC236}">
                  <a16:creationId xmlns:a16="http://schemas.microsoft.com/office/drawing/2014/main" id="{5BE62774-46A8-4FB5-90DB-2639E65B25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67940" y="3983561"/>
              <a:ext cx="691134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156DF3F3-EC31-464B-97F3-D2D968E220AA}"/>
                </a:ext>
              </a:extLst>
            </p:cNvPr>
            <p:cNvGrpSpPr/>
            <p:nvPr/>
          </p:nvGrpSpPr>
          <p:grpSpPr>
            <a:xfrm>
              <a:off x="3011212" y="2446020"/>
              <a:ext cx="6233187" cy="1737360"/>
              <a:chOff x="3011212" y="2464945"/>
              <a:chExt cx="6233187" cy="1928112"/>
            </a:xfrm>
          </p:grpSpPr>
          <p:cxnSp>
            <p:nvCxnSpPr>
              <p:cNvPr id="19" name="직선 연결선 18">
                <a:extLst>
                  <a:ext uri="{FF2B5EF4-FFF2-40B4-BE49-F238E27FC236}">
                    <a16:creationId xmlns:a16="http://schemas.microsoft.com/office/drawing/2014/main" id="{3D81279D-F2BD-47BD-A80B-0BCE19A4CCA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2064096" y="3429000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>
                <a:extLst>
                  <a:ext uri="{FF2B5EF4-FFF2-40B4-BE49-F238E27FC236}">
                    <a16:creationId xmlns:a16="http://schemas.microsoft.com/office/drawing/2014/main" id="{6AC27985-8505-4804-8276-16DF8C6C14D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2686397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>
                <a:extLst>
                  <a:ext uri="{FF2B5EF4-FFF2-40B4-BE49-F238E27FC236}">
                    <a16:creationId xmlns:a16="http://schemas.microsoft.com/office/drawing/2014/main" id="{DFBB794B-FE35-440B-B005-0691000111D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2745135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>
                <a:extLst>
                  <a:ext uri="{FF2B5EF4-FFF2-40B4-BE49-F238E27FC236}">
                    <a16:creationId xmlns:a16="http://schemas.microsoft.com/office/drawing/2014/main" id="{957D6088-1230-43AE-9A96-7CC746405F0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234087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>
                <a:extLst>
                  <a:ext uri="{FF2B5EF4-FFF2-40B4-BE49-F238E27FC236}">
                    <a16:creationId xmlns:a16="http://schemas.microsoft.com/office/drawing/2014/main" id="{C7C02BF6-C946-4DE6-9021-739807D7B26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3823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>
                <a:extLst>
                  <a:ext uri="{FF2B5EF4-FFF2-40B4-BE49-F238E27FC236}">
                    <a16:creationId xmlns:a16="http://schemas.microsoft.com/office/drawing/2014/main" id="{2CC5A90A-4F1B-49A3-80E7-B68CA5302B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8840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>
                <a:extLst>
                  <a:ext uri="{FF2B5EF4-FFF2-40B4-BE49-F238E27FC236}">
                    <a16:creationId xmlns:a16="http://schemas.microsoft.com/office/drawing/2014/main" id="{5BEE0DAC-D7EC-4D24-8615-5F1108ADFFD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9856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>
                <a:extLst>
                  <a:ext uri="{FF2B5EF4-FFF2-40B4-BE49-F238E27FC236}">
                    <a16:creationId xmlns:a16="http://schemas.microsoft.com/office/drawing/2014/main" id="{0C64EE39-6888-40CD-B40A-BAD0953E697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317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>
                <a:extLst>
                  <a:ext uri="{FF2B5EF4-FFF2-40B4-BE49-F238E27FC236}">
                    <a16:creationId xmlns:a16="http://schemas.microsoft.com/office/drawing/2014/main" id="{D78CC6D8-39C9-4C1A-9F5B-8E986E9E21B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6460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>
                <a:extLst>
                  <a:ext uri="{FF2B5EF4-FFF2-40B4-BE49-F238E27FC236}">
                    <a16:creationId xmlns:a16="http://schemas.microsoft.com/office/drawing/2014/main" id="{8B6BDAF1-36B3-477A-9721-DD6A72B9768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1222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>
                <a:extLst>
                  <a:ext uri="{FF2B5EF4-FFF2-40B4-BE49-F238E27FC236}">
                    <a16:creationId xmlns:a16="http://schemas.microsoft.com/office/drawing/2014/main" id="{449835A3-9EAE-4C16-BCAD-ADA770F020D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254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>
                <a:extLst>
                  <a:ext uri="{FF2B5EF4-FFF2-40B4-BE49-F238E27FC236}">
                    <a16:creationId xmlns:a16="http://schemas.microsoft.com/office/drawing/2014/main" id="{5479E164-A774-40EA-905B-BE1697326B0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7382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>
                <a:extLst>
                  <a:ext uri="{FF2B5EF4-FFF2-40B4-BE49-F238E27FC236}">
                    <a16:creationId xmlns:a16="http://schemas.microsoft.com/office/drawing/2014/main" id="{1EA0FAFC-0CF7-4827-BACD-DF4194A9D98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9477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>
                <a:extLst>
                  <a:ext uri="{FF2B5EF4-FFF2-40B4-BE49-F238E27FC236}">
                    <a16:creationId xmlns:a16="http://schemas.microsoft.com/office/drawing/2014/main" id="{8C772698-0DB6-4265-9F29-6C2845C7D01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3986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>
                <a:extLst>
                  <a:ext uri="{FF2B5EF4-FFF2-40B4-BE49-F238E27FC236}">
                    <a16:creationId xmlns:a16="http://schemas.microsoft.com/office/drawing/2014/main" id="{77F7BDB1-2125-479B-9BF1-19DA710CABD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5383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>
                <a:extLst>
                  <a:ext uri="{FF2B5EF4-FFF2-40B4-BE49-F238E27FC236}">
                    <a16:creationId xmlns:a16="http://schemas.microsoft.com/office/drawing/2014/main" id="{35967D71-8753-46A3-85F9-0EED34FFB02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70336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>
                <a:extLst>
                  <a:ext uri="{FF2B5EF4-FFF2-40B4-BE49-F238E27FC236}">
                    <a16:creationId xmlns:a16="http://schemas.microsoft.com/office/drawing/2014/main" id="{FDBAE395-7E30-4604-84AA-7E328FA741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72114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>
                <a:extLst>
                  <a:ext uri="{FF2B5EF4-FFF2-40B4-BE49-F238E27FC236}">
                    <a16:creationId xmlns:a16="http://schemas.microsoft.com/office/drawing/2014/main" id="{C67F01A6-7A94-429E-8178-53D07986D4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590349" y="2464946"/>
                <a:ext cx="0" cy="1928111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직선 연결선 38">
                <a:extLst>
                  <a:ext uri="{FF2B5EF4-FFF2-40B4-BE49-F238E27FC236}">
                    <a16:creationId xmlns:a16="http://schemas.microsoft.com/office/drawing/2014/main" id="{E10529FB-40BC-41A7-8786-97CD98F307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55449" y="2464946"/>
                <a:ext cx="0" cy="1928111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연결선 39">
                <a:extLst>
                  <a:ext uri="{FF2B5EF4-FFF2-40B4-BE49-F238E27FC236}">
                    <a16:creationId xmlns:a16="http://schemas.microsoft.com/office/drawing/2014/main" id="{052CF94A-CD78-4A90-9E6A-012BB5A9BE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44399" y="2464946"/>
                <a:ext cx="0" cy="1928111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7561198C-E55A-42A1-A404-A519A75DF6EA}"/>
                </a:ext>
              </a:extLst>
            </p:cNvPr>
            <p:cNvSpPr/>
            <p:nvPr/>
          </p:nvSpPr>
          <p:spPr>
            <a:xfrm>
              <a:off x="3576999" y="1901436"/>
              <a:ext cx="5604419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앞으로 </a:t>
              </a:r>
              <a:r>
                <a:rPr lang="en-US" altLang="ko-KR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1</a:t>
              </a:r>
              <a:r>
                <a:rPr lang="ko-KR" altLang="en-US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년</a:t>
              </a:r>
              <a:r>
                <a:rPr lang="en-US" altLang="ko-KR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, </a:t>
              </a:r>
              <a:r>
                <a:rPr lang="ko-KR" altLang="en-US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계획</a:t>
              </a:r>
              <a:r>
                <a:rPr lang="en-US" altLang="ko-KR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 </a:t>
              </a:r>
              <a:endParaRPr lang="ko-KR" alt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스케치고딕" panose="02020600000000000000" pitchFamily="18" charset="-127"/>
                <a:ea typeface="a스케치고딕" panose="02020600000000000000" pitchFamily="18" charset="-127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CB4463F-6C01-411B-BEB3-1AFBA050311C}"/>
                </a:ext>
              </a:extLst>
            </p:cNvPr>
            <p:cNvSpPr txBox="1"/>
            <p:nvPr/>
          </p:nvSpPr>
          <p:spPr>
            <a:xfrm>
              <a:off x="2351656" y="2687705"/>
              <a:ext cx="7209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14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EDLAB</a:t>
              </a:r>
              <a:endParaRPr lang="ko-KR" altLang="en-US" sz="14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</p:grpSp>
      <p:grpSp>
        <p:nvGrpSpPr>
          <p:cNvPr id="60" name="그룹 59">
            <a:extLst>
              <a:ext uri="{FF2B5EF4-FFF2-40B4-BE49-F238E27FC236}">
                <a16:creationId xmlns:a16="http://schemas.microsoft.com/office/drawing/2014/main" id="{A88427E4-9D19-4748-BABF-6B7A743370FF}"/>
              </a:ext>
            </a:extLst>
          </p:cNvPr>
          <p:cNvGrpSpPr/>
          <p:nvPr/>
        </p:nvGrpSpPr>
        <p:grpSpPr>
          <a:xfrm>
            <a:off x="5052285" y="5178881"/>
            <a:ext cx="2087431" cy="246221"/>
            <a:chOff x="5059972" y="5682734"/>
            <a:chExt cx="2087431" cy="246221"/>
          </a:xfrm>
        </p:grpSpPr>
        <p:sp>
          <p:nvSpPr>
            <p:cNvPr id="54" name="직사각형 53">
              <a:extLst>
                <a:ext uri="{FF2B5EF4-FFF2-40B4-BE49-F238E27FC236}">
                  <a16:creationId xmlns:a16="http://schemas.microsoft.com/office/drawing/2014/main" id="{F4087053-BF30-401A-A59C-DF6FB845193C}"/>
                </a:ext>
              </a:extLst>
            </p:cNvPr>
            <p:cNvSpPr/>
            <p:nvPr/>
          </p:nvSpPr>
          <p:spPr>
            <a:xfrm>
              <a:off x="6308712" y="5682734"/>
              <a:ext cx="838691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altLang="ko-KR" sz="10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2019 09 20</a:t>
              </a:r>
              <a:endParaRPr lang="ko-KR" altLang="en-US" sz="1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59" name="직선 연결선 58">
              <a:extLst>
                <a:ext uri="{FF2B5EF4-FFF2-40B4-BE49-F238E27FC236}">
                  <a16:creationId xmlns:a16="http://schemas.microsoft.com/office/drawing/2014/main" id="{DA79BDD7-961C-4414-9524-4E21807BE410}"/>
                </a:ext>
              </a:extLst>
            </p:cNvPr>
            <p:cNvCxnSpPr/>
            <p:nvPr/>
          </p:nvCxnSpPr>
          <p:spPr>
            <a:xfrm flipH="1">
              <a:off x="5059972" y="5777269"/>
              <a:ext cx="19050" cy="5715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1361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068D073-495A-42DF-BD97-6A516CACEFA3}"/>
              </a:ext>
            </a:extLst>
          </p:cNvPr>
          <p:cNvCxnSpPr/>
          <p:nvPr/>
        </p:nvCxnSpPr>
        <p:spPr>
          <a:xfrm>
            <a:off x="246758" y="1550187"/>
            <a:ext cx="1157512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>
            <a:extLst>
              <a:ext uri="{FF2B5EF4-FFF2-40B4-BE49-F238E27FC236}">
                <a16:creationId xmlns:a16="http://schemas.microsoft.com/office/drawing/2014/main" id="{56EECE4D-8BE4-4D2C-A689-639E9A15AA5F}"/>
              </a:ext>
            </a:extLst>
          </p:cNvPr>
          <p:cNvCxnSpPr/>
          <p:nvPr/>
        </p:nvCxnSpPr>
        <p:spPr>
          <a:xfrm>
            <a:off x="246758" y="6458089"/>
            <a:ext cx="1157512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3FBDD3BA-5B1D-4C65-9A15-502800321B9F}"/>
              </a:ext>
            </a:extLst>
          </p:cNvPr>
          <p:cNvSpPr/>
          <p:nvPr/>
        </p:nvSpPr>
        <p:spPr>
          <a:xfrm>
            <a:off x="2037284" y="2086600"/>
            <a:ext cx="4121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학점 </a:t>
            </a:r>
            <a:r>
              <a:rPr lang="en-US" altLang="ko-KR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4.0 </a:t>
            </a:r>
            <a:r>
              <a:rPr lang="ko-KR" altLang="en-US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이상 유지</a:t>
            </a:r>
          </a:p>
        </p:txBody>
      </p: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6D2A727D-D1B5-445E-936F-6FAF0A3B3EE3}"/>
              </a:ext>
            </a:extLst>
          </p:cNvPr>
          <p:cNvCxnSpPr>
            <a:cxnSpLocks/>
          </p:cNvCxnSpPr>
          <p:nvPr/>
        </p:nvCxnSpPr>
        <p:spPr>
          <a:xfrm>
            <a:off x="1941770" y="2181135"/>
            <a:ext cx="12729" cy="185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B747B5AD-A82D-4CEA-96D2-FA87F3D36D10}"/>
              </a:ext>
            </a:extLst>
          </p:cNvPr>
          <p:cNvSpPr/>
          <p:nvPr/>
        </p:nvSpPr>
        <p:spPr>
          <a:xfrm>
            <a:off x="2037284" y="2602758"/>
            <a:ext cx="31533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연구실 공부</a:t>
            </a:r>
          </a:p>
        </p:txBody>
      </p:sp>
      <p:cxnSp>
        <p:nvCxnSpPr>
          <p:cNvPr id="49" name="직선 연결선 48">
            <a:extLst>
              <a:ext uri="{FF2B5EF4-FFF2-40B4-BE49-F238E27FC236}">
                <a16:creationId xmlns:a16="http://schemas.microsoft.com/office/drawing/2014/main" id="{B1CD0722-5E76-4DA9-9755-3E70BF70EC82}"/>
              </a:ext>
            </a:extLst>
          </p:cNvPr>
          <p:cNvCxnSpPr>
            <a:cxnSpLocks/>
          </p:cNvCxnSpPr>
          <p:nvPr/>
        </p:nvCxnSpPr>
        <p:spPr>
          <a:xfrm>
            <a:off x="1941770" y="2697293"/>
            <a:ext cx="12729" cy="185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7C0815C5-7487-49AE-B477-99F6D578DBE6}"/>
              </a:ext>
            </a:extLst>
          </p:cNvPr>
          <p:cNvSpPr/>
          <p:nvPr/>
        </p:nvSpPr>
        <p:spPr>
          <a:xfrm>
            <a:off x="2037284" y="3118916"/>
            <a:ext cx="37523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 공부</a:t>
            </a:r>
          </a:p>
        </p:txBody>
      </p:sp>
      <p:cxnSp>
        <p:nvCxnSpPr>
          <p:cNvPr id="52" name="직선 연결선 51">
            <a:extLst>
              <a:ext uri="{FF2B5EF4-FFF2-40B4-BE49-F238E27FC236}">
                <a16:creationId xmlns:a16="http://schemas.microsoft.com/office/drawing/2014/main" id="{61961172-33DF-4021-A0A1-7D6EB7087B6C}"/>
              </a:ext>
            </a:extLst>
          </p:cNvPr>
          <p:cNvCxnSpPr>
            <a:cxnSpLocks/>
          </p:cNvCxnSpPr>
          <p:nvPr/>
        </p:nvCxnSpPr>
        <p:spPr>
          <a:xfrm>
            <a:off x="1941770" y="3213451"/>
            <a:ext cx="12729" cy="185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56C72662-CC40-405A-B416-0D410A5585FA}"/>
              </a:ext>
            </a:extLst>
          </p:cNvPr>
          <p:cNvSpPr/>
          <p:nvPr/>
        </p:nvSpPr>
        <p:spPr>
          <a:xfrm>
            <a:off x="2037284" y="3635074"/>
            <a:ext cx="33030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장비 사용</a:t>
            </a:r>
          </a:p>
        </p:txBody>
      </p: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CCEADADE-C5F4-4EE6-AF05-C41C93A5D7D4}"/>
              </a:ext>
            </a:extLst>
          </p:cNvPr>
          <p:cNvCxnSpPr>
            <a:cxnSpLocks/>
          </p:cNvCxnSpPr>
          <p:nvPr/>
        </p:nvCxnSpPr>
        <p:spPr>
          <a:xfrm>
            <a:off x="1941770" y="3729609"/>
            <a:ext cx="12729" cy="185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FF1343BE-20E1-4E37-8637-15D0F09E4926}"/>
              </a:ext>
            </a:extLst>
          </p:cNvPr>
          <p:cNvSpPr/>
          <p:nvPr/>
        </p:nvSpPr>
        <p:spPr>
          <a:xfrm>
            <a:off x="2037284" y="4151232"/>
            <a:ext cx="3527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알맞은 시간분배</a:t>
            </a:r>
          </a:p>
        </p:txBody>
      </p:sp>
      <p:cxnSp>
        <p:nvCxnSpPr>
          <p:cNvPr id="62" name="직선 연결선 61">
            <a:extLst>
              <a:ext uri="{FF2B5EF4-FFF2-40B4-BE49-F238E27FC236}">
                <a16:creationId xmlns:a16="http://schemas.microsoft.com/office/drawing/2014/main" id="{C06CDE13-63E6-4174-9AAB-7A14AA7DD768}"/>
              </a:ext>
            </a:extLst>
          </p:cNvPr>
          <p:cNvCxnSpPr>
            <a:cxnSpLocks/>
          </p:cNvCxnSpPr>
          <p:nvPr/>
        </p:nvCxnSpPr>
        <p:spPr>
          <a:xfrm>
            <a:off x="1941770" y="4245767"/>
            <a:ext cx="12729" cy="185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8FD2EAE7-2A2E-4149-918A-FFA9E790BF2C}"/>
              </a:ext>
            </a:extLst>
          </p:cNvPr>
          <p:cNvSpPr/>
          <p:nvPr/>
        </p:nvSpPr>
        <p:spPr>
          <a:xfrm>
            <a:off x="1486777" y="2105261"/>
            <a:ext cx="805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part 1.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0" name="직사각형 69">
            <a:extLst>
              <a:ext uri="{FF2B5EF4-FFF2-40B4-BE49-F238E27FC236}">
                <a16:creationId xmlns:a16="http://schemas.microsoft.com/office/drawing/2014/main" id="{681EB827-12B8-433D-BEBA-21402291FAD7}"/>
              </a:ext>
            </a:extLst>
          </p:cNvPr>
          <p:cNvSpPr/>
          <p:nvPr/>
        </p:nvSpPr>
        <p:spPr>
          <a:xfrm>
            <a:off x="1486777" y="2621419"/>
            <a:ext cx="805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part 2.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1" name="직사각형 70">
            <a:extLst>
              <a:ext uri="{FF2B5EF4-FFF2-40B4-BE49-F238E27FC236}">
                <a16:creationId xmlns:a16="http://schemas.microsoft.com/office/drawing/2014/main" id="{A693D6FE-8EE9-41D8-9787-6AC1C3309BB8}"/>
              </a:ext>
            </a:extLst>
          </p:cNvPr>
          <p:cNvSpPr/>
          <p:nvPr/>
        </p:nvSpPr>
        <p:spPr>
          <a:xfrm>
            <a:off x="1486777" y="3137577"/>
            <a:ext cx="805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part 3.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A195CA33-64E8-4CC1-A450-53DB2745F2EF}"/>
              </a:ext>
            </a:extLst>
          </p:cNvPr>
          <p:cNvSpPr/>
          <p:nvPr/>
        </p:nvSpPr>
        <p:spPr>
          <a:xfrm>
            <a:off x="1486777" y="3653735"/>
            <a:ext cx="805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part 4.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FE91A50F-0810-4DE4-AD12-60BD84533327}"/>
              </a:ext>
            </a:extLst>
          </p:cNvPr>
          <p:cNvSpPr/>
          <p:nvPr/>
        </p:nvSpPr>
        <p:spPr>
          <a:xfrm>
            <a:off x="1486777" y="4169893"/>
            <a:ext cx="805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part 5.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cxnSp>
        <p:nvCxnSpPr>
          <p:cNvPr id="80" name="직선 연결선 79">
            <a:extLst>
              <a:ext uri="{FF2B5EF4-FFF2-40B4-BE49-F238E27FC236}">
                <a16:creationId xmlns:a16="http://schemas.microsoft.com/office/drawing/2014/main" id="{F0A99283-D542-4631-9089-2A70CA4B994F}"/>
              </a:ext>
            </a:extLst>
          </p:cNvPr>
          <p:cNvCxnSpPr>
            <a:cxnSpLocks/>
          </p:cNvCxnSpPr>
          <p:nvPr/>
        </p:nvCxnSpPr>
        <p:spPr>
          <a:xfrm>
            <a:off x="1274314" y="2037743"/>
            <a:ext cx="18262" cy="42643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5CEA9FCB-C832-465B-84BE-44A1E8046642}"/>
              </a:ext>
            </a:extLst>
          </p:cNvPr>
          <p:cNvSpPr/>
          <p:nvPr/>
        </p:nvSpPr>
        <p:spPr>
          <a:xfrm rot="16200000">
            <a:off x="-1171776" y="1029777"/>
            <a:ext cx="39078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스케치고딕" panose="02020600000000000000" pitchFamily="18" charset="-127"/>
                <a:ea typeface="a스케치고딕" panose="02020600000000000000" pitchFamily="18" charset="-127"/>
              </a:rPr>
              <a:t>INDEX</a:t>
            </a:r>
            <a:endParaRPr lang="ko-KR" altLang="en-US" sz="2800" dirty="0"/>
          </a:p>
        </p:txBody>
      </p:sp>
      <p:grpSp>
        <p:nvGrpSpPr>
          <p:cNvPr id="63" name="그룹 62">
            <a:extLst>
              <a:ext uri="{FF2B5EF4-FFF2-40B4-BE49-F238E27FC236}">
                <a16:creationId xmlns:a16="http://schemas.microsoft.com/office/drawing/2014/main" id="{C8C9CC2C-290F-47E6-9B28-79B09AFFF6F4}"/>
              </a:ext>
            </a:extLst>
          </p:cNvPr>
          <p:cNvGrpSpPr/>
          <p:nvPr/>
        </p:nvGrpSpPr>
        <p:grpSpPr>
          <a:xfrm>
            <a:off x="89600" y="245732"/>
            <a:ext cx="3316693" cy="965337"/>
            <a:chOff x="89600" y="245732"/>
            <a:chExt cx="3316693" cy="965337"/>
          </a:xfrm>
        </p:grpSpPr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CC72590A-C9CF-4405-93A3-CEEA92627E4D}"/>
                </a:ext>
              </a:extLst>
            </p:cNvPr>
            <p:cNvGrpSpPr/>
            <p:nvPr/>
          </p:nvGrpSpPr>
          <p:grpSpPr>
            <a:xfrm>
              <a:off x="89600" y="245732"/>
              <a:ext cx="3316693" cy="770783"/>
              <a:chOff x="3477325" y="478777"/>
              <a:chExt cx="3316693" cy="770783"/>
            </a:xfrm>
          </p:grpSpPr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4948ACCD-6AD3-4AB9-B0FB-EEA61E62B6FA}"/>
                  </a:ext>
                </a:extLst>
              </p:cNvPr>
              <p:cNvSpPr txBox="1"/>
              <p:nvPr/>
            </p:nvSpPr>
            <p:spPr>
              <a:xfrm>
                <a:off x="3753921" y="513268"/>
                <a:ext cx="184731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altLang="ko-KR" sz="23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  <p:sp>
            <p:nvSpPr>
              <p:cNvPr id="81" name="직사각형 80">
                <a:extLst>
                  <a:ext uri="{FF2B5EF4-FFF2-40B4-BE49-F238E27FC236}">
                    <a16:creationId xmlns:a16="http://schemas.microsoft.com/office/drawing/2014/main" id="{DFD73194-161F-4D57-A299-081DA1DD011C}"/>
                  </a:ext>
                </a:extLst>
              </p:cNvPr>
              <p:cNvSpPr/>
              <p:nvPr/>
            </p:nvSpPr>
            <p:spPr>
              <a:xfrm>
                <a:off x="3757096" y="803284"/>
                <a:ext cx="184731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ko-KR" altLang="en-US" sz="23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  <p:cxnSp>
            <p:nvCxnSpPr>
              <p:cNvPr id="85" name="직선 연결선 84">
                <a:extLst>
                  <a:ext uri="{FF2B5EF4-FFF2-40B4-BE49-F238E27FC236}">
                    <a16:creationId xmlns:a16="http://schemas.microsoft.com/office/drawing/2014/main" id="{EC42FE3F-D51E-407D-A2CE-259EDF2BC8E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477325" y="588276"/>
                <a:ext cx="3126794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직선 연결선 85">
                <a:extLst>
                  <a:ext uri="{FF2B5EF4-FFF2-40B4-BE49-F238E27FC236}">
                    <a16:creationId xmlns:a16="http://schemas.microsoft.com/office/drawing/2014/main" id="{9DD23C84-2EBA-4EAF-8B6F-FE957EB8942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90143" y="839292"/>
                <a:ext cx="310387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직선 연결선 86">
                <a:extLst>
                  <a:ext uri="{FF2B5EF4-FFF2-40B4-BE49-F238E27FC236}">
                    <a16:creationId xmlns:a16="http://schemas.microsoft.com/office/drawing/2014/main" id="{26220B55-D3D2-405D-A078-E7CB618C21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19611" y="893861"/>
                <a:ext cx="296963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직선 연결선 87">
                <a:extLst>
                  <a:ext uri="{FF2B5EF4-FFF2-40B4-BE49-F238E27FC236}">
                    <a16:creationId xmlns:a16="http://schemas.microsoft.com/office/drawing/2014/main" id="{7392DCEE-BD9F-4DB7-B251-5C0E942D314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34483" y="1139420"/>
                <a:ext cx="296963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직선 연결선 88">
                <a:extLst>
                  <a:ext uri="{FF2B5EF4-FFF2-40B4-BE49-F238E27FC236}">
                    <a16:creationId xmlns:a16="http://schemas.microsoft.com/office/drawing/2014/main" id="{6CC30D5C-4A30-44A5-A184-07176EF4A5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6439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직선 연결선 89">
                <a:extLst>
                  <a:ext uri="{FF2B5EF4-FFF2-40B4-BE49-F238E27FC236}">
                    <a16:creationId xmlns:a16="http://schemas.microsoft.com/office/drawing/2014/main" id="{48BA7470-15F9-40A5-A281-DF1B0AAEE84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725642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직선 연결선 90">
                <a:extLst>
                  <a:ext uri="{FF2B5EF4-FFF2-40B4-BE49-F238E27FC236}">
                    <a16:creationId xmlns:a16="http://schemas.microsoft.com/office/drawing/2014/main" id="{EB4EC53C-35B2-4C0A-9259-ED239E9974C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75088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직선 연결선 91">
                <a:extLst>
                  <a:ext uri="{FF2B5EF4-FFF2-40B4-BE49-F238E27FC236}">
                    <a16:creationId xmlns:a16="http://schemas.microsoft.com/office/drawing/2014/main" id="{783B801F-46F7-4E6E-8079-7D41F87D5CB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96097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직선 연결선 92">
                <a:extLst>
                  <a:ext uri="{FF2B5EF4-FFF2-40B4-BE49-F238E27FC236}">
                    <a16:creationId xmlns:a16="http://schemas.microsoft.com/office/drawing/2014/main" id="{44E9021B-4239-47EB-B0F1-095C5A5AC41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02469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직선 연결선 93">
                <a:extLst>
                  <a:ext uri="{FF2B5EF4-FFF2-40B4-BE49-F238E27FC236}">
                    <a16:creationId xmlns:a16="http://schemas.microsoft.com/office/drawing/2014/main" id="{FA78FD8E-B310-4F34-A38D-7100322AC9B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240238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직선 연결선 94">
                <a:extLst>
                  <a:ext uri="{FF2B5EF4-FFF2-40B4-BE49-F238E27FC236}">
                    <a16:creationId xmlns:a16="http://schemas.microsoft.com/office/drawing/2014/main" id="{27833862-2EC3-448D-B9B3-41F17D9E3FA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283893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>
                <a:extLst>
                  <a:ext uri="{FF2B5EF4-FFF2-40B4-BE49-F238E27FC236}">
                    <a16:creationId xmlns:a16="http://schemas.microsoft.com/office/drawing/2014/main" id="{9C6FB18D-6B41-4C47-BCAA-AA0C76DE23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18539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직선 연결선 96">
                <a:extLst>
                  <a:ext uri="{FF2B5EF4-FFF2-40B4-BE49-F238E27FC236}">
                    <a16:creationId xmlns:a16="http://schemas.microsoft.com/office/drawing/2014/main" id="{712DE2FE-336F-4158-A011-AFCE3F7CBE7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67650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직선 연결선 97">
                <a:extLst>
                  <a:ext uri="{FF2B5EF4-FFF2-40B4-BE49-F238E27FC236}">
                    <a16:creationId xmlns:a16="http://schemas.microsoft.com/office/drawing/2014/main" id="{7798B273-27F5-4839-99F0-18FC5758571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7228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직선 연결선 98">
                <a:extLst>
                  <a:ext uri="{FF2B5EF4-FFF2-40B4-BE49-F238E27FC236}">
                    <a16:creationId xmlns:a16="http://schemas.microsoft.com/office/drawing/2014/main" id="{015B2E82-3DA5-4B13-8710-2F76A30D422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85959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직선 연결선 99">
                <a:extLst>
                  <a:ext uri="{FF2B5EF4-FFF2-40B4-BE49-F238E27FC236}">
                    <a16:creationId xmlns:a16="http://schemas.microsoft.com/office/drawing/2014/main" id="{D0FB5BD0-5D47-4461-82D3-F91642DC5E9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036942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직선 연결선 100">
                <a:extLst>
                  <a:ext uri="{FF2B5EF4-FFF2-40B4-BE49-F238E27FC236}">
                    <a16:creationId xmlns:a16="http://schemas.microsoft.com/office/drawing/2014/main" id="{FB2E2AF7-F9FE-4137-8296-0812F4C139B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12698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직선 연결선 101">
                <a:extLst>
                  <a:ext uri="{FF2B5EF4-FFF2-40B4-BE49-F238E27FC236}">
                    <a16:creationId xmlns:a16="http://schemas.microsoft.com/office/drawing/2014/main" id="{94B6CC4E-996B-46DE-B88B-98FAFB8E98C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20700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직선 연결선 102">
                <a:extLst>
                  <a:ext uri="{FF2B5EF4-FFF2-40B4-BE49-F238E27FC236}">
                    <a16:creationId xmlns:a16="http://schemas.microsoft.com/office/drawing/2014/main" id="{D28D8EA8-80A3-4CEC-BE24-6DD16C9C0D6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80726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직선 연결선 103">
                <a:extLst>
                  <a:ext uri="{FF2B5EF4-FFF2-40B4-BE49-F238E27FC236}">
                    <a16:creationId xmlns:a16="http://schemas.microsoft.com/office/drawing/2014/main" id="{E2408D3A-62FA-4267-B0C3-BB42934DBEE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9354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직선 연결선 104">
                <a:extLst>
                  <a:ext uri="{FF2B5EF4-FFF2-40B4-BE49-F238E27FC236}">
                    <a16:creationId xmlns:a16="http://schemas.microsoft.com/office/drawing/2014/main" id="{71AECB5E-D591-442C-8FAC-37E99289FB9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66994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직선 연결선 105">
                <a:extLst>
                  <a:ext uri="{FF2B5EF4-FFF2-40B4-BE49-F238E27FC236}">
                    <a16:creationId xmlns:a16="http://schemas.microsoft.com/office/drawing/2014/main" id="{850045A1-E147-4670-BDA7-7B30BDDB2D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2167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직선 연결선 106">
                <a:extLst>
                  <a:ext uri="{FF2B5EF4-FFF2-40B4-BE49-F238E27FC236}">
                    <a16:creationId xmlns:a16="http://schemas.microsoft.com/office/drawing/2014/main" id="{530CE05E-926B-4418-938F-DE0EC0121F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93106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직선 연결선 107">
                <a:extLst>
                  <a:ext uri="{FF2B5EF4-FFF2-40B4-BE49-F238E27FC236}">
                    <a16:creationId xmlns:a16="http://schemas.microsoft.com/office/drawing/2014/main" id="{07211567-F6F5-4011-AD29-42EA63FF45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03196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F1369058-C8DA-459D-A94D-369B57D66728}"/>
                  </a:ext>
                </a:extLst>
              </p:cNvPr>
              <p:cNvSpPr txBox="1"/>
              <p:nvPr/>
            </p:nvSpPr>
            <p:spPr>
              <a:xfrm>
                <a:off x="3895495" y="664221"/>
                <a:ext cx="2468946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3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스케치고딕" panose="02020600000000000000" pitchFamily="18" charset="-127"/>
                    <a:ea typeface="a스케치고딕" panose="02020600000000000000" pitchFamily="18" charset="-127"/>
                  </a:rPr>
                  <a:t>20152425 </a:t>
                </a:r>
                <a:r>
                  <a:rPr lang="ko-KR" altLang="en-US" sz="23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스케치고딕" panose="02020600000000000000" pitchFamily="18" charset="-127"/>
                    <a:ea typeface="a스케치고딕" panose="02020600000000000000" pitchFamily="18" charset="-127"/>
                  </a:rPr>
                  <a:t>유은성</a:t>
                </a:r>
                <a:endParaRPr lang="en-US" altLang="ko-KR" sz="2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  <p:sp>
            <p:nvSpPr>
              <p:cNvPr id="110" name="직사각형 109">
                <a:extLst>
                  <a:ext uri="{FF2B5EF4-FFF2-40B4-BE49-F238E27FC236}">
                    <a16:creationId xmlns:a16="http://schemas.microsoft.com/office/drawing/2014/main" id="{0C4B150A-8E54-4285-A10F-AAA2B810C934}"/>
                  </a:ext>
                </a:extLst>
              </p:cNvPr>
              <p:cNvSpPr/>
              <p:nvPr/>
            </p:nvSpPr>
            <p:spPr>
              <a:xfrm>
                <a:off x="3737551" y="796437"/>
                <a:ext cx="184731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ko-KR" altLang="en-US" sz="2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</p:grpSp>
        <p:grpSp>
          <p:nvGrpSpPr>
            <p:cNvPr id="67" name="그룹 66">
              <a:extLst>
                <a:ext uri="{FF2B5EF4-FFF2-40B4-BE49-F238E27FC236}">
                  <a16:creationId xmlns:a16="http://schemas.microsoft.com/office/drawing/2014/main" id="{FD7551E1-1A86-4EA8-830E-D5BDB79BBD0E}"/>
                </a:ext>
              </a:extLst>
            </p:cNvPr>
            <p:cNvGrpSpPr/>
            <p:nvPr/>
          </p:nvGrpSpPr>
          <p:grpSpPr>
            <a:xfrm>
              <a:off x="1128962" y="964848"/>
              <a:ext cx="2087431" cy="246221"/>
              <a:chOff x="5059972" y="5682734"/>
              <a:chExt cx="2087431" cy="246221"/>
            </a:xfrm>
          </p:grpSpPr>
          <p:sp>
            <p:nvSpPr>
              <p:cNvPr id="68" name="직사각형 67">
                <a:extLst>
                  <a:ext uri="{FF2B5EF4-FFF2-40B4-BE49-F238E27FC236}">
                    <a16:creationId xmlns:a16="http://schemas.microsoft.com/office/drawing/2014/main" id="{1C78FC20-A179-4E74-BE9D-693839188608}"/>
                  </a:ext>
                </a:extLst>
              </p:cNvPr>
              <p:cNvSpPr/>
              <p:nvPr/>
            </p:nvSpPr>
            <p:spPr>
              <a:xfrm>
                <a:off x="6308712" y="5682734"/>
                <a:ext cx="83869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altLang="ko-KR" sz="1000" dirty="0">
                    <a:ln w="9525">
                      <a:solidFill>
                        <a:schemeClr val="tx1">
                          <a:lumMod val="65000"/>
                          <a:lumOff val="35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2019 09 20</a:t>
                </a:r>
                <a:endParaRPr lang="ko-KR" altLang="en-US" sz="10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cxnSp>
            <p:nvCxnSpPr>
              <p:cNvPr id="75" name="직선 연결선 74">
                <a:extLst>
                  <a:ext uri="{FF2B5EF4-FFF2-40B4-BE49-F238E27FC236}">
                    <a16:creationId xmlns:a16="http://schemas.microsoft.com/office/drawing/2014/main" id="{A4306BC9-B62B-415D-A9D5-F640996D43E6}"/>
                  </a:ext>
                </a:extLst>
              </p:cNvPr>
              <p:cNvCxnSpPr/>
              <p:nvPr/>
            </p:nvCxnSpPr>
            <p:spPr>
              <a:xfrm flipH="1">
                <a:off x="5059972" y="5777269"/>
                <a:ext cx="19050" cy="5715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직사각형 110">
            <a:extLst>
              <a:ext uri="{FF2B5EF4-FFF2-40B4-BE49-F238E27FC236}">
                <a16:creationId xmlns:a16="http://schemas.microsoft.com/office/drawing/2014/main" id="{66993CE3-4724-4013-ADDA-DC154D854C03}"/>
              </a:ext>
            </a:extLst>
          </p:cNvPr>
          <p:cNvSpPr/>
          <p:nvPr/>
        </p:nvSpPr>
        <p:spPr>
          <a:xfrm>
            <a:off x="6279383" y="6554500"/>
            <a:ext cx="48763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EDLAB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8923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7DA7CB4C-394F-404F-BD37-BD3F6FA235AD}"/>
              </a:ext>
            </a:extLst>
          </p:cNvPr>
          <p:cNvGrpSpPr/>
          <p:nvPr/>
        </p:nvGrpSpPr>
        <p:grpSpPr>
          <a:xfrm>
            <a:off x="89600" y="245732"/>
            <a:ext cx="3316693" cy="965337"/>
            <a:chOff x="89600" y="245732"/>
            <a:chExt cx="3316693" cy="965337"/>
          </a:xfrm>
        </p:grpSpPr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517D4C2B-36D0-4E40-8006-6DA28BE0DD7D}"/>
                </a:ext>
              </a:extLst>
            </p:cNvPr>
            <p:cNvGrpSpPr/>
            <p:nvPr/>
          </p:nvGrpSpPr>
          <p:grpSpPr>
            <a:xfrm>
              <a:off x="89600" y="245732"/>
              <a:ext cx="3316693" cy="770783"/>
              <a:chOff x="3477325" y="478777"/>
              <a:chExt cx="3316693" cy="770783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3E478FB-A9C0-4207-9C9B-69B753A79D04}"/>
                  </a:ext>
                </a:extLst>
              </p:cNvPr>
              <p:cNvSpPr txBox="1"/>
              <p:nvPr/>
            </p:nvSpPr>
            <p:spPr>
              <a:xfrm>
                <a:off x="3753921" y="513268"/>
                <a:ext cx="184731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altLang="ko-KR" sz="23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76EB1377-AD00-4FD0-9EBF-94778F312EAA}"/>
                  </a:ext>
                </a:extLst>
              </p:cNvPr>
              <p:cNvSpPr/>
              <p:nvPr/>
            </p:nvSpPr>
            <p:spPr>
              <a:xfrm>
                <a:off x="3757096" y="803284"/>
                <a:ext cx="184731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ko-KR" altLang="en-US" sz="23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  <p:cxnSp>
            <p:nvCxnSpPr>
              <p:cNvPr id="14" name="직선 연결선 13">
                <a:extLst>
                  <a:ext uri="{FF2B5EF4-FFF2-40B4-BE49-F238E27FC236}">
                    <a16:creationId xmlns:a16="http://schemas.microsoft.com/office/drawing/2014/main" id="{5C6CA78F-04E2-4C9F-9E3E-58B01C5BAE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477325" y="588276"/>
                <a:ext cx="3126794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직선 연결선 15">
                <a:extLst>
                  <a:ext uri="{FF2B5EF4-FFF2-40B4-BE49-F238E27FC236}">
                    <a16:creationId xmlns:a16="http://schemas.microsoft.com/office/drawing/2014/main" id="{B06CF3A5-B156-470A-8D22-72E49CA620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90143" y="839292"/>
                <a:ext cx="310387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직선 연결선 16">
                <a:extLst>
                  <a:ext uri="{FF2B5EF4-FFF2-40B4-BE49-F238E27FC236}">
                    <a16:creationId xmlns:a16="http://schemas.microsoft.com/office/drawing/2014/main" id="{AD4DFFAC-6E3B-409D-828B-0F935D8D1E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19611" y="893861"/>
                <a:ext cx="296963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직선 연결선 17">
                <a:extLst>
                  <a:ext uri="{FF2B5EF4-FFF2-40B4-BE49-F238E27FC236}">
                    <a16:creationId xmlns:a16="http://schemas.microsoft.com/office/drawing/2014/main" id="{5BE62774-46A8-4FB5-90DB-2639E65B257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34483" y="1139420"/>
                <a:ext cx="296963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연결선 18">
                <a:extLst>
                  <a:ext uri="{FF2B5EF4-FFF2-40B4-BE49-F238E27FC236}">
                    <a16:creationId xmlns:a16="http://schemas.microsoft.com/office/drawing/2014/main" id="{3D81279D-F2BD-47BD-A80B-0BCE19A4CCA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6439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>
                <a:extLst>
                  <a:ext uri="{FF2B5EF4-FFF2-40B4-BE49-F238E27FC236}">
                    <a16:creationId xmlns:a16="http://schemas.microsoft.com/office/drawing/2014/main" id="{6AC27985-8505-4804-8276-16DF8C6C14D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725642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>
                <a:extLst>
                  <a:ext uri="{FF2B5EF4-FFF2-40B4-BE49-F238E27FC236}">
                    <a16:creationId xmlns:a16="http://schemas.microsoft.com/office/drawing/2014/main" id="{DFBB794B-FE35-440B-B005-0691000111D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75088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>
                <a:extLst>
                  <a:ext uri="{FF2B5EF4-FFF2-40B4-BE49-F238E27FC236}">
                    <a16:creationId xmlns:a16="http://schemas.microsoft.com/office/drawing/2014/main" id="{957D6088-1230-43AE-9A96-7CC746405F0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96097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>
                <a:extLst>
                  <a:ext uri="{FF2B5EF4-FFF2-40B4-BE49-F238E27FC236}">
                    <a16:creationId xmlns:a16="http://schemas.microsoft.com/office/drawing/2014/main" id="{C7C02BF6-C946-4DE6-9021-739807D7B26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02469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>
                <a:extLst>
                  <a:ext uri="{FF2B5EF4-FFF2-40B4-BE49-F238E27FC236}">
                    <a16:creationId xmlns:a16="http://schemas.microsoft.com/office/drawing/2014/main" id="{2CC5A90A-4F1B-49A3-80E7-B68CA5302B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240238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>
                <a:extLst>
                  <a:ext uri="{FF2B5EF4-FFF2-40B4-BE49-F238E27FC236}">
                    <a16:creationId xmlns:a16="http://schemas.microsoft.com/office/drawing/2014/main" id="{5BEE0DAC-D7EC-4D24-8615-5F1108ADFFD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283893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>
                <a:extLst>
                  <a:ext uri="{FF2B5EF4-FFF2-40B4-BE49-F238E27FC236}">
                    <a16:creationId xmlns:a16="http://schemas.microsoft.com/office/drawing/2014/main" id="{0C64EE39-6888-40CD-B40A-BAD0953E697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18539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>
                <a:extLst>
                  <a:ext uri="{FF2B5EF4-FFF2-40B4-BE49-F238E27FC236}">
                    <a16:creationId xmlns:a16="http://schemas.microsoft.com/office/drawing/2014/main" id="{D78CC6D8-39C9-4C1A-9F5B-8E986E9E21B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67650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>
                <a:extLst>
                  <a:ext uri="{FF2B5EF4-FFF2-40B4-BE49-F238E27FC236}">
                    <a16:creationId xmlns:a16="http://schemas.microsoft.com/office/drawing/2014/main" id="{8B6BDAF1-36B3-477A-9721-DD6A72B9768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7228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>
                <a:extLst>
                  <a:ext uri="{FF2B5EF4-FFF2-40B4-BE49-F238E27FC236}">
                    <a16:creationId xmlns:a16="http://schemas.microsoft.com/office/drawing/2014/main" id="{449835A3-9EAE-4C16-BCAD-ADA770F020D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85959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>
                <a:extLst>
                  <a:ext uri="{FF2B5EF4-FFF2-40B4-BE49-F238E27FC236}">
                    <a16:creationId xmlns:a16="http://schemas.microsoft.com/office/drawing/2014/main" id="{5479E164-A774-40EA-905B-BE1697326B0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036942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>
                <a:extLst>
                  <a:ext uri="{FF2B5EF4-FFF2-40B4-BE49-F238E27FC236}">
                    <a16:creationId xmlns:a16="http://schemas.microsoft.com/office/drawing/2014/main" id="{1EA0FAFC-0CF7-4827-BACD-DF4194A9D98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12698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>
                <a:extLst>
                  <a:ext uri="{FF2B5EF4-FFF2-40B4-BE49-F238E27FC236}">
                    <a16:creationId xmlns:a16="http://schemas.microsoft.com/office/drawing/2014/main" id="{8C772698-0DB6-4265-9F29-6C2845C7D01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20700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>
                <a:extLst>
                  <a:ext uri="{FF2B5EF4-FFF2-40B4-BE49-F238E27FC236}">
                    <a16:creationId xmlns:a16="http://schemas.microsoft.com/office/drawing/2014/main" id="{77F7BDB1-2125-479B-9BF1-19DA710CABD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80726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>
                <a:extLst>
                  <a:ext uri="{FF2B5EF4-FFF2-40B4-BE49-F238E27FC236}">
                    <a16:creationId xmlns:a16="http://schemas.microsoft.com/office/drawing/2014/main" id="{35967D71-8753-46A3-85F9-0EED34FFB02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9354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>
                <a:extLst>
                  <a:ext uri="{FF2B5EF4-FFF2-40B4-BE49-F238E27FC236}">
                    <a16:creationId xmlns:a16="http://schemas.microsoft.com/office/drawing/2014/main" id="{FDBAE395-7E30-4604-84AA-7E328FA741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66994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>
                <a:extLst>
                  <a:ext uri="{FF2B5EF4-FFF2-40B4-BE49-F238E27FC236}">
                    <a16:creationId xmlns:a16="http://schemas.microsoft.com/office/drawing/2014/main" id="{C67F01A6-7A94-429E-8178-53D07986D4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2167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직선 연결선 38">
                <a:extLst>
                  <a:ext uri="{FF2B5EF4-FFF2-40B4-BE49-F238E27FC236}">
                    <a16:creationId xmlns:a16="http://schemas.microsoft.com/office/drawing/2014/main" id="{E10529FB-40BC-41A7-8786-97CD98F307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93106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연결선 39">
                <a:extLst>
                  <a:ext uri="{FF2B5EF4-FFF2-40B4-BE49-F238E27FC236}">
                    <a16:creationId xmlns:a16="http://schemas.microsoft.com/office/drawing/2014/main" id="{052CF94A-CD78-4A90-9E6A-012BB5A9BE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03196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10D8A2-1A8D-4C14-8329-24CD834E0738}"/>
                  </a:ext>
                </a:extLst>
              </p:cNvPr>
              <p:cNvSpPr txBox="1"/>
              <p:nvPr/>
            </p:nvSpPr>
            <p:spPr>
              <a:xfrm>
                <a:off x="3895495" y="664221"/>
                <a:ext cx="2468946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3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스케치고딕" panose="02020600000000000000" pitchFamily="18" charset="-127"/>
                    <a:ea typeface="a스케치고딕" panose="02020600000000000000" pitchFamily="18" charset="-127"/>
                  </a:rPr>
                  <a:t>20152425 </a:t>
                </a:r>
                <a:r>
                  <a:rPr lang="ko-KR" altLang="en-US" sz="23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스케치고딕" panose="02020600000000000000" pitchFamily="18" charset="-127"/>
                    <a:ea typeface="a스케치고딕" panose="02020600000000000000" pitchFamily="18" charset="-127"/>
                  </a:rPr>
                  <a:t>유은성</a:t>
                </a:r>
                <a:endParaRPr lang="en-US" altLang="ko-KR" sz="2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7561198C-E55A-42A1-A404-A519A75DF6EA}"/>
                  </a:ext>
                </a:extLst>
              </p:cNvPr>
              <p:cNvSpPr/>
              <p:nvPr/>
            </p:nvSpPr>
            <p:spPr>
              <a:xfrm>
                <a:off x="3737551" y="796437"/>
                <a:ext cx="184731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ko-KR" altLang="en-US" sz="2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endParaRPr>
              </a:p>
            </p:txBody>
          </p:sp>
        </p:grpSp>
        <p:grpSp>
          <p:nvGrpSpPr>
            <p:cNvPr id="60" name="그룹 59">
              <a:extLst>
                <a:ext uri="{FF2B5EF4-FFF2-40B4-BE49-F238E27FC236}">
                  <a16:creationId xmlns:a16="http://schemas.microsoft.com/office/drawing/2014/main" id="{A88427E4-9D19-4748-BABF-6B7A743370FF}"/>
                </a:ext>
              </a:extLst>
            </p:cNvPr>
            <p:cNvGrpSpPr/>
            <p:nvPr/>
          </p:nvGrpSpPr>
          <p:grpSpPr>
            <a:xfrm>
              <a:off x="1128962" y="964848"/>
              <a:ext cx="2087431" cy="246221"/>
              <a:chOff x="5059972" y="5682734"/>
              <a:chExt cx="2087431" cy="246221"/>
            </a:xfrm>
          </p:grpSpPr>
          <p:sp>
            <p:nvSpPr>
              <p:cNvPr id="54" name="직사각형 53">
                <a:extLst>
                  <a:ext uri="{FF2B5EF4-FFF2-40B4-BE49-F238E27FC236}">
                    <a16:creationId xmlns:a16="http://schemas.microsoft.com/office/drawing/2014/main" id="{F4087053-BF30-401A-A59C-DF6FB845193C}"/>
                  </a:ext>
                </a:extLst>
              </p:cNvPr>
              <p:cNvSpPr/>
              <p:nvPr/>
            </p:nvSpPr>
            <p:spPr>
              <a:xfrm>
                <a:off x="6308712" y="5682734"/>
                <a:ext cx="83869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altLang="ko-KR" sz="1000" dirty="0">
                    <a:ln w="9525">
                      <a:solidFill>
                        <a:schemeClr val="tx1">
                          <a:lumMod val="65000"/>
                          <a:lumOff val="35000"/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KoPub돋움체 Light" panose="02020603020101020101" pitchFamily="18" charset="-127"/>
                    <a:ea typeface="KoPub돋움체 Light" panose="02020603020101020101" pitchFamily="18" charset="-127"/>
                  </a:rPr>
                  <a:t>2019 09 20</a:t>
                </a:r>
                <a:endParaRPr lang="ko-KR" altLang="en-US" sz="10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endParaRPr>
              </a:p>
            </p:txBody>
          </p:sp>
          <p:cxnSp>
            <p:nvCxnSpPr>
              <p:cNvPr id="59" name="직선 연결선 58">
                <a:extLst>
                  <a:ext uri="{FF2B5EF4-FFF2-40B4-BE49-F238E27FC236}">
                    <a16:creationId xmlns:a16="http://schemas.microsoft.com/office/drawing/2014/main" id="{DA79BDD7-961C-4414-9524-4E21807BE410}"/>
                  </a:ext>
                </a:extLst>
              </p:cNvPr>
              <p:cNvCxnSpPr/>
              <p:nvPr/>
            </p:nvCxnSpPr>
            <p:spPr>
              <a:xfrm flipH="1">
                <a:off x="5059972" y="5777269"/>
                <a:ext cx="19050" cy="5715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068D073-495A-42DF-BD97-6A516CACEFA3}"/>
              </a:ext>
            </a:extLst>
          </p:cNvPr>
          <p:cNvCxnSpPr/>
          <p:nvPr/>
        </p:nvCxnSpPr>
        <p:spPr>
          <a:xfrm>
            <a:off x="246758" y="1550187"/>
            <a:ext cx="1157512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>
            <a:extLst>
              <a:ext uri="{FF2B5EF4-FFF2-40B4-BE49-F238E27FC236}">
                <a16:creationId xmlns:a16="http://schemas.microsoft.com/office/drawing/2014/main" id="{56EECE4D-8BE4-4D2C-A689-639E9A15AA5F}"/>
              </a:ext>
            </a:extLst>
          </p:cNvPr>
          <p:cNvCxnSpPr/>
          <p:nvPr/>
        </p:nvCxnSpPr>
        <p:spPr>
          <a:xfrm>
            <a:off x="246758" y="6458089"/>
            <a:ext cx="1157512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E3532DFD-ECC2-4A34-BE18-2DDA5CBF7D45}"/>
              </a:ext>
            </a:extLst>
          </p:cNvPr>
          <p:cNvSpPr/>
          <p:nvPr/>
        </p:nvSpPr>
        <p:spPr>
          <a:xfrm>
            <a:off x="6279383" y="6554500"/>
            <a:ext cx="48763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EDLAB</a:t>
            </a:r>
            <a:endParaRPr lang="ko-KR" altLang="en-US" sz="8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3FBDD3BA-5B1D-4C65-9A15-502800321B9F}"/>
              </a:ext>
            </a:extLst>
          </p:cNvPr>
          <p:cNvSpPr/>
          <p:nvPr/>
        </p:nvSpPr>
        <p:spPr>
          <a:xfrm>
            <a:off x="704608" y="1766822"/>
            <a:ext cx="32303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학점 </a:t>
            </a:r>
            <a:r>
              <a:rPr lang="en-US" altLang="ko-KR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4.0 </a:t>
            </a:r>
            <a:r>
              <a:rPr lang="ko-KR" altLang="en-US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이상 유지</a:t>
            </a: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67302EEF-02CB-4C52-A1A4-FD7E4D97B1B0}"/>
              </a:ext>
            </a:extLst>
          </p:cNvPr>
          <p:cNvSpPr/>
          <p:nvPr/>
        </p:nvSpPr>
        <p:spPr>
          <a:xfrm>
            <a:off x="729845" y="2375538"/>
            <a:ext cx="54809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이번 학기를 포함한 남은 </a:t>
            </a:r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4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학기 고학점을 유지</a:t>
            </a: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2976C9CA-250D-4342-8326-C90A224B7601}"/>
              </a:ext>
            </a:extLst>
          </p:cNvPr>
          <p:cNvSpPr/>
          <p:nvPr/>
        </p:nvSpPr>
        <p:spPr>
          <a:xfrm>
            <a:off x="729846" y="3108644"/>
            <a:ext cx="2106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연구실 공부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33A42BC9-76CA-4F2B-8403-2CAAC8281516}"/>
              </a:ext>
            </a:extLst>
          </p:cNvPr>
          <p:cNvSpPr/>
          <p:nvPr/>
        </p:nvSpPr>
        <p:spPr>
          <a:xfrm>
            <a:off x="729846" y="3807965"/>
            <a:ext cx="77508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연구에 대한 </a:t>
            </a:r>
            <a:r>
              <a:rPr lang="ko-KR" altLang="en-US" sz="2000" dirty="0" err="1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심도있는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공부를 하여 졸업 때 까지 논문 작성이 목표</a:t>
            </a: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168F06FA-CB69-4A32-8ED3-F87F181C49A9}"/>
              </a:ext>
            </a:extLst>
          </p:cNvPr>
          <p:cNvSpPr/>
          <p:nvPr/>
        </p:nvSpPr>
        <p:spPr>
          <a:xfrm>
            <a:off x="729846" y="4560240"/>
            <a:ext cx="2106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외국어 공부</a:t>
            </a: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16A7B435-6967-44FC-8D6A-D0D8DEA899D0}"/>
              </a:ext>
            </a:extLst>
          </p:cNvPr>
          <p:cNvSpPr/>
          <p:nvPr/>
        </p:nvSpPr>
        <p:spPr>
          <a:xfrm>
            <a:off x="729845" y="5168608"/>
            <a:ext cx="63001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IMID 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이후 외국어의 중요성을 체감</a:t>
            </a:r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회화에 대한 공부</a:t>
            </a:r>
          </a:p>
        </p:txBody>
      </p:sp>
    </p:spTree>
    <p:extLst>
      <p:ext uri="{BB962C8B-B14F-4D97-AF65-F5344CB8AC3E}">
        <p14:creationId xmlns:p14="http://schemas.microsoft.com/office/powerpoint/2010/main" val="3834396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7DA7CB4C-394F-404F-BD37-BD3F6FA235AD}"/>
              </a:ext>
            </a:extLst>
          </p:cNvPr>
          <p:cNvGrpSpPr/>
          <p:nvPr/>
        </p:nvGrpSpPr>
        <p:grpSpPr>
          <a:xfrm>
            <a:off x="89600" y="245732"/>
            <a:ext cx="3316693" cy="965337"/>
            <a:chOff x="89600" y="245732"/>
            <a:chExt cx="3316693" cy="965337"/>
          </a:xfrm>
        </p:grpSpPr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517D4C2B-36D0-4E40-8006-6DA28BE0DD7D}"/>
                </a:ext>
              </a:extLst>
            </p:cNvPr>
            <p:cNvGrpSpPr/>
            <p:nvPr/>
          </p:nvGrpSpPr>
          <p:grpSpPr>
            <a:xfrm>
              <a:off x="89600" y="245732"/>
              <a:ext cx="3316693" cy="770783"/>
              <a:chOff x="3477325" y="478777"/>
              <a:chExt cx="3316693" cy="770783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3E478FB-A9C0-4207-9C9B-69B753A79D04}"/>
                  </a:ext>
                </a:extLst>
              </p:cNvPr>
              <p:cNvSpPr txBox="1"/>
              <p:nvPr/>
            </p:nvSpPr>
            <p:spPr>
              <a:xfrm>
                <a:off x="3753921" y="513268"/>
                <a:ext cx="184731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ko-KR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  <a:alpha val="30000"/>
                    </a:prstClr>
                  </a:solidFill>
                  <a:effectLst/>
                  <a:uLnTx/>
                  <a:uFillTx/>
                  <a:latin typeface="a스케치고딕" panose="02020600000000000000" pitchFamily="18" charset="-127"/>
                  <a:ea typeface="a스케치고딕" panose="02020600000000000000" pitchFamily="18" charset="-127"/>
                  <a:cs typeface="+mn-cs"/>
                </a:endParaRPr>
              </a:p>
            </p:txBody>
          </p:sp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76EB1377-AD00-4FD0-9EBF-94778F312EAA}"/>
                  </a:ext>
                </a:extLst>
              </p:cNvPr>
              <p:cNvSpPr/>
              <p:nvPr/>
            </p:nvSpPr>
            <p:spPr>
              <a:xfrm>
                <a:off x="3757096" y="803284"/>
                <a:ext cx="184731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  <a:alpha val="30000"/>
                    </a:prstClr>
                  </a:solidFill>
                  <a:effectLst/>
                  <a:uLnTx/>
                  <a:uFillTx/>
                  <a:latin typeface="a스케치고딕" panose="02020600000000000000" pitchFamily="18" charset="-127"/>
                  <a:ea typeface="a스케치고딕" panose="02020600000000000000" pitchFamily="18" charset="-127"/>
                  <a:cs typeface="+mn-cs"/>
                </a:endParaRPr>
              </a:p>
            </p:txBody>
          </p:sp>
          <p:cxnSp>
            <p:nvCxnSpPr>
              <p:cNvPr id="14" name="직선 연결선 13">
                <a:extLst>
                  <a:ext uri="{FF2B5EF4-FFF2-40B4-BE49-F238E27FC236}">
                    <a16:creationId xmlns:a16="http://schemas.microsoft.com/office/drawing/2014/main" id="{5C6CA78F-04E2-4C9F-9E3E-58B01C5BAE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477325" y="588276"/>
                <a:ext cx="3126794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직선 연결선 15">
                <a:extLst>
                  <a:ext uri="{FF2B5EF4-FFF2-40B4-BE49-F238E27FC236}">
                    <a16:creationId xmlns:a16="http://schemas.microsoft.com/office/drawing/2014/main" id="{B06CF3A5-B156-470A-8D22-72E49CA620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90143" y="839292"/>
                <a:ext cx="310387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직선 연결선 16">
                <a:extLst>
                  <a:ext uri="{FF2B5EF4-FFF2-40B4-BE49-F238E27FC236}">
                    <a16:creationId xmlns:a16="http://schemas.microsoft.com/office/drawing/2014/main" id="{AD4DFFAC-6E3B-409D-828B-0F935D8D1E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19611" y="893861"/>
                <a:ext cx="296963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직선 연결선 17">
                <a:extLst>
                  <a:ext uri="{FF2B5EF4-FFF2-40B4-BE49-F238E27FC236}">
                    <a16:creationId xmlns:a16="http://schemas.microsoft.com/office/drawing/2014/main" id="{5BE62774-46A8-4FB5-90DB-2639E65B257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34483" y="1139420"/>
                <a:ext cx="2969635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연결선 18">
                <a:extLst>
                  <a:ext uri="{FF2B5EF4-FFF2-40B4-BE49-F238E27FC236}">
                    <a16:creationId xmlns:a16="http://schemas.microsoft.com/office/drawing/2014/main" id="{3D81279D-F2BD-47BD-A80B-0BCE19A4CCA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6439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>
                <a:extLst>
                  <a:ext uri="{FF2B5EF4-FFF2-40B4-BE49-F238E27FC236}">
                    <a16:creationId xmlns:a16="http://schemas.microsoft.com/office/drawing/2014/main" id="{6AC27985-8505-4804-8276-16DF8C6C14D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725642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>
                <a:extLst>
                  <a:ext uri="{FF2B5EF4-FFF2-40B4-BE49-F238E27FC236}">
                    <a16:creationId xmlns:a16="http://schemas.microsoft.com/office/drawing/2014/main" id="{DFBB794B-FE35-440B-B005-0691000111D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75088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>
                <a:extLst>
                  <a:ext uri="{FF2B5EF4-FFF2-40B4-BE49-F238E27FC236}">
                    <a16:creationId xmlns:a16="http://schemas.microsoft.com/office/drawing/2014/main" id="{957D6088-1230-43AE-9A96-7CC746405F0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96097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>
                <a:extLst>
                  <a:ext uri="{FF2B5EF4-FFF2-40B4-BE49-F238E27FC236}">
                    <a16:creationId xmlns:a16="http://schemas.microsoft.com/office/drawing/2014/main" id="{C7C02BF6-C946-4DE6-9021-739807D7B26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02469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>
                <a:extLst>
                  <a:ext uri="{FF2B5EF4-FFF2-40B4-BE49-F238E27FC236}">
                    <a16:creationId xmlns:a16="http://schemas.microsoft.com/office/drawing/2014/main" id="{2CC5A90A-4F1B-49A3-80E7-B68CA5302B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240238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>
                <a:extLst>
                  <a:ext uri="{FF2B5EF4-FFF2-40B4-BE49-F238E27FC236}">
                    <a16:creationId xmlns:a16="http://schemas.microsoft.com/office/drawing/2014/main" id="{5BEE0DAC-D7EC-4D24-8615-5F1108ADFFD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283893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>
                <a:extLst>
                  <a:ext uri="{FF2B5EF4-FFF2-40B4-BE49-F238E27FC236}">
                    <a16:creationId xmlns:a16="http://schemas.microsoft.com/office/drawing/2014/main" id="{0C64EE39-6888-40CD-B40A-BAD0953E697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18539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>
                <a:extLst>
                  <a:ext uri="{FF2B5EF4-FFF2-40B4-BE49-F238E27FC236}">
                    <a16:creationId xmlns:a16="http://schemas.microsoft.com/office/drawing/2014/main" id="{D78CC6D8-39C9-4C1A-9F5B-8E986E9E21B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67650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>
                <a:extLst>
                  <a:ext uri="{FF2B5EF4-FFF2-40B4-BE49-F238E27FC236}">
                    <a16:creationId xmlns:a16="http://schemas.microsoft.com/office/drawing/2014/main" id="{8B6BDAF1-36B3-477A-9721-DD6A72B9768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7228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>
                <a:extLst>
                  <a:ext uri="{FF2B5EF4-FFF2-40B4-BE49-F238E27FC236}">
                    <a16:creationId xmlns:a16="http://schemas.microsoft.com/office/drawing/2014/main" id="{449835A3-9EAE-4C16-BCAD-ADA770F020D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85959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>
                <a:extLst>
                  <a:ext uri="{FF2B5EF4-FFF2-40B4-BE49-F238E27FC236}">
                    <a16:creationId xmlns:a16="http://schemas.microsoft.com/office/drawing/2014/main" id="{5479E164-A774-40EA-905B-BE1697326B0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036942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>
                <a:extLst>
                  <a:ext uri="{FF2B5EF4-FFF2-40B4-BE49-F238E27FC236}">
                    <a16:creationId xmlns:a16="http://schemas.microsoft.com/office/drawing/2014/main" id="{1EA0FAFC-0CF7-4827-BACD-DF4194A9D98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12698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>
                <a:extLst>
                  <a:ext uri="{FF2B5EF4-FFF2-40B4-BE49-F238E27FC236}">
                    <a16:creationId xmlns:a16="http://schemas.microsoft.com/office/drawing/2014/main" id="{8C772698-0DB6-4265-9F29-6C2845C7D01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20700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>
                <a:extLst>
                  <a:ext uri="{FF2B5EF4-FFF2-40B4-BE49-F238E27FC236}">
                    <a16:creationId xmlns:a16="http://schemas.microsoft.com/office/drawing/2014/main" id="{77F7BDB1-2125-479B-9BF1-19DA710CABD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80726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>
                <a:extLst>
                  <a:ext uri="{FF2B5EF4-FFF2-40B4-BE49-F238E27FC236}">
                    <a16:creationId xmlns:a16="http://schemas.microsoft.com/office/drawing/2014/main" id="{35967D71-8753-46A3-85F9-0EED34FFB02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93544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>
                <a:extLst>
                  <a:ext uri="{FF2B5EF4-FFF2-40B4-BE49-F238E27FC236}">
                    <a16:creationId xmlns:a16="http://schemas.microsoft.com/office/drawing/2014/main" id="{FDBAE395-7E30-4604-84AA-7E328FA741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669941" y="845469"/>
                <a:ext cx="733383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>
                <a:extLst>
                  <a:ext uri="{FF2B5EF4-FFF2-40B4-BE49-F238E27FC236}">
                    <a16:creationId xmlns:a16="http://schemas.microsoft.com/office/drawing/2014/main" id="{C67F01A6-7A94-429E-8178-53D07986D4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2167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직선 연결선 38">
                <a:extLst>
                  <a:ext uri="{FF2B5EF4-FFF2-40B4-BE49-F238E27FC236}">
                    <a16:creationId xmlns:a16="http://schemas.microsoft.com/office/drawing/2014/main" id="{E10529FB-40BC-41A7-8786-97CD98F307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93106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연결선 39">
                <a:extLst>
                  <a:ext uri="{FF2B5EF4-FFF2-40B4-BE49-F238E27FC236}">
                    <a16:creationId xmlns:a16="http://schemas.microsoft.com/office/drawing/2014/main" id="{052CF94A-CD78-4A90-9E6A-012BB5A9BE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03196" y="478778"/>
                <a:ext cx="0" cy="74650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10D8A2-1A8D-4C14-8329-24CD834E0738}"/>
                  </a:ext>
                </a:extLst>
              </p:cNvPr>
              <p:cNvSpPr txBox="1"/>
              <p:nvPr/>
            </p:nvSpPr>
            <p:spPr>
              <a:xfrm>
                <a:off x="3895495" y="664221"/>
                <a:ext cx="2468946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23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스케치고딕" panose="02020600000000000000" pitchFamily="18" charset="-127"/>
                    <a:ea typeface="a스케치고딕" panose="02020600000000000000" pitchFamily="18" charset="-127"/>
                    <a:cs typeface="+mn-cs"/>
                  </a:rPr>
                  <a:t>20152425 </a:t>
                </a:r>
                <a:r>
                  <a:rPr kumimoji="0" lang="ko-KR" altLang="en-US" sz="23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스케치고딕" panose="02020600000000000000" pitchFamily="18" charset="-127"/>
                    <a:ea typeface="a스케치고딕" panose="02020600000000000000" pitchFamily="18" charset="-127"/>
                    <a:cs typeface="+mn-cs"/>
                  </a:rPr>
                  <a:t>유은성</a:t>
                </a:r>
                <a:endParaRPr kumimoji="0" lang="en-US" altLang="ko-KR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스케치고딕" panose="02020600000000000000" pitchFamily="18" charset="-127"/>
                  <a:ea typeface="a스케치고딕" panose="02020600000000000000" pitchFamily="18" charset="-127"/>
                  <a:cs typeface="+mn-cs"/>
                </a:endParaRPr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7561198C-E55A-42A1-A404-A519A75DF6EA}"/>
                  </a:ext>
                </a:extLst>
              </p:cNvPr>
              <p:cNvSpPr/>
              <p:nvPr/>
            </p:nvSpPr>
            <p:spPr>
              <a:xfrm>
                <a:off x="3737551" y="796437"/>
                <a:ext cx="184731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스케치고딕" panose="02020600000000000000" pitchFamily="18" charset="-127"/>
                  <a:ea typeface="a스케치고딕" panose="02020600000000000000" pitchFamily="18" charset="-127"/>
                  <a:cs typeface="+mn-cs"/>
                </a:endParaRPr>
              </a:p>
            </p:txBody>
          </p:sp>
        </p:grpSp>
        <p:grpSp>
          <p:nvGrpSpPr>
            <p:cNvPr id="60" name="그룹 59">
              <a:extLst>
                <a:ext uri="{FF2B5EF4-FFF2-40B4-BE49-F238E27FC236}">
                  <a16:creationId xmlns:a16="http://schemas.microsoft.com/office/drawing/2014/main" id="{A88427E4-9D19-4748-BABF-6B7A743370FF}"/>
                </a:ext>
              </a:extLst>
            </p:cNvPr>
            <p:cNvGrpSpPr/>
            <p:nvPr/>
          </p:nvGrpSpPr>
          <p:grpSpPr>
            <a:xfrm>
              <a:off x="1128962" y="964848"/>
              <a:ext cx="2087431" cy="246221"/>
              <a:chOff x="5059972" y="5682734"/>
              <a:chExt cx="2087431" cy="246221"/>
            </a:xfrm>
          </p:grpSpPr>
          <p:sp>
            <p:nvSpPr>
              <p:cNvPr id="54" name="직사각형 53">
                <a:extLst>
                  <a:ext uri="{FF2B5EF4-FFF2-40B4-BE49-F238E27FC236}">
                    <a16:creationId xmlns:a16="http://schemas.microsoft.com/office/drawing/2014/main" id="{F4087053-BF30-401A-A59C-DF6FB845193C}"/>
                  </a:ext>
                </a:extLst>
              </p:cNvPr>
              <p:cNvSpPr/>
              <p:nvPr/>
            </p:nvSpPr>
            <p:spPr>
              <a:xfrm>
                <a:off x="6308712" y="5682734"/>
                <a:ext cx="83869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000" b="0" i="0" u="none" strike="noStrike" kern="1200" cap="none" spc="0" normalizeH="0" baseline="0" noProof="0" dirty="0">
                    <a:ln w="9525">
                      <a:solidFill>
                        <a:prstClr val="black">
                          <a:lumMod val="65000"/>
                          <a:lumOff val="35000"/>
                          <a:alpha val="0"/>
                        </a:prstClr>
                      </a:solidFill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KoPub돋움체 Light" panose="02020603020101020101" pitchFamily="18" charset="-127"/>
                    <a:ea typeface="KoPub돋움체 Light" panose="02020603020101020101" pitchFamily="18" charset="-127"/>
                    <a:cs typeface="+mn-cs"/>
                  </a:rPr>
                  <a:t>2019 09 20</a:t>
                </a:r>
                <a:endParaRPr kumimoji="0" lang="ko-KR" altLang="en-US" sz="1000" b="0" i="0" u="none" strike="noStrike" kern="1200" cap="none" spc="0" normalizeH="0" baseline="0" noProof="0" dirty="0">
                  <a:ln w="9525">
                    <a:solidFill>
                      <a:prstClr val="black">
                        <a:lumMod val="65000"/>
                        <a:lumOff val="35000"/>
                        <a:alpha val="0"/>
                      </a:prstClr>
                    </a:solidFill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  <a:cs typeface="+mn-cs"/>
                </a:endParaRPr>
              </a:p>
            </p:txBody>
          </p:sp>
          <p:cxnSp>
            <p:nvCxnSpPr>
              <p:cNvPr id="59" name="직선 연결선 58">
                <a:extLst>
                  <a:ext uri="{FF2B5EF4-FFF2-40B4-BE49-F238E27FC236}">
                    <a16:creationId xmlns:a16="http://schemas.microsoft.com/office/drawing/2014/main" id="{DA79BDD7-961C-4414-9524-4E21807BE410}"/>
                  </a:ext>
                </a:extLst>
              </p:cNvPr>
              <p:cNvCxnSpPr/>
              <p:nvPr/>
            </p:nvCxnSpPr>
            <p:spPr>
              <a:xfrm flipH="1">
                <a:off x="5059972" y="5777269"/>
                <a:ext cx="19050" cy="5715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068D073-495A-42DF-BD97-6A516CACEFA3}"/>
              </a:ext>
            </a:extLst>
          </p:cNvPr>
          <p:cNvCxnSpPr/>
          <p:nvPr/>
        </p:nvCxnSpPr>
        <p:spPr>
          <a:xfrm>
            <a:off x="246758" y="1550187"/>
            <a:ext cx="1157512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>
            <a:extLst>
              <a:ext uri="{FF2B5EF4-FFF2-40B4-BE49-F238E27FC236}">
                <a16:creationId xmlns:a16="http://schemas.microsoft.com/office/drawing/2014/main" id="{56EECE4D-8BE4-4D2C-A689-639E9A15AA5F}"/>
              </a:ext>
            </a:extLst>
          </p:cNvPr>
          <p:cNvCxnSpPr/>
          <p:nvPr/>
        </p:nvCxnSpPr>
        <p:spPr>
          <a:xfrm>
            <a:off x="246758" y="6458089"/>
            <a:ext cx="1157512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E3532DFD-ECC2-4A34-BE18-2DDA5CBF7D45}"/>
              </a:ext>
            </a:extLst>
          </p:cNvPr>
          <p:cNvSpPr/>
          <p:nvPr/>
        </p:nvSpPr>
        <p:spPr>
          <a:xfrm>
            <a:off x="6279383" y="6554500"/>
            <a:ext cx="48763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00" b="0" i="0" u="none" strike="noStrike" kern="1200" cap="none" spc="0" normalizeH="0" baseline="0" noProof="0" dirty="0">
                <a:ln w="9525">
                  <a:solidFill>
                    <a:prstClr val="black">
                      <a:lumMod val="65000"/>
                      <a:lumOff val="35000"/>
                      <a:alpha val="0"/>
                    </a:prstClr>
                  </a:solidFill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  <a:cs typeface="+mn-cs"/>
              </a:rPr>
              <a:t>EDLAB</a:t>
            </a:r>
            <a:endParaRPr kumimoji="0" lang="ko-KR" altLang="en-US" sz="800" b="0" i="0" u="none" strike="noStrike" kern="1200" cap="none" spc="0" normalizeH="0" baseline="0" noProof="0" dirty="0">
              <a:ln w="9525">
                <a:solidFill>
                  <a:prstClr val="black">
                    <a:lumMod val="65000"/>
                    <a:lumOff val="35000"/>
                    <a:alpha val="0"/>
                  </a:prstClr>
                </a:solidFill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KoPub돋움체 Light" panose="02020603020101020101" pitchFamily="18" charset="-127"/>
              <a:ea typeface="KoPub돋움체 Light" panose="02020603020101020101" pitchFamily="18" charset="-127"/>
              <a:cs typeface="+mn-cs"/>
            </a:endParaRPr>
          </a:p>
        </p:txBody>
      </p: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6D2A727D-D1B5-445E-936F-6FAF0A3B3EE3}"/>
              </a:ext>
            </a:extLst>
          </p:cNvPr>
          <p:cNvCxnSpPr>
            <a:cxnSpLocks/>
          </p:cNvCxnSpPr>
          <p:nvPr/>
        </p:nvCxnSpPr>
        <p:spPr>
          <a:xfrm flipH="1">
            <a:off x="7843044" y="1285844"/>
            <a:ext cx="28112" cy="8433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8FD2EAE7-2A2E-4149-918A-FFA9E790BF2C}"/>
              </a:ext>
            </a:extLst>
          </p:cNvPr>
          <p:cNvSpPr/>
          <p:nvPr/>
        </p:nvSpPr>
        <p:spPr>
          <a:xfrm>
            <a:off x="7080202" y="1185776"/>
            <a:ext cx="6409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1200" cap="none" spc="0" normalizeH="0" baseline="0" noProof="0" dirty="0">
                <a:ln w="9525">
                  <a:solidFill>
                    <a:prstClr val="black">
                      <a:lumMod val="65000"/>
                      <a:lumOff val="35000"/>
                      <a:alpha val="0"/>
                    </a:prstClr>
                  </a:solidFill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  <a:cs typeface="+mn-cs"/>
              </a:rPr>
              <a:t>part 2.</a:t>
            </a:r>
            <a:endParaRPr kumimoji="0" lang="ko-KR" altLang="en-US" sz="1200" b="0" i="0" u="none" strike="noStrike" kern="1200" cap="none" spc="0" normalizeH="0" baseline="0" noProof="0" dirty="0">
              <a:ln w="9525">
                <a:solidFill>
                  <a:prstClr val="black">
                    <a:lumMod val="65000"/>
                    <a:lumOff val="35000"/>
                    <a:alpha val="0"/>
                  </a:prstClr>
                </a:solidFill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KoPub돋움체 Light" panose="02020603020101020101" pitchFamily="18" charset="-127"/>
              <a:ea typeface="KoPub돋움체 Light" panose="02020603020101020101" pitchFamily="18" charset="-127"/>
              <a:cs typeface="+mn-cs"/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094B7F17-3D3E-4850-A04C-21D595B52A92}"/>
              </a:ext>
            </a:extLst>
          </p:cNvPr>
          <p:cNvSpPr/>
          <p:nvPr/>
        </p:nvSpPr>
        <p:spPr>
          <a:xfrm>
            <a:off x="729847" y="2100439"/>
            <a:ext cx="1747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장비 사용</a:t>
            </a: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0CA33034-335A-4511-AD64-8A72436D79DB}"/>
              </a:ext>
            </a:extLst>
          </p:cNvPr>
          <p:cNvSpPr/>
          <p:nvPr/>
        </p:nvSpPr>
        <p:spPr>
          <a:xfrm>
            <a:off x="755084" y="2709155"/>
            <a:ext cx="5742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공정을 진행하면서</a:t>
            </a:r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혼자 할 수 있을 정도의 수준</a:t>
            </a: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737ABA33-FC48-465B-A0C0-ABC575434729}"/>
              </a:ext>
            </a:extLst>
          </p:cNvPr>
          <p:cNvSpPr/>
          <p:nvPr/>
        </p:nvSpPr>
        <p:spPr>
          <a:xfrm>
            <a:off x="729847" y="3400925"/>
            <a:ext cx="29514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알맞은 시간분배 </a:t>
            </a: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ABBAA122-325B-40E4-9DB4-451642980D35}"/>
              </a:ext>
            </a:extLst>
          </p:cNvPr>
          <p:cNvSpPr/>
          <p:nvPr/>
        </p:nvSpPr>
        <p:spPr>
          <a:xfrm>
            <a:off x="755084" y="4009641"/>
            <a:ext cx="8396850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개강 후 시간분배를 못해 일의 우선 순위를 못 정하는 중 입니다</a:t>
            </a:r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.</a:t>
            </a:r>
          </a:p>
          <a:p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지금까지 말한 것들을 이루기 위해서는 시간분배가 중요할 것 같습니다</a:t>
            </a:r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.</a:t>
            </a:r>
          </a:p>
          <a:p>
            <a:endParaRPr lang="en-US" altLang="ko-KR" sz="20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플래너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 작성</a:t>
            </a:r>
            <a:endParaRPr lang="en-US" altLang="ko-KR" sz="2000" dirty="0">
              <a:ln w="9525"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올해 까지만 아르바이트</a:t>
            </a:r>
            <a:r>
              <a:rPr lang="en-US" altLang="ko-KR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, </a:t>
            </a:r>
            <a:r>
              <a:rPr lang="ko-KR" altLang="en-US" sz="20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rPr>
              <a:t>이후 학업에 집중</a:t>
            </a:r>
          </a:p>
        </p:txBody>
      </p:sp>
    </p:spTree>
    <p:extLst>
      <p:ext uri="{BB962C8B-B14F-4D97-AF65-F5344CB8AC3E}">
        <p14:creationId xmlns:p14="http://schemas.microsoft.com/office/powerpoint/2010/main" val="5558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그룹 52">
            <a:extLst>
              <a:ext uri="{FF2B5EF4-FFF2-40B4-BE49-F238E27FC236}">
                <a16:creationId xmlns:a16="http://schemas.microsoft.com/office/drawing/2014/main" id="{CB9181B1-AF63-436A-AA91-A660F1D4599F}"/>
              </a:ext>
            </a:extLst>
          </p:cNvPr>
          <p:cNvGrpSpPr/>
          <p:nvPr/>
        </p:nvGrpSpPr>
        <p:grpSpPr>
          <a:xfrm>
            <a:off x="2236470" y="2258047"/>
            <a:ext cx="7719060" cy="1809271"/>
            <a:chOff x="2202180" y="2446020"/>
            <a:chExt cx="7719060" cy="1809271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3E478FB-A9C0-4207-9C9B-69B753A79D04}"/>
                </a:ext>
              </a:extLst>
            </p:cNvPr>
            <p:cNvSpPr txBox="1"/>
            <p:nvPr/>
          </p:nvSpPr>
          <p:spPr>
            <a:xfrm>
              <a:off x="4305445" y="2950277"/>
              <a:ext cx="33666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5400" dirty="0">
                  <a:solidFill>
                    <a:schemeClr val="bg1">
                      <a:lumMod val="50000"/>
                      <a:alpha val="30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감사합니다</a:t>
              </a:r>
              <a:endParaRPr lang="en-US" altLang="ko-KR" sz="5400" dirty="0">
                <a:solidFill>
                  <a:schemeClr val="bg1">
                    <a:lumMod val="50000"/>
                    <a:alpha val="30000"/>
                  </a:schemeClr>
                </a:solidFill>
                <a:latin typeface="a스케치고딕" panose="02020600000000000000" pitchFamily="18" charset="-127"/>
                <a:ea typeface="a스케치고딕" panose="02020600000000000000" pitchFamily="18" charset="-127"/>
              </a:endParaRPr>
            </a:p>
          </p:txBody>
        </p:sp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76EB1377-AD00-4FD0-9EBF-94778F312EAA}"/>
                </a:ext>
              </a:extLst>
            </p:cNvPr>
            <p:cNvSpPr/>
            <p:nvPr/>
          </p:nvSpPr>
          <p:spPr>
            <a:xfrm>
              <a:off x="2956752" y="3245592"/>
              <a:ext cx="2262158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　　　</a:t>
              </a:r>
              <a:endParaRPr lang="ko-KR" altLang="en-US" sz="5400" dirty="0">
                <a:solidFill>
                  <a:schemeClr val="bg1">
                    <a:lumMod val="50000"/>
                    <a:alpha val="30000"/>
                  </a:schemeClr>
                </a:solidFill>
                <a:latin typeface="a스케치고딕" panose="02020600000000000000" pitchFamily="18" charset="-127"/>
                <a:ea typeface="a스케치고딕" panose="02020600000000000000" pitchFamily="18" charset="-127"/>
              </a:endParaRPr>
            </a:p>
          </p:txBody>
        </p:sp>
        <p:cxnSp>
          <p:nvCxnSpPr>
            <p:cNvPr id="14" name="직선 연결선 13">
              <a:extLst>
                <a:ext uri="{FF2B5EF4-FFF2-40B4-BE49-F238E27FC236}">
                  <a16:creationId xmlns:a16="http://schemas.microsoft.com/office/drawing/2014/main" id="{5C6CA78F-04E2-4C9F-9E3E-58B01C5BAE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02180" y="2700861"/>
              <a:ext cx="727710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>
              <a:extLst>
                <a:ext uri="{FF2B5EF4-FFF2-40B4-BE49-F238E27FC236}">
                  <a16:creationId xmlns:a16="http://schemas.microsoft.com/office/drawing/2014/main" id="{B06CF3A5-B156-470A-8D22-72E49CA620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97480" y="3285061"/>
              <a:ext cx="722376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AD4DFFAC-6E3B-409D-828B-0F935D8D1E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66060" y="3412061"/>
              <a:ext cx="691134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>
              <a:extLst>
                <a:ext uri="{FF2B5EF4-FFF2-40B4-BE49-F238E27FC236}">
                  <a16:creationId xmlns:a16="http://schemas.microsoft.com/office/drawing/2014/main" id="{5BE62774-46A8-4FB5-90DB-2639E65B25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67940" y="3983561"/>
              <a:ext cx="6911340" cy="0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156DF3F3-EC31-464B-97F3-D2D968E220AA}"/>
                </a:ext>
              </a:extLst>
            </p:cNvPr>
            <p:cNvGrpSpPr/>
            <p:nvPr/>
          </p:nvGrpSpPr>
          <p:grpSpPr>
            <a:xfrm>
              <a:off x="3025501" y="2446020"/>
              <a:ext cx="6218898" cy="1809271"/>
              <a:chOff x="3025501" y="2464944"/>
              <a:chExt cx="6218898" cy="2007918"/>
            </a:xfrm>
          </p:grpSpPr>
          <p:cxnSp>
            <p:nvCxnSpPr>
              <p:cNvPr id="19" name="직선 연결선 18">
                <a:extLst>
                  <a:ext uri="{FF2B5EF4-FFF2-40B4-BE49-F238E27FC236}">
                    <a16:creationId xmlns:a16="http://schemas.microsoft.com/office/drawing/2014/main" id="{3D81279D-F2BD-47BD-A80B-0BCE19A4CCA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2078385" y="3412060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>
                <a:extLst>
                  <a:ext uri="{FF2B5EF4-FFF2-40B4-BE49-F238E27FC236}">
                    <a16:creationId xmlns:a16="http://schemas.microsoft.com/office/drawing/2014/main" id="{6AC27985-8505-4804-8276-16DF8C6C14D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2686397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>
                <a:extLst>
                  <a:ext uri="{FF2B5EF4-FFF2-40B4-BE49-F238E27FC236}">
                    <a16:creationId xmlns:a16="http://schemas.microsoft.com/office/drawing/2014/main" id="{DFBB794B-FE35-440B-B005-0691000111D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2745135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>
                <a:extLst>
                  <a:ext uri="{FF2B5EF4-FFF2-40B4-BE49-F238E27FC236}">
                    <a16:creationId xmlns:a16="http://schemas.microsoft.com/office/drawing/2014/main" id="{957D6088-1230-43AE-9A96-7CC746405F0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234087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>
                <a:extLst>
                  <a:ext uri="{FF2B5EF4-FFF2-40B4-BE49-F238E27FC236}">
                    <a16:creationId xmlns:a16="http://schemas.microsoft.com/office/drawing/2014/main" id="{C7C02BF6-C946-4DE6-9021-739807D7B26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3823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>
                <a:extLst>
                  <a:ext uri="{FF2B5EF4-FFF2-40B4-BE49-F238E27FC236}">
                    <a16:creationId xmlns:a16="http://schemas.microsoft.com/office/drawing/2014/main" id="{2CC5A90A-4F1B-49A3-80E7-B68CA5302B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8840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>
                <a:extLst>
                  <a:ext uri="{FF2B5EF4-FFF2-40B4-BE49-F238E27FC236}">
                    <a16:creationId xmlns:a16="http://schemas.microsoft.com/office/drawing/2014/main" id="{5BEE0DAC-D7EC-4D24-8615-5F1108ADFFD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9856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>
                <a:extLst>
                  <a:ext uri="{FF2B5EF4-FFF2-40B4-BE49-F238E27FC236}">
                    <a16:creationId xmlns:a16="http://schemas.microsoft.com/office/drawing/2014/main" id="{0C64EE39-6888-40CD-B40A-BAD0953E697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5317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>
                <a:extLst>
                  <a:ext uri="{FF2B5EF4-FFF2-40B4-BE49-F238E27FC236}">
                    <a16:creationId xmlns:a16="http://schemas.microsoft.com/office/drawing/2014/main" id="{D78CC6D8-39C9-4C1A-9F5B-8E986E9E21B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6460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>
                <a:extLst>
                  <a:ext uri="{FF2B5EF4-FFF2-40B4-BE49-F238E27FC236}">
                    <a16:creationId xmlns:a16="http://schemas.microsoft.com/office/drawing/2014/main" id="{8B6BDAF1-36B3-477A-9721-DD6A72B9768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1222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>
                <a:extLst>
                  <a:ext uri="{FF2B5EF4-FFF2-40B4-BE49-F238E27FC236}">
                    <a16:creationId xmlns:a16="http://schemas.microsoft.com/office/drawing/2014/main" id="{449835A3-9EAE-4C16-BCAD-ADA770F020D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3254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>
                <a:extLst>
                  <a:ext uri="{FF2B5EF4-FFF2-40B4-BE49-F238E27FC236}">
                    <a16:creationId xmlns:a16="http://schemas.microsoft.com/office/drawing/2014/main" id="{5479E164-A774-40EA-905B-BE1697326B0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615570" y="3525747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>
                <a:extLst>
                  <a:ext uri="{FF2B5EF4-FFF2-40B4-BE49-F238E27FC236}">
                    <a16:creationId xmlns:a16="http://schemas.microsoft.com/office/drawing/2014/main" id="{1EA0FAFC-0CF7-4827-BACD-DF4194A9D98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94778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>
                <a:extLst>
                  <a:ext uri="{FF2B5EF4-FFF2-40B4-BE49-F238E27FC236}">
                    <a16:creationId xmlns:a16="http://schemas.microsoft.com/office/drawing/2014/main" id="{8C772698-0DB6-4265-9F29-6C2845C7D01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3986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>
                <a:extLst>
                  <a:ext uri="{FF2B5EF4-FFF2-40B4-BE49-F238E27FC236}">
                    <a16:creationId xmlns:a16="http://schemas.microsoft.com/office/drawing/2014/main" id="{77F7BDB1-2125-479B-9BF1-19DA710CABD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5383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>
                <a:extLst>
                  <a:ext uri="{FF2B5EF4-FFF2-40B4-BE49-F238E27FC236}">
                    <a16:creationId xmlns:a16="http://schemas.microsoft.com/office/drawing/2014/main" id="{35967D71-8753-46A3-85F9-0EED34FFB02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70336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>
                <a:extLst>
                  <a:ext uri="{FF2B5EF4-FFF2-40B4-BE49-F238E27FC236}">
                    <a16:creationId xmlns:a16="http://schemas.microsoft.com/office/drawing/2014/main" id="{FDBAE395-7E30-4604-84AA-7E328FA7418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7211433" y="3412061"/>
                <a:ext cx="1894231" cy="0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>
                <a:extLst>
                  <a:ext uri="{FF2B5EF4-FFF2-40B4-BE49-F238E27FC236}">
                    <a16:creationId xmlns:a16="http://schemas.microsoft.com/office/drawing/2014/main" id="{C67F01A6-7A94-429E-8178-53D07986D4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590349" y="2464946"/>
                <a:ext cx="0" cy="1928111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직선 연결선 38">
                <a:extLst>
                  <a:ext uri="{FF2B5EF4-FFF2-40B4-BE49-F238E27FC236}">
                    <a16:creationId xmlns:a16="http://schemas.microsoft.com/office/drawing/2014/main" id="{E10529FB-40BC-41A7-8786-97CD98F307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55449" y="2464946"/>
                <a:ext cx="0" cy="1928111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연결선 39">
                <a:extLst>
                  <a:ext uri="{FF2B5EF4-FFF2-40B4-BE49-F238E27FC236}">
                    <a16:creationId xmlns:a16="http://schemas.microsoft.com/office/drawing/2014/main" id="{052CF94A-CD78-4A90-9E6A-012BB5A9BE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44399" y="2464946"/>
                <a:ext cx="0" cy="1928111"/>
              </a:xfrm>
              <a:prstGeom prst="line">
                <a:avLst/>
              </a:prstGeom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A10D8A2-1A8D-4C14-8329-24CD834E0738}"/>
                </a:ext>
              </a:extLst>
            </p:cNvPr>
            <p:cNvSpPr txBox="1"/>
            <p:nvPr/>
          </p:nvSpPr>
          <p:spPr>
            <a:xfrm>
              <a:off x="4270101" y="2890577"/>
              <a:ext cx="33666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감사합니다</a:t>
              </a:r>
              <a:endParaRPr lang="en-US" altLang="ko-KR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스케치고딕" panose="02020600000000000000" pitchFamily="18" charset="-127"/>
                <a:ea typeface="a스케치고딕" panose="02020600000000000000" pitchFamily="18" charset="-127"/>
              </a:endParaRP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7561198C-E55A-42A1-A404-A519A75DF6EA}"/>
                </a:ext>
              </a:extLst>
            </p:cNvPr>
            <p:cNvSpPr/>
            <p:nvPr/>
          </p:nvSpPr>
          <p:spPr>
            <a:xfrm>
              <a:off x="2918652" y="3220192"/>
              <a:ext cx="2262158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5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스케치고딕" panose="02020600000000000000" pitchFamily="18" charset="-127"/>
                  <a:ea typeface="a스케치고딕" panose="02020600000000000000" pitchFamily="18" charset="-127"/>
                </a:rPr>
                <a:t>　　　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CB4463F-6C01-411B-BEB3-1AFBA050311C}"/>
                </a:ext>
              </a:extLst>
            </p:cNvPr>
            <p:cNvSpPr txBox="1"/>
            <p:nvPr/>
          </p:nvSpPr>
          <p:spPr>
            <a:xfrm>
              <a:off x="2584925" y="2687705"/>
              <a:ext cx="48763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8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EDLAB</a:t>
              </a:r>
              <a:endParaRPr lang="ko-KR" altLang="en-US" sz="800" dirty="0">
                <a:ln w="952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</p:grpSp>
      <p:grpSp>
        <p:nvGrpSpPr>
          <p:cNvPr id="60" name="그룹 59">
            <a:extLst>
              <a:ext uri="{FF2B5EF4-FFF2-40B4-BE49-F238E27FC236}">
                <a16:creationId xmlns:a16="http://schemas.microsoft.com/office/drawing/2014/main" id="{A88427E4-9D19-4748-BABF-6B7A743370FF}"/>
              </a:ext>
            </a:extLst>
          </p:cNvPr>
          <p:cNvGrpSpPr/>
          <p:nvPr/>
        </p:nvGrpSpPr>
        <p:grpSpPr>
          <a:xfrm>
            <a:off x="5052285" y="5178881"/>
            <a:ext cx="2087431" cy="246221"/>
            <a:chOff x="5059972" y="5682734"/>
            <a:chExt cx="2087431" cy="246221"/>
          </a:xfrm>
        </p:grpSpPr>
        <p:sp>
          <p:nvSpPr>
            <p:cNvPr id="54" name="직사각형 53">
              <a:extLst>
                <a:ext uri="{FF2B5EF4-FFF2-40B4-BE49-F238E27FC236}">
                  <a16:creationId xmlns:a16="http://schemas.microsoft.com/office/drawing/2014/main" id="{F4087053-BF30-401A-A59C-DF6FB845193C}"/>
                </a:ext>
              </a:extLst>
            </p:cNvPr>
            <p:cNvSpPr/>
            <p:nvPr/>
          </p:nvSpPr>
          <p:spPr>
            <a:xfrm>
              <a:off x="5616215" y="5682734"/>
              <a:ext cx="1531188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ko-KR" altLang="en-US" sz="10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이천십구 년 구월 </a:t>
              </a:r>
              <a:r>
                <a:rPr lang="en-US" altLang="ko-KR" sz="10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20</a:t>
              </a:r>
              <a:r>
                <a:rPr lang="ko-KR" altLang="en-US" sz="1000" dirty="0">
                  <a:ln w="9525">
                    <a:solidFill>
                      <a:schemeClr val="tx1">
                        <a:lumMod val="65000"/>
                        <a:lumOff val="35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일 </a:t>
              </a:r>
            </a:p>
          </p:txBody>
        </p:sp>
        <p:cxnSp>
          <p:nvCxnSpPr>
            <p:cNvPr id="59" name="직선 연결선 58">
              <a:extLst>
                <a:ext uri="{FF2B5EF4-FFF2-40B4-BE49-F238E27FC236}">
                  <a16:creationId xmlns:a16="http://schemas.microsoft.com/office/drawing/2014/main" id="{DA79BDD7-961C-4414-9524-4E21807BE410}"/>
                </a:ext>
              </a:extLst>
            </p:cNvPr>
            <p:cNvCxnSpPr/>
            <p:nvPr/>
          </p:nvCxnSpPr>
          <p:spPr>
            <a:xfrm flipH="1">
              <a:off x="5059972" y="5777269"/>
              <a:ext cx="19050" cy="5715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2269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290</Words>
  <Application>Microsoft Office PowerPoint</Application>
  <PresentationFormat>와이드스크린</PresentationFormat>
  <Paragraphs>105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a스케치고딕</vt:lpstr>
      <vt:lpstr>KoPub돋움체 Light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림</dc:creator>
  <cp:lastModifiedBy>은성 유</cp:lastModifiedBy>
  <cp:revision>7</cp:revision>
  <dcterms:created xsi:type="dcterms:W3CDTF">2017-12-30T16:50:46Z</dcterms:created>
  <dcterms:modified xsi:type="dcterms:W3CDTF">2019-09-19T13:01:53Z</dcterms:modified>
</cp:coreProperties>
</file>