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23" r:id="rId3"/>
    <p:sldId id="302" r:id="rId4"/>
    <p:sldId id="303" r:id="rId5"/>
    <p:sldId id="299" r:id="rId6"/>
    <p:sldId id="295" r:id="rId7"/>
    <p:sldId id="285" r:id="rId8"/>
    <p:sldId id="286" r:id="rId9"/>
    <p:sldId id="257" r:id="rId10"/>
    <p:sldId id="258" r:id="rId11"/>
    <p:sldId id="311" r:id="rId12"/>
    <p:sldId id="313" r:id="rId13"/>
    <p:sldId id="314" r:id="rId14"/>
    <p:sldId id="315" r:id="rId15"/>
    <p:sldId id="316" r:id="rId16"/>
    <p:sldId id="317" r:id="rId17"/>
    <p:sldId id="318" r:id="rId18"/>
    <p:sldId id="307" r:id="rId19"/>
    <p:sldId id="310" r:id="rId20"/>
    <p:sldId id="319" r:id="rId21"/>
    <p:sldId id="320" r:id="rId22"/>
    <p:sldId id="321" r:id="rId23"/>
    <p:sldId id="322" r:id="rId24"/>
    <p:sldId id="324" r:id="rId25"/>
    <p:sldId id="325" r:id="rId2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6C0000"/>
    <a:srgbClr val="777777"/>
    <a:srgbClr val="80808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1" autoAdjust="0"/>
    <p:restoredTop sz="84333" autoAdjust="0"/>
  </p:normalViewPr>
  <p:slideViewPr>
    <p:cSldViewPr>
      <p:cViewPr varScale="1">
        <p:scale>
          <a:sx n="115" d="100"/>
          <a:sy n="115" d="100"/>
        </p:scale>
        <p:origin x="5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C69EDB-CEF1-432A-9AB2-882733141A67}" type="doc">
      <dgm:prSet loTypeId="urn:microsoft.com/office/officeart/2005/8/layout/venn1" loCatId="relationship" qsTypeId="urn:microsoft.com/office/officeart/2005/8/quickstyle/simple5" qsCatId="simple" csTypeId="urn:microsoft.com/office/officeart/2005/8/colors/accent1_2" csCatId="accent1" phldr="1"/>
      <dgm:spPr/>
    </dgm:pt>
    <dgm:pt modelId="{F0607AD0-D5FA-409C-B93A-BDB231F6FD33}">
      <dgm:prSet phldrT="[텍스트]"/>
      <dgm:spPr/>
      <dgm:t>
        <a:bodyPr/>
        <a:lstStyle/>
        <a:p>
          <a:pPr latinLnBrk="1"/>
          <a:r>
            <a:rPr lang="ko-KR" altLang="en-US" b="1" dirty="0"/>
            <a:t>의지</a:t>
          </a:r>
          <a:endParaRPr lang="en-US" altLang="ko-KR" b="1" dirty="0"/>
        </a:p>
      </dgm:t>
    </dgm:pt>
    <dgm:pt modelId="{71E9A63B-5FFC-4688-B7CC-9F8E8586C6A0}" type="parTrans" cxnId="{6878D6B8-EC5F-4253-AB7A-AF836A0FAB8F}">
      <dgm:prSet/>
      <dgm:spPr/>
      <dgm:t>
        <a:bodyPr/>
        <a:lstStyle/>
        <a:p>
          <a:pPr latinLnBrk="1"/>
          <a:endParaRPr lang="ko-KR" altLang="en-US" b="1"/>
        </a:p>
      </dgm:t>
    </dgm:pt>
    <dgm:pt modelId="{55D8E0D2-6958-4F6C-A77E-371797849932}" type="sibTrans" cxnId="{6878D6B8-EC5F-4253-AB7A-AF836A0FAB8F}">
      <dgm:prSet/>
      <dgm:spPr/>
      <dgm:t>
        <a:bodyPr/>
        <a:lstStyle/>
        <a:p>
          <a:pPr latinLnBrk="1"/>
          <a:endParaRPr lang="ko-KR" altLang="en-US" b="1"/>
        </a:p>
      </dgm:t>
    </dgm:pt>
    <dgm:pt modelId="{DE0DCCB9-E590-4677-B6AE-AE710B7C5DEF}">
      <dgm:prSet phldrT="[텍스트]"/>
      <dgm:spPr/>
      <dgm:t>
        <a:bodyPr/>
        <a:lstStyle/>
        <a:p>
          <a:pPr latinLnBrk="1"/>
          <a:r>
            <a:rPr lang="ko-KR" altLang="en-US" b="1" dirty="0"/>
            <a:t>인성</a:t>
          </a:r>
        </a:p>
      </dgm:t>
    </dgm:pt>
    <dgm:pt modelId="{D78355BF-5CF3-4C96-B4EB-EA7CBF3AA513}" type="parTrans" cxnId="{BA76F856-CCF2-48D6-856E-E84CF74BEEC6}">
      <dgm:prSet/>
      <dgm:spPr/>
      <dgm:t>
        <a:bodyPr/>
        <a:lstStyle/>
        <a:p>
          <a:pPr latinLnBrk="1"/>
          <a:endParaRPr lang="ko-KR" altLang="en-US" b="1"/>
        </a:p>
      </dgm:t>
    </dgm:pt>
    <dgm:pt modelId="{F0293D2D-1E46-445B-ACC6-4D0B34136849}" type="sibTrans" cxnId="{BA76F856-CCF2-48D6-856E-E84CF74BEEC6}">
      <dgm:prSet/>
      <dgm:spPr/>
      <dgm:t>
        <a:bodyPr/>
        <a:lstStyle/>
        <a:p>
          <a:pPr latinLnBrk="1"/>
          <a:endParaRPr lang="ko-KR" altLang="en-US" b="1"/>
        </a:p>
      </dgm:t>
    </dgm:pt>
    <dgm:pt modelId="{6149D8CB-1611-41DE-B04D-5014E8F1D66F}">
      <dgm:prSet phldrT="[텍스트]"/>
      <dgm:spPr/>
      <dgm:t>
        <a:bodyPr/>
        <a:lstStyle/>
        <a:p>
          <a:pPr latinLnBrk="1"/>
          <a:r>
            <a:rPr lang="ko-KR" altLang="en-US" b="1" dirty="0"/>
            <a:t>능력</a:t>
          </a:r>
        </a:p>
      </dgm:t>
    </dgm:pt>
    <dgm:pt modelId="{580B20E8-D360-4551-8345-9F6F4282465A}" type="parTrans" cxnId="{6189FA3A-E9E8-4579-ADF4-730D783B3821}">
      <dgm:prSet/>
      <dgm:spPr/>
      <dgm:t>
        <a:bodyPr/>
        <a:lstStyle/>
        <a:p>
          <a:pPr latinLnBrk="1"/>
          <a:endParaRPr lang="ko-KR" altLang="en-US" b="1"/>
        </a:p>
      </dgm:t>
    </dgm:pt>
    <dgm:pt modelId="{3A9C1189-A444-4FEF-B93F-1ADAD9EA63F8}" type="sibTrans" cxnId="{6189FA3A-E9E8-4579-ADF4-730D783B3821}">
      <dgm:prSet/>
      <dgm:spPr/>
      <dgm:t>
        <a:bodyPr/>
        <a:lstStyle/>
        <a:p>
          <a:pPr latinLnBrk="1"/>
          <a:endParaRPr lang="ko-KR" altLang="en-US" b="1"/>
        </a:p>
      </dgm:t>
    </dgm:pt>
    <dgm:pt modelId="{82DA9729-2329-4194-8BEB-E5AFBEDD4B23}" type="pres">
      <dgm:prSet presAssocID="{37C69EDB-CEF1-432A-9AB2-882733141A67}" presName="compositeShape" presStyleCnt="0">
        <dgm:presLayoutVars>
          <dgm:chMax val="7"/>
          <dgm:dir/>
          <dgm:resizeHandles val="exact"/>
        </dgm:presLayoutVars>
      </dgm:prSet>
      <dgm:spPr/>
    </dgm:pt>
    <dgm:pt modelId="{EC00B0E3-A4DF-4B02-860B-6C94FBBF60D7}" type="pres">
      <dgm:prSet presAssocID="{F0607AD0-D5FA-409C-B93A-BDB231F6FD33}" presName="circ1" presStyleLbl="vennNode1" presStyleIdx="0" presStyleCnt="3"/>
      <dgm:spPr/>
    </dgm:pt>
    <dgm:pt modelId="{98E88911-5DCE-4CDB-BB74-FE73E8FA87C5}" type="pres">
      <dgm:prSet presAssocID="{F0607AD0-D5FA-409C-B93A-BDB231F6FD3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1D55336-4C25-4DC0-BEE8-0231FFAC6E8B}" type="pres">
      <dgm:prSet presAssocID="{DE0DCCB9-E590-4677-B6AE-AE710B7C5DEF}" presName="circ2" presStyleLbl="vennNode1" presStyleIdx="1" presStyleCnt="3"/>
      <dgm:spPr/>
    </dgm:pt>
    <dgm:pt modelId="{A1C18ABD-9351-4BF0-955B-2C9E0963FC51}" type="pres">
      <dgm:prSet presAssocID="{DE0DCCB9-E590-4677-B6AE-AE710B7C5DE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1ACD69-839E-4F46-AD37-5AD98CCEA4DF}" type="pres">
      <dgm:prSet presAssocID="{6149D8CB-1611-41DE-B04D-5014E8F1D66F}" presName="circ3" presStyleLbl="vennNode1" presStyleIdx="2" presStyleCnt="3"/>
      <dgm:spPr/>
    </dgm:pt>
    <dgm:pt modelId="{B51DEC87-D838-4B62-B61B-C699329BA316}" type="pres">
      <dgm:prSet presAssocID="{6149D8CB-1611-41DE-B04D-5014E8F1D66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8053731-A1DA-468F-BD44-2546091CBEAF}" type="presOf" srcId="{F0607AD0-D5FA-409C-B93A-BDB231F6FD33}" destId="{EC00B0E3-A4DF-4B02-860B-6C94FBBF60D7}" srcOrd="0" destOrd="0" presId="urn:microsoft.com/office/officeart/2005/8/layout/venn1"/>
    <dgm:cxn modelId="{6189FA3A-E9E8-4579-ADF4-730D783B3821}" srcId="{37C69EDB-CEF1-432A-9AB2-882733141A67}" destId="{6149D8CB-1611-41DE-B04D-5014E8F1D66F}" srcOrd="2" destOrd="0" parTransId="{580B20E8-D360-4551-8345-9F6F4282465A}" sibTransId="{3A9C1189-A444-4FEF-B93F-1ADAD9EA63F8}"/>
    <dgm:cxn modelId="{3A75AA5B-AC81-4522-9390-468A11437F0B}" type="presOf" srcId="{6149D8CB-1611-41DE-B04D-5014E8F1D66F}" destId="{F91ACD69-839E-4F46-AD37-5AD98CCEA4DF}" srcOrd="0" destOrd="0" presId="urn:microsoft.com/office/officeart/2005/8/layout/venn1"/>
    <dgm:cxn modelId="{F2D5DC4E-97EA-4969-9853-304418C5F50F}" type="presOf" srcId="{F0607AD0-D5FA-409C-B93A-BDB231F6FD33}" destId="{98E88911-5DCE-4CDB-BB74-FE73E8FA87C5}" srcOrd="1" destOrd="0" presId="urn:microsoft.com/office/officeart/2005/8/layout/venn1"/>
    <dgm:cxn modelId="{BA76F856-CCF2-48D6-856E-E84CF74BEEC6}" srcId="{37C69EDB-CEF1-432A-9AB2-882733141A67}" destId="{DE0DCCB9-E590-4677-B6AE-AE710B7C5DEF}" srcOrd="1" destOrd="0" parTransId="{D78355BF-5CF3-4C96-B4EB-EA7CBF3AA513}" sibTransId="{F0293D2D-1E46-445B-ACC6-4D0B34136849}"/>
    <dgm:cxn modelId="{75E52995-A0C5-4C84-B152-A9F22C0A3B20}" type="presOf" srcId="{37C69EDB-CEF1-432A-9AB2-882733141A67}" destId="{82DA9729-2329-4194-8BEB-E5AFBEDD4B23}" srcOrd="0" destOrd="0" presId="urn:microsoft.com/office/officeart/2005/8/layout/venn1"/>
    <dgm:cxn modelId="{F6A7FFB1-F222-4345-99C7-6367D780A7E4}" type="presOf" srcId="{DE0DCCB9-E590-4677-B6AE-AE710B7C5DEF}" destId="{B1D55336-4C25-4DC0-BEE8-0231FFAC6E8B}" srcOrd="0" destOrd="0" presId="urn:microsoft.com/office/officeart/2005/8/layout/venn1"/>
    <dgm:cxn modelId="{6878D6B8-EC5F-4253-AB7A-AF836A0FAB8F}" srcId="{37C69EDB-CEF1-432A-9AB2-882733141A67}" destId="{F0607AD0-D5FA-409C-B93A-BDB231F6FD33}" srcOrd="0" destOrd="0" parTransId="{71E9A63B-5FFC-4688-B7CC-9F8E8586C6A0}" sibTransId="{55D8E0D2-6958-4F6C-A77E-371797849932}"/>
    <dgm:cxn modelId="{59CDFDEF-D9E9-4961-9CF3-AE6E3C3581BE}" type="presOf" srcId="{6149D8CB-1611-41DE-B04D-5014E8F1D66F}" destId="{B51DEC87-D838-4B62-B61B-C699329BA316}" srcOrd="1" destOrd="0" presId="urn:microsoft.com/office/officeart/2005/8/layout/venn1"/>
    <dgm:cxn modelId="{8AC9D4FA-72FF-434F-8D63-12F460E615D8}" type="presOf" srcId="{DE0DCCB9-E590-4677-B6AE-AE710B7C5DEF}" destId="{A1C18ABD-9351-4BF0-955B-2C9E0963FC51}" srcOrd="1" destOrd="0" presId="urn:microsoft.com/office/officeart/2005/8/layout/venn1"/>
    <dgm:cxn modelId="{F0AB5F94-8D43-4180-A911-0A2330E60D0C}" type="presParOf" srcId="{82DA9729-2329-4194-8BEB-E5AFBEDD4B23}" destId="{EC00B0E3-A4DF-4B02-860B-6C94FBBF60D7}" srcOrd="0" destOrd="0" presId="urn:microsoft.com/office/officeart/2005/8/layout/venn1"/>
    <dgm:cxn modelId="{3CED50E9-B7E4-41C7-8E04-9871EFA5FDE6}" type="presParOf" srcId="{82DA9729-2329-4194-8BEB-E5AFBEDD4B23}" destId="{98E88911-5DCE-4CDB-BB74-FE73E8FA87C5}" srcOrd="1" destOrd="0" presId="urn:microsoft.com/office/officeart/2005/8/layout/venn1"/>
    <dgm:cxn modelId="{E6159A52-B617-4C9E-ADAD-0E5A65E5E5C7}" type="presParOf" srcId="{82DA9729-2329-4194-8BEB-E5AFBEDD4B23}" destId="{B1D55336-4C25-4DC0-BEE8-0231FFAC6E8B}" srcOrd="2" destOrd="0" presId="urn:microsoft.com/office/officeart/2005/8/layout/venn1"/>
    <dgm:cxn modelId="{CF8C213F-F482-416A-9AC6-9C1A85A2B02E}" type="presParOf" srcId="{82DA9729-2329-4194-8BEB-E5AFBEDD4B23}" destId="{A1C18ABD-9351-4BF0-955B-2C9E0963FC51}" srcOrd="3" destOrd="0" presId="urn:microsoft.com/office/officeart/2005/8/layout/venn1"/>
    <dgm:cxn modelId="{83F43230-D066-49C7-B65D-FCF9BD64B19F}" type="presParOf" srcId="{82DA9729-2329-4194-8BEB-E5AFBEDD4B23}" destId="{F91ACD69-839E-4F46-AD37-5AD98CCEA4DF}" srcOrd="4" destOrd="0" presId="urn:microsoft.com/office/officeart/2005/8/layout/venn1"/>
    <dgm:cxn modelId="{9448C231-BAE8-43C4-985B-52C2230698A2}" type="presParOf" srcId="{82DA9729-2329-4194-8BEB-E5AFBEDD4B23}" destId="{B51DEC87-D838-4B62-B61B-C699329BA31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0BFC10-0EA2-476E-80F6-177EEAAEDF3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1CC45666-8A50-4983-A7C3-385700C395DB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en-US" altLang="ko-KR" sz="1800" b="1" dirty="0"/>
            <a:t>SGER</a:t>
          </a:r>
          <a:endParaRPr lang="ko-KR" altLang="en-US" sz="1800" b="1" dirty="0"/>
        </a:p>
      </dgm:t>
    </dgm:pt>
    <dgm:pt modelId="{B7D9D04E-CE63-4070-9EB2-58737A08052B}" type="parTrans" cxnId="{3DD17ADB-6BDC-4F60-921E-5A5A09C3CFBD}">
      <dgm:prSet/>
      <dgm:spPr/>
      <dgm:t>
        <a:bodyPr/>
        <a:lstStyle/>
        <a:p>
          <a:pPr latinLnBrk="1"/>
          <a:endParaRPr lang="ko-KR" altLang="en-US"/>
        </a:p>
      </dgm:t>
    </dgm:pt>
    <dgm:pt modelId="{BBCBD755-7587-4094-8CB0-24A2B12F5E82}" type="sibTrans" cxnId="{3DD17ADB-6BDC-4F60-921E-5A5A09C3CFBD}">
      <dgm:prSet/>
      <dgm:spPr/>
      <dgm:t>
        <a:bodyPr/>
        <a:lstStyle/>
        <a:p>
          <a:pPr latinLnBrk="1"/>
          <a:endParaRPr lang="ko-KR" altLang="en-US"/>
        </a:p>
      </dgm:t>
    </dgm:pt>
    <dgm:pt modelId="{1F0D6838-85C1-45CF-B7A2-D9B5432F78A6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Vertical TFT</a:t>
          </a:r>
          <a:endParaRPr lang="ko-KR" altLang="en-US" sz="1400" b="1" dirty="0"/>
        </a:p>
      </dgm:t>
    </dgm:pt>
    <dgm:pt modelId="{C3B06580-311D-4E43-A775-778C3901B61C}" type="parTrans" cxnId="{F0D5C309-B96C-4F03-92FD-BEEB8F765DDD}">
      <dgm:prSet/>
      <dgm:spPr/>
      <dgm:t>
        <a:bodyPr/>
        <a:lstStyle/>
        <a:p>
          <a:pPr latinLnBrk="1"/>
          <a:endParaRPr lang="ko-KR" altLang="en-US"/>
        </a:p>
      </dgm:t>
    </dgm:pt>
    <dgm:pt modelId="{61C07BE3-4183-461A-B769-CE19C1CC2672}" type="sibTrans" cxnId="{F0D5C309-B96C-4F03-92FD-BEEB8F765DDD}">
      <dgm:prSet/>
      <dgm:spPr/>
      <dgm:t>
        <a:bodyPr/>
        <a:lstStyle/>
        <a:p>
          <a:pPr latinLnBrk="1"/>
          <a:endParaRPr lang="ko-KR" altLang="en-US"/>
        </a:p>
      </dgm:t>
    </dgm:pt>
    <dgm:pt modelId="{317B13CB-34B5-4989-BE36-05FEFD2BB33B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Interfacial Oxidation</a:t>
          </a:r>
          <a:endParaRPr lang="ko-KR" altLang="en-US" sz="1400" b="1" dirty="0"/>
        </a:p>
      </dgm:t>
    </dgm:pt>
    <dgm:pt modelId="{6F6DBB89-EEAB-418A-A757-809C83C50816}" type="parTrans" cxnId="{C6C95454-AEBB-4399-8187-EE943F284563}">
      <dgm:prSet/>
      <dgm:spPr/>
      <dgm:t>
        <a:bodyPr/>
        <a:lstStyle/>
        <a:p>
          <a:pPr latinLnBrk="1"/>
          <a:endParaRPr lang="ko-KR" altLang="en-US"/>
        </a:p>
      </dgm:t>
    </dgm:pt>
    <dgm:pt modelId="{7AE62913-ED91-436F-8479-9B86C8520D78}" type="sibTrans" cxnId="{C6C95454-AEBB-4399-8187-EE943F284563}">
      <dgm:prSet/>
      <dgm:spPr/>
      <dgm:t>
        <a:bodyPr/>
        <a:lstStyle/>
        <a:p>
          <a:pPr latinLnBrk="1"/>
          <a:endParaRPr lang="ko-KR" altLang="en-US"/>
        </a:p>
      </dgm:t>
    </dgm:pt>
    <dgm:pt modelId="{09B87E54-BE81-404F-8D15-3B1D399BED34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en-US" altLang="ko-KR" sz="1800" b="1" dirty="0"/>
            <a:t>Stretchable</a:t>
          </a:r>
          <a:endParaRPr lang="ko-KR" altLang="en-US" sz="1800" b="1" dirty="0"/>
        </a:p>
      </dgm:t>
    </dgm:pt>
    <dgm:pt modelId="{B90A20EF-1D09-43F1-9F87-0485D2D9C78C}" type="parTrans" cxnId="{09B703CE-A00D-4168-A361-9BE2093E8E97}">
      <dgm:prSet/>
      <dgm:spPr/>
      <dgm:t>
        <a:bodyPr/>
        <a:lstStyle/>
        <a:p>
          <a:pPr latinLnBrk="1"/>
          <a:endParaRPr lang="ko-KR" altLang="en-US"/>
        </a:p>
      </dgm:t>
    </dgm:pt>
    <dgm:pt modelId="{D5E6857F-3149-421D-9C75-93A40127C5BB}" type="sibTrans" cxnId="{09B703CE-A00D-4168-A361-9BE2093E8E97}">
      <dgm:prSet/>
      <dgm:spPr/>
      <dgm:t>
        <a:bodyPr/>
        <a:lstStyle/>
        <a:p>
          <a:pPr latinLnBrk="1"/>
          <a:endParaRPr lang="ko-KR" altLang="en-US"/>
        </a:p>
      </dgm:t>
    </dgm:pt>
    <dgm:pt modelId="{3A4F5B90-FB79-439F-8C48-4232461DBD8D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Gate Drive</a:t>
          </a:r>
        </a:p>
        <a:p>
          <a:pPr latinLnBrk="1"/>
          <a:r>
            <a:rPr lang="en-US" altLang="ko-KR" sz="1400" b="1" dirty="0"/>
            <a:t>Date Drive</a:t>
          </a:r>
        </a:p>
        <a:p>
          <a:pPr latinLnBrk="1"/>
          <a:r>
            <a:rPr lang="en-US" altLang="ko-KR" sz="1400" b="1" dirty="0"/>
            <a:t>Pixel Circuit</a:t>
          </a:r>
          <a:endParaRPr lang="ko-KR" altLang="en-US" sz="1400" b="1" dirty="0"/>
        </a:p>
      </dgm:t>
    </dgm:pt>
    <dgm:pt modelId="{F0ACD45F-DF31-46C5-990E-F161323EB285}" type="parTrans" cxnId="{CD2359E0-8DBE-4029-85D6-7D1B1065ABE6}">
      <dgm:prSet/>
      <dgm:spPr/>
      <dgm:t>
        <a:bodyPr/>
        <a:lstStyle/>
        <a:p>
          <a:pPr latinLnBrk="1"/>
          <a:endParaRPr lang="ko-KR" altLang="en-US"/>
        </a:p>
      </dgm:t>
    </dgm:pt>
    <dgm:pt modelId="{E6FFED21-75F3-4CBA-8A6A-BBD7830BFCDF}" type="sibTrans" cxnId="{CD2359E0-8DBE-4029-85D6-7D1B1065ABE6}">
      <dgm:prSet/>
      <dgm:spPr/>
      <dgm:t>
        <a:bodyPr/>
        <a:lstStyle/>
        <a:p>
          <a:pPr latinLnBrk="1"/>
          <a:endParaRPr lang="ko-KR" altLang="en-US"/>
        </a:p>
      </dgm:t>
    </dgm:pt>
    <dgm:pt modelId="{49B0329E-7959-4C10-9135-8EB4398210CE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Panel Design</a:t>
          </a:r>
        </a:p>
        <a:p>
          <a:pPr latinLnBrk="1"/>
          <a:r>
            <a:rPr lang="en-US" altLang="ko-KR" sz="1400" b="1" dirty="0"/>
            <a:t>Panel Driving</a:t>
          </a:r>
          <a:endParaRPr lang="ko-KR" altLang="en-US" sz="1400" b="1" dirty="0"/>
        </a:p>
      </dgm:t>
    </dgm:pt>
    <dgm:pt modelId="{428EC11A-84E7-48CA-AB02-FFCC1C187BC8}" type="parTrans" cxnId="{E740D749-053C-4536-97D4-BADB31E8141C}">
      <dgm:prSet/>
      <dgm:spPr/>
      <dgm:t>
        <a:bodyPr/>
        <a:lstStyle/>
        <a:p>
          <a:pPr latinLnBrk="1"/>
          <a:endParaRPr lang="ko-KR" altLang="en-US"/>
        </a:p>
      </dgm:t>
    </dgm:pt>
    <dgm:pt modelId="{E00F0086-6067-4894-828C-F8E869B17A00}" type="sibTrans" cxnId="{E740D749-053C-4536-97D4-BADB31E8141C}">
      <dgm:prSet/>
      <dgm:spPr/>
      <dgm:t>
        <a:bodyPr/>
        <a:lstStyle/>
        <a:p>
          <a:pPr latinLnBrk="1"/>
          <a:endParaRPr lang="ko-KR" altLang="en-US"/>
        </a:p>
      </dgm:t>
    </dgm:pt>
    <dgm:pt modelId="{CC03FAAB-D06B-4F71-990D-D77D38E5F53C}">
      <dgm:prSet phldrT="[텍스트]" custT="1"/>
      <dgm:spPr>
        <a:solidFill>
          <a:srgbClr val="FFC000"/>
        </a:solidFill>
      </dgm:spPr>
      <dgm:t>
        <a:bodyPr/>
        <a:lstStyle/>
        <a:p>
          <a:pPr latinLnBrk="1"/>
          <a:r>
            <a:rPr lang="en-US" altLang="ko-KR" sz="1800" b="1" dirty="0"/>
            <a:t>Glasses</a:t>
          </a:r>
          <a:endParaRPr lang="ko-KR" altLang="en-US" sz="1800" b="1" dirty="0"/>
        </a:p>
      </dgm:t>
    </dgm:pt>
    <dgm:pt modelId="{1DA7A827-B311-4836-B2C5-DD6B5DAABB48}" type="parTrans" cxnId="{DAC103B1-553E-4D75-8997-941BEE02FCCE}">
      <dgm:prSet/>
      <dgm:spPr/>
      <dgm:t>
        <a:bodyPr/>
        <a:lstStyle/>
        <a:p>
          <a:pPr latinLnBrk="1"/>
          <a:endParaRPr lang="ko-KR" altLang="en-US"/>
        </a:p>
      </dgm:t>
    </dgm:pt>
    <dgm:pt modelId="{C5665E3A-48CF-48F9-9486-FEB146408883}" type="sibTrans" cxnId="{DAC103B1-553E-4D75-8997-941BEE02FCCE}">
      <dgm:prSet/>
      <dgm:spPr/>
      <dgm:t>
        <a:bodyPr/>
        <a:lstStyle/>
        <a:p>
          <a:pPr latinLnBrk="1"/>
          <a:endParaRPr lang="ko-KR" altLang="en-US"/>
        </a:p>
      </dgm:t>
    </dgm:pt>
    <dgm:pt modelId="{BC411FFA-E911-4946-8C9F-8160B568360C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LC </a:t>
          </a:r>
          <a:endParaRPr lang="ko-KR" altLang="en-US" sz="1400" b="1" dirty="0"/>
        </a:p>
      </dgm:t>
    </dgm:pt>
    <dgm:pt modelId="{3B2B51A3-1EA6-4D56-AC14-FC42B81698C7}" type="parTrans" cxnId="{40697C00-08F5-441D-BE62-A23C311B096B}">
      <dgm:prSet/>
      <dgm:spPr/>
      <dgm:t>
        <a:bodyPr/>
        <a:lstStyle/>
        <a:p>
          <a:pPr latinLnBrk="1"/>
          <a:endParaRPr lang="ko-KR" altLang="en-US"/>
        </a:p>
      </dgm:t>
    </dgm:pt>
    <dgm:pt modelId="{3DA42A3C-E73A-46A1-99DD-2CDDA269C0C1}" type="sibTrans" cxnId="{40697C00-08F5-441D-BE62-A23C311B096B}">
      <dgm:prSet/>
      <dgm:spPr/>
      <dgm:t>
        <a:bodyPr/>
        <a:lstStyle/>
        <a:p>
          <a:pPr latinLnBrk="1"/>
          <a:endParaRPr lang="ko-KR" altLang="en-US"/>
        </a:p>
      </dgm:t>
    </dgm:pt>
    <dgm:pt modelId="{A4335A5E-1AA1-471E-A7E1-25D7B05B3FC7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PMMA</a:t>
          </a:r>
          <a:endParaRPr lang="ko-KR" altLang="en-US" sz="1400" b="1" dirty="0"/>
        </a:p>
      </dgm:t>
    </dgm:pt>
    <dgm:pt modelId="{93429311-F4C6-4403-8978-CB76D77077D0}" type="parTrans" cxnId="{89F91838-E05F-49E9-B9AB-924222B29BC6}">
      <dgm:prSet/>
      <dgm:spPr/>
      <dgm:t>
        <a:bodyPr/>
        <a:lstStyle/>
        <a:p>
          <a:pPr latinLnBrk="1"/>
          <a:endParaRPr lang="ko-KR" altLang="en-US"/>
        </a:p>
      </dgm:t>
    </dgm:pt>
    <dgm:pt modelId="{A668AC7A-B1B0-4FD1-BB0A-9C1679778465}" type="sibTrans" cxnId="{89F91838-E05F-49E9-B9AB-924222B29BC6}">
      <dgm:prSet/>
      <dgm:spPr/>
      <dgm:t>
        <a:bodyPr/>
        <a:lstStyle/>
        <a:p>
          <a:pPr latinLnBrk="1"/>
          <a:endParaRPr lang="ko-KR" altLang="en-US"/>
        </a:p>
      </dgm:t>
    </dgm:pt>
    <dgm:pt modelId="{F47B07D7-90A5-489D-B9C0-663B04EA311C}">
      <dgm:prSet phldrT="[텍스트]" custT="1"/>
      <dgm:spPr>
        <a:solidFill>
          <a:srgbClr val="FFFF00"/>
        </a:solidFill>
      </dgm:spPr>
      <dgm:t>
        <a:bodyPr/>
        <a:lstStyle/>
        <a:p>
          <a:pPr latinLnBrk="1"/>
          <a:r>
            <a:rPr lang="en-US" altLang="ko-KR" sz="1800" b="1" dirty="0"/>
            <a:t>TFT</a:t>
          </a:r>
          <a:endParaRPr lang="ko-KR" altLang="en-US" sz="1800" b="1" dirty="0"/>
        </a:p>
      </dgm:t>
    </dgm:pt>
    <dgm:pt modelId="{D2021042-4254-40A0-B7D3-D28B87826FBE}" type="parTrans" cxnId="{93F5138D-F986-4C6E-BBDD-F45D37A93B98}">
      <dgm:prSet/>
      <dgm:spPr/>
      <dgm:t>
        <a:bodyPr/>
        <a:lstStyle/>
        <a:p>
          <a:pPr latinLnBrk="1"/>
          <a:endParaRPr lang="ko-KR" altLang="en-US"/>
        </a:p>
      </dgm:t>
    </dgm:pt>
    <dgm:pt modelId="{6BAB87C1-E4EB-44AD-920B-E53A17BA585A}" type="sibTrans" cxnId="{93F5138D-F986-4C6E-BBDD-F45D37A93B98}">
      <dgm:prSet/>
      <dgm:spPr/>
      <dgm:t>
        <a:bodyPr/>
        <a:lstStyle/>
        <a:p>
          <a:pPr latinLnBrk="1"/>
          <a:endParaRPr lang="ko-KR" altLang="en-US"/>
        </a:p>
      </dgm:t>
    </dgm:pt>
    <dgm:pt modelId="{D33384DF-6D0A-4007-A9BE-89F79F7E9B73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Circuit</a:t>
          </a:r>
          <a:endParaRPr lang="ko-KR" altLang="en-US" sz="1400" b="1" dirty="0"/>
        </a:p>
      </dgm:t>
    </dgm:pt>
    <dgm:pt modelId="{5596ACE1-7493-495E-9500-C17AA74D8FA4}" type="parTrans" cxnId="{3834A9F0-7C97-4ADE-9C83-D1BE92E37440}">
      <dgm:prSet/>
      <dgm:spPr/>
      <dgm:t>
        <a:bodyPr/>
        <a:lstStyle/>
        <a:p>
          <a:pPr latinLnBrk="1"/>
          <a:endParaRPr lang="ko-KR" altLang="en-US"/>
        </a:p>
      </dgm:t>
    </dgm:pt>
    <dgm:pt modelId="{8CFE52EA-CE21-4EBF-A38C-E89DFF90B819}" type="sibTrans" cxnId="{3834A9F0-7C97-4ADE-9C83-D1BE92E37440}">
      <dgm:prSet/>
      <dgm:spPr/>
      <dgm:t>
        <a:bodyPr/>
        <a:lstStyle/>
        <a:p>
          <a:pPr latinLnBrk="1"/>
          <a:endParaRPr lang="ko-KR" altLang="en-US"/>
        </a:p>
      </dgm:t>
    </dgm:pt>
    <dgm:pt modelId="{AF05A4A9-4441-42FC-9E24-CEFA9D7028B3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Insulator</a:t>
          </a:r>
          <a:endParaRPr lang="ko-KR" altLang="en-US" sz="1400" b="1" dirty="0"/>
        </a:p>
      </dgm:t>
    </dgm:pt>
    <dgm:pt modelId="{5043CAEC-62ED-4712-861E-14C23DE06FF5}" type="parTrans" cxnId="{F86E98ED-9006-4A4E-ACD5-61C31225E145}">
      <dgm:prSet/>
      <dgm:spPr/>
      <dgm:t>
        <a:bodyPr/>
        <a:lstStyle/>
        <a:p>
          <a:pPr latinLnBrk="1"/>
          <a:endParaRPr lang="ko-KR" altLang="en-US"/>
        </a:p>
      </dgm:t>
    </dgm:pt>
    <dgm:pt modelId="{408C012D-6A1A-4B82-A9C6-6E57323D52B5}" type="sibTrans" cxnId="{F86E98ED-9006-4A4E-ACD5-61C31225E145}">
      <dgm:prSet/>
      <dgm:spPr/>
      <dgm:t>
        <a:bodyPr/>
        <a:lstStyle/>
        <a:p>
          <a:pPr latinLnBrk="1"/>
          <a:endParaRPr lang="ko-KR" altLang="en-US"/>
        </a:p>
      </dgm:t>
    </dgm:pt>
    <dgm:pt modelId="{A25F2059-2DF1-4BF6-BEC8-6CAA30DB1C4C}">
      <dgm:prSet phldrT="[텍스트]" custT="1"/>
      <dgm:spPr>
        <a:solidFill>
          <a:srgbClr val="FFFF00"/>
        </a:solidFill>
      </dgm:spPr>
      <dgm:t>
        <a:bodyPr/>
        <a:lstStyle/>
        <a:p>
          <a:pPr latinLnBrk="1"/>
          <a:r>
            <a:rPr lang="en-US" altLang="ko-KR" sz="1800" b="1" dirty="0"/>
            <a:t>Measurement</a:t>
          </a:r>
          <a:endParaRPr lang="ko-KR" altLang="en-US" sz="1800" b="1" dirty="0"/>
        </a:p>
      </dgm:t>
    </dgm:pt>
    <dgm:pt modelId="{F6FD24F7-7E50-4E42-BBFC-E8D3F61E7155}" type="parTrans" cxnId="{A484733E-75E4-4E28-BDC4-B69446B4A506}">
      <dgm:prSet/>
      <dgm:spPr/>
      <dgm:t>
        <a:bodyPr/>
        <a:lstStyle/>
        <a:p>
          <a:pPr latinLnBrk="1"/>
          <a:endParaRPr lang="ko-KR" altLang="en-US"/>
        </a:p>
      </dgm:t>
    </dgm:pt>
    <dgm:pt modelId="{D3ABF48D-7E5E-4428-8685-9619A21B3FCB}" type="sibTrans" cxnId="{A484733E-75E4-4E28-BDC4-B69446B4A506}">
      <dgm:prSet/>
      <dgm:spPr/>
      <dgm:t>
        <a:bodyPr/>
        <a:lstStyle/>
        <a:p>
          <a:pPr latinLnBrk="1"/>
          <a:endParaRPr lang="ko-KR" altLang="en-US"/>
        </a:p>
      </dgm:t>
    </dgm:pt>
    <dgm:pt modelId="{1F656720-37DF-42AA-8770-EB1E48123F18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FTIR</a:t>
          </a:r>
        </a:p>
        <a:p>
          <a:pPr latinLnBrk="1"/>
          <a:r>
            <a:rPr lang="en-US" altLang="ko-KR" sz="1400" b="1" dirty="0"/>
            <a:t>Spectrophotometer</a:t>
          </a:r>
          <a:endParaRPr lang="ko-KR" altLang="en-US" sz="1400" b="1" dirty="0"/>
        </a:p>
      </dgm:t>
    </dgm:pt>
    <dgm:pt modelId="{33DEF954-DBF1-42DB-90EE-AD835F34D04F}" type="parTrans" cxnId="{508FBEFC-00AD-49B1-8005-D5C8CD2AA776}">
      <dgm:prSet/>
      <dgm:spPr/>
      <dgm:t>
        <a:bodyPr/>
        <a:lstStyle/>
        <a:p>
          <a:pPr latinLnBrk="1"/>
          <a:endParaRPr lang="ko-KR" altLang="en-US"/>
        </a:p>
      </dgm:t>
    </dgm:pt>
    <dgm:pt modelId="{D9DAEBD3-902C-4A4C-BF8B-818477FB7595}" type="sibTrans" cxnId="{508FBEFC-00AD-49B1-8005-D5C8CD2AA776}">
      <dgm:prSet/>
      <dgm:spPr/>
      <dgm:t>
        <a:bodyPr/>
        <a:lstStyle/>
        <a:p>
          <a:pPr latinLnBrk="1"/>
          <a:endParaRPr lang="ko-KR" altLang="en-US"/>
        </a:p>
      </dgm:t>
    </dgm:pt>
    <dgm:pt modelId="{6CE84C3E-0C1E-468D-B8AA-270FA88C88F9}">
      <dgm:prSet phldrT="[텍스트]" custT="1"/>
      <dgm:spPr/>
      <dgm:t>
        <a:bodyPr/>
        <a:lstStyle/>
        <a:p>
          <a:pPr latinLnBrk="1"/>
          <a:r>
            <a:rPr lang="en-US" altLang="ko-KR" sz="1400" b="1" dirty="0"/>
            <a:t>I-V</a:t>
          </a:r>
        </a:p>
        <a:p>
          <a:pPr latinLnBrk="1"/>
          <a:r>
            <a:rPr lang="en-US" altLang="ko-KR" sz="1400" b="1" dirty="0"/>
            <a:t>C-V</a:t>
          </a:r>
          <a:endParaRPr lang="ko-KR" altLang="en-US" sz="1400" b="1" dirty="0"/>
        </a:p>
      </dgm:t>
    </dgm:pt>
    <dgm:pt modelId="{775C5F98-F7B3-4B21-94F0-6CC236260C12}" type="parTrans" cxnId="{C87C7A49-3AF2-4F50-8600-8717BE273869}">
      <dgm:prSet/>
      <dgm:spPr/>
      <dgm:t>
        <a:bodyPr/>
        <a:lstStyle/>
        <a:p>
          <a:pPr latinLnBrk="1"/>
          <a:endParaRPr lang="ko-KR" altLang="en-US"/>
        </a:p>
      </dgm:t>
    </dgm:pt>
    <dgm:pt modelId="{9EE41A2C-BCF9-4CB9-94EA-1C939170F279}" type="sibTrans" cxnId="{C87C7A49-3AF2-4F50-8600-8717BE273869}">
      <dgm:prSet/>
      <dgm:spPr/>
      <dgm:t>
        <a:bodyPr/>
        <a:lstStyle/>
        <a:p>
          <a:pPr latinLnBrk="1"/>
          <a:endParaRPr lang="ko-KR" altLang="en-US"/>
        </a:p>
      </dgm:t>
    </dgm:pt>
    <dgm:pt modelId="{868C84CF-6C1F-4F89-89A0-98EC1F732E95}" type="pres">
      <dgm:prSet presAssocID="{100BFC10-0EA2-476E-80F6-177EEAAEDF36}" presName="theList" presStyleCnt="0">
        <dgm:presLayoutVars>
          <dgm:dir/>
          <dgm:animLvl val="lvl"/>
          <dgm:resizeHandles val="exact"/>
        </dgm:presLayoutVars>
      </dgm:prSet>
      <dgm:spPr/>
    </dgm:pt>
    <dgm:pt modelId="{DD9138DA-BC24-42D2-B37D-D9D50FDB952E}" type="pres">
      <dgm:prSet presAssocID="{1CC45666-8A50-4983-A7C3-385700C395DB}" presName="compNode" presStyleCnt="0"/>
      <dgm:spPr/>
    </dgm:pt>
    <dgm:pt modelId="{D8A1F34C-AA93-4363-9D54-B621A2309598}" type="pres">
      <dgm:prSet presAssocID="{1CC45666-8A50-4983-A7C3-385700C395DB}" presName="aNode" presStyleLbl="bgShp" presStyleIdx="0" presStyleCnt="5"/>
      <dgm:spPr/>
    </dgm:pt>
    <dgm:pt modelId="{6026C79A-6888-4CD7-8B6E-6ED096A7D716}" type="pres">
      <dgm:prSet presAssocID="{1CC45666-8A50-4983-A7C3-385700C395DB}" presName="textNode" presStyleLbl="bgShp" presStyleIdx="0" presStyleCnt="5"/>
      <dgm:spPr/>
    </dgm:pt>
    <dgm:pt modelId="{58EDC90B-97B2-461B-8395-AFCCF4AE55DB}" type="pres">
      <dgm:prSet presAssocID="{1CC45666-8A50-4983-A7C3-385700C395DB}" presName="compChildNode" presStyleCnt="0"/>
      <dgm:spPr/>
    </dgm:pt>
    <dgm:pt modelId="{D83D48B2-D9F3-4D8B-B658-3EA2BC8B3E12}" type="pres">
      <dgm:prSet presAssocID="{1CC45666-8A50-4983-A7C3-385700C395DB}" presName="theInnerList" presStyleCnt="0"/>
      <dgm:spPr/>
    </dgm:pt>
    <dgm:pt modelId="{C037BDBC-03E6-4ACB-943C-0AA4DCDDF09B}" type="pres">
      <dgm:prSet presAssocID="{1F0D6838-85C1-45CF-B7A2-D9B5432F78A6}" presName="childNode" presStyleLbl="node1" presStyleIdx="0" presStyleCnt="10">
        <dgm:presLayoutVars>
          <dgm:bulletEnabled val="1"/>
        </dgm:presLayoutVars>
      </dgm:prSet>
      <dgm:spPr/>
    </dgm:pt>
    <dgm:pt modelId="{66B2CE5A-37AD-4582-B490-954D61218B9D}" type="pres">
      <dgm:prSet presAssocID="{1F0D6838-85C1-45CF-B7A2-D9B5432F78A6}" presName="aSpace2" presStyleCnt="0"/>
      <dgm:spPr/>
    </dgm:pt>
    <dgm:pt modelId="{35361E92-5928-4EBC-BD0E-F990F6EBC9B6}" type="pres">
      <dgm:prSet presAssocID="{317B13CB-34B5-4989-BE36-05FEFD2BB33B}" presName="childNode" presStyleLbl="node1" presStyleIdx="1" presStyleCnt="10">
        <dgm:presLayoutVars>
          <dgm:bulletEnabled val="1"/>
        </dgm:presLayoutVars>
      </dgm:prSet>
      <dgm:spPr/>
    </dgm:pt>
    <dgm:pt modelId="{1AD62BAD-1245-4616-ACEB-C5B25BF24426}" type="pres">
      <dgm:prSet presAssocID="{1CC45666-8A50-4983-A7C3-385700C395DB}" presName="aSpace" presStyleCnt="0"/>
      <dgm:spPr/>
    </dgm:pt>
    <dgm:pt modelId="{5E75BCA4-F1BD-4CCA-9C8C-702A2EF1325C}" type="pres">
      <dgm:prSet presAssocID="{09B87E54-BE81-404F-8D15-3B1D399BED34}" presName="compNode" presStyleCnt="0"/>
      <dgm:spPr/>
    </dgm:pt>
    <dgm:pt modelId="{899A291E-96BD-472D-B632-12851568347B}" type="pres">
      <dgm:prSet presAssocID="{09B87E54-BE81-404F-8D15-3B1D399BED34}" presName="aNode" presStyleLbl="bgShp" presStyleIdx="1" presStyleCnt="5"/>
      <dgm:spPr/>
    </dgm:pt>
    <dgm:pt modelId="{03CE80E7-78D6-4E0D-BD47-C0C0107EAC8C}" type="pres">
      <dgm:prSet presAssocID="{09B87E54-BE81-404F-8D15-3B1D399BED34}" presName="textNode" presStyleLbl="bgShp" presStyleIdx="1" presStyleCnt="5"/>
      <dgm:spPr/>
    </dgm:pt>
    <dgm:pt modelId="{95C0C079-4C20-4634-889D-4A198013C51E}" type="pres">
      <dgm:prSet presAssocID="{09B87E54-BE81-404F-8D15-3B1D399BED34}" presName="compChildNode" presStyleCnt="0"/>
      <dgm:spPr/>
    </dgm:pt>
    <dgm:pt modelId="{F89ACCDE-2ABC-4C8C-8930-5634EB19DB3D}" type="pres">
      <dgm:prSet presAssocID="{09B87E54-BE81-404F-8D15-3B1D399BED34}" presName="theInnerList" presStyleCnt="0"/>
      <dgm:spPr/>
    </dgm:pt>
    <dgm:pt modelId="{31C00E31-5DD4-430B-9EA7-F9A5413E7ADD}" type="pres">
      <dgm:prSet presAssocID="{3A4F5B90-FB79-439F-8C48-4232461DBD8D}" presName="childNode" presStyleLbl="node1" presStyleIdx="2" presStyleCnt="10">
        <dgm:presLayoutVars>
          <dgm:bulletEnabled val="1"/>
        </dgm:presLayoutVars>
      </dgm:prSet>
      <dgm:spPr/>
    </dgm:pt>
    <dgm:pt modelId="{A733162B-2BD2-450C-BB12-FF541B5BD644}" type="pres">
      <dgm:prSet presAssocID="{3A4F5B90-FB79-439F-8C48-4232461DBD8D}" presName="aSpace2" presStyleCnt="0"/>
      <dgm:spPr/>
    </dgm:pt>
    <dgm:pt modelId="{2BD453BE-C51D-400D-B32E-D9A8300B523A}" type="pres">
      <dgm:prSet presAssocID="{49B0329E-7959-4C10-9135-8EB4398210CE}" presName="childNode" presStyleLbl="node1" presStyleIdx="3" presStyleCnt="10">
        <dgm:presLayoutVars>
          <dgm:bulletEnabled val="1"/>
        </dgm:presLayoutVars>
      </dgm:prSet>
      <dgm:spPr/>
    </dgm:pt>
    <dgm:pt modelId="{CB819144-E405-499A-A7AE-C1DC64DBB243}" type="pres">
      <dgm:prSet presAssocID="{09B87E54-BE81-404F-8D15-3B1D399BED34}" presName="aSpace" presStyleCnt="0"/>
      <dgm:spPr/>
    </dgm:pt>
    <dgm:pt modelId="{74A0E222-0EB4-4047-AC5C-CA2794DAC196}" type="pres">
      <dgm:prSet presAssocID="{CC03FAAB-D06B-4F71-990D-D77D38E5F53C}" presName="compNode" presStyleCnt="0"/>
      <dgm:spPr/>
    </dgm:pt>
    <dgm:pt modelId="{73916E51-B4AE-4755-8264-CB1E2F27C557}" type="pres">
      <dgm:prSet presAssocID="{CC03FAAB-D06B-4F71-990D-D77D38E5F53C}" presName="aNode" presStyleLbl="bgShp" presStyleIdx="2" presStyleCnt="5"/>
      <dgm:spPr/>
    </dgm:pt>
    <dgm:pt modelId="{B2BD65D4-831C-4210-88F4-ABCA6F07C7EA}" type="pres">
      <dgm:prSet presAssocID="{CC03FAAB-D06B-4F71-990D-D77D38E5F53C}" presName="textNode" presStyleLbl="bgShp" presStyleIdx="2" presStyleCnt="5"/>
      <dgm:spPr/>
    </dgm:pt>
    <dgm:pt modelId="{FF272F49-1A03-415C-8F90-E32C492DEF0A}" type="pres">
      <dgm:prSet presAssocID="{CC03FAAB-D06B-4F71-990D-D77D38E5F53C}" presName="compChildNode" presStyleCnt="0"/>
      <dgm:spPr/>
    </dgm:pt>
    <dgm:pt modelId="{218DD4E2-D475-4920-BC26-E0B3183DDF4B}" type="pres">
      <dgm:prSet presAssocID="{CC03FAAB-D06B-4F71-990D-D77D38E5F53C}" presName="theInnerList" presStyleCnt="0"/>
      <dgm:spPr/>
    </dgm:pt>
    <dgm:pt modelId="{834481B9-1E17-4D84-B166-5405242E6450}" type="pres">
      <dgm:prSet presAssocID="{BC411FFA-E911-4946-8C9F-8160B568360C}" presName="childNode" presStyleLbl="node1" presStyleIdx="4" presStyleCnt="10">
        <dgm:presLayoutVars>
          <dgm:bulletEnabled val="1"/>
        </dgm:presLayoutVars>
      </dgm:prSet>
      <dgm:spPr/>
    </dgm:pt>
    <dgm:pt modelId="{4863F133-50C8-4623-92E6-3584106F2E17}" type="pres">
      <dgm:prSet presAssocID="{BC411FFA-E911-4946-8C9F-8160B568360C}" presName="aSpace2" presStyleCnt="0"/>
      <dgm:spPr/>
    </dgm:pt>
    <dgm:pt modelId="{B5558440-E2CC-4357-A279-5A452D3797FF}" type="pres">
      <dgm:prSet presAssocID="{A4335A5E-1AA1-471E-A7E1-25D7B05B3FC7}" presName="childNode" presStyleLbl="node1" presStyleIdx="5" presStyleCnt="10">
        <dgm:presLayoutVars>
          <dgm:bulletEnabled val="1"/>
        </dgm:presLayoutVars>
      </dgm:prSet>
      <dgm:spPr/>
    </dgm:pt>
    <dgm:pt modelId="{F717264C-1313-44C7-ABAC-BD76980353E4}" type="pres">
      <dgm:prSet presAssocID="{CC03FAAB-D06B-4F71-990D-D77D38E5F53C}" presName="aSpace" presStyleCnt="0"/>
      <dgm:spPr/>
    </dgm:pt>
    <dgm:pt modelId="{322F3746-8CBE-48FB-8FD4-3D2FE7313761}" type="pres">
      <dgm:prSet presAssocID="{F47B07D7-90A5-489D-B9C0-663B04EA311C}" presName="compNode" presStyleCnt="0"/>
      <dgm:spPr/>
    </dgm:pt>
    <dgm:pt modelId="{FB086143-C9AD-4D55-BA72-2092F71FE95A}" type="pres">
      <dgm:prSet presAssocID="{F47B07D7-90A5-489D-B9C0-663B04EA311C}" presName="aNode" presStyleLbl="bgShp" presStyleIdx="3" presStyleCnt="5"/>
      <dgm:spPr/>
    </dgm:pt>
    <dgm:pt modelId="{86D5089C-37EA-4944-8CF2-1B920A02FD93}" type="pres">
      <dgm:prSet presAssocID="{F47B07D7-90A5-489D-B9C0-663B04EA311C}" presName="textNode" presStyleLbl="bgShp" presStyleIdx="3" presStyleCnt="5"/>
      <dgm:spPr/>
    </dgm:pt>
    <dgm:pt modelId="{41D993AA-C181-47EE-9FDE-F3E5067A43DE}" type="pres">
      <dgm:prSet presAssocID="{F47B07D7-90A5-489D-B9C0-663B04EA311C}" presName="compChildNode" presStyleCnt="0"/>
      <dgm:spPr/>
    </dgm:pt>
    <dgm:pt modelId="{004DA2F9-1E40-42A0-B399-37534D4D30B2}" type="pres">
      <dgm:prSet presAssocID="{F47B07D7-90A5-489D-B9C0-663B04EA311C}" presName="theInnerList" presStyleCnt="0"/>
      <dgm:spPr/>
    </dgm:pt>
    <dgm:pt modelId="{6AE46A82-EA4B-4E44-8A64-14570E63100B}" type="pres">
      <dgm:prSet presAssocID="{AF05A4A9-4441-42FC-9E24-CEFA9D7028B3}" presName="childNode" presStyleLbl="node1" presStyleIdx="6" presStyleCnt="10">
        <dgm:presLayoutVars>
          <dgm:bulletEnabled val="1"/>
        </dgm:presLayoutVars>
      </dgm:prSet>
      <dgm:spPr/>
    </dgm:pt>
    <dgm:pt modelId="{6C81036F-A4BF-482F-B9C0-C35A15A918B6}" type="pres">
      <dgm:prSet presAssocID="{AF05A4A9-4441-42FC-9E24-CEFA9D7028B3}" presName="aSpace2" presStyleCnt="0"/>
      <dgm:spPr/>
    </dgm:pt>
    <dgm:pt modelId="{FAC852A9-7432-4578-B51F-0925414DA6EF}" type="pres">
      <dgm:prSet presAssocID="{D33384DF-6D0A-4007-A9BE-89F79F7E9B73}" presName="childNode" presStyleLbl="node1" presStyleIdx="7" presStyleCnt="10">
        <dgm:presLayoutVars>
          <dgm:bulletEnabled val="1"/>
        </dgm:presLayoutVars>
      </dgm:prSet>
      <dgm:spPr/>
    </dgm:pt>
    <dgm:pt modelId="{CCB55489-8B31-401B-BF23-8E149417576B}" type="pres">
      <dgm:prSet presAssocID="{F47B07D7-90A5-489D-B9C0-663B04EA311C}" presName="aSpace" presStyleCnt="0"/>
      <dgm:spPr/>
    </dgm:pt>
    <dgm:pt modelId="{8766B944-31AD-4EDE-B200-CE64FB9C2682}" type="pres">
      <dgm:prSet presAssocID="{A25F2059-2DF1-4BF6-BEC8-6CAA30DB1C4C}" presName="compNode" presStyleCnt="0"/>
      <dgm:spPr/>
    </dgm:pt>
    <dgm:pt modelId="{1F363ED5-0657-4DE5-9BBC-709A9D4F1E9D}" type="pres">
      <dgm:prSet presAssocID="{A25F2059-2DF1-4BF6-BEC8-6CAA30DB1C4C}" presName="aNode" presStyleLbl="bgShp" presStyleIdx="4" presStyleCnt="5"/>
      <dgm:spPr/>
    </dgm:pt>
    <dgm:pt modelId="{256889B2-E36F-4432-87B1-4094AE5A0CCB}" type="pres">
      <dgm:prSet presAssocID="{A25F2059-2DF1-4BF6-BEC8-6CAA30DB1C4C}" presName="textNode" presStyleLbl="bgShp" presStyleIdx="4" presStyleCnt="5"/>
      <dgm:spPr/>
    </dgm:pt>
    <dgm:pt modelId="{306AA1F9-E063-4DB7-AE87-617E5992C396}" type="pres">
      <dgm:prSet presAssocID="{A25F2059-2DF1-4BF6-BEC8-6CAA30DB1C4C}" presName="compChildNode" presStyleCnt="0"/>
      <dgm:spPr/>
    </dgm:pt>
    <dgm:pt modelId="{3F8B9F10-1C12-4EF5-878D-11EFDF62318D}" type="pres">
      <dgm:prSet presAssocID="{A25F2059-2DF1-4BF6-BEC8-6CAA30DB1C4C}" presName="theInnerList" presStyleCnt="0"/>
      <dgm:spPr/>
    </dgm:pt>
    <dgm:pt modelId="{5D9D42E3-9FEE-4FDF-AC2D-E31BF3541863}" type="pres">
      <dgm:prSet presAssocID="{6CE84C3E-0C1E-468D-B8AA-270FA88C88F9}" presName="childNode" presStyleLbl="node1" presStyleIdx="8" presStyleCnt="10">
        <dgm:presLayoutVars>
          <dgm:bulletEnabled val="1"/>
        </dgm:presLayoutVars>
      </dgm:prSet>
      <dgm:spPr/>
    </dgm:pt>
    <dgm:pt modelId="{8940BC41-B00C-439D-B3E7-D65787EC553F}" type="pres">
      <dgm:prSet presAssocID="{6CE84C3E-0C1E-468D-B8AA-270FA88C88F9}" presName="aSpace2" presStyleCnt="0"/>
      <dgm:spPr/>
    </dgm:pt>
    <dgm:pt modelId="{2AB86541-A68C-4E1A-BAA9-FD093E03BCA9}" type="pres">
      <dgm:prSet presAssocID="{1F656720-37DF-42AA-8770-EB1E48123F18}" presName="childNode" presStyleLbl="node1" presStyleIdx="9" presStyleCnt="10">
        <dgm:presLayoutVars>
          <dgm:bulletEnabled val="1"/>
        </dgm:presLayoutVars>
      </dgm:prSet>
      <dgm:spPr/>
    </dgm:pt>
  </dgm:ptLst>
  <dgm:cxnLst>
    <dgm:cxn modelId="{40697C00-08F5-441D-BE62-A23C311B096B}" srcId="{CC03FAAB-D06B-4F71-990D-D77D38E5F53C}" destId="{BC411FFA-E911-4946-8C9F-8160B568360C}" srcOrd="0" destOrd="0" parTransId="{3B2B51A3-1EA6-4D56-AC14-FC42B81698C7}" sibTransId="{3DA42A3C-E73A-46A1-99DD-2CDDA269C0C1}"/>
    <dgm:cxn modelId="{F9613809-041F-44D1-8E60-D501E24B5A2F}" type="presOf" srcId="{09B87E54-BE81-404F-8D15-3B1D399BED34}" destId="{03CE80E7-78D6-4E0D-BD47-C0C0107EAC8C}" srcOrd="1" destOrd="0" presId="urn:microsoft.com/office/officeart/2005/8/layout/lProcess2"/>
    <dgm:cxn modelId="{F0D5C309-B96C-4F03-92FD-BEEB8F765DDD}" srcId="{1CC45666-8A50-4983-A7C3-385700C395DB}" destId="{1F0D6838-85C1-45CF-B7A2-D9B5432F78A6}" srcOrd="0" destOrd="0" parTransId="{C3B06580-311D-4E43-A775-778C3901B61C}" sibTransId="{61C07BE3-4183-461A-B769-CE19C1CC2672}"/>
    <dgm:cxn modelId="{1E7EEF0E-F795-49D6-B943-FE7DF79B3D51}" type="presOf" srcId="{CC03FAAB-D06B-4F71-990D-D77D38E5F53C}" destId="{B2BD65D4-831C-4210-88F4-ABCA6F07C7EA}" srcOrd="1" destOrd="0" presId="urn:microsoft.com/office/officeart/2005/8/layout/lProcess2"/>
    <dgm:cxn modelId="{E65B4E20-BCD2-45C4-8937-194B460A4CCD}" type="presOf" srcId="{1F0D6838-85C1-45CF-B7A2-D9B5432F78A6}" destId="{C037BDBC-03E6-4ACB-943C-0AA4DCDDF09B}" srcOrd="0" destOrd="0" presId="urn:microsoft.com/office/officeart/2005/8/layout/lProcess2"/>
    <dgm:cxn modelId="{CE912022-9641-4267-9556-4EF620AF6E06}" type="presOf" srcId="{D33384DF-6D0A-4007-A9BE-89F79F7E9B73}" destId="{FAC852A9-7432-4578-B51F-0925414DA6EF}" srcOrd="0" destOrd="0" presId="urn:microsoft.com/office/officeart/2005/8/layout/lProcess2"/>
    <dgm:cxn modelId="{B228C92B-AF10-4951-A70C-D67DDA994244}" type="presOf" srcId="{BC411FFA-E911-4946-8C9F-8160B568360C}" destId="{834481B9-1E17-4D84-B166-5405242E6450}" srcOrd="0" destOrd="0" presId="urn:microsoft.com/office/officeart/2005/8/layout/lProcess2"/>
    <dgm:cxn modelId="{89F91838-E05F-49E9-B9AB-924222B29BC6}" srcId="{CC03FAAB-D06B-4F71-990D-D77D38E5F53C}" destId="{A4335A5E-1AA1-471E-A7E1-25D7B05B3FC7}" srcOrd="1" destOrd="0" parTransId="{93429311-F4C6-4403-8978-CB76D77077D0}" sibTransId="{A668AC7A-B1B0-4FD1-BB0A-9C1679778465}"/>
    <dgm:cxn modelId="{1C13E538-7353-4DBB-8233-1A9726E4744D}" type="presOf" srcId="{317B13CB-34B5-4989-BE36-05FEFD2BB33B}" destId="{35361E92-5928-4EBC-BD0E-F990F6EBC9B6}" srcOrd="0" destOrd="0" presId="urn:microsoft.com/office/officeart/2005/8/layout/lProcess2"/>
    <dgm:cxn modelId="{A484733E-75E4-4E28-BDC4-B69446B4A506}" srcId="{100BFC10-0EA2-476E-80F6-177EEAAEDF36}" destId="{A25F2059-2DF1-4BF6-BEC8-6CAA30DB1C4C}" srcOrd="4" destOrd="0" parTransId="{F6FD24F7-7E50-4E42-BBFC-E8D3F61E7155}" sibTransId="{D3ABF48D-7E5E-4428-8685-9619A21B3FCB}"/>
    <dgm:cxn modelId="{798BA548-282C-4D48-A54C-0B55E2041AC6}" type="presOf" srcId="{1CC45666-8A50-4983-A7C3-385700C395DB}" destId="{6026C79A-6888-4CD7-8B6E-6ED096A7D716}" srcOrd="1" destOrd="0" presId="urn:microsoft.com/office/officeart/2005/8/layout/lProcess2"/>
    <dgm:cxn modelId="{C87C7A49-3AF2-4F50-8600-8717BE273869}" srcId="{A25F2059-2DF1-4BF6-BEC8-6CAA30DB1C4C}" destId="{6CE84C3E-0C1E-468D-B8AA-270FA88C88F9}" srcOrd="0" destOrd="0" parTransId="{775C5F98-F7B3-4B21-94F0-6CC236260C12}" sibTransId="{9EE41A2C-BCF9-4CB9-94EA-1C939170F279}"/>
    <dgm:cxn modelId="{E740D749-053C-4536-97D4-BADB31E8141C}" srcId="{09B87E54-BE81-404F-8D15-3B1D399BED34}" destId="{49B0329E-7959-4C10-9135-8EB4398210CE}" srcOrd="1" destOrd="0" parTransId="{428EC11A-84E7-48CA-AB02-FFCC1C187BC8}" sibTransId="{E00F0086-6067-4894-828C-F8E869B17A00}"/>
    <dgm:cxn modelId="{C6C95454-AEBB-4399-8187-EE943F284563}" srcId="{1CC45666-8A50-4983-A7C3-385700C395DB}" destId="{317B13CB-34B5-4989-BE36-05FEFD2BB33B}" srcOrd="1" destOrd="0" parTransId="{6F6DBB89-EEAB-418A-A757-809C83C50816}" sibTransId="{7AE62913-ED91-436F-8479-9B86C8520D78}"/>
    <dgm:cxn modelId="{49105956-27A5-4890-A9E0-F1A4E90D67A3}" type="presOf" srcId="{A25F2059-2DF1-4BF6-BEC8-6CAA30DB1C4C}" destId="{256889B2-E36F-4432-87B1-4094AE5A0CCB}" srcOrd="1" destOrd="0" presId="urn:microsoft.com/office/officeart/2005/8/layout/lProcess2"/>
    <dgm:cxn modelId="{F9009757-EAF8-4382-B11F-B38A93CD487B}" type="presOf" srcId="{AF05A4A9-4441-42FC-9E24-CEFA9D7028B3}" destId="{6AE46A82-EA4B-4E44-8A64-14570E63100B}" srcOrd="0" destOrd="0" presId="urn:microsoft.com/office/officeart/2005/8/layout/lProcess2"/>
    <dgm:cxn modelId="{7A96985A-3FED-4267-ABB7-DEA1216D2150}" type="presOf" srcId="{CC03FAAB-D06B-4F71-990D-D77D38E5F53C}" destId="{73916E51-B4AE-4755-8264-CB1E2F27C557}" srcOrd="0" destOrd="0" presId="urn:microsoft.com/office/officeart/2005/8/layout/lProcess2"/>
    <dgm:cxn modelId="{93F5138D-F986-4C6E-BBDD-F45D37A93B98}" srcId="{100BFC10-0EA2-476E-80F6-177EEAAEDF36}" destId="{F47B07D7-90A5-489D-B9C0-663B04EA311C}" srcOrd="3" destOrd="0" parTransId="{D2021042-4254-40A0-B7D3-D28B87826FBE}" sibTransId="{6BAB87C1-E4EB-44AD-920B-E53A17BA585A}"/>
    <dgm:cxn modelId="{6E942092-7176-4187-8BD2-B6D95F6683E1}" type="presOf" srcId="{100BFC10-0EA2-476E-80F6-177EEAAEDF36}" destId="{868C84CF-6C1F-4F89-89A0-98EC1F732E95}" srcOrd="0" destOrd="0" presId="urn:microsoft.com/office/officeart/2005/8/layout/lProcess2"/>
    <dgm:cxn modelId="{EC65FF92-19B0-42B3-89A8-526C38448EFB}" type="presOf" srcId="{A25F2059-2DF1-4BF6-BEC8-6CAA30DB1C4C}" destId="{1F363ED5-0657-4DE5-9BBC-709A9D4F1E9D}" srcOrd="0" destOrd="0" presId="urn:microsoft.com/office/officeart/2005/8/layout/lProcess2"/>
    <dgm:cxn modelId="{A91CF6A7-B18B-4BF0-A355-8B8A8630E4E2}" type="presOf" srcId="{49B0329E-7959-4C10-9135-8EB4398210CE}" destId="{2BD453BE-C51D-400D-B32E-D9A8300B523A}" srcOrd="0" destOrd="0" presId="urn:microsoft.com/office/officeart/2005/8/layout/lProcess2"/>
    <dgm:cxn modelId="{C666B3AD-55F1-4872-85E0-70C1DEDB749C}" type="presOf" srcId="{F47B07D7-90A5-489D-B9C0-663B04EA311C}" destId="{86D5089C-37EA-4944-8CF2-1B920A02FD93}" srcOrd="1" destOrd="0" presId="urn:microsoft.com/office/officeart/2005/8/layout/lProcess2"/>
    <dgm:cxn modelId="{DAC103B1-553E-4D75-8997-941BEE02FCCE}" srcId="{100BFC10-0EA2-476E-80F6-177EEAAEDF36}" destId="{CC03FAAB-D06B-4F71-990D-D77D38E5F53C}" srcOrd="2" destOrd="0" parTransId="{1DA7A827-B311-4836-B2C5-DD6B5DAABB48}" sibTransId="{C5665E3A-48CF-48F9-9486-FEB146408883}"/>
    <dgm:cxn modelId="{C2BA81B5-3D94-4D92-9B21-EF7567C0D948}" type="presOf" srcId="{3A4F5B90-FB79-439F-8C48-4232461DBD8D}" destId="{31C00E31-5DD4-430B-9EA7-F9A5413E7ADD}" srcOrd="0" destOrd="0" presId="urn:microsoft.com/office/officeart/2005/8/layout/lProcess2"/>
    <dgm:cxn modelId="{919C1EBA-57D8-40B7-8D60-489CE4C507BB}" type="presOf" srcId="{09B87E54-BE81-404F-8D15-3B1D399BED34}" destId="{899A291E-96BD-472D-B632-12851568347B}" srcOrd="0" destOrd="0" presId="urn:microsoft.com/office/officeart/2005/8/layout/lProcess2"/>
    <dgm:cxn modelId="{09B703CE-A00D-4168-A361-9BE2093E8E97}" srcId="{100BFC10-0EA2-476E-80F6-177EEAAEDF36}" destId="{09B87E54-BE81-404F-8D15-3B1D399BED34}" srcOrd="1" destOrd="0" parTransId="{B90A20EF-1D09-43F1-9F87-0485D2D9C78C}" sibTransId="{D5E6857F-3149-421D-9C75-93A40127C5BB}"/>
    <dgm:cxn modelId="{3DD17ADB-6BDC-4F60-921E-5A5A09C3CFBD}" srcId="{100BFC10-0EA2-476E-80F6-177EEAAEDF36}" destId="{1CC45666-8A50-4983-A7C3-385700C395DB}" srcOrd="0" destOrd="0" parTransId="{B7D9D04E-CE63-4070-9EB2-58737A08052B}" sibTransId="{BBCBD755-7587-4094-8CB0-24A2B12F5E82}"/>
    <dgm:cxn modelId="{CD2359E0-8DBE-4029-85D6-7D1B1065ABE6}" srcId="{09B87E54-BE81-404F-8D15-3B1D399BED34}" destId="{3A4F5B90-FB79-439F-8C48-4232461DBD8D}" srcOrd="0" destOrd="0" parTransId="{F0ACD45F-DF31-46C5-990E-F161323EB285}" sibTransId="{E6FFED21-75F3-4CBA-8A6A-BBD7830BFCDF}"/>
    <dgm:cxn modelId="{BE6585E0-931C-46D8-A248-2321BD80B18A}" type="presOf" srcId="{1F656720-37DF-42AA-8770-EB1E48123F18}" destId="{2AB86541-A68C-4E1A-BAA9-FD093E03BCA9}" srcOrd="0" destOrd="0" presId="urn:microsoft.com/office/officeart/2005/8/layout/lProcess2"/>
    <dgm:cxn modelId="{5A0523E4-5512-4AC7-87C5-3E8B3475102B}" type="presOf" srcId="{6CE84C3E-0C1E-468D-B8AA-270FA88C88F9}" destId="{5D9D42E3-9FEE-4FDF-AC2D-E31BF3541863}" srcOrd="0" destOrd="0" presId="urn:microsoft.com/office/officeart/2005/8/layout/lProcess2"/>
    <dgm:cxn modelId="{EB7A30E8-E0FF-40AD-9CAC-DC65194ADD33}" type="presOf" srcId="{1CC45666-8A50-4983-A7C3-385700C395DB}" destId="{D8A1F34C-AA93-4363-9D54-B621A2309598}" srcOrd="0" destOrd="0" presId="urn:microsoft.com/office/officeart/2005/8/layout/lProcess2"/>
    <dgm:cxn modelId="{F86E98ED-9006-4A4E-ACD5-61C31225E145}" srcId="{F47B07D7-90A5-489D-B9C0-663B04EA311C}" destId="{AF05A4A9-4441-42FC-9E24-CEFA9D7028B3}" srcOrd="0" destOrd="0" parTransId="{5043CAEC-62ED-4712-861E-14C23DE06FF5}" sibTransId="{408C012D-6A1A-4B82-A9C6-6E57323D52B5}"/>
    <dgm:cxn modelId="{3834A9F0-7C97-4ADE-9C83-D1BE92E37440}" srcId="{F47B07D7-90A5-489D-B9C0-663B04EA311C}" destId="{D33384DF-6D0A-4007-A9BE-89F79F7E9B73}" srcOrd="1" destOrd="0" parTransId="{5596ACE1-7493-495E-9500-C17AA74D8FA4}" sibTransId="{8CFE52EA-CE21-4EBF-A38C-E89DFF90B819}"/>
    <dgm:cxn modelId="{7E386CF3-F8C1-4F5E-8052-D7D7BC7687A7}" type="presOf" srcId="{A4335A5E-1AA1-471E-A7E1-25D7B05B3FC7}" destId="{B5558440-E2CC-4357-A279-5A452D3797FF}" srcOrd="0" destOrd="0" presId="urn:microsoft.com/office/officeart/2005/8/layout/lProcess2"/>
    <dgm:cxn modelId="{508FBEFC-00AD-49B1-8005-D5C8CD2AA776}" srcId="{A25F2059-2DF1-4BF6-BEC8-6CAA30DB1C4C}" destId="{1F656720-37DF-42AA-8770-EB1E48123F18}" srcOrd="1" destOrd="0" parTransId="{33DEF954-DBF1-42DB-90EE-AD835F34D04F}" sibTransId="{D9DAEBD3-902C-4A4C-BF8B-818477FB7595}"/>
    <dgm:cxn modelId="{E11142FE-4016-47A5-BE7F-1286693A6903}" type="presOf" srcId="{F47B07D7-90A5-489D-B9C0-663B04EA311C}" destId="{FB086143-C9AD-4D55-BA72-2092F71FE95A}" srcOrd="0" destOrd="0" presId="urn:microsoft.com/office/officeart/2005/8/layout/lProcess2"/>
    <dgm:cxn modelId="{92D20E44-2E45-4CEB-A991-85E02A9C9D57}" type="presParOf" srcId="{868C84CF-6C1F-4F89-89A0-98EC1F732E95}" destId="{DD9138DA-BC24-42D2-B37D-D9D50FDB952E}" srcOrd="0" destOrd="0" presId="urn:microsoft.com/office/officeart/2005/8/layout/lProcess2"/>
    <dgm:cxn modelId="{5B58CE6B-792E-4723-83C4-1EF2E5AD5B5A}" type="presParOf" srcId="{DD9138DA-BC24-42D2-B37D-D9D50FDB952E}" destId="{D8A1F34C-AA93-4363-9D54-B621A2309598}" srcOrd="0" destOrd="0" presId="urn:microsoft.com/office/officeart/2005/8/layout/lProcess2"/>
    <dgm:cxn modelId="{59C2CE6B-D50A-4FD4-86D9-44792E1A27B3}" type="presParOf" srcId="{DD9138DA-BC24-42D2-B37D-D9D50FDB952E}" destId="{6026C79A-6888-4CD7-8B6E-6ED096A7D716}" srcOrd="1" destOrd="0" presId="urn:microsoft.com/office/officeart/2005/8/layout/lProcess2"/>
    <dgm:cxn modelId="{3D74EB91-F8A5-4FCE-9783-9BC9BCBDFAA7}" type="presParOf" srcId="{DD9138DA-BC24-42D2-B37D-D9D50FDB952E}" destId="{58EDC90B-97B2-461B-8395-AFCCF4AE55DB}" srcOrd="2" destOrd="0" presId="urn:microsoft.com/office/officeart/2005/8/layout/lProcess2"/>
    <dgm:cxn modelId="{B3D65597-FAB8-4883-ABEC-789ED9A50FF1}" type="presParOf" srcId="{58EDC90B-97B2-461B-8395-AFCCF4AE55DB}" destId="{D83D48B2-D9F3-4D8B-B658-3EA2BC8B3E12}" srcOrd="0" destOrd="0" presId="urn:microsoft.com/office/officeart/2005/8/layout/lProcess2"/>
    <dgm:cxn modelId="{F71BA1EA-C935-4384-A61F-5C7FC1C4667C}" type="presParOf" srcId="{D83D48B2-D9F3-4D8B-B658-3EA2BC8B3E12}" destId="{C037BDBC-03E6-4ACB-943C-0AA4DCDDF09B}" srcOrd="0" destOrd="0" presId="urn:microsoft.com/office/officeart/2005/8/layout/lProcess2"/>
    <dgm:cxn modelId="{99BEB4CD-3067-40F3-91A4-BAD9E727A5BC}" type="presParOf" srcId="{D83D48B2-D9F3-4D8B-B658-3EA2BC8B3E12}" destId="{66B2CE5A-37AD-4582-B490-954D61218B9D}" srcOrd="1" destOrd="0" presId="urn:microsoft.com/office/officeart/2005/8/layout/lProcess2"/>
    <dgm:cxn modelId="{03687111-9E3F-4446-9459-7A03C904EB28}" type="presParOf" srcId="{D83D48B2-D9F3-4D8B-B658-3EA2BC8B3E12}" destId="{35361E92-5928-4EBC-BD0E-F990F6EBC9B6}" srcOrd="2" destOrd="0" presId="urn:microsoft.com/office/officeart/2005/8/layout/lProcess2"/>
    <dgm:cxn modelId="{D7DAEC98-1BEB-4DFC-8006-CE9912BA5C12}" type="presParOf" srcId="{868C84CF-6C1F-4F89-89A0-98EC1F732E95}" destId="{1AD62BAD-1245-4616-ACEB-C5B25BF24426}" srcOrd="1" destOrd="0" presId="urn:microsoft.com/office/officeart/2005/8/layout/lProcess2"/>
    <dgm:cxn modelId="{23E5055D-8DA6-447D-B224-B9F5ED25CF80}" type="presParOf" srcId="{868C84CF-6C1F-4F89-89A0-98EC1F732E95}" destId="{5E75BCA4-F1BD-4CCA-9C8C-702A2EF1325C}" srcOrd="2" destOrd="0" presId="urn:microsoft.com/office/officeart/2005/8/layout/lProcess2"/>
    <dgm:cxn modelId="{8FC1528B-9EE0-4314-89AE-D1248C23DDC6}" type="presParOf" srcId="{5E75BCA4-F1BD-4CCA-9C8C-702A2EF1325C}" destId="{899A291E-96BD-472D-B632-12851568347B}" srcOrd="0" destOrd="0" presId="urn:microsoft.com/office/officeart/2005/8/layout/lProcess2"/>
    <dgm:cxn modelId="{EF877556-EEBC-49BC-B475-DD8AA466CBB9}" type="presParOf" srcId="{5E75BCA4-F1BD-4CCA-9C8C-702A2EF1325C}" destId="{03CE80E7-78D6-4E0D-BD47-C0C0107EAC8C}" srcOrd="1" destOrd="0" presId="urn:microsoft.com/office/officeart/2005/8/layout/lProcess2"/>
    <dgm:cxn modelId="{4920FA4A-356E-49D3-87A0-6F24FFCC8A71}" type="presParOf" srcId="{5E75BCA4-F1BD-4CCA-9C8C-702A2EF1325C}" destId="{95C0C079-4C20-4634-889D-4A198013C51E}" srcOrd="2" destOrd="0" presId="urn:microsoft.com/office/officeart/2005/8/layout/lProcess2"/>
    <dgm:cxn modelId="{0A9C89CB-3EB8-4FE9-A4C9-D1B5F93268BB}" type="presParOf" srcId="{95C0C079-4C20-4634-889D-4A198013C51E}" destId="{F89ACCDE-2ABC-4C8C-8930-5634EB19DB3D}" srcOrd="0" destOrd="0" presId="urn:microsoft.com/office/officeart/2005/8/layout/lProcess2"/>
    <dgm:cxn modelId="{A61510D4-A4FE-496F-80C0-BFAACF5A9A8E}" type="presParOf" srcId="{F89ACCDE-2ABC-4C8C-8930-5634EB19DB3D}" destId="{31C00E31-5DD4-430B-9EA7-F9A5413E7ADD}" srcOrd="0" destOrd="0" presId="urn:microsoft.com/office/officeart/2005/8/layout/lProcess2"/>
    <dgm:cxn modelId="{020E1DD3-51DC-4035-B6B6-85C8EDD6EA58}" type="presParOf" srcId="{F89ACCDE-2ABC-4C8C-8930-5634EB19DB3D}" destId="{A733162B-2BD2-450C-BB12-FF541B5BD644}" srcOrd="1" destOrd="0" presId="urn:microsoft.com/office/officeart/2005/8/layout/lProcess2"/>
    <dgm:cxn modelId="{C66B5BE3-F4BB-428F-8101-78916CBAC37A}" type="presParOf" srcId="{F89ACCDE-2ABC-4C8C-8930-5634EB19DB3D}" destId="{2BD453BE-C51D-400D-B32E-D9A8300B523A}" srcOrd="2" destOrd="0" presId="urn:microsoft.com/office/officeart/2005/8/layout/lProcess2"/>
    <dgm:cxn modelId="{EDC2321C-2BFE-4BF6-95AF-62C9ECF6E434}" type="presParOf" srcId="{868C84CF-6C1F-4F89-89A0-98EC1F732E95}" destId="{CB819144-E405-499A-A7AE-C1DC64DBB243}" srcOrd="3" destOrd="0" presId="urn:microsoft.com/office/officeart/2005/8/layout/lProcess2"/>
    <dgm:cxn modelId="{DC5A6002-412E-4262-8C0C-0CC89B2658D7}" type="presParOf" srcId="{868C84CF-6C1F-4F89-89A0-98EC1F732E95}" destId="{74A0E222-0EB4-4047-AC5C-CA2794DAC196}" srcOrd="4" destOrd="0" presId="urn:microsoft.com/office/officeart/2005/8/layout/lProcess2"/>
    <dgm:cxn modelId="{BDAE63C9-8629-46A1-B190-8E2FE10AFC1A}" type="presParOf" srcId="{74A0E222-0EB4-4047-AC5C-CA2794DAC196}" destId="{73916E51-B4AE-4755-8264-CB1E2F27C557}" srcOrd="0" destOrd="0" presId="urn:microsoft.com/office/officeart/2005/8/layout/lProcess2"/>
    <dgm:cxn modelId="{FED7E6FB-1087-4A95-9F5B-3FD2BEC895A2}" type="presParOf" srcId="{74A0E222-0EB4-4047-AC5C-CA2794DAC196}" destId="{B2BD65D4-831C-4210-88F4-ABCA6F07C7EA}" srcOrd="1" destOrd="0" presId="urn:microsoft.com/office/officeart/2005/8/layout/lProcess2"/>
    <dgm:cxn modelId="{5C6B6D62-444C-430F-AC76-CA374210CFF2}" type="presParOf" srcId="{74A0E222-0EB4-4047-AC5C-CA2794DAC196}" destId="{FF272F49-1A03-415C-8F90-E32C492DEF0A}" srcOrd="2" destOrd="0" presId="urn:microsoft.com/office/officeart/2005/8/layout/lProcess2"/>
    <dgm:cxn modelId="{4C375EC2-4896-4652-A2D4-EE5598E0CCF9}" type="presParOf" srcId="{FF272F49-1A03-415C-8F90-E32C492DEF0A}" destId="{218DD4E2-D475-4920-BC26-E0B3183DDF4B}" srcOrd="0" destOrd="0" presId="urn:microsoft.com/office/officeart/2005/8/layout/lProcess2"/>
    <dgm:cxn modelId="{6565DEE3-9CD4-43B6-A420-9CEDB4B3BFC3}" type="presParOf" srcId="{218DD4E2-D475-4920-BC26-E0B3183DDF4B}" destId="{834481B9-1E17-4D84-B166-5405242E6450}" srcOrd="0" destOrd="0" presId="urn:microsoft.com/office/officeart/2005/8/layout/lProcess2"/>
    <dgm:cxn modelId="{BA3575E2-A060-4D73-8443-089FD554BE23}" type="presParOf" srcId="{218DD4E2-D475-4920-BC26-E0B3183DDF4B}" destId="{4863F133-50C8-4623-92E6-3584106F2E17}" srcOrd="1" destOrd="0" presId="urn:microsoft.com/office/officeart/2005/8/layout/lProcess2"/>
    <dgm:cxn modelId="{A1A82F34-9856-420F-B048-6DFBB4462411}" type="presParOf" srcId="{218DD4E2-D475-4920-BC26-E0B3183DDF4B}" destId="{B5558440-E2CC-4357-A279-5A452D3797FF}" srcOrd="2" destOrd="0" presId="urn:microsoft.com/office/officeart/2005/8/layout/lProcess2"/>
    <dgm:cxn modelId="{FDBA3023-1358-4A8C-A935-CB56FCC43BB3}" type="presParOf" srcId="{868C84CF-6C1F-4F89-89A0-98EC1F732E95}" destId="{F717264C-1313-44C7-ABAC-BD76980353E4}" srcOrd="5" destOrd="0" presId="urn:microsoft.com/office/officeart/2005/8/layout/lProcess2"/>
    <dgm:cxn modelId="{17489138-6A6E-4568-A7B6-AB54E27BFB01}" type="presParOf" srcId="{868C84CF-6C1F-4F89-89A0-98EC1F732E95}" destId="{322F3746-8CBE-48FB-8FD4-3D2FE7313761}" srcOrd="6" destOrd="0" presId="urn:microsoft.com/office/officeart/2005/8/layout/lProcess2"/>
    <dgm:cxn modelId="{48631540-E9AE-4840-9BCC-A1F4FEE8C486}" type="presParOf" srcId="{322F3746-8CBE-48FB-8FD4-3D2FE7313761}" destId="{FB086143-C9AD-4D55-BA72-2092F71FE95A}" srcOrd="0" destOrd="0" presId="urn:microsoft.com/office/officeart/2005/8/layout/lProcess2"/>
    <dgm:cxn modelId="{7981E400-9A6E-4AFA-A226-84B99E28D97A}" type="presParOf" srcId="{322F3746-8CBE-48FB-8FD4-3D2FE7313761}" destId="{86D5089C-37EA-4944-8CF2-1B920A02FD93}" srcOrd="1" destOrd="0" presId="urn:microsoft.com/office/officeart/2005/8/layout/lProcess2"/>
    <dgm:cxn modelId="{2190B190-09A0-4B25-8146-5E069DAA18D6}" type="presParOf" srcId="{322F3746-8CBE-48FB-8FD4-3D2FE7313761}" destId="{41D993AA-C181-47EE-9FDE-F3E5067A43DE}" srcOrd="2" destOrd="0" presId="urn:microsoft.com/office/officeart/2005/8/layout/lProcess2"/>
    <dgm:cxn modelId="{41E4ADA5-6213-43CA-91AA-4D621354640C}" type="presParOf" srcId="{41D993AA-C181-47EE-9FDE-F3E5067A43DE}" destId="{004DA2F9-1E40-42A0-B399-37534D4D30B2}" srcOrd="0" destOrd="0" presId="urn:microsoft.com/office/officeart/2005/8/layout/lProcess2"/>
    <dgm:cxn modelId="{7B1086C2-E1BC-4AEF-869E-D6A8BCD337C8}" type="presParOf" srcId="{004DA2F9-1E40-42A0-B399-37534D4D30B2}" destId="{6AE46A82-EA4B-4E44-8A64-14570E63100B}" srcOrd="0" destOrd="0" presId="urn:microsoft.com/office/officeart/2005/8/layout/lProcess2"/>
    <dgm:cxn modelId="{623C8EFE-450A-40F4-BA3E-66681B5ABCD8}" type="presParOf" srcId="{004DA2F9-1E40-42A0-B399-37534D4D30B2}" destId="{6C81036F-A4BF-482F-B9C0-C35A15A918B6}" srcOrd="1" destOrd="0" presId="urn:microsoft.com/office/officeart/2005/8/layout/lProcess2"/>
    <dgm:cxn modelId="{B226AE4B-A5DE-4140-AEC2-C41ECB1E9854}" type="presParOf" srcId="{004DA2F9-1E40-42A0-B399-37534D4D30B2}" destId="{FAC852A9-7432-4578-B51F-0925414DA6EF}" srcOrd="2" destOrd="0" presId="urn:microsoft.com/office/officeart/2005/8/layout/lProcess2"/>
    <dgm:cxn modelId="{D85F187B-67E1-43F4-A1D8-6A8952D2D5FD}" type="presParOf" srcId="{868C84CF-6C1F-4F89-89A0-98EC1F732E95}" destId="{CCB55489-8B31-401B-BF23-8E149417576B}" srcOrd="7" destOrd="0" presId="urn:microsoft.com/office/officeart/2005/8/layout/lProcess2"/>
    <dgm:cxn modelId="{4875B28C-A89F-41A0-9F60-7A5C0B91317B}" type="presParOf" srcId="{868C84CF-6C1F-4F89-89A0-98EC1F732E95}" destId="{8766B944-31AD-4EDE-B200-CE64FB9C2682}" srcOrd="8" destOrd="0" presId="urn:microsoft.com/office/officeart/2005/8/layout/lProcess2"/>
    <dgm:cxn modelId="{5F523195-F9C2-45D2-A42B-D6C5C22CC1F3}" type="presParOf" srcId="{8766B944-31AD-4EDE-B200-CE64FB9C2682}" destId="{1F363ED5-0657-4DE5-9BBC-709A9D4F1E9D}" srcOrd="0" destOrd="0" presId="urn:microsoft.com/office/officeart/2005/8/layout/lProcess2"/>
    <dgm:cxn modelId="{CBC83AAD-87FE-4D91-A350-B8BD78EC9A8D}" type="presParOf" srcId="{8766B944-31AD-4EDE-B200-CE64FB9C2682}" destId="{256889B2-E36F-4432-87B1-4094AE5A0CCB}" srcOrd="1" destOrd="0" presId="urn:microsoft.com/office/officeart/2005/8/layout/lProcess2"/>
    <dgm:cxn modelId="{FF9AA4BD-D3E6-482F-BC1F-7A108DFEDC70}" type="presParOf" srcId="{8766B944-31AD-4EDE-B200-CE64FB9C2682}" destId="{306AA1F9-E063-4DB7-AE87-617E5992C396}" srcOrd="2" destOrd="0" presId="urn:microsoft.com/office/officeart/2005/8/layout/lProcess2"/>
    <dgm:cxn modelId="{D4873878-C996-4A7C-B297-8961360AE930}" type="presParOf" srcId="{306AA1F9-E063-4DB7-AE87-617E5992C396}" destId="{3F8B9F10-1C12-4EF5-878D-11EFDF62318D}" srcOrd="0" destOrd="0" presId="urn:microsoft.com/office/officeart/2005/8/layout/lProcess2"/>
    <dgm:cxn modelId="{7D924BF2-C49D-4A3F-8B62-400B9B4104FC}" type="presParOf" srcId="{3F8B9F10-1C12-4EF5-878D-11EFDF62318D}" destId="{5D9D42E3-9FEE-4FDF-AC2D-E31BF3541863}" srcOrd="0" destOrd="0" presId="urn:microsoft.com/office/officeart/2005/8/layout/lProcess2"/>
    <dgm:cxn modelId="{7B300233-5A99-4D37-88AA-B2E34CCD5526}" type="presParOf" srcId="{3F8B9F10-1C12-4EF5-878D-11EFDF62318D}" destId="{8940BC41-B00C-439D-B3E7-D65787EC553F}" srcOrd="1" destOrd="0" presId="urn:microsoft.com/office/officeart/2005/8/layout/lProcess2"/>
    <dgm:cxn modelId="{A49C59E6-F69F-46F3-98F2-F27283DB994C}" type="presParOf" srcId="{3F8B9F10-1C12-4EF5-878D-11EFDF62318D}" destId="{2AB86541-A68C-4E1A-BAA9-FD093E03BCA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B0E3-A4DF-4B02-860B-6C94FBBF60D7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/>
            <a:t>의지</a:t>
          </a:r>
          <a:endParaRPr lang="en-US" altLang="ko-KR" sz="6000" b="1" kern="1200" dirty="0"/>
        </a:p>
      </dsp:txBody>
      <dsp:txXfrm>
        <a:off x="3119088" y="531800"/>
        <a:ext cx="1991423" cy="1222010"/>
      </dsp:txXfrm>
    </dsp:sp>
    <dsp:sp modelId="{B1D55336-4C25-4DC0-BEE8-0231FFAC6E8B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/>
            <a:t>인성</a:t>
          </a:r>
        </a:p>
      </dsp:txBody>
      <dsp:txXfrm>
        <a:off x="4567396" y="2455334"/>
        <a:ext cx="1629346" cy="1493567"/>
      </dsp:txXfrm>
    </dsp:sp>
    <dsp:sp modelId="{F91ACD69-839E-4F46-AD37-5AD98CCEA4DF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6000" b="1" kern="1200" dirty="0"/>
            <a:t>능력</a:t>
          </a: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A1F34C-AA93-4363-9D54-B621A2309598}">
      <dsp:nvSpPr>
        <dsp:cNvPr id="0" name=""/>
        <dsp:cNvSpPr/>
      </dsp:nvSpPr>
      <dsp:spPr>
        <a:xfrm>
          <a:off x="4853" y="0"/>
          <a:ext cx="1703167" cy="54292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/>
            <a:t>SGER</a:t>
          </a:r>
          <a:endParaRPr lang="ko-KR" altLang="en-US" sz="1800" b="1" kern="1200" dirty="0"/>
        </a:p>
      </dsp:txBody>
      <dsp:txXfrm>
        <a:off x="4853" y="0"/>
        <a:ext cx="1703167" cy="1628786"/>
      </dsp:txXfrm>
    </dsp:sp>
    <dsp:sp modelId="{C037BDBC-03E6-4ACB-943C-0AA4DCDDF09B}">
      <dsp:nvSpPr>
        <dsp:cNvPr id="0" name=""/>
        <dsp:cNvSpPr/>
      </dsp:nvSpPr>
      <dsp:spPr>
        <a:xfrm>
          <a:off x="175170" y="1630377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Vertical TFT</a:t>
          </a:r>
          <a:endParaRPr lang="ko-KR" altLang="en-US" sz="1400" b="1" kern="1200" dirty="0"/>
        </a:p>
      </dsp:txBody>
      <dsp:txXfrm>
        <a:off x="215077" y="1670284"/>
        <a:ext cx="1282720" cy="1557190"/>
      </dsp:txXfrm>
    </dsp:sp>
    <dsp:sp modelId="{35361E92-5928-4EBC-BD0E-F990F6EBC9B6}">
      <dsp:nvSpPr>
        <dsp:cNvPr id="0" name=""/>
        <dsp:cNvSpPr/>
      </dsp:nvSpPr>
      <dsp:spPr>
        <a:xfrm>
          <a:off x="175170" y="3519228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Interfacial Oxidation</a:t>
          </a:r>
          <a:endParaRPr lang="ko-KR" altLang="en-US" sz="1400" b="1" kern="1200" dirty="0"/>
        </a:p>
      </dsp:txBody>
      <dsp:txXfrm>
        <a:off x="215077" y="3559135"/>
        <a:ext cx="1282720" cy="1557190"/>
      </dsp:txXfrm>
    </dsp:sp>
    <dsp:sp modelId="{899A291E-96BD-472D-B632-12851568347B}">
      <dsp:nvSpPr>
        <dsp:cNvPr id="0" name=""/>
        <dsp:cNvSpPr/>
      </dsp:nvSpPr>
      <dsp:spPr>
        <a:xfrm>
          <a:off x="1835758" y="0"/>
          <a:ext cx="1703167" cy="54292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/>
            <a:t>Stretchable</a:t>
          </a:r>
          <a:endParaRPr lang="ko-KR" altLang="en-US" sz="1800" b="1" kern="1200" dirty="0"/>
        </a:p>
      </dsp:txBody>
      <dsp:txXfrm>
        <a:off x="1835758" y="0"/>
        <a:ext cx="1703167" cy="1628786"/>
      </dsp:txXfrm>
    </dsp:sp>
    <dsp:sp modelId="{31C00E31-5DD4-430B-9EA7-F9A5413E7ADD}">
      <dsp:nvSpPr>
        <dsp:cNvPr id="0" name=""/>
        <dsp:cNvSpPr/>
      </dsp:nvSpPr>
      <dsp:spPr>
        <a:xfrm>
          <a:off x="2006075" y="1630377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Gate Drive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Date Drive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Pixel Circuit</a:t>
          </a:r>
          <a:endParaRPr lang="ko-KR" altLang="en-US" sz="1400" b="1" kern="1200" dirty="0"/>
        </a:p>
      </dsp:txBody>
      <dsp:txXfrm>
        <a:off x="2045982" y="1670284"/>
        <a:ext cx="1282720" cy="1557190"/>
      </dsp:txXfrm>
    </dsp:sp>
    <dsp:sp modelId="{2BD453BE-C51D-400D-B32E-D9A8300B523A}">
      <dsp:nvSpPr>
        <dsp:cNvPr id="0" name=""/>
        <dsp:cNvSpPr/>
      </dsp:nvSpPr>
      <dsp:spPr>
        <a:xfrm>
          <a:off x="2006075" y="3519228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Panel Design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Panel Driving</a:t>
          </a:r>
          <a:endParaRPr lang="ko-KR" altLang="en-US" sz="1400" b="1" kern="1200" dirty="0"/>
        </a:p>
      </dsp:txBody>
      <dsp:txXfrm>
        <a:off x="2045982" y="3559135"/>
        <a:ext cx="1282720" cy="1557190"/>
      </dsp:txXfrm>
    </dsp:sp>
    <dsp:sp modelId="{73916E51-B4AE-4755-8264-CB1E2F27C557}">
      <dsp:nvSpPr>
        <dsp:cNvPr id="0" name=""/>
        <dsp:cNvSpPr/>
      </dsp:nvSpPr>
      <dsp:spPr>
        <a:xfrm>
          <a:off x="3666664" y="0"/>
          <a:ext cx="1703167" cy="542928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/>
            <a:t>Glasses</a:t>
          </a:r>
          <a:endParaRPr lang="ko-KR" altLang="en-US" sz="1800" b="1" kern="1200" dirty="0"/>
        </a:p>
      </dsp:txBody>
      <dsp:txXfrm>
        <a:off x="3666664" y="0"/>
        <a:ext cx="1703167" cy="1628786"/>
      </dsp:txXfrm>
    </dsp:sp>
    <dsp:sp modelId="{834481B9-1E17-4D84-B166-5405242E6450}">
      <dsp:nvSpPr>
        <dsp:cNvPr id="0" name=""/>
        <dsp:cNvSpPr/>
      </dsp:nvSpPr>
      <dsp:spPr>
        <a:xfrm>
          <a:off x="3836980" y="1630377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LC </a:t>
          </a:r>
          <a:endParaRPr lang="ko-KR" altLang="en-US" sz="1400" b="1" kern="1200" dirty="0"/>
        </a:p>
      </dsp:txBody>
      <dsp:txXfrm>
        <a:off x="3876887" y="1670284"/>
        <a:ext cx="1282720" cy="1557190"/>
      </dsp:txXfrm>
    </dsp:sp>
    <dsp:sp modelId="{B5558440-E2CC-4357-A279-5A452D3797FF}">
      <dsp:nvSpPr>
        <dsp:cNvPr id="0" name=""/>
        <dsp:cNvSpPr/>
      </dsp:nvSpPr>
      <dsp:spPr>
        <a:xfrm>
          <a:off x="3836980" y="3519228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PMMA</a:t>
          </a:r>
          <a:endParaRPr lang="ko-KR" altLang="en-US" sz="1400" b="1" kern="1200" dirty="0"/>
        </a:p>
      </dsp:txBody>
      <dsp:txXfrm>
        <a:off x="3876887" y="3559135"/>
        <a:ext cx="1282720" cy="1557190"/>
      </dsp:txXfrm>
    </dsp:sp>
    <dsp:sp modelId="{FB086143-C9AD-4D55-BA72-2092F71FE95A}">
      <dsp:nvSpPr>
        <dsp:cNvPr id="0" name=""/>
        <dsp:cNvSpPr/>
      </dsp:nvSpPr>
      <dsp:spPr>
        <a:xfrm>
          <a:off x="5497569" y="0"/>
          <a:ext cx="1703167" cy="542928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/>
            <a:t>TFT</a:t>
          </a:r>
          <a:endParaRPr lang="ko-KR" altLang="en-US" sz="1800" b="1" kern="1200" dirty="0"/>
        </a:p>
      </dsp:txBody>
      <dsp:txXfrm>
        <a:off x="5497569" y="0"/>
        <a:ext cx="1703167" cy="1628786"/>
      </dsp:txXfrm>
    </dsp:sp>
    <dsp:sp modelId="{6AE46A82-EA4B-4E44-8A64-14570E63100B}">
      <dsp:nvSpPr>
        <dsp:cNvPr id="0" name=""/>
        <dsp:cNvSpPr/>
      </dsp:nvSpPr>
      <dsp:spPr>
        <a:xfrm>
          <a:off x="5667886" y="1630377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Insulator</a:t>
          </a:r>
          <a:endParaRPr lang="ko-KR" altLang="en-US" sz="1400" b="1" kern="1200" dirty="0"/>
        </a:p>
      </dsp:txBody>
      <dsp:txXfrm>
        <a:off x="5707793" y="1670284"/>
        <a:ext cx="1282720" cy="1557190"/>
      </dsp:txXfrm>
    </dsp:sp>
    <dsp:sp modelId="{FAC852A9-7432-4578-B51F-0925414DA6EF}">
      <dsp:nvSpPr>
        <dsp:cNvPr id="0" name=""/>
        <dsp:cNvSpPr/>
      </dsp:nvSpPr>
      <dsp:spPr>
        <a:xfrm>
          <a:off x="5667886" y="3519228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Circuit</a:t>
          </a:r>
          <a:endParaRPr lang="ko-KR" altLang="en-US" sz="1400" b="1" kern="1200" dirty="0"/>
        </a:p>
      </dsp:txBody>
      <dsp:txXfrm>
        <a:off x="5707793" y="3559135"/>
        <a:ext cx="1282720" cy="1557190"/>
      </dsp:txXfrm>
    </dsp:sp>
    <dsp:sp modelId="{1F363ED5-0657-4DE5-9BBC-709A9D4F1E9D}">
      <dsp:nvSpPr>
        <dsp:cNvPr id="0" name=""/>
        <dsp:cNvSpPr/>
      </dsp:nvSpPr>
      <dsp:spPr>
        <a:xfrm>
          <a:off x="7328474" y="0"/>
          <a:ext cx="1703167" cy="5429288"/>
        </a:xfrm>
        <a:prstGeom prst="roundRect">
          <a:avLst>
            <a:gd name="adj" fmla="val 10000"/>
          </a:avLst>
        </a:prstGeom>
        <a:solidFill>
          <a:srgbClr val="FFF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b="1" kern="1200" dirty="0"/>
            <a:t>Measurement</a:t>
          </a:r>
          <a:endParaRPr lang="ko-KR" altLang="en-US" sz="1800" b="1" kern="1200" dirty="0"/>
        </a:p>
      </dsp:txBody>
      <dsp:txXfrm>
        <a:off x="7328474" y="0"/>
        <a:ext cx="1703167" cy="1628786"/>
      </dsp:txXfrm>
    </dsp:sp>
    <dsp:sp modelId="{5D9D42E3-9FEE-4FDF-AC2D-E31BF3541863}">
      <dsp:nvSpPr>
        <dsp:cNvPr id="0" name=""/>
        <dsp:cNvSpPr/>
      </dsp:nvSpPr>
      <dsp:spPr>
        <a:xfrm>
          <a:off x="7498791" y="1630377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I-V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C-V</a:t>
          </a:r>
          <a:endParaRPr lang="ko-KR" altLang="en-US" sz="1400" b="1" kern="1200" dirty="0"/>
        </a:p>
      </dsp:txBody>
      <dsp:txXfrm>
        <a:off x="7538698" y="1670284"/>
        <a:ext cx="1282720" cy="1557190"/>
      </dsp:txXfrm>
    </dsp:sp>
    <dsp:sp modelId="{2AB86541-A68C-4E1A-BAA9-FD093E03BCA9}">
      <dsp:nvSpPr>
        <dsp:cNvPr id="0" name=""/>
        <dsp:cNvSpPr/>
      </dsp:nvSpPr>
      <dsp:spPr>
        <a:xfrm>
          <a:off x="7498791" y="3519228"/>
          <a:ext cx="1362534" cy="16370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FTIR</a:t>
          </a:r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400" b="1" kern="1200" dirty="0"/>
            <a:t>Spectrophotometer</a:t>
          </a:r>
          <a:endParaRPr lang="ko-KR" altLang="en-US" sz="1400" b="1" kern="1200" dirty="0"/>
        </a:p>
      </dsp:txBody>
      <dsp:txXfrm>
        <a:off x="7538698" y="3559135"/>
        <a:ext cx="1282720" cy="1557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D39C-F80F-4B30-8D73-BD10811B2088}" type="datetimeFigureOut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5010" y="868468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85D53E-3B15-4276-8F6E-2C33A4DEA9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E4341-A080-438D-A462-82B5CED0B443}" type="datetimeFigureOut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5844-91E0-4164-8243-AFF0C54C915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ko-KR" dirty="0"/>
              <a:t>2009.01.09 </a:t>
            </a:r>
            <a:r>
              <a:rPr lang="ko-KR" altLang="en-US" dirty="0" err="1"/>
              <a:t>충청투데이</a:t>
            </a:r>
            <a:r>
              <a:rPr lang="en-US" altLang="ko-KR" dirty="0"/>
              <a:t>:</a:t>
            </a:r>
            <a:r>
              <a:rPr lang="en-US" altLang="ko-KR" baseline="0" dirty="0"/>
              <a:t>  </a:t>
            </a:r>
            <a:r>
              <a:rPr lang="ko-KR" altLang="en-US" dirty="0"/>
              <a:t>지방 대학생에 대한 그릇된 선입견 버려야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 err="1"/>
              <a:t>지방대</a:t>
            </a:r>
            <a:r>
              <a:rPr lang="ko-KR" altLang="en-US" dirty="0"/>
              <a:t> 학생들이 서울 소재 대학 편입준비와 영어실력 향상 등을 위해 줄줄이 서울로 유학을 떠나고 있다</a:t>
            </a:r>
            <a:r>
              <a:rPr lang="en-US" altLang="ko-KR" dirty="0"/>
              <a:t>. </a:t>
            </a:r>
            <a:r>
              <a:rPr lang="ko-KR" altLang="en-US" dirty="0"/>
              <a:t>지방 대학가에선 이것이 하나의 </a:t>
            </a:r>
            <a:r>
              <a:rPr lang="ko-KR" altLang="en-US" dirty="0" err="1"/>
              <a:t>트랜드가</a:t>
            </a:r>
            <a:r>
              <a:rPr lang="ko-KR" altLang="en-US" dirty="0"/>
              <a:t> 되고 있다</a:t>
            </a:r>
            <a:r>
              <a:rPr lang="en-US" altLang="ko-KR" dirty="0"/>
              <a:t>. </a:t>
            </a:r>
            <a:r>
              <a:rPr lang="ko-KR" altLang="en-US" dirty="0"/>
              <a:t>일류대학 간판</a:t>
            </a:r>
            <a:r>
              <a:rPr lang="en-US" altLang="ko-KR" dirty="0"/>
              <a:t>, </a:t>
            </a:r>
            <a:r>
              <a:rPr lang="ko-KR" altLang="en-US" dirty="0"/>
              <a:t>높은 </a:t>
            </a:r>
            <a:r>
              <a:rPr lang="ko-KR" altLang="en-US" dirty="0" err="1"/>
              <a:t>토익점수</a:t>
            </a:r>
            <a:r>
              <a:rPr lang="en-US" altLang="ko-KR" dirty="0"/>
              <a:t>, </a:t>
            </a:r>
            <a:r>
              <a:rPr lang="ko-KR" altLang="en-US" dirty="0"/>
              <a:t>좋은 학점 등 이른바 </a:t>
            </a:r>
            <a:r>
              <a:rPr lang="en-US" altLang="ko-KR" dirty="0"/>
              <a:t>'</a:t>
            </a:r>
            <a:r>
              <a:rPr lang="ko-KR" altLang="en-US" dirty="0"/>
              <a:t>최상의 </a:t>
            </a:r>
            <a:r>
              <a:rPr lang="ko-KR" altLang="en-US" dirty="0" err="1"/>
              <a:t>스펙</a:t>
            </a:r>
            <a:r>
              <a:rPr lang="en-US" altLang="ko-KR" dirty="0"/>
              <a:t>(specification)'</a:t>
            </a:r>
            <a:r>
              <a:rPr lang="ko-KR" altLang="en-US" dirty="0"/>
              <a:t>이 안정된 직업을 갖게 해주는 풍조에서 비롯된 것이다</a:t>
            </a:r>
            <a:r>
              <a:rPr lang="en-US" altLang="ko-KR" dirty="0"/>
              <a:t>. </a:t>
            </a:r>
            <a:r>
              <a:rPr lang="ko-KR" altLang="en-US" dirty="0"/>
              <a:t>취업전선에서 </a:t>
            </a:r>
            <a:r>
              <a:rPr lang="en-US" altLang="ko-KR" dirty="0"/>
              <a:t>'</a:t>
            </a:r>
            <a:r>
              <a:rPr lang="ko-KR" altLang="en-US" dirty="0" err="1"/>
              <a:t>스펙</a:t>
            </a:r>
            <a:r>
              <a:rPr lang="en-US" altLang="ko-KR" dirty="0"/>
              <a:t>'</a:t>
            </a:r>
            <a:r>
              <a:rPr lang="ko-KR" altLang="en-US" dirty="0"/>
              <a:t>의 위력이 얼마나 대단한가를 보여주는 것이기도 하지만</a:t>
            </a:r>
            <a:r>
              <a:rPr lang="en-US" altLang="ko-KR" dirty="0"/>
              <a:t>, </a:t>
            </a:r>
            <a:r>
              <a:rPr lang="ko-KR" altLang="en-US" dirty="0"/>
              <a:t>상당수 기업들이 </a:t>
            </a:r>
            <a:r>
              <a:rPr lang="ko-KR" altLang="en-US" dirty="0" err="1"/>
              <a:t>지방대</a:t>
            </a:r>
            <a:r>
              <a:rPr lang="ko-KR" altLang="en-US" dirty="0"/>
              <a:t> 학생을 얼마나 외면하고 있는지도 알 수 있는 대목이다</a:t>
            </a:r>
            <a:r>
              <a:rPr lang="en-US" altLang="ko-KR" dirty="0"/>
              <a:t>.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졸업을 앞둔 청주 모 대학의 한 학생은 자신이 올릴 수 있는 </a:t>
            </a:r>
            <a:r>
              <a:rPr lang="en-US" altLang="ko-KR" dirty="0"/>
              <a:t>'</a:t>
            </a:r>
            <a:r>
              <a:rPr lang="ko-KR" altLang="en-US" dirty="0" err="1"/>
              <a:t>스펙</a:t>
            </a:r>
            <a:r>
              <a:rPr lang="en-US" altLang="ko-KR" dirty="0"/>
              <a:t>'</a:t>
            </a:r>
            <a:r>
              <a:rPr lang="ko-KR" altLang="en-US" dirty="0"/>
              <a:t>은 영어실력을 향상시키는 길밖에 없다고 생각해 서울로 유학을 떠났다</a:t>
            </a:r>
            <a:r>
              <a:rPr lang="en-US" altLang="ko-KR" dirty="0"/>
              <a:t>. </a:t>
            </a:r>
            <a:r>
              <a:rPr lang="ko-KR" altLang="en-US" dirty="0"/>
              <a:t>이 학생의 경우 해외연수를 하지 못하는 형편이어서 서울에 있는 학원을 선택했다</a:t>
            </a:r>
            <a:r>
              <a:rPr lang="en-US" altLang="ko-KR" dirty="0"/>
              <a:t>. </a:t>
            </a:r>
            <a:r>
              <a:rPr lang="ko-KR" altLang="en-US" dirty="0"/>
              <a:t>서울 소재 대학에 편입하기 위해 준비를 했다는 또 다른 대학생은 아예 휴학을 하고 서울로 거처를 옮겼다</a:t>
            </a:r>
            <a:r>
              <a:rPr lang="en-US" altLang="ko-KR" dirty="0"/>
              <a:t>. </a:t>
            </a:r>
            <a:r>
              <a:rPr lang="ko-KR" altLang="en-US" dirty="0"/>
              <a:t>지방 대학에선 자신의 미래를 보장할 수 없다는 생각에 서울의 명문대에 편입을 해서라도 좋은 </a:t>
            </a:r>
            <a:r>
              <a:rPr lang="en-US" altLang="ko-KR" dirty="0"/>
              <a:t>'</a:t>
            </a:r>
            <a:r>
              <a:rPr lang="ko-KR" altLang="en-US" dirty="0" err="1"/>
              <a:t>스펙</a:t>
            </a:r>
            <a:r>
              <a:rPr lang="en-US" altLang="ko-KR" dirty="0"/>
              <a:t>'</a:t>
            </a:r>
            <a:r>
              <a:rPr lang="ko-KR" altLang="en-US" dirty="0"/>
              <a:t>을 만들고 싶어 한다</a:t>
            </a:r>
            <a:r>
              <a:rPr lang="en-US" altLang="ko-KR" dirty="0"/>
              <a:t>. </a:t>
            </a:r>
            <a:r>
              <a:rPr lang="ko-KR" altLang="en-US" dirty="0"/>
              <a:t>이 같은 세태를 반영이라도 하듯 이를 분석</a:t>
            </a:r>
            <a:r>
              <a:rPr lang="en-US" altLang="ko-KR" dirty="0"/>
              <a:t>·</a:t>
            </a:r>
            <a:r>
              <a:rPr lang="ko-KR" altLang="en-US" dirty="0"/>
              <a:t>상담해 주는 업체까지 성업 중이다</a:t>
            </a:r>
            <a:r>
              <a:rPr lang="en-US" altLang="ko-KR" dirty="0"/>
              <a:t>. 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요즘 경제위기를 맞아 취업난이 가중되면서 이런 대학생들이 점차 늘어나고 있다</a:t>
            </a:r>
            <a:r>
              <a:rPr lang="en-US" altLang="ko-KR" dirty="0"/>
              <a:t>. </a:t>
            </a:r>
            <a:r>
              <a:rPr lang="ko-KR" altLang="en-US" dirty="0"/>
              <a:t>지방의 대학생들이 얼마나 많은 고통을 겪고 있는지 충분히 입증이 된다</a:t>
            </a:r>
            <a:r>
              <a:rPr lang="en-US" altLang="ko-KR" dirty="0"/>
              <a:t>. </a:t>
            </a:r>
            <a:r>
              <a:rPr lang="ko-KR" altLang="en-US" dirty="0"/>
              <a:t>사교육비에 대한 부모들의 부담도 적지 않다</a:t>
            </a:r>
            <a:r>
              <a:rPr lang="en-US" altLang="ko-KR" dirty="0"/>
              <a:t>. </a:t>
            </a:r>
            <a:r>
              <a:rPr lang="ko-KR" altLang="en-US" dirty="0"/>
              <a:t>일부에선 대학 간판이 일자리를 보장하는 시대는 지났다고 하지만 대학생들의 대부분은 명문대 간판이 채용에 가장 크게 작용을 한다고 믿고 있다</a:t>
            </a:r>
            <a:r>
              <a:rPr lang="en-US" altLang="ko-KR" dirty="0"/>
              <a:t>. </a:t>
            </a:r>
            <a:r>
              <a:rPr lang="ko-KR" altLang="en-US" dirty="0"/>
              <a:t>이게 지나친 편견이라면 오히려 다행이다</a:t>
            </a:r>
            <a:r>
              <a:rPr lang="en-US" altLang="ko-KR" dirty="0"/>
              <a:t>. </a:t>
            </a:r>
            <a:r>
              <a:rPr lang="ko-KR" altLang="en-US" dirty="0"/>
              <a:t>직업을 결정하는 것은 적성을 충분히 고려해 자신을 꼭 필요로 하고 능력을 가장 잘 발휘할 수 있는 곳을 찾는 것이라고 할 수 있다</a:t>
            </a:r>
            <a:r>
              <a:rPr lang="en-US" altLang="ko-KR" dirty="0"/>
              <a:t>. </a:t>
            </a:r>
            <a:r>
              <a:rPr lang="ko-KR" altLang="en-US" dirty="0"/>
              <a:t>취업기준은 명문대 순으로 결정될 성질의 것이 아니다</a:t>
            </a:r>
            <a:r>
              <a:rPr lang="en-US" altLang="ko-KR" dirty="0"/>
              <a:t>.</a:t>
            </a:r>
            <a:br>
              <a:rPr lang="en-US" altLang="ko-KR" dirty="0"/>
            </a:br>
            <a:br>
              <a:rPr lang="en-US" altLang="ko-KR" dirty="0"/>
            </a:br>
            <a:r>
              <a:rPr lang="ko-KR" altLang="en-US" dirty="0"/>
              <a:t>상당수 대기업들이 </a:t>
            </a:r>
            <a:r>
              <a:rPr lang="ko-KR" altLang="en-US" dirty="0" err="1"/>
              <a:t>지방대</a:t>
            </a:r>
            <a:r>
              <a:rPr lang="ko-KR" altLang="en-US" dirty="0"/>
              <a:t> 출신이라는 이유로 이들을 아예 서류전형에서 탈락시키는 것은 학벌주의가 낳은 심각한 병폐다</a:t>
            </a:r>
            <a:r>
              <a:rPr lang="en-US" altLang="ko-KR" dirty="0"/>
              <a:t>. '</a:t>
            </a:r>
            <a:r>
              <a:rPr lang="ko-KR" altLang="en-US" dirty="0"/>
              <a:t>지방대학생 </a:t>
            </a:r>
            <a:r>
              <a:rPr lang="ko-KR" altLang="en-US" dirty="0" err="1"/>
              <a:t>채용목표제</a:t>
            </a:r>
            <a:r>
              <a:rPr lang="en-US" altLang="ko-KR" dirty="0"/>
              <a:t>'</a:t>
            </a:r>
            <a:r>
              <a:rPr lang="ko-KR" altLang="en-US" dirty="0" err="1"/>
              <a:t>를</a:t>
            </a:r>
            <a:r>
              <a:rPr lang="ko-KR" altLang="en-US" dirty="0"/>
              <a:t> 권장한들 아무런 소용이 없다</a:t>
            </a:r>
            <a:r>
              <a:rPr lang="en-US" altLang="ko-KR" dirty="0"/>
              <a:t>. </a:t>
            </a:r>
            <a:r>
              <a:rPr lang="ko-KR" altLang="en-US" dirty="0" err="1"/>
              <a:t>지방대생에겐</a:t>
            </a:r>
            <a:r>
              <a:rPr lang="ko-KR" altLang="en-US" dirty="0"/>
              <a:t> 너무 억울한 일이 아닐 수 없다</a:t>
            </a:r>
            <a:r>
              <a:rPr lang="en-US" altLang="ko-KR" dirty="0"/>
              <a:t>. </a:t>
            </a:r>
            <a:r>
              <a:rPr lang="ko-KR" altLang="en-US" dirty="0" err="1"/>
              <a:t>지방대에</a:t>
            </a:r>
            <a:r>
              <a:rPr lang="ko-KR" altLang="en-US" dirty="0"/>
              <a:t> 입학한 후 자기발전을 위한 노력을 꾸준히 해 객관적으로 우수한 실력과 능력을 보유한 학생들도 많다</a:t>
            </a:r>
            <a:r>
              <a:rPr lang="en-US" altLang="ko-KR" dirty="0"/>
              <a:t>. </a:t>
            </a:r>
            <a:r>
              <a:rPr lang="ko-KR" altLang="en-US" dirty="0"/>
              <a:t>이제 </a:t>
            </a:r>
            <a:r>
              <a:rPr lang="ko-KR" altLang="en-US" dirty="0" err="1"/>
              <a:t>지방대생이</a:t>
            </a:r>
            <a:r>
              <a:rPr lang="ko-KR" altLang="en-US" dirty="0"/>
              <a:t> 수도권 대학생보다 능력과 실력이 떨어진다는 그릇된 선입견을 버려야 한다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우리사업단은 </a:t>
            </a:r>
            <a:r>
              <a:rPr lang="ko-KR" altLang="en-US" dirty="0" err="1"/>
              <a:t>어떤일을</a:t>
            </a:r>
            <a:r>
              <a:rPr lang="ko-KR" altLang="en-US" dirty="0"/>
              <a:t> 할 수 있을까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NURI</a:t>
            </a:r>
            <a:r>
              <a:rPr lang="ko-KR" altLang="en-US" dirty="0"/>
              <a:t>사업은 대학의 성공적인 사업운영은 기본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우수학생유치와 취업률이 중요한 변수</a:t>
            </a:r>
            <a:r>
              <a:rPr lang="en-US" altLang="ko-KR" dirty="0"/>
              <a:t>.</a:t>
            </a:r>
            <a:r>
              <a:rPr lang="ko-KR" altLang="en-US" baseline="0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성공적인 사업을 위한 필요충분조건으로 대학은 입학과 취업을 고려하지 않을 수 없다 </a:t>
            </a:r>
            <a:endParaRPr lang="en-US" altLang="ko-KR" dirty="0"/>
          </a:p>
          <a:p>
            <a:r>
              <a:rPr lang="ko-KR" altLang="en-US" dirty="0"/>
              <a:t>예비대학생을 위한 지역혁신프로그램 마련과 </a:t>
            </a:r>
            <a:endParaRPr lang="en-US" altLang="ko-KR" dirty="0"/>
          </a:p>
          <a:p>
            <a:r>
              <a:rPr lang="ko-KR" altLang="en-US" dirty="0"/>
              <a:t>기업체를 위한 임직원 재교육 프로그램으로 발을 맞추어야 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이제 우리가 필요로 하는 것들은 다음과 같다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지역경제를 이끌어갈 우수한 인재</a:t>
            </a:r>
            <a:endParaRPr lang="en-US" altLang="ko-KR" dirty="0"/>
          </a:p>
          <a:p>
            <a:r>
              <a:rPr lang="ko-KR" altLang="en-US" dirty="0"/>
              <a:t>그리고 </a:t>
            </a:r>
            <a:r>
              <a:rPr lang="ko-KR" altLang="en-US" dirty="0" err="1"/>
              <a:t>인력양성이후</a:t>
            </a:r>
            <a:r>
              <a:rPr lang="ko-KR" altLang="en-US" dirty="0"/>
              <a:t> 우리사업단들 든든하게 지원해줄 기업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435844-91E0-4164-8243-AFF0C54C915B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669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428596" y="2173289"/>
            <a:ext cx="7772400" cy="898521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28596" y="3071810"/>
            <a:ext cx="6400800" cy="68103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BBC4E-C805-4630-9678-388C5AEFABEF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41426-4E0F-4114-8F99-1D4838F066DC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C656D-656D-45CF-88F1-01062896BA3A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F8FC1-8BE8-4186-88C6-9C43BF3F1DE0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306705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28596" y="156687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C3B28-B005-4747-B43E-41488A76EF89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B41B2-7735-4B94-8B36-5FB811BA89E8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4BD62-DD67-43AA-8785-06011918EA63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5769F-C1C7-46B4-96E3-623330062BB0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4718-3EC2-4915-A5A7-464C775911CB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B704-308E-4B6B-B385-E877AE71E186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77D8C-089C-4913-AA58-63DAD1E9DEE3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199DA-884E-4411-A31E-D6D48CEF5C80}" type="datetime1">
              <a:rPr lang="ko-KR" altLang="en-US" smtClean="0"/>
              <a:pPr/>
              <a:t>2019-02-13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ED92-64BF-4642-96B4-0D4FD32D615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hdr="0" ftr="0" dt="0"/>
  <p:txStyles>
    <p:titleStyle>
      <a:lvl1pPr algn="l" defTabSz="914400" rtl="0" eaLnBrk="1" latinLnBrk="1" hangingPunct="1">
        <a:spcBef>
          <a:spcPct val="0"/>
        </a:spcBef>
        <a:buNone/>
        <a:defRPr sz="4400" b="1" kern="1200">
          <a:ln>
            <a:solidFill>
              <a:srgbClr val="777777"/>
            </a:solidFill>
          </a:ln>
          <a:solidFill>
            <a:schemeClr val="tx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b="1" kern="1200">
          <a:ln>
            <a:solidFill>
              <a:srgbClr val="808080"/>
            </a:solidFill>
          </a:ln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192.168.21.31/exchweb/bin/redir.asp?URL=http://cafe.daum.net/leeruth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61472F8D-2642-455D-8924-AEF1D2A504C7}"/>
              </a:ext>
            </a:extLst>
          </p:cNvPr>
          <p:cNvSpPr/>
          <p:nvPr/>
        </p:nvSpPr>
        <p:spPr>
          <a:xfrm>
            <a:off x="0" y="0"/>
            <a:ext cx="9144000" cy="252733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95536" y="251356"/>
            <a:ext cx="7772400" cy="142876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b="1" dirty="0">
                <a:ln>
                  <a:solidFill>
                    <a:schemeClr val="tx1"/>
                  </a:solidFill>
                </a:ln>
              </a:rPr>
              <a:t>Electronic Device Lab. </a:t>
            </a:r>
            <a:br>
              <a:rPr lang="en-US" altLang="ko-KR" sz="4000" b="1" dirty="0">
                <a:ln>
                  <a:solidFill>
                    <a:schemeClr val="tx1"/>
                  </a:solidFill>
                </a:ln>
              </a:rPr>
            </a:br>
            <a:r>
              <a:rPr lang="en-US" altLang="ko-KR" sz="4000" dirty="0">
                <a:ln>
                  <a:solidFill>
                    <a:schemeClr val="tx1"/>
                  </a:solidFill>
                </a:ln>
              </a:rPr>
              <a:t>2019 Workshop</a:t>
            </a:r>
            <a:endParaRPr lang="ko-KR" altLang="en-US" sz="40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E1F6CF09-F64A-4960-AD6E-7026571BC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7335"/>
            <a:ext cx="9144000" cy="972076"/>
          </a:xfrm>
          <a:prstGeom prst="rect">
            <a:avLst/>
          </a:prstGeom>
        </p:spPr>
      </p:pic>
      <p:pic>
        <p:nvPicPr>
          <p:cNvPr id="1028" name="Picture 4" descr="ì°ë¦¬íë¦¬íí¬ì ëí ì´ë¯¸ì§ ê²ìê²°ê³¼">
            <a:extLst>
              <a:ext uri="{FF2B5EF4-FFF2-40B4-BE49-F238E27FC236}">
                <a16:creationId xmlns:a16="http://schemas.microsoft.com/office/drawing/2014/main" id="{0FBBFFA3-0A50-49F4-ABE4-911EFFD0A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9411"/>
            <a:ext cx="9144000" cy="33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F4FE32-5992-4043-BAF8-F5A124A1D7B1}"/>
              </a:ext>
            </a:extLst>
          </p:cNvPr>
          <p:cNvSpPr txBox="1"/>
          <p:nvPr/>
        </p:nvSpPr>
        <p:spPr>
          <a:xfrm>
            <a:off x="3003848" y="6491117"/>
            <a:ext cx="31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>
                <a:latin typeface="Aharoni" panose="020B0604020202020204" pitchFamily="2" charset="-79"/>
                <a:cs typeface="Aharoni" panose="020B0604020202020204" pitchFamily="2" charset="-79"/>
              </a:rPr>
              <a:t>Welli</a:t>
            </a:r>
            <a:r>
              <a:rPr lang="ko-KR" altLang="en-US" dirty="0"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altLang="ko-KR" dirty="0" err="1">
                <a:latin typeface="Aharoni" panose="020B0604020202020204" pitchFamily="2" charset="-79"/>
                <a:cs typeface="Aharoni" panose="020B0604020202020204" pitchFamily="2" charset="-79"/>
              </a:rPr>
              <a:t>Hilli</a:t>
            </a:r>
            <a:r>
              <a:rPr lang="ko-KR" altLang="en-US" dirty="0">
                <a:latin typeface="Aharoni" panose="020B0604020202020204" pitchFamily="2" charset="-79"/>
                <a:cs typeface="Aharoni" panose="020B0604020202020204" pitchFamily="2" charset="-79"/>
              </a:rPr>
              <a:t> </a:t>
            </a:r>
            <a:r>
              <a:rPr lang="en-US" altLang="ko-KR" dirty="0">
                <a:latin typeface="Aharoni" panose="020B0604020202020204" pitchFamily="2" charset="-79"/>
                <a:cs typeface="Aharoni" panose="020B0604020202020204" pitchFamily="2" charset="-79"/>
              </a:rPr>
              <a:t>Park, </a:t>
            </a:r>
            <a:r>
              <a:rPr lang="en-US" altLang="ko-KR" dirty="0" err="1">
                <a:latin typeface="Aharoni" panose="020B0604020202020204" pitchFamily="2" charset="-79"/>
                <a:cs typeface="Aharoni" panose="020B0604020202020204" pitchFamily="2" charset="-79"/>
              </a:rPr>
              <a:t>Kangwon</a:t>
            </a:r>
            <a:endParaRPr lang="ko-KR" altLang="en-US" dirty="0"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83568" y="6237312"/>
            <a:ext cx="2048272" cy="614370"/>
          </a:xfrm>
        </p:spPr>
        <p:txBody>
          <a:bodyPr>
            <a:normAutofit/>
          </a:bodyPr>
          <a:lstStyle/>
          <a:p>
            <a:pPr algn="l"/>
            <a:r>
              <a:rPr lang="en-US" altLang="ko-KR" sz="2400" b="1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</a:rPr>
              <a:t>2019. 2. 13</a:t>
            </a:r>
          </a:p>
          <a:p>
            <a:pPr algn="l"/>
            <a:endParaRPr lang="en-US" altLang="ko-KR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altLang="ko-KR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en-US" altLang="ko-KR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l"/>
            <a:endParaRPr lang="ko-KR" altLang="en-US" sz="2400" b="1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tor\Local Settings\Temporary Internet Files\Content.IE5\O96NCX6Z\HR[1].jpg"/>
          <p:cNvPicPr>
            <a:picLocks noChangeAspect="1" noChangeArrowheads="1"/>
          </p:cNvPicPr>
          <p:nvPr/>
        </p:nvPicPr>
        <p:blipFill>
          <a:blip r:embed="rId3">
            <a:grayscl/>
            <a:lum bright="12000" contrast="35000"/>
          </a:blip>
          <a:srcRect/>
          <a:stretch>
            <a:fillRect/>
          </a:stretch>
        </p:blipFill>
        <p:spPr bwMode="auto">
          <a:xfrm>
            <a:off x="3286116" y="2590800"/>
            <a:ext cx="5629275" cy="42672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그리고 우리에게 필요한 것들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자기 개발의 실천과 네트워킹</a:t>
            </a:r>
            <a:endParaRPr lang="en-US" altLang="ko-K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실력을 배양하고 우리를 알리자</a:t>
            </a:r>
            <a:endParaRPr lang="en-US" altLang="ko-K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논문 및 학술 발표</a:t>
            </a:r>
            <a:endParaRPr lang="en-US" altLang="ko-K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주변과의 공동 연구</a:t>
            </a:r>
            <a:endParaRPr lang="en-US" altLang="ko-K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주목 받는 </a:t>
            </a:r>
            <a:r>
              <a:rPr lang="en-US" altLang="ko-KR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Attitude</a:t>
            </a:r>
          </a:p>
          <a:p>
            <a:r>
              <a:rPr lang="ko-KR" altLang="en-US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rPr>
              <a:t>자신감</a:t>
            </a:r>
            <a:endParaRPr lang="en-US" altLang="ko-KR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  <a:p>
            <a:pPr lvl="1">
              <a:buNone/>
            </a:pPr>
            <a:endParaRPr lang="ko-KR" altLang="en-US" dirty="0">
              <a:ln>
                <a:solidFill>
                  <a:srgbClr val="C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이미지를 클릭하면 원본을 보실 수 있습니다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0" y="0"/>
            <a:ext cx="60917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역경을</a:t>
            </a:r>
            <a:r>
              <a:rPr kumimoji="1" 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</a:t>
            </a:r>
            <a:r>
              <a:rPr kumimoji="1" lang="ko-KR" sz="2400" b="1" i="0" u="none" strike="noStrike" cap="none" normalizeH="0" baseline="0" dirty="0">
                <a:ln>
                  <a:noFill/>
                </a:ln>
                <a:solidFill>
                  <a:srgbClr val="0021B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스스로 깨면</a:t>
            </a:r>
            <a:r>
              <a:rPr kumimoji="1" 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</a:t>
            </a:r>
            <a:r>
              <a:rPr kumimoji="1" 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병아리가 되지만</a:t>
            </a: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,</a:t>
            </a:r>
            <a:endParaRPr kumimoji="1" lang="en-US" altLang="ko-K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            </a:t>
            </a:r>
            <a:r>
              <a:rPr kumimoji="1" lang="ko-KR" altLang="en-US" sz="2400" b="1" i="0" u="none" strike="noStrike" cap="none" normalizeH="0" baseline="0" dirty="0">
                <a:ln>
                  <a:noFill/>
                </a:ln>
                <a:solidFill>
                  <a:srgbClr val="D40A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남이 깨면</a:t>
            </a:r>
            <a:r>
              <a:rPr kumimoji="1" lang="ko-KR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</a:t>
            </a:r>
            <a:r>
              <a:rPr kumimoji="1" lang="ko-KR" altLang="en-US" sz="2400" b="1" i="0" u="none" strike="noStrike" cap="none" normalizeH="0" baseline="0" dirty="0">
                <a:ln>
                  <a:noFill/>
                </a:ln>
                <a:solidFill>
                  <a:srgbClr val="C9A60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후라이가</a:t>
            </a:r>
            <a:r>
              <a:rPr kumimoji="1" lang="ko-KR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됨을 명심해서</a:t>
            </a: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,</a:t>
            </a:r>
            <a:endParaRPr kumimoji="1" lang="en-US" altLang="ko-K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  </a:t>
            </a:r>
            <a:endParaRPr kumimoji="1" lang="en-US" altLang="ko-K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Y중고딕" pitchFamily="18" charset="-127"/>
                <a:ea typeface="HY중고딕" pitchFamily="18" charset="-127"/>
                <a:cs typeface="굴림" pitchFamily="50" charset="-127"/>
              </a:rPr>
              <a:t> </a:t>
            </a:r>
            <a:endParaRPr kumimoji="1" lang="en-US" altLang="ko-KR" sz="64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Y중고딕" pitchFamily="18" charset="-127"/>
              <a:ea typeface="HY중고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http://blog.empas.com/kwonyg/1141427_600x4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2376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6804248" y="343109"/>
            <a:ext cx="230063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환경 탓 말고</a:t>
            </a:r>
            <a:r>
              <a:rPr kumimoji="1" lang="en-US" altLang="ko-K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endParaRPr kumimoji="1" lang="en-US" altLang="ko-KR" sz="70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kr.img.blog.yahoo.com/ybi/1/34/fb/demi00829/folder/3/img_3_1080_2?11971203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275" y="30162"/>
            <a:ext cx="5737678" cy="6827837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13</a:t>
            </a:fld>
            <a:endParaRPr lang="ko-KR" altLang="en-US"/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894488" y="836712"/>
            <a:ext cx="3249512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호랑이와도</a:t>
            </a:r>
            <a:r>
              <a:rPr kumimoji="1" lang="ko-KR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 </a:t>
            </a:r>
            <a:r>
              <a:rPr kumimoji="1" lang="ko-KR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맞설 용기를 갖고</a:t>
            </a:r>
            <a:r>
              <a:rPr kumimoji="1" lang="en-US" altLang="ko-K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 </a:t>
            </a:r>
            <a:endParaRPr kumimoji="1" lang="en-US" altLang="ko-KR" sz="41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pds85.cafe.daum.net/image/10/cafe/2008/08/15/19/26/48a559be2458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052" y="0"/>
            <a:ext cx="5335078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14</a:t>
            </a:fld>
            <a:endParaRPr lang="ko-KR" altLang="en-US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0" y="0"/>
            <a:ext cx="49519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일을 제대로 하고 있는지</a:t>
            </a: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굴림" pitchFamily="50" charset="-127"/>
                <a:cs typeface="굴림" pitchFamily="50" charset="-127"/>
              </a:rPr>
              <a:t> </a:t>
            </a: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자신부터 살피고</a:t>
            </a: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733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5286380" y="0"/>
            <a:ext cx="385762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211.214.103.10/news2000/photo/2008/0211/L20080211.99002163255i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2754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15</a:t>
            </a:fld>
            <a:endParaRPr lang="ko-KR" altLang="en-US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0"/>
            <a:ext cx="489589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상상을 뛰어 넘는 아이디어를 찾아</a:t>
            </a: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47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http://img.blog.yahoo.co.kr/ybi/1/d6/aa/huri398/folder/10/img_10_128_11?12196405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7" y="-56922"/>
            <a:ext cx="9150840" cy="7470803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0" y="0"/>
            <a:ext cx="92528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할 수 있는 </a:t>
            </a:r>
            <a:r>
              <a:rPr kumimoji="1" lang="ko-KR" sz="4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모든것을</a:t>
            </a:r>
            <a:r>
              <a:rPr kumimoji="1" lang="ko-KR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 다 시도하면</a:t>
            </a:r>
            <a:r>
              <a:rPr kumimoji="1" lang="en-US" altLang="ko-KR" sz="4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굴림" pitchFamily="50" charset="-127"/>
                <a:ea typeface="굴림" pitchFamily="50" charset="-127"/>
                <a:cs typeface="굴림" pitchFamily="50" charset="-127"/>
              </a:rPr>
              <a:t>,</a:t>
            </a:r>
            <a:endParaRPr kumimoji="1" lang="en-US" altLang="ko-K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1547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5357818" y="0"/>
            <a:ext cx="378618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0178" name="Picture 2" descr="http://www.joyloveclub.com/sarang/jb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5406390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17</a:t>
            </a:fld>
            <a:endParaRPr lang="ko-KR" altLang="en-US"/>
          </a:p>
        </p:txBody>
      </p:sp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53703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이렇게 기쁨을 외칠</a:t>
            </a:r>
            <a:r>
              <a:rPr kumimoji="1" lang="ko-KR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ko-KR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수 있지 않을까요</a:t>
            </a: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rgbClr val="80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74600" b="1" i="0" u="none" strike="noStrike" cap="none" normalizeH="0" baseline="0" dirty="0">
              <a:ln>
                <a:noFill/>
              </a:ln>
              <a:solidFill>
                <a:srgbClr val="800000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>
          <a:xfrm>
            <a:off x="6644272" y="6492875"/>
            <a:ext cx="2108516" cy="365125"/>
          </a:xfrm>
        </p:spPr>
        <p:txBody>
          <a:bodyPr/>
          <a:lstStyle/>
          <a:p>
            <a:fld id="{16C6ED92-64BF-4642-96B4-0D4FD32D6151}" type="slidenum">
              <a:rPr lang="ko-KR" altLang="en-US" sz="2400" smtClean="0"/>
              <a:pPr/>
              <a:t>18</a:t>
            </a:fld>
            <a:endParaRPr lang="ko-KR" altLang="en-US" sz="2400"/>
          </a:p>
        </p:txBody>
      </p:sp>
      <p:graphicFrame>
        <p:nvGraphicFramePr>
          <p:cNvPr id="3" name="다이어그램 2"/>
          <p:cNvGraphicFramePr/>
          <p:nvPr>
            <p:extLst>
              <p:ext uri="{D42A27DB-BD31-4B8C-83A1-F6EECF244321}">
                <p14:modId xmlns:p14="http://schemas.microsoft.com/office/powerpoint/2010/main" val="3829983559"/>
              </p:ext>
            </p:extLst>
          </p:nvPr>
        </p:nvGraphicFramePr>
        <p:xfrm>
          <a:off x="72008" y="1428712"/>
          <a:ext cx="9036496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제목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srgbClr val="777777"/>
                  </a:solidFill>
                </a:ln>
                <a:solidFill>
                  <a:schemeClr val="tx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LAB </a:t>
            </a:r>
            <a:r>
              <a:rPr lang="ko-KR" altLang="en-US" sz="4800" b="1" dirty="0">
                <a:ln>
                  <a:solidFill>
                    <a:srgbClr val="777777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구성</a:t>
            </a:r>
            <a:endParaRPr kumimoji="0" lang="ko-KR" altLang="en-US" sz="4800" b="1" i="0" u="none" strike="noStrike" kern="1200" cap="none" spc="0" normalizeH="0" baseline="0" noProof="0" dirty="0">
              <a:ln>
                <a:solidFill>
                  <a:srgbClr val="777777"/>
                </a:solidFill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19</a:t>
            </a:fld>
            <a:endParaRPr lang="ko-KR" altLang="en-US"/>
          </a:p>
        </p:txBody>
      </p:sp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70795" y="728196"/>
            <a:ext cx="8293693" cy="562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갈수록 긴박해지는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600" b="1" dirty="0">
              <a:solidFill>
                <a:srgbClr val="FF0000"/>
              </a:solidFill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1600" b="1" dirty="0">
                <a:solidFill>
                  <a:srgbClr val="FF0000"/>
                </a:solidFill>
                <a:latin typeface="바탕" pitchFamily="18" charset="-127"/>
                <a:ea typeface="바탕" pitchFamily="18" charset="-127"/>
                <a:cs typeface="굴림" pitchFamily="50" charset="-127"/>
              </a:rPr>
              <a:t>현대생활</a:t>
            </a:r>
            <a:endParaRPr kumimoji="1" lang="en-US" altLang="ko-K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  <a:hlinkClick r:id="rId2"/>
              </a:rPr>
              <a:t>  </a:t>
            </a:r>
            <a:endParaRPr kumimoji="1" lang="en-US" altLang="ko-K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dirty="0">
              <a:solidFill>
                <a:srgbClr val="0000FF"/>
              </a:solidFill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05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105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이렇게</a:t>
            </a:r>
            <a:r>
              <a:rPr kumimoji="1" lang="ko-KR" altLang="en-US" sz="105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고민만 하거나 넋두리만 </a:t>
            </a:r>
            <a:endParaRPr kumimoji="1" lang="en-US" altLang="ko-KR" sz="1600" b="1" i="0" u="none" strike="noStrike" cap="none" normalizeH="0" baseline="0" dirty="0">
              <a:ln>
                <a:noFill/>
              </a:ln>
              <a:solidFill>
                <a:srgbClr val="F10B00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할 수는 </a:t>
            </a:r>
            <a:r>
              <a:rPr kumimoji="1" lang="ko-KR" altLang="en-US" sz="1600" b="1" i="0" u="none" strike="noStrike" cap="none" normalizeH="0" baseline="0" dirty="0" err="1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없져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F10B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</a:t>
            </a:r>
            <a:endParaRPr kumimoji="1" lang="en-US" altLang="ko-KR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r>
              <a:rPr kumimoji="1" lang="en-US" altLang="ko-KR" sz="8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6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 </a:t>
            </a:r>
            <a:endParaRPr kumimoji="1" lang="en-US" altLang="ko-KR" sz="5400" b="1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pic>
        <p:nvPicPr>
          <p:cNvPr id="41986" name="Picture 2" descr="http://cfs7.blog.daum.net/image/36/blog/2008/03/25/13/21/47e87d9a265ed&amp;filename=0039-ND-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714356"/>
            <a:ext cx="4962511" cy="2858027"/>
          </a:xfrm>
          <a:prstGeom prst="rect">
            <a:avLst/>
          </a:prstGeom>
          <a:noFill/>
        </p:spPr>
      </p:pic>
      <p:pic>
        <p:nvPicPr>
          <p:cNvPr id="41987" name="Picture 3" descr="http://club.nate.com/cindex7/852/aaopoloi/19122330/1/1(3)%5b20060228145805%5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4324828"/>
            <a:ext cx="2214578" cy="2214579"/>
          </a:xfrm>
          <a:prstGeom prst="rect">
            <a:avLst/>
          </a:prstGeom>
          <a:noFill/>
        </p:spPr>
      </p:pic>
      <p:pic>
        <p:nvPicPr>
          <p:cNvPr id="41988" name="Picture 4" descr="http://blogfile.ohmynews.com/data/11/dolgurm/333176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429132"/>
            <a:ext cx="3091314" cy="20002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4B16584-99E2-4BC3-AE84-DB3DA8AF2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</a:t>
            </a:fld>
            <a:endParaRPr lang="ko-KR" altLang="en-US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A3DA42C9-4039-4B3E-8C41-9B1274A0FE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25" y="260647"/>
            <a:ext cx="4527691" cy="33530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4691DA-4977-44B7-9653-7ACC1A3DD7A6}"/>
              </a:ext>
            </a:extLst>
          </p:cNvPr>
          <p:cNvSpPr txBox="1"/>
          <p:nvPr/>
        </p:nvSpPr>
        <p:spPr>
          <a:xfrm>
            <a:off x="683568" y="308606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2007</a:t>
            </a:r>
            <a:r>
              <a:rPr lang="ko-KR" altLang="en-US" dirty="0"/>
              <a:t>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A3C97A-419A-4148-B6B6-761C068675F0}"/>
              </a:ext>
            </a:extLst>
          </p:cNvPr>
          <p:cNvSpPr txBox="1"/>
          <p:nvPr/>
        </p:nvSpPr>
        <p:spPr>
          <a:xfrm>
            <a:off x="5057622" y="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2008</a:t>
            </a:r>
            <a:r>
              <a:rPr lang="ko-KR" altLang="en-US" dirty="0"/>
              <a:t>년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3BD0A72-D8DF-43F4-B902-EE9707041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71" y="3573017"/>
            <a:ext cx="4406304" cy="31484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92BC51-3AC9-4E8A-AB40-227BE433F4E5}"/>
              </a:ext>
            </a:extLst>
          </p:cNvPr>
          <p:cNvSpPr txBox="1"/>
          <p:nvPr/>
        </p:nvSpPr>
        <p:spPr>
          <a:xfrm>
            <a:off x="3131840" y="6352143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2013</a:t>
            </a:r>
            <a:r>
              <a:rPr lang="ko-KR" altLang="en-US" dirty="0"/>
              <a:t>년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5411297B-DCE4-42F1-9DD7-2DE078A02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428" y="3623240"/>
            <a:ext cx="4532572" cy="303420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E8FC58B-6519-41A3-A66F-A2A8DEC8D3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022" y="309376"/>
            <a:ext cx="4140458" cy="372010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BFA5C16-BB3D-4E4C-A7AF-7286AC7B2F71}"/>
              </a:ext>
            </a:extLst>
          </p:cNvPr>
          <p:cNvSpPr txBox="1"/>
          <p:nvPr/>
        </p:nvSpPr>
        <p:spPr>
          <a:xfrm>
            <a:off x="6660232" y="456314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2014</a:t>
            </a:r>
            <a:r>
              <a:rPr lang="ko-KR" altLang="en-US" dirty="0"/>
              <a:t>년</a:t>
            </a:r>
          </a:p>
        </p:txBody>
      </p:sp>
    </p:spTree>
    <p:extLst>
      <p:ext uri="{BB962C8B-B14F-4D97-AF65-F5344CB8AC3E}">
        <p14:creationId xmlns:p14="http://schemas.microsoft.com/office/powerpoint/2010/main" val="335795644"/>
      </p:ext>
    </p:extLst>
  </p:cSld>
  <p:clrMapOvr>
    <a:masterClrMapping/>
  </p:clrMapOvr>
  <p:transition spd="med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i.blog.empas.com/shootar/34252588_450x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050"/>
            <a:ext cx="7245369" cy="687505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0"/>
            <a:ext cx="48670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2018</a:t>
            </a: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년</a:t>
            </a: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!</a:t>
            </a: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자신도 모르게 이렇게 대했거나</a:t>
            </a:r>
            <a:r>
              <a:rPr kumimoji="1" lang="en-US" altLang="ko-K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,</a:t>
            </a:r>
            <a:endParaRPr kumimoji="1" lang="en-US" altLang="ko-KR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en-US" altLang="ko-KR" sz="4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143768" y="0"/>
            <a:ext cx="2000232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21</a:t>
            </a:fld>
            <a:endParaRPr lang="ko-KR" altLang="en-US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428596" y="270339"/>
            <a:ext cx="3363421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혹은 이렇게 했었다면</a:t>
            </a: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...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r>
              <a:rPr kumimoji="1" lang="en-US" altLang="ko-KR" sz="1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 </a:t>
            </a:r>
            <a:r>
              <a:rPr kumimoji="1" lang="en-US" altLang="ko-KR" sz="8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 </a:t>
            </a:r>
            <a:endParaRPr kumimoji="1" lang="en-US" altLang="ko-K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en-US" altLang="ko-KR" sz="8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pic>
        <p:nvPicPr>
          <p:cNvPr id="53250" name="Picture 2" descr="http://kr.img.blog.yahoo.com/ybi/1/87/37/goddns63/folder/791822/img_791822_1243794_22?109967687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569861" cy="2714644"/>
          </a:xfrm>
          <a:prstGeom prst="rect">
            <a:avLst/>
          </a:prstGeom>
          <a:noFill/>
        </p:spPr>
      </p:pic>
      <p:pic>
        <p:nvPicPr>
          <p:cNvPr id="53251" name="Picture 3" descr="http://i.blog.empas.com/cenniction/1295762_93x10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714488"/>
            <a:ext cx="2214576" cy="2428892"/>
          </a:xfrm>
          <a:prstGeom prst="rect">
            <a:avLst/>
          </a:prstGeom>
          <a:noFill/>
        </p:spPr>
      </p:pic>
      <p:pic>
        <p:nvPicPr>
          <p:cNvPr id="53252" name="Picture 4" descr="http://tfile.nate.com/download.asp?FileID=17800509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3286124"/>
            <a:ext cx="3575452" cy="234316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kr.image.fun.yahoo.com/yhi/nbbs/fun2007/12/08/fun_1201_648469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22</a:t>
            </a:fld>
            <a:endParaRPr lang="ko-KR" altLang="en-US"/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0"/>
            <a:ext cx="55755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너그러이</a:t>
            </a:r>
            <a:r>
              <a:rPr kumimoji="1" lang="en-US" altLang="ko-K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~ </a:t>
            </a:r>
            <a:r>
              <a:rPr kumimoji="1" lang="ko-KR" altLang="en-US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이해해 주시기를</a:t>
            </a:r>
            <a:r>
              <a:rPr kumimoji="1" lang="en-US" altLang="ko-KR" sz="28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...</a:t>
            </a:r>
            <a:r>
              <a:rPr kumimoji="1" lang="ko-KR" altLang="en-US" sz="28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ㅎㅎ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ko-KR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endParaRPr kumimoji="1" lang="ko-KR" altLang="en-US" sz="56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://blog.empas.com/q883354/20097689_460x3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528109"/>
            <a:ext cx="9358346" cy="7386133"/>
          </a:xfrm>
          <a:prstGeom prst="rect">
            <a:avLst/>
          </a:prstGeom>
          <a:noFill/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23</a:t>
            </a:fld>
            <a:endParaRPr lang="ko-KR" altLang="en-US"/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214290"/>
            <a:ext cx="49696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2019</a:t>
            </a:r>
            <a:r>
              <a:rPr kumimoji="1" lang="ko-KR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년</a:t>
            </a:r>
            <a:r>
              <a:rPr kumimoji="1" lang="en-US" altLang="ko-KR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!</a:t>
            </a:r>
            <a:r>
              <a:rPr kumimoji="1" lang="en-US" altLang="ko-KR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/>
                <a:ea typeface="바탕" pitchFamily="18" charset="-127"/>
                <a:cs typeface="굴림" pitchFamily="50" charset="-127"/>
              </a:rPr>
              <a:t> </a:t>
            </a:r>
            <a:r>
              <a:rPr kumimoji="1" lang="en-US" altLang="ko-KR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</a:t>
            </a:r>
            <a:r>
              <a:rPr kumimoji="1" lang="ko-KR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새 해에는</a:t>
            </a:r>
            <a:endParaRPr kumimoji="1" lang="ko-KR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바탕" pitchFamily="18" charset="-127"/>
                <a:ea typeface="바탕" pitchFamily="18" charset="-127"/>
                <a:cs typeface="굴림" pitchFamily="50" charset="-127"/>
              </a:rPr>
              <a:t>  </a:t>
            </a:r>
            <a:endParaRPr kumimoji="1" lang="ko-KR" altLang="en-US" sz="118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바탕" pitchFamily="18" charset="-127"/>
              <a:ea typeface="바탕" pitchFamily="18" charset="-127"/>
              <a:cs typeface="굴림" pitchFamily="50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B85B45-8EB8-4C02-91B4-3B7826F18C8E}"/>
              </a:ext>
            </a:extLst>
          </p:cNvPr>
          <p:cNvSpPr txBox="1"/>
          <p:nvPr/>
        </p:nvSpPr>
        <p:spPr>
          <a:xfrm>
            <a:off x="2339752" y="2267789"/>
            <a:ext cx="6948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/>
              <a:t>뜻 한데로 일을 잘 풀어 봅시다</a:t>
            </a:r>
          </a:p>
        </p:txBody>
      </p:sp>
    </p:spTree>
  </p:cSld>
  <p:clrMapOvr>
    <a:masterClrMapping/>
  </p:clrMapOvr>
  <p:transition spd="med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911C156-3ED8-4606-8C43-BA37CF5FA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24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B4753980-578A-41A6-8616-28D3354C8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829"/>
      </p:ext>
    </p:extLst>
  </p:cSld>
  <p:clrMapOvr>
    <a:masterClrMapping/>
  </p:clrMapOvr>
  <p:transition spd="med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40C71452-D0DA-4DE7-8E58-432051859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25</a:t>
            </a:fld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7F3EBFA-4E58-42E8-854D-5342BD782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8405"/>
            <a:ext cx="9144000" cy="612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86880"/>
      </p:ext>
    </p:extLst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0" y="1857364"/>
            <a:ext cx="9144000" cy="5000636"/>
            <a:chOff x="0" y="1857364"/>
            <a:chExt cx="9144000" cy="5000636"/>
          </a:xfrm>
        </p:grpSpPr>
        <p:pic>
          <p:nvPicPr>
            <p:cNvPr id="50178" name="Picture 2" descr="http://gkms.goe.go.kr/bbs/data/uni10_1/DSC_0397.jpg">
              <a:hlinkClick r:id="" action="ppaction://noaction"/>
            </p:cNvPr>
            <p:cNvPicPr>
              <a:picLocks noChangeAspect="1" noChangeArrowheads="1"/>
            </p:cNvPicPr>
            <p:nvPr/>
          </p:nvPicPr>
          <p:blipFill>
            <a:blip r:embed="rId2">
              <a:grayscl/>
              <a:lum bright="20000"/>
            </a:blip>
            <a:srcRect b="20000"/>
            <a:stretch>
              <a:fillRect/>
            </a:stretch>
          </p:blipFill>
          <p:spPr bwMode="auto">
            <a:xfrm>
              <a:off x="0" y="2000239"/>
              <a:ext cx="9144000" cy="4857761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0" y="1857364"/>
              <a:ext cx="9144000" cy="3786214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772400" cy="1362075"/>
          </a:xfrm>
        </p:spPr>
        <p:txBody>
          <a:bodyPr>
            <a:normAutofit/>
          </a:bodyPr>
          <a:lstStyle/>
          <a:p>
            <a:r>
              <a:rPr lang="ko-KR" altLang="en-US" dirty="0"/>
              <a:t>우리는 무엇을 위해 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5"/>
          <p:cNvSpPr txBox="1">
            <a:spLocks noGrp="1"/>
          </p:cNvSpPr>
          <p:nvPr/>
        </p:nvSpPr>
        <p:spPr bwMode="gray">
          <a:xfrm>
            <a:off x="6905625" y="96838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62F991C-6B4C-418E-A600-07CA36AEF7FD}" type="slidenum">
              <a:rPr lang="ko-KR" altLang="en-US" sz="1500" b="1">
                <a:cs typeface="Arial" charset="0"/>
              </a:rPr>
              <a:pPr algn="r"/>
              <a:t>4</a:t>
            </a:fld>
            <a:endParaRPr lang="en-US" altLang="ko-KR" sz="1500" b="1">
              <a:cs typeface="Arial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435203" y="2197113"/>
            <a:ext cx="4032250" cy="3521075"/>
            <a:chOff x="3014" y="806"/>
            <a:chExt cx="1304" cy="1104"/>
          </a:xfrm>
        </p:grpSpPr>
        <p:sp>
          <p:nvSpPr>
            <p:cNvPr id="17466" name="AutoShape 20"/>
            <p:cNvSpPr>
              <a:spLocks noChangeArrowheads="1"/>
            </p:cNvSpPr>
            <p:nvPr/>
          </p:nvSpPr>
          <p:spPr bwMode="gray">
            <a:xfrm>
              <a:off x="3014" y="806"/>
              <a:ext cx="1304" cy="1104"/>
            </a:xfrm>
            <a:prstGeom prst="upArrow">
              <a:avLst>
                <a:gd name="adj1" fmla="val 39880"/>
                <a:gd name="adj2" fmla="val 54074"/>
              </a:avLst>
            </a:prstGeom>
            <a:noFill/>
            <a:ln w="76200" algn="ctr">
              <a:solidFill>
                <a:srgbClr val="969696">
                  <a:alpha val="50195"/>
                </a:srgbClr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7" name="AutoShape 21"/>
            <p:cNvSpPr>
              <a:spLocks noChangeArrowheads="1"/>
            </p:cNvSpPr>
            <p:nvPr/>
          </p:nvSpPr>
          <p:spPr bwMode="gray">
            <a:xfrm>
              <a:off x="3243" y="942"/>
              <a:ext cx="847" cy="868"/>
            </a:xfrm>
            <a:prstGeom prst="upArrow">
              <a:avLst>
                <a:gd name="adj1" fmla="val 40731"/>
                <a:gd name="adj2" fmla="val 44038"/>
              </a:avLst>
            </a:prstGeom>
            <a:solidFill>
              <a:schemeClr val="bg2">
                <a:alpha val="38823"/>
              </a:schemeClr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5095853" y="3921138"/>
            <a:ext cx="2668588" cy="757238"/>
            <a:chOff x="1880" y="3333"/>
            <a:chExt cx="1920" cy="559"/>
          </a:xfrm>
        </p:grpSpPr>
        <p:sp>
          <p:nvSpPr>
            <p:cNvPr id="17464" name="Oval 6"/>
            <p:cNvSpPr>
              <a:spLocks noChangeArrowheads="1"/>
            </p:cNvSpPr>
            <p:nvPr/>
          </p:nvSpPr>
          <p:spPr bwMode="gray">
            <a:xfrm>
              <a:off x="1880" y="3333"/>
              <a:ext cx="1920" cy="559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  <p:sp>
          <p:nvSpPr>
            <p:cNvPr id="17465" name="Oval 7"/>
            <p:cNvSpPr>
              <a:spLocks noChangeArrowheads="1"/>
            </p:cNvSpPr>
            <p:nvPr/>
          </p:nvSpPr>
          <p:spPr bwMode="gray">
            <a:xfrm>
              <a:off x="1996" y="3335"/>
              <a:ext cx="1684" cy="552"/>
            </a:xfrm>
            <a:prstGeom prst="ellipse">
              <a:avLst/>
            </a:prstGeom>
            <a:solidFill>
              <a:srgbClr val="99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>
                <a:cs typeface="Arial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1139803" y="3135326"/>
            <a:ext cx="2954338" cy="757237"/>
            <a:chOff x="1873" y="2735"/>
            <a:chExt cx="1926" cy="559"/>
          </a:xfrm>
        </p:grpSpPr>
        <p:sp>
          <p:nvSpPr>
            <p:cNvPr id="17462" name="Oval 9"/>
            <p:cNvSpPr>
              <a:spLocks noChangeArrowheads="1"/>
            </p:cNvSpPr>
            <p:nvPr/>
          </p:nvSpPr>
          <p:spPr bwMode="gray">
            <a:xfrm>
              <a:off x="1873" y="2743"/>
              <a:ext cx="1926" cy="547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3" name="Oval 10"/>
            <p:cNvSpPr>
              <a:spLocks noChangeArrowheads="1"/>
            </p:cNvSpPr>
            <p:nvPr/>
          </p:nvSpPr>
          <p:spPr bwMode="gray">
            <a:xfrm>
              <a:off x="1996" y="2735"/>
              <a:ext cx="1684" cy="559"/>
            </a:xfrm>
            <a:prstGeom prst="ellipse">
              <a:avLst/>
            </a:prstGeom>
            <a:solidFill>
              <a:srgbClr val="00CC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4" name="Rectangle 15"/>
          <p:cNvSpPr>
            <a:spLocks noChangeArrowheads="1"/>
          </p:cNvSpPr>
          <p:nvPr/>
        </p:nvSpPr>
        <p:spPr bwMode="black">
          <a:xfrm>
            <a:off x="5778478" y="4137038"/>
            <a:ext cx="12795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latin typeface="HY헤드라인M" pitchFamily="18" charset="-127"/>
                <a:ea typeface="HY헤드라인M" pitchFamily="18" charset="-127"/>
              </a:rPr>
              <a:t>겸허한 인성</a:t>
            </a:r>
            <a:endParaRPr lang="en-US" altLang="ko-KR" sz="16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7415" name="Rectangle 24"/>
          <p:cNvSpPr>
            <a:spLocks noChangeArrowheads="1"/>
          </p:cNvSpPr>
          <p:nvPr/>
        </p:nvSpPr>
        <p:spPr bwMode="gray">
          <a:xfrm>
            <a:off x="757216" y="787416"/>
            <a:ext cx="79248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latinLnBrk="1">
              <a:buFont typeface="Wingdings" pitchFamily="2" charset="2"/>
              <a:buNone/>
            </a:pPr>
            <a:r>
              <a:rPr kumimoji="1" lang="en-US" altLang="ko-KR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Arial" charset="0"/>
              </a:rPr>
              <a:t>Vision</a:t>
            </a:r>
          </a:p>
        </p:txBody>
      </p: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1881166" y="3778263"/>
            <a:ext cx="2540000" cy="752475"/>
            <a:chOff x="2029" y="2178"/>
            <a:chExt cx="1600" cy="474"/>
          </a:xfrm>
        </p:grpSpPr>
        <p:sp>
          <p:nvSpPr>
            <p:cNvPr id="17460" name="Oval 12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61" name="Oval 13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4789466" y="3309951"/>
            <a:ext cx="2540000" cy="752475"/>
            <a:chOff x="2029" y="2178"/>
            <a:chExt cx="1600" cy="474"/>
          </a:xfrm>
        </p:grpSpPr>
        <p:sp>
          <p:nvSpPr>
            <p:cNvPr id="17458" name="Oval 26"/>
            <p:cNvSpPr>
              <a:spLocks noChangeArrowheads="1"/>
            </p:cNvSpPr>
            <p:nvPr/>
          </p:nvSpPr>
          <p:spPr bwMode="gray">
            <a:xfrm>
              <a:off x="2029" y="2178"/>
              <a:ext cx="1600" cy="474"/>
            </a:xfrm>
            <a:prstGeom prst="ellipse">
              <a:avLst/>
            </a:prstGeom>
            <a:gradFill rotWithShape="1">
              <a:gsLst>
                <a:gs pos="0">
                  <a:srgbClr val="E6E6E6"/>
                </a:gs>
                <a:gs pos="14999">
                  <a:srgbClr val="7D8496"/>
                </a:gs>
                <a:gs pos="53000">
                  <a:srgbClr val="E6E6E6"/>
                </a:gs>
                <a:gs pos="67999">
                  <a:srgbClr val="7D8496"/>
                </a:gs>
                <a:gs pos="92999">
                  <a:srgbClr val="E6E6E6"/>
                </a:gs>
                <a:gs pos="100000">
                  <a:srgbClr val="FFFFFF"/>
                </a:gs>
              </a:gsLst>
              <a:lin ang="5400000" scaled="1"/>
            </a:gradFill>
            <a:ln w="28575">
              <a:solidFill>
                <a:srgbClr val="B2B2B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7459" name="Oval 27"/>
            <p:cNvSpPr>
              <a:spLocks noChangeArrowheads="1"/>
            </p:cNvSpPr>
            <p:nvPr/>
          </p:nvSpPr>
          <p:spPr bwMode="ltGray">
            <a:xfrm>
              <a:off x="2117" y="2183"/>
              <a:ext cx="1419" cy="464"/>
            </a:xfrm>
            <a:prstGeom prst="ellipse">
              <a:avLst/>
            </a:prstGeom>
            <a:solidFill>
              <a:srgbClr val="3366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sp>
        <p:nvSpPr>
          <p:cNvPr id="17418" name="Rectangle 28"/>
          <p:cNvSpPr>
            <a:spLocks noChangeArrowheads="1"/>
          </p:cNvSpPr>
          <p:nvPr/>
        </p:nvSpPr>
        <p:spPr bwMode="gray">
          <a:xfrm>
            <a:off x="2309791" y="3992576"/>
            <a:ext cx="1581150" cy="338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끝없는 도전</a:t>
            </a:r>
          </a:p>
        </p:txBody>
      </p:sp>
      <p:sp>
        <p:nvSpPr>
          <p:cNvPr id="17419" name="Rectangle 29"/>
          <p:cNvSpPr>
            <a:spLocks noChangeArrowheads="1"/>
          </p:cNvSpPr>
          <p:nvPr/>
        </p:nvSpPr>
        <p:spPr bwMode="gray">
          <a:xfrm>
            <a:off x="4935516" y="3511563"/>
            <a:ext cx="2303462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Clr>
                <a:srgbClr val="FF3300"/>
              </a:buClr>
              <a:buSzPct val="115000"/>
              <a:buFont typeface="Wingdings" pitchFamily="2" charset="2"/>
              <a:buNone/>
            </a:pPr>
            <a:r>
              <a:rPr lang="ko-KR" altLang="en-US" sz="1600" b="1">
                <a:solidFill>
                  <a:schemeClr val="bg1"/>
                </a:solidFill>
                <a:ea typeface="HY헤드라인M" pitchFamily="18" charset="-127"/>
                <a:cs typeface="Arial" charset="0"/>
              </a:rPr>
              <a:t>인정받는 인재</a:t>
            </a:r>
          </a:p>
        </p:txBody>
      </p:sp>
      <p:sp>
        <p:nvSpPr>
          <p:cNvPr id="17420" name="AutoShape 32"/>
          <p:cNvSpPr>
            <a:spLocks noChangeArrowheads="1"/>
          </p:cNvSpPr>
          <p:nvPr/>
        </p:nvSpPr>
        <p:spPr bwMode="gray">
          <a:xfrm>
            <a:off x="1428728" y="5286388"/>
            <a:ext cx="7343775" cy="884238"/>
          </a:xfrm>
          <a:prstGeom prst="rightArrow">
            <a:avLst>
              <a:gd name="adj1" fmla="val 72167"/>
              <a:gd name="adj2" fmla="val 236391"/>
            </a:avLst>
          </a:prstGeom>
          <a:gradFill rotWithShape="1">
            <a:gsLst>
              <a:gs pos="0">
                <a:srgbClr val="FFFFFF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881041" y="4875226"/>
            <a:ext cx="1368425" cy="863600"/>
            <a:chOff x="407" y="2478"/>
            <a:chExt cx="771" cy="544"/>
          </a:xfrm>
        </p:grpSpPr>
        <p:grpSp>
          <p:nvGrpSpPr>
            <p:cNvPr id="8" name="Group 34"/>
            <p:cNvGrpSpPr>
              <a:grpSpLocks/>
            </p:cNvGrpSpPr>
            <p:nvPr/>
          </p:nvGrpSpPr>
          <p:grpSpPr bwMode="auto">
            <a:xfrm>
              <a:off x="431" y="2478"/>
              <a:ext cx="635" cy="544"/>
              <a:chOff x="839" y="2523"/>
              <a:chExt cx="916" cy="713"/>
            </a:xfrm>
          </p:grpSpPr>
          <p:sp>
            <p:nvSpPr>
              <p:cNvPr id="17455" name="AutoShape 35"/>
              <p:cNvSpPr>
                <a:spLocks noChangeArrowheads="1"/>
              </p:cNvSpPr>
              <p:nvPr/>
            </p:nvSpPr>
            <p:spPr bwMode="gray">
              <a:xfrm>
                <a:off x="839" y="2523"/>
                <a:ext cx="916" cy="713"/>
              </a:xfrm>
              <a:prstGeom prst="roundRect">
                <a:avLst>
                  <a:gd name="adj" fmla="val 17509"/>
                </a:avLst>
              </a:prstGeom>
              <a:solidFill>
                <a:srgbClr val="4E91D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6" name="AutoShape 36"/>
              <p:cNvSpPr>
                <a:spLocks noChangeArrowheads="1"/>
              </p:cNvSpPr>
              <p:nvPr/>
            </p:nvSpPr>
            <p:spPr bwMode="gray">
              <a:xfrm>
                <a:off x="861" y="3040"/>
                <a:ext cx="876" cy="1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93BCE5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7457" name="AutoShape 37"/>
              <p:cNvSpPr>
                <a:spLocks noChangeArrowheads="1"/>
              </p:cNvSpPr>
              <p:nvPr/>
            </p:nvSpPr>
            <p:spPr bwMode="gray">
              <a:xfrm>
                <a:off x="861" y="2531"/>
                <a:ext cx="876" cy="176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CEE1F3"/>
                  </a:gs>
                  <a:gs pos="100000">
                    <a:srgbClr val="4E91D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17454" name="Rectangle 38"/>
            <p:cNvSpPr>
              <a:spLocks noChangeArrowheads="1"/>
            </p:cNvSpPr>
            <p:nvPr/>
          </p:nvSpPr>
          <p:spPr bwMode="auto">
            <a:xfrm>
              <a:off x="407" y="2552"/>
              <a:ext cx="771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latin typeface="HY헤드라인M" pitchFamily="18" charset="-127"/>
                  <a:ea typeface="HY헤드라인M" pitchFamily="18" charset="-127"/>
                </a:rPr>
                <a:t>Circuit</a:t>
              </a:r>
              <a:r>
                <a:rPr kumimoji="1" lang="ko-KR" altLang="en-US" sz="1400">
                  <a:latin typeface="HY헤드라인M" pitchFamily="18" charset="-127"/>
                  <a:ea typeface="HY헤드라인M" pitchFamily="18" charset="-127"/>
                </a:rPr>
                <a:t> </a:t>
              </a: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simulation</a:t>
              </a:r>
            </a:p>
          </p:txBody>
        </p:sp>
      </p:grp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2022453" y="4875226"/>
            <a:ext cx="1890713" cy="863600"/>
            <a:chOff x="2034" y="2629"/>
            <a:chExt cx="1065" cy="544"/>
          </a:xfrm>
        </p:grpSpPr>
        <p:grpSp>
          <p:nvGrpSpPr>
            <p:cNvPr id="10" name="Group 40"/>
            <p:cNvGrpSpPr>
              <a:grpSpLocks/>
            </p:cNvGrpSpPr>
            <p:nvPr/>
          </p:nvGrpSpPr>
          <p:grpSpPr bwMode="auto">
            <a:xfrm>
              <a:off x="2064" y="2629"/>
              <a:ext cx="924" cy="544"/>
              <a:chOff x="2047" y="2629"/>
              <a:chExt cx="903" cy="686"/>
            </a:xfrm>
          </p:grpSpPr>
          <p:sp>
            <p:nvSpPr>
              <p:cNvPr id="17450" name="AutoShape 41"/>
              <p:cNvSpPr>
                <a:spLocks noChangeArrowheads="1"/>
              </p:cNvSpPr>
              <p:nvPr/>
            </p:nvSpPr>
            <p:spPr bwMode="gray">
              <a:xfrm>
                <a:off x="2047" y="2629"/>
                <a:ext cx="903" cy="686"/>
              </a:xfrm>
              <a:prstGeom prst="roundRect">
                <a:avLst>
                  <a:gd name="adj" fmla="val 17509"/>
                </a:avLst>
              </a:prstGeom>
              <a:solidFill>
                <a:srgbClr val="34B034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1" name="AutoShape 42"/>
              <p:cNvSpPr>
                <a:spLocks noChangeArrowheads="1"/>
              </p:cNvSpPr>
              <p:nvPr/>
            </p:nvSpPr>
            <p:spPr bwMode="gray">
              <a:xfrm>
                <a:off x="2069" y="3127"/>
                <a:ext cx="863" cy="17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4B034">
                      <a:alpha val="0"/>
                    </a:srgbClr>
                  </a:gs>
                  <a:gs pos="100000">
                    <a:srgbClr val="A3DBA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52" name="AutoShape 43"/>
              <p:cNvSpPr>
                <a:spLocks noChangeArrowheads="1"/>
              </p:cNvSpPr>
              <p:nvPr/>
            </p:nvSpPr>
            <p:spPr bwMode="gray">
              <a:xfrm>
                <a:off x="2069" y="2637"/>
                <a:ext cx="863" cy="17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E0F3E0"/>
                  </a:gs>
                  <a:gs pos="100000">
                    <a:srgbClr val="34B03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9" name="Text Box 44"/>
            <p:cNvSpPr txBox="1">
              <a:spLocks noChangeArrowheads="1"/>
            </p:cNvSpPr>
            <p:nvPr/>
          </p:nvSpPr>
          <p:spPr bwMode="auto">
            <a:xfrm>
              <a:off x="2034" y="2703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Material Physics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1" name="Group 45"/>
          <p:cNvGrpSpPr>
            <a:grpSpLocks/>
          </p:cNvGrpSpPr>
          <p:nvPr/>
        </p:nvGrpSpPr>
        <p:grpSpPr bwMode="auto">
          <a:xfrm>
            <a:off x="3740128" y="4875226"/>
            <a:ext cx="1403350" cy="863600"/>
            <a:chOff x="3210" y="2761"/>
            <a:chExt cx="790" cy="544"/>
          </a:xfrm>
        </p:grpSpPr>
        <p:grpSp>
          <p:nvGrpSpPr>
            <p:cNvPr id="12" name="Group 46"/>
            <p:cNvGrpSpPr>
              <a:grpSpLocks/>
            </p:cNvGrpSpPr>
            <p:nvPr/>
          </p:nvGrpSpPr>
          <p:grpSpPr bwMode="auto">
            <a:xfrm>
              <a:off x="3210" y="2761"/>
              <a:ext cx="680" cy="544"/>
              <a:chOff x="3210" y="2761"/>
              <a:chExt cx="895" cy="659"/>
            </a:xfrm>
          </p:grpSpPr>
          <p:sp>
            <p:nvSpPr>
              <p:cNvPr id="17445" name="AutoShape 47"/>
              <p:cNvSpPr>
                <a:spLocks noChangeArrowheads="1"/>
              </p:cNvSpPr>
              <p:nvPr/>
            </p:nvSpPr>
            <p:spPr bwMode="gray">
              <a:xfrm>
                <a:off x="3210" y="2761"/>
                <a:ext cx="895" cy="659"/>
              </a:xfrm>
              <a:prstGeom prst="roundRect">
                <a:avLst>
                  <a:gd name="adj" fmla="val 17509"/>
                </a:avLst>
              </a:prstGeom>
              <a:solidFill>
                <a:srgbClr val="B59F43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6" name="AutoShape 48"/>
              <p:cNvSpPr>
                <a:spLocks noChangeArrowheads="1"/>
              </p:cNvSpPr>
              <p:nvPr/>
            </p:nvSpPr>
            <p:spPr bwMode="gray">
              <a:xfrm>
                <a:off x="3230" y="3239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B59F43"/>
                  </a:gs>
                  <a:gs pos="100000">
                    <a:srgbClr val="DBD0A4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7" name="AutoShape 49"/>
              <p:cNvSpPr>
                <a:spLocks noChangeArrowheads="1"/>
              </p:cNvSpPr>
              <p:nvPr/>
            </p:nvSpPr>
            <p:spPr bwMode="gray">
              <a:xfrm>
                <a:off x="3230" y="2768"/>
                <a:ext cx="858" cy="163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EDE8D1"/>
                  </a:gs>
                  <a:gs pos="100000">
                    <a:srgbClr val="B59F43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44" name="Text Box 50"/>
            <p:cNvSpPr txBox="1">
              <a:spLocks noChangeArrowheads="1"/>
            </p:cNvSpPr>
            <p:nvPr/>
          </p:nvSpPr>
          <p:spPr bwMode="auto">
            <a:xfrm>
              <a:off x="3238" y="2796"/>
              <a:ext cx="762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Equipment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Operation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Skill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3" name="Group 51"/>
          <p:cNvGrpSpPr>
            <a:grpSpLocks/>
          </p:cNvGrpSpPr>
          <p:nvPr/>
        </p:nvGrpSpPr>
        <p:grpSpPr bwMode="auto">
          <a:xfrm>
            <a:off x="4967266" y="4875226"/>
            <a:ext cx="1927225" cy="863600"/>
            <a:chOff x="2835" y="2478"/>
            <a:chExt cx="1086" cy="544"/>
          </a:xfrm>
        </p:grpSpPr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2835" y="2478"/>
              <a:ext cx="771" cy="544"/>
              <a:chOff x="2416" y="1296"/>
              <a:chExt cx="1088" cy="1248"/>
            </a:xfrm>
          </p:grpSpPr>
          <p:sp>
            <p:nvSpPr>
              <p:cNvPr id="17440" name="AutoShape 53"/>
              <p:cNvSpPr>
                <a:spLocks noChangeArrowheads="1"/>
              </p:cNvSpPr>
              <p:nvPr/>
            </p:nvSpPr>
            <p:spPr bwMode="gray">
              <a:xfrm>
                <a:off x="2416" y="1296"/>
                <a:ext cx="1088" cy="1248"/>
              </a:xfrm>
              <a:prstGeom prst="roundRect">
                <a:avLst>
                  <a:gd name="adj" fmla="val 17509"/>
                </a:avLst>
              </a:prstGeom>
              <a:solidFill>
                <a:srgbClr val="0BB4C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1" name="AutoShape 54"/>
              <p:cNvSpPr>
                <a:spLocks noChangeArrowheads="1"/>
              </p:cNvSpPr>
              <p:nvPr/>
            </p:nvSpPr>
            <p:spPr bwMode="gray">
              <a:xfrm>
                <a:off x="2442" y="2202"/>
                <a:ext cx="1040" cy="3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BB4C1"/>
                  </a:gs>
                  <a:gs pos="100000">
                    <a:srgbClr val="82D8DF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42" name="AutoShape 55"/>
              <p:cNvSpPr>
                <a:spLocks noChangeArrowheads="1"/>
              </p:cNvSpPr>
              <p:nvPr/>
            </p:nvSpPr>
            <p:spPr bwMode="gray">
              <a:xfrm>
                <a:off x="2442" y="1311"/>
                <a:ext cx="1040" cy="3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D3F1F4"/>
                  </a:gs>
                  <a:gs pos="100000">
                    <a:srgbClr val="0BB4C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9" name="Text Box 56"/>
            <p:cNvSpPr txBox="1">
              <a:spLocks noChangeArrowheads="1"/>
            </p:cNvSpPr>
            <p:nvPr/>
          </p:nvSpPr>
          <p:spPr bwMode="auto">
            <a:xfrm>
              <a:off x="2856" y="2571"/>
              <a:ext cx="1065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Process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Know- how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5" name="Group 57"/>
          <p:cNvGrpSpPr>
            <a:grpSpLocks/>
          </p:cNvGrpSpPr>
          <p:nvPr/>
        </p:nvGrpSpPr>
        <p:grpSpPr bwMode="auto">
          <a:xfrm>
            <a:off x="6362678" y="4875226"/>
            <a:ext cx="1690688" cy="863600"/>
            <a:chOff x="3651" y="2478"/>
            <a:chExt cx="953" cy="544"/>
          </a:xfrm>
        </p:grpSpPr>
        <p:grpSp>
          <p:nvGrpSpPr>
            <p:cNvPr id="16" name="Group 58"/>
            <p:cNvGrpSpPr>
              <a:grpSpLocks/>
            </p:cNvGrpSpPr>
            <p:nvPr/>
          </p:nvGrpSpPr>
          <p:grpSpPr bwMode="auto">
            <a:xfrm>
              <a:off x="3651" y="2478"/>
              <a:ext cx="953" cy="544"/>
              <a:chOff x="3817" y="1536"/>
              <a:chExt cx="1079" cy="1198"/>
            </a:xfrm>
          </p:grpSpPr>
          <p:sp>
            <p:nvSpPr>
              <p:cNvPr id="17435" name="AutoShape 59"/>
              <p:cNvSpPr>
                <a:spLocks noChangeArrowheads="1"/>
              </p:cNvSpPr>
              <p:nvPr/>
            </p:nvSpPr>
            <p:spPr bwMode="gray">
              <a:xfrm>
                <a:off x="3817" y="1536"/>
                <a:ext cx="1079" cy="1198"/>
              </a:xfrm>
              <a:prstGeom prst="roundRect">
                <a:avLst>
                  <a:gd name="adj" fmla="val 17509"/>
                </a:avLst>
              </a:prstGeom>
              <a:solidFill>
                <a:srgbClr val="FA8228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6" name="AutoShape 60"/>
              <p:cNvSpPr>
                <a:spLocks noChangeArrowheads="1"/>
              </p:cNvSpPr>
              <p:nvPr/>
            </p:nvSpPr>
            <p:spPr bwMode="gray">
              <a:xfrm>
                <a:off x="3842" y="2405"/>
                <a:ext cx="1033" cy="2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A8228">
                      <a:alpha val="0"/>
                    </a:srgbClr>
                  </a:gs>
                  <a:gs pos="100000">
                    <a:srgbClr val="FDC296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  <p:sp>
            <p:nvSpPr>
              <p:cNvPr id="17437" name="AutoShape 61"/>
              <p:cNvSpPr>
                <a:spLocks noChangeArrowheads="1"/>
              </p:cNvSpPr>
              <p:nvPr/>
            </p:nvSpPr>
            <p:spPr bwMode="gray">
              <a:xfrm>
                <a:off x="3842" y="1549"/>
                <a:ext cx="1033" cy="29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EECDE"/>
                  </a:gs>
                  <a:gs pos="100000">
                    <a:srgbClr val="FA8228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>
                  <a:cs typeface="Arial" charset="0"/>
                </a:endParaRPr>
              </a:p>
            </p:txBody>
          </p:sp>
        </p:grpSp>
        <p:sp>
          <p:nvSpPr>
            <p:cNvPr id="17434" name="Text Box 62"/>
            <p:cNvSpPr txBox="1">
              <a:spLocks noChangeArrowheads="1"/>
            </p:cNvSpPr>
            <p:nvPr/>
          </p:nvSpPr>
          <p:spPr bwMode="auto">
            <a:xfrm>
              <a:off x="3696" y="2559"/>
              <a:ext cx="908" cy="3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95250" indent="-95250" fontAlgn="ctr" latinLnBrk="1">
                <a:spcBef>
                  <a:spcPct val="25000"/>
                </a:spcBef>
                <a:buFont typeface="Times New Roman" pitchFamily="18" charset="0"/>
                <a:buChar char="•"/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Professional</a:t>
              </a:r>
            </a:p>
            <a:p>
              <a:pPr marL="95250" indent="-95250" fontAlgn="ctr" latinLnBrk="1">
                <a:spcBef>
                  <a:spcPct val="25000"/>
                </a:spcBef>
              </a:pPr>
              <a:r>
                <a:rPr kumimoji="1" lang="en-US" altLang="ko-KR" sz="1400">
                  <a:ea typeface="HY헤드라인M" pitchFamily="18" charset="-127"/>
                  <a:cs typeface="Arial" charset="0"/>
                </a:rPr>
                <a:t>mind</a:t>
              </a:r>
              <a:endParaRPr kumimoji="1" lang="ko-KR" altLang="en-US" sz="1400">
                <a:ea typeface="HY헤드라인M" pitchFamily="18" charset="-127"/>
                <a:cs typeface="Arial" charset="0"/>
              </a:endParaRPr>
            </a:p>
          </p:txBody>
        </p:sp>
      </p:grpSp>
      <p:grpSp>
        <p:nvGrpSpPr>
          <p:cNvPr id="17" name="Group 69"/>
          <p:cNvGrpSpPr>
            <a:grpSpLocks/>
          </p:cNvGrpSpPr>
          <p:nvPr/>
        </p:nvGrpSpPr>
        <p:grpSpPr bwMode="auto">
          <a:xfrm>
            <a:off x="1500166" y="1333513"/>
            <a:ext cx="5816600" cy="738188"/>
            <a:chOff x="1053" y="920"/>
            <a:chExt cx="3493" cy="465"/>
          </a:xfrm>
        </p:grpSpPr>
        <p:sp>
          <p:nvSpPr>
            <p:cNvPr id="17429" name="AutoShape 64"/>
            <p:cNvSpPr>
              <a:spLocks noChangeArrowheads="1"/>
            </p:cNvSpPr>
            <p:nvPr/>
          </p:nvSpPr>
          <p:spPr bwMode="gray">
            <a:xfrm rot="10800000">
              <a:off x="1053" y="920"/>
              <a:ext cx="3493" cy="465"/>
            </a:xfrm>
            <a:prstGeom prst="can">
              <a:avLst>
                <a:gd name="adj" fmla="val 32083"/>
              </a:avLst>
            </a:prstGeom>
            <a:gradFill rotWithShape="1">
              <a:gsLst>
                <a:gs pos="0">
                  <a:srgbClr val="C0C0C0"/>
                </a:gs>
                <a:gs pos="50000">
                  <a:srgbClr val="FFFFFF"/>
                </a:gs>
                <a:gs pos="100000">
                  <a:srgbClr val="C0C0C0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rot="10800000" wrap="none" anchor="ctr"/>
            <a:lstStyle/>
            <a:p>
              <a:endParaRPr lang="ko-KR" altLang="en-US"/>
            </a:p>
          </p:txBody>
        </p: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 rot="10800000">
              <a:off x="1053" y="1253"/>
              <a:ext cx="3493" cy="91"/>
              <a:chOff x="2029" y="2178"/>
              <a:chExt cx="1600" cy="474"/>
            </a:xfrm>
          </p:grpSpPr>
          <p:sp>
            <p:nvSpPr>
              <p:cNvPr id="17431" name="Oval 66"/>
              <p:cNvSpPr>
                <a:spLocks noChangeArrowheads="1"/>
              </p:cNvSpPr>
              <p:nvPr/>
            </p:nvSpPr>
            <p:spPr bwMode="gray">
              <a:xfrm>
                <a:off x="2029" y="2178"/>
                <a:ext cx="1600" cy="474"/>
              </a:xfrm>
              <a:prstGeom prst="ellipse">
                <a:avLst/>
              </a:prstGeom>
              <a:gradFill rotWithShape="1">
                <a:gsLst>
                  <a:gs pos="0">
                    <a:srgbClr val="E6E6E6"/>
                  </a:gs>
                  <a:gs pos="14999">
                    <a:srgbClr val="7D8496"/>
                  </a:gs>
                  <a:gs pos="53000">
                    <a:srgbClr val="E6E6E6"/>
                  </a:gs>
                  <a:gs pos="67999">
                    <a:srgbClr val="7D8496"/>
                  </a:gs>
                  <a:gs pos="92999">
                    <a:srgbClr val="E6E6E6"/>
                  </a:gs>
                  <a:gs pos="100000">
                    <a:srgbClr val="FFFFFF"/>
                  </a:gs>
                </a:gsLst>
                <a:lin ang="5400000" scaled="1"/>
              </a:gradFill>
              <a:ln w="28575">
                <a:solidFill>
                  <a:srgbClr val="B2B2B2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  <p:sp>
            <p:nvSpPr>
              <p:cNvPr id="17432" name="Oval 67"/>
              <p:cNvSpPr>
                <a:spLocks noChangeArrowheads="1"/>
              </p:cNvSpPr>
              <p:nvPr/>
            </p:nvSpPr>
            <p:spPr bwMode="gray">
              <a:xfrm>
                <a:off x="2117" y="2183"/>
                <a:ext cx="1419" cy="464"/>
              </a:xfrm>
              <a:prstGeom prst="ellipse">
                <a:avLst/>
              </a:prstGeom>
              <a:solidFill>
                <a:srgbClr val="C0C0C0"/>
              </a:solidFill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267332" name="Rectangle 68"/>
          <p:cNvSpPr>
            <a:spLocks noChangeArrowheads="1"/>
          </p:cNvSpPr>
          <p:nvPr/>
        </p:nvSpPr>
        <p:spPr bwMode="auto">
          <a:xfrm>
            <a:off x="1489053" y="1287476"/>
            <a:ext cx="58435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0" tIns="0" rIns="0" bIns="0" anchor="ctr"/>
          <a:lstStyle/>
          <a:p>
            <a:pPr algn="ctr" latinLnBrk="1">
              <a:defRPr/>
            </a:pPr>
            <a:r>
              <a:rPr kumimoji="1" lang="ko-KR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자아 실현</a:t>
            </a:r>
          </a:p>
        </p:txBody>
      </p:sp>
      <p:sp>
        <p:nvSpPr>
          <p:cNvPr id="17428" name="Rectangle 15"/>
          <p:cNvSpPr>
            <a:spLocks noChangeArrowheads="1"/>
          </p:cNvSpPr>
          <p:nvPr/>
        </p:nvSpPr>
        <p:spPr bwMode="black">
          <a:xfrm>
            <a:off x="1922441" y="3349638"/>
            <a:ext cx="1268412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ko-KR" altLang="en-US" sz="1600">
                <a:ea typeface="HY헤드라인M" pitchFamily="18" charset="-127"/>
                <a:cs typeface="Arial" charset="0"/>
              </a:rPr>
              <a:t>창조적 사고</a:t>
            </a:r>
            <a:endParaRPr lang="en-US" altLang="ko-KR" sz="1600">
              <a:ea typeface="HY헤드라인M" pitchFamily="18" charset="-127"/>
              <a:cs typeface="Arial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Auguste Rodin - Le Penseur"/>
          <p:cNvPicPr>
            <a:picLocks noChangeAspect="1" noChangeArrowheads="1"/>
          </p:cNvPicPr>
          <p:nvPr/>
        </p:nvPicPr>
        <p:blipFill>
          <a:blip r:embed="rId2">
            <a:lum bright="11000" contrast="47000"/>
          </a:blip>
          <a:srcRect r="9767" b="2637"/>
          <a:stretch>
            <a:fillRect/>
          </a:stretch>
        </p:blipFill>
        <p:spPr bwMode="auto">
          <a:xfrm>
            <a:off x="5843622" y="2285992"/>
            <a:ext cx="3300378" cy="4572008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7200" dirty="0"/>
              <a:t>자아 실현</a:t>
            </a:r>
            <a:r>
              <a:rPr lang="en-US" altLang="ko-KR" sz="7200" dirty="0"/>
              <a:t>?</a:t>
            </a:r>
            <a:endParaRPr lang="ko-KR" altLang="en-US" sz="72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286116" y="2000240"/>
            <a:ext cx="5400684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o-KR" altLang="en-US" dirty="0">
                <a:solidFill>
                  <a:srgbClr val="FFC000"/>
                </a:solidFill>
              </a:rPr>
              <a:t>대학 졸업</a:t>
            </a:r>
            <a:endParaRPr lang="en-US" altLang="ko-KR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ko-KR" altLang="en-US" dirty="0">
                <a:solidFill>
                  <a:srgbClr val="FF0000"/>
                </a:solidFill>
              </a:rPr>
              <a:t>대학원 졸업</a:t>
            </a:r>
            <a:endParaRPr lang="en-US" altLang="ko-KR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ko-KR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취업</a:t>
            </a:r>
            <a:r>
              <a:rPr lang="en-US" altLang="ko-K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?, </a:t>
            </a:r>
            <a:r>
              <a:rPr lang="ko-KR" alt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사업</a:t>
            </a:r>
            <a:r>
              <a:rPr lang="en-US" altLang="ko-KR" dirty="0">
                <a:solidFill>
                  <a:schemeClr val="tx2">
                    <a:lumMod val="40000"/>
                    <a:lumOff val="60000"/>
                  </a:schemeClr>
                </a:solidFill>
              </a:rPr>
              <a:t>?,</a:t>
            </a:r>
          </a:p>
          <a:p>
            <a:pPr>
              <a:buNone/>
            </a:pPr>
            <a:r>
              <a:rPr lang="ko-KR" altLang="en-US" dirty="0"/>
              <a:t>결혼</a:t>
            </a:r>
            <a:endParaRPr lang="en-US" altLang="ko-KR" dirty="0"/>
          </a:p>
          <a:p>
            <a:pPr>
              <a:buNone/>
            </a:pPr>
            <a:r>
              <a:rPr lang="ko-KR" altLang="en-US" dirty="0"/>
              <a:t>사회 생활</a:t>
            </a:r>
            <a:endParaRPr lang="en-US" altLang="ko-KR" dirty="0"/>
          </a:p>
          <a:p>
            <a:pPr>
              <a:buNone/>
            </a:pPr>
            <a:r>
              <a:rPr lang="ko-KR" altLang="en-US" dirty="0"/>
              <a:t>성취</a:t>
            </a:r>
            <a:r>
              <a:rPr lang="en-US" altLang="ko-KR" dirty="0"/>
              <a:t>/</a:t>
            </a:r>
            <a:r>
              <a:rPr lang="ko-KR" altLang="en-US" dirty="0"/>
              <a:t>행복</a:t>
            </a:r>
            <a:endParaRPr lang="en-US" altLang="ko-KR" dirty="0"/>
          </a:p>
          <a:p>
            <a:pPr>
              <a:buNone/>
            </a:pPr>
            <a:r>
              <a:rPr lang="ko-KR" altLang="en-US" dirty="0"/>
              <a:t>노후 </a:t>
            </a:r>
            <a:endParaRPr lang="en-US" altLang="ko-KR" dirty="0"/>
          </a:p>
          <a:p>
            <a:pPr>
              <a:buNone/>
            </a:pPr>
            <a:r>
              <a:rPr lang="ko-KR" altLang="en-US" dirty="0"/>
              <a:t>죽음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214414" y="2643182"/>
            <a:ext cx="7929586" cy="4214818"/>
            <a:chOff x="0" y="1142984"/>
            <a:chExt cx="9144000" cy="5715016"/>
          </a:xfrm>
        </p:grpSpPr>
        <p:pic>
          <p:nvPicPr>
            <p:cNvPr id="19458" name="Picture 2" descr="C:\Documents and Settings\Administrator\Local Settings\Temporary Internet Files\Content.IE5\0LIB89YN\j0411831[1].jpg"/>
            <p:cNvPicPr>
              <a:picLocks noChangeAspect="1" noChangeArrowheads="1"/>
            </p:cNvPicPr>
            <p:nvPr/>
          </p:nvPicPr>
          <p:blipFill>
            <a:blip r:embed="rId3">
              <a:grayscl/>
            </a:blip>
            <a:srcRect b="19123"/>
            <a:stretch>
              <a:fillRect/>
            </a:stretch>
          </p:blipFill>
          <p:spPr bwMode="auto">
            <a:xfrm>
              <a:off x="0" y="1785926"/>
              <a:ext cx="9144000" cy="5072074"/>
            </a:xfrm>
            <a:prstGeom prst="rect">
              <a:avLst/>
            </a:prstGeom>
            <a:noFill/>
          </p:spPr>
        </p:pic>
        <p:sp>
          <p:nvSpPr>
            <p:cNvPr id="6" name="직사각형 5"/>
            <p:cNvSpPr/>
            <p:nvPr/>
          </p:nvSpPr>
          <p:spPr>
            <a:xfrm>
              <a:off x="0" y="1142984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786182" y="357166"/>
            <a:ext cx="5214974" cy="2484324"/>
          </a:xfrm>
        </p:spPr>
        <p:txBody>
          <a:bodyPr>
            <a:normAutofit lnSpcReduction="10000"/>
          </a:bodyPr>
          <a:lstStyle/>
          <a:p>
            <a:pPr lvl="0"/>
            <a:r>
              <a:rPr lang="ko-KR" altLang="en-US" dirty="0"/>
              <a:t>채용</a:t>
            </a:r>
            <a:r>
              <a:rPr lang="en-US" altLang="ko-KR" dirty="0"/>
              <a:t>/</a:t>
            </a:r>
            <a:r>
              <a:rPr lang="ko-KR" altLang="en-US" dirty="0"/>
              <a:t>취직</a:t>
            </a:r>
            <a:r>
              <a:rPr lang="en-US" altLang="ko-KR" dirty="0"/>
              <a:t>?</a:t>
            </a:r>
          </a:p>
          <a:p>
            <a:pPr lvl="1"/>
            <a:r>
              <a:rPr lang="ko-KR" altLang="en-US" dirty="0"/>
              <a:t>처음 만나는 사람</a:t>
            </a:r>
            <a:endParaRPr lang="en-US" altLang="ko-KR" dirty="0"/>
          </a:p>
          <a:p>
            <a:pPr lvl="1"/>
            <a:r>
              <a:rPr lang="ko-KR" altLang="en-US" dirty="0"/>
              <a:t>알 수가 없다</a:t>
            </a:r>
            <a:r>
              <a:rPr lang="en-US" altLang="ko-KR" dirty="0"/>
              <a:t>, </a:t>
            </a:r>
            <a:r>
              <a:rPr lang="ko-KR" altLang="en-US" dirty="0"/>
              <a:t>능력</a:t>
            </a:r>
            <a:r>
              <a:rPr lang="en-US" altLang="ko-KR" dirty="0"/>
              <a:t>,</a:t>
            </a:r>
            <a:r>
              <a:rPr lang="ko-KR" altLang="en-US" dirty="0"/>
              <a:t>인성</a:t>
            </a:r>
            <a:r>
              <a:rPr lang="en-US" altLang="ko-KR" dirty="0"/>
              <a:t>….</a:t>
            </a:r>
          </a:p>
          <a:p>
            <a:pPr lvl="1"/>
            <a:r>
              <a:rPr lang="ko-KR" altLang="en-US" dirty="0"/>
              <a:t>나는 다른 사람에게</a:t>
            </a:r>
            <a:r>
              <a:rPr lang="en-US" altLang="ko-KR" dirty="0"/>
              <a:t>Attractive</a:t>
            </a:r>
            <a:r>
              <a:rPr lang="ko-KR" altLang="en-US" dirty="0"/>
              <a:t>한가</a:t>
            </a:r>
            <a:r>
              <a:rPr lang="en-US" altLang="ko-KR" dirty="0"/>
              <a:t>?</a:t>
            </a:r>
          </a:p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9" name="그룹 8"/>
          <p:cNvGrpSpPr/>
          <p:nvPr/>
        </p:nvGrpSpPr>
        <p:grpSpPr>
          <a:xfrm>
            <a:off x="0" y="0"/>
            <a:ext cx="3643306" cy="2143116"/>
            <a:chOff x="-32" y="1214422"/>
            <a:chExt cx="9144032" cy="5643578"/>
          </a:xfrm>
        </p:grpSpPr>
        <p:pic>
          <p:nvPicPr>
            <p:cNvPr id="10" name="Picture 4" descr="C:\Documents and Settings\Administrator\Local Settings\Temporary Internet Files\Content.IE5\O96NCX6Z\MPj04224090000[1][1].jpg"/>
            <p:cNvPicPr>
              <a:picLocks noChangeAspect="1" noChangeArrowheads="1"/>
            </p:cNvPicPr>
            <p:nvPr/>
          </p:nvPicPr>
          <p:blipFill>
            <a:blip r:embed="rId4" cstate="print">
              <a:grayscl/>
            </a:blip>
            <a:srcRect b="18653"/>
            <a:stretch>
              <a:fillRect/>
            </a:stretch>
          </p:blipFill>
          <p:spPr bwMode="auto">
            <a:xfrm>
              <a:off x="-32" y="1928802"/>
              <a:ext cx="9144032" cy="4929198"/>
            </a:xfrm>
            <a:prstGeom prst="rect">
              <a:avLst/>
            </a:prstGeom>
            <a:noFill/>
          </p:spPr>
        </p:pic>
        <p:sp>
          <p:nvSpPr>
            <p:cNvPr id="11" name="직사각형 10"/>
            <p:cNvSpPr/>
            <p:nvPr/>
          </p:nvSpPr>
          <p:spPr>
            <a:xfrm>
              <a:off x="0" y="1214422"/>
              <a:ext cx="9144000" cy="2928958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48000">
                  <a:schemeClr val="bg1"/>
                </a:gs>
                <a:gs pos="92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ransition spd="med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tor\Local Settings\Temporary Internet Files\Content.IE5\0LIB89YN\day_9_success_orxi[1].jpg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429124" y="785794"/>
            <a:ext cx="3713628" cy="5583589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우리의 자세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자아실현을 위한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3600" dirty="0"/>
              <a:t>우리가 가져야 할 것들</a:t>
            </a: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C6ED92-64BF-4642-96B4-0D4FD32D6151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</p:cSld>
  <p:clrMapOvr>
    <a:masterClrMapping/>
  </p:clrMapOvr>
  <p:transition spd="med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/>
              <a:t>네트웍</a:t>
            </a:r>
            <a:r>
              <a:rPr lang="en-US" altLang="ko-KR" dirty="0"/>
              <a:t>/</a:t>
            </a:r>
            <a:r>
              <a:rPr lang="ko-KR" altLang="en-US" dirty="0"/>
              <a:t>협동연구</a:t>
            </a:r>
          </a:p>
        </p:txBody>
      </p:sp>
      <p:sp>
        <p:nvSpPr>
          <p:cNvPr id="5" name="모서리가 둥근 직사각형 4"/>
          <p:cNvSpPr/>
          <p:nvPr/>
        </p:nvSpPr>
        <p:spPr>
          <a:xfrm>
            <a:off x="571472" y="4071942"/>
            <a:ext cx="1785950" cy="1428760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연구소</a:t>
            </a:r>
            <a:endParaRPr lang="en-US" altLang="ko-KR" sz="3200" b="1" dirty="0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536149" y="3857628"/>
            <a:ext cx="2071702" cy="164307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/>
              <a:t>대학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858016" y="4000504"/>
            <a:ext cx="1643074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기업체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86182" y="3929066"/>
            <a:ext cx="1646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/>
              <a:t>EDLAB</a:t>
            </a:r>
            <a:endParaRPr lang="ko-KR" altLang="en-US" sz="3600" b="1" dirty="0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1214414" y="1857364"/>
            <a:ext cx="1785950" cy="1357322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 err="1">
                <a:solidFill>
                  <a:schemeClr val="tx1"/>
                </a:solidFill>
              </a:rPr>
              <a:t>지자체</a:t>
            </a:r>
            <a:endParaRPr lang="en-US" altLang="ko-KR" sz="3200" b="1" dirty="0">
              <a:solidFill>
                <a:schemeClr val="tx1"/>
              </a:solidFill>
            </a:endParaRPr>
          </a:p>
        </p:txBody>
      </p:sp>
      <p:cxnSp>
        <p:nvCxnSpPr>
          <p:cNvPr id="23" name="직선 화살표 연결선 22"/>
          <p:cNvCxnSpPr/>
          <p:nvPr/>
        </p:nvCxnSpPr>
        <p:spPr>
          <a:xfrm rot="16200000" flipV="1">
            <a:off x="2964645" y="3178967"/>
            <a:ext cx="714380" cy="642942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/>
          <p:nvPr/>
        </p:nvCxnSpPr>
        <p:spPr>
          <a:xfrm>
            <a:off x="2500298" y="4857760"/>
            <a:ext cx="1000132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>
            <a:off x="5786446" y="4714884"/>
            <a:ext cx="928694" cy="1588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모서리가 둥근 직사각형 29"/>
          <p:cNvSpPr/>
          <p:nvPr/>
        </p:nvSpPr>
        <p:spPr>
          <a:xfrm>
            <a:off x="5572132" y="1785926"/>
            <a:ext cx="2071702" cy="1285884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dirty="0">
                <a:solidFill>
                  <a:schemeClr val="tx1"/>
                </a:solidFill>
              </a:rPr>
              <a:t>주변대학</a:t>
            </a:r>
          </a:p>
        </p:txBody>
      </p:sp>
      <p:cxnSp>
        <p:nvCxnSpPr>
          <p:cNvPr id="32" name="직선 화살표 연결선 31"/>
          <p:cNvCxnSpPr/>
          <p:nvPr/>
        </p:nvCxnSpPr>
        <p:spPr>
          <a:xfrm rot="5400000" flipH="1" flipV="1">
            <a:off x="5143504" y="3286124"/>
            <a:ext cx="785818" cy="357190"/>
          </a:xfrm>
          <a:prstGeom prst="straightConnector1">
            <a:avLst/>
          </a:prstGeom>
          <a:ln w="76200">
            <a:prstDash val="solid"/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357290" y="6072206"/>
            <a:ext cx="692948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협동연구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과제 연구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기술 기획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애로 기술</a:t>
            </a:r>
            <a:r>
              <a:rPr lang="en-US" altLang="ko-KR" sz="2400" b="1" dirty="0"/>
              <a:t> </a:t>
            </a:r>
            <a:r>
              <a:rPr lang="ko-KR" altLang="en-US" sz="2400" b="1" dirty="0"/>
              <a:t>등</a:t>
            </a:r>
          </a:p>
        </p:txBody>
      </p:sp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76200">
          <a:prstDash val="solid"/>
          <a:headEnd type="arrow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1052</TotalTime>
  <Words>408</Words>
  <Application>Microsoft Office PowerPoint</Application>
  <PresentationFormat>화면 슬라이드 쇼(4:3)</PresentationFormat>
  <Paragraphs>177</Paragraphs>
  <Slides>25</Slides>
  <Notes>8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HY중고딕</vt:lpstr>
      <vt:lpstr>HY헤드라인M</vt:lpstr>
      <vt:lpstr>굴림</vt:lpstr>
      <vt:lpstr>맑은 고딕</vt:lpstr>
      <vt:lpstr>바탕</vt:lpstr>
      <vt:lpstr>Aharoni</vt:lpstr>
      <vt:lpstr>Arial</vt:lpstr>
      <vt:lpstr>Times New Roman</vt:lpstr>
      <vt:lpstr>Wingdings</vt:lpstr>
      <vt:lpstr>Office 테마</vt:lpstr>
      <vt:lpstr>Electronic Device Lab.  2019 Workshop</vt:lpstr>
      <vt:lpstr>PowerPoint 프레젠테이션</vt:lpstr>
      <vt:lpstr>우리는 무엇을 위해 ?</vt:lpstr>
      <vt:lpstr>PowerPoint 프레젠테이션</vt:lpstr>
      <vt:lpstr>자아 실현?</vt:lpstr>
      <vt:lpstr>PowerPoint 프레젠테이션</vt:lpstr>
      <vt:lpstr>우리의 자세</vt:lpstr>
      <vt:lpstr>우리가 가져야 할 것들</vt:lpstr>
      <vt:lpstr>네트웍/협동연구</vt:lpstr>
      <vt:lpstr>그리고 우리에게 필요한 것들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Portable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夜來香</dc:creator>
  <cp:lastModifiedBy>B. S. Bae</cp:lastModifiedBy>
  <cp:revision>108</cp:revision>
  <dcterms:created xsi:type="dcterms:W3CDTF">2009-01-19T07:37:31Z</dcterms:created>
  <dcterms:modified xsi:type="dcterms:W3CDTF">2019-02-13T06:44:26Z</dcterms:modified>
</cp:coreProperties>
</file>