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51" r:id="rId2"/>
    <p:sldId id="342" r:id="rId3"/>
    <p:sldId id="353" r:id="rId4"/>
    <p:sldId id="299" r:id="rId5"/>
    <p:sldId id="344" r:id="rId6"/>
    <p:sldId id="331" r:id="rId7"/>
    <p:sldId id="376" r:id="rId8"/>
    <p:sldId id="327" r:id="rId9"/>
    <p:sldId id="329" r:id="rId10"/>
    <p:sldId id="328" r:id="rId11"/>
    <p:sldId id="333" r:id="rId12"/>
    <p:sldId id="355" r:id="rId13"/>
    <p:sldId id="332" r:id="rId14"/>
    <p:sldId id="373" r:id="rId15"/>
    <p:sldId id="368" r:id="rId16"/>
    <p:sldId id="377" r:id="rId17"/>
    <p:sldId id="371" r:id="rId18"/>
    <p:sldId id="372" r:id="rId19"/>
    <p:sldId id="354" r:id="rId20"/>
    <p:sldId id="378" r:id="rId21"/>
    <p:sldId id="359" r:id="rId22"/>
    <p:sldId id="365" r:id="rId23"/>
    <p:sldId id="356" r:id="rId24"/>
    <p:sldId id="366" r:id="rId25"/>
    <p:sldId id="257" r:id="rId26"/>
    <p:sldId id="374" r:id="rId27"/>
    <p:sldId id="367" r:id="rId28"/>
    <p:sldId id="293" r:id="rId2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505"/>
    <a:srgbClr val="6C0000"/>
    <a:srgbClr val="777777"/>
    <a:srgbClr val="80808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1" autoAdjust="0"/>
    <p:restoredTop sz="84333" autoAdjust="0"/>
  </p:normalViewPr>
  <p:slideViewPr>
    <p:cSldViewPr>
      <p:cViewPr>
        <p:scale>
          <a:sx n="66" d="100"/>
          <a:sy n="66" d="100"/>
        </p:scale>
        <p:origin x="-2130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FFEB16-5549-4FAF-95A9-DCA8A01386A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8421225A-517E-4B20-AB9D-ADE3565462B5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en-US" altLang="ko-KR" sz="2400" dirty="0" smtClean="0"/>
            <a:t>2008 </a:t>
          </a:r>
          <a:r>
            <a:rPr lang="ko-KR" altLang="en-US" sz="2400" dirty="0" smtClean="0"/>
            <a:t>김승겸 </a:t>
          </a:r>
          <a:r>
            <a:rPr lang="en-US" altLang="ko-KR" sz="2400" dirty="0" smtClean="0"/>
            <a:t>: </a:t>
          </a:r>
          <a:r>
            <a:rPr lang="ko-KR" altLang="en-US" sz="2400" dirty="0" err="1" smtClean="0"/>
            <a:t>큐슈대학</a:t>
          </a:r>
          <a:r>
            <a:rPr lang="ko-KR" altLang="en-US" sz="2400" dirty="0" smtClean="0"/>
            <a:t> 박사과정</a:t>
          </a:r>
          <a:endParaRPr lang="ko-KR" altLang="en-US" sz="2400" dirty="0"/>
        </a:p>
      </dgm:t>
    </dgm:pt>
    <dgm:pt modelId="{6C9E24AD-01D9-4845-80D1-8EA07B5541A0}" type="parTrans" cxnId="{7B87ECB5-23B9-4237-A41F-EE6AC181A268}">
      <dgm:prSet/>
      <dgm:spPr/>
      <dgm:t>
        <a:bodyPr/>
        <a:lstStyle/>
        <a:p>
          <a:pPr latinLnBrk="1"/>
          <a:endParaRPr lang="ko-KR" altLang="en-US" sz="2000"/>
        </a:p>
      </dgm:t>
    </dgm:pt>
    <dgm:pt modelId="{8E1A13B9-4BAA-4C5C-9D21-3341D2828F94}" type="sibTrans" cxnId="{7B87ECB5-23B9-4237-A41F-EE6AC181A268}">
      <dgm:prSet/>
      <dgm:spPr/>
      <dgm:t>
        <a:bodyPr/>
        <a:lstStyle/>
        <a:p>
          <a:pPr latinLnBrk="1"/>
          <a:endParaRPr lang="ko-KR" altLang="en-US" sz="2000"/>
        </a:p>
      </dgm:t>
    </dgm:pt>
    <dgm:pt modelId="{C163E7D3-22A4-44E9-B6A9-181B60105BF3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en-US" altLang="ko-KR" sz="2400" dirty="0" smtClean="0"/>
            <a:t>2009 </a:t>
          </a:r>
          <a:r>
            <a:rPr lang="ko-KR" altLang="en-US" sz="2400" dirty="0" smtClean="0"/>
            <a:t>김상우</a:t>
          </a:r>
          <a:r>
            <a:rPr lang="en-US" altLang="ko-KR" sz="2400" dirty="0" smtClean="0"/>
            <a:t>(FED), </a:t>
          </a:r>
          <a:r>
            <a:rPr lang="ko-KR" altLang="en-US" sz="2400" dirty="0" smtClean="0"/>
            <a:t>정남현</a:t>
          </a:r>
          <a:r>
            <a:rPr lang="en-US" altLang="ko-KR" sz="2400" dirty="0" smtClean="0"/>
            <a:t>(</a:t>
          </a:r>
          <a:r>
            <a:rPr lang="ko-KR" altLang="en-US" sz="2400" dirty="0" smtClean="0"/>
            <a:t>설계</a:t>
          </a:r>
          <a:r>
            <a:rPr lang="en-US" altLang="ko-KR" sz="2400" dirty="0" smtClean="0"/>
            <a:t>), </a:t>
          </a:r>
          <a:r>
            <a:rPr lang="ko-KR" altLang="en-US" sz="2400" dirty="0" smtClean="0"/>
            <a:t>홍선표</a:t>
          </a:r>
          <a:r>
            <a:rPr lang="en-US" altLang="ko-KR" sz="2400" dirty="0" smtClean="0"/>
            <a:t>(</a:t>
          </a:r>
          <a:r>
            <a:rPr lang="ko-KR" altLang="en-US" sz="2400" dirty="0" smtClean="0"/>
            <a:t>창홍</a:t>
          </a:r>
          <a:r>
            <a:rPr lang="en-US" altLang="ko-KR" sz="2400" dirty="0" smtClean="0"/>
            <a:t>)</a:t>
          </a:r>
          <a:endParaRPr lang="ko-KR" altLang="en-US" sz="2400" dirty="0"/>
        </a:p>
      </dgm:t>
    </dgm:pt>
    <dgm:pt modelId="{E03CC0E3-3675-44C4-B1BA-F77367F7EA2E}" type="parTrans" cxnId="{874C0817-0D0E-4286-97B1-B02BD5955B36}">
      <dgm:prSet/>
      <dgm:spPr/>
      <dgm:t>
        <a:bodyPr/>
        <a:lstStyle/>
        <a:p>
          <a:pPr latinLnBrk="1"/>
          <a:endParaRPr lang="ko-KR" altLang="en-US" sz="2000"/>
        </a:p>
      </dgm:t>
    </dgm:pt>
    <dgm:pt modelId="{29D2CEAC-DEF6-4B01-9DB3-21854111B32C}" type="sibTrans" cxnId="{874C0817-0D0E-4286-97B1-B02BD5955B36}">
      <dgm:prSet/>
      <dgm:spPr/>
      <dgm:t>
        <a:bodyPr/>
        <a:lstStyle/>
        <a:p>
          <a:pPr latinLnBrk="1"/>
          <a:endParaRPr lang="ko-KR" altLang="en-US" sz="2000"/>
        </a:p>
      </dgm:t>
    </dgm:pt>
    <dgm:pt modelId="{C1C7212A-DCA6-438A-90EB-68B9FFA81BFB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en-US" altLang="ko-KR" sz="2400" dirty="0" smtClean="0"/>
            <a:t>2010 </a:t>
          </a:r>
          <a:r>
            <a:rPr lang="ko-KR" altLang="en-US" sz="2400" dirty="0" smtClean="0"/>
            <a:t>임수민</a:t>
          </a:r>
          <a:r>
            <a:rPr lang="en-US" altLang="ko-KR" sz="2400" dirty="0" smtClean="0"/>
            <a:t>(</a:t>
          </a:r>
          <a:r>
            <a:rPr lang="ko-KR" altLang="en-US" sz="2400" dirty="0" smtClean="0"/>
            <a:t>주성</a:t>
          </a:r>
          <a:r>
            <a:rPr lang="en-US" altLang="ko-KR" sz="2400" dirty="0" smtClean="0"/>
            <a:t>), </a:t>
          </a:r>
          <a:r>
            <a:rPr lang="ko-KR" altLang="en-US" sz="2400" dirty="0" smtClean="0"/>
            <a:t>조승현</a:t>
          </a:r>
          <a:r>
            <a:rPr lang="en-US" altLang="ko-KR" sz="2400" dirty="0" smtClean="0"/>
            <a:t>(</a:t>
          </a:r>
          <a:r>
            <a:rPr lang="ko-KR" altLang="en-US" sz="2400" dirty="0" smtClean="0"/>
            <a:t>주성</a:t>
          </a:r>
          <a:r>
            <a:rPr lang="en-US" altLang="ko-KR" sz="2400" dirty="0" smtClean="0"/>
            <a:t>), </a:t>
          </a:r>
          <a:r>
            <a:rPr lang="ko-KR" altLang="en-US" sz="2400" dirty="0" smtClean="0"/>
            <a:t>전호식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이종모</a:t>
          </a:r>
          <a:endParaRPr lang="ko-KR" altLang="en-US" sz="2400" dirty="0"/>
        </a:p>
      </dgm:t>
    </dgm:pt>
    <dgm:pt modelId="{0C883F9D-2EA4-4DB6-A67B-03C1BC7FF371}" type="parTrans" cxnId="{50DF4776-56C8-4D78-8364-F4FCE9717494}">
      <dgm:prSet/>
      <dgm:spPr/>
      <dgm:t>
        <a:bodyPr/>
        <a:lstStyle/>
        <a:p>
          <a:pPr latinLnBrk="1"/>
          <a:endParaRPr lang="ko-KR" altLang="en-US" sz="2000"/>
        </a:p>
      </dgm:t>
    </dgm:pt>
    <dgm:pt modelId="{6B76F7FB-EA36-43C1-9510-B7AD362CC7FD}" type="sibTrans" cxnId="{50DF4776-56C8-4D78-8364-F4FCE9717494}">
      <dgm:prSet/>
      <dgm:spPr/>
      <dgm:t>
        <a:bodyPr/>
        <a:lstStyle/>
        <a:p>
          <a:pPr latinLnBrk="1"/>
          <a:endParaRPr lang="ko-KR" altLang="en-US" sz="2000"/>
        </a:p>
      </dgm:t>
    </dgm:pt>
    <dgm:pt modelId="{2C100EC0-A99C-4303-B73C-E2FD39668330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en-US" altLang="ko-KR" sz="2400" dirty="0" smtClean="0"/>
            <a:t>2011 </a:t>
          </a:r>
          <a:r>
            <a:rPr lang="ko-KR" altLang="en-US" sz="2400" dirty="0" smtClean="0"/>
            <a:t>박성진</a:t>
          </a:r>
          <a:r>
            <a:rPr lang="en-US" altLang="ko-KR" sz="2400" dirty="0" smtClean="0"/>
            <a:t>(SMD), </a:t>
          </a:r>
          <a:r>
            <a:rPr lang="ko-KR" altLang="en-US" sz="2400" dirty="0" smtClean="0"/>
            <a:t>유진태</a:t>
          </a:r>
          <a:r>
            <a:rPr lang="en-US" altLang="ko-KR" sz="2400" dirty="0" smtClean="0"/>
            <a:t>(Kent </a:t>
          </a:r>
          <a:r>
            <a:rPr lang="ko-KR" altLang="en-US" sz="2400" dirty="0" smtClean="0"/>
            <a:t>대학</a:t>
          </a:r>
          <a:r>
            <a:rPr lang="en-US" altLang="ko-KR" sz="2400" dirty="0" smtClean="0"/>
            <a:t>)</a:t>
          </a:r>
          <a:endParaRPr lang="ko-KR" altLang="en-US" sz="2400" dirty="0"/>
        </a:p>
      </dgm:t>
    </dgm:pt>
    <dgm:pt modelId="{FEAB6CA9-7B73-4C67-A7B5-83836CDBC503}" type="parTrans" cxnId="{72F25E20-910E-4ACD-B249-7983E8AE9297}">
      <dgm:prSet/>
      <dgm:spPr/>
      <dgm:t>
        <a:bodyPr/>
        <a:lstStyle/>
        <a:p>
          <a:pPr latinLnBrk="1"/>
          <a:endParaRPr lang="ko-KR" altLang="en-US" sz="2000"/>
        </a:p>
      </dgm:t>
    </dgm:pt>
    <dgm:pt modelId="{BE9EEA82-C16E-41B6-90FA-2A08C8DA98EE}" type="sibTrans" cxnId="{72F25E20-910E-4ACD-B249-7983E8AE9297}">
      <dgm:prSet/>
      <dgm:spPr/>
      <dgm:t>
        <a:bodyPr/>
        <a:lstStyle/>
        <a:p>
          <a:pPr latinLnBrk="1"/>
          <a:endParaRPr lang="ko-KR" altLang="en-US" sz="2000"/>
        </a:p>
      </dgm:t>
    </dgm:pt>
    <dgm:pt modelId="{164AE02B-2344-4FDB-BCE3-CE1CB134C54B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en-US" altLang="ko-KR" sz="2400" dirty="0" smtClean="0"/>
            <a:t>2012 </a:t>
          </a:r>
          <a:r>
            <a:rPr lang="ko-KR" altLang="en-US" sz="2400" dirty="0" smtClean="0"/>
            <a:t>김범준</a:t>
          </a:r>
          <a:r>
            <a:rPr lang="en-US" altLang="ko-KR" sz="2400" dirty="0" smtClean="0"/>
            <a:t>(</a:t>
          </a:r>
          <a:r>
            <a:rPr lang="ko-KR" altLang="en-US" sz="2400" dirty="0" smtClean="0"/>
            <a:t>원익</a:t>
          </a:r>
          <a:r>
            <a:rPr lang="en-US" altLang="ko-KR" sz="2400" dirty="0" smtClean="0"/>
            <a:t>), </a:t>
          </a:r>
          <a:r>
            <a:rPr lang="ko-KR" altLang="en-US" sz="2400" dirty="0" smtClean="0"/>
            <a:t>문혜지</a:t>
          </a:r>
          <a:r>
            <a:rPr lang="en-US" altLang="ko-KR" sz="2400" dirty="0" smtClean="0"/>
            <a:t>(</a:t>
          </a:r>
          <a:r>
            <a:rPr lang="ko-KR" altLang="en-US" sz="2400" dirty="0" err="1" smtClean="0"/>
            <a:t>네오뷰코오롱</a:t>
          </a:r>
          <a:r>
            <a:rPr lang="en-US" altLang="ko-KR" sz="2400" dirty="0" smtClean="0"/>
            <a:t>), </a:t>
          </a:r>
          <a:r>
            <a:rPr lang="ko-KR" altLang="en-US" sz="2400" dirty="0" smtClean="0"/>
            <a:t>김해봉</a:t>
          </a:r>
          <a:r>
            <a:rPr lang="en-US" altLang="ko-KR" sz="2400" dirty="0" smtClean="0"/>
            <a:t>(BOE)</a:t>
          </a:r>
          <a:endParaRPr lang="ko-KR" altLang="en-US" sz="2400" dirty="0"/>
        </a:p>
      </dgm:t>
    </dgm:pt>
    <dgm:pt modelId="{80ACADEA-308B-48D7-BCFB-82484F0F4B3C}" type="parTrans" cxnId="{0CF427E2-02DC-48AA-9331-19901F99667E}">
      <dgm:prSet/>
      <dgm:spPr/>
      <dgm:t>
        <a:bodyPr/>
        <a:lstStyle/>
        <a:p>
          <a:pPr latinLnBrk="1"/>
          <a:endParaRPr lang="ko-KR" altLang="en-US"/>
        </a:p>
      </dgm:t>
    </dgm:pt>
    <dgm:pt modelId="{1A38E1C4-DBDA-45E8-B8B5-6AAA7F2FFCFD}" type="sibTrans" cxnId="{0CF427E2-02DC-48AA-9331-19901F99667E}">
      <dgm:prSet/>
      <dgm:spPr/>
      <dgm:t>
        <a:bodyPr/>
        <a:lstStyle/>
        <a:p>
          <a:pPr latinLnBrk="1"/>
          <a:endParaRPr lang="ko-KR" altLang="en-US"/>
        </a:p>
      </dgm:t>
    </dgm:pt>
    <dgm:pt modelId="{E720A60E-6C83-4747-A8A3-FB50A449B034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en-US" altLang="ko-KR" sz="2400" dirty="0" smtClean="0"/>
            <a:t>2013 </a:t>
          </a:r>
          <a:r>
            <a:rPr lang="ko-KR" altLang="en-US" sz="2400" dirty="0" smtClean="0"/>
            <a:t>유경민</a:t>
          </a:r>
          <a:endParaRPr lang="ko-KR" altLang="en-US" sz="2400" dirty="0"/>
        </a:p>
      </dgm:t>
    </dgm:pt>
    <dgm:pt modelId="{2AC20211-BC3C-4AB5-8EFB-BCE6B22D6AAE}" type="parTrans" cxnId="{4DCAD307-05BF-4FA2-9787-AEDF0E4C6E17}">
      <dgm:prSet/>
      <dgm:spPr/>
      <dgm:t>
        <a:bodyPr/>
        <a:lstStyle/>
        <a:p>
          <a:pPr latinLnBrk="1"/>
          <a:endParaRPr lang="ko-KR" altLang="en-US"/>
        </a:p>
      </dgm:t>
    </dgm:pt>
    <dgm:pt modelId="{6E8361E2-7E19-4CD4-B2AF-6C4BDE9E6735}" type="sibTrans" cxnId="{4DCAD307-05BF-4FA2-9787-AEDF0E4C6E17}">
      <dgm:prSet/>
      <dgm:spPr/>
      <dgm:t>
        <a:bodyPr/>
        <a:lstStyle/>
        <a:p>
          <a:pPr latinLnBrk="1"/>
          <a:endParaRPr lang="ko-KR" altLang="en-US"/>
        </a:p>
      </dgm:t>
    </dgm:pt>
    <dgm:pt modelId="{16125A8C-42BA-4AA4-93F0-47756A3AAF00}">
      <dgm:prSet phldrT="[텍스트]" custT="1"/>
      <dgm:spPr/>
      <dgm:t>
        <a:bodyPr/>
        <a:lstStyle/>
        <a:p>
          <a:pPr latinLnBrk="1"/>
          <a:r>
            <a:rPr lang="ko-KR" altLang="en-US" sz="2400" dirty="0" err="1" smtClean="0"/>
            <a:t>허양욱</a:t>
          </a:r>
          <a:r>
            <a:rPr lang="en-US" altLang="ko-KR" sz="2400" dirty="0" smtClean="0"/>
            <a:t>,</a:t>
          </a:r>
          <a:r>
            <a:rPr lang="ko-KR" altLang="en-US" sz="2400" dirty="0" smtClean="0"/>
            <a:t>금창민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오상아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정소현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이재표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김진국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김주연</a:t>
          </a:r>
          <a:r>
            <a:rPr lang="en-US" altLang="ko-KR" sz="2400" dirty="0" smtClean="0"/>
            <a:t> </a:t>
          </a:r>
          <a:endParaRPr lang="ko-KR" altLang="en-US" sz="2400" dirty="0"/>
        </a:p>
      </dgm:t>
    </dgm:pt>
    <dgm:pt modelId="{51B4DF58-D1A5-4286-B4CC-A1A45C97DF88}" type="parTrans" cxnId="{81F1EFAD-B996-40EA-ABCF-F4390FC34B73}">
      <dgm:prSet/>
      <dgm:spPr/>
      <dgm:t>
        <a:bodyPr/>
        <a:lstStyle/>
        <a:p>
          <a:pPr latinLnBrk="1"/>
          <a:endParaRPr lang="ko-KR" altLang="en-US"/>
        </a:p>
      </dgm:t>
    </dgm:pt>
    <dgm:pt modelId="{742DFBB3-8464-4618-8495-2AF4B66B2689}" type="sibTrans" cxnId="{81F1EFAD-B996-40EA-ABCF-F4390FC34B73}">
      <dgm:prSet/>
      <dgm:spPr/>
      <dgm:t>
        <a:bodyPr/>
        <a:lstStyle/>
        <a:p>
          <a:pPr latinLnBrk="1"/>
          <a:endParaRPr lang="ko-KR" altLang="en-US"/>
        </a:p>
      </dgm:t>
    </dgm:pt>
    <dgm:pt modelId="{DB456865-A0D0-47C2-AFC7-A2E3EF82D108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안아름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강인혜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황준영</a:t>
          </a:r>
          <a:endParaRPr lang="ko-KR" altLang="en-US" sz="2400" dirty="0"/>
        </a:p>
      </dgm:t>
    </dgm:pt>
    <dgm:pt modelId="{8F114759-8A78-4480-939E-3E14847B148E}" type="parTrans" cxnId="{39883826-C894-4FD6-A2B3-015B42C0AEBC}">
      <dgm:prSet/>
      <dgm:spPr/>
      <dgm:t>
        <a:bodyPr/>
        <a:lstStyle/>
        <a:p>
          <a:pPr latinLnBrk="1"/>
          <a:endParaRPr lang="ko-KR" altLang="en-US"/>
        </a:p>
      </dgm:t>
    </dgm:pt>
    <dgm:pt modelId="{59897531-2579-4788-B545-FA6187F09D01}" type="sibTrans" cxnId="{39883826-C894-4FD6-A2B3-015B42C0AEBC}">
      <dgm:prSet/>
      <dgm:spPr/>
      <dgm:t>
        <a:bodyPr/>
        <a:lstStyle/>
        <a:p>
          <a:pPr latinLnBrk="1"/>
          <a:endParaRPr lang="ko-KR" altLang="en-US"/>
        </a:p>
      </dgm:t>
    </dgm:pt>
    <dgm:pt modelId="{995BA57B-35F2-463C-B3BF-DD4412381D8A}">
      <dgm:prSet phldrT="[텍스트]" custT="1"/>
      <dgm:spPr/>
      <dgm:t>
        <a:bodyPr/>
        <a:lstStyle/>
        <a:p>
          <a:pPr latinLnBrk="1"/>
          <a:r>
            <a:rPr lang="ko-KR" altLang="en-US" sz="2400" dirty="0" smtClean="0"/>
            <a:t>문동성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최용기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오혜란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조성기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송민근</a:t>
          </a:r>
          <a:r>
            <a:rPr lang="en-US" altLang="ko-KR" sz="2400" dirty="0" smtClean="0"/>
            <a:t>, </a:t>
          </a:r>
          <a:r>
            <a:rPr lang="ko-KR" altLang="en-US" sz="2400" dirty="0" smtClean="0"/>
            <a:t>장미</a:t>
          </a:r>
          <a:endParaRPr lang="ko-KR" altLang="en-US" sz="2400" dirty="0"/>
        </a:p>
      </dgm:t>
    </dgm:pt>
    <dgm:pt modelId="{A0447242-E8F8-4930-878C-AA033A0B8173}" type="parTrans" cxnId="{713BCF46-E61B-4A71-AC72-BE81BB04F18C}">
      <dgm:prSet/>
      <dgm:spPr/>
      <dgm:t>
        <a:bodyPr/>
        <a:lstStyle/>
        <a:p>
          <a:pPr latinLnBrk="1"/>
          <a:endParaRPr lang="ko-KR" altLang="en-US"/>
        </a:p>
      </dgm:t>
    </dgm:pt>
    <dgm:pt modelId="{714A7114-26D7-4221-8735-C9053C730EF6}" type="sibTrans" cxnId="{713BCF46-E61B-4A71-AC72-BE81BB04F18C}">
      <dgm:prSet/>
      <dgm:spPr/>
      <dgm:t>
        <a:bodyPr/>
        <a:lstStyle/>
        <a:p>
          <a:pPr latinLnBrk="1"/>
          <a:endParaRPr lang="ko-KR" altLang="en-US"/>
        </a:p>
      </dgm:t>
    </dgm:pt>
    <dgm:pt modelId="{E3E87DFD-9992-423B-A822-8FEE3D2F6AA5}">
      <dgm:prSet phldrT="[텍스트]" custT="1"/>
      <dgm:spPr>
        <a:solidFill>
          <a:schemeClr val="accent2"/>
        </a:solidFill>
      </dgm:spPr>
      <dgm:t>
        <a:bodyPr/>
        <a:lstStyle/>
        <a:p>
          <a:pPr latinLnBrk="1"/>
          <a:r>
            <a:rPr lang="ko-KR" altLang="en-US" sz="2400" dirty="0" smtClean="0"/>
            <a:t>송효석</a:t>
          </a:r>
          <a:r>
            <a:rPr lang="en-US" altLang="ko-KR" sz="2400" dirty="0" smtClean="0"/>
            <a:t>(PSK), </a:t>
          </a:r>
          <a:r>
            <a:rPr lang="ko-KR" altLang="en-US" sz="2400" dirty="0" smtClean="0"/>
            <a:t>이형규</a:t>
          </a:r>
          <a:r>
            <a:rPr lang="en-US" altLang="ko-KR" sz="2400" dirty="0" smtClean="0"/>
            <a:t>(</a:t>
          </a:r>
          <a:r>
            <a:rPr lang="ko-KR" altLang="en-US" sz="2400" dirty="0" smtClean="0"/>
            <a:t>특허정보원</a:t>
          </a:r>
          <a:r>
            <a:rPr lang="en-US" altLang="ko-KR" sz="2400" dirty="0" smtClean="0"/>
            <a:t>), </a:t>
          </a:r>
          <a:r>
            <a:rPr lang="ko-KR" altLang="en-US" sz="2400" dirty="0" smtClean="0"/>
            <a:t>최현석</a:t>
          </a:r>
          <a:r>
            <a:rPr lang="en-US" altLang="ko-KR" sz="2400" dirty="0" smtClean="0"/>
            <a:t>(</a:t>
          </a:r>
          <a:r>
            <a:rPr lang="ko-KR" altLang="en-US" sz="2400" dirty="0" err="1" smtClean="0"/>
            <a:t>하이닉스</a:t>
          </a:r>
          <a:r>
            <a:rPr lang="en-US" altLang="ko-KR" sz="2400" dirty="0" smtClean="0"/>
            <a:t>)</a:t>
          </a:r>
          <a:endParaRPr lang="ko-KR" altLang="en-US" sz="2400" dirty="0"/>
        </a:p>
      </dgm:t>
    </dgm:pt>
    <dgm:pt modelId="{F0090A81-32DA-48EE-A84F-83F6ACCDA75C}" type="parTrans" cxnId="{DA5CFD95-3C9A-4E32-85E0-B06636C86CDB}">
      <dgm:prSet/>
      <dgm:spPr/>
      <dgm:t>
        <a:bodyPr/>
        <a:lstStyle/>
        <a:p>
          <a:pPr latinLnBrk="1"/>
          <a:endParaRPr lang="ko-KR" altLang="en-US"/>
        </a:p>
      </dgm:t>
    </dgm:pt>
    <dgm:pt modelId="{2FFC62D0-2FE5-44D0-B62C-15509AB49636}" type="sibTrans" cxnId="{DA5CFD95-3C9A-4E32-85E0-B06636C86CDB}">
      <dgm:prSet/>
      <dgm:spPr/>
      <dgm:t>
        <a:bodyPr/>
        <a:lstStyle/>
        <a:p>
          <a:pPr latinLnBrk="1"/>
          <a:endParaRPr lang="ko-KR" altLang="en-US"/>
        </a:p>
      </dgm:t>
    </dgm:pt>
    <dgm:pt modelId="{48519F3A-E3CD-4B07-99AC-7A1580840C8E}" type="pres">
      <dgm:prSet presAssocID="{02FFEB16-5549-4FAF-95A9-DCA8A01386A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3B417C-E219-4646-B144-892FAF6AE83D}" type="pres">
      <dgm:prSet presAssocID="{8421225A-517E-4B20-AB9D-ADE3565462B5}" presName="parentLin" presStyleCnt="0"/>
      <dgm:spPr/>
    </dgm:pt>
    <dgm:pt modelId="{92CBEDB8-5D97-49E5-A9EE-2B49C21662A7}" type="pres">
      <dgm:prSet presAssocID="{8421225A-517E-4B20-AB9D-ADE3565462B5}" presName="parentLeftMargin" presStyleLbl="node1" presStyleIdx="0" presStyleCnt="10"/>
      <dgm:spPr/>
      <dgm:t>
        <a:bodyPr/>
        <a:lstStyle/>
        <a:p>
          <a:pPr latinLnBrk="1"/>
          <a:endParaRPr lang="ko-KR" altLang="en-US"/>
        </a:p>
      </dgm:t>
    </dgm:pt>
    <dgm:pt modelId="{3BDF5600-757C-464A-9287-156587B2AB7C}" type="pres">
      <dgm:prSet presAssocID="{8421225A-517E-4B20-AB9D-ADE3565462B5}" presName="parentText" presStyleLbl="node1" presStyleIdx="0" presStyleCnt="10" custScaleX="133078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373F294-6AA2-4CB4-B90E-CE40C807D6DD}" type="pres">
      <dgm:prSet presAssocID="{8421225A-517E-4B20-AB9D-ADE3565462B5}" presName="negativeSpace" presStyleCnt="0"/>
      <dgm:spPr/>
    </dgm:pt>
    <dgm:pt modelId="{969D5D66-8494-4704-A63C-28EEEA3B7E62}" type="pres">
      <dgm:prSet presAssocID="{8421225A-517E-4B20-AB9D-ADE3565462B5}" presName="childText" presStyleLbl="conFgAcc1" presStyleIdx="0" presStyleCnt="10">
        <dgm:presLayoutVars>
          <dgm:bulletEnabled val="1"/>
        </dgm:presLayoutVars>
      </dgm:prSet>
      <dgm:spPr/>
    </dgm:pt>
    <dgm:pt modelId="{9FCA0824-165C-4B80-8633-77426893B3B8}" type="pres">
      <dgm:prSet presAssocID="{8E1A13B9-4BAA-4C5C-9D21-3341D2828F94}" presName="spaceBetweenRectangles" presStyleCnt="0"/>
      <dgm:spPr/>
    </dgm:pt>
    <dgm:pt modelId="{8D284619-5344-4985-90A5-B6AD5A3296BA}" type="pres">
      <dgm:prSet presAssocID="{C163E7D3-22A4-44E9-B6A9-181B60105BF3}" presName="parentLin" presStyleCnt="0"/>
      <dgm:spPr/>
    </dgm:pt>
    <dgm:pt modelId="{E7205BF2-9322-48E5-9B25-4C0E2B9D8C39}" type="pres">
      <dgm:prSet presAssocID="{C163E7D3-22A4-44E9-B6A9-181B60105BF3}" presName="parentLeftMargin" presStyleLbl="node1" presStyleIdx="0" presStyleCnt="10"/>
      <dgm:spPr/>
      <dgm:t>
        <a:bodyPr/>
        <a:lstStyle/>
        <a:p>
          <a:pPr latinLnBrk="1"/>
          <a:endParaRPr lang="ko-KR" altLang="en-US"/>
        </a:p>
      </dgm:t>
    </dgm:pt>
    <dgm:pt modelId="{33CAB682-8720-4570-9144-46454885758D}" type="pres">
      <dgm:prSet presAssocID="{C163E7D3-22A4-44E9-B6A9-181B60105BF3}" presName="parentText" presStyleLbl="node1" presStyleIdx="1" presStyleCnt="10" custScaleX="133078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ACEF2CC-9DDE-44A2-A782-43BD52A2DE84}" type="pres">
      <dgm:prSet presAssocID="{C163E7D3-22A4-44E9-B6A9-181B60105BF3}" presName="negativeSpace" presStyleCnt="0"/>
      <dgm:spPr/>
    </dgm:pt>
    <dgm:pt modelId="{AC4688F0-28F5-427C-9C35-0FDEF30F2381}" type="pres">
      <dgm:prSet presAssocID="{C163E7D3-22A4-44E9-B6A9-181B60105BF3}" presName="childText" presStyleLbl="conFgAcc1" presStyleIdx="1" presStyleCnt="10" custLinFactNeighborX="-318" custLinFactNeighborY="40708">
        <dgm:presLayoutVars>
          <dgm:bulletEnabled val="1"/>
        </dgm:presLayoutVars>
      </dgm:prSet>
      <dgm:spPr/>
    </dgm:pt>
    <dgm:pt modelId="{C618E508-5ECD-4578-BD6B-42D4D1EB642A}" type="pres">
      <dgm:prSet presAssocID="{29D2CEAC-DEF6-4B01-9DB3-21854111B32C}" presName="spaceBetweenRectangles" presStyleCnt="0"/>
      <dgm:spPr/>
    </dgm:pt>
    <dgm:pt modelId="{D10EE897-94BF-4FED-8025-B306D605D707}" type="pres">
      <dgm:prSet presAssocID="{C1C7212A-DCA6-438A-90EB-68B9FFA81BFB}" presName="parentLin" presStyleCnt="0"/>
      <dgm:spPr/>
    </dgm:pt>
    <dgm:pt modelId="{C0BDD6E1-6662-49EE-B020-87574EB17335}" type="pres">
      <dgm:prSet presAssocID="{C1C7212A-DCA6-438A-90EB-68B9FFA81BFB}" presName="parentLeftMargin" presStyleLbl="node1" presStyleIdx="1" presStyleCnt="10"/>
      <dgm:spPr/>
      <dgm:t>
        <a:bodyPr/>
        <a:lstStyle/>
        <a:p>
          <a:pPr latinLnBrk="1"/>
          <a:endParaRPr lang="ko-KR" altLang="en-US"/>
        </a:p>
      </dgm:t>
    </dgm:pt>
    <dgm:pt modelId="{4F6C248B-7AE6-4828-B2FA-8EFBEA412059}" type="pres">
      <dgm:prSet presAssocID="{C1C7212A-DCA6-438A-90EB-68B9FFA81BFB}" presName="parentText" presStyleLbl="node1" presStyleIdx="2" presStyleCnt="10" custScaleX="133078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8F825AB-CA16-42A5-A883-897376C82B01}" type="pres">
      <dgm:prSet presAssocID="{C1C7212A-DCA6-438A-90EB-68B9FFA81BFB}" presName="negativeSpace" presStyleCnt="0"/>
      <dgm:spPr/>
    </dgm:pt>
    <dgm:pt modelId="{E4CB9503-AF33-4749-A52F-08FAA9A35193}" type="pres">
      <dgm:prSet presAssocID="{C1C7212A-DCA6-438A-90EB-68B9FFA81BFB}" presName="childText" presStyleLbl="conFgAcc1" presStyleIdx="2" presStyleCnt="10">
        <dgm:presLayoutVars>
          <dgm:bulletEnabled val="1"/>
        </dgm:presLayoutVars>
      </dgm:prSet>
      <dgm:spPr/>
    </dgm:pt>
    <dgm:pt modelId="{7F424D9E-330D-464D-A42C-12C6DC448BCD}" type="pres">
      <dgm:prSet presAssocID="{6B76F7FB-EA36-43C1-9510-B7AD362CC7FD}" presName="spaceBetweenRectangles" presStyleCnt="0"/>
      <dgm:spPr/>
    </dgm:pt>
    <dgm:pt modelId="{89E10952-29C8-43EA-883A-A193E4980C7C}" type="pres">
      <dgm:prSet presAssocID="{2C100EC0-A99C-4303-B73C-E2FD39668330}" presName="parentLin" presStyleCnt="0"/>
      <dgm:spPr/>
    </dgm:pt>
    <dgm:pt modelId="{B351DF79-4C69-4097-885E-6C90F17C4D19}" type="pres">
      <dgm:prSet presAssocID="{2C100EC0-A99C-4303-B73C-E2FD39668330}" presName="parentLeftMargin" presStyleLbl="node1" presStyleIdx="2" presStyleCnt="10"/>
      <dgm:spPr/>
      <dgm:t>
        <a:bodyPr/>
        <a:lstStyle/>
        <a:p>
          <a:pPr latinLnBrk="1"/>
          <a:endParaRPr lang="ko-KR" altLang="en-US"/>
        </a:p>
      </dgm:t>
    </dgm:pt>
    <dgm:pt modelId="{3F5A3121-E156-4809-BED1-F98D8B3ED304}" type="pres">
      <dgm:prSet presAssocID="{2C100EC0-A99C-4303-B73C-E2FD39668330}" presName="parentText" presStyleLbl="node1" presStyleIdx="3" presStyleCnt="10" custScaleX="13350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9608F2-0D51-4198-B52D-EDB03FD0F2A8}" type="pres">
      <dgm:prSet presAssocID="{2C100EC0-A99C-4303-B73C-E2FD39668330}" presName="negativeSpace" presStyleCnt="0"/>
      <dgm:spPr/>
    </dgm:pt>
    <dgm:pt modelId="{F9D9B0CB-CE00-40E8-8E28-015EF5D44D02}" type="pres">
      <dgm:prSet presAssocID="{2C100EC0-A99C-4303-B73C-E2FD39668330}" presName="childText" presStyleLbl="conFgAcc1" presStyleIdx="3" presStyleCnt="10">
        <dgm:presLayoutVars>
          <dgm:bulletEnabled val="1"/>
        </dgm:presLayoutVars>
      </dgm:prSet>
      <dgm:spPr/>
    </dgm:pt>
    <dgm:pt modelId="{E065843C-5548-474E-A66E-EFDEEAD62DAF}" type="pres">
      <dgm:prSet presAssocID="{BE9EEA82-C16E-41B6-90FA-2A08C8DA98EE}" presName="spaceBetweenRectangles" presStyleCnt="0"/>
      <dgm:spPr/>
    </dgm:pt>
    <dgm:pt modelId="{EEA1902E-3ECF-44AB-97F3-C86B8A9F3F30}" type="pres">
      <dgm:prSet presAssocID="{164AE02B-2344-4FDB-BCE3-CE1CB134C54B}" presName="parentLin" presStyleCnt="0"/>
      <dgm:spPr/>
    </dgm:pt>
    <dgm:pt modelId="{92CE33E9-F702-4F41-89F9-8D8EFD14BBAA}" type="pres">
      <dgm:prSet presAssocID="{164AE02B-2344-4FDB-BCE3-CE1CB134C54B}" presName="parentLeftMargin" presStyleLbl="node1" presStyleIdx="3" presStyleCnt="10"/>
      <dgm:spPr/>
      <dgm:t>
        <a:bodyPr/>
        <a:lstStyle/>
        <a:p>
          <a:pPr latinLnBrk="1"/>
          <a:endParaRPr lang="ko-KR" altLang="en-US"/>
        </a:p>
      </dgm:t>
    </dgm:pt>
    <dgm:pt modelId="{FEA10B93-1743-4D40-9207-92280767E831}" type="pres">
      <dgm:prSet presAssocID="{164AE02B-2344-4FDB-BCE3-CE1CB134C54B}" presName="parentText" presStyleLbl="node1" presStyleIdx="4" presStyleCnt="10" custScaleX="13347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A718489-6599-4C35-9DEA-C564436188F2}" type="pres">
      <dgm:prSet presAssocID="{164AE02B-2344-4FDB-BCE3-CE1CB134C54B}" presName="negativeSpace" presStyleCnt="0"/>
      <dgm:spPr/>
    </dgm:pt>
    <dgm:pt modelId="{458B4D91-F7DD-4913-9973-D14BA819A7B7}" type="pres">
      <dgm:prSet presAssocID="{164AE02B-2344-4FDB-BCE3-CE1CB134C54B}" presName="childText" presStyleLbl="conFgAcc1" presStyleIdx="4" presStyleCnt="10">
        <dgm:presLayoutVars>
          <dgm:bulletEnabled val="1"/>
        </dgm:presLayoutVars>
      </dgm:prSet>
      <dgm:spPr/>
    </dgm:pt>
    <dgm:pt modelId="{A1090767-A524-49E1-8C3B-32A1253B99B4}" type="pres">
      <dgm:prSet presAssocID="{1A38E1C4-DBDA-45E8-B8B5-6AAA7F2FFCFD}" presName="spaceBetweenRectangles" presStyleCnt="0"/>
      <dgm:spPr/>
    </dgm:pt>
    <dgm:pt modelId="{B1E28E90-CE44-4C36-ACA5-A8A11B139448}" type="pres">
      <dgm:prSet presAssocID="{E720A60E-6C83-4747-A8A3-FB50A449B034}" presName="parentLin" presStyleCnt="0"/>
      <dgm:spPr/>
    </dgm:pt>
    <dgm:pt modelId="{7913E5DA-9E7D-4ED5-8A1C-850FA63A7BCE}" type="pres">
      <dgm:prSet presAssocID="{E720A60E-6C83-4747-A8A3-FB50A449B034}" presName="parentLeftMargin" presStyleLbl="node1" presStyleIdx="4" presStyleCnt="10"/>
      <dgm:spPr/>
      <dgm:t>
        <a:bodyPr/>
        <a:lstStyle/>
        <a:p>
          <a:pPr latinLnBrk="1"/>
          <a:endParaRPr lang="ko-KR" altLang="en-US"/>
        </a:p>
      </dgm:t>
    </dgm:pt>
    <dgm:pt modelId="{FF7961B0-90B2-4746-9B13-44AAF7FF1DBF}" type="pres">
      <dgm:prSet presAssocID="{E720A60E-6C83-4747-A8A3-FB50A449B034}" presName="parentText" presStyleLbl="node1" presStyleIdx="5" presStyleCnt="10" custScaleX="134472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5601D5-1C43-4E48-941D-2A422A5F14A3}" type="pres">
      <dgm:prSet presAssocID="{E720A60E-6C83-4747-A8A3-FB50A449B034}" presName="negativeSpace" presStyleCnt="0"/>
      <dgm:spPr/>
    </dgm:pt>
    <dgm:pt modelId="{50B662EC-4BC8-41E1-9CAA-55B50612048E}" type="pres">
      <dgm:prSet presAssocID="{E720A60E-6C83-4747-A8A3-FB50A449B034}" presName="childText" presStyleLbl="conFgAcc1" presStyleIdx="5" presStyleCnt="10">
        <dgm:presLayoutVars>
          <dgm:bulletEnabled val="1"/>
        </dgm:presLayoutVars>
      </dgm:prSet>
      <dgm:spPr/>
    </dgm:pt>
    <dgm:pt modelId="{EACA871E-10BD-4604-94AF-6E77E4309CFA}" type="pres">
      <dgm:prSet presAssocID="{6E8361E2-7E19-4CD4-B2AF-6C4BDE9E6735}" presName="spaceBetweenRectangles" presStyleCnt="0"/>
      <dgm:spPr/>
    </dgm:pt>
    <dgm:pt modelId="{22BB6A4C-3FDC-4102-9F9C-3A259555F96F}" type="pres">
      <dgm:prSet presAssocID="{E3E87DFD-9992-423B-A822-8FEE3D2F6AA5}" presName="parentLin" presStyleCnt="0"/>
      <dgm:spPr/>
    </dgm:pt>
    <dgm:pt modelId="{5900C020-5DEE-4196-A562-7B01CA31156C}" type="pres">
      <dgm:prSet presAssocID="{E3E87DFD-9992-423B-A822-8FEE3D2F6AA5}" presName="parentLeftMargin" presStyleLbl="node1" presStyleIdx="5" presStyleCnt="10"/>
      <dgm:spPr/>
      <dgm:t>
        <a:bodyPr/>
        <a:lstStyle/>
        <a:p>
          <a:pPr latinLnBrk="1"/>
          <a:endParaRPr lang="ko-KR" altLang="en-US"/>
        </a:p>
      </dgm:t>
    </dgm:pt>
    <dgm:pt modelId="{15A9DFE8-8EF5-4E74-B88D-877C6E6FEDF2}" type="pres">
      <dgm:prSet presAssocID="{E3E87DFD-9992-423B-A822-8FEE3D2F6AA5}" presName="parentText" presStyleLbl="node1" presStyleIdx="6" presStyleCnt="10" custScaleX="137826" custScaleY="93944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303A5C8-0CB6-4621-8F7A-FC638680BA0C}" type="pres">
      <dgm:prSet presAssocID="{E3E87DFD-9992-423B-A822-8FEE3D2F6AA5}" presName="negativeSpace" presStyleCnt="0"/>
      <dgm:spPr/>
    </dgm:pt>
    <dgm:pt modelId="{465A6872-6CEE-42DE-9553-9E404E49CE67}" type="pres">
      <dgm:prSet presAssocID="{E3E87DFD-9992-423B-A822-8FEE3D2F6AA5}" presName="childText" presStyleLbl="conFgAcc1" presStyleIdx="6" presStyleCnt="10">
        <dgm:presLayoutVars>
          <dgm:bulletEnabled val="1"/>
        </dgm:presLayoutVars>
      </dgm:prSet>
      <dgm:spPr/>
    </dgm:pt>
    <dgm:pt modelId="{E171D06F-D9DB-499B-AF88-6196690A8EA0}" type="pres">
      <dgm:prSet presAssocID="{2FFC62D0-2FE5-44D0-B62C-15509AB49636}" presName="spaceBetweenRectangles" presStyleCnt="0"/>
      <dgm:spPr/>
    </dgm:pt>
    <dgm:pt modelId="{E854D53F-8102-4904-9708-6403F2D0FCB1}" type="pres">
      <dgm:prSet presAssocID="{16125A8C-42BA-4AA4-93F0-47756A3AAF00}" presName="parentLin" presStyleCnt="0"/>
      <dgm:spPr/>
    </dgm:pt>
    <dgm:pt modelId="{27F7E6E6-2FC6-49DA-B5A8-92297C2E91A6}" type="pres">
      <dgm:prSet presAssocID="{16125A8C-42BA-4AA4-93F0-47756A3AAF00}" presName="parentLeftMargin" presStyleLbl="node1" presStyleIdx="6" presStyleCnt="10"/>
      <dgm:spPr/>
      <dgm:t>
        <a:bodyPr/>
        <a:lstStyle/>
        <a:p>
          <a:pPr latinLnBrk="1"/>
          <a:endParaRPr lang="ko-KR" altLang="en-US"/>
        </a:p>
      </dgm:t>
    </dgm:pt>
    <dgm:pt modelId="{CA594410-E9EA-41AF-965C-C2E757F44DB8}" type="pres">
      <dgm:prSet presAssocID="{16125A8C-42BA-4AA4-93F0-47756A3AAF00}" presName="parentText" presStyleLbl="node1" presStyleIdx="7" presStyleCnt="10" custScaleX="13400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43FFE9D-3737-44BE-967C-D274C484BEA6}" type="pres">
      <dgm:prSet presAssocID="{16125A8C-42BA-4AA4-93F0-47756A3AAF00}" presName="negativeSpace" presStyleCnt="0"/>
      <dgm:spPr/>
    </dgm:pt>
    <dgm:pt modelId="{E9CE269C-460A-4E31-84A1-80C72ED048D6}" type="pres">
      <dgm:prSet presAssocID="{16125A8C-42BA-4AA4-93F0-47756A3AAF00}" presName="childText" presStyleLbl="conFgAcc1" presStyleIdx="7" presStyleCnt="10">
        <dgm:presLayoutVars>
          <dgm:bulletEnabled val="1"/>
        </dgm:presLayoutVars>
      </dgm:prSet>
      <dgm:spPr/>
    </dgm:pt>
    <dgm:pt modelId="{968A1F91-B41C-44D7-81B0-C0E121C12B0C}" type="pres">
      <dgm:prSet presAssocID="{742DFBB3-8464-4618-8495-2AF4B66B2689}" presName="spaceBetweenRectangles" presStyleCnt="0"/>
      <dgm:spPr/>
    </dgm:pt>
    <dgm:pt modelId="{77510ABE-4BFE-44AF-BF33-5217B5291340}" type="pres">
      <dgm:prSet presAssocID="{DB456865-A0D0-47C2-AFC7-A2E3EF82D108}" presName="parentLin" presStyleCnt="0"/>
      <dgm:spPr/>
    </dgm:pt>
    <dgm:pt modelId="{D5F989A4-C52C-4CAC-92FE-7DAA613E073D}" type="pres">
      <dgm:prSet presAssocID="{DB456865-A0D0-47C2-AFC7-A2E3EF82D108}" presName="parentLeftMargin" presStyleLbl="node1" presStyleIdx="7" presStyleCnt="10"/>
      <dgm:spPr/>
      <dgm:t>
        <a:bodyPr/>
        <a:lstStyle/>
        <a:p>
          <a:pPr latinLnBrk="1"/>
          <a:endParaRPr lang="ko-KR" altLang="en-US"/>
        </a:p>
      </dgm:t>
    </dgm:pt>
    <dgm:pt modelId="{9C4C0C1E-2148-41B1-8F97-7CA9D117294F}" type="pres">
      <dgm:prSet presAssocID="{DB456865-A0D0-47C2-AFC7-A2E3EF82D108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F7A04FD-DD93-4C2D-82D0-D2439755C313}" type="pres">
      <dgm:prSet presAssocID="{DB456865-A0D0-47C2-AFC7-A2E3EF82D108}" presName="negativeSpace" presStyleCnt="0"/>
      <dgm:spPr/>
    </dgm:pt>
    <dgm:pt modelId="{52C15D32-29AD-4F69-B59C-E5D8D468F5DD}" type="pres">
      <dgm:prSet presAssocID="{DB456865-A0D0-47C2-AFC7-A2E3EF82D108}" presName="childText" presStyleLbl="conFgAcc1" presStyleIdx="8" presStyleCnt="10">
        <dgm:presLayoutVars>
          <dgm:bulletEnabled val="1"/>
        </dgm:presLayoutVars>
      </dgm:prSet>
      <dgm:spPr/>
    </dgm:pt>
    <dgm:pt modelId="{7B258896-C240-4F80-807D-B99F8B1F5692}" type="pres">
      <dgm:prSet presAssocID="{59897531-2579-4788-B545-FA6187F09D01}" presName="spaceBetweenRectangles" presStyleCnt="0"/>
      <dgm:spPr/>
    </dgm:pt>
    <dgm:pt modelId="{695D9518-B5D4-4934-B024-7A09D511D9CF}" type="pres">
      <dgm:prSet presAssocID="{995BA57B-35F2-463C-B3BF-DD4412381D8A}" presName="parentLin" presStyleCnt="0"/>
      <dgm:spPr/>
    </dgm:pt>
    <dgm:pt modelId="{24E9B33D-FB4D-4FF3-AB2D-C6C62B238349}" type="pres">
      <dgm:prSet presAssocID="{995BA57B-35F2-463C-B3BF-DD4412381D8A}" presName="parentLeftMargin" presStyleLbl="node1" presStyleIdx="8" presStyleCnt="10"/>
      <dgm:spPr/>
      <dgm:t>
        <a:bodyPr/>
        <a:lstStyle/>
        <a:p>
          <a:pPr latinLnBrk="1"/>
          <a:endParaRPr lang="ko-KR" altLang="en-US"/>
        </a:p>
      </dgm:t>
    </dgm:pt>
    <dgm:pt modelId="{4C89309A-E8F0-4788-B117-F0AEF351B192}" type="pres">
      <dgm:prSet presAssocID="{995BA57B-35F2-463C-B3BF-DD4412381D8A}" presName="parentText" presStyleLbl="node1" presStyleIdx="9" presStyleCnt="10" custScaleX="142857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56A8F27-B737-4F50-9225-376752BF74B0}" type="pres">
      <dgm:prSet presAssocID="{995BA57B-35F2-463C-B3BF-DD4412381D8A}" presName="negativeSpace" presStyleCnt="0"/>
      <dgm:spPr/>
    </dgm:pt>
    <dgm:pt modelId="{6D5F1562-0D4D-48A3-AD7E-2B389FF1AF44}" type="pres">
      <dgm:prSet presAssocID="{995BA57B-35F2-463C-B3BF-DD4412381D8A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73620530-D36E-4A34-AB72-9348A4E0E3B2}" type="presOf" srcId="{164AE02B-2344-4FDB-BCE3-CE1CB134C54B}" destId="{92CE33E9-F702-4F41-89F9-8D8EFD14BBAA}" srcOrd="0" destOrd="0" presId="urn:microsoft.com/office/officeart/2005/8/layout/list1"/>
    <dgm:cxn modelId="{7B87ECB5-23B9-4237-A41F-EE6AC181A268}" srcId="{02FFEB16-5549-4FAF-95A9-DCA8A01386A1}" destId="{8421225A-517E-4B20-AB9D-ADE3565462B5}" srcOrd="0" destOrd="0" parTransId="{6C9E24AD-01D9-4845-80D1-8EA07B5541A0}" sibTransId="{8E1A13B9-4BAA-4C5C-9D21-3341D2828F94}"/>
    <dgm:cxn modelId="{91BF8E23-6DCC-4D03-B71F-0E199455E303}" type="presOf" srcId="{E3E87DFD-9992-423B-A822-8FEE3D2F6AA5}" destId="{15A9DFE8-8EF5-4E74-B88D-877C6E6FEDF2}" srcOrd="1" destOrd="0" presId="urn:microsoft.com/office/officeart/2005/8/layout/list1"/>
    <dgm:cxn modelId="{5A67A297-B296-4B81-8656-E9A17112DDC7}" type="presOf" srcId="{995BA57B-35F2-463C-B3BF-DD4412381D8A}" destId="{24E9B33D-FB4D-4FF3-AB2D-C6C62B238349}" srcOrd="0" destOrd="0" presId="urn:microsoft.com/office/officeart/2005/8/layout/list1"/>
    <dgm:cxn modelId="{9D7DB23E-31F1-42B4-A0CD-8BBFE6429721}" type="presOf" srcId="{E720A60E-6C83-4747-A8A3-FB50A449B034}" destId="{7913E5DA-9E7D-4ED5-8A1C-850FA63A7BCE}" srcOrd="0" destOrd="0" presId="urn:microsoft.com/office/officeart/2005/8/layout/list1"/>
    <dgm:cxn modelId="{DA73BFFE-55D1-43F9-AA8F-7B18CEFB7AF0}" type="presOf" srcId="{C1C7212A-DCA6-438A-90EB-68B9FFA81BFB}" destId="{C0BDD6E1-6662-49EE-B020-87574EB17335}" srcOrd="0" destOrd="0" presId="urn:microsoft.com/office/officeart/2005/8/layout/list1"/>
    <dgm:cxn modelId="{19897D69-5991-419E-AE0F-72A1592338F9}" type="presOf" srcId="{C1C7212A-DCA6-438A-90EB-68B9FFA81BFB}" destId="{4F6C248B-7AE6-4828-B2FA-8EFBEA412059}" srcOrd="1" destOrd="0" presId="urn:microsoft.com/office/officeart/2005/8/layout/list1"/>
    <dgm:cxn modelId="{76D71144-DBD5-4377-AAC2-CE80D813A040}" type="presOf" srcId="{DB456865-A0D0-47C2-AFC7-A2E3EF82D108}" destId="{D5F989A4-C52C-4CAC-92FE-7DAA613E073D}" srcOrd="0" destOrd="0" presId="urn:microsoft.com/office/officeart/2005/8/layout/list1"/>
    <dgm:cxn modelId="{39883826-C894-4FD6-A2B3-015B42C0AEBC}" srcId="{02FFEB16-5549-4FAF-95A9-DCA8A01386A1}" destId="{DB456865-A0D0-47C2-AFC7-A2E3EF82D108}" srcOrd="8" destOrd="0" parTransId="{8F114759-8A78-4480-939E-3E14847B148E}" sibTransId="{59897531-2579-4788-B545-FA6187F09D01}"/>
    <dgm:cxn modelId="{DA5CFD95-3C9A-4E32-85E0-B06636C86CDB}" srcId="{02FFEB16-5549-4FAF-95A9-DCA8A01386A1}" destId="{E3E87DFD-9992-423B-A822-8FEE3D2F6AA5}" srcOrd="6" destOrd="0" parTransId="{F0090A81-32DA-48EE-A84F-83F6ACCDA75C}" sibTransId="{2FFC62D0-2FE5-44D0-B62C-15509AB49636}"/>
    <dgm:cxn modelId="{72F25E20-910E-4ACD-B249-7983E8AE9297}" srcId="{02FFEB16-5549-4FAF-95A9-DCA8A01386A1}" destId="{2C100EC0-A99C-4303-B73C-E2FD39668330}" srcOrd="3" destOrd="0" parTransId="{FEAB6CA9-7B73-4C67-A7B5-83836CDBC503}" sibTransId="{BE9EEA82-C16E-41B6-90FA-2A08C8DA98EE}"/>
    <dgm:cxn modelId="{713BCF46-E61B-4A71-AC72-BE81BB04F18C}" srcId="{02FFEB16-5549-4FAF-95A9-DCA8A01386A1}" destId="{995BA57B-35F2-463C-B3BF-DD4412381D8A}" srcOrd="9" destOrd="0" parTransId="{A0447242-E8F8-4930-878C-AA033A0B8173}" sibTransId="{714A7114-26D7-4221-8735-C9053C730EF6}"/>
    <dgm:cxn modelId="{50DF4776-56C8-4D78-8364-F4FCE9717494}" srcId="{02FFEB16-5549-4FAF-95A9-DCA8A01386A1}" destId="{C1C7212A-DCA6-438A-90EB-68B9FFA81BFB}" srcOrd="2" destOrd="0" parTransId="{0C883F9D-2EA4-4DB6-A67B-03C1BC7FF371}" sibTransId="{6B76F7FB-EA36-43C1-9510-B7AD362CC7FD}"/>
    <dgm:cxn modelId="{F287F98C-0899-45C2-9133-2D6E420FB06C}" type="presOf" srcId="{16125A8C-42BA-4AA4-93F0-47756A3AAF00}" destId="{27F7E6E6-2FC6-49DA-B5A8-92297C2E91A6}" srcOrd="0" destOrd="0" presId="urn:microsoft.com/office/officeart/2005/8/layout/list1"/>
    <dgm:cxn modelId="{BC4BBE81-422F-4861-B6EA-3164E2298372}" type="presOf" srcId="{8421225A-517E-4B20-AB9D-ADE3565462B5}" destId="{3BDF5600-757C-464A-9287-156587B2AB7C}" srcOrd="1" destOrd="0" presId="urn:microsoft.com/office/officeart/2005/8/layout/list1"/>
    <dgm:cxn modelId="{C7197888-6F54-4555-96AC-630768B8DEEB}" type="presOf" srcId="{DB456865-A0D0-47C2-AFC7-A2E3EF82D108}" destId="{9C4C0C1E-2148-41B1-8F97-7CA9D117294F}" srcOrd="1" destOrd="0" presId="urn:microsoft.com/office/officeart/2005/8/layout/list1"/>
    <dgm:cxn modelId="{874C0817-0D0E-4286-97B1-B02BD5955B36}" srcId="{02FFEB16-5549-4FAF-95A9-DCA8A01386A1}" destId="{C163E7D3-22A4-44E9-B6A9-181B60105BF3}" srcOrd="1" destOrd="0" parTransId="{E03CC0E3-3675-44C4-B1BA-F77367F7EA2E}" sibTransId="{29D2CEAC-DEF6-4B01-9DB3-21854111B32C}"/>
    <dgm:cxn modelId="{9A80B153-121C-4B23-9B9F-B86BD50415E4}" type="presOf" srcId="{C163E7D3-22A4-44E9-B6A9-181B60105BF3}" destId="{E7205BF2-9322-48E5-9B25-4C0E2B9D8C39}" srcOrd="0" destOrd="0" presId="urn:microsoft.com/office/officeart/2005/8/layout/list1"/>
    <dgm:cxn modelId="{4DCAD307-05BF-4FA2-9787-AEDF0E4C6E17}" srcId="{02FFEB16-5549-4FAF-95A9-DCA8A01386A1}" destId="{E720A60E-6C83-4747-A8A3-FB50A449B034}" srcOrd="5" destOrd="0" parTransId="{2AC20211-BC3C-4AB5-8EFB-BCE6B22D6AAE}" sibTransId="{6E8361E2-7E19-4CD4-B2AF-6C4BDE9E6735}"/>
    <dgm:cxn modelId="{0CF427E2-02DC-48AA-9331-19901F99667E}" srcId="{02FFEB16-5549-4FAF-95A9-DCA8A01386A1}" destId="{164AE02B-2344-4FDB-BCE3-CE1CB134C54B}" srcOrd="4" destOrd="0" parTransId="{80ACADEA-308B-48D7-BCFB-82484F0F4B3C}" sibTransId="{1A38E1C4-DBDA-45E8-B8B5-6AAA7F2FFCFD}"/>
    <dgm:cxn modelId="{D7243E90-2DA8-4BF5-8FFD-85E08978BDCD}" type="presOf" srcId="{8421225A-517E-4B20-AB9D-ADE3565462B5}" destId="{92CBEDB8-5D97-49E5-A9EE-2B49C21662A7}" srcOrd="0" destOrd="0" presId="urn:microsoft.com/office/officeart/2005/8/layout/list1"/>
    <dgm:cxn modelId="{4E059C52-7665-4688-90D7-E3D8C64980A7}" type="presOf" srcId="{995BA57B-35F2-463C-B3BF-DD4412381D8A}" destId="{4C89309A-E8F0-4788-B117-F0AEF351B192}" srcOrd="1" destOrd="0" presId="urn:microsoft.com/office/officeart/2005/8/layout/list1"/>
    <dgm:cxn modelId="{B5BE8173-20AA-47A6-B214-8C7BDC107F44}" type="presOf" srcId="{2C100EC0-A99C-4303-B73C-E2FD39668330}" destId="{B351DF79-4C69-4097-885E-6C90F17C4D19}" srcOrd="0" destOrd="0" presId="urn:microsoft.com/office/officeart/2005/8/layout/list1"/>
    <dgm:cxn modelId="{B70E1A8D-8E01-4641-A213-08E4A14DE74C}" type="presOf" srcId="{E720A60E-6C83-4747-A8A3-FB50A449B034}" destId="{FF7961B0-90B2-4746-9B13-44AAF7FF1DBF}" srcOrd="1" destOrd="0" presId="urn:microsoft.com/office/officeart/2005/8/layout/list1"/>
    <dgm:cxn modelId="{58385126-37FA-44CB-902C-F4B56D2D6227}" type="presOf" srcId="{02FFEB16-5549-4FAF-95A9-DCA8A01386A1}" destId="{48519F3A-E3CD-4B07-99AC-7A1580840C8E}" srcOrd="0" destOrd="0" presId="urn:microsoft.com/office/officeart/2005/8/layout/list1"/>
    <dgm:cxn modelId="{A145AF33-8CD7-4D32-8357-CFD8912102C7}" type="presOf" srcId="{E3E87DFD-9992-423B-A822-8FEE3D2F6AA5}" destId="{5900C020-5DEE-4196-A562-7B01CA31156C}" srcOrd="0" destOrd="0" presId="urn:microsoft.com/office/officeart/2005/8/layout/list1"/>
    <dgm:cxn modelId="{EBFFDEC3-F54C-4A0C-925C-47DDE38B11A1}" type="presOf" srcId="{16125A8C-42BA-4AA4-93F0-47756A3AAF00}" destId="{CA594410-E9EA-41AF-965C-C2E757F44DB8}" srcOrd="1" destOrd="0" presId="urn:microsoft.com/office/officeart/2005/8/layout/list1"/>
    <dgm:cxn modelId="{92165D82-1B91-40C7-9349-66D91FBDD687}" type="presOf" srcId="{164AE02B-2344-4FDB-BCE3-CE1CB134C54B}" destId="{FEA10B93-1743-4D40-9207-92280767E831}" srcOrd="1" destOrd="0" presId="urn:microsoft.com/office/officeart/2005/8/layout/list1"/>
    <dgm:cxn modelId="{3FCCEBAF-4DBE-451F-B3FA-3BE5600A4019}" type="presOf" srcId="{2C100EC0-A99C-4303-B73C-E2FD39668330}" destId="{3F5A3121-E156-4809-BED1-F98D8B3ED304}" srcOrd="1" destOrd="0" presId="urn:microsoft.com/office/officeart/2005/8/layout/list1"/>
    <dgm:cxn modelId="{A5988625-55FF-4105-90FA-6D7FD2340951}" type="presOf" srcId="{C163E7D3-22A4-44E9-B6A9-181B60105BF3}" destId="{33CAB682-8720-4570-9144-46454885758D}" srcOrd="1" destOrd="0" presId="urn:microsoft.com/office/officeart/2005/8/layout/list1"/>
    <dgm:cxn modelId="{81F1EFAD-B996-40EA-ABCF-F4390FC34B73}" srcId="{02FFEB16-5549-4FAF-95A9-DCA8A01386A1}" destId="{16125A8C-42BA-4AA4-93F0-47756A3AAF00}" srcOrd="7" destOrd="0" parTransId="{51B4DF58-D1A5-4286-B4CC-A1A45C97DF88}" sibTransId="{742DFBB3-8464-4618-8495-2AF4B66B2689}"/>
    <dgm:cxn modelId="{CACB7090-3CD5-4C1E-80D3-99545686B752}" type="presParOf" srcId="{48519F3A-E3CD-4B07-99AC-7A1580840C8E}" destId="{8C3B417C-E219-4646-B144-892FAF6AE83D}" srcOrd="0" destOrd="0" presId="urn:microsoft.com/office/officeart/2005/8/layout/list1"/>
    <dgm:cxn modelId="{56945FED-53C6-47FB-8AC0-703B0D65F5DD}" type="presParOf" srcId="{8C3B417C-E219-4646-B144-892FAF6AE83D}" destId="{92CBEDB8-5D97-49E5-A9EE-2B49C21662A7}" srcOrd="0" destOrd="0" presId="urn:microsoft.com/office/officeart/2005/8/layout/list1"/>
    <dgm:cxn modelId="{C8A69F87-95E3-47D9-9671-9CB7EA811C01}" type="presParOf" srcId="{8C3B417C-E219-4646-B144-892FAF6AE83D}" destId="{3BDF5600-757C-464A-9287-156587B2AB7C}" srcOrd="1" destOrd="0" presId="urn:microsoft.com/office/officeart/2005/8/layout/list1"/>
    <dgm:cxn modelId="{7769AEC5-5776-4549-8226-8E85BC835992}" type="presParOf" srcId="{48519F3A-E3CD-4B07-99AC-7A1580840C8E}" destId="{4373F294-6AA2-4CB4-B90E-CE40C807D6DD}" srcOrd="1" destOrd="0" presId="urn:microsoft.com/office/officeart/2005/8/layout/list1"/>
    <dgm:cxn modelId="{85E686B6-5645-4A5A-B306-C2EEA12DDA19}" type="presParOf" srcId="{48519F3A-E3CD-4B07-99AC-7A1580840C8E}" destId="{969D5D66-8494-4704-A63C-28EEEA3B7E62}" srcOrd="2" destOrd="0" presId="urn:microsoft.com/office/officeart/2005/8/layout/list1"/>
    <dgm:cxn modelId="{4F230D2D-E016-493F-8FE0-18412591D786}" type="presParOf" srcId="{48519F3A-E3CD-4B07-99AC-7A1580840C8E}" destId="{9FCA0824-165C-4B80-8633-77426893B3B8}" srcOrd="3" destOrd="0" presId="urn:microsoft.com/office/officeart/2005/8/layout/list1"/>
    <dgm:cxn modelId="{FC23E0F5-0EEA-44CC-AE48-F4623661D84B}" type="presParOf" srcId="{48519F3A-E3CD-4B07-99AC-7A1580840C8E}" destId="{8D284619-5344-4985-90A5-B6AD5A3296BA}" srcOrd="4" destOrd="0" presId="urn:microsoft.com/office/officeart/2005/8/layout/list1"/>
    <dgm:cxn modelId="{954F7FFA-F62C-4FF7-A368-936FA974C6D5}" type="presParOf" srcId="{8D284619-5344-4985-90A5-B6AD5A3296BA}" destId="{E7205BF2-9322-48E5-9B25-4C0E2B9D8C39}" srcOrd="0" destOrd="0" presId="urn:microsoft.com/office/officeart/2005/8/layout/list1"/>
    <dgm:cxn modelId="{F979911C-E7DB-48C8-9C97-43CED27E0E49}" type="presParOf" srcId="{8D284619-5344-4985-90A5-B6AD5A3296BA}" destId="{33CAB682-8720-4570-9144-46454885758D}" srcOrd="1" destOrd="0" presId="urn:microsoft.com/office/officeart/2005/8/layout/list1"/>
    <dgm:cxn modelId="{8087E065-9D3F-49BB-84F2-04AD76371D8C}" type="presParOf" srcId="{48519F3A-E3CD-4B07-99AC-7A1580840C8E}" destId="{BACEF2CC-9DDE-44A2-A782-43BD52A2DE84}" srcOrd="5" destOrd="0" presId="urn:microsoft.com/office/officeart/2005/8/layout/list1"/>
    <dgm:cxn modelId="{52C31F9F-96CE-4737-A994-A9A42F8D7F02}" type="presParOf" srcId="{48519F3A-E3CD-4B07-99AC-7A1580840C8E}" destId="{AC4688F0-28F5-427C-9C35-0FDEF30F2381}" srcOrd="6" destOrd="0" presId="urn:microsoft.com/office/officeart/2005/8/layout/list1"/>
    <dgm:cxn modelId="{FB0AB87E-6996-4B61-BD47-51D19FF8298C}" type="presParOf" srcId="{48519F3A-E3CD-4B07-99AC-7A1580840C8E}" destId="{C618E508-5ECD-4578-BD6B-42D4D1EB642A}" srcOrd="7" destOrd="0" presId="urn:microsoft.com/office/officeart/2005/8/layout/list1"/>
    <dgm:cxn modelId="{6CFA5465-F756-412C-95BC-4DE6B1FE2197}" type="presParOf" srcId="{48519F3A-E3CD-4B07-99AC-7A1580840C8E}" destId="{D10EE897-94BF-4FED-8025-B306D605D707}" srcOrd="8" destOrd="0" presId="urn:microsoft.com/office/officeart/2005/8/layout/list1"/>
    <dgm:cxn modelId="{A2091A16-B56F-44EF-935B-0414BD69EC11}" type="presParOf" srcId="{D10EE897-94BF-4FED-8025-B306D605D707}" destId="{C0BDD6E1-6662-49EE-B020-87574EB17335}" srcOrd="0" destOrd="0" presId="urn:microsoft.com/office/officeart/2005/8/layout/list1"/>
    <dgm:cxn modelId="{4FF298C8-7DC2-4A9A-90B5-207AAEDD226F}" type="presParOf" srcId="{D10EE897-94BF-4FED-8025-B306D605D707}" destId="{4F6C248B-7AE6-4828-B2FA-8EFBEA412059}" srcOrd="1" destOrd="0" presId="urn:microsoft.com/office/officeart/2005/8/layout/list1"/>
    <dgm:cxn modelId="{FC33406B-EA4F-4999-AA30-83EFE8C422E2}" type="presParOf" srcId="{48519F3A-E3CD-4B07-99AC-7A1580840C8E}" destId="{88F825AB-CA16-42A5-A883-897376C82B01}" srcOrd="9" destOrd="0" presId="urn:microsoft.com/office/officeart/2005/8/layout/list1"/>
    <dgm:cxn modelId="{CA9009D8-AFFB-4F75-B0FC-8C2EE0D8CDBB}" type="presParOf" srcId="{48519F3A-E3CD-4B07-99AC-7A1580840C8E}" destId="{E4CB9503-AF33-4749-A52F-08FAA9A35193}" srcOrd="10" destOrd="0" presId="urn:microsoft.com/office/officeart/2005/8/layout/list1"/>
    <dgm:cxn modelId="{BB1AD092-C23E-4705-9C67-A68011F82BFD}" type="presParOf" srcId="{48519F3A-E3CD-4B07-99AC-7A1580840C8E}" destId="{7F424D9E-330D-464D-A42C-12C6DC448BCD}" srcOrd="11" destOrd="0" presId="urn:microsoft.com/office/officeart/2005/8/layout/list1"/>
    <dgm:cxn modelId="{DB67364F-44B9-4B17-AC6F-10171BD8A338}" type="presParOf" srcId="{48519F3A-E3CD-4B07-99AC-7A1580840C8E}" destId="{89E10952-29C8-43EA-883A-A193E4980C7C}" srcOrd="12" destOrd="0" presId="urn:microsoft.com/office/officeart/2005/8/layout/list1"/>
    <dgm:cxn modelId="{F9ED77CD-81F3-4831-8587-173387FB456A}" type="presParOf" srcId="{89E10952-29C8-43EA-883A-A193E4980C7C}" destId="{B351DF79-4C69-4097-885E-6C90F17C4D19}" srcOrd="0" destOrd="0" presId="urn:microsoft.com/office/officeart/2005/8/layout/list1"/>
    <dgm:cxn modelId="{FFD3C991-403C-4739-AF4B-508174002764}" type="presParOf" srcId="{89E10952-29C8-43EA-883A-A193E4980C7C}" destId="{3F5A3121-E156-4809-BED1-F98D8B3ED304}" srcOrd="1" destOrd="0" presId="urn:microsoft.com/office/officeart/2005/8/layout/list1"/>
    <dgm:cxn modelId="{2106EE8C-3C25-490B-8881-0BE64476F728}" type="presParOf" srcId="{48519F3A-E3CD-4B07-99AC-7A1580840C8E}" destId="{269608F2-0D51-4198-B52D-EDB03FD0F2A8}" srcOrd="13" destOrd="0" presId="urn:microsoft.com/office/officeart/2005/8/layout/list1"/>
    <dgm:cxn modelId="{A516AC69-CBD8-4F0A-86E6-79C56CBD7175}" type="presParOf" srcId="{48519F3A-E3CD-4B07-99AC-7A1580840C8E}" destId="{F9D9B0CB-CE00-40E8-8E28-015EF5D44D02}" srcOrd="14" destOrd="0" presId="urn:microsoft.com/office/officeart/2005/8/layout/list1"/>
    <dgm:cxn modelId="{82680AC7-62C3-4F83-9EDE-9E45D6D905F9}" type="presParOf" srcId="{48519F3A-E3CD-4B07-99AC-7A1580840C8E}" destId="{E065843C-5548-474E-A66E-EFDEEAD62DAF}" srcOrd="15" destOrd="0" presId="urn:microsoft.com/office/officeart/2005/8/layout/list1"/>
    <dgm:cxn modelId="{3847E17F-0C93-46C9-AFC0-6CF42ED6DE90}" type="presParOf" srcId="{48519F3A-E3CD-4B07-99AC-7A1580840C8E}" destId="{EEA1902E-3ECF-44AB-97F3-C86B8A9F3F30}" srcOrd="16" destOrd="0" presId="urn:microsoft.com/office/officeart/2005/8/layout/list1"/>
    <dgm:cxn modelId="{C891A6E6-AFE8-4C8C-8D57-F6D9D8AAE8C3}" type="presParOf" srcId="{EEA1902E-3ECF-44AB-97F3-C86B8A9F3F30}" destId="{92CE33E9-F702-4F41-89F9-8D8EFD14BBAA}" srcOrd="0" destOrd="0" presId="urn:microsoft.com/office/officeart/2005/8/layout/list1"/>
    <dgm:cxn modelId="{0AE4F89A-B100-4556-B340-99F9DB263691}" type="presParOf" srcId="{EEA1902E-3ECF-44AB-97F3-C86B8A9F3F30}" destId="{FEA10B93-1743-4D40-9207-92280767E831}" srcOrd="1" destOrd="0" presId="urn:microsoft.com/office/officeart/2005/8/layout/list1"/>
    <dgm:cxn modelId="{E7623182-1C97-4E1E-ACF4-17A5D4824EDA}" type="presParOf" srcId="{48519F3A-E3CD-4B07-99AC-7A1580840C8E}" destId="{BA718489-6599-4C35-9DEA-C564436188F2}" srcOrd="17" destOrd="0" presId="urn:microsoft.com/office/officeart/2005/8/layout/list1"/>
    <dgm:cxn modelId="{638BB147-105F-4EF0-8061-501ABFE05F05}" type="presParOf" srcId="{48519F3A-E3CD-4B07-99AC-7A1580840C8E}" destId="{458B4D91-F7DD-4913-9973-D14BA819A7B7}" srcOrd="18" destOrd="0" presId="urn:microsoft.com/office/officeart/2005/8/layout/list1"/>
    <dgm:cxn modelId="{371AE32E-648B-4274-AD0D-5A62ABC94BF7}" type="presParOf" srcId="{48519F3A-E3CD-4B07-99AC-7A1580840C8E}" destId="{A1090767-A524-49E1-8C3B-32A1253B99B4}" srcOrd="19" destOrd="0" presId="urn:microsoft.com/office/officeart/2005/8/layout/list1"/>
    <dgm:cxn modelId="{FC01FBFA-8FAE-4D0E-BA48-8492869632FA}" type="presParOf" srcId="{48519F3A-E3CD-4B07-99AC-7A1580840C8E}" destId="{B1E28E90-CE44-4C36-ACA5-A8A11B139448}" srcOrd="20" destOrd="0" presId="urn:microsoft.com/office/officeart/2005/8/layout/list1"/>
    <dgm:cxn modelId="{85FEA1CD-AF5C-41AB-BBC5-5760B6654200}" type="presParOf" srcId="{B1E28E90-CE44-4C36-ACA5-A8A11B139448}" destId="{7913E5DA-9E7D-4ED5-8A1C-850FA63A7BCE}" srcOrd="0" destOrd="0" presId="urn:microsoft.com/office/officeart/2005/8/layout/list1"/>
    <dgm:cxn modelId="{6D3C2F73-43A2-4C89-8871-0DB9D1B09BBA}" type="presParOf" srcId="{B1E28E90-CE44-4C36-ACA5-A8A11B139448}" destId="{FF7961B0-90B2-4746-9B13-44AAF7FF1DBF}" srcOrd="1" destOrd="0" presId="urn:microsoft.com/office/officeart/2005/8/layout/list1"/>
    <dgm:cxn modelId="{04D80133-4D55-4BD0-9BDC-D93EE51FB25A}" type="presParOf" srcId="{48519F3A-E3CD-4B07-99AC-7A1580840C8E}" destId="{D75601D5-1C43-4E48-941D-2A422A5F14A3}" srcOrd="21" destOrd="0" presId="urn:microsoft.com/office/officeart/2005/8/layout/list1"/>
    <dgm:cxn modelId="{CF52D085-60E3-4E95-8CC2-969D3F97D471}" type="presParOf" srcId="{48519F3A-E3CD-4B07-99AC-7A1580840C8E}" destId="{50B662EC-4BC8-41E1-9CAA-55B50612048E}" srcOrd="22" destOrd="0" presId="urn:microsoft.com/office/officeart/2005/8/layout/list1"/>
    <dgm:cxn modelId="{CDA5BFA1-CC18-4650-B2F8-188E4F564688}" type="presParOf" srcId="{48519F3A-E3CD-4B07-99AC-7A1580840C8E}" destId="{EACA871E-10BD-4604-94AF-6E77E4309CFA}" srcOrd="23" destOrd="0" presId="urn:microsoft.com/office/officeart/2005/8/layout/list1"/>
    <dgm:cxn modelId="{30D2586F-3615-4E02-BB5B-50AEFBD683B8}" type="presParOf" srcId="{48519F3A-E3CD-4B07-99AC-7A1580840C8E}" destId="{22BB6A4C-3FDC-4102-9F9C-3A259555F96F}" srcOrd="24" destOrd="0" presId="urn:microsoft.com/office/officeart/2005/8/layout/list1"/>
    <dgm:cxn modelId="{5B101821-42D6-444C-9AB6-4383C6222F5B}" type="presParOf" srcId="{22BB6A4C-3FDC-4102-9F9C-3A259555F96F}" destId="{5900C020-5DEE-4196-A562-7B01CA31156C}" srcOrd="0" destOrd="0" presId="urn:microsoft.com/office/officeart/2005/8/layout/list1"/>
    <dgm:cxn modelId="{3EFD96DB-0A70-4788-B4C8-D2904EEC31D3}" type="presParOf" srcId="{22BB6A4C-3FDC-4102-9F9C-3A259555F96F}" destId="{15A9DFE8-8EF5-4E74-B88D-877C6E6FEDF2}" srcOrd="1" destOrd="0" presId="urn:microsoft.com/office/officeart/2005/8/layout/list1"/>
    <dgm:cxn modelId="{30D9B00F-0B18-47CC-BF56-C1D87848B4D3}" type="presParOf" srcId="{48519F3A-E3CD-4B07-99AC-7A1580840C8E}" destId="{6303A5C8-0CB6-4621-8F7A-FC638680BA0C}" srcOrd="25" destOrd="0" presId="urn:microsoft.com/office/officeart/2005/8/layout/list1"/>
    <dgm:cxn modelId="{E3DF6264-D53C-45DE-90BE-D44F44E2F8C5}" type="presParOf" srcId="{48519F3A-E3CD-4B07-99AC-7A1580840C8E}" destId="{465A6872-6CEE-42DE-9553-9E404E49CE67}" srcOrd="26" destOrd="0" presId="urn:microsoft.com/office/officeart/2005/8/layout/list1"/>
    <dgm:cxn modelId="{EE3EF6F1-0600-46A9-8F96-423595B74166}" type="presParOf" srcId="{48519F3A-E3CD-4B07-99AC-7A1580840C8E}" destId="{E171D06F-D9DB-499B-AF88-6196690A8EA0}" srcOrd="27" destOrd="0" presId="urn:microsoft.com/office/officeart/2005/8/layout/list1"/>
    <dgm:cxn modelId="{F783A43C-4C37-4358-AF95-42690AFA2F4C}" type="presParOf" srcId="{48519F3A-E3CD-4B07-99AC-7A1580840C8E}" destId="{E854D53F-8102-4904-9708-6403F2D0FCB1}" srcOrd="28" destOrd="0" presId="urn:microsoft.com/office/officeart/2005/8/layout/list1"/>
    <dgm:cxn modelId="{D5F5F2DC-3822-4B33-B5E5-28CBC9125B43}" type="presParOf" srcId="{E854D53F-8102-4904-9708-6403F2D0FCB1}" destId="{27F7E6E6-2FC6-49DA-B5A8-92297C2E91A6}" srcOrd="0" destOrd="0" presId="urn:microsoft.com/office/officeart/2005/8/layout/list1"/>
    <dgm:cxn modelId="{99D4BAAB-DC52-4952-BF2F-78553CEA6DF1}" type="presParOf" srcId="{E854D53F-8102-4904-9708-6403F2D0FCB1}" destId="{CA594410-E9EA-41AF-965C-C2E757F44DB8}" srcOrd="1" destOrd="0" presId="urn:microsoft.com/office/officeart/2005/8/layout/list1"/>
    <dgm:cxn modelId="{623C978C-E13C-4533-AF9B-EB299C9BA6FF}" type="presParOf" srcId="{48519F3A-E3CD-4B07-99AC-7A1580840C8E}" destId="{843FFE9D-3737-44BE-967C-D274C484BEA6}" srcOrd="29" destOrd="0" presId="urn:microsoft.com/office/officeart/2005/8/layout/list1"/>
    <dgm:cxn modelId="{677B3002-2A54-4BCF-9FF5-4A4DE356F3F7}" type="presParOf" srcId="{48519F3A-E3CD-4B07-99AC-7A1580840C8E}" destId="{E9CE269C-460A-4E31-84A1-80C72ED048D6}" srcOrd="30" destOrd="0" presId="urn:microsoft.com/office/officeart/2005/8/layout/list1"/>
    <dgm:cxn modelId="{7779BA39-8B56-4E96-BD70-B5F9AEAF5B70}" type="presParOf" srcId="{48519F3A-E3CD-4B07-99AC-7A1580840C8E}" destId="{968A1F91-B41C-44D7-81B0-C0E121C12B0C}" srcOrd="31" destOrd="0" presId="urn:microsoft.com/office/officeart/2005/8/layout/list1"/>
    <dgm:cxn modelId="{B1514B3F-A3D2-48B7-B2D0-B631F4B02EF5}" type="presParOf" srcId="{48519F3A-E3CD-4B07-99AC-7A1580840C8E}" destId="{77510ABE-4BFE-44AF-BF33-5217B5291340}" srcOrd="32" destOrd="0" presId="urn:microsoft.com/office/officeart/2005/8/layout/list1"/>
    <dgm:cxn modelId="{BEAF877A-89E7-452B-B478-6FE782A05AB8}" type="presParOf" srcId="{77510ABE-4BFE-44AF-BF33-5217B5291340}" destId="{D5F989A4-C52C-4CAC-92FE-7DAA613E073D}" srcOrd="0" destOrd="0" presId="urn:microsoft.com/office/officeart/2005/8/layout/list1"/>
    <dgm:cxn modelId="{E30A12FA-8F39-4316-98E4-6CE070D99147}" type="presParOf" srcId="{77510ABE-4BFE-44AF-BF33-5217B5291340}" destId="{9C4C0C1E-2148-41B1-8F97-7CA9D117294F}" srcOrd="1" destOrd="0" presId="urn:microsoft.com/office/officeart/2005/8/layout/list1"/>
    <dgm:cxn modelId="{F7D660B4-330C-4209-9EED-0A3D55BA5605}" type="presParOf" srcId="{48519F3A-E3CD-4B07-99AC-7A1580840C8E}" destId="{CF7A04FD-DD93-4C2D-82D0-D2439755C313}" srcOrd="33" destOrd="0" presId="urn:microsoft.com/office/officeart/2005/8/layout/list1"/>
    <dgm:cxn modelId="{7B0C050B-DFFA-4D6C-9555-ED98C0156D30}" type="presParOf" srcId="{48519F3A-E3CD-4B07-99AC-7A1580840C8E}" destId="{52C15D32-29AD-4F69-B59C-E5D8D468F5DD}" srcOrd="34" destOrd="0" presId="urn:microsoft.com/office/officeart/2005/8/layout/list1"/>
    <dgm:cxn modelId="{F8D7F1BA-7A87-417D-830C-D362C7219D60}" type="presParOf" srcId="{48519F3A-E3CD-4B07-99AC-7A1580840C8E}" destId="{7B258896-C240-4F80-807D-B99F8B1F5692}" srcOrd="35" destOrd="0" presId="urn:microsoft.com/office/officeart/2005/8/layout/list1"/>
    <dgm:cxn modelId="{6A1443F8-EB11-409F-91C8-C4C9E1A6719B}" type="presParOf" srcId="{48519F3A-E3CD-4B07-99AC-7A1580840C8E}" destId="{695D9518-B5D4-4934-B024-7A09D511D9CF}" srcOrd="36" destOrd="0" presId="urn:microsoft.com/office/officeart/2005/8/layout/list1"/>
    <dgm:cxn modelId="{A8499AED-5DD0-4FC8-BD95-6AED9269EE50}" type="presParOf" srcId="{695D9518-B5D4-4934-B024-7A09D511D9CF}" destId="{24E9B33D-FB4D-4FF3-AB2D-C6C62B238349}" srcOrd="0" destOrd="0" presId="urn:microsoft.com/office/officeart/2005/8/layout/list1"/>
    <dgm:cxn modelId="{38DD24CE-54DF-4121-AF66-2EA527C1F36A}" type="presParOf" srcId="{695D9518-B5D4-4934-B024-7A09D511D9CF}" destId="{4C89309A-E8F0-4788-B117-F0AEF351B192}" srcOrd="1" destOrd="0" presId="urn:microsoft.com/office/officeart/2005/8/layout/list1"/>
    <dgm:cxn modelId="{890D6FDB-9C46-45A8-B76B-CBC89910D7BC}" type="presParOf" srcId="{48519F3A-E3CD-4B07-99AC-7A1580840C8E}" destId="{556A8F27-B737-4F50-9225-376752BF74B0}" srcOrd="37" destOrd="0" presId="urn:microsoft.com/office/officeart/2005/8/layout/list1"/>
    <dgm:cxn modelId="{9566B1DA-6DE7-417A-9146-EB8DC11A49B3}" type="presParOf" srcId="{48519F3A-E3CD-4B07-99AC-7A1580840C8E}" destId="{6D5F1562-0D4D-48A3-AD7E-2B389FF1AF44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86CF8-900E-4F0A-8AB8-80D25094C54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34437AB6-4020-4D68-A29B-49552104F73D}">
      <dgm:prSet phldrT="[텍스트]"/>
      <dgm:spPr/>
      <dgm:t>
        <a:bodyPr/>
        <a:lstStyle/>
        <a:p>
          <a:pPr latinLnBrk="1"/>
          <a:r>
            <a:rPr lang="ko-KR" altLang="en-US" dirty="0" smtClean="0"/>
            <a:t>고등학교</a:t>
          </a:r>
          <a:endParaRPr lang="ko-KR" altLang="en-US" dirty="0"/>
        </a:p>
      </dgm:t>
    </dgm:pt>
    <dgm:pt modelId="{22C7FD08-4A29-4E8C-A901-9C8D8E91CBB3}" type="parTrans" cxnId="{A92032AF-4BCA-4EB7-AE8A-E39D1FA081DB}">
      <dgm:prSet/>
      <dgm:spPr/>
      <dgm:t>
        <a:bodyPr/>
        <a:lstStyle/>
        <a:p>
          <a:pPr latinLnBrk="1"/>
          <a:endParaRPr lang="ko-KR" altLang="en-US"/>
        </a:p>
      </dgm:t>
    </dgm:pt>
    <dgm:pt modelId="{EC2E3EA0-832D-4645-B788-F68B2CF9A327}" type="sibTrans" cxnId="{A92032AF-4BCA-4EB7-AE8A-E39D1FA081DB}">
      <dgm:prSet/>
      <dgm:spPr/>
      <dgm:t>
        <a:bodyPr/>
        <a:lstStyle/>
        <a:p>
          <a:pPr latinLnBrk="1"/>
          <a:endParaRPr lang="ko-KR" altLang="en-US"/>
        </a:p>
      </dgm:t>
    </dgm:pt>
    <dgm:pt modelId="{573135AE-1416-43D7-B8FF-D4323BDBC46D}">
      <dgm:prSet phldrT="[텍스트]"/>
      <dgm:spPr/>
      <dgm:t>
        <a:bodyPr/>
        <a:lstStyle/>
        <a:p>
          <a:pPr latinLnBrk="1"/>
          <a:r>
            <a:rPr lang="ko-KR" altLang="en-US" dirty="0" smtClean="0"/>
            <a:t>대학교</a:t>
          </a:r>
          <a:endParaRPr lang="ko-KR" altLang="en-US" dirty="0"/>
        </a:p>
      </dgm:t>
    </dgm:pt>
    <dgm:pt modelId="{90BDFA92-728D-4EBC-9773-B7A958AC4099}" type="parTrans" cxnId="{03F8BFA1-E8B3-4BF9-B763-831C33E59C81}">
      <dgm:prSet/>
      <dgm:spPr/>
      <dgm:t>
        <a:bodyPr/>
        <a:lstStyle/>
        <a:p>
          <a:pPr latinLnBrk="1"/>
          <a:endParaRPr lang="ko-KR" altLang="en-US"/>
        </a:p>
      </dgm:t>
    </dgm:pt>
    <dgm:pt modelId="{124F2021-0DEE-4991-9096-3A872D69B1A2}" type="sibTrans" cxnId="{03F8BFA1-E8B3-4BF9-B763-831C33E59C81}">
      <dgm:prSet/>
      <dgm:spPr/>
      <dgm:t>
        <a:bodyPr/>
        <a:lstStyle/>
        <a:p>
          <a:pPr latinLnBrk="1"/>
          <a:endParaRPr lang="ko-KR" altLang="en-US"/>
        </a:p>
      </dgm:t>
    </dgm:pt>
    <dgm:pt modelId="{BCEED9D1-E45D-4B51-A247-B131C7D463C5}">
      <dgm:prSet phldrT="[텍스트]"/>
      <dgm:spPr/>
      <dgm:t>
        <a:bodyPr/>
        <a:lstStyle/>
        <a:p>
          <a:pPr latinLnBrk="1"/>
          <a:r>
            <a:rPr lang="ko-KR" altLang="en-US" dirty="0" smtClean="0"/>
            <a:t>과학원</a:t>
          </a:r>
          <a:endParaRPr lang="ko-KR" altLang="en-US" dirty="0"/>
        </a:p>
      </dgm:t>
    </dgm:pt>
    <dgm:pt modelId="{9413FFD9-4F66-4DC4-96D3-59459C15F638}" type="parTrans" cxnId="{767E5933-316A-404A-870F-8539ADAEA9F4}">
      <dgm:prSet/>
      <dgm:spPr/>
      <dgm:t>
        <a:bodyPr/>
        <a:lstStyle/>
        <a:p>
          <a:pPr latinLnBrk="1"/>
          <a:endParaRPr lang="ko-KR" altLang="en-US"/>
        </a:p>
      </dgm:t>
    </dgm:pt>
    <dgm:pt modelId="{D69FD401-70FF-44BE-B70F-F859DE8A5D29}" type="sibTrans" cxnId="{767E5933-316A-404A-870F-8539ADAEA9F4}">
      <dgm:prSet/>
      <dgm:spPr/>
      <dgm:t>
        <a:bodyPr/>
        <a:lstStyle/>
        <a:p>
          <a:pPr latinLnBrk="1"/>
          <a:endParaRPr lang="ko-KR" altLang="en-US"/>
        </a:p>
      </dgm:t>
    </dgm:pt>
    <dgm:pt modelId="{D1BE3685-C199-4978-AD8C-46B1A99C803E}">
      <dgm:prSet phldrT="[텍스트]"/>
      <dgm:spPr/>
      <dgm:t>
        <a:bodyPr/>
        <a:lstStyle/>
        <a:p>
          <a:pPr latinLnBrk="1"/>
          <a:r>
            <a:rPr lang="ko-KR" altLang="en-US" dirty="0" smtClean="0"/>
            <a:t>삼성디스플레이</a:t>
          </a:r>
          <a:endParaRPr lang="ko-KR" altLang="en-US" dirty="0"/>
        </a:p>
      </dgm:t>
    </dgm:pt>
    <dgm:pt modelId="{4BB7FCB9-243A-43F3-80AC-D6D817BBBB8E}" type="parTrans" cxnId="{02830DE5-1C70-43DB-A20D-CA4558B8E542}">
      <dgm:prSet/>
      <dgm:spPr/>
      <dgm:t>
        <a:bodyPr/>
        <a:lstStyle/>
        <a:p>
          <a:pPr latinLnBrk="1"/>
          <a:endParaRPr lang="ko-KR" altLang="en-US"/>
        </a:p>
      </dgm:t>
    </dgm:pt>
    <dgm:pt modelId="{FAED2D5F-3141-4067-81E7-DCE37BF9A7B9}" type="sibTrans" cxnId="{02830DE5-1C70-43DB-A20D-CA4558B8E542}">
      <dgm:prSet/>
      <dgm:spPr/>
      <dgm:t>
        <a:bodyPr/>
        <a:lstStyle/>
        <a:p>
          <a:pPr latinLnBrk="1"/>
          <a:endParaRPr lang="ko-KR" altLang="en-US"/>
        </a:p>
      </dgm:t>
    </dgm:pt>
    <dgm:pt modelId="{C172446A-0B20-44E0-B8D5-7E63A7579C06}">
      <dgm:prSet phldrT="[텍스트]"/>
      <dgm:spPr/>
      <dgm:t>
        <a:bodyPr/>
        <a:lstStyle/>
        <a:p>
          <a:pPr latinLnBrk="1"/>
          <a:r>
            <a:rPr lang="ko-KR" altLang="en-US" dirty="0" smtClean="0"/>
            <a:t>모스크바대학</a:t>
          </a:r>
          <a:endParaRPr lang="ko-KR" altLang="en-US" dirty="0"/>
        </a:p>
      </dgm:t>
    </dgm:pt>
    <dgm:pt modelId="{8F549F7F-E4FA-4BCD-AE1F-4FA0EE200D83}" type="parTrans" cxnId="{3DE72C75-EAFA-40DA-AD4A-B2058A1D042D}">
      <dgm:prSet/>
      <dgm:spPr/>
      <dgm:t>
        <a:bodyPr/>
        <a:lstStyle/>
        <a:p>
          <a:pPr latinLnBrk="1"/>
          <a:endParaRPr lang="ko-KR" altLang="en-US"/>
        </a:p>
      </dgm:t>
    </dgm:pt>
    <dgm:pt modelId="{BD69346E-6B3E-42F7-9F00-EF733E83A6C1}" type="sibTrans" cxnId="{3DE72C75-EAFA-40DA-AD4A-B2058A1D042D}">
      <dgm:prSet/>
      <dgm:spPr/>
      <dgm:t>
        <a:bodyPr/>
        <a:lstStyle/>
        <a:p>
          <a:pPr latinLnBrk="1"/>
          <a:endParaRPr lang="ko-KR" altLang="en-US"/>
        </a:p>
      </dgm:t>
    </dgm:pt>
    <dgm:pt modelId="{3EF734EF-21E7-4C44-AE17-5961E0B8AA3C}">
      <dgm:prSet phldrT="[텍스트]"/>
      <dgm:spPr/>
      <dgm:t>
        <a:bodyPr/>
        <a:lstStyle/>
        <a:p>
          <a:pPr latinLnBrk="1"/>
          <a:r>
            <a:rPr lang="ko-KR" altLang="en-US" dirty="0" smtClean="0"/>
            <a:t>일진디스플레이</a:t>
          </a:r>
          <a:endParaRPr lang="ko-KR" altLang="en-US" dirty="0"/>
        </a:p>
      </dgm:t>
    </dgm:pt>
    <dgm:pt modelId="{4C16C83E-082C-49DE-A2AF-92F247C131E9}" type="parTrans" cxnId="{5A984430-3CC7-4B11-A461-D4F0A5DE41CC}">
      <dgm:prSet/>
      <dgm:spPr/>
      <dgm:t>
        <a:bodyPr/>
        <a:lstStyle/>
        <a:p>
          <a:pPr latinLnBrk="1"/>
          <a:endParaRPr lang="ko-KR" altLang="en-US"/>
        </a:p>
      </dgm:t>
    </dgm:pt>
    <dgm:pt modelId="{1F96384B-7DDD-497A-BC9C-65F42B810BB7}" type="sibTrans" cxnId="{5A984430-3CC7-4B11-A461-D4F0A5DE41CC}">
      <dgm:prSet/>
      <dgm:spPr/>
      <dgm:t>
        <a:bodyPr/>
        <a:lstStyle/>
        <a:p>
          <a:pPr latinLnBrk="1"/>
          <a:endParaRPr lang="ko-KR" altLang="en-US"/>
        </a:p>
      </dgm:t>
    </dgm:pt>
    <dgm:pt modelId="{14DC9BC6-81B7-4FAD-9DAB-6217CA2225DE}">
      <dgm:prSet phldrT="[텍스트]"/>
      <dgm:spPr/>
      <dgm:t>
        <a:bodyPr/>
        <a:lstStyle/>
        <a:p>
          <a:pPr latinLnBrk="1"/>
          <a:r>
            <a:rPr lang="en-US" altLang="ko-KR" dirty="0" smtClean="0"/>
            <a:t>KIST</a:t>
          </a:r>
          <a:endParaRPr lang="ko-KR" altLang="en-US" dirty="0"/>
        </a:p>
      </dgm:t>
    </dgm:pt>
    <dgm:pt modelId="{A470243A-F564-4C5B-8FEB-21721207FABE}" type="parTrans" cxnId="{EE606F2B-1674-4225-9C46-D7B8BB67A220}">
      <dgm:prSet/>
      <dgm:spPr/>
      <dgm:t>
        <a:bodyPr/>
        <a:lstStyle/>
        <a:p>
          <a:pPr latinLnBrk="1"/>
          <a:endParaRPr lang="ko-KR" altLang="en-US"/>
        </a:p>
      </dgm:t>
    </dgm:pt>
    <dgm:pt modelId="{58091340-FDF0-43D3-A990-EAC2449DCF0A}" type="sibTrans" cxnId="{EE606F2B-1674-4225-9C46-D7B8BB67A220}">
      <dgm:prSet/>
      <dgm:spPr/>
      <dgm:t>
        <a:bodyPr/>
        <a:lstStyle/>
        <a:p>
          <a:pPr latinLnBrk="1"/>
          <a:endParaRPr lang="ko-KR" altLang="en-US"/>
        </a:p>
      </dgm:t>
    </dgm:pt>
    <dgm:pt modelId="{07A70E7C-047A-43F1-97C5-6D0940221881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경희대학교</a:t>
          </a:r>
          <a:endParaRPr lang="ko-KR" altLang="en-US" dirty="0"/>
        </a:p>
      </dgm:t>
    </dgm:pt>
    <dgm:pt modelId="{D45E9751-74AE-42F5-A5B0-BC37BE102637}" type="parTrans" cxnId="{66159BBC-34A5-417F-8321-02A67E828DDA}">
      <dgm:prSet/>
      <dgm:spPr/>
      <dgm:t>
        <a:bodyPr/>
        <a:lstStyle/>
        <a:p>
          <a:pPr latinLnBrk="1"/>
          <a:endParaRPr lang="ko-KR" altLang="en-US"/>
        </a:p>
      </dgm:t>
    </dgm:pt>
    <dgm:pt modelId="{DD5355D8-0066-4526-ACB1-A7A6B33DC753}" type="sibTrans" cxnId="{66159BBC-34A5-417F-8321-02A67E828DDA}">
      <dgm:prSet/>
      <dgm:spPr/>
      <dgm:t>
        <a:bodyPr/>
        <a:lstStyle/>
        <a:p>
          <a:pPr latinLnBrk="1"/>
          <a:endParaRPr lang="ko-KR" altLang="en-US"/>
        </a:p>
      </dgm:t>
    </dgm:pt>
    <dgm:pt modelId="{45FC2858-2C73-4A4A-A35D-4FA5CA5D0AE5}">
      <dgm:prSet phldrT="[텍스트]"/>
      <dgm:spPr/>
      <dgm:t>
        <a:bodyPr/>
        <a:lstStyle/>
        <a:p>
          <a:pPr latinLnBrk="1"/>
          <a:r>
            <a:rPr lang="ko-KR" altLang="en-US" dirty="0" smtClean="0"/>
            <a:t>호서대학교</a:t>
          </a:r>
          <a:endParaRPr lang="ko-KR" altLang="en-US" dirty="0"/>
        </a:p>
      </dgm:t>
    </dgm:pt>
    <dgm:pt modelId="{6795ED01-5CF6-43EC-B575-1AF412248027}" type="parTrans" cxnId="{484B8C6B-F16A-4403-9922-87DFC8B6B408}">
      <dgm:prSet/>
      <dgm:spPr/>
      <dgm:t>
        <a:bodyPr/>
        <a:lstStyle/>
        <a:p>
          <a:pPr latinLnBrk="1"/>
          <a:endParaRPr lang="ko-KR" altLang="en-US"/>
        </a:p>
      </dgm:t>
    </dgm:pt>
    <dgm:pt modelId="{BF6DB6DE-03AB-4E3E-9D47-423465FDD48E}" type="sibTrans" cxnId="{484B8C6B-F16A-4403-9922-87DFC8B6B408}">
      <dgm:prSet/>
      <dgm:spPr/>
      <dgm:t>
        <a:bodyPr/>
        <a:lstStyle/>
        <a:p>
          <a:pPr latinLnBrk="1"/>
          <a:endParaRPr lang="ko-KR" altLang="en-US"/>
        </a:p>
      </dgm:t>
    </dgm:pt>
    <dgm:pt modelId="{1B0DCC5D-7158-40FF-A454-4177853C8EC7}">
      <dgm:prSet phldrT="[텍스트]"/>
      <dgm:spPr/>
      <dgm:t>
        <a:bodyPr/>
        <a:lstStyle/>
        <a:p>
          <a:pPr latinLnBrk="1"/>
          <a:r>
            <a:rPr lang="en-US" altLang="ko-KR" dirty="0" smtClean="0"/>
            <a:t>?</a:t>
          </a:r>
          <a:endParaRPr lang="ko-KR" altLang="en-US" dirty="0"/>
        </a:p>
      </dgm:t>
    </dgm:pt>
    <dgm:pt modelId="{8058F834-96AF-4280-ACC7-5040933D5E2F}" type="parTrans" cxnId="{E2D6A53F-5ABA-4B3B-9967-B5B24D776BD9}">
      <dgm:prSet/>
      <dgm:spPr/>
      <dgm:t>
        <a:bodyPr/>
        <a:lstStyle/>
        <a:p>
          <a:pPr latinLnBrk="1"/>
          <a:endParaRPr lang="ko-KR" altLang="en-US"/>
        </a:p>
      </dgm:t>
    </dgm:pt>
    <dgm:pt modelId="{C65B6D29-BB7B-4118-8EEA-F29DCC3BA0FA}" type="sibTrans" cxnId="{E2D6A53F-5ABA-4B3B-9967-B5B24D776BD9}">
      <dgm:prSet/>
      <dgm:spPr/>
      <dgm:t>
        <a:bodyPr/>
        <a:lstStyle/>
        <a:p>
          <a:pPr latinLnBrk="1"/>
          <a:endParaRPr lang="ko-KR" altLang="en-US"/>
        </a:p>
      </dgm:t>
    </dgm:pt>
    <dgm:pt modelId="{0FAD2524-14D1-4362-A506-5B948913A16E}" type="pres">
      <dgm:prSet presAssocID="{A0086CF8-900E-4F0A-8AB8-80D25094C54F}" presName="Name0" presStyleCnt="0">
        <dgm:presLayoutVars>
          <dgm:dir/>
          <dgm:resizeHandles val="exact"/>
        </dgm:presLayoutVars>
      </dgm:prSet>
      <dgm:spPr/>
    </dgm:pt>
    <dgm:pt modelId="{773AF7B4-5075-413D-8A78-4E4F6A0A2F6B}" type="pres">
      <dgm:prSet presAssocID="{A0086CF8-900E-4F0A-8AB8-80D25094C54F}" presName="arrow" presStyleLbl="bgShp" presStyleIdx="0" presStyleCnt="1"/>
      <dgm:spPr/>
    </dgm:pt>
    <dgm:pt modelId="{1E9224D8-828A-402B-8297-3864BC1A912C}" type="pres">
      <dgm:prSet presAssocID="{A0086CF8-900E-4F0A-8AB8-80D25094C54F}" presName="points" presStyleCnt="0"/>
      <dgm:spPr/>
    </dgm:pt>
    <dgm:pt modelId="{372D2A68-D485-45C0-A980-DD46AA3F9045}" type="pres">
      <dgm:prSet presAssocID="{34437AB6-4020-4D68-A29B-49552104F73D}" presName="compositeA" presStyleCnt="0"/>
      <dgm:spPr/>
    </dgm:pt>
    <dgm:pt modelId="{DCEDF754-30D0-4E8E-867D-9CB3702313A8}" type="pres">
      <dgm:prSet presAssocID="{34437AB6-4020-4D68-A29B-49552104F73D}" presName="textA" presStyleLbl="revTx" presStyleIdx="0" presStyleCnt="10" custScaleY="15170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00A634E-AB0A-4121-8353-4A05A49CC04E}" type="pres">
      <dgm:prSet presAssocID="{34437AB6-4020-4D68-A29B-49552104F73D}" presName="circleA" presStyleLbl="node1" presStyleIdx="0" presStyleCnt="10"/>
      <dgm:spPr/>
    </dgm:pt>
    <dgm:pt modelId="{75E7029E-64C9-433A-88F5-02128EC1559C}" type="pres">
      <dgm:prSet presAssocID="{34437AB6-4020-4D68-A29B-49552104F73D}" presName="spaceA" presStyleCnt="0"/>
      <dgm:spPr/>
    </dgm:pt>
    <dgm:pt modelId="{32BAB9D5-F020-4368-9514-1D3A0D753902}" type="pres">
      <dgm:prSet presAssocID="{EC2E3EA0-832D-4645-B788-F68B2CF9A327}" presName="space" presStyleCnt="0"/>
      <dgm:spPr/>
    </dgm:pt>
    <dgm:pt modelId="{E8EAFAB3-968C-467A-AFB4-715C272202F3}" type="pres">
      <dgm:prSet presAssocID="{573135AE-1416-43D7-B8FF-D4323BDBC46D}" presName="compositeB" presStyleCnt="0"/>
      <dgm:spPr/>
    </dgm:pt>
    <dgm:pt modelId="{ED5E4F1C-6BC0-416D-B5E3-03BD740644CD}" type="pres">
      <dgm:prSet presAssocID="{573135AE-1416-43D7-B8FF-D4323BDBC46D}" presName="textB" presStyleLbl="revTx" presStyleIdx="1" presStyleCnt="10">
        <dgm:presLayoutVars>
          <dgm:bulletEnabled val="1"/>
        </dgm:presLayoutVars>
      </dgm:prSet>
      <dgm:spPr/>
    </dgm:pt>
    <dgm:pt modelId="{33BA7474-82FC-4CDC-B7B6-FDFFF846731F}" type="pres">
      <dgm:prSet presAssocID="{573135AE-1416-43D7-B8FF-D4323BDBC46D}" presName="circleB" presStyleLbl="node1" presStyleIdx="1" presStyleCnt="10"/>
      <dgm:spPr/>
    </dgm:pt>
    <dgm:pt modelId="{4FFB9139-23DD-444A-A5A9-5A1D4B71011B}" type="pres">
      <dgm:prSet presAssocID="{573135AE-1416-43D7-B8FF-D4323BDBC46D}" presName="spaceB" presStyleCnt="0"/>
      <dgm:spPr/>
    </dgm:pt>
    <dgm:pt modelId="{7110351E-76AE-440A-A029-2CC4A29F3013}" type="pres">
      <dgm:prSet presAssocID="{124F2021-0DEE-4991-9096-3A872D69B1A2}" presName="space" presStyleCnt="0"/>
      <dgm:spPr/>
    </dgm:pt>
    <dgm:pt modelId="{DBBEBA82-A9BF-4E11-994B-D0E1875DE195}" type="pres">
      <dgm:prSet presAssocID="{BCEED9D1-E45D-4B51-A247-B131C7D463C5}" presName="compositeA" presStyleCnt="0"/>
      <dgm:spPr/>
    </dgm:pt>
    <dgm:pt modelId="{C3EFF7AF-8E88-494B-ABB8-AB85C77685ED}" type="pres">
      <dgm:prSet presAssocID="{BCEED9D1-E45D-4B51-A247-B131C7D463C5}" presName="textA" presStyleLbl="revTx" presStyleIdx="2" presStyleCnt="10">
        <dgm:presLayoutVars>
          <dgm:bulletEnabled val="1"/>
        </dgm:presLayoutVars>
      </dgm:prSet>
      <dgm:spPr/>
    </dgm:pt>
    <dgm:pt modelId="{AB46397D-ECA4-46F6-BDCD-1AC42D8A567E}" type="pres">
      <dgm:prSet presAssocID="{BCEED9D1-E45D-4B51-A247-B131C7D463C5}" presName="circleA" presStyleLbl="node1" presStyleIdx="2" presStyleCnt="10"/>
      <dgm:spPr/>
    </dgm:pt>
    <dgm:pt modelId="{B42A311D-DD59-444D-A82E-1792756931E8}" type="pres">
      <dgm:prSet presAssocID="{BCEED9D1-E45D-4B51-A247-B131C7D463C5}" presName="spaceA" presStyleCnt="0"/>
      <dgm:spPr/>
    </dgm:pt>
    <dgm:pt modelId="{981BDABA-C351-4829-A75C-2DC2EE27741B}" type="pres">
      <dgm:prSet presAssocID="{D69FD401-70FF-44BE-B70F-F859DE8A5D29}" presName="space" presStyleCnt="0"/>
      <dgm:spPr/>
    </dgm:pt>
    <dgm:pt modelId="{6F9EE724-7691-4CAF-BD65-29FFE738A2BD}" type="pres">
      <dgm:prSet presAssocID="{D1BE3685-C199-4978-AD8C-46B1A99C803E}" presName="compositeB" presStyleCnt="0"/>
      <dgm:spPr/>
    </dgm:pt>
    <dgm:pt modelId="{DEF605D3-D41B-43AD-B146-EAD4B6A08AE0}" type="pres">
      <dgm:prSet presAssocID="{D1BE3685-C199-4978-AD8C-46B1A99C803E}" presName="textB" presStyleLbl="revTx" presStyleIdx="3" presStyleCnt="10">
        <dgm:presLayoutVars>
          <dgm:bulletEnabled val="1"/>
        </dgm:presLayoutVars>
      </dgm:prSet>
      <dgm:spPr/>
    </dgm:pt>
    <dgm:pt modelId="{0361897D-A4D5-43F7-8DB6-37B1675C4777}" type="pres">
      <dgm:prSet presAssocID="{D1BE3685-C199-4978-AD8C-46B1A99C803E}" presName="circleB" presStyleLbl="node1" presStyleIdx="3" presStyleCnt="10"/>
      <dgm:spPr/>
    </dgm:pt>
    <dgm:pt modelId="{3B67FA1A-A411-47DD-B53D-4D3E0C653C8A}" type="pres">
      <dgm:prSet presAssocID="{D1BE3685-C199-4978-AD8C-46B1A99C803E}" presName="spaceB" presStyleCnt="0"/>
      <dgm:spPr/>
    </dgm:pt>
    <dgm:pt modelId="{900EBFF7-C7DD-4274-AEE6-A2D75BA9D07F}" type="pres">
      <dgm:prSet presAssocID="{FAED2D5F-3141-4067-81E7-DCE37BF9A7B9}" presName="space" presStyleCnt="0"/>
      <dgm:spPr/>
    </dgm:pt>
    <dgm:pt modelId="{0E5BB6D9-0BB4-40F6-98BD-6DC527894EF5}" type="pres">
      <dgm:prSet presAssocID="{C172446A-0B20-44E0-B8D5-7E63A7579C06}" presName="compositeA" presStyleCnt="0"/>
      <dgm:spPr/>
    </dgm:pt>
    <dgm:pt modelId="{C99F18E6-10EF-4CD1-9B5D-785D8D26C368}" type="pres">
      <dgm:prSet presAssocID="{C172446A-0B20-44E0-B8D5-7E63A7579C06}" presName="textA" presStyleLbl="revTx" presStyleIdx="4" presStyleCnt="10">
        <dgm:presLayoutVars>
          <dgm:bulletEnabled val="1"/>
        </dgm:presLayoutVars>
      </dgm:prSet>
      <dgm:spPr/>
    </dgm:pt>
    <dgm:pt modelId="{AF98B6FD-13EF-4DB9-BEB2-7B055FD39398}" type="pres">
      <dgm:prSet presAssocID="{C172446A-0B20-44E0-B8D5-7E63A7579C06}" presName="circleA" presStyleLbl="node1" presStyleIdx="4" presStyleCnt="10"/>
      <dgm:spPr/>
    </dgm:pt>
    <dgm:pt modelId="{CD085739-5B9C-4BD4-97E2-984B2D234081}" type="pres">
      <dgm:prSet presAssocID="{C172446A-0B20-44E0-B8D5-7E63A7579C06}" presName="spaceA" presStyleCnt="0"/>
      <dgm:spPr/>
    </dgm:pt>
    <dgm:pt modelId="{0E3B832C-20F4-4E4E-93CF-A62B110E727D}" type="pres">
      <dgm:prSet presAssocID="{BD69346E-6B3E-42F7-9F00-EF733E83A6C1}" presName="space" presStyleCnt="0"/>
      <dgm:spPr/>
    </dgm:pt>
    <dgm:pt modelId="{7AC0235F-6E8B-48CF-B365-03918F340F74}" type="pres">
      <dgm:prSet presAssocID="{3EF734EF-21E7-4C44-AE17-5961E0B8AA3C}" presName="compositeB" presStyleCnt="0"/>
      <dgm:spPr/>
    </dgm:pt>
    <dgm:pt modelId="{A36D4C4A-28BB-4111-BA85-93332883F4C4}" type="pres">
      <dgm:prSet presAssocID="{3EF734EF-21E7-4C44-AE17-5961E0B8AA3C}" presName="textB" presStyleLbl="revTx" presStyleIdx="5" presStyleCnt="10">
        <dgm:presLayoutVars>
          <dgm:bulletEnabled val="1"/>
        </dgm:presLayoutVars>
      </dgm:prSet>
      <dgm:spPr/>
    </dgm:pt>
    <dgm:pt modelId="{2674A0FC-4494-4910-8505-6828A69EF0FE}" type="pres">
      <dgm:prSet presAssocID="{3EF734EF-21E7-4C44-AE17-5961E0B8AA3C}" presName="circleB" presStyleLbl="node1" presStyleIdx="5" presStyleCnt="10"/>
      <dgm:spPr/>
    </dgm:pt>
    <dgm:pt modelId="{6DEF1114-3FA6-4946-8E98-22AA01AA49BB}" type="pres">
      <dgm:prSet presAssocID="{3EF734EF-21E7-4C44-AE17-5961E0B8AA3C}" presName="spaceB" presStyleCnt="0"/>
      <dgm:spPr/>
    </dgm:pt>
    <dgm:pt modelId="{F3A2E108-29BB-4895-A6F9-9707EE0673B7}" type="pres">
      <dgm:prSet presAssocID="{1F96384B-7DDD-497A-BC9C-65F42B810BB7}" presName="space" presStyleCnt="0"/>
      <dgm:spPr/>
    </dgm:pt>
    <dgm:pt modelId="{83E7AD64-C16A-433C-B553-1ECC02FDC167}" type="pres">
      <dgm:prSet presAssocID="{14DC9BC6-81B7-4FAD-9DAB-6217CA2225DE}" presName="compositeA" presStyleCnt="0"/>
      <dgm:spPr/>
    </dgm:pt>
    <dgm:pt modelId="{1A042D9F-D153-4917-AB64-D974559D980B}" type="pres">
      <dgm:prSet presAssocID="{14DC9BC6-81B7-4FAD-9DAB-6217CA2225DE}" presName="textA" presStyleLbl="revTx" presStyleIdx="6" presStyleCnt="10">
        <dgm:presLayoutVars>
          <dgm:bulletEnabled val="1"/>
        </dgm:presLayoutVars>
      </dgm:prSet>
      <dgm:spPr/>
    </dgm:pt>
    <dgm:pt modelId="{57161B83-4404-459C-8F37-FB0F459D1F8D}" type="pres">
      <dgm:prSet presAssocID="{14DC9BC6-81B7-4FAD-9DAB-6217CA2225DE}" presName="circleA" presStyleLbl="node1" presStyleIdx="6" presStyleCnt="10"/>
      <dgm:spPr/>
    </dgm:pt>
    <dgm:pt modelId="{3CFC6FCE-9B6E-4436-8FEE-857D0E2AB41B}" type="pres">
      <dgm:prSet presAssocID="{14DC9BC6-81B7-4FAD-9DAB-6217CA2225DE}" presName="spaceA" presStyleCnt="0"/>
      <dgm:spPr/>
    </dgm:pt>
    <dgm:pt modelId="{87B4CE31-B8CC-4050-AC46-D05B7DA54757}" type="pres">
      <dgm:prSet presAssocID="{58091340-FDF0-43D3-A990-EAC2449DCF0A}" presName="space" presStyleCnt="0"/>
      <dgm:spPr/>
    </dgm:pt>
    <dgm:pt modelId="{DB6C73AD-4F5D-46B4-A148-7BF3B2C4ACF5}" type="pres">
      <dgm:prSet presAssocID="{07A70E7C-047A-43F1-97C5-6D0940221881}" presName="compositeB" presStyleCnt="0"/>
      <dgm:spPr/>
    </dgm:pt>
    <dgm:pt modelId="{70DDE292-B6A3-4258-806F-A1BFF97B88B4}" type="pres">
      <dgm:prSet presAssocID="{07A70E7C-047A-43F1-97C5-6D0940221881}" presName="textB" presStyleLbl="revTx" presStyleIdx="7" presStyleCnt="10">
        <dgm:presLayoutVars>
          <dgm:bulletEnabled val="1"/>
        </dgm:presLayoutVars>
      </dgm:prSet>
      <dgm:spPr/>
    </dgm:pt>
    <dgm:pt modelId="{898D14DC-4043-4D7E-8684-AD769FDE3F83}" type="pres">
      <dgm:prSet presAssocID="{07A70E7C-047A-43F1-97C5-6D0940221881}" presName="circleB" presStyleLbl="node1" presStyleIdx="7" presStyleCnt="10"/>
      <dgm:spPr/>
    </dgm:pt>
    <dgm:pt modelId="{7DAD8E35-0FD5-4FA6-8AB3-54895C9A297F}" type="pres">
      <dgm:prSet presAssocID="{07A70E7C-047A-43F1-97C5-6D0940221881}" presName="spaceB" presStyleCnt="0"/>
      <dgm:spPr/>
    </dgm:pt>
    <dgm:pt modelId="{0D7D3B7D-B1E8-430A-AC8E-20E2B67C3090}" type="pres">
      <dgm:prSet presAssocID="{DD5355D8-0066-4526-ACB1-A7A6B33DC753}" presName="space" presStyleCnt="0"/>
      <dgm:spPr/>
    </dgm:pt>
    <dgm:pt modelId="{5CE9EE6B-C523-4431-B377-3AC841D44133}" type="pres">
      <dgm:prSet presAssocID="{45FC2858-2C73-4A4A-A35D-4FA5CA5D0AE5}" presName="compositeA" presStyleCnt="0"/>
      <dgm:spPr/>
    </dgm:pt>
    <dgm:pt modelId="{585AC225-2905-4AE8-816B-BE83639EFAE5}" type="pres">
      <dgm:prSet presAssocID="{45FC2858-2C73-4A4A-A35D-4FA5CA5D0AE5}" presName="textA" presStyleLbl="revTx" presStyleIdx="8" presStyleCnt="10">
        <dgm:presLayoutVars>
          <dgm:bulletEnabled val="1"/>
        </dgm:presLayoutVars>
      </dgm:prSet>
      <dgm:spPr/>
    </dgm:pt>
    <dgm:pt modelId="{B4B6E42B-C300-41B1-88D5-C15D06B6D02D}" type="pres">
      <dgm:prSet presAssocID="{45FC2858-2C73-4A4A-A35D-4FA5CA5D0AE5}" presName="circleA" presStyleLbl="node1" presStyleIdx="8" presStyleCnt="10"/>
      <dgm:spPr/>
    </dgm:pt>
    <dgm:pt modelId="{9BC8B557-B151-4060-80A5-7B4C0204E99E}" type="pres">
      <dgm:prSet presAssocID="{45FC2858-2C73-4A4A-A35D-4FA5CA5D0AE5}" presName="spaceA" presStyleCnt="0"/>
      <dgm:spPr/>
    </dgm:pt>
    <dgm:pt modelId="{3F4FDD0B-A1D0-4422-BD95-8F4224156341}" type="pres">
      <dgm:prSet presAssocID="{BF6DB6DE-03AB-4E3E-9D47-423465FDD48E}" presName="space" presStyleCnt="0"/>
      <dgm:spPr/>
    </dgm:pt>
    <dgm:pt modelId="{68DD4E2A-9113-4B47-98C7-5BD9AA65FC20}" type="pres">
      <dgm:prSet presAssocID="{1B0DCC5D-7158-40FF-A454-4177853C8EC7}" presName="compositeB" presStyleCnt="0"/>
      <dgm:spPr/>
    </dgm:pt>
    <dgm:pt modelId="{AFC3749F-86CC-4644-BB9A-257E97BADA1D}" type="pres">
      <dgm:prSet presAssocID="{1B0DCC5D-7158-40FF-A454-4177853C8EC7}" presName="textB" presStyleLbl="revTx" presStyleIdx="9" presStyleCnt="10">
        <dgm:presLayoutVars>
          <dgm:bulletEnabled val="1"/>
        </dgm:presLayoutVars>
      </dgm:prSet>
      <dgm:spPr/>
    </dgm:pt>
    <dgm:pt modelId="{CE9280E8-331B-4E80-9F6B-8D5FF0AA3D3A}" type="pres">
      <dgm:prSet presAssocID="{1B0DCC5D-7158-40FF-A454-4177853C8EC7}" presName="circleB" presStyleLbl="node1" presStyleIdx="9" presStyleCnt="10"/>
      <dgm:spPr/>
    </dgm:pt>
    <dgm:pt modelId="{6AE01717-EE3E-4EDE-8A96-AFC7C52C8299}" type="pres">
      <dgm:prSet presAssocID="{1B0DCC5D-7158-40FF-A454-4177853C8EC7}" presName="spaceB" presStyleCnt="0"/>
      <dgm:spPr/>
    </dgm:pt>
  </dgm:ptLst>
  <dgm:cxnLst>
    <dgm:cxn modelId="{484B8C6B-F16A-4403-9922-87DFC8B6B408}" srcId="{A0086CF8-900E-4F0A-8AB8-80D25094C54F}" destId="{45FC2858-2C73-4A4A-A35D-4FA5CA5D0AE5}" srcOrd="8" destOrd="0" parTransId="{6795ED01-5CF6-43EC-B575-1AF412248027}" sibTransId="{BF6DB6DE-03AB-4E3E-9D47-423465FDD48E}"/>
    <dgm:cxn modelId="{5A984430-3CC7-4B11-A461-D4F0A5DE41CC}" srcId="{A0086CF8-900E-4F0A-8AB8-80D25094C54F}" destId="{3EF734EF-21E7-4C44-AE17-5961E0B8AA3C}" srcOrd="5" destOrd="0" parTransId="{4C16C83E-082C-49DE-A2AF-92F247C131E9}" sibTransId="{1F96384B-7DDD-497A-BC9C-65F42B810BB7}"/>
    <dgm:cxn modelId="{ADAD8395-CD58-495C-8545-068968FD41BC}" type="presOf" srcId="{BCEED9D1-E45D-4B51-A247-B131C7D463C5}" destId="{C3EFF7AF-8E88-494B-ABB8-AB85C77685ED}" srcOrd="0" destOrd="0" presId="urn:microsoft.com/office/officeart/2005/8/layout/hProcess11"/>
    <dgm:cxn modelId="{767E5933-316A-404A-870F-8539ADAEA9F4}" srcId="{A0086CF8-900E-4F0A-8AB8-80D25094C54F}" destId="{BCEED9D1-E45D-4B51-A247-B131C7D463C5}" srcOrd="2" destOrd="0" parTransId="{9413FFD9-4F66-4DC4-96D3-59459C15F638}" sibTransId="{D69FD401-70FF-44BE-B70F-F859DE8A5D29}"/>
    <dgm:cxn modelId="{29D578BA-0466-4E42-BC34-F276AB988B78}" type="presOf" srcId="{07A70E7C-047A-43F1-97C5-6D0940221881}" destId="{70DDE292-B6A3-4258-806F-A1BFF97B88B4}" srcOrd="0" destOrd="0" presId="urn:microsoft.com/office/officeart/2005/8/layout/hProcess11"/>
    <dgm:cxn modelId="{F0BD3272-1CA4-4833-925F-16578729DA86}" type="presOf" srcId="{1B0DCC5D-7158-40FF-A454-4177853C8EC7}" destId="{AFC3749F-86CC-4644-BB9A-257E97BADA1D}" srcOrd="0" destOrd="0" presId="urn:microsoft.com/office/officeart/2005/8/layout/hProcess11"/>
    <dgm:cxn modelId="{03F8BFA1-E8B3-4BF9-B763-831C33E59C81}" srcId="{A0086CF8-900E-4F0A-8AB8-80D25094C54F}" destId="{573135AE-1416-43D7-B8FF-D4323BDBC46D}" srcOrd="1" destOrd="0" parTransId="{90BDFA92-728D-4EBC-9773-B7A958AC4099}" sibTransId="{124F2021-0DEE-4991-9096-3A872D69B1A2}"/>
    <dgm:cxn modelId="{0F2C5D7F-C3C3-4A9D-A469-F49B3F9A284D}" type="presOf" srcId="{14DC9BC6-81B7-4FAD-9DAB-6217CA2225DE}" destId="{1A042D9F-D153-4917-AB64-D974559D980B}" srcOrd="0" destOrd="0" presId="urn:microsoft.com/office/officeart/2005/8/layout/hProcess11"/>
    <dgm:cxn modelId="{E2D6A53F-5ABA-4B3B-9967-B5B24D776BD9}" srcId="{A0086CF8-900E-4F0A-8AB8-80D25094C54F}" destId="{1B0DCC5D-7158-40FF-A454-4177853C8EC7}" srcOrd="9" destOrd="0" parTransId="{8058F834-96AF-4280-ACC7-5040933D5E2F}" sibTransId="{C65B6D29-BB7B-4118-8EEA-F29DCC3BA0FA}"/>
    <dgm:cxn modelId="{26BF306C-53C8-4A1C-84DE-5080D59D423F}" type="presOf" srcId="{45FC2858-2C73-4A4A-A35D-4FA5CA5D0AE5}" destId="{585AC225-2905-4AE8-816B-BE83639EFAE5}" srcOrd="0" destOrd="0" presId="urn:microsoft.com/office/officeart/2005/8/layout/hProcess11"/>
    <dgm:cxn modelId="{A92032AF-4BCA-4EB7-AE8A-E39D1FA081DB}" srcId="{A0086CF8-900E-4F0A-8AB8-80D25094C54F}" destId="{34437AB6-4020-4D68-A29B-49552104F73D}" srcOrd="0" destOrd="0" parTransId="{22C7FD08-4A29-4E8C-A901-9C8D8E91CBB3}" sibTransId="{EC2E3EA0-832D-4645-B788-F68B2CF9A327}"/>
    <dgm:cxn modelId="{CEC682A0-815F-4847-BE77-56CF4FB75D98}" type="presOf" srcId="{A0086CF8-900E-4F0A-8AB8-80D25094C54F}" destId="{0FAD2524-14D1-4362-A506-5B948913A16E}" srcOrd="0" destOrd="0" presId="urn:microsoft.com/office/officeart/2005/8/layout/hProcess11"/>
    <dgm:cxn modelId="{38B23438-2ED4-4B85-964F-3B06121FC072}" type="presOf" srcId="{3EF734EF-21E7-4C44-AE17-5961E0B8AA3C}" destId="{A36D4C4A-28BB-4111-BA85-93332883F4C4}" srcOrd="0" destOrd="0" presId="urn:microsoft.com/office/officeart/2005/8/layout/hProcess11"/>
    <dgm:cxn modelId="{EE606F2B-1674-4225-9C46-D7B8BB67A220}" srcId="{A0086CF8-900E-4F0A-8AB8-80D25094C54F}" destId="{14DC9BC6-81B7-4FAD-9DAB-6217CA2225DE}" srcOrd="6" destOrd="0" parTransId="{A470243A-F564-4C5B-8FEB-21721207FABE}" sibTransId="{58091340-FDF0-43D3-A990-EAC2449DCF0A}"/>
    <dgm:cxn modelId="{DE13B5CF-19D7-4AA4-80B2-F166F8CD3824}" type="presOf" srcId="{34437AB6-4020-4D68-A29B-49552104F73D}" destId="{DCEDF754-30D0-4E8E-867D-9CB3702313A8}" srcOrd="0" destOrd="0" presId="urn:microsoft.com/office/officeart/2005/8/layout/hProcess11"/>
    <dgm:cxn modelId="{8CDACAC1-693B-4AFA-92A5-E130D1364F99}" type="presOf" srcId="{D1BE3685-C199-4978-AD8C-46B1A99C803E}" destId="{DEF605D3-D41B-43AD-B146-EAD4B6A08AE0}" srcOrd="0" destOrd="0" presId="urn:microsoft.com/office/officeart/2005/8/layout/hProcess11"/>
    <dgm:cxn modelId="{3DE72C75-EAFA-40DA-AD4A-B2058A1D042D}" srcId="{A0086CF8-900E-4F0A-8AB8-80D25094C54F}" destId="{C172446A-0B20-44E0-B8D5-7E63A7579C06}" srcOrd="4" destOrd="0" parTransId="{8F549F7F-E4FA-4BCD-AE1F-4FA0EE200D83}" sibTransId="{BD69346E-6B3E-42F7-9F00-EF733E83A6C1}"/>
    <dgm:cxn modelId="{02830DE5-1C70-43DB-A20D-CA4558B8E542}" srcId="{A0086CF8-900E-4F0A-8AB8-80D25094C54F}" destId="{D1BE3685-C199-4978-AD8C-46B1A99C803E}" srcOrd="3" destOrd="0" parTransId="{4BB7FCB9-243A-43F3-80AC-D6D817BBBB8E}" sibTransId="{FAED2D5F-3141-4067-81E7-DCE37BF9A7B9}"/>
    <dgm:cxn modelId="{2413972E-4D81-4D0C-9D8B-0CDC83605C0D}" type="presOf" srcId="{573135AE-1416-43D7-B8FF-D4323BDBC46D}" destId="{ED5E4F1C-6BC0-416D-B5E3-03BD740644CD}" srcOrd="0" destOrd="0" presId="urn:microsoft.com/office/officeart/2005/8/layout/hProcess11"/>
    <dgm:cxn modelId="{66159BBC-34A5-417F-8321-02A67E828DDA}" srcId="{A0086CF8-900E-4F0A-8AB8-80D25094C54F}" destId="{07A70E7C-047A-43F1-97C5-6D0940221881}" srcOrd="7" destOrd="0" parTransId="{D45E9751-74AE-42F5-A5B0-BC37BE102637}" sibTransId="{DD5355D8-0066-4526-ACB1-A7A6B33DC753}"/>
    <dgm:cxn modelId="{C5E23298-FA10-4F0E-AAF4-A98111E86B41}" type="presOf" srcId="{C172446A-0B20-44E0-B8D5-7E63A7579C06}" destId="{C99F18E6-10EF-4CD1-9B5D-785D8D26C368}" srcOrd="0" destOrd="0" presId="urn:microsoft.com/office/officeart/2005/8/layout/hProcess11"/>
    <dgm:cxn modelId="{5BA7E192-61FC-4FE7-8CC4-D9866306939B}" type="presParOf" srcId="{0FAD2524-14D1-4362-A506-5B948913A16E}" destId="{773AF7B4-5075-413D-8A78-4E4F6A0A2F6B}" srcOrd="0" destOrd="0" presId="urn:microsoft.com/office/officeart/2005/8/layout/hProcess11"/>
    <dgm:cxn modelId="{68ABE69B-4AE3-4BC4-AFCC-D97ADD9ED520}" type="presParOf" srcId="{0FAD2524-14D1-4362-A506-5B948913A16E}" destId="{1E9224D8-828A-402B-8297-3864BC1A912C}" srcOrd="1" destOrd="0" presId="urn:microsoft.com/office/officeart/2005/8/layout/hProcess11"/>
    <dgm:cxn modelId="{DCBBB3E4-706B-4156-8EFF-5BD1901AD172}" type="presParOf" srcId="{1E9224D8-828A-402B-8297-3864BC1A912C}" destId="{372D2A68-D485-45C0-A980-DD46AA3F9045}" srcOrd="0" destOrd="0" presId="urn:microsoft.com/office/officeart/2005/8/layout/hProcess11"/>
    <dgm:cxn modelId="{1F9329B3-B10B-41A6-8955-7F07D1B0DAFB}" type="presParOf" srcId="{372D2A68-D485-45C0-A980-DD46AA3F9045}" destId="{DCEDF754-30D0-4E8E-867D-9CB3702313A8}" srcOrd="0" destOrd="0" presId="urn:microsoft.com/office/officeart/2005/8/layout/hProcess11"/>
    <dgm:cxn modelId="{D28E6F53-1F7B-49DC-B382-4EB0EE862A78}" type="presParOf" srcId="{372D2A68-D485-45C0-A980-DD46AA3F9045}" destId="{C00A634E-AB0A-4121-8353-4A05A49CC04E}" srcOrd="1" destOrd="0" presId="urn:microsoft.com/office/officeart/2005/8/layout/hProcess11"/>
    <dgm:cxn modelId="{ECC4221D-467E-496E-B879-6686404198C7}" type="presParOf" srcId="{372D2A68-D485-45C0-A980-DD46AA3F9045}" destId="{75E7029E-64C9-433A-88F5-02128EC1559C}" srcOrd="2" destOrd="0" presId="urn:microsoft.com/office/officeart/2005/8/layout/hProcess11"/>
    <dgm:cxn modelId="{197E20CB-CA66-47C2-BDA7-8E977682E93D}" type="presParOf" srcId="{1E9224D8-828A-402B-8297-3864BC1A912C}" destId="{32BAB9D5-F020-4368-9514-1D3A0D753902}" srcOrd="1" destOrd="0" presId="urn:microsoft.com/office/officeart/2005/8/layout/hProcess11"/>
    <dgm:cxn modelId="{6646D1E2-BE6B-48D1-9523-1DE5A535BD2C}" type="presParOf" srcId="{1E9224D8-828A-402B-8297-3864BC1A912C}" destId="{E8EAFAB3-968C-467A-AFB4-715C272202F3}" srcOrd="2" destOrd="0" presId="urn:microsoft.com/office/officeart/2005/8/layout/hProcess11"/>
    <dgm:cxn modelId="{3E55B6AA-15FD-4826-9F91-5224F20C85A4}" type="presParOf" srcId="{E8EAFAB3-968C-467A-AFB4-715C272202F3}" destId="{ED5E4F1C-6BC0-416D-B5E3-03BD740644CD}" srcOrd="0" destOrd="0" presId="urn:microsoft.com/office/officeart/2005/8/layout/hProcess11"/>
    <dgm:cxn modelId="{35285EF1-58BF-42F2-A168-2C528FEB677B}" type="presParOf" srcId="{E8EAFAB3-968C-467A-AFB4-715C272202F3}" destId="{33BA7474-82FC-4CDC-B7B6-FDFFF846731F}" srcOrd="1" destOrd="0" presId="urn:microsoft.com/office/officeart/2005/8/layout/hProcess11"/>
    <dgm:cxn modelId="{1AB784B5-87E6-4AC3-9355-95301460BA48}" type="presParOf" srcId="{E8EAFAB3-968C-467A-AFB4-715C272202F3}" destId="{4FFB9139-23DD-444A-A5A9-5A1D4B71011B}" srcOrd="2" destOrd="0" presId="urn:microsoft.com/office/officeart/2005/8/layout/hProcess11"/>
    <dgm:cxn modelId="{D4F3D38D-7FF4-4310-B067-563FC23FC913}" type="presParOf" srcId="{1E9224D8-828A-402B-8297-3864BC1A912C}" destId="{7110351E-76AE-440A-A029-2CC4A29F3013}" srcOrd="3" destOrd="0" presId="urn:microsoft.com/office/officeart/2005/8/layout/hProcess11"/>
    <dgm:cxn modelId="{A97207D2-BA02-4403-A3EF-D2629AAC8B1F}" type="presParOf" srcId="{1E9224D8-828A-402B-8297-3864BC1A912C}" destId="{DBBEBA82-A9BF-4E11-994B-D0E1875DE195}" srcOrd="4" destOrd="0" presId="urn:microsoft.com/office/officeart/2005/8/layout/hProcess11"/>
    <dgm:cxn modelId="{DE8557B8-7A74-46FA-961F-AC3AD8216D00}" type="presParOf" srcId="{DBBEBA82-A9BF-4E11-994B-D0E1875DE195}" destId="{C3EFF7AF-8E88-494B-ABB8-AB85C77685ED}" srcOrd="0" destOrd="0" presId="urn:microsoft.com/office/officeart/2005/8/layout/hProcess11"/>
    <dgm:cxn modelId="{189BF9C7-89FC-4D60-B499-1D74B8639EA5}" type="presParOf" srcId="{DBBEBA82-A9BF-4E11-994B-D0E1875DE195}" destId="{AB46397D-ECA4-46F6-BDCD-1AC42D8A567E}" srcOrd="1" destOrd="0" presId="urn:microsoft.com/office/officeart/2005/8/layout/hProcess11"/>
    <dgm:cxn modelId="{2769BAA4-AAA7-4671-A65B-F07548085A3B}" type="presParOf" srcId="{DBBEBA82-A9BF-4E11-994B-D0E1875DE195}" destId="{B42A311D-DD59-444D-A82E-1792756931E8}" srcOrd="2" destOrd="0" presId="urn:microsoft.com/office/officeart/2005/8/layout/hProcess11"/>
    <dgm:cxn modelId="{31E4FAB2-51F5-4357-A7E7-932D50CDAF24}" type="presParOf" srcId="{1E9224D8-828A-402B-8297-3864BC1A912C}" destId="{981BDABA-C351-4829-A75C-2DC2EE27741B}" srcOrd="5" destOrd="0" presId="urn:microsoft.com/office/officeart/2005/8/layout/hProcess11"/>
    <dgm:cxn modelId="{8E6B37A7-5D8C-43B0-BC48-17B0A63EE5ED}" type="presParOf" srcId="{1E9224D8-828A-402B-8297-3864BC1A912C}" destId="{6F9EE724-7691-4CAF-BD65-29FFE738A2BD}" srcOrd="6" destOrd="0" presId="urn:microsoft.com/office/officeart/2005/8/layout/hProcess11"/>
    <dgm:cxn modelId="{A69197EE-E012-488E-91F0-580FE338386B}" type="presParOf" srcId="{6F9EE724-7691-4CAF-BD65-29FFE738A2BD}" destId="{DEF605D3-D41B-43AD-B146-EAD4B6A08AE0}" srcOrd="0" destOrd="0" presId="urn:microsoft.com/office/officeart/2005/8/layout/hProcess11"/>
    <dgm:cxn modelId="{C30D40ED-7647-4738-B54B-504490C46A06}" type="presParOf" srcId="{6F9EE724-7691-4CAF-BD65-29FFE738A2BD}" destId="{0361897D-A4D5-43F7-8DB6-37B1675C4777}" srcOrd="1" destOrd="0" presId="urn:microsoft.com/office/officeart/2005/8/layout/hProcess11"/>
    <dgm:cxn modelId="{79711502-8B86-418C-A5D0-0DA89D2D3DE4}" type="presParOf" srcId="{6F9EE724-7691-4CAF-BD65-29FFE738A2BD}" destId="{3B67FA1A-A411-47DD-B53D-4D3E0C653C8A}" srcOrd="2" destOrd="0" presId="urn:microsoft.com/office/officeart/2005/8/layout/hProcess11"/>
    <dgm:cxn modelId="{5E2B255D-1B48-4201-ABA2-F22E349760A4}" type="presParOf" srcId="{1E9224D8-828A-402B-8297-3864BC1A912C}" destId="{900EBFF7-C7DD-4274-AEE6-A2D75BA9D07F}" srcOrd="7" destOrd="0" presId="urn:microsoft.com/office/officeart/2005/8/layout/hProcess11"/>
    <dgm:cxn modelId="{E240AAC9-7620-4C05-96F4-76EDAFF1A684}" type="presParOf" srcId="{1E9224D8-828A-402B-8297-3864BC1A912C}" destId="{0E5BB6D9-0BB4-40F6-98BD-6DC527894EF5}" srcOrd="8" destOrd="0" presId="urn:microsoft.com/office/officeart/2005/8/layout/hProcess11"/>
    <dgm:cxn modelId="{9196E8EF-1F04-44C3-99F4-F21434F2DF12}" type="presParOf" srcId="{0E5BB6D9-0BB4-40F6-98BD-6DC527894EF5}" destId="{C99F18E6-10EF-4CD1-9B5D-785D8D26C368}" srcOrd="0" destOrd="0" presId="urn:microsoft.com/office/officeart/2005/8/layout/hProcess11"/>
    <dgm:cxn modelId="{8D1BC430-E1E5-4D9D-B36D-68096AC4DEA0}" type="presParOf" srcId="{0E5BB6D9-0BB4-40F6-98BD-6DC527894EF5}" destId="{AF98B6FD-13EF-4DB9-BEB2-7B055FD39398}" srcOrd="1" destOrd="0" presId="urn:microsoft.com/office/officeart/2005/8/layout/hProcess11"/>
    <dgm:cxn modelId="{5ED889B6-51E5-45F7-87C3-BCC37B3D24E6}" type="presParOf" srcId="{0E5BB6D9-0BB4-40F6-98BD-6DC527894EF5}" destId="{CD085739-5B9C-4BD4-97E2-984B2D234081}" srcOrd="2" destOrd="0" presId="urn:microsoft.com/office/officeart/2005/8/layout/hProcess11"/>
    <dgm:cxn modelId="{448E1986-01FB-4A5A-AB67-A659C24E4C43}" type="presParOf" srcId="{1E9224D8-828A-402B-8297-3864BC1A912C}" destId="{0E3B832C-20F4-4E4E-93CF-A62B110E727D}" srcOrd="9" destOrd="0" presId="urn:microsoft.com/office/officeart/2005/8/layout/hProcess11"/>
    <dgm:cxn modelId="{B885C1B2-ED63-4C36-ABE5-3C9551296D79}" type="presParOf" srcId="{1E9224D8-828A-402B-8297-3864BC1A912C}" destId="{7AC0235F-6E8B-48CF-B365-03918F340F74}" srcOrd="10" destOrd="0" presId="urn:microsoft.com/office/officeart/2005/8/layout/hProcess11"/>
    <dgm:cxn modelId="{38E2EE03-7E8A-4D40-BD9F-9AD3E94F487C}" type="presParOf" srcId="{7AC0235F-6E8B-48CF-B365-03918F340F74}" destId="{A36D4C4A-28BB-4111-BA85-93332883F4C4}" srcOrd="0" destOrd="0" presId="urn:microsoft.com/office/officeart/2005/8/layout/hProcess11"/>
    <dgm:cxn modelId="{3F2A9F22-39F6-4CA1-B3FD-CB73C1BC90B0}" type="presParOf" srcId="{7AC0235F-6E8B-48CF-B365-03918F340F74}" destId="{2674A0FC-4494-4910-8505-6828A69EF0FE}" srcOrd="1" destOrd="0" presId="urn:microsoft.com/office/officeart/2005/8/layout/hProcess11"/>
    <dgm:cxn modelId="{EFD7FA64-7C4C-4F69-954C-9D62A7CB3FFC}" type="presParOf" srcId="{7AC0235F-6E8B-48CF-B365-03918F340F74}" destId="{6DEF1114-3FA6-4946-8E98-22AA01AA49BB}" srcOrd="2" destOrd="0" presId="urn:microsoft.com/office/officeart/2005/8/layout/hProcess11"/>
    <dgm:cxn modelId="{78AF18A3-CD02-4CB0-8441-AF7F3B39A975}" type="presParOf" srcId="{1E9224D8-828A-402B-8297-3864BC1A912C}" destId="{F3A2E108-29BB-4895-A6F9-9707EE0673B7}" srcOrd="11" destOrd="0" presId="urn:microsoft.com/office/officeart/2005/8/layout/hProcess11"/>
    <dgm:cxn modelId="{148906E0-6BB4-4B8C-89EE-A1DEA343C7C2}" type="presParOf" srcId="{1E9224D8-828A-402B-8297-3864BC1A912C}" destId="{83E7AD64-C16A-433C-B553-1ECC02FDC167}" srcOrd="12" destOrd="0" presId="urn:microsoft.com/office/officeart/2005/8/layout/hProcess11"/>
    <dgm:cxn modelId="{C98B0A8F-5048-4574-A553-752B2078A582}" type="presParOf" srcId="{83E7AD64-C16A-433C-B553-1ECC02FDC167}" destId="{1A042D9F-D153-4917-AB64-D974559D980B}" srcOrd="0" destOrd="0" presId="urn:microsoft.com/office/officeart/2005/8/layout/hProcess11"/>
    <dgm:cxn modelId="{13D0E5D4-68AD-4D0C-82D1-159887D87A63}" type="presParOf" srcId="{83E7AD64-C16A-433C-B553-1ECC02FDC167}" destId="{57161B83-4404-459C-8F37-FB0F459D1F8D}" srcOrd="1" destOrd="0" presId="urn:microsoft.com/office/officeart/2005/8/layout/hProcess11"/>
    <dgm:cxn modelId="{05E2DFF0-FCA3-4370-B787-9F19CAC03A1E}" type="presParOf" srcId="{83E7AD64-C16A-433C-B553-1ECC02FDC167}" destId="{3CFC6FCE-9B6E-4436-8FEE-857D0E2AB41B}" srcOrd="2" destOrd="0" presId="urn:microsoft.com/office/officeart/2005/8/layout/hProcess11"/>
    <dgm:cxn modelId="{B34E282F-295B-430C-BE07-11DE53AAA13F}" type="presParOf" srcId="{1E9224D8-828A-402B-8297-3864BC1A912C}" destId="{87B4CE31-B8CC-4050-AC46-D05B7DA54757}" srcOrd="13" destOrd="0" presId="urn:microsoft.com/office/officeart/2005/8/layout/hProcess11"/>
    <dgm:cxn modelId="{EE24F78A-4609-421C-9731-BA557CA7B428}" type="presParOf" srcId="{1E9224D8-828A-402B-8297-3864BC1A912C}" destId="{DB6C73AD-4F5D-46B4-A148-7BF3B2C4ACF5}" srcOrd="14" destOrd="0" presId="urn:microsoft.com/office/officeart/2005/8/layout/hProcess11"/>
    <dgm:cxn modelId="{2666CFD7-CD78-452C-9EE1-B52E543B7343}" type="presParOf" srcId="{DB6C73AD-4F5D-46B4-A148-7BF3B2C4ACF5}" destId="{70DDE292-B6A3-4258-806F-A1BFF97B88B4}" srcOrd="0" destOrd="0" presId="urn:microsoft.com/office/officeart/2005/8/layout/hProcess11"/>
    <dgm:cxn modelId="{E916F8A1-631B-44E4-9122-0E0F74DC8B28}" type="presParOf" srcId="{DB6C73AD-4F5D-46B4-A148-7BF3B2C4ACF5}" destId="{898D14DC-4043-4D7E-8684-AD769FDE3F83}" srcOrd="1" destOrd="0" presId="urn:microsoft.com/office/officeart/2005/8/layout/hProcess11"/>
    <dgm:cxn modelId="{B51C19C8-C7E5-4326-ACF7-F25CD5864F56}" type="presParOf" srcId="{DB6C73AD-4F5D-46B4-A148-7BF3B2C4ACF5}" destId="{7DAD8E35-0FD5-4FA6-8AB3-54895C9A297F}" srcOrd="2" destOrd="0" presId="urn:microsoft.com/office/officeart/2005/8/layout/hProcess11"/>
    <dgm:cxn modelId="{16FDD7E0-DED5-4764-8C29-6C3ABB75FA67}" type="presParOf" srcId="{1E9224D8-828A-402B-8297-3864BC1A912C}" destId="{0D7D3B7D-B1E8-430A-AC8E-20E2B67C3090}" srcOrd="15" destOrd="0" presId="urn:microsoft.com/office/officeart/2005/8/layout/hProcess11"/>
    <dgm:cxn modelId="{10BCBCA0-E36E-4F60-A0BB-932556430B01}" type="presParOf" srcId="{1E9224D8-828A-402B-8297-3864BC1A912C}" destId="{5CE9EE6B-C523-4431-B377-3AC841D44133}" srcOrd="16" destOrd="0" presId="urn:microsoft.com/office/officeart/2005/8/layout/hProcess11"/>
    <dgm:cxn modelId="{711AB43B-12B6-4CD2-89D6-376AF97103EC}" type="presParOf" srcId="{5CE9EE6B-C523-4431-B377-3AC841D44133}" destId="{585AC225-2905-4AE8-816B-BE83639EFAE5}" srcOrd="0" destOrd="0" presId="urn:microsoft.com/office/officeart/2005/8/layout/hProcess11"/>
    <dgm:cxn modelId="{683A452C-BDAD-4FE0-A877-BB8ED4EE7141}" type="presParOf" srcId="{5CE9EE6B-C523-4431-B377-3AC841D44133}" destId="{B4B6E42B-C300-41B1-88D5-C15D06B6D02D}" srcOrd="1" destOrd="0" presId="urn:microsoft.com/office/officeart/2005/8/layout/hProcess11"/>
    <dgm:cxn modelId="{31F85F1D-8785-4224-910D-21C180F6A9E2}" type="presParOf" srcId="{5CE9EE6B-C523-4431-B377-3AC841D44133}" destId="{9BC8B557-B151-4060-80A5-7B4C0204E99E}" srcOrd="2" destOrd="0" presId="urn:microsoft.com/office/officeart/2005/8/layout/hProcess11"/>
    <dgm:cxn modelId="{2DAD034C-AE69-4807-B605-0071DEAFFE62}" type="presParOf" srcId="{1E9224D8-828A-402B-8297-3864BC1A912C}" destId="{3F4FDD0B-A1D0-4422-BD95-8F4224156341}" srcOrd="17" destOrd="0" presId="urn:microsoft.com/office/officeart/2005/8/layout/hProcess11"/>
    <dgm:cxn modelId="{A0109ADA-7E95-4820-9349-523B042AFD0B}" type="presParOf" srcId="{1E9224D8-828A-402B-8297-3864BC1A912C}" destId="{68DD4E2A-9113-4B47-98C7-5BD9AA65FC20}" srcOrd="18" destOrd="0" presId="urn:microsoft.com/office/officeart/2005/8/layout/hProcess11"/>
    <dgm:cxn modelId="{19DDE479-F3E1-4535-AFB0-2CFA189B51C0}" type="presParOf" srcId="{68DD4E2A-9113-4B47-98C7-5BD9AA65FC20}" destId="{AFC3749F-86CC-4644-BB9A-257E97BADA1D}" srcOrd="0" destOrd="0" presId="urn:microsoft.com/office/officeart/2005/8/layout/hProcess11"/>
    <dgm:cxn modelId="{D807F04D-E02E-4B2B-8BB3-27811EFD31C9}" type="presParOf" srcId="{68DD4E2A-9113-4B47-98C7-5BD9AA65FC20}" destId="{CE9280E8-331B-4E80-9F6B-8D5FF0AA3D3A}" srcOrd="1" destOrd="0" presId="urn:microsoft.com/office/officeart/2005/8/layout/hProcess11"/>
    <dgm:cxn modelId="{094EE248-6678-41EC-81B1-443C0459EB8E}" type="presParOf" srcId="{68DD4E2A-9113-4B47-98C7-5BD9AA65FC20}" destId="{6AE01717-EE3E-4EDE-8A96-AFC7C52C8299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D5D66-8494-4704-A63C-28EEEA3B7E62}">
      <dsp:nvSpPr>
        <dsp:cNvPr id="0" name=""/>
        <dsp:cNvSpPr/>
      </dsp:nvSpPr>
      <dsp:spPr>
        <a:xfrm>
          <a:off x="0" y="242528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F5600-757C-464A-9287-156587B2AB7C}">
      <dsp:nvSpPr>
        <dsp:cNvPr id="0" name=""/>
        <dsp:cNvSpPr/>
      </dsp:nvSpPr>
      <dsp:spPr>
        <a:xfrm>
          <a:off x="423538" y="50648"/>
          <a:ext cx="7890917" cy="38376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/>
            <a:t>2008 </a:t>
          </a:r>
          <a:r>
            <a:rPr lang="ko-KR" altLang="en-US" sz="2400" kern="1200" dirty="0" smtClean="0"/>
            <a:t>김승겸 </a:t>
          </a:r>
          <a:r>
            <a:rPr lang="en-US" altLang="ko-KR" sz="2400" kern="1200" dirty="0" smtClean="0"/>
            <a:t>: </a:t>
          </a:r>
          <a:r>
            <a:rPr lang="ko-KR" altLang="en-US" sz="2400" kern="1200" dirty="0" err="1" smtClean="0"/>
            <a:t>큐슈대학</a:t>
          </a:r>
          <a:r>
            <a:rPr lang="ko-KR" altLang="en-US" sz="2400" kern="1200" dirty="0" smtClean="0"/>
            <a:t> 박사과정</a:t>
          </a:r>
          <a:endParaRPr lang="ko-KR" altLang="en-US" sz="2400" kern="1200" dirty="0"/>
        </a:p>
      </dsp:txBody>
      <dsp:txXfrm>
        <a:off x="442272" y="69382"/>
        <a:ext cx="7853449" cy="346292"/>
      </dsp:txXfrm>
    </dsp:sp>
    <dsp:sp modelId="{AC4688F0-28F5-427C-9C35-0FDEF30F2381}">
      <dsp:nvSpPr>
        <dsp:cNvPr id="0" name=""/>
        <dsp:cNvSpPr/>
      </dsp:nvSpPr>
      <dsp:spPr>
        <a:xfrm>
          <a:off x="0" y="860785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AB682-8720-4570-9144-46454885758D}">
      <dsp:nvSpPr>
        <dsp:cNvPr id="0" name=""/>
        <dsp:cNvSpPr/>
      </dsp:nvSpPr>
      <dsp:spPr>
        <a:xfrm>
          <a:off x="423538" y="640328"/>
          <a:ext cx="7890917" cy="38376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/>
            <a:t>2009 </a:t>
          </a:r>
          <a:r>
            <a:rPr lang="ko-KR" altLang="en-US" sz="2400" kern="1200" dirty="0" smtClean="0"/>
            <a:t>김상우</a:t>
          </a:r>
          <a:r>
            <a:rPr lang="en-US" altLang="ko-KR" sz="2400" kern="1200" dirty="0" smtClean="0"/>
            <a:t>(FED), </a:t>
          </a:r>
          <a:r>
            <a:rPr lang="ko-KR" altLang="en-US" sz="2400" kern="1200" dirty="0" smtClean="0"/>
            <a:t>정남현</a:t>
          </a:r>
          <a:r>
            <a:rPr lang="en-US" altLang="ko-KR" sz="2400" kern="1200" dirty="0" smtClean="0"/>
            <a:t>(</a:t>
          </a:r>
          <a:r>
            <a:rPr lang="ko-KR" altLang="en-US" sz="2400" kern="1200" dirty="0" smtClean="0"/>
            <a:t>설계</a:t>
          </a:r>
          <a:r>
            <a:rPr lang="en-US" altLang="ko-KR" sz="2400" kern="1200" dirty="0" smtClean="0"/>
            <a:t>), </a:t>
          </a:r>
          <a:r>
            <a:rPr lang="ko-KR" altLang="en-US" sz="2400" kern="1200" dirty="0" smtClean="0"/>
            <a:t>홍선표</a:t>
          </a:r>
          <a:r>
            <a:rPr lang="en-US" altLang="ko-KR" sz="2400" kern="1200" dirty="0" smtClean="0"/>
            <a:t>(</a:t>
          </a:r>
          <a:r>
            <a:rPr lang="ko-KR" altLang="en-US" sz="2400" kern="1200" dirty="0" smtClean="0"/>
            <a:t>창홍</a:t>
          </a:r>
          <a:r>
            <a:rPr lang="en-US" altLang="ko-KR" sz="2400" kern="1200" dirty="0" smtClean="0"/>
            <a:t>)</a:t>
          </a:r>
          <a:endParaRPr lang="ko-KR" altLang="en-US" sz="2400" kern="1200" dirty="0"/>
        </a:p>
      </dsp:txBody>
      <dsp:txXfrm>
        <a:off x="442272" y="659062"/>
        <a:ext cx="7853449" cy="346292"/>
      </dsp:txXfrm>
    </dsp:sp>
    <dsp:sp modelId="{E4CB9503-AF33-4749-A52F-08FAA9A35193}">
      <dsp:nvSpPr>
        <dsp:cNvPr id="0" name=""/>
        <dsp:cNvSpPr/>
      </dsp:nvSpPr>
      <dsp:spPr>
        <a:xfrm>
          <a:off x="0" y="1421888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C248B-7AE6-4828-B2FA-8EFBEA412059}">
      <dsp:nvSpPr>
        <dsp:cNvPr id="0" name=""/>
        <dsp:cNvSpPr/>
      </dsp:nvSpPr>
      <dsp:spPr>
        <a:xfrm>
          <a:off x="423538" y="1230008"/>
          <a:ext cx="7890917" cy="38376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/>
            <a:t>2010 </a:t>
          </a:r>
          <a:r>
            <a:rPr lang="ko-KR" altLang="en-US" sz="2400" kern="1200" dirty="0" smtClean="0"/>
            <a:t>임수민</a:t>
          </a:r>
          <a:r>
            <a:rPr lang="en-US" altLang="ko-KR" sz="2400" kern="1200" dirty="0" smtClean="0"/>
            <a:t>(</a:t>
          </a:r>
          <a:r>
            <a:rPr lang="ko-KR" altLang="en-US" sz="2400" kern="1200" dirty="0" smtClean="0"/>
            <a:t>주성</a:t>
          </a:r>
          <a:r>
            <a:rPr lang="en-US" altLang="ko-KR" sz="2400" kern="1200" dirty="0" smtClean="0"/>
            <a:t>), </a:t>
          </a:r>
          <a:r>
            <a:rPr lang="ko-KR" altLang="en-US" sz="2400" kern="1200" dirty="0" smtClean="0"/>
            <a:t>조승현</a:t>
          </a:r>
          <a:r>
            <a:rPr lang="en-US" altLang="ko-KR" sz="2400" kern="1200" dirty="0" smtClean="0"/>
            <a:t>(</a:t>
          </a:r>
          <a:r>
            <a:rPr lang="ko-KR" altLang="en-US" sz="2400" kern="1200" dirty="0" smtClean="0"/>
            <a:t>주성</a:t>
          </a:r>
          <a:r>
            <a:rPr lang="en-US" altLang="ko-KR" sz="2400" kern="1200" dirty="0" smtClean="0"/>
            <a:t>), </a:t>
          </a:r>
          <a:r>
            <a:rPr lang="ko-KR" altLang="en-US" sz="2400" kern="1200" dirty="0" smtClean="0"/>
            <a:t>전호식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이종모</a:t>
          </a:r>
          <a:endParaRPr lang="ko-KR" altLang="en-US" sz="2400" kern="1200" dirty="0"/>
        </a:p>
      </dsp:txBody>
      <dsp:txXfrm>
        <a:off x="442272" y="1248742"/>
        <a:ext cx="7853449" cy="346292"/>
      </dsp:txXfrm>
    </dsp:sp>
    <dsp:sp modelId="{F9D9B0CB-CE00-40E8-8E28-015EF5D44D02}">
      <dsp:nvSpPr>
        <dsp:cNvPr id="0" name=""/>
        <dsp:cNvSpPr/>
      </dsp:nvSpPr>
      <dsp:spPr>
        <a:xfrm>
          <a:off x="0" y="2011568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A3121-E156-4809-BED1-F98D8B3ED304}">
      <dsp:nvSpPr>
        <dsp:cNvPr id="0" name=""/>
        <dsp:cNvSpPr/>
      </dsp:nvSpPr>
      <dsp:spPr>
        <a:xfrm>
          <a:off x="423538" y="1819688"/>
          <a:ext cx="7916118" cy="38376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/>
            <a:t>2011 </a:t>
          </a:r>
          <a:r>
            <a:rPr lang="ko-KR" altLang="en-US" sz="2400" kern="1200" dirty="0" smtClean="0"/>
            <a:t>박성진</a:t>
          </a:r>
          <a:r>
            <a:rPr lang="en-US" altLang="ko-KR" sz="2400" kern="1200" dirty="0" smtClean="0"/>
            <a:t>(SMD), </a:t>
          </a:r>
          <a:r>
            <a:rPr lang="ko-KR" altLang="en-US" sz="2400" kern="1200" dirty="0" smtClean="0"/>
            <a:t>유진태</a:t>
          </a:r>
          <a:r>
            <a:rPr lang="en-US" altLang="ko-KR" sz="2400" kern="1200" dirty="0" smtClean="0"/>
            <a:t>(Kent </a:t>
          </a:r>
          <a:r>
            <a:rPr lang="ko-KR" altLang="en-US" sz="2400" kern="1200" dirty="0" smtClean="0"/>
            <a:t>대학</a:t>
          </a:r>
          <a:r>
            <a:rPr lang="en-US" altLang="ko-KR" sz="2400" kern="1200" dirty="0" smtClean="0"/>
            <a:t>)</a:t>
          </a:r>
          <a:endParaRPr lang="ko-KR" altLang="en-US" sz="2400" kern="1200" dirty="0"/>
        </a:p>
      </dsp:txBody>
      <dsp:txXfrm>
        <a:off x="442272" y="1838422"/>
        <a:ext cx="7878650" cy="346292"/>
      </dsp:txXfrm>
    </dsp:sp>
    <dsp:sp modelId="{458B4D91-F7DD-4913-9973-D14BA819A7B7}">
      <dsp:nvSpPr>
        <dsp:cNvPr id="0" name=""/>
        <dsp:cNvSpPr/>
      </dsp:nvSpPr>
      <dsp:spPr>
        <a:xfrm>
          <a:off x="0" y="2601248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A10B93-1743-4D40-9207-92280767E831}">
      <dsp:nvSpPr>
        <dsp:cNvPr id="0" name=""/>
        <dsp:cNvSpPr/>
      </dsp:nvSpPr>
      <dsp:spPr>
        <a:xfrm>
          <a:off x="423538" y="2409368"/>
          <a:ext cx="7914694" cy="38376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/>
            <a:t>2012 </a:t>
          </a:r>
          <a:r>
            <a:rPr lang="ko-KR" altLang="en-US" sz="2400" kern="1200" dirty="0" smtClean="0"/>
            <a:t>김범준</a:t>
          </a:r>
          <a:r>
            <a:rPr lang="en-US" altLang="ko-KR" sz="2400" kern="1200" dirty="0" smtClean="0"/>
            <a:t>(</a:t>
          </a:r>
          <a:r>
            <a:rPr lang="ko-KR" altLang="en-US" sz="2400" kern="1200" dirty="0" smtClean="0"/>
            <a:t>원익</a:t>
          </a:r>
          <a:r>
            <a:rPr lang="en-US" altLang="ko-KR" sz="2400" kern="1200" dirty="0" smtClean="0"/>
            <a:t>), </a:t>
          </a:r>
          <a:r>
            <a:rPr lang="ko-KR" altLang="en-US" sz="2400" kern="1200" dirty="0" smtClean="0"/>
            <a:t>문혜지</a:t>
          </a:r>
          <a:r>
            <a:rPr lang="en-US" altLang="ko-KR" sz="2400" kern="1200" dirty="0" smtClean="0"/>
            <a:t>(</a:t>
          </a:r>
          <a:r>
            <a:rPr lang="ko-KR" altLang="en-US" sz="2400" kern="1200" dirty="0" err="1" smtClean="0"/>
            <a:t>네오뷰코오롱</a:t>
          </a:r>
          <a:r>
            <a:rPr lang="en-US" altLang="ko-KR" sz="2400" kern="1200" dirty="0" smtClean="0"/>
            <a:t>), </a:t>
          </a:r>
          <a:r>
            <a:rPr lang="ko-KR" altLang="en-US" sz="2400" kern="1200" dirty="0" smtClean="0"/>
            <a:t>김해봉</a:t>
          </a:r>
          <a:r>
            <a:rPr lang="en-US" altLang="ko-KR" sz="2400" kern="1200" dirty="0" smtClean="0"/>
            <a:t>(BOE)</a:t>
          </a:r>
          <a:endParaRPr lang="ko-KR" altLang="en-US" sz="2400" kern="1200" dirty="0"/>
        </a:p>
      </dsp:txBody>
      <dsp:txXfrm>
        <a:off x="442272" y="2428102"/>
        <a:ext cx="7877226" cy="346292"/>
      </dsp:txXfrm>
    </dsp:sp>
    <dsp:sp modelId="{50B662EC-4BC8-41E1-9CAA-55B50612048E}">
      <dsp:nvSpPr>
        <dsp:cNvPr id="0" name=""/>
        <dsp:cNvSpPr/>
      </dsp:nvSpPr>
      <dsp:spPr>
        <a:xfrm>
          <a:off x="0" y="3190928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961B0-90B2-4746-9B13-44AAF7FF1DBF}">
      <dsp:nvSpPr>
        <dsp:cNvPr id="0" name=""/>
        <dsp:cNvSpPr/>
      </dsp:nvSpPr>
      <dsp:spPr>
        <a:xfrm>
          <a:off x="423538" y="2999048"/>
          <a:ext cx="7973575" cy="38376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2400" kern="1200" dirty="0" smtClean="0"/>
            <a:t>2013 </a:t>
          </a:r>
          <a:r>
            <a:rPr lang="ko-KR" altLang="en-US" sz="2400" kern="1200" dirty="0" smtClean="0"/>
            <a:t>유경민</a:t>
          </a:r>
          <a:endParaRPr lang="ko-KR" altLang="en-US" sz="2400" kern="1200" dirty="0"/>
        </a:p>
      </dsp:txBody>
      <dsp:txXfrm>
        <a:off x="442272" y="3017782"/>
        <a:ext cx="7936107" cy="346292"/>
      </dsp:txXfrm>
    </dsp:sp>
    <dsp:sp modelId="{465A6872-6CEE-42DE-9553-9E404E49CE67}">
      <dsp:nvSpPr>
        <dsp:cNvPr id="0" name=""/>
        <dsp:cNvSpPr/>
      </dsp:nvSpPr>
      <dsp:spPr>
        <a:xfrm>
          <a:off x="0" y="3757367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9DFE8-8EF5-4E74-B88D-877C6E6FEDF2}">
      <dsp:nvSpPr>
        <dsp:cNvPr id="0" name=""/>
        <dsp:cNvSpPr/>
      </dsp:nvSpPr>
      <dsp:spPr>
        <a:xfrm>
          <a:off x="417334" y="3588728"/>
          <a:ext cx="8052738" cy="360519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/>
            <a:t>송효석</a:t>
          </a:r>
          <a:r>
            <a:rPr lang="en-US" altLang="ko-KR" sz="2400" kern="1200" dirty="0" smtClean="0"/>
            <a:t>(PSK), </a:t>
          </a:r>
          <a:r>
            <a:rPr lang="ko-KR" altLang="en-US" sz="2400" kern="1200" dirty="0" smtClean="0"/>
            <a:t>이형규</a:t>
          </a:r>
          <a:r>
            <a:rPr lang="en-US" altLang="ko-KR" sz="2400" kern="1200" dirty="0" smtClean="0"/>
            <a:t>(</a:t>
          </a:r>
          <a:r>
            <a:rPr lang="ko-KR" altLang="en-US" sz="2400" kern="1200" dirty="0" smtClean="0"/>
            <a:t>특허정보원</a:t>
          </a:r>
          <a:r>
            <a:rPr lang="en-US" altLang="ko-KR" sz="2400" kern="1200" dirty="0" smtClean="0"/>
            <a:t>), </a:t>
          </a:r>
          <a:r>
            <a:rPr lang="ko-KR" altLang="en-US" sz="2400" kern="1200" dirty="0" smtClean="0"/>
            <a:t>최현석</a:t>
          </a:r>
          <a:r>
            <a:rPr lang="en-US" altLang="ko-KR" sz="2400" kern="1200" dirty="0" smtClean="0"/>
            <a:t>(</a:t>
          </a:r>
          <a:r>
            <a:rPr lang="ko-KR" altLang="en-US" sz="2400" kern="1200" dirty="0" err="1" smtClean="0"/>
            <a:t>하이닉스</a:t>
          </a:r>
          <a:r>
            <a:rPr lang="en-US" altLang="ko-KR" sz="2400" kern="1200" dirty="0" smtClean="0"/>
            <a:t>)</a:t>
          </a:r>
          <a:endParaRPr lang="ko-KR" altLang="en-US" sz="2400" kern="1200" dirty="0"/>
        </a:p>
      </dsp:txBody>
      <dsp:txXfrm>
        <a:off x="434933" y="3606327"/>
        <a:ext cx="8017540" cy="325321"/>
      </dsp:txXfrm>
    </dsp:sp>
    <dsp:sp modelId="{E9CE269C-460A-4E31-84A1-80C72ED048D6}">
      <dsp:nvSpPr>
        <dsp:cNvPr id="0" name=""/>
        <dsp:cNvSpPr/>
      </dsp:nvSpPr>
      <dsp:spPr>
        <a:xfrm>
          <a:off x="0" y="4347047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94410-E9EA-41AF-965C-C2E757F44DB8}">
      <dsp:nvSpPr>
        <dsp:cNvPr id="0" name=""/>
        <dsp:cNvSpPr/>
      </dsp:nvSpPr>
      <dsp:spPr>
        <a:xfrm>
          <a:off x="423538" y="4155167"/>
          <a:ext cx="794576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err="1" smtClean="0"/>
            <a:t>허양욱</a:t>
          </a:r>
          <a:r>
            <a:rPr lang="en-US" altLang="ko-KR" sz="2400" kern="1200" dirty="0" smtClean="0"/>
            <a:t>,</a:t>
          </a:r>
          <a:r>
            <a:rPr lang="ko-KR" altLang="en-US" sz="2400" kern="1200" dirty="0" smtClean="0"/>
            <a:t>금창민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오상아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정소현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이재표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김진국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김주연</a:t>
          </a:r>
          <a:r>
            <a:rPr lang="en-US" altLang="ko-KR" sz="2400" kern="1200" dirty="0" smtClean="0"/>
            <a:t> </a:t>
          </a:r>
          <a:endParaRPr lang="ko-KR" altLang="en-US" sz="2400" kern="1200" dirty="0"/>
        </a:p>
      </dsp:txBody>
      <dsp:txXfrm>
        <a:off x="442272" y="4173901"/>
        <a:ext cx="7908297" cy="346292"/>
      </dsp:txXfrm>
    </dsp:sp>
    <dsp:sp modelId="{52C15D32-29AD-4F69-B59C-E5D8D468F5DD}">
      <dsp:nvSpPr>
        <dsp:cNvPr id="0" name=""/>
        <dsp:cNvSpPr/>
      </dsp:nvSpPr>
      <dsp:spPr>
        <a:xfrm>
          <a:off x="0" y="4936727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C0C1E-2148-41B1-8F97-7CA9D117294F}">
      <dsp:nvSpPr>
        <dsp:cNvPr id="0" name=""/>
        <dsp:cNvSpPr/>
      </dsp:nvSpPr>
      <dsp:spPr>
        <a:xfrm>
          <a:off x="423538" y="4744847"/>
          <a:ext cx="592954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/>
            <a:t>안아름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강인혜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황준영</a:t>
          </a:r>
          <a:endParaRPr lang="ko-KR" altLang="en-US" sz="2400" kern="1200" dirty="0"/>
        </a:p>
      </dsp:txBody>
      <dsp:txXfrm>
        <a:off x="442272" y="4763581"/>
        <a:ext cx="5892075" cy="346292"/>
      </dsp:txXfrm>
    </dsp:sp>
    <dsp:sp modelId="{6D5F1562-0D4D-48A3-AD7E-2B389FF1AF44}">
      <dsp:nvSpPr>
        <dsp:cNvPr id="0" name=""/>
        <dsp:cNvSpPr/>
      </dsp:nvSpPr>
      <dsp:spPr>
        <a:xfrm>
          <a:off x="0" y="5526407"/>
          <a:ext cx="8470776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9309A-E8F0-4788-B117-F0AEF351B192}">
      <dsp:nvSpPr>
        <dsp:cNvPr id="0" name=""/>
        <dsp:cNvSpPr/>
      </dsp:nvSpPr>
      <dsp:spPr>
        <a:xfrm>
          <a:off x="403271" y="5334527"/>
          <a:ext cx="806542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123" tIns="0" rIns="224123" bIns="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/>
            <a:t>문동성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최용기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오혜란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조성기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송민근</a:t>
          </a:r>
          <a:r>
            <a:rPr lang="en-US" altLang="ko-KR" sz="2400" kern="1200" dirty="0" smtClean="0"/>
            <a:t>, </a:t>
          </a:r>
          <a:r>
            <a:rPr lang="ko-KR" altLang="en-US" sz="2400" kern="1200" dirty="0" smtClean="0"/>
            <a:t>장미</a:t>
          </a:r>
          <a:endParaRPr lang="ko-KR" altLang="en-US" sz="2400" kern="1200" dirty="0"/>
        </a:p>
      </dsp:txBody>
      <dsp:txXfrm>
        <a:off x="422005" y="5353261"/>
        <a:ext cx="8027960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AF7B4-5075-413D-8A78-4E4F6A0A2F6B}">
      <dsp:nvSpPr>
        <dsp:cNvPr id="0" name=""/>
        <dsp:cNvSpPr/>
      </dsp:nvSpPr>
      <dsp:spPr>
        <a:xfrm>
          <a:off x="0" y="1219199"/>
          <a:ext cx="9028743" cy="16256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DF754-30D0-4E8E-867D-9CB3702313A8}">
      <dsp:nvSpPr>
        <dsp:cNvPr id="0" name=""/>
        <dsp:cNvSpPr/>
      </dsp:nvSpPr>
      <dsp:spPr>
        <a:xfrm>
          <a:off x="4786" y="-210125"/>
          <a:ext cx="776679" cy="2466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smtClean="0"/>
            <a:t>고등학교</a:t>
          </a:r>
          <a:endParaRPr lang="ko-KR" altLang="en-US" sz="1700" kern="1200" dirty="0"/>
        </a:p>
      </dsp:txBody>
      <dsp:txXfrm>
        <a:off x="4786" y="-210125"/>
        <a:ext cx="776679" cy="2466100"/>
      </dsp:txXfrm>
    </dsp:sp>
    <dsp:sp modelId="{C00A634E-AB0A-4121-8353-4A05A49CC04E}">
      <dsp:nvSpPr>
        <dsp:cNvPr id="0" name=""/>
        <dsp:cNvSpPr/>
      </dsp:nvSpPr>
      <dsp:spPr>
        <a:xfrm>
          <a:off x="189925" y="2038925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5E4F1C-6BC0-416D-B5E3-03BD740644CD}">
      <dsp:nvSpPr>
        <dsp:cNvPr id="0" name=""/>
        <dsp:cNvSpPr/>
      </dsp:nvSpPr>
      <dsp:spPr>
        <a:xfrm>
          <a:off x="820299" y="2438399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smtClean="0"/>
            <a:t>대학교</a:t>
          </a:r>
          <a:endParaRPr lang="ko-KR" altLang="en-US" sz="1700" kern="1200" dirty="0"/>
        </a:p>
      </dsp:txBody>
      <dsp:txXfrm>
        <a:off x="820299" y="2438399"/>
        <a:ext cx="776679" cy="1625600"/>
      </dsp:txXfrm>
    </dsp:sp>
    <dsp:sp modelId="{33BA7474-82FC-4CDC-B7B6-FDFFF846731F}">
      <dsp:nvSpPr>
        <dsp:cNvPr id="0" name=""/>
        <dsp:cNvSpPr/>
      </dsp:nvSpPr>
      <dsp:spPr>
        <a:xfrm>
          <a:off x="1005438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FF7AF-8E88-494B-ABB8-AB85C77685ED}">
      <dsp:nvSpPr>
        <dsp:cNvPr id="0" name=""/>
        <dsp:cNvSpPr/>
      </dsp:nvSpPr>
      <dsp:spPr>
        <a:xfrm>
          <a:off x="1635812" y="0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smtClean="0"/>
            <a:t>과학원</a:t>
          </a:r>
          <a:endParaRPr lang="ko-KR" altLang="en-US" sz="1700" kern="1200" dirty="0"/>
        </a:p>
      </dsp:txBody>
      <dsp:txXfrm>
        <a:off x="1635812" y="0"/>
        <a:ext cx="776679" cy="1625600"/>
      </dsp:txXfrm>
    </dsp:sp>
    <dsp:sp modelId="{AB46397D-ECA4-46F6-BDCD-1AC42D8A567E}">
      <dsp:nvSpPr>
        <dsp:cNvPr id="0" name=""/>
        <dsp:cNvSpPr/>
      </dsp:nvSpPr>
      <dsp:spPr>
        <a:xfrm>
          <a:off x="1820951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605D3-D41B-43AD-B146-EAD4B6A08AE0}">
      <dsp:nvSpPr>
        <dsp:cNvPr id="0" name=""/>
        <dsp:cNvSpPr/>
      </dsp:nvSpPr>
      <dsp:spPr>
        <a:xfrm>
          <a:off x="2451325" y="2438399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smtClean="0"/>
            <a:t>삼성디스플레이</a:t>
          </a:r>
          <a:endParaRPr lang="ko-KR" altLang="en-US" sz="1700" kern="1200" dirty="0"/>
        </a:p>
      </dsp:txBody>
      <dsp:txXfrm>
        <a:off x="2451325" y="2438399"/>
        <a:ext cx="776679" cy="1625600"/>
      </dsp:txXfrm>
    </dsp:sp>
    <dsp:sp modelId="{0361897D-A4D5-43F7-8DB6-37B1675C4777}">
      <dsp:nvSpPr>
        <dsp:cNvPr id="0" name=""/>
        <dsp:cNvSpPr/>
      </dsp:nvSpPr>
      <dsp:spPr>
        <a:xfrm>
          <a:off x="2636464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F18E6-10EF-4CD1-9B5D-785D8D26C368}">
      <dsp:nvSpPr>
        <dsp:cNvPr id="0" name=""/>
        <dsp:cNvSpPr/>
      </dsp:nvSpPr>
      <dsp:spPr>
        <a:xfrm>
          <a:off x="3266838" y="0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smtClean="0"/>
            <a:t>모스크바대학</a:t>
          </a:r>
          <a:endParaRPr lang="ko-KR" altLang="en-US" sz="1700" kern="1200" dirty="0"/>
        </a:p>
      </dsp:txBody>
      <dsp:txXfrm>
        <a:off x="3266838" y="0"/>
        <a:ext cx="776679" cy="1625600"/>
      </dsp:txXfrm>
    </dsp:sp>
    <dsp:sp modelId="{AF98B6FD-13EF-4DB9-BEB2-7B055FD39398}">
      <dsp:nvSpPr>
        <dsp:cNvPr id="0" name=""/>
        <dsp:cNvSpPr/>
      </dsp:nvSpPr>
      <dsp:spPr>
        <a:xfrm>
          <a:off x="3451977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D4C4A-28BB-4111-BA85-93332883F4C4}">
      <dsp:nvSpPr>
        <dsp:cNvPr id="0" name=""/>
        <dsp:cNvSpPr/>
      </dsp:nvSpPr>
      <dsp:spPr>
        <a:xfrm>
          <a:off x="4082351" y="2438399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smtClean="0"/>
            <a:t>일진디스플레이</a:t>
          </a:r>
          <a:endParaRPr lang="ko-KR" altLang="en-US" sz="1700" kern="1200" dirty="0"/>
        </a:p>
      </dsp:txBody>
      <dsp:txXfrm>
        <a:off x="4082351" y="2438399"/>
        <a:ext cx="776679" cy="1625600"/>
      </dsp:txXfrm>
    </dsp:sp>
    <dsp:sp modelId="{2674A0FC-4494-4910-8505-6828A69EF0FE}">
      <dsp:nvSpPr>
        <dsp:cNvPr id="0" name=""/>
        <dsp:cNvSpPr/>
      </dsp:nvSpPr>
      <dsp:spPr>
        <a:xfrm>
          <a:off x="4267490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42D9F-D153-4917-AB64-D974559D980B}">
      <dsp:nvSpPr>
        <dsp:cNvPr id="0" name=""/>
        <dsp:cNvSpPr/>
      </dsp:nvSpPr>
      <dsp:spPr>
        <a:xfrm>
          <a:off x="4897864" y="0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kern="1200" dirty="0" smtClean="0"/>
            <a:t>KIST</a:t>
          </a:r>
          <a:endParaRPr lang="ko-KR" altLang="en-US" sz="1700" kern="1200" dirty="0"/>
        </a:p>
      </dsp:txBody>
      <dsp:txXfrm>
        <a:off x="4897864" y="0"/>
        <a:ext cx="776679" cy="1625600"/>
      </dsp:txXfrm>
    </dsp:sp>
    <dsp:sp modelId="{57161B83-4404-459C-8F37-FB0F459D1F8D}">
      <dsp:nvSpPr>
        <dsp:cNvPr id="0" name=""/>
        <dsp:cNvSpPr/>
      </dsp:nvSpPr>
      <dsp:spPr>
        <a:xfrm>
          <a:off x="5083003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DE292-B6A3-4258-806F-A1BFF97B88B4}">
      <dsp:nvSpPr>
        <dsp:cNvPr id="0" name=""/>
        <dsp:cNvSpPr/>
      </dsp:nvSpPr>
      <dsp:spPr>
        <a:xfrm>
          <a:off x="5713377" y="2438399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err="1" smtClean="0"/>
            <a:t>경희대학교</a:t>
          </a:r>
          <a:endParaRPr lang="ko-KR" altLang="en-US" sz="1700" kern="1200" dirty="0"/>
        </a:p>
      </dsp:txBody>
      <dsp:txXfrm>
        <a:off x="5713377" y="2438399"/>
        <a:ext cx="776679" cy="1625600"/>
      </dsp:txXfrm>
    </dsp:sp>
    <dsp:sp modelId="{898D14DC-4043-4D7E-8684-AD769FDE3F83}">
      <dsp:nvSpPr>
        <dsp:cNvPr id="0" name=""/>
        <dsp:cNvSpPr/>
      </dsp:nvSpPr>
      <dsp:spPr>
        <a:xfrm>
          <a:off x="5898516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AC225-2905-4AE8-816B-BE83639EFAE5}">
      <dsp:nvSpPr>
        <dsp:cNvPr id="0" name=""/>
        <dsp:cNvSpPr/>
      </dsp:nvSpPr>
      <dsp:spPr>
        <a:xfrm>
          <a:off x="6528890" y="0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700" kern="1200" dirty="0" smtClean="0"/>
            <a:t>호서대학교</a:t>
          </a:r>
          <a:endParaRPr lang="ko-KR" altLang="en-US" sz="1700" kern="1200" dirty="0"/>
        </a:p>
      </dsp:txBody>
      <dsp:txXfrm>
        <a:off x="6528890" y="0"/>
        <a:ext cx="776679" cy="1625600"/>
      </dsp:txXfrm>
    </dsp:sp>
    <dsp:sp modelId="{B4B6E42B-C300-41B1-88D5-C15D06B6D02D}">
      <dsp:nvSpPr>
        <dsp:cNvPr id="0" name=""/>
        <dsp:cNvSpPr/>
      </dsp:nvSpPr>
      <dsp:spPr>
        <a:xfrm>
          <a:off x="6714030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3749F-86CC-4644-BB9A-257E97BADA1D}">
      <dsp:nvSpPr>
        <dsp:cNvPr id="0" name=""/>
        <dsp:cNvSpPr/>
      </dsp:nvSpPr>
      <dsp:spPr>
        <a:xfrm>
          <a:off x="7344403" y="2438399"/>
          <a:ext cx="776679" cy="162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700" kern="1200" dirty="0" smtClean="0"/>
            <a:t>?</a:t>
          </a:r>
          <a:endParaRPr lang="ko-KR" altLang="en-US" sz="1700" kern="1200" dirty="0"/>
        </a:p>
      </dsp:txBody>
      <dsp:txXfrm>
        <a:off x="7344403" y="2438399"/>
        <a:ext cx="776679" cy="1625600"/>
      </dsp:txXfrm>
    </dsp:sp>
    <dsp:sp modelId="{CE9280E8-331B-4E80-9F6B-8D5FF0AA3D3A}">
      <dsp:nvSpPr>
        <dsp:cNvPr id="0" name=""/>
        <dsp:cNvSpPr/>
      </dsp:nvSpPr>
      <dsp:spPr>
        <a:xfrm>
          <a:off x="7529543" y="1828800"/>
          <a:ext cx="406400" cy="4064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8D39C-F80F-4B30-8D73-BD10811B2088}" type="datetimeFigureOut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5D53E-3B15-4276-8F6E-2C33A4DEA91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15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E4341-A080-438D-A462-82B5CED0B443}" type="datetimeFigureOut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5844-91E0-4164-8243-AFF0C54C915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4763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성공적인 사업을 위한 필요충분조건으로 대학은 입학과 취업을 고려하지 않을 수 없다 </a:t>
            </a:r>
            <a:endParaRPr lang="en-US" altLang="ko-KR" dirty="0" smtClean="0"/>
          </a:p>
          <a:p>
            <a:r>
              <a:rPr lang="ko-KR" altLang="en-US" dirty="0" smtClean="0"/>
              <a:t>예비대학생을 위한 지역혁신프로그램 마련과 </a:t>
            </a:r>
            <a:endParaRPr lang="en-US" altLang="ko-KR" dirty="0" smtClean="0"/>
          </a:p>
          <a:p>
            <a:r>
              <a:rPr lang="ko-KR" altLang="en-US" dirty="0" smtClean="0"/>
              <a:t>기업체를 위한 임직원 재교육 프로그램으로 발을 맞추어야 한다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35844-91E0-4164-8243-AFF0C54C915B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이제 우리가 필요로 하는 것들은 다음과 같다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지역경제를 이끌어갈 우수한 인재</a:t>
            </a:r>
            <a:endParaRPr lang="en-US" altLang="ko-KR" dirty="0" smtClean="0"/>
          </a:p>
          <a:p>
            <a:r>
              <a:rPr lang="ko-KR" altLang="en-US" dirty="0" smtClean="0"/>
              <a:t>그리고 </a:t>
            </a:r>
            <a:r>
              <a:rPr lang="ko-KR" altLang="en-US" dirty="0" err="1" smtClean="0"/>
              <a:t>인력양성이후</a:t>
            </a:r>
            <a:r>
              <a:rPr lang="ko-KR" altLang="en-US" dirty="0" smtClean="0"/>
              <a:t> 우리사업단들 든든하게 지원해줄 기업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435844-91E0-4164-8243-AFF0C54C915B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28596" y="2173289"/>
            <a:ext cx="7772400" cy="898521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28596" y="3071810"/>
            <a:ext cx="6400800" cy="681030"/>
          </a:xfrm>
        </p:spPr>
        <p:txBody>
          <a:bodyPr/>
          <a:lstStyle>
            <a:lvl1pPr marL="0" indent="0" algn="l">
              <a:buNone/>
              <a:defRPr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BBC4E-C805-4630-9678-388C5AEFABEF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1426-4E0F-4114-8F99-1D4838F066DC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656D-656D-45CF-88F1-01062896BA3A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F8FC1-8BE8-4186-88C6-9C43BF3F1DE0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306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28596" y="156687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3B28-B005-4747-B43E-41488A76EF89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41B2-7735-4B94-8B36-5FB811BA89E8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4BD62-DD67-43AA-8785-06011918EA63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5769F-C1C7-46B4-96E3-623330062BB0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4718-3EC2-4915-A5A7-464C775911CB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5B704-308E-4B6B-B385-E877AE71E186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77D8C-089C-4913-AA58-63DAD1E9DEE3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199DA-884E-4411-A31E-D6D48CEF5C80}" type="datetime1">
              <a:rPr lang="ko-KR" altLang="en-US" smtClean="0"/>
              <a:pPr/>
              <a:t>2013-05-11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6ED92-64BF-4642-96B4-0D4FD32D61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hf hdr="0" ftr="0" dt="0"/>
  <p:txStyles>
    <p:titleStyle>
      <a:lvl1pPr algn="l" defTabSz="914400" rtl="0" eaLnBrk="1" latinLnBrk="1" hangingPunct="1">
        <a:spcBef>
          <a:spcPct val="0"/>
        </a:spcBef>
        <a:buNone/>
        <a:defRPr sz="4400" b="1" kern="1200">
          <a:ln>
            <a:solidFill>
              <a:srgbClr val="777777"/>
            </a:solidFill>
          </a:ln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b="1" kern="1200">
          <a:ln>
            <a:solidFill>
              <a:srgbClr val="808080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b="1" kern="1200">
          <a:ln>
            <a:solidFill>
              <a:srgbClr val="808080"/>
            </a:solidFill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b="1" kern="1200">
          <a:ln>
            <a:solidFill>
              <a:srgbClr val="808080"/>
            </a:solidFill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b="1" kern="1200">
          <a:ln>
            <a:solidFill>
              <a:srgbClr val="808080"/>
            </a:solidFill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b="1" kern="1200">
          <a:ln>
            <a:solidFill>
              <a:srgbClr val="808080"/>
            </a:solidFill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lowerpicturesflowerlove.com/index.htm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0538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7772400" cy="898521"/>
          </a:xfrm>
        </p:spPr>
        <p:txBody>
          <a:bodyPr/>
          <a:lstStyle/>
          <a:p>
            <a:r>
              <a:rPr lang="ko-KR" altLang="en-US" dirty="0" smtClean="0"/>
              <a:t>전자 소자 실험실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type="subTitle" idx="1"/>
          </p:nvPr>
        </p:nvSpPr>
        <p:spPr>
          <a:xfrm>
            <a:off x="251520" y="1159169"/>
            <a:ext cx="6400800" cy="681030"/>
          </a:xfrm>
        </p:spPr>
        <p:txBody>
          <a:bodyPr/>
          <a:lstStyle/>
          <a:p>
            <a:pPr>
              <a:buNone/>
            </a:pPr>
            <a:r>
              <a:rPr lang="en-US" altLang="ko-KR" dirty="0" smtClean="0"/>
              <a:t>2013. 05. 11 </a:t>
            </a:r>
            <a:r>
              <a:rPr lang="ko-KR" altLang="en-US" dirty="0" err="1" smtClean="0"/>
              <a:t>워크샵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376124" y="4443709"/>
            <a:ext cx="2133600" cy="365125"/>
          </a:xfrm>
        </p:spPr>
        <p:txBody>
          <a:bodyPr/>
          <a:lstStyle/>
          <a:p>
            <a:fld id="{16C6ED92-64BF-4642-96B4-0D4FD32D615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10</a:t>
            </a:fld>
            <a:endParaRPr lang="ko-KR" altLang="en-US"/>
          </a:p>
        </p:txBody>
      </p:sp>
      <p:pic>
        <p:nvPicPr>
          <p:cNvPr id="6" name="Picture 25" descr="단체사진02_gra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569" y="1696329"/>
            <a:ext cx="5731410" cy="3891672"/>
          </a:xfrm>
          <a:prstGeom prst="rect">
            <a:avLst/>
          </a:prstGeom>
          <a:noFill/>
        </p:spPr>
      </p:pic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1679569" y="1643050"/>
            <a:ext cx="5784861" cy="388703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42910" y="928670"/>
            <a:ext cx="4145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2007</a:t>
            </a:r>
            <a:r>
              <a:rPr lang="ko-KR" altLang="en-US" sz="2000" b="1" dirty="0" smtClean="0"/>
              <a:t>년 </a:t>
            </a:r>
            <a:r>
              <a:rPr lang="ko-KR" altLang="en-US" sz="2000" b="1" dirty="0" err="1" smtClean="0"/>
              <a:t>싱가폴</a:t>
            </a:r>
            <a:r>
              <a:rPr lang="ko-KR" altLang="en-US" sz="2000" b="1" dirty="0" smtClean="0"/>
              <a:t> </a:t>
            </a:r>
            <a:r>
              <a:rPr lang="en-US" altLang="ko-KR" sz="2000" b="1" dirty="0" smtClean="0"/>
              <a:t>ASID </a:t>
            </a:r>
            <a:r>
              <a:rPr lang="ko-KR" altLang="en-US" sz="2000" b="1" dirty="0" smtClean="0"/>
              <a:t>학회 참석</a:t>
            </a:r>
            <a:endParaRPr lang="ko-KR" altLang="en-US" sz="20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11</a:t>
            </a:fld>
            <a:endParaRPr lang="ko-KR" altLang="en-US"/>
          </a:p>
        </p:txBody>
      </p:sp>
      <p:pic>
        <p:nvPicPr>
          <p:cNvPr id="1026" name="Picture 2" descr="H:\AA\700 My\Picture\IMG_0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" y="0"/>
            <a:ext cx="9144064" cy="51335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7200" dirty="0" smtClean="0"/>
              <a:t>박성진</a:t>
            </a:r>
            <a:endParaRPr lang="ko-KR" altLang="en-US" sz="7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11960" y="1916832"/>
            <a:ext cx="4382228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2011</a:t>
            </a:r>
            <a:r>
              <a:rPr lang="ko-KR" altLang="en-US" sz="2000" dirty="0" smtClean="0"/>
              <a:t>년</a:t>
            </a:r>
            <a:r>
              <a:rPr lang="en-US" altLang="ko-KR" sz="2000" dirty="0" smtClean="0"/>
              <a:t> SMD </a:t>
            </a:r>
            <a:r>
              <a:rPr lang="ko-KR" altLang="en-US" sz="2000" dirty="0" smtClean="0"/>
              <a:t>입사</a:t>
            </a:r>
            <a:endParaRPr lang="en-US" altLang="ko-KR" sz="2000" dirty="0"/>
          </a:p>
          <a:p>
            <a:pPr>
              <a:buNone/>
            </a:pPr>
            <a:endParaRPr lang="en-US" altLang="ko-KR" sz="2000" dirty="0" smtClean="0"/>
          </a:p>
          <a:p>
            <a:pPr>
              <a:buNone/>
            </a:pPr>
            <a:r>
              <a:rPr lang="ko-KR" altLang="en-US" sz="2000" dirty="0" err="1" smtClean="0"/>
              <a:t>탕정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AMOLED 5.5 G </a:t>
            </a:r>
            <a:r>
              <a:rPr lang="ko-KR" altLang="en-US" sz="2000" dirty="0" smtClean="0"/>
              <a:t>라인 공정 팀</a:t>
            </a:r>
            <a:endParaRPr lang="en-US" altLang="ko-KR" sz="2000" dirty="0" smtClean="0"/>
          </a:p>
          <a:p>
            <a:pPr>
              <a:buNone/>
            </a:pPr>
            <a:endParaRPr lang="en-US" altLang="ko-KR" sz="2000" dirty="0"/>
          </a:p>
          <a:p>
            <a:pPr>
              <a:buNone/>
            </a:pPr>
            <a:endParaRPr lang="en-US" altLang="ko-KR" sz="2000" dirty="0" smtClean="0"/>
          </a:p>
          <a:p>
            <a:pPr>
              <a:buFontTx/>
              <a:buChar char="-"/>
            </a:pPr>
            <a:r>
              <a:rPr lang="ko-KR" altLang="en-US" sz="2000" dirty="0" smtClean="0"/>
              <a:t>공정 </a:t>
            </a:r>
            <a:r>
              <a:rPr lang="ko-KR" altLang="en-US" sz="2000" dirty="0" err="1" smtClean="0"/>
              <a:t>셋업</a:t>
            </a:r>
            <a:r>
              <a:rPr lang="ko-KR" altLang="en-US" sz="2000" dirty="0"/>
              <a:t> </a:t>
            </a:r>
            <a:r>
              <a:rPr lang="ko-KR" altLang="en-US" sz="2000" dirty="0" smtClean="0"/>
              <a:t>및 개발</a:t>
            </a:r>
            <a:endParaRPr lang="en-US" altLang="ko-KR" sz="2000" dirty="0" smtClean="0"/>
          </a:p>
          <a:p>
            <a:pPr>
              <a:buFontTx/>
              <a:buChar char="-"/>
            </a:pPr>
            <a:r>
              <a:rPr lang="en-US" altLang="ko-KR" sz="2000" dirty="0" smtClean="0"/>
              <a:t>TFT, solar cell….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12</a:t>
            </a:fld>
            <a:endParaRPr lang="ko-KR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3655690" cy="274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9499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7200" dirty="0" smtClean="0"/>
              <a:t>유진태</a:t>
            </a:r>
            <a:endParaRPr lang="ko-KR" altLang="en-US" sz="7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86116" y="1857364"/>
            <a:ext cx="5643602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1991</a:t>
            </a:r>
            <a:r>
              <a:rPr lang="ko-KR" altLang="en-US" sz="2000" dirty="0" smtClean="0"/>
              <a:t>년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삼성전자 입사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1999</a:t>
            </a:r>
            <a:r>
              <a:rPr lang="ko-KR" altLang="en-US" sz="2000" dirty="0" smtClean="0"/>
              <a:t>년 일진디스플레이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2007</a:t>
            </a:r>
            <a:r>
              <a:rPr lang="ko-KR" altLang="en-US" sz="2000" dirty="0" smtClean="0"/>
              <a:t>년 박사과정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2010</a:t>
            </a:r>
            <a:r>
              <a:rPr lang="ko-KR" altLang="en-US" sz="2000" dirty="0" smtClean="0"/>
              <a:t>년 부산 동아대 미디어 디바이스 센터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2011 Kent </a:t>
            </a:r>
            <a:r>
              <a:rPr lang="ko-KR" altLang="en-US" sz="2000" dirty="0" smtClean="0"/>
              <a:t>대학교 박사 후 </a:t>
            </a:r>
            <a:r>
              <a:rPr lang="ko-KR" altLang="en-US" sz="2000" dirty="0" smtClean="0"/>
              <a:t>과정</a:t>
            </a:r>
            <a:endParaRPr lang="en-US" altLang="ko-KR" sz="200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13</a:t>
            </a:fld>
            <a:endParaRPr lang="ko-KR" altLang="en-US"/>
          </a:p>
        </p:txBody>
      </p:sp>
      <p:pic>
        <p:nvPicPr>
          <p:cNvPr id="6" name="Picture 9" descr="유진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05987"/>
            <a:ext cx="1728192" cy="225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14</a:t>
            </a:fld>
            <a:endParaRPr lang="ko-KR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56738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6120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8"/>
          <p:cNvGrpSpPr>
            <a:grpSpLocks/>
          </p:cNvGrpSpPr>
          <p:nvPr/>
        </p:nvGrpSpPr>
        <p:grpSpPr bwMode="auto">
          <a:xfrm rot="5400000">
            <a:off x="567936" y="3505555"/>
            <a:ext cx="1643063" cy="1337556"/>
            <a:chOff x="4667" y="2931"/>
            <a:chExt cx="970" cy="526"/>
          </a:xfrm>
        </p:grpSpPr>
        <p:sp>
          <p:nvSpPr>
            <p:cNvPr id="7" name="Rectangle 169"/>
            <p:cNvSpPr>
              <a:spLocks noChangeArrowheads="1"/>
            </p:cNvSpPr>
            <p:nvPr/>
          </p:nvSpPr>
          <p:spPr bwMode="auto">
            <a:xfrm>
              <a:off x="4790" y="2932"/>
              <a:ext cx="724" cy="145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272727"/>
                </a:gs>
              </a:gsLst>
              <a:lin ang="5400000" scaled="1"/>
            </a:gra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8" name="Rectangle 170"/>
            <p:cNvSpPr>
              <a:spLocks noChangeArrowheads="1"/>
            </p:cNvSpPr>
            <p:nvPr/>
          </p:nvSpPr>
          <p:spPr bwMode="auto">
            <a:xfrm>
              <a:off x="4667" y="2932"/>
              <a:ext cx="970" cy="145"/>
            </a:xfrm>
            <a:prstGeom prst="rect">
              <a:avLst/>
            </a:prstGeom>
            <a:gradFill rotWithShape="1">
              <a:gsLst>
                <a:gs pos="0">
                  <a:srgbClr val="8AE2FF"/>
                </a:gs>
                <a:gs pos="100000">
                  <a:srgbClr val="33CCFF"/>
                </a:gs>
              </a:gsLst>
              <a:lin ang="5400000" scaled="1"/>
            </a:gra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9" name="Rectangle 171"/>
            <p:cNvSpPr>
              <a:spLocks noChangeArrowheads="1"/>
            </p:cNvSpPr>
            <p:nvPr/>
          </p:nvSpPr>
          <p:spPr bwMode="auto">
            <a:xfrm>
              <a:off x="4740" y="2931"/>
              <a:ext cx="824" cy="145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39999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0" name="Rectangle 172"/>
            <p:cNvSpPr>
              <a:spLocks noChangeArrowheads="1"/>
            </p:cNvSpPr>
            <p:nvPr/>
          </p:nvSpPr>
          <p:spPr bwMode="auto">
            <a:xfrm>
              <a:off x="4790" y="3312"/>
              <a:ext cx="724" cy="145"/>
            </a:xfrm>
            <a:prstGeom prst="rect">
              <a:avLst/>
            </a:prstGeom>
            <a:gradFill rotWithShape="1">
              <a:gsLst>
                <a:gs pos="0">
                  <a:srgbClr val="1C1C1C">
                    <a:alpha val="60001"/>
                  </a:srgbClr>
                </a:gs>
                <a:gs pos="100000">
                  <a:srgbClr val="0C0C0C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11" name="Group 168"/>
          <p:cNvGrpSpPr>
            <a:grpSpLocks/>
          </p:cNvGrpSpPr>
          <p:nvPr/>
        </p:nvGrpSpPr>
        <p:grpSpPr bwMode="auto">
          <a:xfrm rot="5400000">
            <a:off x="567937" y="1005242"/>
            <a:ext cx="1643062" cy="1337556"/>
            <a:chOff x="4667" y="2931"/>
            <a:chExt cx="970" cy="526"/>
          </a:xfrm>
        </p:grpSpPr>
        <p:sp>
          <p:nvSpPr>
            <p:cNvPr id="12" name="Rectangle 169"/>
            <p:cNvSpPr>
              <a:spLocks noChangeArrowheads="1"/>
            </p:cNvSpPr>
            <p:nvPr/>
          </p:nvSpPr>
          <p:spPr bwMode="auto">
            <a:xfrm>
              <a:off x="4790" y="2932"/>
              <a:ext cx="724" cy="145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272727"/>
                </a:gs>
              </a:gsLst>
              <a:lin ang="5400000" scaled="1"/>
            </a:gra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3" name="Rectangle 170"/>
            <p:cNvSpPr>
              <a:spLocks noChangeArrowheads="1"/>
            </p:cNvSpPr>
            <p:nvPr/>
          </p:nvSpPr>
          <p:spPr bwMode="auto">
            <a:xfrm>
              <a:off x="4667" y="2932"/>
              <a:ext cx="970" cy="145"/>
            </a:xfrm>
            <a:prstGeom prst="rect">
              <a:avLst/>
            </a:prstGeom>
            <a:gradFill rotWithShape="1">
              <a:gsLst>
                <a:gs pos="0">
                  <a:srgbClr val="8AE2FF"/>
                </a:gs>
                <a:gs pos="100000">
                  <a:srgbClr val="33CCFF"/>
                </a:gs>
              </a:gsLst>
              <a:lin ang="5400000" scaled="1"/>
            </a:gra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4" name="Rectangle 171"/>
            <p:cNvSpPr>
              <a:spLocks noChangeArrowheads="1"/>
            </p:cNvSpPr>
            <p:nvPr/>
          </p:nvSpPr>
          <p:spPr bwMode="auto">
            <a:xfrm>
              <a:off x="4740" y="2931"/>
              <a:ext cx="824" cy="145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39999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5" name="Rectangle 172"/>
            <p:cNvSpPr>
              <a:spLocks noChangeArrowheads="1"/>
            </p:cNvSpPr>
            <p:nvPr/>
          </p:nvSpPr>
          <p:spPr bwMode="auto">
            <a:xfrm>
              <a:off x="4790" y="3312"/>
              <a:ext cx="724" cy="145"/>
            </a:xfrm>
            <a:prstGeom prst="rect">
              <a:avLst/>
            </a:prstGeom>
            <a:gradFill rotWithShape="1">
              <a:gsLst>
                <a:gs pos="0">
                  <a:srgbClr val="1C1C1C">
                    <a:alpha val="60001"/>
                  </a:srgbClr>
                </a:gs>
                <a:gs pos="100000">
                  <a:srgbClr val="0C0C0C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165836" y="3429000"/>
            <a:ext cx="4968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eaLnBrk="1" latinLnBrk="1" hangingPunct="1">
              <a:spcBef>
                <a:spcPct val="50000"/>
              </a:spcBef>
            </a:pPr>
            <a:r>
              <a:rPr kumimoji="1" lang="en-US" altLang="ko-KR" sz="1600" b="1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2011 </a:t>
            </a:r>
            <a:r>
              <a:rPr kumimoji="1" lang="ko-KR" altLang="en-US" sz="1600" b="1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졸업 주성</a:t>
            </a:r>
            <a:endParaRPr kumimoji="1" lang="ko-KR" altLang="en-US" sz="1600" b="1" dirty="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165836" y="909638"/>
            <a:ext cx="52562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eaLnBrk="1" latinLnBrk="1" hangingPunct="1">
              <a:spcBef>
                <a:spcPct val="50000"/>
              </a:spcBef>
            </a:pPr>
            <a:r>
              <a:rPr kumimoji="1" lang="en-US" altLang="ko-KR" sz="1600" b="1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2011 </a:t>
            </a:r>
            <a:r>
              <a:rPr kumimoji="1" lang="ko-KR" altLang="en-US" sz="1600" b="1" dirty="0" smtClean="0">
                <a:latin typeface="HY견고딕" pitchFamily="18" charset="-127"/>
                <a:ea typeface="HY견고딕" pitchFamily="18" charset="-127"/>
                <a:cs typeface="Arial" charset="0"/>
              </a:rPr>
              <a:t>졸업 주성</a:t>
            </a:r>
            <a:endParaRPr kumimoji="1" lang="ko-KR" altLang="en-US" sz="1600" b="1" dirty="0">
              <a:latin typeface="HY견고딕" pitchFamily="18" charset="-127"/>
              <a:ea typeface="HY견고딕" pitchFamily="18" charset="-127"/>
              <a:cs typeface="Arial" charset="0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1281474" y="2638425"/>
            <a:ext cx="1679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algn="ctr" eaLnBrk="1" hangingPunct="1"/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조승현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281474" y="4962525"/>
            <a:ext cx="1679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algn="ctr" eaLnBrk="1" hangingPunct="1"/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임수민 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학사과정</a:t>
            </a:r>
            <a:endParaRPr lang="ko-KR" altLang="en-US" sz="28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74" y="3441700"/>
            <a:ext cx="11684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74" y="958850"/>
            <a:ext cx="11684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35" y="3459236"/>
            <a:ext cx="2368076" cy="306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36" y="684608"/>
            <a:ext cx="2368076" cy="274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34145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16</a:t>
            </a:fld>
            <a:endParaRPr lang="ko-KR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19"/>
            <a:ext cx="1980513" cy="24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346" y="946581"/>
            <a:ext cx="33123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문혜지 </a:t>
            </a:r>
            <a:r>
              <a:rPr lang="ko-KR" altLang="en-US" sz="2000" dirty="0" err="1" smtClean="0"/>
              <a:t>네오뷰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코오롱</a:t>
            </a:r>
            <a:endParaRPr lang="en-US" altLang="ko-KR" sz="2000" dirty="0" smtClean="0"/>
          </a:p>
          <a:p>
            <a:endParaRPr lang="en-US" altLang="ko-KR" sz="2000" dirty="0"/>
          </a:p>
          <a:p>
            <a:r>
              <a:rPr lang="ko-KR" altLang="en-US" sz="2000" dirty="0" smtClean="0"/>
              <a:t>김범준</a:t>
            </a:r>
            <a:endParaRPr lang="en-US" altLang="ko-KR" sz="2000" dirty="0" smtClean="0"/>
          </a:p>
          <a:p>
            <a:endParaRPr lang="en-US" altLang="ko-KR" sz="2000" dirty="0"/>
          </a:p>
          <a:p>
            <a:r>
              <a:rPr lang="ko-KR" altLang="en-US" sz="2000" dirty="0" smtClean="0"/>
              <a:t>김해봉</a:t>
            </a:r>
            <a:endParaRPr lang="ko-KR" alt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3659796"/>
            <a:ext cx="1980513" cy="25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3808" y="6349970"/>
            <a:ext cx="277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이형규 특허정보원</a:t>
            </a:r>
            <a:endParaRPr lang="ko-KR" altLang="en-US" dirty="0"/>
          </a:p>
        </p:txBody>
      </p:sp>
      <p:grpSp>
        <p:nvGrpSpPr>
          <p:cNvPr id="8" name="Group 168"/>
          <p:cNvGrpSpPr>
            <a:grpSpLocks/>
          </p:cNvGrpSpPr>
          <p:nvPr/>
        </p:nvGrpSpPr>
        <p:grpSpPr bwMode="auto">
          <a:xfrm rot="5400000">
            <a:off x="3983906" y="3534636"/>
            <a:ext cx="1643062" cy="1960562"/>
            <a:chOff x="4667" y="2659"/>
            <a:chExt cx="970" cy="771"/>
          </a:xfrm>
        </p:grpSpPr>
        <p:sp>
          <p:nvSpPr>
            <p:cNvPr id="9" name="Rectangle 169"/>
            <p:cNvSpPr>
              <a:spLocks noChangeArrowheads="1"/>
            </p:cNvSpPr>
            <p:nvPr/>
          </p:nvSpPr>
          <p:spPr bwMode="auto">
            <a:xfrm>
              <a:off x="4790" y="2659"/>
              <a:ext cx="724" cy="692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272727"/>
                </a:gs>
              </a:gsLst>
              <a:lin ang="5400000" scaled="1"/>
            </a:gra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0" name="Rectangle 170"/>
            <p:cNvSpPr>
              <a:spLocks noChangeArrowheads="1"/>
            </p:cNvSpPr>
            <p:nvPr/>
          </p:nvSpPr>
          <p:spPr bwMode="auto">
            <a:xfrm>
              <a:off x="4667" y="2731"/>
              <a:ext cx="970" cy="548"/>
            </a:xfrm>
            <a:prstGeom prst="rect">
              <a:avLst/>
            </a:prstGeom>
            <a:gradFill rotWithShape="1">
              <a:gsLst>
                <a:gs pos="0">
                  <a:srgbClr val="8AE2FF"/>
                </a:gs>
                <a:gs pos="100000">
                  <a:srgbClr val="33CCFF"/>
                </a:gs>
              </a:gsLst>
              <a:lin ang="5400000" scaled="1"/>
            </a:gra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1" name="Rectangle 171"/>
            <p:cNvSpPr>
              <a:spLocks noChangeArrowheads="1"/>
            </p:cNvSpPr>
            <p:nvPr/>
          </p:nvSpPr>
          <p:spPr bwMode="auto">
            <a:xfrm>
              <a:off x="4740" y="2771"/>
              <a:ext cx="824" cy="46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39999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ko-KR" altLang="en-US">
                <a:latin typeface="Arial" pitchFamily="34" charset="0"/>
              </a:endParaRPr>
            </a:p>
          </p:txBody>
        </p:sp>
        <p:sp>
          <p:nvSpPr>
            <p:cNvPr id="12" name="Rectangle 172"/>
            <p:cNvSpPr>
              <a:spLocks noChangeArrowheads="1"/>
            </p:cNvSpPr>
            <p:nvPr/>
          </p:nvSpPr>
          <p:spPr bwMode="auto">
            <a:xfrm>
              <a:off x="4790" y="3339"/>
              <a:ext cx="724" cy="91"/>
            </a:xfrm>
            <a:prstGeom prst="rect">
              <a:avLst/>
            </a:prstGeom>
            <a:gradFill rotWithShape="1">
              <a:gsLst>
                <a:gs pos="0">
                  <a:srgbClr val="1C1C1C">
                    <a:alpha val="60001"/>
                  </a:srgbClr>
                </a:gs>
                <a:gs pos="100000">
                  <a:srgbClr val="0C0C0C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317281" y="5479323"/>
            <a:ext cx="167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algn="ctr" eaLnBrk="1" hangingPunct="1"/>
            <a:r>
              <a:rPr lang="ko-KR" altLang="en-US" sz="2800" dirty="0"/>
              <a:t>최용기 </a:t>
            </a:r>
            <a:r>
              <a:rPr lang="ko-KR" altLang="en-US" sz="1200" dirty="0" smtClean="0"/>
              <a:t>  </a:t>
            </a:r>
            <a:endParaRPr lang="ko-KR" altLang="en-US" sz="28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81" y="3799748"/>
            <a:ext cx="11684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68"/>
          <p:cNvGrpSpPr>
            <a:grpSpLocks/>
          </p:cNvGrpSpPr>
          <p:nvPr/>
        </p:nvGrpSpPr>
        <p:grpSpPr bwMode="auto">
          <a:xfrm rot="5400000">
            <a:off x="6516489" y="3523696"/>
            <a:ext cx="1643062" cy="1960562"/>
            <a:chOff x="4667" y="2659"/>
            <a:chExt cx="970" cy="771"/>
          </a:xfrm>
        </p:grpSpPr>
        <p:sp>
          <p:nvSpPr>
            <p:cNvPr id="16" name="Rectangle 169"/>
            <p:cNvSpPr>
              <a:spLocks noChangeArrowheads="1"/>
            </p:cNvSpPr>
            <p:nvPr/>
          </p:nvSpPr>
          <p:spPr bwMode="auto">
            <a:xfrm>
              <a:off x="4790" y="2659"/>
              <a:ext cx="724" cy="692"/>
            </a:xfrm>
            <a:prstGeom prst="rect">
              <a:avLst/>
            </a:prstGeom>
            <a:gradFill rotWithShape="1">
              <a:gsLst>
                <a:gs pos="0">
                  <a:srgbClr val="5F5F5F"/>
                </a:gs>
                <a:gs pos="100000">
                  <a:srgbClr val="272727"/>
                </a:gs>
              </a:gsLst>
              <a:lin ang="5400000" scaled="1"/>
            </a:gra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7" name="Rectangle 170"/>
            <p:cNvSpPr>
              <a:spLocks noChangeArrowheads="1"/>
            </p:cNvSpPr>
            <p:nvPr/>
          </p:nvSpPr>
          <p:spPr bwMode="auto">
            <a:xfrm>
              <a:off x="4667" y="2731"/>
              <a:ext cx="970" cy="548"/>
            </a:xfrm>
            <a:prstGeom prst="rect">
              <a:avLst/>
            </a:prstGeom>
            <a:gradFill rotWithShape="1">
              <a:gsLst>
                <a:gs pos="0">
                  <a:srgbClr val="8AE2FF"/>
                </a:gs>
                <a:gs pos="100000">
                  <a:srgbClr val="33CCFF"/>
                </a:gs>
              </a:gsLst>
              <a:lin ang="5400000" scaled="1"/>
            </a:grad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  <p:sp>
          <p:nvSpPr>
            <p:cNvPr id="18" name="Rectangle 171"/>
            <p:cNvSpPr>
              <a:spLocks noChangeArrowheads="1"/>
            </p:cNvSpPr>
            <p:nvPr/>
          </p:nvSpPr>
          <p:spPr bwMode="auto">
            <a:xfrm>
              <a:off x="4740" y="2771"/>
              <a:ext cx="824" cy="466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  <a:alpha val="39999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ko-KR" altLang="en-US">
                <a:latin typeface="Arial" pitchFamily="34" charset="0"/>
              </a:endParaRPr>
            </a:p>
          </p:txBody>
        </p:sp>
        <p:sp>
          <p:nvSpPr>
            <p:cNvPr id="19" name="Rectangle 172"/>
            <p:cNvSpPr>
              <a:spLocks noChangeArrowheads="1"/>
            </p:cNvSpPr>
            <p:nvPr/>
          </p:nvSpPr>
          <p:spPr bwMode="auto">
            <a:xfrm>
              <a:off x="4790" y="3339"/>
              <a:ext cx="724" cy="91"/>
            </a:xfrm>
            <a:prstGeom prst="rect">
              <a:avLst/>
            </a:prstGeom>
            <a:gradFill rotWithShape="1">
              <a:gsLst>
                <a:gs pos="0">
                  <a:srgbClr val="1C1C1C">
                    <a:alpha val="60001"/>
                  </a:srgbClr>
                </a:gs>
                <a:gs pos="100000">
                  <a:srgbClr val="0C0C0C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6849864" y="5468383"/>
            <a:ext cx="167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휴먼모음T" pitchFamily="18" charset="-127"/>
              </a:defRPr>
            </a:lvl9pPr>
          </a:lstStyle>
          <a:p>
            <a:pPr algn="ctr" eaLnBrk="1" hangingPunct="1"/>
            <a:r>
              <a:rPr lang="ko-KR" altLang="en-US" sz="2800" dirty="0"/>
              <a:t>조성기 </a:t>
            </a:r>
            <a:r>
              <a:rPr lang="ko-KR" altLang="en-US" sz="1200" dirty="0" smtClean="0"/>
              <a:t> </a:t>
            </a:r>
            <a:endParaRPr lang="ko-KR" altLang="en-US" sz="2800" dirty="0"/>
          </a:p>
        </p:txBody>
      </p:sp>
      <p:pic>
        <p:nvPicPr>
          <p:cNvPr id="21" name="그림 20" descr="조성기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64" y="3788808"/>
            <a:ext cx="120491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C:\Bae\이동 오늘\김해봉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86" y="808203"/>
            <a:ext cx="1724025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7088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17</a:t>
            </a:fld>
            <a:endParaRPr lang="ko-KR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9222645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오리온과 축구시합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4541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18</a:t>
            </a:fld>
            <a:endParaRPr lang="ko-KR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04513" cy="711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6455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19</a:t>
            </a:fld>
            <a:endParaRPr lang="ko-KR" altLang="en-US"/>
          </a:p>
        </p:txBody>
      </p:sp>
      <p:pic>
        <p:nvPicPr>
          <p:cNvPr id="15362" name="Picture 2" descr="H:\00 사진\000 호서대 졸작\졸작\DCAM2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4504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슬라이드 번호 개체 틀 5"/>
          <p:cNvSpPr txBox="1">
            <a:spLocks noGrp="1"/>
          </p:cNvSpPr>
          <p:nvPr/>
        </p:nvSpPr>
        <p:spPr bwMode="gray">
          <a:xfrm>
            <a:off x="6905625" y="96838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62F991C-6B4C-418E-A600-07CA36AEF7FD}" type="slidenum">
              <a:rPr lang="ko-KR" altLang="en-US" sz="1500" b="1">
                <a:cs typeface="Arial" charset="0"/>
              </a:rPr>
              <a:pPr algn="r"/>
              <a:t>2</a:t>
            </a:fld>
            <a:endParaRPr lang="en-US" altLang="ko-KR" sz="1500" b="1">
              <a:cs typeface="Arial" charset="0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435203" y="2197113"/>
            <a:ext cx="4032250" cy="3521075"/>
            <a:chOff x="3014" y="806"/>
            <a:chExt cx="1304" cy="1104"/>
          </a:xfrm>
        </p:grpSpPr>
        <p:sp>
          <p:nvSpPr>
            <p:cNvPr id="17466" name="AutoShape 20"/>
            <p:cNvSpPr>
              <a:spLocks noChangeArrowheads="1"/>
            </p:cNvSpPr>
            <p:nvPr/>
          </p:nvSpPr>
          <p:spPr bwMode="gray">
            <a:xfrm>
              <a:off x="3014" y="806"/>
              <a:ext cx="1304" cy="1104"/>
            </a:xfrm>
            <a:prstGeom prst="upArrow">
              <a:avLst>
                <a:gd name="adj1" fmla="val 39880"/>
                <a:gd name="adj2" fmla="val 54074"/>
              </a:avLst>
            </a:prstGeom>
            <a:noFill/>
            <a:ln w="76200" algn="ctr">
              <a:solidFill>
                <a:srgbClr val="969696">
                  <a:alpha val="50195"/>
                </a:srgb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467" name="AutoShape 21"/>
            <p:cNvSpPr>
              <a:spLocks noChangeArrowheads="1"/>
            </p:cNvSpPr>
            <p:nvPr/>
          </p:nvSpPr>
          <p:spPr bwMode="gray">
            <a:xfrm>
              <a:off x="3243" y="942"/>
              <a:ext cx="847" cy="868"/>
            </a:xfrm>
            <a:prstGeom prst="upArrow">
              <a:avLst>
                <a:gd name="adj1" fmla="val 40731"/>
                <a:gd name="adj2" fmla="val 44038"/>
              </a:avLst>
            </a:prstGeom>
            <a:solidFill>
              <a:schemeClr val="bg2">
                <a:alpha val="38823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095853" y="3921138"/>
            <a:ext cx="2668588" cy="757238"/>
            <a:chOff x="1880" y="3333"/>
            <a:chExt cx="1920" cy="559"/>
          </a:xfrm>
        </p:grpSpPr>
        <p:sp>
          <p:nvSpPr>
            <p:cNvPr id="17464" name="Oval 6"/>
            <p:cNvSpPr>
              <a:spLocks noChangeArrowheads="1"/>
            </p:cNvSpPr>
            <p:nvPr/>
          </p:nvSpPr>
          <p:spPr bwMode="gray">
            <a:xfrm>
              <a:off x="1880" y="3333"/>
              <a:ext cx="1920" cy="559"/>
            </a:xfrm>
            <a:prstGeom prst="ellipse">
              <a:avLst/>
            </a:prstGeom>
            <a:gradFill rotWithShape="1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cs typeface="Arial" charset="0"/>
              </a:endParaRPr>
            </a:p>
          </p:txBody>
        </p:sp>
        <p:sp>
          <p:nvSpPr>
            <p:cNvPr id="17465" name="Oval 7"/>
            <p:cNvSpPr>
              <a:spLocks noChangeArrowheads="1"/>
            </p:cNvSpPr>
            <p:nvPr/>
          </p:nvSpPr>
          <p:spPr bwMode="gray">
            <a:xfrm>
              <a:off x="1996" y="3335"/>
              <a:ext cx="1684" cy="552"/>
            </a:xfrm>
            <a:prstGeom prst="ellipse">
              <a:avLst/>
            </a:prstGeom>
            <a:solidFill>
              <a:srgbClr val="99CC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cs typeface="Arial" charset="0"/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139803" y="3135326"/>
            <a:ext cx="2954338" cy="757237"/>
            <a:chOff x="1873" y="2735"/>
            <a:chExt cx="1926" cy="559"/>
          </a:xfrm>
        </p:grpSpPr>
        <p:sp>
          <p:nvSpPr>
            <p:cNvPr id="17462" name="Oval 9"/>
            <p:cNvSpPr>
              <a:spLocks noChangeArrowheads="1"/>
            </p:cNvSpPr>
            <p:nvPr/>
          </p:nvSpPr>
          <p:spPr bwMode="gray">
            <a:xfrm>
              <a:off x="1873" y="2743"/>
              <a:ext cx="1926" cy="547"/>
            </a:xfrm>
            <a:prstGeom prst="ellipse">
              <a:avLst/>
            </a:prstGeom>
            <a:gradFill rotWithShape="1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463" name="Oval 10"/>
            <p:cNvSpPr>
              <a:spLocks noChangeArrowheads="1"/>
            </p:cNvSpPr>
            <p:nvPr/>
          </p:nvSpPr>
          <p:spPr bwMode="gray">
            <a:xfrm>
              <a:off x="1996" y="2735"/>
              <a:ext cx="1684" cy="559"/>
            </a:xfrm>
            <a:prstGeom prst="ellipse">
              <a:avLst/>
            </a:prstGeom>
            <a:solidFill>
              <a:srgbClr val="00CC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7414" name="Rectangle 15"/>
          <p:cNvSpPr>
            <a:spLocks noChangeArrowheads="1"/>
          </p:cNvSpPr>
          <p:nvPr/>
        </p:nvSpPr>
        <p:spPr bwMode="black">
          <a:xfrm>
            <a:off x="5778478" y="4137038"/>
            <a:ext cx="127952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1600">
                <a:latin typeface="HY헤드라인M" pitchFamily="18" charset="-127"/>
                <a:ea typeface="HY헤드라인M" pitchFamily="18" charset="-127"/>
              </a:rPr>
              <a:t>겸허한 인성</a:t>
            </a:r>
            <a:endParaRPr lang="en-US" altLang="ko-KR" sz="160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415" name="Rectangle 24"/>
          <p:cNvSpPr>
            <a:spLocks noChangeArrowheads="1"/>
          </p:cNvSpPr>
          <p:nvPr/>
        </p:nvSpPr>
        <p:spPr bwMode="gray">
          <a:xfrm>
            <a:off x="757216" y="787416"/>
            <a:ext cx="79248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1">
              <a:buFont typeface="Wingdings" pitchFamily="2" charset="2"/>
              <a:buNone/>
            </a:pPr>
            <a:r>
              <a:rPr kumimoji="1" lang="en-US" altLang="ko-KR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  <a:cs typeface="Arial" charset="0"/>
              </a:rPr>
              <a:t>Vision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881166" y="3778263"/>
            <a:ext cx="2540000" cy="752475"/>
            <a:chOff x="2029" y="2178"/>
            <a:chExt cx="1600" cy="474"/>
          </a:xfrm>
        </p:grpSpPr>
        <p:sp>
          <p:nvSpPr>
            <p:cNvPr id="17460" name="Oval 12"/>
            <p:cNvSpPr>
              <a:spLocks noChangeArrowheads="1"/>
            </p:cNvSpPr>
            <p:nvPr/>
          </p:nvSpPr>
          <p:spPr bwMode="gray">
            <a:xfrm>
              <a:off x="2029" y="2178"/>
              <a:ext cx="1600" cy="474"/>
            </a:xfrm>
            <a:prstGeom prst="ellipse">
              <a:avLst/>
            </a:prstGeom>
            <a:gradFill rotWithShape="1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461" name="Oval 13"/>
            <p:cNvSpPr>
              <a:spLocks noChangeArrowheads="1"/>
            </p:cNvSpPr>
            <p:nvPr/>
          </p:nvSpPr>
          <p:spPr bwMode="ltGray">
            <a:xfrm>
              <a:off x="2117" y="2183"/>
              <a:ext cx="1419" cy="464"/>
            </a:xfrm>
            <a:prstGeom prst="ellipse">
              <a:avLst/>
            </a:prstGeom>
            <a:solidFill>
              <a:srgbClr val="3366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789466" y="3309951"/>
            <a:ext cx="2540000" cy="752475"/>
            <a:chOff x="2029" y="2178"/>
            <a:chExt cx="1600" cy="474"/>
          </a:xfrm>
        </p:grpSpPr>
        <p:sp>
          <p:nvSpPr>
            <p:cNvPr id="17458" name="Oval 26"/>
            <p:cNvSpPr>
              <a:spLocks noChangeArrowheads="1"/>
            </p:cNvSpPr>
            <p:nvPr/>
          </p:nvSpPr>
          <p:spPr bwMode="gray">
            <a:xfrm>
              <a:off x="2029" y="2178"/>
              <a:ext cx="1600" cy="474"/>
            </a:xfrm>
            <a:prstGeom prst="ellipse">
              <a:avLst/>
            </a:prstGeom>
            <a:gradFill rotWithShape="1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5400000" scaled="1"/>
            </a:gradFill>
            <a:ln w="2857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7459" name="Oval 27"/>
            <p:cNvSpPr>
              <a:spLocks noChangeArrowheads="1"/>
            </p:cNvSpPr>
            <p:nvPr/>
          </p:nvSpPr>
          <p:spPr bwMode="ltGray">
            <a:xfrm>
              <a:off x="2117" y="2183"/>
              <a:ext cx="1419" cy="464"/>
            </a:xfrm>
            <a:prstGeom prst="ellipse">
              <a:avLst/>
            </a:prstGeom>
            <a:solidFill>
              <a:srgbClr val="3366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17418" name="Rectangle 28"/>
          <p:cNvSpPr>
            <a:spLocks noChangeArrowheads="1"/>
          </p:cNvSpPr>
          <p:nvPr/>
        </p:nvSpPr>
        <p:spPr bwMode="gray">
          <a:xfrm>
            <a:off x="2309791" y="3992576"/>
            <a:ext cx="1581150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FF3300"/>
              </a:buClr>
              <a:buSzPct val="115000"/>
              <a:buFont typeface="Wingdings" pitchFamily="2" charset="2"/>
              <a:buNone/>
            </a:pPr>
            <a:r>
              <a:rPr lang="ko-KR" altLang="en-US" sz="1600" b="1">
                <a:solidFill>
                  <a:schemeClr val="bg1"/>
                </a:solidFill>
                <a:ea typeface="HY헤드라인M" pitchFamily="18" charset="-127"/>
                <a:cs typeface="Arial" charset="0"/>
              </a:rPr>
              <a:t>끝없는 도전</a:t>
            </a:r>
          </a:p>
        </p:txBody>
      </p:sp>
      <p:sp>
        <p:nvSpPr>
          <p:cNvPr id="17419" name="Rectangle 29"/>
          <p:cNvSpPr>
            <a:spLocks noChangeArrowheads="1"/>
          </p:cNvSpPr>
          <p:nvPr/>
        </p:nvSpPr>
        <p:spPr bwMode="gray">
          <a:xfrm>
            <a:off x="4935516" y="3511563"/>
            <a:ext cx="2303462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Clr>
                <a:srgbClr val="FF3300"/>
              </a:buClr>
              <a:buSzPct val="115000"/>
              <a:buFont typeface="Wingdings" pitchFamily="2" charset="2"/>
              <a:buNone/>
            </a:pPr>
            <a:r>
              <a:rPr lang="ko-KR" altLang="en-US" sz="1600" b="1">
                <a:solidFill>
                  <a:schemeClr val="bg1"/>
                </a:solidFill>
                <a:ea typeface="HY헤드라인M" pitchFamily="18" charset="-127"/>
                <a:cs typeface="Arial" charset="0"/>
              </a:rPr>
              <a:t>인정받는 인재</a:t>
            </a:r>
          </a:p>
        </p:txBody>
      </p:sp>
      <p:grpSp>
        <p:nvGrpSpPr>
          <p:cNvPr id="7" name="Group 69"/>
          <p:cNvGrpSpPr>
            <a:grpSpLocks/>
          </p:cNvGrpSpPr>
          <p:nvPr/>
        </p:nvGrpSpPr>
        <p:grpSpPr bwMode="auto">
          <a:xfrm>
            <a:off x="1500166" y="1333513"/>
            <a:ext cx="5816600" cy="738188"/>
            <a:chOff x="1053" y="920"/>
            <a:chExt cx="3493" cy="465"/>
          </a:xfrm>
        </p:grpSpPr>
        <p:sp>
          <p:nvSpPr>
            <p:cNvPr id="17429" name="AutoShape 64"/>
            <p:cNvSpPr>
              <a:spLocks noChangeArrowheads="1"/>
            </p:cNvSpPr>
            <p:nvPr/>
          </p:nvSpPr>
          <p:spPr bwMode="gray">
            <a:xfrm rot="10800000">
              <a:off x="1053" y="920"/>
              <a:ext cx="3493" cy="465"/>
            </a:xfrm>
            <a:prstGeom prst="can">
              <a:avLst>
                <a:gd name="adj" fmla="val 32083"/>
              </a:avLst>
            </a:prstGeom>
            <a:gradFill rotWithShape="1">
              <a:gsLst>
                <a:gs pos="0">
                  <a:srgbClr val="C0C0C0"/>
                </a:gs>
                <a:gs pos="50000">
                  <a:srgbClr val="FFFFFF"/>
                </a:gs>
                <a:gs pos="100000">
                  <a:srgbClr val="C0C0C0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ko-KR" altLang="en-US"/>
            </a:p>
          </p:txBody>
        </p:sp>
        <p:grpSp>
          <p:nvGrpSpPr>
            <p:cNvPr id="8" name="Group 65"/>
            <p:cNvGrpSpPr>
              <a:grpSpLocks/>
            </p:cNvGrpSpPr>
            <p:nvPr/>
          </p:nvGrpSpPr>
          <p:grpSpPr bwMode="auto">
            <a:xfrm rot="10800000">
              <a:off x="1053" y="1253"/>
              <a:ext cx="3493" cy="91"/>
              <a:chOff x="2029" y="2178"/>
              <a:chExt cx="1600" cy="474"/>
            </a:xfrm>
          </p:grpSpPr>
          <p:sp>
            <p:nvSpPr>
              <p:cNvPr id="17431" name="Oval 66"/>
              <p:cNvSpPr>
                <a:spLocks noChangeArrowheads="1"/>
              </p:cNvSpPr>
              <p:nvPr/>
            </p:nvSpPr>
            <p:spPr bwMode="gray">
              <a:xfrm>
                <a:off x="2029" y="2178"/>
                <a:ext cx="1600" cy="474"/>
              </a:xfrm>
              <a:prstGeom prst="ellipse">
                <a:avLst/>
              </a:prstGeom>
              <a:gradFill rotWithShape="1">
                <a:gsLst>
                  <a:gs pos="0">
                    <a:srgbClr val="E6E6E6"/>
                  </a:gs>
                  <a:gs pos="14999">
                    <a:srgbClr val="7D8496"/>
                  </a:gs>
                  <a:gs pos="53000">
                    <a:srgbClr val="E6E6E6"/>
                  </a:gs>
                  <a:gs pos="67999">
                    <a:srgbClr val="7D8496"/>
                  </a:gs>
                  <a:gs pos="92999">
                    <a:srgbClr val="E6E6E6"/>
                  </a:gs>
                  <a:gs pos="100000">
                    <a:srgbClr val="FFFFFF"/>
                  </a:gs>
                </a:gsLst>
                <a:lin ang="5400000" scaled="1"/>
              </a:gradFill>
              <a:ln w="28575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ko-KR" altLang="en-US"/>
              </a:p>
            </p:txBody>
          </p:sp>
          <p:sp>
            <p:nvSpPr>
              <p:cNvPr id="17432" name="Oval 67"/>
              <p:cNvSpPr>
                <a:spLocks noChangeArrowheads="1"/>
              </p:cNvSpPr>
              <p:nvPr/>
            </p:nvSpPr>
            <p:spPr bwMode="gray">
              <a:xfrm>
                <a:off x="2117" y="2183"/>
                <a:ext cx="1419" cy="464"/>
              </a:xfrm>
              <a:prstGeom prst="ellipse">
                <a:avLst/>
              </a:prstGeom>
              <a:solidFill>
                <a:srgbClr val="C0C0C0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267332" name="Rectangle 68"/>
          <p:cNvSpPr>
            <a:spLocks noChangeArrowheads="1"/>
          </p:cNvSpPr>
          <p:nvPr/>
        </p:nvSpPr>
        <p:spPr bwMode="auto">
          <a:xfrm>
            <a:off x="1489053" y="1287476"/>
            <a:ext cx="58435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0" tIns="0" rIns="0" bIns="0" anchor="ctr"/>
          <a:lstStyle/>
          <a:p>
            <a:pPr algn="ctr" latinLnBrk="1">
              <a:defRPr/>
            </a:pPr>
            <a:r>
              <a:rPr kumimoji="1" lang="ko-KR" alt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HY헤드라인M" pitchFamily="18" charset="-127"/>
                <a:cs typeface="Arial" pitchFamily="34" charset="0"/>
              </a:rPr>
              <a:t>자아 실현</a:t>
            </a:r>
            <a:endParaRPr kumimoji="1" lang="ko-KR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17428" name="Rectangle 15"/>
          <p:cNvSpPr>
            <a:spLocks noChangeArrowheads="1"/>
          </p:cNvSpPr>
          <p:nvPr/>
        </p:nvSpPr>
        <p:spPr bwMode="black">
          <a:xfrm>
            <a:off x="1922441" y="3349638"/>
            <a:ext cx="126841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 sz="1600">
                <a:ea typeface="HY헤드라인M" pitchFamily="18" charset="-127"/>
                <a:cs typeface="Arial" charset="0"/>
              </a:rPr>
              <a:t>창조적 사고</a:t>
            </a:r>
            <a:endParaRPr lang="en-US" altLang="ko-KR" sz="1600">
              <a:ea typeface="HY헤드라인M" pitchFamily="18" charset="-127"/>
              <a:cs typeface="Arial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20</a:t>
            </a:fld>
            <a:endParaRPr lang="ko-KR" altLang="en-US"/>
          </a:p>
        </p:txBody>
      </p:sp>
      <p:pic>
        <p:nvPicPr>
          <p:cNvPr id="5" name="그림 26" descr="sc_IMG_37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5"/>
            <a:ext cx="9150924" cy="6093296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88" y="0"/>
            <a:ext cx="8229600" cy="764705"/>
          </a:xfrm>
        </p:spPr>
        <p:txBody>
          <a:bodyPr/>
          <a:lstStyle/>
          <a:p>
            <a:r>
              <a:rPr lang="ko-KR" altLang="en-US" dirty="0" err="1" smtClean="0"/>
              <a:t>워크샵</a:t>
            </a:r>
            <a:r>
              <a:rPr lang="en-US" altLang="ko-KR" dirty="0" smtClean="0"/>
              <a:t>, </a:t>
            </a:r>
            <a:r>
              <a:rPr lang="en-US" altLang="ko-KR" sz="3600" dirty="0" smtClean="0"/>
              <a:t>2009.2, 2009.8, 2010.1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2355469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21</a:t>
            </a:fld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5" y="1"/>
            <a:ext cx="93098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8721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22</a:t>
            </a:fld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904413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0495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23</a:t>
            </a:fld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" y="904385"/>
            <a:ext cx="9137492" cy="595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50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400" b="1" kern="1200">
                <a:ln>
                  <a:solidFill>
                    <a:srgbClr val="777777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mtClean="0"/>
              <a:t>2009 </a:t>
            </a:r>
            <a:r>
              <a:rPr lang="ko-KR" altLang="en-US" smtClean="0"/>
              <a:t>하계 워크샵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23917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24</a:t>
            </a:fld>
            <a:endParaRPr lang="ko-KR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14013" cy="72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01564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네트웍</a:t>
            </a:r>
            <a:r>
              <a:rPr lang="en-US" altLang="ko-KR" dirty="0" smtClean="0"/>
              <a:t>/</a:t>
            </a:r>
            <a:r>
              <a:rPr lang="ko-KR" altLang="en-US" dirty="0" smtClean="0"/>
              <a:t>협동연구</a:t>
            </a:r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571472" y="4071942"/>
            <a:ext cx="1785950" cy="1428760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연구소</a:t>
            </a:r>
            <a:endParaRPr lang="en-US" altLang="ko-KR" sz="3200" b="1" dirty="0" smtClean="0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536149" y="3857628"/>
            <a:ext cx="2071702" cy="164307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/>
              <a:t>대학</a:t>
            </a:r>
            <a:endParaRPr lang="ko-KR" altLang="en-US" sz="3200" b="1" dirty="0"/>
          </a:p>
        </p:txBody>
      </p:sp>
      <p:sp>
        <p:nvSpPr>
          <p:cNvPr id="7" name="모서리가 둥근 직사각형 6"/>
          <p:cNvSpPr/>
          <p:nvPr/>
        </p:nvSpPr>
        <p:spPr>
          <a:xfrm>
            <a:off x="6858016" y="4000504"/>
            <a:ext cx="1643074" cy="128588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기업체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6182" y="3929066"/>
            <a:ext cx="1646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/>
              <a:t>EDLAB</a:t>
            </a:r>
            <a:endParaRPr lang="ko-KR" altLang="en-US" sz="3600" b="1" dirty="0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1214414" y="1857364"/>
            <a:ext cx="1785950" cy="1357322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err="1" smtClean="0">
                <a:solidFill>
                  <a:schemeClr val="tx1"/>
                </a:solidFill>
              </a:rPr>
              <a:t>지자체</a:t>
            </a:r>
            <a:endParaRPr lang="en-US" altLang="ko-KR" sz="3200" b="1" dirty="0" smtClean="0">
              <a:solidFill>
                <a:schemeClr val="tx1"/>
              </a:solidFill>
            </a:endParaRPr>
          </a:p>
        </p:txBody>
      </p:sp>
      <p:cxnSp>
        <p:nvCxnSpPr>
          <p:cNvPr id="23" name="직선 화살표 연결선 22"/>
          <p:cNvCxnSpPr/>
          <p:nvPr/>
        </p:nvCxnSpPr>
        <p:spPr>
          <a:xfrm rot="16200000" flipV="1">
            <a:off x="2964645" y="3178967"/>
            <a:ext cx="714380" cy="642942"/>
          </a:xfrm>
          <a:prstGeom prst="straightConnector1">
            <a:avLst/>
          </a:prstGeom>
          <a:ln w="76200"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>
            <a:off x="2500298" y="4857760"/>
            <a:ext cx="1000132" cy="1588"/>
          </a:xfrm>
          <a:prstGeom prst="straightConnector1">
            <a:avLst/>
          </a:prstGeom>
          <a:ln w="76200"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/>
          <p:cNvCxnSpPr/>
          <p:nvPr/>
        </p:nvCxnSpPr>
        <p:spPr>
          <a:xfrm>
            <a:off x="5786446" y="4714884"/>
            <a:ext cx="928694" cy="1588"/>
          </a:xfrm>
          <a:prstGeom prst="straightConnector1">
            <a:avLst/>
          </a:prstGeom>
          <a:ln w="76200"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29"/>
          <p:cNvSpPr/>
          <p:nvPr/>
        </p:nvSpPr>
        <p:spPr>
          <a:xfrm>
            <a:off x="5572132" y="1785926"/>
            <a:ext cx="2071702" cy="1285884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chemeClr val="tx1"/>
                </a:solidFill>
              </a:rPr>
              <a:t>주변대학</a:t>
            </a:r>
            <a:endParaRPr lang="ko-KR" altLang="en-US" sz="3200" b="1" dirty="0">
              <a:solidFill>
                <a:schemeClr val="tx1"/>
              </a:solidFill>
            </a:endParaRPr>
          </a:p>
        </p:txBody>
      </p:sp>
      <p:cxnSp>
        <p:nvCxnSpPr>
          <p:cNvPr id="32" name="직선 화살표 연결선 31"/>
          <p:cNvCxnSpPr/>
          <p:nvPr/>
        </p:nvCxnSpPr>
        <p:spPr>
          <a:xfrm rot="5400000" flipH="1" flipV="1">
            <a:off x="5143504" y="3286124"/>
            <a:ext cx="785818" cy="357190"/>
          </a:xfrm>
          <a:prstGeom prst="straightConnector1">
            <a:avLst/>
          </a:prstGeom>
          <a:ln w="76200"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57290" y="6072206"/>
            <a:ext cx="692948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/>
              <a:t>협동연구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과제 연구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기술 기획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애로 기술</a:t>
            </a:r>
            <a:r>
              <a:rPr lang="en-US" altLang="ko-KR" sz="2400" b="1" dirty="0" smtClean="0"/>
              <a:t>, </a:t>
            </a:r>
            <a:r>
              <a:rPr lang="ko-KR" altLang="en-US" sz="2400" b="1" dirty="0" smtClean="0"/>
              <a:t>등</a:t>
            </a:r>
            <a:endParaRPr lang="ko-KR" altLang="en-US" sz="24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46912" y="6024910"/>
            <a:ext cx="2133600" cy="365125"/>
          </a:xfrm>
        </p:spPr>
        <p:txBody>
          <a:bodyPr/>
          <a:lstStyle/>
          <a:p>
            <a:fld id="{16C6ED92-64BF-4642-96B4-0D4FD32D6151}" type="slidenum">
              <a:rPr lang="ko-KR" altLang="en-US" smtClean="0"/>
              <a:pPr/>
              <a:t>26</a:t>
            </a:fld>
            <a:endParaRPr lang="ko-KR" altLang="en-US"/>
          </a:p>
        </p:txBody>
      </p:sp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65189017"/>
              </p:ext>
            </p:extLst>
          </p:nvPr>
        </p:nvGraphicFramePr>
        <p:xfrm>
          <a:off x="7752" y="188640"/>
          <a:ext cx="902874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05429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istrator\Local Settings\Temporary Internet Files\Content.IE5\O96NCX6Z\HR[1].jpg"/>
          <p:cNvPicPr>
            <a:picLocks noChangeAspect="1" noChangeArrowheads="1"/>
          </p:cNvPicPr>
          <p:nvPr/>
        </p:nvPicPr>
        <p:blipFill>
          <a:blip r:embed="rId3">
            <a:grayscl/>
            <a:lum bright="12000" contrast="35000"/>
          </a:blip>
          <a:srcRect/>
          <a:stretch>
            <a:fillRect/>
          </a:stretch>
        </p:blipFill>
        <p:spPr bwMode="auto">
          <a:xfrm>
            <a:off x="3286116" y="2590800"/>
            <a:ext cx="5629275" cy="42672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우리에게 </a:t>
            </a:r>
            <a:r>
              <a:rPr lang="ko-KR" altLang="en-US" dirty="0" smtClean="0"/>
              <a:t>필요한 것들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자기 개발의 실천과 네트워킹</a:t>
            </a:r>
            <a:endParaRPr lang="en-US" altLang="ko-KR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r>
              <a:rPr lang="ko-KR" altLang="en-US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실력을 배양하고 우리를 알리자</a:t>
            </a:r>
            <a:endParaRPr lang="en-US" altLang="ko-KR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r>
              <a:rPr lang="ko-KR" altLang="en-US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논문 및 학술 발표</a:t>
            </a:r>
            <a:endParaRPr lang="en-US" altLang="ko-KR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r>
              <a:rPr lang="ko-KR" altLang="en-US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주변과의 공동 연구</a:t>
            </a:r>
            <a:endParaRPr lang="en-US" altLang="ko-KR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r>
              <a:rPr lang="ko-KR" altLang="en-US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주목 받는 </a:t>
            </a:r>
            <a:r>
              <a:rPr lang="en-US" altLang="ko-KR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Attitude</a:t>
            </a:r>
          </a:p>
          <a:p>
            <a:r>
              <a:rPr lang="ko-KR" altLang="en-US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자신감</a:t>
            </a:r>
            <a:endParaRPr lang="en-US" altLang="ko-KR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  <a:p>
            <a:pPr lvl="1">
              <a:buNone/>
            </a:pPr>
            <a:endParaRPr lang="ko-KR" altLang="en-US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56287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감사합니다</a:t>
            </a:r>
            <a:endParaRPr lang="ko-KR" alt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2050" name="AutoShape 2" descr="http://farm1.static.flickr.com/31/41938335_6fa86e4b43_o.jpg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61" name="Picture 13" descr="Flower picture - where have all the flowers gone, by Esther G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3983" b="10596"/>
          <a:stretch>
            <a:fillRect/>
          </a:stretch>
        </p:blipFill>
        <p:spPr bwMode="auto">
          <a:xfrm>
            <a:off x="4500562" y="1071546"/>
            <a:ext cx="4302209" cy="57864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46912" y="6160219"/>
            <a:ext cx="2133600" cy="365125"/>
          </a:xfrm>
        </p:spPr>
        <p:txBody>
          <a:bodyPr/>
          <a:lstStyle/>
          <a:p>
            <a:fld id="{16C6ED92-64BF-4642-96B4-0D4FD32D6151}" type="slidenum">
              <a:rPr lang="ko-KR" altLang="en-US" smtClean="0"/>
              <a:pPr/>
              <a:t>3</a:t>
            </a:fld>
            <a:endParaRPr lang="ko-KR" altLang="en-US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0696783"/>
              </p:ext>
            </p:extLst>
          </p:nvPr>
        </p:nvGraphicFramePr>
        <p:xfrm>
          <a:off x="395536" y="395957"/>
          <a:ext cx="84707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820861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7200" dirty="0" smtClean="0"/>
              <a:t>김승겸</a:t>
            </a:r>
            <a:endParaRPr lang="ko-KR" altLang="en-US" sz="7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211960" y="1413726"/>
            <a:ext cx="4389638" cy="475062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  <a:buNone/>
            </a:pP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2006</a:t>
            </a:r>
            <a:r>
              <a:rPr lang="ko-KR" altLang="en-US" sz="1800" dirty="0" smtClean="0"/>
              <a:t>년 </a:t>
            </a:r>
            <a:r>
              <a:rPr lang="en-US" altLang="ko-KR" sz="1800" dirty="0" smtClean="0"/>
              <a:t>Organic TFT</a:t>
            </a:r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        ETRI RC Oscillator </a:t>
            </a:r>
            <a:r>
              <a:rPr lang="ko-KR" altLang="en-US" sz="1800" dirty="0" smtClean="0"/>
              <a:t>과제</a:t>
            </a: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2007</a:t>
            </a:r>
            <a:r>
              <a:rPr lang="ko-KR" altLang="en-US" sz="1800" dirty="0" smtClean="0"/>
              <a:t>년</a:t>
            </a:r>
            <a:r>
              <a:rPr lang="en-US" altLang="ko-KR" sz="1800" dirty="0" smtClean="0"/>
              <a:t>:</a:t>
            </a:r>
            <a:r>
              <a:rPr lang="ko-KR" altLang="en-US" sz="1800" dirty="0" err="1" smtClean="0"/>
              <a:t>후쿠오카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큐슈</a:t>
            </a:r>
            <a:r>
              <a:rPr lang="ko-KR" altLang="en-US" sz="1800" dirty="0" smtClean="0"/>
              <a:t> 대학 </a:t>
            </a: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         </a:t>
            </a:r>
            <a:r>
              <a:rPr lang="ko-KR" altLang="en-US" sz="1800" dirty="0" smtClean="0"/>
              <a:t>하토리 교수 실험실   </a:t>
            </a: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         </a:t>
            </a:r>
            <a:r>
              <a:rPr lang="ko-KR" altLang="en-US" sz="1800" dirty="0" smtClean="0"/>
              <a:t>방문 세미나 실시</a:t>
            </a: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       :</a:t>
            </a:r>
            <a:r>
              <a:rPr lang="ko-KR" altLang="en-US" sz="1800" dirty="0" smtClean="0"/>
              <a:t>오키나와 </a:t>
            </a:r>
            <a:r>
              <a:rPr lang="ko-KR" altLang="en-US" sz="1800" dirty="0" err="1" smtClean="0"/>
              <a:t>류큐대학</a:t>
            </a:r>
            <a:r>
              <a:rPr lang="ko-KR" altLang="en-US" sz="1800" dirty="0" smtClean="0"/>
              <a:t> </a:t>
            </a: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         </a:t>
            </a:r>
            <a:r>
              <a:rPr lang="ko-KR" altLang="en-US" sz="1800" dirty="0" err="1" smtClean="0"/>
              <a:t>노구치</a:t>
            </a:r>
            <a:r>
              <a:rPr lang="ko-KR" altLang="en-US" sz="1800" dirty="0" smtClean="0"/>
              <a:t> 교수 실험실  </a:t>
            </a: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         </a:t>
            </a:r>
            <a:r>
              <a:rPr lang="ko-KR" altLang="en-US" sz="1800" dirty="0" smtClean="0"/>
              <a:t>방문 세미나 실시</a:t>
            </a: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       : </a:t>
            </a:r>
            <a:r>
              <a:rPr lang="ko-KR" altLang="en-US" sz="1800" dirty="0" err="1" smtClean="0"/>
              <a:t>싱가폴</a:t>
            </a:r>
            <a:r>
              <a:rPr lang="ko-KR" altLang="en-US" sz="1800" dirty="0" smtClean="0"/>
              <a:t> 국가연구소 </a:t>
            </a:r>
            <a:endParaRPr lang="en-US" altLang="ko-KR" sz="1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ko-KR" sz="1800" dirty="0" smtClean="0"/>
              <a:t>            </a:t>
            </a:r>
            <a:r>
              <a:rPr lang="ko-KR" altLang="en-US" sz="1800" dirty="0" smtClean="0"/>
              <a:t>방문 세미나실시</a:t>
            </a:r>
            <a:r>
              <a:rPr lang="en-US" altLang="ko-KR" sz="1800" dirty="0" smtClean="0"/>
              <a:t>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7" name="Picture 2" descr="H:\00 사진\hattori\DCAM2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824" y="3789040"/>
            <a:ext cx="2879426" cy="2092091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5" y="1484784"/>
            <a:ext cx="2895202" cy="2171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5</a:t>
            </a:fld>
            <a:endParaRPr lang="ko-KR" altLang="en-US"/>
          </a:p>
        </p:txBody>
      </p:sp>
      <p:pic>
        <p:nvPicPr>
          <p:cNvPr id="16386" name="Picture 2" descr="H:\00 사진\hattori\DCAM2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7200" dirty="0" smtClean="0"/>
              <a:t>김상우</a:t>
            </a:r>
            <a:endParaRPr lang="ko-KR" altLang="en-US" sz="7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86116" y="1857364"/>
            <a:ext cx="5643602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2007</a:t>
            </a:r>
            <a:r>
              <a:rPr lang="ko-KR" altLang="en-US" sz="2000" dirty="0" smtClean="0"/>
              <a:t>년</a:t>
            </a:r>
            <a:r>
              <a:rPr lang="en-US" altLang="ko-KR" sz="2000" dirty="0" smtClean="0"/>
              <a:t> </a:t>
            </a:r>
            <a:r>
              <a:rPr lang="ko-KR" altLang="en-US" sz="2000" dirty="0" err="1" smtClean="0"/>
              <a:t>싱가폴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ASID </a:t>
            </a:r>
            <a:r>
              <a:rPr lang="ko-KR" altLang="en-US" sz="2000" dirty="0" smtClean="0"/>
              <a:t>학회 참석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2008</a:t>
            </a:r>
            <a:r>
              <a:rPr lang="ko-KR" altLang="en-US" sz="2000" dirty="0" smtClean="0"/>
              <a:t>년 </a:t>
            </a:r>
            <a:r>
              <a:rPr lang="en-US" altLang="ko-KR" sz="2000" dirty="0" smtClean="0"/>
              <a:t>ETRI </a:t>
            </a:r>
            <a:r>
              <a:rPr lang="ko-KR" altLang="en-US" sz="2000" dirty="0" smtClean="0"/>
              <a:t>과제 참여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          Oxide TFT </a:t>
            </a:r>
            <a:r>
              <a:rPr lang="ko-KR" altLang="en-US" sz="2000" dirty="0" smtClean="0"/>
              <a:t>회로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          DTEC </a:t>
            </a:r>
            <a:r>
              <a:rPr lang="ko-KR" altLang="en-US" sz="2000" dirty="0" smtClean="0"/>
              <a:t>실습 조교 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          </a:t>
            </a:r>
            <a:r>
              <a:rPr lang="ko-KR" altLang="en-US" sz="2000" dirty="0" smtClean="0"/>
              <a:t>공정 서비스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2009</a:t>
            </a:r>
            <a:r>
              <a:rPr lang="ko-KR" altLang="en-US" sz="2000" dirty="0" smtClean="0"/>
              <a:t>년 </a:t>
            </a:r>
            <a:r>
              <a:rPr lang="ko-KR" altLang="en-US" sz="2000" dirty="0" err="1" smtClean="0"/>
              <a:t>토비스</a:t>
            </a:r>
            <a:r>
              <a:rPr lang="ko-KR" altLang="en-US" sz="2000" dirty="0" smtClean="0"/>
              <a:t> </a:t>
            </a:r>
            <a:r>
              <a:rPr lang="ko-KR" altLang="en-US" sz="2000" dirty="0" smtClean="0"/>
              <a:t>입사</a:t>
            </a:r>
            <a:r>
              <a:rPr lang="en-US" altLang="ko-KR" sz="2000" dirty="0" smtClean="0"/>
              <a:t>, </a:t>
            </a:r>
            <a:r>
              <a:rPr lang="ko-KR" altLang="en-US" sz="2000" dirty="0" smtClean="0"/>
              <a:t>현재 </a:t>
            </a:r>
            <a:r>
              <a:rPr lang="en-US" altLang="ko-KR" sz="2000" dirty="0" smtClean="0"/>
              <a:t>FED </a:t>
            </a:r>
            <a:r>
              <a:rPr lang="ko-KR" altLang="en-US" sz="2000" dirty="0" err="1" smtClean="0"/>
              <a:t>벤쳐</a:t>
            </a:r>
            <a:r>
              <a:rPr lang="ko-KR" altLang="en-US" sz="2000" dirty="0" smtClean="0"/>
              <a:t> 업체</a:t>
            </a:r>
            <a:r>
              <a:rPr lang="en-US" altLang="ko-KR" sz="2000" dirty="0" smtClean="0"/>
              <a:t>….</a:t>
            </a:r>
            <a:endParaRPr lang="en-US" altLang="ko-KR" sz="200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6</a:t>
            </a:fld>
            <a:endParaRPr lang="ko-KR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98688"/>
            <a:ext cx="2420937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7</a:t>
            </a:fld>
            <a:endParaRPr lang="ko-KR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04513" cy="711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57394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7200" dirty="0" smtClean="0"/>
              <a:t>정남현</a:t>
            </a:r>
            <a:endParaRPr lang="ko-KR" altLang="en-US" sz="7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00398" y="1772816"/>
            <a:ext cx="5072130" cy="345638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2007</a:t>
            </a:r>
            <a:r>
              <a:rPr lang="ko-KR" altLang="en-US" sz="2000" dirty="0" smtClean="0"/>
              <a:t>년</a:t>
            </a:r>
            <a:r>
              <a:rPr lang="en-US" altLang="ko-KR" sz="2000" dirty="0" smtClean="0"/>
              <a:t> </a:t>
            </a:r>
            <a:r>
              <a:rPr lang="ko-KR" altLang="en-US" sz="2000" dirty="0" err="1" smtClean="0"/>
              <a:t>싱가폴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ASID </a:t>
            </a:r>
            <a:r>
              <a:rPr lang="ko-KR" altLang="en-US" sz="2000" dirty="0" smtClean="0"/>
              <a:t>학회 발표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2008</a:t>
            </a:r>
            <a:r>
              <a:rPr lang="ko-KR" altLang="en-US" sz="2000" dirty="0" smtClean="0"/>
              <a:t>년 </a:t>
            </a:r>
            <a:r>
              <a:rPr lang="en-US" altLang="ko-KR" sz="2000" dirty="0" smtClean="0"/>
              <a:t>MCT </a:t>
            </a:r>
            <a:r>
              <a:rPr lang="ko-KR" altLang="en-US" sz="2000" dirty="0" smtClean="0"/>
              <a:t>방문 세미나 실시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           a-</a:t>
            </a:r>
            <a:r>
              <a:rPr lang="en-US" altLang="ko-KR" sz="2000" dirty="0" err="1" smtClean="0"/>
              <a:t>Si:H</a:t>
            </a:r>
            <a:r>
              <a:rPr lang="en-US" altLang="ko-KR" sz="2000" dirty="0" smtClean="0"/>
              <a:t> TFT </a:t>
            </a:r>
            <a:r>
              <a:rPr lang="ko-KR" altLang="en-US" sz="2000" dirty="0" err="1" smtClean="0"/>
              <a:t>게이트</a:t>
            </a:r>
            <a:r>
              <a:rPr lang="ko-KR" altLang="en-US" sz="2000" dirty="0" smtClean="0"/>
              <a:t> 드라이버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2009</a:t>
            </a:r>
            <a:r>
              <a:rPr lang="ko-KR" altLang="en-US" sz="2000" dirty="0" smtClean="0"/>
              <a:t>년 </a:t>
            </a:r>
            <a:r>
              <a:rPr lang="en-US" altLang="ko-KR" sz="2000" dirty="0" smtClean="0"/>
              <a:t>MC</a:t>
            </a:r>
            <a:r>
              <a:rPr lang="ko-KR" altLang="en-US" sz="2000" dirty="0" err="1" smtClean="0"/>
              <a:t>테크놀러지</a:t>
            </a:r>
            <a:r>
              <a:rPr lang="ko-KR" altLang="en-US" sz="2000" dirty="0" smtClean="0"/>
              <a:t> 입사</a:t>
            </a:r>
            <a:endParaRPr lang="en-US" altLang="ko-KR" sz="2000" dirty="0" smtClean="0"/>
          </a:p>
          <a:p>
            <a:pPr lvl="1">
              <a:buNone/>
            </a:pPr>
            <a:r>
              <a:rPr lang="ko-KR" altLang="en-US" sz="1600" dirty="0" smtClean="0"/>
              <a:t>김종선 사장 </a:t>
            </a:r>
            <a:r>
              <a:rPr lang="en-US" altLang="ko-KR" sz="1600" dirty="0" smtClean="0"/>
              <a:t>(LG </a:t>
            </a:r>
            <a:r>
              <a:rPr lang="ko-KR" altLang="en-US" sz="1600" dirty="0" smtClean="0"/>
              <a:t>및 삼성 전자 근무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회로 개발</a:t>
            </a:r>
            <a:r>
              <a:rPr lang="en-US" altLang="ko-KR" sz="1600" dirty="0" smtClean="0"/>
              <a:t>)</a:t>
            </a:r>
          </a:p>
          <a:p>
            <a:pPr>
              <a:buNone/>
            </a:pPr>
            <a:endParaRPr lang="en-US" altLang="ko-KR" sz="2000" dirty="0"/>
          </a:p>
          <a:p>
            <a:pPr>
              <a:buNone/>
            </a:pPr>
            <a:r>
              <a:rPr lang="ko-KR" altLang="en-US" sz="2000" dirty="0" smtClean="0"/>
              <a:t>디스플레이 드라이버 </a:t>
            </a:r>
            <a:r>
              <a:rPr lang="en-US" altLang="ko-KR" sz="2000" dirty="0" smtClean="0"/>
              <a:t>IC </a:t>
            </a:r>
            <a:r>
              <a:rPr lang="ko-KR" altLang="en-US" sz="2000" dirty="0" smtClean="0"/>
              <a:t>개발</a:t>
            </a:r>
            <a:endParaRPr lang="en-US" altLang="ko-KR" sz="2000" dirty="0" smtClean="0"/>
          </a:p>
          <a:p>
            <a:pPr>
              <a:buNone/>
            </a:pPr>
            <a:endParaRPr lang="en-US" altLang="ko-KR" sz="2000" dirty="0"/>
          </a:p>
          <a:p>
            <a:pPr>
              <a:buNone/>
            </a:pPr>
            <a:r>
              <a:rPr lang="ko-KR" altLang="en-US" sz="2000" dirty="0" smtClean="0"/>
              <a:t>현재 </a:t>
            </a:r>
            <a:r>
              <a:rPr lang="en-US" altLang="ko-KR" sz="2000" dirty="0" smtClean="0"/>
              <a:t>IC </a:t>
            </a:r>
            <a:r>
              <a:rPr lang="ko-KR" altLang="en-US" sz="2000" dirty="0" smtClean="0"/>
              <a:t>설계 회사 근무</a:t>
            </a:r>
            <a:endParaRPr lang="en-US" altLang="ko-KR" sz="200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44254"/>
            <a:ext cx="2286016" cy="216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 altLang="en-US" sz="7200" dirty="0" smtClean="0"/>
              <a:t>홍선표</a:t>
            </a:r>
            <a:endParaRPr lang="ko-KR" altLang="en-US" sz="7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131840" y="1857364"/>
            <a:ext cx="5797878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2007</a:t>
            </a:r>
            <a:r>
              <a:rPr lang="ko-KR" altLang="en-US" sz="2000" dirty="0" smtClean="0"/>
              <a:t>년</a:t>
            </a:r>
            <a:r>
              <a:rPr lang="en-US" altLang="ko-KR" sz="2000" dirty="0" smtClean="0"/>
              <a:t> </a:t>
            </a:r>
            <a:r>
              <a:rPr lang="ko-KR" altLang="en-US" sz="2000" dirty="0" err="1" smtClean="0"/>
              <a:t>싱가폴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ASID </a:t>
            </a:r>
            <a:r>
              <a:rPr lang="ko-KR" altLang="en-US" sz="2000" dirty="0" smtClean="0"/>
              <a:t>학회 참석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2008</a:t>
            </a:r>
            <a:r>
              <a:rPr lang="ko-KR" altLang="en-US" sz="2000" dirty="0" smtClean="0"/>
              <a:t>년 오리온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과제 참여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           AMOLED </a:t>
            </a:r>
            <a:r>
              <a:rPr lang="ko-KR" altLang="en-US" sz="2000" dirty="0" err="1" smtClean="0"/>
              <a:t>화소</a:t>
            </a: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>
              <a:buNone/>
            </a:pPr>
            <a:r>
              <a:rPr lang="en-US" altLang="ko-KR" sz="2000" dirty="0" smtClean="0"/>
              <a:t>2009</a:t>
            </a:r>
            <a:r>
              <a:rPr lang="ko-KR" altLang="en-US" sz="2000" dirty="0" smtClean="0"/>
              <a:t>년 오리온 </a:t>
            </a:r>
            <a:r>
              <a:rPr lang="en-US" altLang="ko-KR" sz="2000" dirty="0" smtClean="0"/>
              <a:t>OLED </a:t>
            </a:r>
            <a:r>
              <a:rPr lang="ko-KR" altLang="en-US" sz="2000" dirty="0" smtClean="0"/>
              <a:t>입사</a:t>
            </a:r>
            <a:endParaRPr lang="en-US" altLang="ko-KR" sz="2000" dirty="0" smtClean="0"/>
          </a:p>
          <a:p>
            <a:pPr>
              <a:buNone/>
            </a:pPr>
            <a:endParaRPr lang="en-US" altLang="ko-KR" sz="2000" dirty="0" smtClean="0"/>
          </a:p>
          <a:p>
            <a:pPr>
              <a:buNone/>
            </a:pPr>
            <a:r>
              <a:rPr lang="ko-KR" altLang="en-US" sz="2000" dirty="0" smtClean="0"/>
              <a:t>오리온 </a:t>
            </a:r>
            <a:r>
              <a:rPr lang="en-US" altLang="ko-KR" sz="2000" dirty="0" smtClean="0"/>
              <a:t>OLED</a:t>
            </a:r>
            <a:endParaRPr lang="en-US" altLang="ko-KR" sz="2000" dirty="0"/>
          </a:p>
          <a:p>
            <a:r>
              <a:rPr lang="ko-KR" altLang="en-US" sz="2000" dirty="0"/>
              <a:t>전신</a:t>
            </a:r>
            <a:r>
              <a:rPr lang="en-US" altLang="ko-KR" sz="2000" dirty="0"/>
              <a:t>:</a:t>
            </a:r>
            <a:r>
              <a:rPr lang="ko-KR" altLang="en-US" sz="2000" dirty="0"/>
              <a:t>대우고등기술원</a:t>
            </a:r>
            <a:endParaRPr lang="en-US" altLang="ko-KR" sz="2000" dirty="0"/>
          </a:p>
          <a:p>
            <a:r>
              <a:rPr lang="ko-KR" altLang="en-US" sz="2000" dirty="0"/>
              <a:t>매트선 </a:t>
            </a:r>
            <a:r>
              <a:rPr lang="ko-KR" altLang="en-US" sz="2000" dirty="0" err="1"/>
              <a:t>패터슨에</a:t>
            </a:r>
            <a:r>
              <a:rPr lang="ko-KR" altLang="en-US" sz="2000" dirty="0"/>
              <a:t> 매각 후</a:t>
            </a:r>
            <a:r>
              <a:rPr lang="en-US" altLang="ko-KR" sz="2000" dirty="0"/>
              <a:t> </a:t>
            </a:r>
            <a:r>
              <a:rPr lang="ko-KR" altLang="en-US" sz="2000" dirty="0"/>
              <a:t>중국 창홍에 재 매각</a:t>
            </a:r>
            <a:endParaRPr lang="en-US" altLang="ko-KR" sz="2000" dirty="0"/>
          </a:p>
          <a:p>
            <a:r>
              <a:rPr lang="ko-KR" altLang="en-US" sz="2000" dirty="0"/>
              <a:t>구미 </a:t>
            </a:r>
            <a:r>
              <a:rPr lang="en-US" altLang="ko-KR" sz="2000" dirty="0"/>
              <a:t>PMOLED </a:t>
            </a:r>
            <a:r>
              <a:rPr lang="ko-KR" altLang="en-US" sz="2000" dirty="0" smtClean="0"/>
              <a:t>공장 중국 이전</a:t>
            </a:r>
            <a:endParaRPr lang="en-US" altLang="ko-KR" sz="2000" dirty="0"/>
          </a:p>
          <a:p>
            <a:r>
              <a:rPr lang="ko-KR" altLang="en-US" sz="2000" dirty="0" err="1"/>
              <a:t>화소</a:t>
            </a:r>
            <a:r>
              <a:rPr lang="ko-KR" altLang="en-US" sz="2000" dirty="0"/>
              <a:t> 설계 </a:t>
            </a:r>
            <a:r>
              <a:rPr lang="ko-KR" altLang="en-US" sz="2000" dirty="0" smtClean="0"/>
              <a:t>과제 진행</a:t>
            </a:r>
            <a:endParaRPr lang="en-US" altLang="ko-KR" sz="2000" dirty="0"/>
          </a:p>
          <a:p>
            <a:r>
              <a:rPr lang="ko-KR" altLang="en-US" sz="2000" dirty="0"/>
              <a:t>무기 </a:t>
            </a:r>
            <a:r>
              <a:rPr lang="en-US" altLang="ko-KR" sz="2000" dirty="0" smtClean="0"/>
              <a:t>EL </a:t>
            </a:r>
            <a:r>
              <a:rPr lang="ko-KR" altLang="en-US" sz="2000" dirty="0" smtClean="0"/>
              <a:t>과제 같이 진행</a:t>
            </a:r>
            <a:endParaRPr lang="en-US" altLang="ko-KR" sz="2000" dirty="0" smtClean="0"/>
          </a:p>
          <a:p>
            <a:r>
              <a:rPr lang="ko-KR" altLang="en-US" sz="2000" dirty="0" smtClean="0"/>
              <a:t>문동성 연구소장 </a:t>
            </a:r>
            <a:r>
              <a:rPr lang="en-US" altLang="ko-KR" sz="2000" dirty="0" smtClean="0"/>
              <a:t>: </a:t>
            </a:r>
            <a:r>
              <a:rPr lang="en-US" altLang="ko-KR" sz="2000" dirty="0" err="1" smtClean="0"/>
              <a:t>EDLab</a:t>
            </a:r>
            <a:r>
              <a:rPr lang="en-US" altLang="ko-KR" sz="2000" dirty="0" smtClean="0"/>
              <a:t> </a:t>
            </a:r>
            <a:r>
              <a:rPr lang="ko-KR" altLang="en-US" sz="2000" dirty="0" smtClean="0"/>
              <a:t>박사과정</a:t>
            </a:r>
            <a:endParaRPr lang="ko-KR" altLang="en-US" sz="2000" dirty="0"/>
          </a:p>
          <a:p>
            <a:pPr>
              <a:buNone/>
            </a:pPr>
            <a:endParaRPr lang="en-US" altLang="ko-KR" sz="2000" dirty="0" smtClean="0"/>
          </a:p>
          <a:p>
            <a:pPr>
              <a:buNone/>
            </a:pPr>
            <a:endParaRPr lang="en-US" altLang="ko-KR" sz="200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6ED92-64BF-4642-96B4-0D4FD32D6151}" type="slidenum">
              <a:rPr lang="ko-KR" altLang="en-US" smtClean="0"/>
              <a:pPr/>
              <a:t>9</a:t>
            </a:fld>
            <a:endParaRPr lang="ko-KR" altLang="en-US"/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1857388" cy="226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76200">
          <a:prstDash val="solid"/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1336</TotalTime>
  <Words>493</Words>
  <Application>Microsoft Office PowerPoint</Application>
  <PresentationFormat>화면 슬라이드 쇼(4:3)</PresentationFormat>
  <Paragraphs>156</Paragraphs>
  <Slides>28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Office 테마</vt:lpstr>
      <vt:lpstr>전자 소자 실험실</vt:lpstr>
      <vt:lpstr>PowerPoint 프레젠테이션</vt:lpstr>
      <vt:lpstr>PowerPoint 프레젠테이션</vt:lpstr>
      <vt:lpstr>김승겸</vt:lpstr>
      <vt:lpstr>PowerPoint 프레젠테이션</vt:lpstr>
      <vt:lpstr>김상우</vt:lpstr>
      <vt:lpstr>PowerPoint 프레젠테이션</vt:lpstr>
      <vt:lpstr>정남현</vt:lpstr>
      <vt:lpstr>홍선표</vt:lpstr>
      <vt:lpstr>PowerPoint 프레젠테이션</vt:lpstr>
      <vt:lpstr>PowerPoint 프레젠테이션</vt:lpstr>
      <vt:lpstr>박성진</vt:lpstr>
      <vt:lpstr>유진태</vt:lpstr>
      <vt:lpstr>PowerPoint 프레젠테이션</vt:lpstr>
      <vt:lpstr>PowerPoint 프레젠테이션</vt:lpstr>
      <vt:lpstr>PowerPoint 프레젠테이션</vt:lpstr>
      <vt:lpstr>오리온과 축구시합</vt:lpstr>
      <vt:lpstr>PowerPoint 프레젠테이션</vt:lpstr>
      <vt:lpstr>PowerPoint 프레젠테이션</vt:lpstr>
      <vt:lpstr>워크샵, 2009.2, 2009.8, 2010.1</vt:lpstr>
      <vt:lpstr>PowerPoint 프레젠테이션</vt:lpstr>
      <vt:lpstr>PowerPoint 프레젠테이션</vt:lpstr>
      <vt:lpstr>PowerPoint 프레젠테이션</vt:lpstr>
      <vt:lpstr>PowerPoint 프레젠테이션</vt:lpstr>
      <vt:lpstr>네트웍/협동연구</vt:lpstr>
      <vt:lpstr>PowerPoint 프레젠테이션</vt:lpstr>
      <vt:lpstr>우리에게 필요한 것들 </vt:lpstr>
      <vt:lpstr>감사합니다</vt:lpstr>
    </vt:vector>
  </TitlesOfParts>
  <Company>Portable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夜來香</dc:creator>
  <cp:lastModifiedBy>bae</cp:lastModifiedBy>
  <cp:revision>125</cp:revision>
  <dcterms:created xsi:type="dcterms:W3CDTF">2009-01-19T07:37:31Z</dcterms:created>
  <dcterms:modified xsi:type="dcterms:W3CDTF">2013-05-11T01:45:06Z</dcterms:modified>
</cp:coreProperties>
</file>