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1" r:id="rId2"/>
    <p:sldId id="342" r:id="rId3"/>
    <p:sldId id="352" r:id="rId4"/>
    <p:sldId id="353" r:id="rId5"/>
    <p:sldId id="299" r:id="rId6"/>
    <p:sldId id="344" r:id="rId7"/>
    <p:sldId id="331" r:id="rId8"/>
    <p:sldId id="327" r:id="rId9"/>
    <p:sldId id="329" r:id="rId10"/>
    <p:sldId id="328" r:id="rId11"/>
    <p:sldId id="333" r:id="rId12"/>
    <p:sldId id="332" r:id="rId13"/>
    <p:sldId id="257" r:id="rId14"/>
    <p:sldId id="340" r:id="rId15"/>
    <p:sldId id="29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6C0000"/>
    <a:srgbClr val="777777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1" autoAdjust="0"/>
    <p:restoredTop sz="84333" autoAdjust="0"/>
  </p:normalViewPr>
  <p:slideViewPr>
    <p:cSldViewPr>
      <p:cViewPr>
        <p:scale>
          <a:sx n="66" d="100"/>
          <a:sy n="66" d="100"/>
        </p:scale>
        <p:origin x="-134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FEB16-5549-4FAF-95A9-DCA8A0138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421225A-517E-4B20-AB9D-ADE3565462B5}">
      <dgm:prSet phldrT="[텍스트]"/>
      <dgm:spPr/>
      <dgm:t>
        <a:bodyPr/>
        <a:lstStyle/>
        <a:p>
          <a:pPr latinLnBrk="1"/>
          <a:r>
            <a:rPr lang="en-US" altLang="ko-KR" dirty="0" smtClean="0"/>
            <a:t>2006.3 </a:t>
          </a:r>
          <a:r>
            <a:rPr lang="ko-KR" altLang="en-US" dirty="0" smtClean="0"/>
            <a:t>호서대학교</a:t>
          </a:r>
          <a:endParaRPr lang="ko-KR" altLang="en-US" dirty="0"/>
        </a:p>
      </dgm:t>
    </dgm:pt>
    <dgm:pt modelId="{6C9E24AD-01D9-4845-80D1-8EA07B5541A0}" type="parTrans" cxnId="{7B87ECB5-23B9-4237-A41F-EE6AC181A268}">
      <dgm:prSet/>
      <dgm:spPr/>
      <dgm:t>
        <a:bodyPr/>
        <a:lstStyle/>
        <a:p>
          <a:pPr latinLnBrk="1"/>
          <a:endParaRPr lang="ko-KR" altLang="en-US"/>
        </a:p>
      </dgm:t>
    </dgm:pt>
    <dgm:pt modelId="{8E1A13B9-4BAA-4C5C-9D21-3341D2828F94}" type="sibTrans" cxnId="{7B87ECB5-23B9-4237-A41F-EE6AC181A268}">
      <dgm:prSet/>
      <dgm:spPr/>
      <dgm:t>
        <a:bodyPr/>
        <a:lstStyle/>
        <a:p>
          <a:pPr latinLnBrk="1"/>
          <a:endParaRPr lang="ko-KR" altLang="en-US"/>
        </a:p>
      </dgm:t>
    </dgm:pt>
    <dgm:pt modelId="{C163E7D3-22A4-44E9-B6A9-181B60105BF3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E03CC0E3-3675-44C4-B1BA-F77367F7EA2E}" type="parTrans" cxnId="{874C0817-0D0E-4286-97B1-B02BD5955B36}">
      <dgm:prSet/>
      <dgm:spPr/>
      <dgm:t>
        <a:bodyPr/>
        <a:lstStyle/>
        <a:p>
          <a:pPr latinLnBrk="1"/>
          <a:endParaRPr lang="ko-KR" altLang="en-US"/>
        </a:p>
      </dgm:t>
    </dgm:pt>
    <dgm:pt modelId="{29D2CEAC-DEF6-4B01-9DB3-21854111B32C}" type="sibTrans" cxnId="{874C0817-0D0E-4286-97B1-B02BD5955B36}">
      <dgm:prSet/>
      <dgm:spPr/>
      <dgm:t>
        <a:bodyPr/>
        <a:lstStyle/>
        <a:p>
          <a:pPr latinLnBrk="1"/>
          <a:endParaRPr lang="ko-KR" altLang="en-US"/>
        </a:p>
      </dgm:t>
    </dgm:pt>
    <dgm:pt modelId="{C1C7212A-DCA6-438A-90EB-68B9FFA81BFB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C883F9D-2EA4-4DB6-A67B-03C1BC7FF371}" type="parTrans" cxnId="{50DF4776-56C8-4D78-8364-F4FCE9717494}">
      <dgm:prSet/>
      <dgm:spPr/>
      <dgm:t>
        <a:bodyPr/>
        <a:lstStyle/>
        <a:p>
          <a:pPr latinLnBrk="1"/>
          <a:endParaRPr lang="ko-KR" altLang="en-US"/>
        </a:p>
      </dgm:t>
    </dgm:pt>
    <dgm:pt modelId="{6B76F7FB-EA36-43C1-9510-B7AD362CC7FD}" type="sibTrans" cxnId="{50DF4776-56C8-4D78-8364-F4FCE9717494}">
      <dgm:prSet/>
      <dgm:spPr/>
      <dgm:t>
        <a:bodyPr/>
        <a:lstStyle/>
        <a:p>
          <a:pPr latinLnBrk="1"/>
          <a:endParaRPr lang="ko-KR" altLang="en-US"/>
        </a:p>
      </dgm:t>
    </dgm:pt>
    <dgm:pt modelId="{48519F3A-E3CD-4B07-99AC-7A1580840C8E}" type="pres">
      <dgm:prSet presAssocID="{02FFEB16-5549-4FAF-95A9-DCA8A01386A1}" presName="linear" presStyleCnt="0">
        <dgm:presLayoutVars>
          <dgm:dir/>
          <dgm:animLvl val="lvl"/>
          <dgm:resizeHandles val="exact"/>
        </dgm:presLayoutVars>
      </dgm:prSet>
      <dgm:spPr/>
    </dgm:pt>
    <dgm:pt modelId="{8C3B417C-E219-4646-B144-892FAF6AE83D}" type="pres">
      <dgm:prSet presAssocID="{8421225A-517E-4B20-AB9D-ADE3565462B5}" presName="parentLin" presStyleCnt="0"/>
      <dgm:spPr/>
    </dgm:pt>
    <dgm:pt modelId="{92CBEDB8-5D97-49E5-A9EE-2B49C21662A7}" type="pres">
      <dgm:prSet presAssocID="{8421225A-517E-4B20-AB9D-ADE3565462B5}" presName="parentLeftMargin" presStyleLbl="node1" presStyleIdx="0" presStyleCnt="3"/>
      <dgm:spPr/>
    </dgm:pt>
    <dgm:pt modelId="{3BDF5600-757C-464A-9287-156587B2AB7C}" type="pres">
      <dgm:prSet presAssocID="{8421225A-517E-4B20-AB9D-ADE3565462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73F294-6AA2-4CB4-B90E-CE40C807D6DD}" type="pres">
      <dgm:prSet presAssocID="{8421225A-517E-4B20-AB9D-ADE3565462B5}" presName="negativeSpace" presStyleCnt="0"/>
      <dgm:spPr/>
    </dgm:pt>
    <dgm:pt modelId="{969D5D66-8494-4704-A63C-28EEEA3B7E62}" type="pres">
      <dgm:prSet presAssocID="{8421225A-517E-4B20-AB9D-ADE3565462B5}" presName="childText" presStyleLbl="conFgAcc1" presStyleIdx="0" presStyleCnt="3">
        <dgm:presLayoutVars>
          <dgm:bulletEnabled val="1"/>
        </dgm:presLayoutVars>
      </dgm:prSet>
      <dgm:spPr/>
    </dgm:pt>
    <dgm:pt modelId="{9FCA0824-165C-4B80-8633-77426893B3B8}" type="pres">
      <dgm:prSet presAssocID="{8E1A13B9-4BAA-4C5C-9D21-3341D2828F94}" presName="spaceBetweenRectangles" presStyleCnt="0"/>
      <dgm:spPr/>
    </dgm:pt>
    <dgm:pt modelId="{8D284619-5344-4985-90A5-B6AD5A3296BA}" type="pres">
      <dgm:prSet presAssocID="{C163E7D3-22A4-44E9-B6A9-181B60105BF3}" presName="parentLin" presStyleCnt="0"/>
      <dgm:spPr/>
    </dgm:pt>
    <dgm:pt modelId="{E7205BF2-9322-48E5-9B25-4C0E2B9D8C39}" type="pres">
      <dgm:prSet presAssocID="{C163E7D3-22A4-44E9-B6A9-181B60105BF3}" presName="parentLeftMargin" presStyleLbl="node1" presStyleIdx="0" presStyleCnt="3"/>
      <dgm:spPr/>
    </dgm:pt>
    <dgm:pt modelId="{33CAB682-8720-4570-9144-46454885758D}" type="pres">
      <dgm:prSet presAssocID="{C163E7D3-22A4-44E9-B6A9-181B60105B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CEF2CC-9DDE-44A2-A782-43BD52A2DE84}" type="pres">
      <dgm:prSet presAssocID="{C163E7D3-22A4-44E9-B6A9-181B60105BF3}" presName="negativeSpace" presStyleCnt="0"/>
      <dgm:spPr/>
    </dgm:pt>
    <dgm:pt modelId="{AC4688F0-28F5-427C-9C35-0FDEF30F2381}" type="pres">
      <dgm:prSet presAssocID="{C163E7D3-22A4-44E9-B6A9-181B60105BF3}" presName="childText" presStyleLbl="conFgAcc1" presStyleIdx="1" presStyleCnt="3" custLinFactNeighborX="-318" custLinFactNeighborY="40708">
        <dgm:presLayoutVars>
          <dgm:bulletEnabled val="1"/>
        </dgm:presLayoutVars>
      </dgm:prSet>
      <dgm:spPr/>
    </dgm:pt>
    <dgm:pt modelId="{C618E508-5ECD-4578-BD6B-42D4D1EB642A}" type="pres">
      <dgm:prSet presAssocID="{29D2CEAC-DEF6-4B01-9DB3-21854111B32C}" presName="spaceBetweenRectangles" presStyleCnt="0"/>
      <dgm:spPr/>
    </dgm:pt>
    <dgm:pt modelId="{D10EE897-94BF-4FED-8025-B306D605D707}" type="pres">
      <dgm:prSet presAssocID="{C1C7212A-DCA6-438A-90EB-68B9FFA81BFB}" presName="parentLin" presStyleCnt="0"/>
      <dgm:spPr/>
    </dgm:pt>
    <dgm:pt modelId="{C0BDD6E1-6662-49EE-B020-87574EB17335}" type="pres">
      <dgm:prSet presAssocID="{C1C7212A-DCA6-438A-90EB-68B9FFA81BFB}" presName="parentLeftMargin" presStyleLbl="node1" presStyleIdx="1" presStyleCnt="3"/>
      <dgm:spPr/>
    </dgm:pt>
    <dgm:pt modelId="{4F6C248B-7AE6-4828-B2FA-8EFBEA412059}" type="pres">
      <dgm:prSet presAssocID="{C1C7212A-DCA6-438A-90EB-68B9FFA81B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F825AB-CA16-42A5-A883-897376C82B01}" type="pres">
      <dgm:prSet presAssocID="{C1C7212A-DCA6-438A-90EB-68B9FFA81BFB}" presName="negativeSpace" presStyleCnt="0"/>
      <dgm:spPr/>
    </dgm:pt>
    <dgm:pt modelId="{E4CB9503-AF33-4749-A52F-08FAA9A35193}" type="pres">
      <dgm:prSet presAssocID="{C1C7212A-DCA6-438A-90EB-68B9FFA81B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7A0A77-FC13-48CF-B631-E516C29D9615}" type="presOf" srcId="{C1C7212A-DCA6-438A-90EB-68B9FFA81BFB}" destId="{C0BDD6E1-6662-49EE-B020-87574EB17335}" srcOrd="0" destOrd="0" presId="urn:microsoft.com/office/officeart/2005/8/layout/list1"/>
    <dgm:cxn modelId="{874C0817-0D0E-4286-97B1-B02BD5955B36}" srcId="{02FFEB16-5549-4FAF-95A9-DCA8A01386A1}" destId="{C163E7D3-22A4-44E9-B6A9-181B60105BF3}" srcOrd="1" destOrd="0" parTransId="{E03CC0E3-3675-44C4-B1BA-F77367F7EA2E}" sibTransId="{29D2CEAC-DEF6-4B01-9DB3-21854111B32C}"/>
    <dgm:cxn modelId="{0E88A6CE-C23A-4E01-BF5D-322395A5E0D1}" type="presOf" srcId="{C1C7212A-DCA6-438A-90EB-68B9FFA81BFB}" destId="{4F6C248B-7AE6-4828-B2FA-8EFBEA412059}" srcOrd="1" destOrd="0" presId="urn:microsoft.com/office/officeart/2005/8/layout/list1"/>
    <dgm:cxn modelId="{0CEB4850-760D-47E1-90BD-5BE2006D62C5}" type="presOf" srcId="{C163E7D3-22A4-44E9-B6A9-181B60105BF3}" destId="{E7205BF2-9322-48E5-9B25-4C0E2B9D8C39}" srcOrd="0" destOrd="0" presId="urn:microsoft.com/office/officeart/2005/8/layout/list1"/>
    <dgm:cxn modelId="{EE8567A6-6194-4BA2-B981-57E3DF94EF05}" type="presOf" srcId="{C163E7D3-22A4-44E9-B6A9-181B60105BF3}" destId="{33CAB682-8720-4570-9144-46454885758D}" srcOrd="1" destOrd="0" presId="urn:microsoft.com/office/officeart/2005/8/layout/list1"/>
    <dgm:cxn modelId="{A45CD55B-7216-452D-A1EB-86AACFC891D6}" type="presOf" srcId="{8421225A-517E-4B20-AB9D-ADE3565462B5}" destId="{3BDF5600-757C-464A-9287-156587B2AB7C}" srcOrd="1" destOrd="0" presId="urn:microsoft.com/office/officeart/2005/8/layout/list1"/>
    <dgm:cxn modelId="{50DF4776-56C8-4D78-8364-F4FCE9717494}" srcId="{02FFEB16-5549-4FAF-95A9-DCA8A01386A1}" destId="{C1C7212A-DCA6-438A-90EB-68B9FFA81BFB}" srcOrd="2" destOrd="0" parTransId="{0C883F9D-2EA4-4DB6-A67B-03C1BC7FF371}" sibTransId="{6B76F7FB-EA36-43C1-9510-B7AD362CC7FD}"/>
    <dgm:cxn modelId="{EDE477E0-89E1-4EE9-A1DA-D3315A2FC6E8}" type="presOf" srcId="{8421225A-517E-4B20-AB9D-ADE3565462B5}" destId="{92CBEDB8-5D97-49E5-A9EE-2B49C21662A7}" srcOrd="0" destOrd="0" presId="urn:microsoft.com/office/officeart/2005/8/layout/list1"/>
    <dgm:cxn modelId="{65C80CEF-AC93-48CC-9610-CF989FC8BDB5}" type="presOf" srcId="{02FFEB16-5549-4FAF-95A9-DCA8A01386A1}" destId="{48519F3A-E3CD-4B07-99AC-7A1580840C8E}" srcOrd="0" destOrd="0" presId="urn:microsoft.com/office/officeart/2005/8/layout/list1"/>
    <dgm:cxn modelId="{7B87ECB5-23B9-4237-A41F-EE6AC181A268}" srcId="{02FFEB16-5549-4FAF-95A9-DCA8A01386A1}" destId="{8421225A-517E-4B20-AB9D-ADE3565462B5}" srcOrd="0" destOrd="0" parTransId="{6C9E24AD-01D9-4845-80D1-8EA07B5541A0}" sibTransId="{8E1A13B9-4BAA-4C5C-9D21-3341D2828F94}"/>
    <dgm:cxn modelId="{73AEBB12-571F-4E5A-B982-592F9A4F5EB9}" type="presParOf" srcId="{48519F3A-E3CD-4B07-99AC-7A1580840C8E}" destId="{8C3B417C-E219-4646-B144-892FAF6AE83D}" srcOrd="0" destOrd="0" presId="urn:microsoft.com/office/officeart/2005/8/layout/list1"/>
    <dgm:cxn modelId="{A4791EA3-8AE2-4D52-B78D-4478CC200D89}" type="presParOf" srcId="{8C3B417C-E219-4646-B144-892FAF6AE83D}" destId="{92CBEDB8-5D97-49E5-A9EE-2B49C21662A7}" srcOrd="0" destOrd="0" presId="urn:microsoft.com/office/officeart/2005/8/layout/list1"/>
    <dgm:cxn modelId="{22AA4406-7B9A-459A-BF9F-879156F4C2F0}" type="presParOf" srcId="{8C3B417C-E219-4646-B144-892FAF6AE83D}" destId="{3BDF5600-757C-464A-9287-156587B2AB7C}" srcOrd="1" destOrd="0" presId="urn:microsoft.com/office/officeart/2005/8/layout/list1"/>
    <dgm:cxn modelId="{A61D9D35-6478-432B-AB93-02706A333747}" type="presParOf" srcId="{48519F3A-E3CD-4B07-99AC-7A1580840C8E}" destId="{4373F294-6AA2-4CB4-B90E-CE40C807D6DD}" srcOrd="1" destOrd="0" presId="urn:microsoft.com/office/officeart/2005/8/layout/list1"/>
    <dgm:cxn modelId="{C8894766-986F-4691-996F-C3FD445D1EB3}" type="presParOf" srcId="{48519F3A-E3CD-4B07-99AC-7A1580840C8E}" destId="{969D5D66-8494-4704-A63C-28EEEA3B7E62}" srcOrd="2" destOrd="0" presId="urn:microsoft.com/office/officeart/2005/8/layout/list1"/>
    <dgm:cxn modelId="{2336770A-AB5E-4EC4-BD28-616719BD1B7A}" type="presParOf" srcId="{48519F3A-E3CD-4B07-99AC-7A1580840C8E}" destId="{9FCA0824-165C-4B80-8633-77426893B3B8}" srcOrd="3" destOrd="0" presId="urn:microsoft.com/office/officeart/2005/8/layout/list1"/>
    <dgm:cxn modelId="{B7DC1C9F-5C56-4B1D-8475-3816C452D9E0}" type="presParOf" srcId="{48519F3A-E3CD-4B07-99AC-7A1580840C8E}" destId="{8D284619-5344-4985-90A5-B6AD5A3296BA}" srcOrd="4" destOrd="0" presId="urn:microsoft.com/office/officeart/2005/8/layout/list1"/>
    <dgm:cxn modelId="{4BF03399-CC40-4530-8B44-67FDEDBBE2ED}" type="presParOf" srcId="{8D284619-5344-4985-90A5-B6AD5A3296BA}" destId="{E7205BF2-9322-48E5-9B25-4C0E2B9D8C39}" srcOrd="0" destOrd="0" presId="urn:microsoft.com/office/officeart/2005/8/layout/list1"/>
    <dgm:cxn modelId="{496997C3-19FE-43CB-B05F-09869AFB59BF}" type="presParOf" srcId="{8D284619-5344-4985-90A5-B6AD5A3296BA}" destId="{33CAB682-8720-4570-9144-46454885758D}" srcOrd="1" destOrd="0" presId="urn:microsoft.com/office/officeart/2005/8/layout/list1"/>
    <dgm:cxn modelId="{425A243B-C447-49FB-AEB2-4707FA6294BA}" type="presParOf" srcId="{48519F3A-E3CD-4B07-99AC-7A1580840C8E}" destId="{BACEF2CC-9DDE-44A2-A782-43BD52A2DE84}" srcOrd="5" destOrd="0" presId="urn:microsoft.com/office/officeart/2005/8/layout/list1"/>
    <dgm:cxn modelId="{031C04D3-FCE9-4295-8528-7ED408ACE913}" type="presParOf" srcId="{48519F3A-E3CD-4B07-99AC-7A1580840C8E}" destId="{AC4688F0-28F5-427C-9C35-0FDEF30F2381}" srcOrd="6" destOrd="0" presId="urn:microsoft.com/office/officeart/2005/8/layout/list1"/>
    <dgm:cxn modelId="{2A4CAEAF-12DD-46E1-86BA-EFA02C7F0B1F}" type="presParOf" srcId="{48519F3A-E3CD-4B07-99AC-7A1580840C8E}" destId="{C618E508-5ECD-4578-BD6B-42D4D1EB642A}" srcOrd="7" destOrd="0" presId="urn:microsoft.com/office/officeart/2005/8/layout/list1"/>
    <dgm:cxn modelId="{C1ED1321-45FD-47D6-BF51-1801888FB158}" type="presParOf" srcId="{48519F3A-E3CD-4B07-99AC-7A1580840C8E}" destId="{D10EE897-94BF-4FED-8025-B306D605D707}" srcOrd="8" destOrd="0" presId="urn:microsoft.com/office/officeart/2005/8/layout/list1"/>
    <dgm:cxn modelId="{7303AFB4-2B5F-498D-8C4F-6DFD2D562216}" type="presParOf" srcId="{D10EE897-94BF-4FED-8025-B306D605D707}" destId="{C0BDD6E1-6662-49EE-B020-87574EB17335}" srcOrd="0" destOrd="0" presId="urn:microsoft.com/office/officeart/2005/8/layout/list1"/>
    <dgm:cxn modelId="{76BBA232-2523-4D21-B6F7-C975F58C5725}" type="presParOf" srcId="{D10EE897-94BF-4FED-8025-B306D605D707}" destId="{4F6C248B-7AE6-4828-B2FA-8EFBEA412059}" srcOrd="1" destOrd="0" presId="urn:microsoft.com/office/officeart/2005/8/layout/list1"/>
    <dgm:cxn modelId="{FE057D66-56EF-433A-8E0A-80FDC53905E7}" type="presParOf" srcId="{48519F3A-E3CD-4B07-99AC-7A1580840C8E}" destId="{88F825AB-CA16-42A5-A883-897376C82B01}" srcOrd="9" destOrd="0" presId="urn:microsoft.com/office/officeart/2005/8/layout/list1"/>
    <dgm:cxn modelId="{E05A1D60-CC89-4C53-9B1E-E75287DA08A2}" type="presParOf" srcId="{48519F3A-E3CD-4B07-99AC-7A1580840C8E}" destId="{E4CB9503-AF33-4749-A52F-08FAA9A351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FEB16-5549-4FAF-95A9-DCA8A0138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421225A-517E-4B20-AB9D-ADE3565462B5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2008 </a:t>
          </a:r>
          <a:r>
            <a:rPr lang="ko-KR" altLang="en-US" sz="2400" dirty="0" smtClean="0"/>
            <a:t>김승겸 </a:t>
          </a:r>
          <a:r>
            <a:rPr lang="en-US" altLang="ko-KR" sz="2400" dirty="0" smtClean="0"/>
            <a:t>: </a:t>
          </a:r>
          <a:r>
            <a:rPr lang="ko-KR" altLang="en-US" sz="2400" dirty="0" err="1" smtClean="0"/>
            <a:t>큐슈대학</a:t>
          </a:r>
          <a:r>
            <a:rPr lang="ko-KR" altLang="en-US" sz="2400" dirty="0" smtClean="0"/>
            <a:t> 박사과정</a:t>
          </a:r>
          <a:endParaRPr lang="ko-KR" altLang="en-US" sz="2400" dirty="0"/>
        </a:p>
      </dgm:t>
    </dgm:pt>
    <dgm:pt modelId="{6C9E24AD-01D9-4845-80D1-8EA07B5541A0}" type="parTrans" cxnId="{7B87ECB5-23B9-4237-A41F-EE6AC181A268}">
      <dgm:prSet/>
      <dgm:spPr/>
      <dgm:t>
        <a:bodyPr/>
        <a:lstStyle/>
        <a:p>
          <a:pPr latinLnBrk="1"/>
          <a:endParaRPr lang="ko-KR" altLang="en-US" sz="2000"/>
        </a:p>
      </dgm:t>
    </dgm:pt>
    <dgm:pt modelId="{8E1A13B9-4BAA-4C5C-9D21-3341D2828F94}" type="sibTrans" cxnId="{7B87ECB5-23B9-4237-A41F-EE6AC181A268}">
      <dgm:prSet/>
      <dgm:spPr/>
      <dgm:t>
        <a:bodyPr/>
        <a:lstStyle/>
        <a:p>
          <a:pPr latinLnBrk="1"/>
          <a:endParaRPr lang="ko-KR" altLang="en-US" sz="2000"/>
        </a:p>
      </dgm:t>
    </dgm:pt>
    <dgm:pt modelId="{C163E7D3-22A4-44E9-B6A9-181B60105BF3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2009 </a:t>
          </a:r>
          <a:r>
            <a:rPr lang="ko-KR" altLang="en-US" sz="2400" dirty="0" smtClean="0"/>
            <a:t>김상우</a:t>
          </a:r>
          <a:r>
            <a:rPr lang="en-US" altLang="ko-KR" sz="2400" dirty="0" smtClean="0"/>
            <a:t>(</a:t>
          </a:r>
          <a:r>
            <a:rPr lang="ko-KR" altLang="en-US" sz="2400" dirty="0" err="1" smtClean="0"/>
            <a:t>토비스</a:t>
          </a:r>
          <a:r>
            <a:rPr lang="en-US" altLang="ko-KR" sz="2400" dirty="0" smtClean="0"/>
            <a:t>), </a:t>
          </a:r>
          <a:r>
            <a:rPr lang="ko-KR" altLang="en-US" sz="2400" dirty="0" smtClean="0"/>
            <a:t>정남현</a:t>
          </a:r>
          <a:r>
            <a:rPr lang="en-US" altLang="ko-KR" sz="2400" dirty="0" smtClean="0"/>
            <a:t>(MCT), </a:t>
          </a:r>
          <a:r>
            <a:rPr lang="ko-KR" altLang="en-US" sz="2400" dirty="0" smtClean="0"/>
            <a:t>홍선표</a:t>
          </a:r>
          <a:r>
            <a:rPr lang="en-US" altLang="ko-KR" sz="2400" dirty="0" smtClean="0"/>
            <a:t>(</a:t>
          </a:r>
          <a:r>
            <a:rPr lang="ko-KR" altLang="en-US" sz="2400" dirty="0" smtClean="0"/>
            <a:t>창홍</a:t>
          </a:r>
          <a:r>
            <a:rPr lang="en-US" altLang="ko-KR" sz="2400" dirty="0" smtClean="0"/>
            <a:t>)</a:t>
          </a:r>
          <a:endParaRPr lang="ko-KR" altLang="en-US" sz="2400" dirty="0"/>
        </a:p>
      </dgm:t>
    </dgm:pt>
    <dgm:pt modelId="{E03CC0E3-3675-44C4-B1BA-F77367F7EA2E}" type="parTrans" cxnId="{874C0817-0D0E-4286-97B1-B02BD5955B36}">
      <dgm:prSet/>
      <dgm:spPr/>
      <dgm:t>
        <a:bodyPr/>
        <a:lstStyle/>
        <a:p>
          <a:pPr latinLnBrk="1"/>
          <a:endParaRPr lang="ko-KR" altLang="en-US" sz="2000"/>
        </a:p>
      </dgm:t>
    </dgm:pt>
    <dgm:pt modelId="{29D2CEAC-DEF6-4B01-9DB3-21854111B32C}" type="sibTrans" cxnId="{874C0817-0D0E-4286-97B1-B02BD5955B36}">
      <dgm:prSet/>
      <dgm:spPr/>
      <dgm:t>
        <a:bodyPr/>
        <a:lstStyle/>
        <a:p>
          <a:pPr latinLnBrk="1"/>
          <a:endParaRPr lang="ko-KR" altLang="en-US" sz="2000"/>
        </a:p>
      </dgm:t>
    </dgm:pt>
    <dgm:pt modelId="{C1C7212A-DCA6-438A-90EB-68B9FFA81BFB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2010 </a:t>
          </a:r>
          <a:r>
            <a:rPr lang="ko-KR" altLang="en-US" sz="2400" dirty="0" smtClean="0"/>
            <a:t>임수민</a:t>
          </a:r>
          <a:r>
            <a:rPr lang="en-US" altLang="ko-KR" sz="2400" dirty="0" smtClean="0"/>
            <a:t>(</a:t>
          </a:r>
          <a:r>
            <a:rPr lang="ko-KR" altLang="en-US" sz="2400" dirty="0" smtClean="0"/>
            <a:t>주성</a:t>
          </a:r>
          <a:r>
            <a:rPr lang="en-US" altLang="ko-KR" sz="2400" dirty="0" smtClean="0"/>
            <a:t>), </a:t>
          </a:r>
          <a:r>
            <a:rPr lang="ko-KR" altLang="en-US" sz="2400" dirty="0" smtClean="0"/>
            <a:t>조승현</a:t>
          </a:r>
          <a:r>
            <a:rPr lang="en-US" altLang="ko-KR" sz="2400" dirty="0" smtClean="0"/>
            <a:t>(</a:t>
          </a:r>
          <a:r>
            <a:rPr lang="ko-KR" altLang="en-US" sz="2400" dirty="0" smtClean="0"/>
            <a:t>주성</a:t>
          </a:r>
          <a:r>
            <a:rPr lang="en-US" altLang="ko-KR" sz="2400" dirty="0" smtClean="0"/>
            <a:t>), </a:t>
          </a:r>
          <a:r>
            <a:rPr lang="ko-KR" altLang="en-US" sz="2400" dirty="0" smtClean="0"/>
            <a:t>전호식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이종모</a:t>
          </a:r>
          <a:endParaRPr lang="ko-KR" altLang="en-US" sz="2400" dirty="0"/>
        </a:p>
      </dgm:t>
    </dgm:pt>
    <dgm:pt modelId="{0C883F9D-2EA4-4DB6-A67B-03C1BC7FF371}" type="parTrans" cxnId="{50DF4776-56C8-4D78-8364-F4FCE9717494}">
      <dgm:prSet/>
      <dgm:spPr/>
      <dgm:t>
        <a:bodyPr/>
        <a:lstStyle/>
        <a:p>
          <a:pPr latinLnBrk="1"/>
          <a:endParaRPr lang="ko-KR" altLang="en-US" sz="2000"/>
        </a:p>
      </dgm:t>
    </dgm:pt>
    <dgm:pt modelId="{6B76F7FB-EA36-43C1-9510-B7AD362CC7FD}" type="sibTrans" cxnId="{50DF4776-56C8-4D78-8364-F4FCE9717494}">
      <dgm:prSet/>
      <dgm:spPr/>
      <dgm:t>
        <a:bodyPr/>
        <a:lstStyle/>
        <a:p>
          <a:pPr latinLnBrk="1"/>
          <a:endParaRPr lang="ko-KR" altLang="en-US" sz="2000"/>
        </a:p>
      </dgm:t>
    </dgm:pt>
    <dgm:pt modelId="{2C100EC0-A99C-4303-B73C-E2FD39668330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2011 </a:t>
          </a:r>
          <a:r>
            <a:rPr lang="ko-KR" altLang="en-US" sz="2400" dirty="0" smtClean="0"/>
            <a:t>박성진</a:t>
          </a:r>
          <a:r>
            <a:rPr lang="en-US" altLang="ko-KR" sz="2400" dirty="0" smtClean="0"/>
            <a:t>(SMD), </a:t>
          </a:r>
          <a:r>
            <a:rPr lang="ko-KR" altLang="en-US" sz="2400" dirty="0" smtClean="0"/>
            <a:t>유진태</a:t>
          </a:r>
          <a:r>
            <a:rPr lang="en-US" altLang="ko-KR" sz="2400" dirty="0" smtClean="0"/>
            <a:t>(Kent </a:t>
          </a:r>
          <a:r>
            <a:rPr lang="ko-KR" altLang="en-US" sz="2400" dirty="0" smtClean="0"/>
            <a:t>대학</a:t>
          </a:r>
          <a:r>
            <a:rPr lang="en-US" altLang="ko-KR" sz="2400" dirty="0" smtClean="0"/>
            <a:t>)</a:t>
          </a:r>
          <a:endParaRPr lang="ko-KR" altLang="en-US" sz="2400" dirty="0"/>
        </a:p>
      </dgm:t>
    </dgm:pt>
    <dgm:pt modelId="{FEAB6CA9-7B73-4C67-A7B5-83836CDBC503}" type="parTrans" cxnId="{72F25E20-910E-4ACD-B249-7983E8AE9297}">
      <dgm:prSet/>
      <dgm:spPr/>
      <dgm:t>
        <a:bodyPr/>
        <a:lstStyle/>
        <a:p>
          <a:pPr latinLnBrk="1"/>
          <a:endParaRPr lang="ko-KR" altLang="en-US" sz="2000"/>
        </a:p>
      </dgm:t>
    </dgm:pt>
    <dgm:pt modelId="{BE9EEA82-C16E-41B6-90FA-2A08C8DA98EE}" type="sibTrans" cxnId="{72F25E20-910E-4ACD-B249-7983E8AE9297}">
      <dgm:prSet/>
      <dgm:spPr/>
      <dgm:t>
        <a:bodyPr/>
        <a:lstStyle/>
        <a:p>
          <a:pPr latinLnBrk="1"/>
          <a:endParaRPr lang="ko-KR" altLang="en-US" sz="2000"/>
        </a:p>
      </dgm:t>
    </dgm:pt>
    <dgm:pt modelId="{48519F3A-E3CD-4B07-99AC-7A1580840C8E}" type="pres">
      <dgm:prSet presAssocID="{02FFEB16-5549-4FAF-95A9-DCA8A01386A1}" presName="linear" presStyleCnt="0">
        <dgm:presLayoutVars>
          <dgm:dir/>
          <dgm:animLvl val="lvl"/>
          <dgm:resizeHandles val="exact"/>
        </dgm:presLayoutVars>
      </dgm:prSet>
      <dgm:spPr/>
    </dgm:pt>
    <dgm:pt modelId="{8C3B417C-E219-4646-B144-892FAF6AE83D}" type="pres">
      <dgm:prSet presAssocID="{8421225A-517E-4B20-AB9D-ADE3565462B5}" presName="parentLin" presStyleCnt="0"/>
      <dgm:spPr/>
    </dgm:pt>
    <dgm:pt modelId="{92CBEDB8-5D97-49E5-A9EE-2B49C21662A7}" type="pres">
      <dgm:prSet presAssocID="{8421225A-517E-4B20-AB9D-ADE3565462B5}" presName="parentLeftMargin" presStyleLbl="node1" presStyleIdx="0" presStyleCnt="4"/>
      <dgm:spPr/>
    </dgm:pt>
    <dgm:pt modelId="{3BDF5600-757C-464A-9287-156587B2AB7C}" type="pres">
      <dgm:prSet presAssocID="{8421225A-517E-4B20-AB9D-ADE3565462B5}" presName="parentText" presStyleLbl="node1" presStyleIdx="0" presStyleCnt="4" custScaleX="1198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73F294-6AA2-4CB4-B90E-CE40C807D6DD}" type="pres">
      <dgm:prSet presAssocID="{8421225A-517E-4B20-AB9D-ADE3565462B5}" presName="negativeSpace" presStyleCnt="0"/>
      <dgm:spPr/>
    </dgm:pt>
    <dgm:pt modelId="{969D5D66-8494-4704-A63C-28EEEA3B7E62}" type="pres">
      <dgm:prSet presAssocID="{8421225A-517E-4B20-AB9D-ADE3565462B5}" presName="childText" presStyleLbl="conFgAcc1" presStyleIdx="0" presStyleCnt="4">
        <dgm:presLayoutVars>
          <dgm:bulletEnabled val="1"/>
        </dgm:presLayoutVars>
      </dgm:prSet>
      <dgm:spPr/>
    </dgm:pt>
    <dgm:pt modelId="{9FCA0824-165C-4B80-8633-77426893B3B8}" type="pres">
      <dgm:prSet presAssocID="{8E1A13B9-4BAA-4C5C-9D21-3341D2828F94}" presName="spaceBetweenRectangles" presStyleCnt="0"/>
      <dgm:spPr/>
    </dgm:pt>
    <dgm:pt modelId="{8D284619-5344-4985-90A5-B6AD5A3296BA}" type="pres">
      <dgm:prSet presAssocID="{C163E7D3-22A4-44E9-B6A9-181B60105BF3}" presName="parentLin" presStyleCnt="0"/>
      <dgm:spPr/>
    </dgm:pt>
    <dgm:pt modelId="{E7205BF2-9322-48E5-9B25-4C0E2B9D8C39}" type="pres">
      <dgm:prSet presAssocID="{C163E7D3-22A4-44E9-B6A9-181B60105BF3}" presName="parentLeftMargin" presStyleLbl="node1" presStyleIdx="0" presStyleCnt="4"/>
      <dgm:spPr/>
    </dgm:pt>
    <dgm:pt modelId="{33CAB682-8720-4570-9144-46454885758D}" type="pres">
      <dgm:prSet presAssocID="{C163E7D3-22A4-44E9-B6A9-181B60105BF3}" presName="parentText" presStyleLbl="node1" presStyleIdx="1" presStyleCnt="4" custScaleX="1198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CEF2CC-9DDE-44A2-A782-43BD52A2DE84}" type="pres">
      <dgm:prSet presAssocID="{C163E7D3-22A4-44E9-B6A9-181B60105BF3}" presName="negativeSpace" presStyleCnt="0"/>
      <dgm:spPr/>
    </dgm:pt>
    <dgm:pt modelId="{AC4688F0-28F5-427C-9C35-0FDEF30F2381}" type="pres">
      <dgm:prSet presAssocID="{C163E7D3-22A4-44E9-B6A9-181B60105BF3}" presName="childText" presStyleLbl="conFgAcc1" presStyleIdx="1" presStyleCnt="4" custLinFactNeighborX="-318" custLinFactNeighborY="40708">
        <dgm:presLayoutVars>
          <dgm:bulletEnabled val="1"/>
        </dgm:presLayoutVars>
      </dgm:prSet>
      <dgm:spPr/>
    </dgm:pt>
    <dgm:pt modelId="{C618E508-5ECD-4578-BD6B-42D4D1EB642A}" type="pres">
      <dgm:prSet presAssocID="{29D2CEAC-DEF6-4B01-9DB3-21854111B32C}" presName="spaceBetweenRectangles" presStyleCnt="0"/>
      <dgm:spPr/>
    </dgm:pt>
    <dgm:pt modelId="{D10EE897-94BF-4FED-8025-B306D605D707}" type="pres">
      <dgm:prSet presAssocID="{C1C7212A-DCA6-438A-90EB-68B9FFA81BFB}" presName="parentLin" presStyleCnt="0"/>
      <dgm:spPr/>
    </dgm:pt>
    <dgm:pt modelId="{C0BDD6E1-6662-49EE-B020-87574EB17335}" type="pres">
      <dgm:prSet presAssocID="{C1C7212A-DCA6-438A-90EB-68B9FFA81BFB}" presName="parentLeftMargin" presStyleLbl="node1" presStyleIdx="1" presStyleCnt="4"/>
      <dgm:spPr/>
    </dgm:pt>
    <dgm:pt modelId="{4F6C248B-7AE6-4828-B2FA-8EFBEA412059}" type="pres">
      <dgm:prSet presAssocID="{C1C7212A-DCA6-438A-90EB-68B9FFA81BFB}" presName="parentText" presStyleLbl="node1" presStyleIdx="2" presStyleCnt="4" custScaleX="1198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F825AB-CA16-42A5-A883-897376C82B01}" type="pres">
      <dgm:prSet presAssocID="{C1C7212A-DCA6-438A-90EB-68B9FFA81BFB}" presName="negativeSpace" presStyleCnt="0"/>
      <dgm:spPr/>
    </dgm:pt>
    <dgm:pt modelId="{E4CB9503-AF33-4749-A52F-08FAA9A35193}" type="pres">
      <dgm:prSet presAssocID="{C1C7212A-DCA6-438A-90EB-68B9FFA81BFB}" presName="childText" presStyleLbl="conFgAcc1" presStyleIdx="2" presStyleCnt="4">
        <dgm:presLayoutVars>
          <dgm:bulletEnabled val="1"/>
        </dgm:presLayoutVars>
      </dgm:prSet>
      <dgm:spPr/>
    </dgm:pt>
    <dgm:pt modelId="{7F424D9E-330D-464D-A42C-12C6DC448BCD}" type="pres">
      <dgm:prSet presAssocID="{6B76F7FB-EA36-43C1-9510-B7AD362CC7FD}" presName="spaceBetweenRectangles" presStyleCnt="0"/>
      <dgm:spPr/>
    </dgm:pt>
    <dgm:pt modelId="{89E10952-29C8-43EA-883A-A193E4980C7C}" type="pres">
      <dgm:prSet presAssocID="{2C100EC0-A99C-4303-B73C-E2FD39668330}" presName="parentLin" presStyleCnt="0"/>
      <dgm:spPr/>
    </dgm:pt>
    <dgm:pt modelId="{B351DF79-4C69-4097-885E-6C90F17C4D19}" type="pres">
      <dgm:prSet presAssocID="{2C100EC0-A99C-4303-B73C-E2FD39668330}" presName="parentLeftMargin" presStyleLbl="node1" presStyleIdx="2" presStyleCnt="4"/>
      <dgm:spPr/>
    </dgm:pt>
    <dgm:pt modelId="{3F5A3121-E156-4809-BED1-F98D8B3ED304}" type="pres">
      <dgm:prSet presAssocID="{2C100EC0-A99C-4303-B73C-E2FD39668330}" presName="parentText" presStyleLbl="node1" presStyleIdx="3" presStyleCnt="4" custScaleX="1198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9608F2-0D51-4198-B52D-EDB03FD0F2A8}" type="pres">
      <dgm:prSet presAssocID="{2C100EC0-A99C-4303-B73C-E2FD39668330}" presName="negativeSpace" presStyleCnt="0"/>
      <dgm:spPr/>
    </dgm:pt>
    <dgm:pt modelId="{F9D9B0CB-CE00-40E8-8E28-015EF5D44D02}" type="pres">
      <dgm:prSet presAssocID="{2C100EC0-A99C-4303-B73C-E2FD3966833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5988625-55FF-4105-90FA-6D7FD2340951}" type="presOf" srcId="{C163E7D3-22A4-44E9-B6A9-181B60105BF3}" destId="{33CAB682-8720-4570-9144-46454885758D}" srcOrd="1" destOrd="0" presId="urn:microsoft.com/office/officeart/2005/8/layout/list1"/>
    <dgm:cxn modelId="{874C0817-0D0E-4286-97B1-B02BD5955B36}" srcId="{02FFEB16-5549-4FAF-95A9-DCA8A01386A1}" destId="{C163E7D3-22A4-44E9-B6A9-181B60105BF3}" srcOrd="1" destOrd="0" parTransId="{E03CC0E3-3675-44C4-B1BA-F77367F7EA2E}" sibTransId="{29D2CEAC-DEF6-4B01-9DB3-21854111B32C}"/>
    <dgm:cxn modelId="{BC4BBE81-422F-4861-B6EA-3164E2298372}" type="presOf" srcId="{8421225A-517E-4B20-AB9D-ADE3565462B5}" destId="{3BDF5600-757C-464A-9287-156587B2AB7C}" srcOrd="1" destOrd="0" presId="urn:microsoft.com/office/officeart/2005/8/layout/list1"/>
    <dgm:cxn modelId="{DA73BFFE-55D1-43F9-AA8F-7B18CEFB7AF0}" type="presOf" srcId="{C1C7212A-DCA6-438A-90EB-68B9FFA81BFB}" destId="{C0BDD6E1-6662-49EE-B020-87574EB17335}" srcOrd="0" destOrd="0" presId="urn:microsoft.com/office/officeart/2005/8/layout/list1"/>
    <dgm:cxn modelId="{50DF4776-56C8-4D78-8364-F4FCE9717494}" srcId="{02FFEB16-5549-4FAF-95A9-DCA8A01386A1}" destId="{C1C7212A-DCA6-438A-90EB-68B9FFA81BFB}" srcOrd="2" destOrd="0" parTransId="{0C883F9D-2EA4-4DB6-A67B-03C1BC7FF371}" sibTransId="{6B76F7FB-EA36-43C1-9510-B7AD362CC7FD}"/>
    <dgm:cxn modelId="{3FCCEBAF-4DBE-451F-B3FA-3BE5600A4019}" type="presOf" srcId="{2C100EC0-A99C-4303-B73C-E2FD39668330}" destId="{3F5A3121-E156-4809-BED1-F98D8B3ED304}" srcOrd="1" destOrd="0" presId="urn:microsoft.com/office/officeart/2005/8/layout/list1"/>
    <dgm:cxn modelId="{B5BE8173-20AA-47A6-B214-8C7BDC107F44}" type="presOf" srcId="{2C100EC0-A99C-4303-B73C-E2FD39668330}" destId="{B351DF79-4C69-4097-885E-6C90F17C4D19}" srcOrd="0" destOrd="0" presId="urn:microsoft.com/office/officeart/2005/8/layout/list1"/>
    <dgm:cxn modelId="{72F25E20-910E-4ACD-B249-7983E8AE9297}" srcId="{02FFEB16-5549-4FAF-95A9-DCA8A01386A1}" destId="{2C100EC0-A99C-4303-B73C-E2FD39668330}" srcOrd="3" destOrd="0" parTransId="{FEAB6CA9-7B73-4C67-A7B5-83836CDBC503}" sibTransId="{BE9EEA82-C16E-41B6-90FA-2A08C8DA98EE}"/>
    <dgm:cxn modelId="{19897D69-5991-419E-AE0F-72A1592338F9}" type="presOf" srcId="{C1C7212A-DCA6-438A-90EB-68B9FFA81BFB}" destId="{4F6C248B-7AE6-4828-B2FA-8EFBEA412059}" srcOrd="1" destOrd="0" presId="urn:microsoft.com/office/officeart/2005/8/layout/list1"/>
    <dgm:cxn modelId="{D7243E90-2DA8-4BF5-8FFD-85E08978BDCD}" type="presOf" srcId="{8421225A-517E-4B20-AB9D-ADE3565462B5}" destId="{92CBEDB8-5D97-49E5-A9EE-2B49C21662A7}" srcOrd="0" destOrd="0" presId="urn:microsoft.com/office/officeart/2005/8/layout/list1"/>
    <dgm:cxn modelId="{7B87ECB5-23B9-4237-A41F-EE6AC181A268}" srcId="{02FFEB16-5549-4FAF-95A9-DCA8A01386A1}" destId="{8421225A-517E-4B20-AB9D-ADE3565462B5}" srcOrd="0" destOrd="0" parTransId="{6C9E24AD-01D9-4845-80D1-8EA07B5541A0}" sibTransId="{8E1A13B9-4BAA-4C5C-9D21-3341D2828F94}"/>
    <dgm:cxn modelId="{9A80B153-121C-4B23-9B9F-B86BD50415E4}" type="presOf" srcId="{C163E7D3-22A4-44E9-B6A9-181B60105BF3}" destId="{E7205BF2-9322-48E5-9B25-4C0E2B9D8C39}" srcOrd="0" destOrd="0" presId="urn:microsoft.com/office/officeart/2005/8/layout/list1"/>
    <dgm:cxn modelId="{58385126-37FA-44CB-902C-F4B56D2D6227}" type="presOf" srcId="{02FFEB16-5549-4FAF-95A9-DCA8A01386A1}" destId="{48519F3A-E3CD-4B07-99AC-7A1580840C8E}" srcOrd="0" destOrd="0" presId="urn:microsoft.com/office/officeart/2005/8/layout/list1"/>
    <dgm:cxn modelId="{CACB7090-3CD5-4C1E-80D3-99545686B752}" type="presParOf" srcId="{48519F3A-E3CD-4B07-99AC-7A1580840C8E}" destId="{8C3B417C-E219-4646-B144-892FAF6AE83D}" srcOrd="0" destOrd="0" presId="urn:microsoft.com/office/officeart/2005/8/layout/list1"/>
    <dgm:cxn modelId="{56945FED-53C6-47FB-8AC0-703B0D65F5DD}" type="presParOf" srcId="{8C3B417C-E219-4646-B144-892FAF6AE83D}" destId="{92CBEDB8-5D97-49E5-A9EE-2B49C21662A7}" srcOrd="0" destOrd="0" presId="urn:microsoft.com/office/officeart/2005/8/layout/list1"/>
    <dgm:cxn modelId="{C8A69F87-95E3-47D9-9671-9CB7EA811C01}" type="presParOf" srcId="{8C3B417C-E219-4646-B144-892FAF6AE83D}" destId="{3BDF5600-757C-464A-9287-156587B2AB7C}" srcOrd="1" destOrd="0" presId="urn:microsoft.com/office/officeart/2005/8/layout/list1"/>
    <dgm:cxn modelId="{7769AEC5-5776-4549-8226-8E85BC835992}" type="presParOf" srcId="{48519F3A-E3CD-4B07-99AC-7A1580840C8E}" destId="{4373F294-6AA2-4CB4-B90E-CE40C807D6DD}" srcOrd="1" destOrd="0" presId="urn:microsoft.com/office/officeart/2005/8/layout/list1"/>
    <dgm:cxn modelId="{85E686B6-5645-4A5A-B306-C2EEA12DDA19}" type="presParOf" srcId="{48519F3A-E3CD-4B07-99AC-7A1580840C8E}" destId="{969D5D66-8494-4704-A63C-28EEEA3B7E62}" srcOrd="2" destOrd="0" presId="urn:microsoft.com/office/officeart/2005/8/layout/list1"/>
    <dgm:cxn modelId="{4F230D2D-E016-493F-8FE0-18412591D786}" type="presParOf" srcId="{48519F3A-E3CD-4B07-99AC-7A1580840C8E}" destId="{9FCA0824-165C-4B80-8633-77426893B3B8}" srcOrd="3" destOrd="0" presId="urn:microsoft.com/office/officeart/2005/8/layout/list1"/>
    <dgm:cxn modelId="{FC23E0F5-0EEA-44CC-AE48-F4623661D84B}" type="presParOf" srcId="{48519F3A-E3CD-4B07-99AC-7A1580840C8E}" destId="{8D284619-5344-4985-90A5-B6AD5A3296BA}" srcOrd="4" destOrd="0" presId="urn:microsoft.com/office/officeart/2005/8/layout/list1"/>
    <dgm:cxn modelId="{954F7FFA-F62C-4FF7-A368-936FA974C6D5}" type="presParOf" srcId="{8D284619-5344-4985-90A5-B6AD5A3296BA}" destId="{E7205BF2-9322-48E5-9B25-4C0E2B9D8C39}" srcOrd="0" destOrd="0" presId="urn:microsoft.com/office/officeart/2005/8/layout/list1"/>
    <dgm:cxn modelId="{F979911C-E7DB-48C8-9C97-43CED27E0E49}" type="presParOf" srcId="{8D284619-5344-4985-90A5-B6AD5A3296BA}" destId="{33CAB682-8720-4570-9144-46454885758D}" srcOrd="1" destOrd="0" presId="urn:microsoft.com/office/officeart/2005/8/layout/list1"/>
    <dgm:cxn modelId="{8087E065-9D3F-49BB-84F2-04AD76371D8C}" type="presParOf" srcId="{48519F3A-E3CD-4B07-99AC-7A1580840C8E}" destId="{BACEF2CC-9DDE-44A2-A782-43BD52A2DE84}" srcOrd="5" destOrd="0" presId="urn:microsoft.com/office/officeart/2005/8/layout/list1"/>
    <dgm:cxn modelId="{52C31F9F-96CE-4737-A994-A9A42F8D7F02}" type="presParOf" srcId="{48519F3A-E3CD-4B07-99AC-7A1580840C8E}" destId="{AC4688F0-28F5-427C-9C35-0FDEF30F2381}" srcOrd="6" destOrd="0" presId="urn:microsoft.com/office/officeart/2005/8/layout/list1"/>
    <dgm:cxn modelId="{FB0AB87E-6996-4B61-BD47-51D19FF8298C}" type="presParOf" srcId="{48519F3A-E3CD-4B07-99AC-7A1580840C8E}" destId="{C618E508-5ECD-4578-BD6B-42D4D1EB642A}" srcOrd="7" destOrd="0" presId="urn:microsoft.com/office/officeart/2005/8/layout/list1"/>
    <dgm:cxn modelId="{6CFA5465-F756-412C-95BC-4DE6B1FE2197}" type="presParOf" srcId="{48519F3A-E3CD-4B07-99AC-7A1580840C8E}" destId="{D10EE897-94BF-4FED-8025-B306D605D707}" srcOrd="8" destOrd="0" presId="urn:microsoft.com/office/officeart/2005/8/layout/list1"/>
    <dgm:cxn modelId="{A2091A16-B56F-44EF-935B-0414BD69EC11}" type="presParOf" srcId="{D10EE897-94BF-4FED-8025-B306D605D707}" destId="{C0BDD6E1-6662-49EE-B020-87574EB17335}" srcOrd="0" destOrd="0" presId="urn:microsoft.com/office/officeart/2005/8/layout/list1"/>
    <dgm:cxn modelId="{4FF298C8-7DC2-4A9A-90B5-207AAEDD226F}" type="presParOf" srcId="{D10EE897-94BF-4FED-8025-B306D605D707}" destId="{4F6C248B-7AE6-4828-B2FA-8EFBEA412059}" srcOrd="1" destOrd="0" presId="urn:microsoft.com/office/officeart/2005/8/layout/list1"/>
    <dgm:cxn modelId="{FC33406B-EA4F-4999-AA30-83EFE8C422E2}" type="presParOf" srcId="{48519F3A-E3CD-4B07-99AC-7A1580840C8E}" destId="{88F825AB-CA16-42A5-A883-897376C82B01}" srcOrd="9" destOrd="0" presId="urn:microsoft.com/office/officeart/2005/8/layout/list1"/>
    <dgm:cxn modelId="{CA9009D8-AFFB-4F75-B0FC-8C2EE0D8CDBB}" type="presParOf" srcId="{48519F3A-E3CD-4B07-99AC-7A1580840C8E}" destId="{E4CB9503-AF33-4749-A52F-08FAA9A35193}" srcOrd="10" destOrd="0" presId="urn:microsoft.com/office/officeart/2005/8/layout/list1"/>
    <dgm:cxn modelId="{BB1AD092-C23E-4705-9C67-A68011F82BFD}" type="presParOf" srcId="{48519F3A-E3CD-4B07-99AC-7A1580840C8E}" destId="{7F424D9E-330D-464D-A42C-12C6DC448BCD}" srcOrd="11" destOrd="0" presId="urn:microsoft.com/office/officeart/2005/8/layout/list1"/>
    <dgm:cxn modelId="{DB67364F-44B9-4B17-AC6F-10171BD8A338}" type="presParOf" srcId="{48519F3A-E3CD-4B07-99AC-7A1580840C8E}" destId="{89E10952-29C8-43EA-883A-A193E4980C7C}" srcOrd="12" destOrd="0" presId="urn:microsoft.com/office/officeart/2005/8/layout/list1"/>
    <dgm:cxn modelId="{F9ED77CD-81F3-4831-8587-173387FB456A}" type="presParOf" srcId="{89E10952-29C8-43EA-883A-A193E4980C7C}" destId="{B351DF79-4C69-4097-885E-6C90F17C4D19}" srcOrd="0" destOrd="0" presId="urn:microsoft.com/office/officeart/2005/8/layout/list1"/>
    <dgm:cxn modelId="{FFD3C991-403C-4739-AF4B-508174002764}" type="presParOf" srcId="{89E10952-29C8-43EA-883A-A193E4980C7C}" destId="{3F5A3121-E156-4809-BED1-F98D8B3ED304}" srcOrd="1" destOrd="0" presId="urn:microsoft.com/office/officeart/2005/8/layout/list1"/>
    <dgm:cxn modelId="{2106EE8C-3C25-490B-8881-0BE64476F728}" type="presParOf" srcId="{48519F3A-E3CD-4B07-99AC-7A1580840C8E}" destId="{269608F2-0D51-4198-B52D-EDB03FD0F2A8}" srcOrd="13" destOrd="0" presId="urn:microsoft.com/office/officeart/2005/8/layout/list1"/>
    <dgm:cxn modelId="{A516AC69-CBD8-4F0A-86E6-79C56CBD7175}" type="presParOf" srcId="{48519F3A-E3CD-4B07-99AC-7A1580840C8E}" destId="{F9D9B0CB-CE00-40E8-8E28-015EF5D44D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D5D66-8494-4704-A63C-28EEEA3B7E62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F5600-757C-464A-9287-156587B2AB7C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/>
            <a:t>2006.3 </a:t>
          </a:r>
          <a:r>
            <a:rPr lang="ko-KR" altLang="en-US" sz="3400" kern="1200" dirty="0" smtClean="0"/>
            <a:t>호서대학교</a:t>
          </a:r>
          <a:endParaRPr lang="ko-KR" altLang="en-US" sz="3400" kern="1200" dirty="0"/>
        </a:p>
      </dsp:txBody>
      <dsp:txXfrm>
        <a:off x="460476" y="90417"/>
        <a:ext cx="5662728" cy="905688"/>
      </dsp:txXfrm>
    </dsp:sp>
    <dsp:sp modelId="{AC4688F0-28F5-427C-9C35-0FDEF30F2381}">
      <dsp:nvSpPr>
        <dsp:cNvPr id="0" name=""/>
        <dsp:cNvSpPr/>
      </dsp:nvSpPr>
      <dsp:spPr>
        <a:xfrm>
          <a:off x="0" y="21602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AB682-8720-4570-9144-46454885758D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400" kern="1200"/>
        </a:p>
      </dsp:txBody>
      <dsp:txXfrm>
        <a:off x="460476" y="1632657"/>
        <a:ext cx="5662728" cy="905688"/>
      </dsp:txXfrm>
    </dsp:sp>
    <dsp:sp modelId="{E4CB9503-AF33-4749-A52F-08FAA9A35193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C248B-7AE6-4828-B2FA-8EFBEA412059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400" kern="120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D5D66-8494-4704-A63C-28EEEA3B7E62}">
      <dsp:nvSpPr>
        <dsp:cNvPr id="0" name=""/>
        <dsp:cNvSpPr/>
      </dsp:nvSpPr>
      <dsp:spPr>
        <a:xfrm>
          <a:off x="0" y="503752"/>
          <a:ext cx="84707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F5600-757C-464A-9287-156587B2AB7C}">
      <dsp:nvSpPr>
        <dsp:cNvPr id="0" name=""/>
        <dsp:cNvSpPr/>
      </dsp:nvSpPr>
      <dsp:spPr>
        <a:xfrm>
          <a:off x="423538" y="75712"/>
          <a:ext cx="710377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3" tIns="0" rIns="224123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2008 </a:t>
          </a:r>
          <a:r>
            <a:rPr lang="ko-KR" altLang="en-US" sz="2400" kern="1200" dirty="0" smtClean="0"/>
            <a:t>김승겸 </a:t>
          </a:r>
          <a:r>
            <a:rPr lang="en-US" altLang="ko-KR" sz="2400" kern="1200" dirty="0" smtClean="0"/>
            <a:t>: </a:t>
          </a:r>
          <a:r>
            <a:rPr lang="ko-KR" altLang="en-US" sz="2400" kern="1200" dirty="0" err="1" smtClean="0"/>
            <a:t>큐슈대학</a:t>
          </a:r>
          <a:r>
            <a:rPr lang="ko-KR" altLang="en-US" sz="2400" kern="1200" dirty="0" smtClean="0"/>
            <a:t> 박사과정</a:t>
          </a:r>
          <a:endParaRPr lang="ko-KR" altLang="en-US" sz="2400" kern="1200" dirty="0"/>
        </a:p>
      </dsp:txBody>
      <dsp:txXfrm>
        <a:off x="465328" y="117502"/>
        <a:ext cx="7020190" cy="772500"/>
      </dsp:txXfrm>
    </dsp:sp>
    <dsp:sp modelId="{AC4688F0-28F5-427C-9C35-0FDEF30F2381}">
      <dsp:nvSpPr>
        <dsp:cNvPr id="0" name=""/>
        <dsp:cNvSpPr/>
      </dsp:nvSpPr>
      <dsp:spPr>
        <a:xfrm>
          <a:off x="0" y="1882940"/>
          <a:ext cx="84707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AB682-8720-4570-9144-46454885758D}">
      <dsp:nvSpPr>
        <dsp:cNvPr id="0" name=""/>
        <dsp:cNvSpPr/>
      </dsp:nvSpPr>
      <dsp:spPr>
        <a:xfrm>
          <a:off x="423538" y="1391152"/>
          <a:ext cx="710377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3" tIns="0" rIns="224123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2009 </a:t>
          </a:r>
          <a:r>
            <a:rPr lang="ko-KR" altLang="en-US" sz="2400" kern="1200" dirty="0" smtClean="0"/>
            <a:t>김상우</a:t>
          </a:r>
          <a:r>
            <a:rPr lang="en-US" altLang="ko-KR" sz="2400" kern="1200" dirty="0" smtClean="0"/>
            <a:t>(</a:t>
          </a:r>
          <a:r>
            <a:rPr lang="ko-KR" altLang="en-US" sz="2400" kern="1200" dirty="0" err="1" smtClean="0"/>
            <a:t>토비스</a:t>
          </a:r>
          <a:r>
            <a:rPr lang="en-US" altLang="ko-KR" sz="2400" kern="1200" dirty="0" smtClean="0"/>
            <a:t>), </a:t>
          </a:r>
          <a:r>
            <a:rPr lang="ko-KR" altLang="en-US" sz="2400" kern="1200" dirty="0" smtClean="0"/>
            <a:t>정남현</a:t>
          </a:r>
          <a:r>
            <a:rPr lang="en-US" altLang="ko-KR" sz="2400" kern="1200" dirty="0" smtClean="0"/>
            <a:t>(MCT), </a:t>
          </a:r>
          <a:r>
            <a:rPr lang="ko-KR" altLang="en-US" sz="2400" kern="1200" dirty="0" smtClean="0"/>
            <a:t>홍선표</a:t>
          </a:r>
          <a:r>
            <a:rPr lang="en-US" altLang="ko-KR" sz="2400" kern="1200" dirty="0" smtClean="0"/>
            <a:t>(</a:t>
          </a:r>
          <a:r>
            <a:rPr lang="ko-KR" altLang="en-US" sz="2400" kern="1200" dirty="0" smtClean="0"/>
            <a:t>창홍</a:t>
          </a:r>
          <a:r>
            <a:rPr lang="en-US" altLang="ko-KR" sz="2400" kern="1200" dirty="0" smtClean="0"/>
            <a:t>)</a:t>
          </a:r>
          <a:endParaRPr lang="ko-KR" altLang="en-US" sz="2400" kern="1200" dirty="0"/>
        </a:p>
      </dsp:txBody>
      <dsp:txXfrm>
        <a:off x="465328" y="1432942"/>
        <a:ext cx="7020190" cy="772500"/>
      </dsp:txXfrm>
    </dsp:sp>
    <dsp:sp modelId="{E4CB9503-AF33-4749-A52F-08FAA9A35193}">
      <dsp:nvSpPr>
        <dsp:cNvPr id="0" name=""/>
        <dsp:cNvSpPr/>
      </dsp:nvSpPr>
      <dsp:spPr>
        <a:xfrm>
          <a:off x="0" y="3134632"/>
          <a:ext cx="84707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C248B-7AE6-4828-B2FA-8EFBEA412059}">
      <dsp:nvSpPr>
        <dsp:cNvPr id="0" name=""/>
        <dsp:cNvSpPr/>
      </dsp:nvSpPr>
      <dsp:spPr>
        <a:xfrm>
          <a:off x="423538" y="2706592"/>
          <a:ext cx="710377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3" tIns="0" rIns="224123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2010 </a:t>
          </a:r>
          <a:r>
            <a:rPr lang="ko-KR" altLang="en-US" sz="2400" kern="1200" dirty="0" smtClean="0"/>
            <a:t>임수민</a:t>
          </a:r>
          <a:r>
            <a:rPr lang="en-US" altLang="ko-KR" sz="2400" kern="1200" dirty="0" smtClean="0"/>
            <a:t>(</a:t>
          </a:r>
          <a:r>
            <a:rPr lang="ko-KR" altLang="en-US" sz="2400" kern="1200" dirty="0" smtClean="0"/>
            <a:t>주성</a:t>
          </a:r>
          <a:r>
            <a:rPr lang="en-US" altLang="ko-KR" sz="2400" kern="1200" dirty="0" smtClean="0"/>
            <a:t>), </a:t>
          </a:r>
          <a:r>
            <a:rPr lang="ko-KR" altLang="en-US" sz="2400" kern="1200" dirty="0" smtClean="0"/>
            <a:t>조승현</a:t>
          </a:r>
          <a:r>
            <a:rPr lang="en-US" altLang="ko-KR" sz="2400" kern="1200" dirty="0" smtClean="0"/>
            <a:t>(</a:t>
          </a:r>
          <a:r>
            <a:rPr lang="ko-KR" altLang="en-US" sz="2400" kern="1200" dirty="0" smtClean="0"/>
            <a:t>주성</a:t>
          </a:r>
          <a:r>
            <a:rPr lang="en-US" altLang="ko-KR" sz="2400" kern="1200" dirty="0" smtClean="0"/>
            <a:t>), </a:t>
          </a:r>
          <a:r>
            <a:rPr lang="ko-KR" altLang="en-US" sz="2400" kern="1200" dirty="0" smtClean="0"/>
            <a:t>전호식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이종모</a:t>
          </a:r>
          <a:endParaRPr lang="ko-KR" altLang="en-US" sz="2400" kern="1200" dirty="0"/>
        </a:p>
      </dsp:txBody>
      <dsp:txXfrm>
        <a:off x="465328" y="2748382"/>
        <a:ext cx="7020190" cy="772500"/>
      </dsp:txXfrm>
    </dsp:sp>
    <dsp:sp modelId="{F9D9B0CB-CE00-40E8-8E28-015EF5D44D02}">
      <dsp:nvSpPr>
        <dsp:cNvPr id="0" name=""/>
        <dsp:cNvSpPr/>
      </dsp:nvSpPr>
      <dsp:spPr>
        <a:xfrm>
          <a:off x="0" y="4450071"/>
          <a:ext cx="84707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A3121-E156-4809-BED1-F98D8B3ED304}">
      <dsp:nvSpPr>
        <dsp:cNvPr id="0" name=""/>
        <dsp:cNvSpPr/>
      </dsp:nvSpPr>
      <dsp:spPr>
        <a:xfrm>
          <a:off x="423538" y="4022032"/>
          <a:ext cx="710377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3" tIns="0" rIns="224123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2011 </a:t>
          </a:r>
          <a:r>
            <a:rPr lang="ko-KR" altLang="en-US" sz="2400" kern="1200" dirty="0" smtClean="0"/>
            <a:t>박성진</a:t>
          </a:r>
          <a:r>
            <a:rPr lang="en-US" altLang="ko-KR" sz="2400" kern="1200" dirty="0" smtClean="0"/>
            <a:t>(SMD), </a:t>
          </a:r>
          <a:r>
            <a:rPr lang="ko-KR" altLang="en-US" sz="2400" kern="1200" dirty="0" smtClean="0"/>
            <a:t>유진태</a:t>
          </a:r>
          <a:r>
            <a:rPr lang="en-US" altLang="ko-KR" sz="2400" kern="1200" dirty="0" smtClean="0"/>
            <a:t>(Kent </a:t>
          </a:r>
          <a:r>
            <a:rPr lang="ko-KR" altLang="en-US" sz="2400" kern="1200" dirty="0" smtClean="0"/>
            <a:t>대학</a:t>
          </a:r>
          <a:r>
            <a:rPr lang="en-US" altLang="ko-KR" sz="2400" kern="1200" dirty="0" smtClean="0"/>
            <a:t>)</a:t>
          </a:r>
          <a:endParaRPr lang="ko-KR" altLang="en-US" sz="2400" kern="1200" dirty="0"/>
        </a:p>
      </dsp:txBody>
      <dsp:txXfrm>
        <a:off x="465328" y="4063822"/>
        <a:ext cx="702019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D39C-F80F-4B30-8D73-BD10811B2088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D53E-3B15-4276-8F6E-2C33A4DEA9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4341-A080-438D-A462-82B5CED0B443}" type="datetimeFigureOut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5844-91E0-4164-8243-AFF0C54C91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7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성공적인 사업을 위한 필요충분조건으로 대학은 입학과 취업을 고려하지 않을 수 없다 </a:t>
            </a:r>
            <a:endParaRPr lang="en-US" altLang="ko-KR" dirty="0" smtClean="0"/>
          </a:p>
          <a:p>
            <a:r>
              <a:rPr lang="ko-KR" altLang="en-US" dirty="0" smtClean="0"/>
              <a:t>예비대학생을 위한 지역혁신프로그램 마련과 </a:t>
            </a:r>
            <a:endParaRPr lang="en-US" altLang="ko-KR" dirty="0" smtClean="0"/>
          </a:p>
          <a:p>
            <a:r>
              <a:rPr lang="ko-KR" altLang="en-US" dirty="0" smtClean="0"/>
              <a:t>기업체를 위한 임직원 재교육 프로그램으로 발을 맞추어야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173289"/>
            <a:ext cx="7772400" cy="898521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6400800" cy="68103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BC4E-C805-4630-9678-388C5AEFABEF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426-4E0F-4114-8F99-1D4838F066DC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656D-656D-45CF-88F1-01062896BA3A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FC1-8BE8-4186-88C6-9C43BF3F1DE0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06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28596" y="15668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28-B005-4747-B43E-41488A76EF89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1B2-7735-4B94-8B36-5FB811BA89E8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BD62-DD67-43AA-8785-06011918EA63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769F-C1C7-46B4-96E3-623330062BB0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718-3EC2-4915-A5A7-464C775911CB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704-308E-4B6B-B385-E877AE71E186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7D8C-089C-4913-AA58-63DAD1E9DEE3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99DA-884E-4411-A31E-D6D48CEF5C80}" type="datetime1">
              <a:rPr lang="ko-KR" altLang="en-US" smtClean="0"/>
              <a:pPr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ln>
            <a:solidFill>
              <a:srgbClr val="777777"/>
            </a:solidFill>
          </a:ln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lowerpicturesflowerlove.com/index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전자 소자 실험실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2011. </a:t>
            </a:r>
            <a:r>
              <a:rPr lang="en-US" altLang="ko-KR" dirty="0" smtClean="0"/>
              <a:t>7</a:t>
            </a:r>
            <a:r>
              <a:rPr lang="en-US" altLang="ko-KR" dirty="0" smtClean="0"/>
              <a:t>. 1 </a:t>
            </a:r>
            <a:r>
              <a:rPr lang="ko-KR" altLang="en-US" dirty="0" err="1" smtClean="0"/>
              <a:t>워크샵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6" name="Picture 25" descr="단체사진02_gra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69" y="1696329"/>
            <a:ext cx="5731410" cy="3891672"/>
          </a:xfrm>
          <a:prstGeom prst="rect">
            <a:avLst/>
          </a:prstGeom>
          <a:noFill/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679569" y="1643050"/>
            <a:ext cx="5784861" cy="388703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싱가폴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ASID </a:t>
            </a:r>
            <a:r>
              <a:rPr lang="ko-KR" altLang="en-US" sz="2000" b="1" dirty="0" smtClean="0"/>
              <a:t>학회 참석</a:t>
            </a:r>
            <a:endParaRPr lang="ko-KR" altLang="en-US" sz="20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26" name="Picture 2" descr="H:\AA\700 My\Picture\IMG_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5133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유진태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1857364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1991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삼성전자 입사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1999</a:t>
            </a:r>
            <a:r>
              <a:rPr lang="ko-KR" altLang="en-US" sz="2000" dirty="0" smtClean="0"/>
              <a:t>년 일진디스플레이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 박사과정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2010</a:t>
            </a:r>
            <a:r>
              <a:rPr lang="ko-KR" altLang="en-US" sz="2000" dirty="0" smtClean="0"/>
              <a:t>년 부산 동아대 </a:t>
            </a:r>
            <a:r>
              <a:rPr lang="ko-KR" altLang="en-US" sz="2000" dirty="0" smtClean="0"/>
              <a:t>미디어 디바이스 센터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Kent </a:t>
            </a:r>
            <a:r>
              <a:rPr lang="ko-KR" altLang="en-US" sz="2000" dirty="0" smtClean="0"/>
              <a:t>대학교 박사 후 과정 예정</a:t>
            </a: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" name="Picture 9" descr="유진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05987"/>
            <a:ext cx="1728192" cy="225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네트웍</a:t>
            </a:r>
            <a:r>
              <a:rPr lang="en-US" altLang="ko-KR" dirty="0" smtClean="0"/>
              <a:t>/</a:t>
            </a:r>
            <a:r>
              <a:rPr lang="ko-KR" altLang="en-US" dirty="0" smtClean="0"/>
              <a:t>협동연구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4071942"/>
            <a:ext cx="1785950" cy="142876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연구소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36149" y="3857628"/>
            <a:ext cx="2071702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대학</a:t>
            </a:r>
            <a:endParaRPr lang="ko-KR" altLang="en-US" sz="32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58016" y="4000504"/>
            <a:ext cx="1643074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기업체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929066"/>
            <a:ext cx="164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EDLAB</a:t>
            </a:r>
            <a:endParaRPr lang="ko-KR" altLang="en-US" sz="36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214414" y="1857364"/>
            <a:ext cx="1785950" cy="13573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지자체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6200000" flipV="1">
            <a:off x="2964645" y="3178967"/>
            <a:ext cx="714380" cy="642942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2500298" y="4857760"/>
            <a:ext cx="1000132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786446" y="4714884"/>
            <a:ext cx="928694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72132" y="1785926"/>
            <a:ext cx="2071702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주변대학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rot="5400000" flipH="1" flipV="1">
            <a:off x="5143504" y="3286124"/>
            <a:ext cx="785818" cy="357190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7290" y="6072206"/>
            <a:ext cx="69294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과제 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기술 기획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애로 기술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등</a:t>
            </a:r>
            <a:endParaRPr lang="ko-KR" altLang="en-US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14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  <a:endParaRPr kumimoji="1" lang="ko-KR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050" name="AutoShape 2" descr="http://farm1.static.flickr.com/31/41938335_6fa86e4b43_o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 descr="Flower picture - where have all the flowers gone, by Esther 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983" b="10596"/>
          <a:stretch>
            <a:fillRect/>
          </a:stretch>
        </p:blipFill>
        <p:spPr bwMode="auto">
          <a:xfrm>
            <a:off x="4500562" y="1071546"/>
            <a:ext cx="4302209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2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  <a:endParaRPr kumimoji="1" lang="ko-KR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46912" y="6024910"/>
            <a:ext cx="21336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6385042"/>
              </p:ext>
            </p:extLst>
          </p:nvPr>
        </p:nvGraphicFramePr>
        <p:xfrm>
          <a:off x="493712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659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46912" y="6024910"/>
            <a:ext cx="21336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1913785"/>
              </p:ext>
            </p:extLst>
          </p:nvPr>
        </p:nvGraphicFramePr>
        <p:xfrm>
          <a:off x="493712" y="1268760"/>
          <a:ext cx="8470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2086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김승겸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960" y="1413726"/>
            <a:ext cx="4389638" cy="47506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2006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Organic TFT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ETRI RC Oscillator </a:t>
            </a:r>
            <a:r>
              <a:rPr lang="ko-KR" altLang="en-US" sz="1800" dirty="0" smtClean="0"/>
              <a:t>과제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2007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:</a:t>
            </a:r>
            <a:r>
              <a:rPr lang="ko-KR" altLang="en-US" sz="1800" dirty="0" err="1" smtClean="0"/>
              <a:t>후쿠오카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큐슈</a:t>
            </a:r>
            <a:r>
              <a:rPr lang="ko-KR" altLang="en-US" sz="1800" dirty="0" smtClean="0"/>
              <a:t> 대학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 </a:t>
            </a:r>
            <a:r>
              <a:rPr lang="ko-KR" altLang="en-US" sz="1800" dirty="0" smtClean="0"/>
              <a:t>하토리 교수 실험실  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 </a:t>
            </a:r>
            <a:r>
              <a:rPr lang="ko-KR" altLang="en-US" sz="1800" dirty="0" smtClean="0"/>
              <a:t>방문 세미나 실시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:</a:t>
            </a:r>
            <a:r>
              <a:rPr lang="ko-KR" altLang="en-US" sz="1800" dirty="0" smtClean="0"/>
              <a:t>오키나와 </a:t>
            </a:r>
            <a:r>
              <a:rPr lang="ko-KR" altLang="en-US" sz="1800" dirty="0" err="1" smtClean="0"/>
              <a:t>류큐대학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 </a:t>
            </a:r>
            <a:r>
              <a:rPr lang="ko-KR" altLang="en-US" sz="1800" dirty="0" err="1" smtClean="0"/>
              <a:t>노구치</a:t>
            </a:r>
            <a:r>
              <a:rPr lang="ko-KR" altLang="en-US" sz="1800" dirty="0" smtClean="0"/>
              <a:t> 교수 실험실 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 </a:t>
            </a:r>
            <a:r>
              <a:rPr lang="ko-KR" altLang="en-US" sz="1800" dirty="0" smtClean="0"/>
              <a:t>방문 세미나 실시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: </a:t>
            </a:r>
            <a:r>
              <a:rPr lang="ko-KR" altLang="en-US" sz="1800" dirty="0" err="1" smtClean="0"/>
              <a:t>싱가폴</a:t>
            </a:r>
            <a:r>
              <a:rPr lang="ko-KR" altLang="en-US" sz="1800" dirty="0" smtClean="0"/>
              <a:t> 국가연구소 </a:t>
            </a:r>
            <a:endParaRPr lang="en-US" altLang="ko-KR" sz="1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           </a:t>
            </a:r>
            <a:r>
              <a:rPr lang="ko-KR" altLang="en-US" sz="1800" dirty="0" smtClean="0"/>
              <a:t>방문 세미나실시</a:t>
            </a:r>
            <a:r>
              <a:rPr lang="en-US" altLang="ko-KR" sz="1800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24" y="1484784"/>
            <a:ext cx="19999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00 사진\hattori\DCAM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24" y="3789040"/>
            <a:ext cx="2879426" cy="2092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16386" name="Picture 2" descr="H:\00 사진\hattori\DCAM2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김상우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1857364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참석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ETRI </a:t>
            </a:r>
            <a:r>
              <a:rPr lang="ko-KR" altLang="en-US" sz="2000" dirty="0" smtClean="0"/>
              <a:t>과제 참여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Oxide TFT </a:t>
            </a:r>
            <a:r>
              <a:rPr lang="ko-KR" altLang="en-US" sz="2000" dirty="0" smtClean="0"/>
              <a:t>회로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DTEC </a:t>
            </a:r>
            <a:r>
              <a:rPr lang="ko-KR" altLang="en-US" sz="2000" dirty="0" smtClean="0"/>
              <a:t>실습 조교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공정 서비스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</a:t>
            </a:r>
            <a:r>
              <a:rPr lang="ko-KR" altLang="en-US" sz="2000" dirty="0" err="1" smtClean="0"/>
              <a:t>토비스</a:t>
            </a:r>
            <a:r>
              <a:rPr lang="ko-KR" altLang="en-US" sz="2000" dirty="0" smtClean="0"/>
              <a:t> 입사</a:t>
            </a: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7" name="Picture 19" descr="김상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25649"/>
            <a:ext cx="2127750" cy="25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정남현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0398" y="1772816"/>
            <a:ext cx="5072130" cy="4824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발표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MCT </a:t>
            </a:r>
            <a:r>
              <a:rPr lang="ko-KR" altLang="en-US" sz="2000" dirty="0" smtClean="0"/>
              <a:t>방문 세미나 실시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a-</a:t>
            </a:r>
            <a:r>
              <a:rPr lang="en-US" altLang="ko-KR" sz="2000" dirty="0" err="1" smtClean="0"/>
              <a:t>Si:H</a:t>
            </a:r>
            <a:r>
              <a:rPr lang="en-US" altLang="ko-KR" sz="2000" dirty="0" smtClean="0"/>
              <a:t> TFT </a:t>
            </a:r>
            <a:r>
              <a:rPr lang="ko-KR" altLang="en-US" sz="2000" dirty="0" err="1" smtClean="0"/>
              <a:t>게이트</a:t>
            </a:r>
            <a:r>
              <a:rPr lang="ko-KR" altLang="en-US" sz="2000" dirty="0" smtClean="0"/>
              <a:t> 드라이버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MC</a:t>
            </a:r>
            <a:r>
              <a:rPr lang="ko-KR" altLang="en-US" sz="2000" dirty="0" err="1" smtClean="0"/>
              <a:t>테크놀러지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입사</a:t>
            </a:r>
            <a:endParaRPr lang="en-US" altLang="ko-KR" sz="2000" dirty="0" smtClean="0"/>
          </a:p>
          <a:p>
            <a:pPr lvl="1">
              <a:buNone/>
            </a:pPr>
            <a:r>
              <a:rPr lang="ko-KR" altLang="en-US" sz="1600" dirty="0" smtClean="0"/>
              <a:t>김종선 사장 </a:t>
            </a:r>
            <a:r>
              <a:rPr lang="en-US" altLang="ko-KR" sz="1600" dirty="0" smtClean="0"/>
              <a:t>(LG </a:t>
            </a:r>
            <a:r>
              <a:rPr lang="ko-KR" altLang="en-US" sz="1600" dirty="0" smtClean="0"/>
              <a:t>및 삼성 전자 근무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회로 개발</a:t>
            </a:r>
            <a:r>
              <a:rPr lang="en-US" altLang="ko-KR" sz="1600" dirty="0" smtClean="0"/>
              <a:t>)</a:t>
            </a:r>
            <a:endParaRPr lang="en-US" altLang="ko-KR" sz="1600" dirty="0" smtClean="0"/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r>
              <a:rPr lang="ko-KR" altLang="en-US" sz="2000" dirty="0" smtClean="0"/>
              <a:t>디스플레이 드라이버 </a:t>
            </a:r>
            <a:r>
              <a:rPr lang="en-US" altLang="ko-KR" sz="2000" dirty="0" smtClean="0"/>
              <a:t>IC </a:t>
            </a:r>
            <a:r>
              <a:rPr lang="ko-KR" altLang="en-US" sz="2000" dirty="0" smtClean="0"/>
              <a:t>개발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44254"/>
            <a:ext cx="2286016" cy="21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홍선표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1840" y="1857364"/>
            <a:ext cx="579787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ASID </a:t>
            </a:r>
            <a:r>
              <a:rPr lang="ko-KR" altLang="en-US" sz="2000" dirty="0" smtClean="0"/>
              <a:t>학회 참석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2008</a:t>
            </a:r>
            <a:r>
              <a:rPr lang="ko-KR" altLang="en-US" sz="2000" dirty="0" smtClean="0"/>
              <a:t>년 오리온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과제 참여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AMOLED </a:t>
            </a:r>
            <a:r>
              <a:rPr lang="ko-KR" altLang="en-US" sz="2000" dirty="0" err="1" smtClean="0"/>
              <a:t>화소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오리온 </a:t>
            </a:r>
            <a:r>
              <a:rPr lang="en-US" altLang="ko-KR" sz="2000" dirty="0" smtClean="0"/>
              <a:t>OLED </a:t>
            </a:r>
            <a:r>
              <a:rPr lang="ko-KR" altLang="en-US" sz="2000" dirty="0" smtClean="0"/>
              <a:t>입사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오리온 </a:t>
            </a:r>
            <a:r>
              <a:rPr lang="en-US" altLang="ko-KR" sz="2000" dirty="0" smtClean="0"/>
              <a:t>OLED</a:t>
            </a:r>
            <a:endParaRPr lang="en-US" altLang="ko-KR" sz="2000" dirty="0"/>
          </a:p>
          <a:p>
            <a:r>
              <a:rPr lang="ko-KR" altLang="en-US" sz="2000" dirty="0"/>
              <a:t>전신</a:t>
            </a:r>
            <a:r>
              <a:rPr lang="en-US" altLang="ko-KR" sz="2000" dirty="0"/>
              <a:t>:</a:t>
            </a:r>
            <a:r>
              <a:rPr lang="ko-KR" altLang="en-US" sz="2000" dirty="0"/>
              <a:t>대우고등기술원</a:t>
            </a:r>
            <a:endParaRPr lang="en-US" altLang="ko-KR" sz="2000" dirty="0"/>
          </a:p>
          <a:p>
            <a:r>
              <a:rPr lang="ko-KR" altLang="en-US" sz="2000" dirty="0"/>
              <a:t>매트선 </a:t>
            </a:r>
            <a:r>
              <a:rPr lang="ko-KR" altLang="en-US" sz="2000" dirty="0" err="1"/>
              <a:t>패터슨에</a:t>
            </a:r>
            <a:r>
              <a:rPr lang="ko-KR" altLang="en-US" sz="2000" dirty="0"/>
              <a:t> 매각 후</a:t>
            </a:r>
            <a:r>
              <a:rPr lang="en-US" altLang="ko-KR" sz="2000" dirty="0"/>
              <a:t> </a:t>
            </a:r>
            <a:r>
              <a:rPr lang="ko-KR" altLang="en-US" sz="2000" dirty="0"/>
              <a:t>중국 창홍에 재 매각</a:t>
            </a:r>
            <a:endParaRPr lang="en-US" altLang="ko-KR" sz="2000" dirty="0"/>
          </a:p>
          <a:p>
            <a:r>
              <a:rPr lang="ko-KR" altLang="en-US" sz="2000" dirty="0"/>
              <a:t>구미 </a:t>
            </a:r>
            <a:r>
              <a:rPr lang="en-US" altLang="ko-KR" sz="2000" dirty="0"/>
              <a:t>PMOLED </a:t>
            </a:r>
            <a:r>
              <a:rPr lang="ko-KR" altLang="en-US" sz="2000" dirty="0" smtClean="0"/>
              <a:t>공장 중국 이전</a:t>
            </a:r>
            <a:endParaRPr lang="en-US" altLang="ko-KR" sz="2000" dirty="0"/>
          </a:p>
          <a:p>
            <a:r>
              <a:rPr lang="ko-KR" altLang="en-US" sz="2000" dirty="0" err="1"/>
              <a:t>화소</a:t>
            </a:r>
            <a:r>
              <a:rPr lang="ko-KR" altLang="en-US" sz="2000" dirty="0"/>
              <a:t> 설계 </a:t>
            </a:r>
            <a:r>
              <a:rPr lang="ko-KR" altLang="en-US" sz="2000" dirty="0" smtClean="0"/>
              <a:t>과제 진행</a:t>
            </a:r>
            <a:endParaRPr lang="en-US" altLang="ko-KR" sz="2000" dirty="0"/>
          </a:p>
          <a:p>
            <a:r>
              <a:rPr lang="ko-KR" altLang="en-US" sz="2000" dirty="0"/>
              <a:t>무기 </a:t>
            </a:r>
            <a:r>
              <a:rPr lang="en-US" altLang="ko-KR" sz="2000" dirty="0" smtClean="0"/>
              <a:t>EL </a:t>
            </a:r>
            <a:r>
              <a:rPr lang="ko-KR" altLang="en-US" sz="2000" dirty="0" smtClean="0"/>
              <a:t>과제 같이 진행</a:t>
            </a:r>
            <a:endParaRPr lang="en-US" altLang="ko-KR" sz="2000" dirty="0" smtClean="0"/>
          </a:p>
          <a:p>
            <a:r>
              <a:rPr lang="ko-KR" altLang="en-US" sz="2000" dirty="0" smtClean="0"/>
              <a:t>문동성 연구소장 </a:t>
            </a:r>
            <a:r>
              <a:rPr lang="en-US" altLang="ko-KR" sz="2000" dirty="0" smtClean="0"/>
              <a:t>: </a:t>
            </a:r>
            <a:r>
              <a:rPr lang="en-US" altLang="ko-KR" sz="2000" dirty="0" err="1" smtClean="0"/>
              <a:t>EDLab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박사과정</a:t>
            </a:r>
            <a:endParaRPr lang="ko-KR" altLang="en-US" sz="2000" dirty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1857388" cy="22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prstDash val="solid"/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1245</TotalTime>
  <Words>323</Words>
  <Application>Microsoft Office PowerPoint</Application>
  <PresentationFormat>화면 슬라이드 쇼(4:3)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전자 소자 실험실</vt:lpstr>
      <vt:lpstr>PowerPoint 프레젠테이션</vt:lpstr>
      <vt:lpstr>PowerPoint 프레젠테이션</vt:lpstr>
      <vt:lpstr>PowerPoint 프레젠테이션</vt:lpstr>
      <vt:lpstr>김승겸</vt:lpstr>
      <vt:lpstr>PowerPoint 프레젠테이션</vt:lpstr>
      <vt:lpstr>김상우</vt:lpstr>
      <vt:lpstr>정남현</vt:lpstr>
      <vt:lpstr>홍선표</vt:lpstr>
      <vt:lpstr>PowerPoint 프레젠테이션</vt:lpstr>
      <vt:lpstr>PowerPoint 프레젠테이션</vt:lpstr>
      <vt:lpstr>유진태</vt:lpstr>
      <vt:lpstr>네트웍/협동연구</vt:lpstr>
      <vt:lpstr>PowerPoint 프레젠테이션</vt:lpstr>
      <vt:lpstr>감사합니다</vt:lpstr>
    </vt:vector>
  </TitlesOfParts>
  <Company>Portable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bae</cp:lastModifiedBy>
  <cp:revision>115</cp:revision>
  <dcterms:created xsi:type="dcterms:W3CDTF">2009-01-19T07:37:31Z</dcterms:created>
  <dcterms:modified xsi:type="dcterms:W3CDTF">2011-07-01T08:02:01Z</dcterms:modified>
</cp:coreProperties>
</file>