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94660"/>
  </p:normalViewPr>
  <p:slideViewPr>
    <p:cSldViewPr>
      <p:cViewPr varScale="1">
        <p:scale>
          <a:sx n="73" d="100"/>
          <a:sy n="73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ko-KR" alt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그림을 추가하려면 아이콘을 클릭하십시오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1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1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1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1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1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1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1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신년 계획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발표자 </a:t>
            </a:r>
            <a:r>
              <a:rPr lang="en-US" altLang="ko-KR" dirty="0" smtClean="0"/>
              <a:t>:</a:t>
            </a:r>
            <a:r>
              <a:rPr lang="ko-KR" altLang="en-US" dirty="0" smtClean="0"/>
              <a:t> 임수민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214282" y="1600200"/>
          <a:ext cx="8643999" cy="4527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857"/>
                <a:gridCol w="1234857"/>
                <a:gridCol w="1234857"/>
                <a:gridCol w="1234857"/>
                <a:gridCol w="1234857"/>
                <a:gridCol w="1234857"/>
                <a:gridCol w="1234857"/>
              </a:tblGrid>
              <a:tr h="614354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122515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학업 및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과제계획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종기원</a:t>
                      </a:r>
                      <a:r>
                        <a:rPr lang="ko-KR" altLang="en-US" dirty="0" smtClean="0"/>
                        <a:t> 마스크발주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종기원</a:t>
                      </a:r>
                      <a:r>
                        <a:rPr lang="ko-KR" altLang="en-US" dirty="0" smtClean="0"/>
                        <a:t> 패턴 테스트원천 기술결과 보고서 작성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원천기술 </a:t>
                      </a:r>
                      <a:r>
                        <a:rPr lang="ko-KR" altLang="en-US" dirty="0" err="1" smtClean="0"/>
                        <a:t>과제차년도시작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학기중</a:t>
                      </a:r>
                      <a:r>
                        <a:rPr lang="ko-KR" altLang="en-US" dirty="0" smtClean="0"/>
                        <a:t>   중간고사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졸업시험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학기중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기말고사</a:t>
                      </a:r>
                      <a:endParaRPr lang="ko-KR" altLang="en-US" dirty="0"/>
                    </a:p>
                  </a:txBody>
                  <a:tcPr/>
                </a:tc>
              </a:tr>
              <a:tr h="122515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논문계획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ITC </a:t>
                      </a:r>
                    </a:p>
                    <a:p>
                      <a:pPr latinLnBrk="1"/>
                      <a:r>
                        <a:rPr lang="ko-KR" altLang="en-US" dirty="0" smtClean="0"/>
                        <a:t>논문발표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컬럼</a:t>
                      </a:r>
                      <a:r>
                        <a:rPr lang="ko-KR" altLang="en-US" dirty="0" smtClean="0"/>
                        <a:t> 드라이버논문작성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원천기술과제관련 논문작성</a:t>
                      </a:r>
                      <a:endParaRPr lang="ko-KR" altLang="en-US" dirty="0"/>
                    </a:p>
                  </a:txBody>
                  <a:tcPr/>
                </a:tc>
              </a:tr>
              <a:tr h="122515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영어</a:t>
                      </a:r>
                      <a:endParaRPr lang="ko-KR" altLang="en-US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토익</a:t>
                      </a:r>
                      <a:r>
                        <a:rPr lang="ko-KR" altLang="en-US" dirty="0" smtClean="0"/>
                        <a:t> 점수 올리기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err="1" smtClean="0"/>
                        <a:t>토익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ko-KR" altLang="en-US" dirty="0" err="1" smtClean="0"/>
                        <a:t>스피킹</a:t>
                      </a:r>
                      <a:r>
                        <a:rPr lang="ko-KR" altLang="en-US" dirty="0" smtClean="0"/>
                        <a:t> 연습</a:t>
                      </a:r>
                      <a:endParaRPr lang="ko-KR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214282" y="1600200"/>
          <a:ext cx="8643999" cy="43612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857"/>
                <a:gridCol w="1234857"/>
                <a:gridCol w="1234857"/>
                <a:gridCol w="1234857"/>
                <a:gridCol w="1234857"/>
                <a:gridCol w="1234857"/>
                <a:gridCol w="1234857"/>
              </a:tblGrid>
              <a:tr h="685792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11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12</a:t>
                      </a:r>
                      <a:r>
                        <a:rPr lang="ko-KR" altLang="en-US" dirty="0" smtClean="0"/>
                        <a:t>월</a:t>
                      </a:r>
                      <a:endParaRPr lang="ko-KR" altLang="en-US" dirty="0"/>
                    </a:p>
                  </a:txBody>
                  <a:tcPr anchor="ctr"/>
                </a:tc>
              </a:tr>
              <a:tr h="122515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학업 및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과제계획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여름방학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과제진도관리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여름방학과제진도관리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원천기술 </a:t>
                      </a:r>
                      <a:r>
                        <a:rPr lang="ko-KR" altLang="en-US" dirty="0" err="1" smtClean="0"/>
                        <a:t>과제차년도시작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학기중</a:t>
                      </a:r>
                      <a:r>
                        <a:rPr lang="ko-KR" altLang="en-US" dirty="0" smtClean="0"/>
                        <a:t>   중간고사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졸업시험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학기중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기말고사</a:t>
                      </a:r>
                      <a:endParaRPr lang="ko-KR" altLang="en-US" dirty="0"/>
                    </a:p>
                  </a:txBody>
                  <a:tcPr/>
                </a:tc>
              </a:tr>
              <a:tr h="122515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논문계획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졸업논문작성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졸업논문작성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졸업논문작성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졸업논문심사 및 제출</a:t>
                      </a:r>
                      <a:endParaRPr lang="ko-KR" altLang="en-US" dirty="0"/>
                    </a:p>
                  </a:txBody>
                  <a:tcPr/>
                </a:tc>
              </a:tr>
              <a:tr h="122515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영어</a:t>
                      </a:r>
                      <a:endParaRPr lang="ko-KR" altLang="en-US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토익</a:t>
                      </a:r>
                      <a:r>
                        <a:rPr lang="ko-KR" altLang="en-US" dirty="0" smtClean="0"/>
                        <a:t> 점수 올리기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err="1" smtClean="0"/>
                        <a:t>토익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ko-KR" altLang="en-US" dirty="0" err="1" smtClean="0"/>
                        <a:t>스피킹</a:t>
                      </a:r>
                      <a:r>
                        <a:rPr lang="ko-KR" altLang="en-US" dirty="0" smtClean="0"/>
                        <a:t> 연습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산업원천기술과제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회로 아이디어 및 논문 작성</a:t>
            </a:r>
            <a:r>
              <a:rPr lang="en-US" altLang="ko-KR" dirty="0" smtClean="0"/>
              <a:t>(</a:t>
            </a:r>
            <a:r>
              <a:rPr lang="ko-KR" altLang="en-US" dirty="0" smtClean="0"/>
              <a:t>특허포함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과제 보고서 작성</a:t>
            </a:r>
            <a:endParaRPr lang="en-US" altLang="ko-KR" dirty="0" smtClean="0"/>
          </a:p>
          <a:p>
            <a:r>
              <a:rPr lang="en-US" altLang="ko-KR" dirty="0" smtClean="0"/>
              <a:t>TFT</a:t>
            </a:r>
            <a:r>
              <a:rPr lang="ko-KR" altLang="en-US" dirty="0" smtClean="0"/>
              <a:t>공정 협약 </a:t>
            </a:r>
            <a:endParaRPr lang="en-US" altLang="ko-KR" dirty="0" smtClean="0"/>
          </a:p>
          <a:p>
            <a:r>
              <a:rPr lang="ko-KR" altLang="en-US" dirty="0" smtClean="0"/>
              <a:t>현재 제작 특성 </a:t>
            </a:r>
            <a:r>
              <a:rPr lang="ko-KR" altLang="en-US" dirty="0" err="1" smtClean="0"/>
              <a:t>파라미터</a:t>
            </a:r>
            <a:r>
              <a:rPr lang="ko-KR" altLang="en-US" dirty="0" smtClean="0"/>
              <a:t> 추출</a:t>
            </a:r>
            <a:r>
              <a:rPr lang="en-US" altLang="ko-KR" dirty="0" smtClean="0"/>
              <a:t>(KETI,KIST)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삼성종합기술연구원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컬럼드라이버</a:t>
            </a:r>
            <a:r>
              <a:rPr lang="ko-KR" altLang="en-US" dirty="0" smtClean="0"/>
              <a:t> 측정 방안 모색</a:t>
            </a:r>
            <a:endParaRPr lang="en-US" altLang="ko-KR" dirty="0" smtClean="0"/>
          </a:p>
          <a:p>
            <a:r>
              <a:rPr lang="ko-KR" altLang="en-US" dirty="0" smtClean="0"/>
              <a:t>회로적 아이디어 모색</a:t>
            </a:r>
            <a:r>
              <a:rPr lang="en-US" altLang="ko-KR" dirty="0" smtClean="0"/>
              <a:t>(Latch</a:t>
            </a:r>
            <a:r>
              <a:rPr lang="ko-KR" altLang="en-US" dirty="0" smtClean="0"/>
              <a:t>단의 전압감소</a:t>
            </a:r>
            <a:r>
              <a:rPr lang="en-US" altLang="ko-KR" dirty="0" smtClean="0"/>
              <a:t>, cap</a:t>
            </a:r>
            <a:r>
              <a:rPr lang="ko-KR" altLang="en-US" dirty="0" smtClean="0"/>
              <a:t>대신</a:t>
            </a:r>
            <a:r>
              <a:rPr lang="en-US" altLang="ko-KR" dirty="0" smtClean="0"/>
              <a:t>Latch</a:t>
            </a:r>
            <a:r>
              <a:rPr lang="ko-KR" altLang="en-US" dirty="0" smtClean="0"/>
              <a:t>의 사용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회로 마스크 설계</a:t>
            </a:r>
            <a:r>
              <a:rPr lang="en-US" altLang="ko-KR" dirty="0" smtClean="0"/>
              <a:t>(15</a:t>
            </a:r>
            <a:r>
              <a:rPr lang="ko-KR" altLang="en-US" dirty="0" smtClean="0"/>
              <a:t>일</a:t>
            </a:r>
            <a:r>
              <a:rPr lang="en-US" altLang="ko-KR" dirty="0" smtClean="0"/>
              <a:t>)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기타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회로관심학생지도</a:t>
            </a:r>
            <a:endParaRPr lang="en-US" altLang="ko-KR" dirty="0" smtClean="0"/>
          </a:p>
          <a:p>
            <a:r>
              <a:rPr lang="ko-KR" altLang="en-US" dirty="0" smtClean="0"/>
              <a:t>졸업논문 준비</a:t>
            </a:r>
            <a:endParaRPr lang="en-US" altLang="ko-KR" dirty="0" smtClean="0"/>
          </a:p>
          <a:p>
            <a:r>
              <a:rPr lang="ko-KR" altLang="en-US" dirty="0" smtClean="0"/>
              <a:t>졸업시험 준비 </a:t>
            </a:r>
            <a:endParaRPr lang="en-US" altLang="ko-KR" dirty="0" smtClean="0"/>
          </a:p>
          <a:p>
            <a:r>
              <a:rPr lang="ko-KR" altLang="en-US" dirty="0" err="1" smtClean="0"/>
              <a:t>토익점수</a:t>
            </a:r>
            <a:r>
              <a:rPr lang="ko-KR" altLang="en-US" dirty="0" smtClean="0"/>
              <a:t> 올리기</a:t>
            </a:r>
            <a:endParaRPr lang="en-US" altLang="ko-KR" dirty="0" smtClean="0"/>
          </a:p>
          <a:p>
            <a:r>
              <a:rPr lang="ko-KR" altLang="en-US" dirty="0" err="1" smtClean="0"/>
              <a:t>토익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스피킹</a:t>
            </a:r>
            <a:r>
              <a:rPr lang="ko-KR" altLang="en-US" dirty="0" smtClean="0"/>
              <a:t> 연습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4709160"/>
          </a:xfrm>
        </p:spPr>
        <p:txBody>
          <a:bodyPr anchor="ctr">
            <a:noAutofit/>
          </a:bodyPr>
          <a:lstStyle/>
          <a:p>
            <a:pPr>
              <a:buNone/>
            </a:pPr>
            <a:r>
              <a:rPr lang="ko-KR" altLang="en-US" sz="5400" dirty="0" smtClean="0"/>
              <a:t> </a:t>
            </a:r>
            <a:r>
              <a:rPr lang="ko-KR" altLang="en-US" sz="3200" dirty="0" smtClean="0"/>
              <a:t>최후의 승리는 출발선이 아니라</a:t>
            </a:r>
            <a:r>
              <a:rPr lang="en-US" altLang="ko-KR" sz="3200" dirty="0" smtClean="0"/>
              <a:t>,</a:t>
            </a:r>
          </a:p>
          <a:p>
            <a:pPr>
              <a:buNone/>
            </a:pPr>
            <a:r>
              <a:rPr lang="en-US" altLang="ko-KR" sz="3200" dirty="0" smtClean="0"/>
              <a:t> </a:t>
            </a:r>
            <a:r>
              <a:rPr lang="ko-KR" altLang="en-US" sz="3200" dirty="0" smtClean="0"/>
              <a:t>결승점에 이르기까지의 끈기와 노력이다</a:t>
            </a:r>
            <a:r>
              <a:rPr lang="en-US" altLang="ko-KR" sz="5400" dirty="0" smtClean="0"/>
              <a:t>.</a:t>
            </a:r>
            <a:r>
              <a:rPr lang="ko-KR" altLang="en-US" sz="5400" dirty="0" smtClean="0"/>
              <a:t> </a:t>
            </a:r>
            <a:endParaRPr lang="ko-KR" altLang="en-US" sz="5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선">
  <a:themeElements>
    <a:clrScheme name="광선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광선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광선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49</TotalTime>
  <Words>160</Words>
  <Application>Microsoft Office PowerPoint</Application>
  <PresentationFormat>화면 슬라이드 쇼(4:3)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광선</vt:lpstr>
      <vt:lpstr>신년 계획</vt:lpstr>
      <vt:lpstr>슬라이드 2</vt:lpstr>
      <vt:lpstr>슬라이드 3</vt:lpstr>
      <vt:lpstr>산업원천기술과제</vt:lpstr>
      <vt:lpstr>삼성종합기술연구원</vt:lpstr>
      <vt:lpstr>기타</vt:lpstr>
      <vt:lpstr>슬라이드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신년 계획</dc:title>
  <dc:creator>임수민</dc:creator>
  <cp:lastModifiedBy>임수민</cp:lastModifiedBy>
  <cp:revision>6</cp:revision>
  <dcterms:created xsi:type="dcterms:W3CDTF">2010-01-08T06:39:24Z</dcterms:created>
  <dcterms:modified xsi:type="dcterms:W3CDTF">2010-01-09T07:41:07Z</dcterms:modified>
</cp:coreProperties>
</file>