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7" r:id="rId4"/>
    <p:sldId id="268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003366"/>
  </p:clrMru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style val="26"/>
  <c:chart>
    <c:autoTitleDeleted val="1"/>
    <c:plotArea>
      <c:layout/>
      <c:radarChart>
        <c:radarStyle val="filled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TFT </c:v>
                </c:pt>
                <c:pt idx="1">
                  <c:v>논문</c:v>
                </c:pt>
                <c:pt idx="2">
                  <c:v>Simulation</c:v>
                </c:pt>
                <c:pt idx="3">
                  <c:v>TOEIC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80</c:v>
                </c:pt>
                <c:pt idx="2">
                  <c:v>100</c:v>
                </c:pt>
                <c:pt idx="3">
                  <c:v>70</c:v>
                </c:pt>
              </c:numCache>
            </c:numRef>
          </c:val>
        </c:ser>
        <c:axId val="44729088"/>
        <c:axId val="44730624"/>
      </c:radarChart>
      <c:catAx>
        <c:axId val="44729088"/>
        <c:scaling>
          <c:orientation val="minMax"/>
        </c:scaling>
        <c:axPos val="b"/>
        <c:majorGridlines/>
        <c:numFmt formatCode="yyyy/mm/dd" sourceLinked="1"/>
        <c:tickLblPos val="nextTo"/>
        <c:crossAx val="44730624"/>
        <c:crosses val="autoZero"/>
        <c:auto val="1"/>
        <c:lblAlgn val="ctr"/>
        <c:lblOffset val="100"/>
      </c:catAx>
      <c:valAx>
        <c:axId val="44730624"/>
        <c:scaling>
          <c:orientation val="minMax"/>
        </c:scaling>
        <c:delete val="1"/>
        <c:axPos val="l"/>
        <c:majorGridlines/>
        <c:numFmt formatCode="General" sourceLinked="1"/>
        <c:majorTickMark val="cross"/>
        <c:tickLblPos val="none"/>
        <c:crossAx val="447290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ko-K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89AAE-5477-49BE-ABAB-B2799E2585E3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E2BABA7-0CC4-483E-B7A9-374849924DD6}">
      <dgm:prSet phldrT="[텍스트]"/>
      <dgm:spPr/>
      <dgm:t>
        <a:bodyPr/>
        <a:lstStyle/>
        <a:p>
          <a:pPr algn="ctr" latinLnBrk="1"/>
          <a:r>
            <a:rPr lang="en-US" altLang="ko-KR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1. </a:t>
          </a:r>
          <a:r>
            <a:rPr lang="ko-KR" altLang="en-US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공정</a:t>
          </a:r>
          <a:endParaRPr lang="ko-KR" altLang="en-US" b="1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gm:t>
    </dgm:pt>
    <dgm:pt modelId="{A6F264EC-5D6B-46CC-A4E8-F509ED8D1447}" type="parTrans" cxnId="{AEE42146-1B8E-4202-934E-1900054962B5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67F90A92-E3E4-4738-BEE6-A39537E66381}" type="sibTrans" cxnId="{AEE42146-1B8E-4202-934E-1900054962B5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F639F503-3784-4852-930C-6CB8559FBB5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액정공정 </a:t>
          </a:r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( PR Coating , </a:t>
          </a:r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노광기 등 </a:t>
          </a:r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)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2C0DC659-D7DB-4BBB-A07D-7A2D4730EF60}" type="parTrans" cxnId="{80CF2FB8-D485-4551-91BE-9C41D00255E7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FE7ABC8F-1F68-4E6A-9B75-E153A722F30C}" type="sibTrans" cxnId="{80CF2FB8-D485-4551-91BE-9C41D00255E7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5CB72546-A08D-4A5E-A911-944F829ABB6A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TFT </a:t>
          </a:r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공정 </a:t>
          </a:r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( Sputter , P-5000 , PECVD , RIE </a:t>
          </a:r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등 </a:t>
          </a:r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)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E2BDB959-D132-42A9-B91E-42E3BC66E7A9}" type="parTrans" cxnId="{FF7D14A0-88FC-4BD0-8498-1189DCDCC8B1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7970C19B-A382-4E4F-A20B-C442EBD0DBA5}" type="sibTrans" cxnId="{FF7D14A0-88FC-4BD0-8498-1189DCDCC8B1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FC8CF2EC-3B1C-48C7-853E-94E064F6AFFB}">
      <dgm:prSet phldrT="[텍스트]"/>
      <dgm:spPr/>
      <dgm:t>
        <a:bodyPr/>
        <a:lstStyle/>
        <a:p>
          <a:pPr latinLnBrk="1"/>
          <a:r>
            <a:rPr lang="en-US" altLang="ko-KR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2. </a:t>
          </a:r>
          <a:r>
            <a:rPr lang="ko-KR" altLang="en-US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과제</a:t>
          </a:r>
          <a:endParaRPr lang="ko-KR" altLang="en-US" b="1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gm:t>
    </dgm:pt>
    <dgm:pt modelId="{F65059BC-586A-43FB-9536-F8861F22AAAB}" type="parTrans" cxnId="{1075D19C-AD03-4257-8D6C-999B79D42DCF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331C0A23-B8BA-4E1E-A811-0DA99C353DD9}" type="sibTrans" cxnId="{1075D19C-AD03-4257-8D6C-999B79D42DCF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E93CDA12-598D-4DD9-8FFF-C974EBA2A0A9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AMOLED  Backplane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F5A89B3F-F0FF-487E-9B9B-734591030181}" type="parTrans" cxnId="{BD70B4B4-164D-4554-88F9-CCFBCEC4FA68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09C15436-3F43-4794-B251-9159517F0BD2}" type="sibTrans" cxnId="{BD70B4B4-164D-4554-88F9-CCFBCEC4FA68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B9E757CF-8258-4FED-80E8-230F8493E16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한양대 온도센서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086FEC9A-864C-42C0-8E0A-43CF156E0722}" type="parTrans" cxnId="{132558C9-B417-4415-98F9-29ADE9399FBD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48006820-7FDA-43DE-956F-3B2BBC938D31}" type="sibTrans" cxnId="{132558C9-B417-4415-98F9-29ADE9399FBD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F8D2FE23-494F-45F7-B3C6-59DF7972E306}">
      <dgm:prSet phldrT="[텍스트]"/>
      <dgm:spPr/>
      <dgm:t>
        <a:bodyPr/>
        <a:lstStyle/>
        <a:p>
          <a:pPr latinLnBrk="1"/>
          <a:r>
            <a:rPr lang="en-US" altLang="ko-KR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3. </a:t>
          </a:r>
          <a:r>
            <a:rPr lang="ko-KR" altLang="en-US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공부</a:t>
          </a:r>
          <a:endParaRPr lang="ko-KR" altLang="en-US" b="1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gm:t>
    </dgm:pt>
    <dgm:pt modelId="{8F9B1617-1CC3-4171-BE41-0EC60D0C96A1}" type="parTrans" cxnId="{53AF54DF-0642-450D-8D4D-1DBED195293F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E4B925AD-6B8A-4584-8F97-CEE39BFC30B7}" type="sibTrans" cxnId="{53AF54DF-0642-450D-8D4D-1DBED195293F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69CD0B4A-75CE-45BD-9A02-6AD7EC9277A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맑은 고딕" pitchFamily="50" charset="-127"/>
              <a:ea typeface="맑은 고딕" pitchFamily="50" charset="-127"/>
            </a:rPr>
            <a:t>과제 관련 논문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BBB596EC-DF29-4CC2-9685-B874763EA6ED}" type="parTrans" cxnId="{CB11DF9D-DC58-4FAC-93EE-D2DAED2DBDA2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4E3D2A7E-BBD3-4299-BEC0-AC09719F6B35}" type="sibTrans" cxnId="{CB11DF9D-DC58-4FAC-93EE-D2DAED2DBDA2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1505C090-805C-4E3B-A26B-4657B1AC3FEC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Simulation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64042D09-6631-4FB2-B991-4166BF5A7147}" type="parTrans" cxnId="{7BBF1D96-F60F-4916-9E5C-47EAFABD6532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1B2D9264-E358-4512-963E-8F611917CB99}" type="sibTrans" cxnId="{7BBF1D96-F60F-4916-9E5C-47EAFABD6532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177544A2-310F-456C-8056-85A486C08153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맑은 고딕" pitchFamily="50" charset="-127"/>
              <a:ea typeface="맑은 고딕" pitchFamily="50" charset="-127"/>
            </a:rPr>
            <a:t>TOEIC</a:t>
          </a:r>
          <a:endParaRPr lang="ko-KR" altLang="en-US" dirty="0">
            <a:latin typeface="맑은 고딕" pitchFamily="50" charset="-127"/>
            <a:ea typeface="맑은 고딕" pitchFamily="50" charset="-127"/>
          </a:endParaRPr>
        </a:p>
      </dgm:t>
    </dgm:pt>
    <dgm:pt modelId="{71A5A388-228F-4A35-B008-94D4CE70B082}" type="parTrans" cxnId="{A4ABB9BF-6550-4965-8CC6-D96455E561DD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66EA858A-DA07-433B-AF8A-59389A6222A3}" type="sibTrans" cxnId="{A4ABB9BF-6550-4965-8CC6-D96455E561DD}">
      <dgm:prSet/>
      <dgm:spPr/>
      <dgm:t>
        <a:bodyPr/>
        <a:lstStyle/>
        <a:p>
          <a:pPr latinLnBrk="1"/>
          <a:endParaRPr lang="ko-KR" altLang="en-US">
            <a:latin typeface="맑은 고딕" pitchFamily="50" charset="-127"/>
            <a:ea typeface="맑은 고딕" pitchFamily="50" charset="-127"/>
          </a:endParaRPr>
        </a:p>
      </dgm:t>
    </dgm:pt>
    <dgm:pt modelId="{B4FDBAC7-3420-4B31-8867-4B5C25030FE2}" type="pres">
      <dgm:prSet presAssocID="{09B89AAE-5477-49BE-ABAB-B2799E2585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F6D997-16D3-4110-8A8E-CEE6B3463FA0}" type="pres">
      <dgm:prSet presAssocID="{AE2BABA7-0CC4-483E-B7A9-374849924DD6}" presName="linNode" presStyleCnt="0"/>
      <dgm:spPr/>
    </dgm:pt>
    <dgm:pt modelId="{EEE68C30-B53D-4148-816B-C92895071DF8}" type="pres">
      <dgm:prSet presAssocID="{AE2BABA7-0CC4-483E-B7A9-374849924DD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B70399-138A-4C5D-8324-B906B9AD33BD}" type="pres">
      <dgm:prSet presAssocID="{AE2BABA7-0CC4-483E-B7A9-374849924DD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AA5A07-D8C1-45F2-ABBD-427CF4CAA2F3}" type="pres">
      <dgm:prSet presAssocID="{67F90A92-E3E4-4738-BEE6-A39537E66381}" presName="sp" presStyleCnt="0"/>
      <dgm:spPr/>
    </dgm:pt>
    <dgm:pt modelId="{697B54CD-F1D3-4AB9-A97C-E2BE883768C1}" type="pres">
      <dgm:prSet presAssocID="{FC8CF2EC-3B1C-48C7-853E-94E064F6AFFB}" presName="linNode" presStyleCnt="0"/>
      <dgm:spPr/>
    </dgm:pt>
    <dgm:pt modelId="{770466D5-2045-45F3-AC9B-604F1E0C9DF2}" type="pres">
      <dgm:prSet presAssocID="{FC8CF2EC-3B1C-48C7-853E-94E064F6AFF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1EEBDC-F4DB-4DD4-843D-50978645E613}" type="pres">
      <dgm:prSet presAssocID="{FC8CF2EC-3B1C-48C7-853E-94E064F6AFF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240E38-449A-4BC8-832A-CBDAF178F455}" type="pres">
      <dgm:prSet presAssocID="{331C0A23-B8BA-4E1E-A811-0DA99C353DD9}" presName="sp" presStyleCnt="0"/>
      <dgm:spPr/>
    </dgm:pt>
    <dgm:pt modelId="{7D1A0C50-A88F-47C1-B308-B5DAAE0687E5}" type="pres">
      <dgm:prSet presAssocID="{F8D2FE23-494F-45F7-B3C6-59DF7972E306}" presName="linNode" presStyleCnt="0"/>
      <dgm:spPr/>
    </dgm:pt>
    <dgm:pt modelId="{81E82E20-FA18-4658-A8E2-3471362A2175}" type="pres">
      <dgm:prSet presAssocID="{F8D2FE23-494F-45F7-B3C6-59DF7972E30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98C664-C78D-437A-815C-BA075F6C5B3D}" type="pres">
      <dgm:prSet presAssocID="{F8D2FE23-494F-45F7-B3C6-59DF7972E30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32558C9-B417-4415-98F9-29ADE9399FBD}" srcId="{FC8CF2EC-3B1C-48C7-853E-94E064F6AFFB}" destId="{B9E757CF-8258-4FED-80E8-230F8493E16A}" srcOrd="1" destOrd="0" parTransId="{086FEC9A-864C-42C0-8E0A-43CF156E0722}" sibTransId="{48006820-7FDA-43DE-956F-3B2BBC938D31}"/>
    <dgm:cxn modelId="{AA5142F9-2BEF-45CC-A004-9CC01D25AD98}" type="presOf" srcId="{F639F503-3784-4852-930C-6CB8559FBB5E}" destId="{72B70399-138A-4C5D-8324-B906B9AD33BD}" srcOrd="0" destOrd="0" presId="urn:microsoft.com/office/officeart/2005/8/layout/vList5"/>
    <dgm:cxn modelId="{53AF54DF-0642-450D-8D4D-1DBED195293F}" srcId="{09B89AAE-5477-49BE-ABAB-B2799E2585E3}" destId="{F8D2FE23-494F-45F7-B3C6-59DF7972E306}" srcOrd="2" destOrd="0" parTransId="{8F9B1617-1CC3-4171-BE41-0EC60D0C96A1}" sibTransId="{E4B925AD-6B8A-4584-8F97-CEE39BFC30B7}"/>
    <dgm:cxn modelId="{FF7D14A0-88FC-4BD0-8498-1189DCDCC8B1}" srcId="{AE2BABA7-0CC4-483E-B7A9-374849924DD6}" destId="{5CB72546-A08D-4A5E-A911-944F829ABB6A}" srcOrd="1" destOrd="0" parTransId="{E2BDB959-D132-42A9-B91E-42E3BC66E7A9}" sibTransId="{7970C19B-A382-4E4F-A20B-C442EBD0DBA5}"/>
    <dgm:cxn modelId="{BD70B4B4-164D-4554-88F9-CCFBCEC4FA68}" srcId="{FC8CF2EC-3B1C-48C7-853E-94E064F6AFFB}" destId="{E93CDA12-598D-4DD9-8FFF-C974EBA2A0A9}" srcOrd="0" destOrd="0" parTransId="{F5A89B3F-F0FF-487E-9B9B-734591030181}" sibTransId="{09C15436-3F43-4794-B251-9159517F0BD2}"/>
    <dgm:cxn modelId="{76DE8E2C-7F08-4E9A-8825-0D2FBBFB5524}" type="presOf" srcId="{AE2BABA7-0CC4-483E-B7A9-374849924DD6}" destId="{EEE68C30-B53D-4148-816B-C92895071DF8}" srcOrd="0" destOrd="0" presId="urn:microsoft.com/office/officeart/2005/8/layout/vList5"/>
    <dgm:cxn modelId="{D9A81783-0C90-4D71-943F-5834AAFAC97F}" type="presOf" srcId="{FC8CF2EC-3B1C-48C7-853E-94E064F6AFFB}" destId="{770466D5-2045-45F3-AC9B-604F1E0C9DF2}" srcOrd="0" destOrd="0" presId="urn:microsoft.com/office/officeart/2005/8/layout/vList5"/>
    <dgm:cxn modelId="{1075D19C-AD03-4257-8D6C-999B79D42DCF}" srcId="{09B89AAE-5477-49BE-ABAB-B2799E2585E3}" destId="{FC8CF2EC-3B1C-48C7-853E-94E064F6AFFB}" srcOrd="1" destOrd="0" parTransId="{F65059BC-586A-43FB-9536-F8861F22AAAB}" sibTransId="{331C0A23-B8BA-4E1E-A811-0DA99C353DD9}"/>
    <dgm:cxn modelId="{58D81D09-3281-43C0-A695-C02400005E73}" type="presOf" srcId="{09B89AAE-5477-49BE-ABAB-B2799E2585E3}" destId="{B4FDBAC7-3420-4B31-8867-4B5C25030FE2}" srcOrd="0" destOrd="0" presId="urn:microsoft.com/office/officeart/2005/8/layout/vList5"/>
    <dgm:cxn modelId="{B450BEC4-E404-4C98-8548-5924B7B996E2}" type="presOf" srcId="{E93CDA12-598D-4DD9-8FFF-C974EBA2A0A9}" destId="{8B1EEBDC-F4DB-4DD4-843D-50978645E613}" srcOrd="0" destOrd="0" presId="urn:microsoft.com/office/officeart/2005/8/layout/vList5"/>
    <dgm:cxn modelId="{CC188BBA-C7C8-4949-A5B1-076EEABD5F3F}" type="presOf" srcId="{69CD0B4A-75CE-45BD-9A02-6AD7EC9277A5}" destId="{BF98C664-C78D-437A-815C-BA075F6C5B3D}" srcOrd="0" destOrd="0" presId="urn:microsoft.com/office/officeart/2005/8/layout/vList5"/>
    <dgm:cxn modelId="{7BBF1D96-F60F-4916-9E5C-47EAFABD6532}" srcId="{F8D2FE23-494F-45F7-B3C6-59DF7972E306}" destId="{1505C090-805C-4E3B-A26B-4657B1AC3FEC}" srcOrd="1" destOrd="0" parTransId="{64042D09-6631-4FB2-B991-4166BF5A7147}" sibTransId="{1B2D9264-E358-4512-963E-8F611917CB99}"/>
    <dgm:cxn modelId="{0DDADB11-5097-4610-AB35-FFCEB692C635}" type="presOf" srcId="{1505C090-805C-4E3B-A26B-4657B1AC3FEC}" destId="{BF98C664-C78D-437A-815C-BA075F6C5B3D}" srcOrd="0" destOrd="1" presId="urn:microsoft.com/office/officeart/2005/8/layout/vList5"/>
    <dgm:cxn modelId="{AEE42146-1B8E-4202-934E-1900054962B5}" srcId="{09B89AAE-5477-49BE-ABAB-B2799E2585E3}" destId="{AE2BABA7-0CC4-483E-B7A9-374849924DD6}" srcOrd="0" destOrd="0" parTransId="{A6F264EC-5D6B-46CC-A4E8-F509ED8D1447}" sibTransId="{67F90A92-E3E4-4738-BEE6-A39537E66381}"/>
    <dgm:cxn modelId="{80CF2FB8-D485-4551-91BE-9C41D00255E7}" srcId="{AE2BABA7-0CC4-483E-B7A9-374849924DD6}" destId="{F639F503-3784-4852-930C-6CB8559FBB5E}" srcOrd="0" destOrd="0" parTransId="{2C0DC659-D7DB-4BBB-A07D-7A2D4730EF60}" sibTransId="{FE7ABC8F-1F68-4E6A-9B75-E153A722F30C}"/>
    <dgm:cxn modelId="{CA031EDA-3055-455C-A2F7-46603B0C7DB0}" type="presOf" srcId="{F8D2FE23-494F-45F7-B3C6-59DF7972E306}" destId="{81E82E20-FA18-4658-A8E2-3471362A2175}" srcOrd="0" destOrd="0" presId="urn:microsoft.com/office/officeart/2005/8/layout/vList5"/>
    <dgm:cxn modelId="{109FA60B-54B2-4532-8365-65AA2487F4E5}" type="presOf" srcId="{5CB72546-A08D-4A5E-A911-944F829ABB6A}" destId="{72B70399-138A-4C5D-8324-B906B9AD33BD}" srcOrd="0" destOrd="1" presId="urn:microsoft.com/office/officeart/2005/8/layout/vList5"/>
    <dgm:cxn modelId="{A4ABB9BF-6550-4965-8CC6-D96455E561DD}" srcId="{F8D2FE23-494F-45F7-B3C6-59DF7972E306}" destId="{177544A2-310F-456C-8056-85A486C08153}" srcOrd="2" destOrd="0" parTransId="{71A5A388-228F-4A35-B008-94D4CE70B082}" sibTransId="{66EA858A-DA07-433B-AF8A-59389A6222A3}"/>
    <dgm:cxn modelId="{58D36772-F375-4194-B64F-E5211581C242}" type="presOf" srcId="{177544A2-310F-456C-8056-85A486C08153}" destId="{BF98C664-C78D-437A-815C-BA075F6C5B3D}" srcOrd="0" destOrd="2" presId="urn:microsoft.com/office/officeart/2005/8/layout/vList5"/>
    <dgm:cxn modelId="{CB11DF9D-DC58-4FAC-93EE-D2DAED2DBDA2}" srcId="{F8D2FE23-494F-45F7-B3C6-59DF7972E306}" destId="{69CD0B4A-75CE-45BD-9A02-6AD7EC9277A5}" srcOrd="0" destOrd="0" parTransId="{BBB596EC-DF29-4CC2-9685-B874763EA6ED}" sibTransId="{4E3D2A7E-BBD3-4299-BEC0-AC09719F6B35}"/>
    <dgm:cxn modelId="{C2C8D37A-15E7-498D-9BE5-6005700F477A}" type="presOf" srcId="{B9E757CF-8258-4FED-80E8-230F8493E16A}" destId="{8B1EEBDC-F4DB-4DD4-843D-50978645E613}" srcOrd="0" destOrd="1" presId="urn:microsoft.com/office/officeart/2005/8/layout/vList5"/>
    <dgm:cxn modelId="{AD423087-DA96-4DBC-B176-E11E2BB22EBE}" type="presParOf" srcId="{B4FDBAC7-3420-4B31-8867-4B5C25030FE2}" destId="{44F6D997-16D3-4110-8A8E-CEE6B3463FA0}" srcOrd="0" destOrd="0" presId="urn:microsoft.com/office/officeart/2005/8/layout/vList5"/>
    <dgm:cxn modelId="{A5B97EEB-3411-4BA7-ADD0-7EA6040544A3}" type="presParOf" srcId="{44F6D997-16D3-4110-8A8E-CEE6B3463FA0}" destId="{EEE68C30-B53D-4148-816B-C92895071DF8}" srcOrd="0" destOrd="0" presId="urn:microsoft.com/office/officeart/2005/8/layout/vList5"/>
    <dgm:cxn modelId="{C282AE91-93B9-4C6A-89D3-E914BBEA0FA9}" type="presParOf" srcId="{44F6D997-16D3-4110-8A8E-CEE6B3463FA0}" destId="{72B70399-138A-4C5D-8324-B906B9AD33BD}" srcOrd="1" destOrd="0" presId="urn:microsoft.com/office/officeart/2005/8/layout/vList5"/>
    <dgm:cxn modelId="{C88E461D-6575-4569-832A-42E2F316EC55}" type="presParOf" srcId="{B4FDBAC7-3420-4B31-8867-4B5C25030FE2}" destId="{CDAA5A07-D8C1-45F2-ABBD-427CF4CAA2F3}" srcOrd="1" destOrd="0" presId="urn:microsoft.com/office/officeart/2005/8/layout/vList5"/>
    <dgm:cxn modelId="{B5162219-DDB6-4A74-846E-454906749B4F}" type="presParOf" srcId="{B4FDBAC7-3420-4B31-8867-4B5C25030FE2}" destId="{697B54CD-F1D3-4AB9-A97C-E2BE883768C1}" srcOrd="2" destOrd="0" presId="urn:microsoft.com/office/officeart/2005/8/layout/vList5"/>
    <dgm:cxn modelId="{95F8E7AE-4250-4780-A2AB-0E8F4B83F2FB}" type="presParOf" srcId="{697B54CD-F1D3-4AB9-A97C-E2BE883768C1}" destId="{770466D5-2045-45F3-AC9B-604F1E0C9DF2}" srcOrd="0" destOrd="0" presId="urn:microsoft.com/office/officeart/2005/8/layout/vList5"/>
    <dgm:cxn modelId="{B306015A-8CF7-4AC4-9667-FFD8F2E9E989}" type="presParOf" srcId="{697B54CD-F1D3-4AB9-A97C-E2BE883768C1}" destId="{8B1EEBDC-F4DB-4DD4-843D-50978645E613}" srcOrd="1" destOrd="0" presId="urn:microsoft.com/office/officeart/2005/8/layout/vList5"/>
    <dgm:cxn modelId="{BAE08390-2962-469D-9A50-A0242FC8AE3B}" type="presParOf" srcId="{B4FDBAC7-3420-4B31-8867-4B5C25030FE2}" destId="{2A240E38-449A-4BC8-832A-CBDAF178F455}" srcOrd="3" destOrd="0" presId="urn:microsoft.com/office/officeart/2005/8/layout/vList5"/>
    <dgm:cxn modelId="{32481835-64B1-45FD-AA63-6D287694B329}" type="presParOf" srcId="{B4FDBAC7-3420-4B31-8867-4B5C25030FE2}" destId="{7D1A0C50-A88F-47C1-B308-B5DAAE0687E5}" srcOrd="4" destOrd="0" presId="urn:microsoft.com/office/officeart/2005/8/layout/vList5"/>
    <dgm:cxn modelId="{324AC89B-34D7-430D-B2BA-6E4DBA4FCE4B}" type="presParOf" srcId="{7D1A0C50-A88F-47C1-B308-B5DAAE0687E5}" destId="{81E82E20-FA18-4658-A8E2-3471362A2175}" srcOrd="0" destOrd="0" presId="urn:microsoft.com/office/officeart/2005/8/layout/vList5"/>
    <dgm:cxn modelId="{4FAA85AA-16D6-4453-AEA1-5AB997A8C72B}" type="presParOf" srcId="{7D1A0C50-A88F-47C1-B308-B5DAAE0687E5}" destId="{BF98C664-C78D-437A-815C-BA075F6C5B3D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B70399-138A-4C5D-8324-B906B9AD33BD}">
      <dsp:nvSpPr>
        <dsp:cNvPr id="0" name=""/>
        <dsp:cNvSpPr/>
      </dsp:nvSpPr>
      <dsp:spPr>
        <a:xfrm rot="5400000">
          <a:off x="5279346" y="-2015596"/>
          <a:ext cx="1197144" cy="55321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액정공정 </a:t>
          </a: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( PR Coating , </a:t>
          </a: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노광기 등 </a:t>
          </a: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TFT </a:t>
          </a: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공정 </a:t>
          </a: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( Sputter , P-5000 , PECVD , RIE </a:t>
          </a: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등 </a:t>
          </a: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</dsp:txBody>
      <dsp:txXfrm rot="5400000">
        <a:off x="5279346" y="-2015596"/>
        <a:ext cx="1197144" cy="5532158"/>
      </dsp:txXfrm>
    </dsp:sp>
    <dsp:sp modelId="{EEE68C30-B53D-4148-816B-C92895071DF8}">
      <dsp:nvSpPr>
        <dsp:cNvPr id="0" name=""/>
        <dsp:cNvSpPr/>
      </dsp:nvSpPr>
      <dsp:spPr>
        <a:xfrm>
          <a:off x="0" y="2267"/>
          <a:ext cx="3111839" cy="1496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1. </a:t>
          </a:r>
          <a:r>
            <a:rPr lang="ko-KR" altLang="en-US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공정</a:t>
          </a:r>
          <a:endParaRPr lang="ko-KR" altLang="en-US" sz="5500" b="1" kern="1200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sp:txBody>
      <dsp:txXfrm>
        <a:off x="0" y="2267"/>
        <a:ext cx="3111839" cy="1496430"/>
      </dsp:txXfrm>
    </dsp:sp>
    <dsp:sp modelId="{8B1EEBDC-F4DB-4DD4-843D-50978645E613}">
      <dsp:nvSpPr>
        <dsp:cNvPr id="0" name=""/>
        <dsp:cNvSpPr/>
      </dsp:nvSpPr>
      <dsp:spPr>
        <a:xfrm rot="5400000">
          <a:off x="5279346" y="-444344"/>
          <a:ext cx="1197144" cy="55321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AMOLED  Backplane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한양대 온도센서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</dsp:txBody>
      <dsp:txXfrm rot="5400000">
        <a:off x="5279346" y="-444344"/>
        <a:ext cx="1197144" cy="5532158"/>
      </dsp:txXfrm>
    </dsp:sp>
    <dsp:sp modelId="{770466D5-2045-45F3-AC9B-604F1E0C9DF2}">
      <dsp:nvSpPr>
        <dsp:cNvPr id="0" name=""/>
        <dsp:cNvSpPr/>
      </dsp:nvSpPr>
      <dsp:spPr>
        <a:xfrm>
          <a:off x="0" y="1573519"/>
          <a:ext cx="3111839" cy="1496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2. </a:t>
          </a:r>
          <a:r>
            <a:rPr lang="ko-KR" altLang="en-US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과제</a:t>
          </a:r>
          <a:endParaRPr lang="ko-KR" altLang="en-US" sz="5500" b="1" kern="1200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sp:txBody>
      <dsp:txXfrm>
        <a:off x="0" y="1573519"/>
        <a:ext cx="3111839" cy="1496430"/>
      </dsp:txXfrm>
    </dsp:sp>
    <dsp:sp modelId="{BF98C664-C78D-437A-815C-BA075F6C5B3D}">
      <dsp:nvSpPr>
        <dsp:cNvPr id="0" name=""/>
        <dsp:cNvSpPr/>
      </dsp:nvSpPr>
      <dsp:spPr>
        <a:xfrm rot="5400000">
          <a:off x="5279346" y="1126907"/>
          <a:ext cx="1197144" cy="55321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>
              <a:latin typeface="맑은 고딕" pitchFamily="50" charset="-127"/>
              <a:ea typeface="맑은 고딕" pitchFamily="50" charset="-127"/>
            </a:rPr>
            <a:t>과제 관련 논문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Simulation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>
              <a:latin typeface="맑은 고딕" pitchFamily="50" charset="-127"/>
              <a:ea typeface="맑은 고딕" pitchFamily="50" charset="-127"/>
            </a:rPr>
            <a:t>TOEIC</a:t>
          </a:r>
          <a:endParaRPr lang="ko-KR" altLang="en-US" sz="1500" kern="1200" dirty="0">
            <a:latin typeface="맑은 고딕" pitchFamily="50" charset="-127"/>
            <a:ea typeface="맑은 고딕" pitchFamily="50" charset="-127"/>
          </a:endParaRPr>
        </a:p>
      </dsp:txBody>
      <dsp:txXfrm rot="5400000">
        <a:off x="5279346" y="1126907"/>
        <a:ext cx="1197144" cy="5532158"/>
      </dsp:txXfrm>
    </dsp:sp>
    <dsp:sp modelId="{81E82E20-FA18-4658-A8E2-3471362A2175}">
      <dsp:nvSpPr>
        <dsp:cNvPr id="0" name=""/>
        <dsp:cNvSpPr/>
      </dsp:nvSpPr>
      <dsp:spPr>
        <a:xfrm>
          <a:off x="0" y="3144771"/>
          <a:ext cx="3111839" cy="1496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3. </a:t>
          </a:r>
          <a:r>
            <a:rPr lang="ko-KR" altLang="en-US" sz="5500" b="1" kern="1200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맑은 고딕" pitchFamily="50" charset="-127"/>
              <a:ea typeface="맑은 고딕" pitchFamily="50" charset="-127"/>
            </a:rPr>
            <a:t>공부</a:t>
          </a:r>
          <a:endParaRPr lang="ko-KR" altLang="en-US" sz="5500" b="1" kern="1200" cap="none" spc="0" dirty="0">
            <a:ln w="17780" cmpd="sng">
              <a:solidFill>
                <a:srgbClr val="FFFFFF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  <a:latin typeface="맑은 고딕" pitchFamily="50" charset="-127"/>
            <a:ea typeface="맑은 고딕" pitchFamily="50" charset="-127"/>
          </a:endParaRPr>
        </a:p>
      </dsp:txBody>
      <dsp:txXfrm>
        <a:off x="0" y="3144771"/>
        <a:ext cx="3111839" cy="1496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838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733800"/>
            <a:ext cx="7086600" cy="533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003366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1BC4B2B-AAA1-4287-9676-3BD520B88E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22D31-D62F-4508-A616-53C105B077A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0198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0198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1717A-A234-4630-9BB1-840A489AA55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08778-0784-4DE5-8A87-AC57A404805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0BA9C-A923-4ACD-9CC2-D8741515A42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1ED3D-C83E-4F72-8C35-FC5743C947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EBC30-3B24-4FF1-A4CD-E0AB75613DB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830D8-34E1-4D6D-B025-A8BE5435CF9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927D1-3ADA-4C2B-9AF0-F1CDF88F2ED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4DF2E-A4C9-4903-9E69-959A1C38CA2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D70AA-9F17-4A09-8B2B-694CC4A1EFA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charset="-127"/>
              </a:defRPr>
            </a:lvl1pPr>
          </a:lstStyle>
          <a:p>
            <a:fld id="{BEA269D4-55C6-4E39-A78F-3B99C67EF88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imes New Roman" pitchFamily="18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b="1">
          <a:solidFill>
            <a:schemeClr val="bg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     2010</a:t>
            </a:r>
            <a:r>
              <a:rPr lang="ko-KR" altLang="en-US" dirty="0" smtClean="0">
                <a:ea typeface="굴림" charset="-127"/>
              </a:rPr>
              <a:t>년 신년 계획</a:t>
            </a:r>
            <a:r>
              <a:rPr lang="en-US" altLang="ko-KR" dirty="0" smtClean="0">
                <a:ea typeface="굴림" charset="-127"/>
              </a:rPr>
              <a:t>	</a:t>
            </a:r>
            <a:endParaRPr lang="en-US" altLang="ko-KR" dirty="0">
              <a:ea typeface="굴림" charset="-127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US" altLang="ko-KR" dirty="0" smtClean="0">
              <a:ea typeface="굴림" charset="-127"/>
            </a:endParaRPr>
          </a:p>
          <a:p>
            <a:pPr algn="r"/>
            <a:endParaRPr lang="en-US" altLang="ko-KR" dirty="0" smtClean="0">
              <a:ea typeface="굴림" charset="-127"/>
            </a:endParaRPr>
          </a:p>
          <a:p>
            <a:pPr algn="r"/>
            <a:r>
              <a:rPr lang="ko-KR" altLang="en-US" dirty="0" smtClean="0">
                <a:ea typeface="굴림" charset="-127"/>
              </a:rPr>
              <a:t>김  범  준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1. 2010</a:t>
            </a:r>
            <a:r>
              <a:rPr lang="ko-KR" altLang="en-US" dirty="0" smtClean="0">
                <a:ea typeface="굴림" charset="-127"/>
              </a:rPr>
              <a:t>년도 계획 </a:t>
            </a:r>
            <a:endParaRPr lang="en-US" altLang="ko-KR" dirty="0">
              <a:ea typeface="굴림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42844" y="1285861"/>
          <a:ext cx="8858278" cy="450059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857256"/>
                <a:gridCol w="571504"/>
                <a:gridCol w="714380"/>
                <a:gridCol w="582484"/>
                <a:gridCol w="681406"/>
                <a:gridCol w="681406"/>
                <a:gridCol w="681406"/>
                <a:gridCol w="681406"/>
                <a:gridCol w="681406"/>
                <a:gridCol w="681406"/>
                <a:gridCol w="681406"/>
                <a:gridCol w="681406"/>
                <a:gridCol w="681406"/>
              </a:tblGrid>
              <a:tr h="532485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6127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액정 공정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61272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TFT</a:t>
                      </a:r>
                      <a:r>
                        <a:rPr lang="en-US" altLang="ko-KR" sz="1000" b="1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000" b="1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공정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6127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시뮬레이션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5324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AMOLED</a:t>
                      </a: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Backplane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5324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온도센서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5324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논문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  <a:tr h="5324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TOEIC</a:t>
                      </a:r>
                      <a:endParaRPr lang="ko-KR" altLang="en-US" sz="1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오른쪽 화살표 7"/>
          <p:cNvSpPr/>
          <p:nvPr/>
        </p:nvSpPr>
        <p:spPr bwMode="auto">
          <a:xfrm>
            <a:off x="1004862" y="2000240"/>
            <a:ext cx="1357322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오른쪽 화살표 8"/>
          <p:cNvSpPr/>
          <p:nvPr/>
        </p:nvSpPr>
        <p:spPr bwMode="auto">
          <a:xfrm>
            <a:off x="1004862" y="4819660"/>
            <a:ext cx="8058196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오른쪽 화살표 9"/>
          <p:cNvSpPr/>
          <p:nvPr/>
        </p:nvSpPr>
        <p:spPr bwMode="auto">
          <a:xfrm>
            <a:off x="1004862" y="5357826"/>
            <a:ext cx="8058196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오른쪽 화살표 10"/>
          <p:cNvSpPr/>
          <p:nvPr/>
        </p:nvSpPr>
        <p:spPr bwMode="auto">
          <a:xfrm>
            <a:off x="1017562" y="2592382"/>
            <a:ext cx="2571768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오른쪽 화살표 11"/>
          <p:cNvSpPr/>
          <p:nvPr/>
        </p:nvSpPr>
        <p:spPr bwMode="auto">
          <a:xfrm>
            <a:off x="1004862" y="3214686"/>
            <a:ext cx="8058196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오른쪽 화살표 12"/>
          <p:cNvSpPr/>
          <p:nvPr/>
        </p:nvSpPr>
        <p:spPr bwMode="auto">
          <a:xfrm>
            <a:off x="2285984" y="3773490"/>
            <a:ext cx="6700874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오른쪽 화살표 13"/>
          <p:cNvSpPr/>
          <p:nvPr/>
        </p:nvSpPr>
        <p:spPr bwMode="auto">
          <a:xfrm>
            <a:off x="2285984" y="4332294"/>
            <a:ext cx="6700874" cy="28575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2. </a:t>
            </a:r>
            <a:r>
              <a:rPr lang="ko-KR" altLang="en-US" dirty="0" smtClean="0">
                <a:ea typeface="굴림" charset="-127"/>
              </a:rPr>
              <a:t>세부 계획</a:t>
            </a:r>
            <a:r>
              <a:rPr lang="en-US" altLang="ko-KR" dirty="0" smtClean="0">
                <a:ea typeface="굴림" charset="-127"/>
              </a:rPr>
              <a:t> </a:t>
            </a:r>
            <a:r>
              <a:rPr lang="ko-KR" altLang="en-US" dirty="0" smtClean="0">
                <a:ea typeface="굴림" charset="-127"/>
              </a:rPr>
              <a:t> </a:t>
            </a:r>
            <a:endParaRPr lang="en-US" altLang="ko-KR" dirty="0">
              <a:ea typeface="굴림" charset="-127"/>
            </a:endParaRPr>
          </a:p>
        </p:txBody>
      </p:sp>
      <p:graphicFrame>
        <p:nvGraphicFramePr>
          <p:cNvPr id="4" name="다이어그램 3"/>
          <p:cNvGraphicFramePr/>
          <p:nvPr/>
        </p:nvGraphicFramePr>
        <p:xfrm>
          <a:off x="214282" y="1142984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3.</a:t>
            </a:r>
            <a:r>
              <a:rPr lang="ko-KR" altLang="en-US" dirty="0" smtClean="0">
                <a:ea typeface="굴림" charset="-127"/>
              </a:rPr>
              <a:t> 목표</a:t>
            </a:r>
            <a:r>
              <a:rPr lang="en-US" altLang="ko-KR" dirty="0" smtClean="0">
                <a:ea typeface="굴림" charset="-127"/>
              </a:rPr>
              <a:t> </a:t>
            </a:r>
            <a:r>
              <a:rPr lang="ko-KR" altLang="en-US" dirty="0" smtClean="0">
                <a:ea typeface="굴림" charset="-127"/>
              </a:rPr>
              <a:t> </a:t>
            </a:r>
            <a:endParaRPr lang="en-US" altLang="ko-KR" dirty="0">
              <a:ea typeface="굴림" charset="-127"/>
            </a:endParaRPr>
          </a:p>
        </p:txBody>
      </p:sp>
      <p:graphicFrame>
        <p:nvGraphicFramePr>
          <p:cNvPr id="4" name="차트 3"/>
          <p:cNvGraphicFramePr/>
          <p:nvPr/>
        </p:nvGraphicFramePr>
        <p:xfrm>
          <a:off x="214282" y="1214422"/>
          <a:ext cx="4357718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0" y="2500306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스스로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TFT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를 만들 수 있도록 함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논문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편이상은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낼 수 있도록 함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buAutoNum type="arabicPeriod"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Simulation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마스터하기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buAutoNum type="arabicPeriod"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TOEIC 700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점 이상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buAutoNum type="arabicPeriod"/>
            </a:pP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ea typeface="굴림" charset="-127"/>
              </a:rPr>
              <a:t>감사 합니다</a:t>
            </a:r>
            <a:r>
              <a:rPr lang="en-US" altLang="ko-KR" dirty="0" smtClean="0">
                <a:ea typeface="굴림" charset="-127"/>
              </a:rPr>
              <a:t>.</a:t>
            </a:r>
            <a:endParaRPr lang="en-US" altLang="ko-KR" dirty="0">
              <a:ea typeface="굴림" charset="-127"/>
            </a:endParaRPr>
          </a:p>
        </p:txBody>
      </p:sp>
      <p:pic>
        <p:nvPicPr>
          <p:cNvPr id="10246" name="Picture 6" descr="tug_boat_lg_cl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124200"/>
            <a:ext cx="1905000" cy="57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ven_seas">
  <a:themeElements>
    <a:clrScheme name="seven_se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ven_sea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ven_se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_sea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_sea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_sea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_sea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_sea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_sea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seven_seas</Template>
  <TotalTime>192</TotalTime>
  <Words>119</Words>
  <Application>Microsoft Office PowerPoint</Application>
  <PresentationFormat>화면 슬라이드 쇼(4:3)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seven_seas</vt:lpstr>
      <vt:lpstr>     2010년 신년 계획 </vt:lpstr>
      <vt:lpstr>1. 2010년도 계획 </vt:lpstr>
      <vt:lpstr>2. 세부 계획  </vt:lpstr>
      <vt:lpstr>3. 목표  </vt:lpstr>
      <vt:lpstr>감사 합니다.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2010년 신년 계획</dc:title>
  <dc:creator>김천재님</dc:creator>
  <cp:lastModifiedBy>이형규</cp:lastModifiedBy>
  <cp:revision>24</cp:revision>
  <dcterms:created xsi:type="dcterms:W3CDTF">2010-01-07T07:02:48Z</dcterms:created>
  <dcterms:modified xsi:type="dcterms:W3CDTF">2010-01-09T08:42:45Z</dcterms:modified>
</cp:coreProperties>
</file>