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A832A-2AA8-4A4A-9CE7-E55AAE69E87B}" type="datetimeFigureOut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166FE-0FE0-4779-9874-1A7335DE32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TFT  process </a:t>
            </a:r>
            <a:r>
              <a:rPr lang="ko-KR" altLang="en-US" dirty="0" smtClean="0"/>
              <a:t>빨리 배워서 논문 제출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빨리 정확한 발음을 하게 </a:t>
            </a:r>
            <a:r>
              <a:rPr lang="ko-KR" altLang="en-US" dirty="0" err="1" smtClean="0"/>
              <a:t>되서</a:t>
            </a:r>
            <a:r>
              <a:rPr lang="ko-KR" altLang="en-US" dirty="0" smtClean="0"/>
              <a:t> 문제없이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대화할 수 있으면 좋겠습니다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166FE-0FE0-4779-9874-1A7335DE3219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2010-01-09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/>
          <a:lstStyle/>
          <a:p>
            <a:r>
              <a:rPr lang="en-US" altLang="ko-KR" dirty="0" smtClean="0"/>
              <a:t>2010</a:t>
            </a:r>
            <a:r>
              <a:rPr lang="ko-KR" altLang="en-US" dirty="0" smtClean="0"/>
              <a:t>년 계획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214810" y="4429132"/>
            <a:ext cx="4129094" cy="136954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                        ED LAB</a:t>
            </a:r>
          </a:p>
          <a:p>
            <a:r>
              <a:rPr lang="en-US" altLang="ko-KR" dirty="0" smtClean="0"/>
              <a:t>                         </a:t>
            </a:r>
            <a:r>
              <a:rPr lang="ko-KR" altLang="en-US" dirty="0" smtClean="0"/>
              <a:t>김해봉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일년 계획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85720" y="1785926"/>
          <a:ext cx="8429690" cy="4143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726"/>
                <a:gridCol w="614914"/>
                <a:gridCol w="614914"/>
                <a:gridCol w="614913"/>
                <a:gridCol w="614914"/>
                <a:gridCol w="614914"/>
                <a:gridCol w="614913"/>
                <a:gridCol w="614914"/>
                <a:gridCol w="614913"/>
                <a:gridCol w="614914"/>
                <a:gridCol w="614914"/>
                <a:gridCol w="614913"/>
                <a:gridCol w="614914"/>
              </a:tblGrid>
              <a:tr h="9253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          </a:t>
                      </a:r>
                      <a:r>
                        <a:rPr lang="ko-KR" altLang="en-US" dirty="0" smtClean="0"/>
                        <a:t>월</a:t>
                      </a:r>
                      <a:r>
                        <a:rPr lang="ko-KR" altLang="en-US" baseline="0" dirty="0" smtClean="0"/>
                        <a:t>   </a:t>
                      </a:r>
                      <a:endParaRPr lang="en-US" altLang="ko-KR" baseline="0" dirty="0" smtClean="0"/>
                    </a:p>
                    <a:p>
                      <a:pPr latinLnBrk="1"/>
                      <a:endParaRPr lang="en-US" altLang="ko-KR" baseline="0" dirty="0" smtClean="0"/>
                    </a:p>
                    <a:p>
                      <a:pPr latinLnBrk="1"/>
                      <a:r>
                        <a:rPr lang="ko-KR" altLang="en-US" dirty="0" smtClean="0"/>
                        <a:t>항목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12</a:t>
                      </a:r>
                      <a:endParaRPr lang="ko-KR" altLang="en-US" dirty="0"/>
                    </a:p>
                  </a:txBody>
                  <a:tcPr/>
                </a:tc>
              </a:tr>
              <a:tr h="9253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   </a:t>
                      </a:r>
                    </a:p>
                    <a:p>
                      <a:pPr latinLnBrk="1"/>
                      <a:r>
                        <a:rPr lang="en-US" altLang="ko-KR" dirty="0" smtClean="0"/>
                        <a:t>     TFT</a:t>
                      </a:r>
                      <a:endParaRPr lang="en-US" altLang="ko-KR" baseline="0" dirty="0" smtClean="0"/>
                    </a:p>
                    <a:p>
                      <a:pPr latinLnBrk="1"/>
                      <a:r>
                        <a:rPr lang="en-US" altLang="ko-KR" baseline="0" dirty="0" smtClean="0"/>
                        <a:t> process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7642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</a:t>
                      </a:r>
                    </a:p>
                    <a:p>
                      <a:pPr latinLnBrk="1"/>
                      <a:r>
                        <a:rPr lang="en-US" altLang="ko-KR" dirty="0" smtClean="0"/>
                        <a:t>  TOEIC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7642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</a:t>
                      </a:r>
                      <a:r>
                        <a:rPr lang="en-US" altLang="ko-KR" baseline="0" dirty="0" smtClean="0"/>
                        <a:t> </a:t>
                      </a:r>
                    </a:p>
                    <a:p>
                      <a:pPr latinLnBrk="1"/>
                      <a:r>
                        <a:rPr lang="en-US" altLang="ko-KR" baseline="0" dirty="0" smtClean="0"/>
                        <a:t>   KLPT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7642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  </a:t>
                      </a:r>
                    </a:p>
                    <a:p>
                      <a:pPr latinLnBrk="1"/>
                      <a:r>
                        <a:rPr lang="en-US" altLang="ko-KR" dirty="0" smtClean="0"/>
                        <a:t>    </a:t>
                      </a:r>
                      <a:r>
                        <a:rPr lang="ko-KR" altLang="en-US" dirty="0" smtClean="0"/>
                        <a:t>운동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오른쪽 화살표 11"/>
          <p:cNvSpPr/>
          <p:nvPr/>
        </p:nvSpPr>
        <p:spPr>
          <a:xfrm>
            <a:off x="1643042" y="2786058"/>
            <a:ext cx="700092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072198" y="314324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ysClr val="windowText" lastClr="000000"/>
                </a:solidFill>
              </a:rPr>
              <a:t>논문제출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1643042" y="5286388"/>
            <a:ext cx="700092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1643042" y="4500570"/>
            <a:ext cx="207170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1643042" y="3643314"/>
            <a:ext cx="142876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571604" y="392906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</a:rPr>
              <a:t>TEST </a:t>
            </a:r>
            <a:r>
              <a:rPr lang="ko-KR" altLang="en-US" sz="2000" dirty="0" smtClean="0">
                <a:solidFill>
                  <a:schemeClr val="bg1"/>
                </a:solidFill>
              </a:rPr>
              <a:t>준비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5984" y="478632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</a:rPr>
              <a:t>TEST </a:t>
            </a:r>
            <a:r>
              <a:rPr lang="ko-KR" altLang="en-US" sz="2000" dirty="0" smtClean="0">
                <a:solidFill>
                  <a:schemeClr val="bg1"/>
                </a:solidFill>
              </a:rPr>
              <a:t>준비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6182" y="557214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달리기   수영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6000768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바탕"/>
                <a:ea typeface="바탕"/>
              </a:rPr>
              <a:t>★</a:t>
            </a:r>
            <a:r>
              <a:rPr lang="en-US" altLang="ko-KR" dirty="0" smtClean="0">
                <a:latin typeface="바탕"/>
                <a:ea typeface="바탕"/>
              </a:rPr>
              <a:t> </a:t>
            </a:r>
            <a:r>
              <a:rPr lang="en-US" altLang="ko-KR" dirty="0" smtClean="0"/>
              <a:t>KLPT       </a:t>
            </a:r>
            <a:r>
              <a:rPr lang="en-US" dirty="0" smtClean="0"/>
              <a:t>Korean  Language  Proficiency  Test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00298" y="314324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장비 실습</a:t>
            </a:r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285720" y="1785926"/>
            <a:ext cx="1071570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선배에게 </a:t>
            </a:r>
            <a:r>
              <a:rPr lang="ko-KR" altLang="en-US" dirty="0" smtClean="0"/>
              <a:t>배우고 있는 장비</a:t>
            </a:r>
            <a:endParaRPr lang="ko-KR" altLang="en-US" dirty="0"/>
          </a:p>
        </p:txBody>
      </p:sp>
      <p:pic>
        <p:nvPicPr>
          <p:cNvPr id="4" name="내용 개체 틀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512" y="857232"/>
            <a:ext cx="3847736" cy="2571768"/>
          </a:xfrm>
        </p:spPr>
      </p:pic>
      <p:pic>
        <p:nvPicPr>
          <p:cNvPr id="5" name="그림 4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785794"/>
            <a:ext cx="3643338" cy="2643592"/>
          </a:xfrm>
          <a:prstGeom prst="rect">
            <a:avLst/>
          </a:prstGeom>
        </p:spPr>
      </p:pic>
      <p:pic>
        <p:nvPicPr>
          <p:cNvPr id="6" name="그림 5" descr="메인디스플레이 sputter 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890833"/>
            <a:ext cx="3857653" cy="2681439"/>
          </a:xfrm>
          <a:prstGeom prst="rect">
            <a:avLst/>
          </a:prstGeom>
        </p:spPr>
      </p:pic>
      <p:pic>
        <p:nvPicPr>
          <p:cNvPr id="7" name="그림 6" descr="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929066"/>
            <a:ext cx="3643338" cy="2589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7356" y="342900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 - 5000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650083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Sputter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342900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노광</a:t>
            </a:r>
            <a:r>
              <a:rPr lang="ko-KR" altLang="en-US" dirty="0" smtClean="0"/>
              <a:t>기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648869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 Point Prove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  원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600200"/>
            <a:ext cx="6900882" cy="4709160"/>
          </a:xfrm>
        </p:spPr>
        <p:txBody>
          <a:bodyPr/>
          <a:lstStyle/>
          <a:p>
            <a:r>
              <a:rPr lang="en-US" altLang="ko-KR" dirty="0" smtClean="0"/>
              <a:t>TFT  process </a:t>
            </a:r>
            <a:r>
              <a:rPr lang="ko-KR" altLang="en-US" dirty="0" smtClean="0"/>
              <a:t>빨리 배워서 논문 제출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빨리 정확한 발음을 하게 되어 문제없이 대화할 수 있으면 좋겠습니다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여러분 새해 복 많이 받고 건강하면       좋겠습니다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1357298"/>
            <a:ext cx="5577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/>
              <a:t>THANK    YOU</a:t>
            </a:r>
            <a:endParaRPr lang="ko-KR" alt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3571876"/>
            <a:ext cx="45005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u="sng" dirty="0" smtClean="0"/>
              <a:t>新 年 快 樂</a:t>
            </a:r>
            <a:endParaRPr lang="ko-KR" altLang="en-US" sz="60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371</TotalTime>
  <Words>121</Words>
  <Application>Microsoft Office PowerPoint</Application>
  <PresentationFormat>화면 슬라이드 쇼(4:3)</PresentationFormat>
  <Paragraphs>50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광선</vt:lpstr>
      <vt:lpstr>2010년 계획</vt:lpstr>
      <vt:lpstr>일년 계획</vt:lpstr>
      <vt:lpstr>선배에게 배우고 있는 장비</vt:lpstr>
      <vt:lpstr>소  원</vt:lpstr>
      <vt:lpstr>    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이형규</cp:lastModifiedBy>
  <cp:revision>38</cp:revision>
  <dcterms:created xsi:type="dcterms:W3CDTF">2006-10-05T04:04:58Z</dcterms:created>
  <dcterms:modified xsi:type="dcterms:W3CDTF">2010-01-09T08:47:38Z</dcterms:modified>
</cp:coreProperties>
</file>