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234E822-CEF2-4121-9314-290BD871A436}" type="datetimeFigureOut">
              <a:rPr lang="ko-KR" altLang="en-US" smtClean="0"/>
              <a:t>2010-01-07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1A67770-6352-4CF2-AE0F-F48AFCCCF7C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00100" y="1785926"/>
            <a:ext cx="7772400" cy="1975104"/>
          </a:xfrm>
        </p:spPr>
        <p:txBody>
          <a:bodyPr/>
          <a:lstStyle/>
          <a:p>
            <a:r>
              <a:rPr lang="en-US" altLang="ko-KR" dirty="0" smtClean="0"/>
              <a:t>2010</a:t>
            </a:r>
            <a:br>
              <a:rPr lang="en-US" altLang="ko-KR" dirty="0" smtClean="0"/>
            </a:br>
            <a:r>
              <a:rPr lang="en-US" altLang="ko-KR" dirty="0" smtClean="0"/>
              <a:t>ED Lab </a:t>
            </a:r>
            <a:r>
              <a:rPr lang="ko-KR" altLang="en-US" dirty="0" smtClean="0"/>
              <a:t>상반기 </a:t>
            </a:r>
            <a:r>
              <a:rPr lang="ko-KR" altLang="en-US" dirty="0" err="1" smtClean="0"/>
              <a:t>워크샵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4929198"/>
            <a:ext cx="7772400" cy="794380"/>
          </a:xfrm>
        </p:spPr>
        <p:txBody>
          <a:bodyPr/>
          <a:lstStyle/>
          <a:p>
            <a:pPr algn="r"/>
            <a:r>
              <a:rPr lang="ko-KR" altLang="en-US" dirty="0" smtClean="0"/>
              <a:t>금창민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1"/>
                </a:solidFill>
              </a:rPr>
              <a:t>2010</a:t>
            </a:r>
            <a:br>
              <a:rPr lang="en-US" altLang="ko-KR" dirty="0" smtClean="0">
                <a:solidFill>
                  <a:schemeClr val="accent1"/>
                </a:solidFill>
              </a:rPr>
            </a:br>
            <a:r>
              <a:rPr lang="en-US" altLang="ko-KR" dirty="0" smtClean="0">
                <a:solidFill>
                  <a:schemeClr val="accent1"/>
                </a:solidFill>
              </a:rPr>
              <a:t>ED Lab </a:t>
            </a:r>
            <a:r>
              <a:rPr lang="ko-KR" altLang="en-US" dirty="0" smtClean="0">
                <a:solidFill>
                  <a:schemeClr val="accent1"/>
                </a:solidFill>
              </a:rPr>
              <a:t>상반기 </a:t>
            </a:r>
            <a:r>
              <a:rPr lang="ko-KR" altLang="en-US" dirty="0" err="1" smtClean="0">
                <a:solidFill>
                  <a:schemeClr val="accent1"/>
                </a:solidFill>
              </a:rPr>
              <a:t>워크샵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5852" y="2521763"/>
            <a:ext cx="635798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◆ </a:t>
            </a:r>
            <a:r>
              <a:rPr lang="ko-KR" altLang="en-US" dirty="0" smtClean="0"/>
              <a:t>이번 학기  </a:t>
            </a:r>
            <a:r>
              <a:rPr lang="en-US" altLang="ko-KR" dirty="0" smtClean="0"/>
              <a:t>-&gt;  </a:t>
            </a:r>
            <a:r>
              <a:rPr lang="ko-KR" altLang="en-US" dirty="0" smtClean="0"/>
              <a:t>다음학기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         3.71            </a:t>
            </a:r>
            <a:r>
              <a:rPr lang="en-US" altLang="ko-KR" sz="3200" dirty="0" smtClean="0"/>
              <a:t>4.0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이상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◆ </a:t>
            </a:r>
            <a:r>
              <a:rPr lang="ko-KR" altLang="en-US" dirty="0" smtClean="0"/>
              <a:t>방학 기간 중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자료들을 이용하여 </a:t>
            </a:r>
            <a:r>
              <a:rPr lang="en-US" altLang="ko-KR" dirty="0" smtClean="0"/>
              <a:t>3</a:t>
            </a:r>
            <a:r>
              <a:rPr lang="ko-KR" altLang="en-US" dirty="0" smtClean="0"/>
              <a:t>학년 과목 </a:t>
            </a:r>
            <a:r>
              <a:rPr lang="en-US" altLang="ko-KR" dirty="0" smtClean="0"/>
              <a:t>TFT-LCD</a:t>
            </a:r>
            <a:r>
              <a:rPr lang="ko-KR" altLang="en-US" dirty="0" smtClean="0"/>
              <a:t>와 회로전산모사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</a:t>
            </a:r>
            <a:endParaRPr lang="en-US" altLang="ko-KR" dirty="0" smtClean="0"/>
          </a:p>
          <a:p>
            <a:r>
              <a:rPr lang="ko-KR" altLang="en-US" dirty="0" smtClean="0"/>
              <a:t> 관하여 </a:t>
            </a:r>
            <a:r>
              <a:rPr lang="en-US" altLang="ko-KR" dirty="0" smtClean="0"/>
              <a:t>Preview</a:t>
            </a:r>
          </a:p>
          <a:p>
            <a:endParaRPr lang="en-US" altLang="ko-KR" dirty="0"/>
          </a:p>
          <a:p>
            <a:r>
              <a:rPr lang="ko-KR" altLang="en-US" dirty="0" smtClean="0"/>
              <a:t>◆</a:t>
            </a:r>
            <a:r>
              <a:rPr lang="en-US" altLang="ko-KR" dirty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학년과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 1</a:t>
            </a:r>
            <a:r>
              <a:rPr lang="ko-KR" altLang="en-US" dirty="0" smtClean="0"/>
              <a:t>학기 과목</a:t>
            </a:r>
            <a:r>
              <a:rPr lang="en-US" altLang="ko-KR" dirty="0"/>
              <a:t> </a:t>
            </a:r>
            <a:r>
              <a:rPr lang="ko-KR" altLang="en-US" dirty="0" smtClean="0"/>
              <a:t>재수강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1142976" y="1844093"/>
            <a:ext cx="149920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전  공</a:t>
            </a:r>
            <a:endParaRPr lang="en-US" altLang="ko-K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톱니 모양의 오른쪽 화살표 13"/>
          <p:cNvSpPr/>
          <p:nvPr/>
        </p:nvSpPr>
        <p:spPr>
          <a:xfrm>
            <a:off x="2643174" y="3214686"/>
            <a:ext cx="500066" cy="35719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1"/>
                </a:solidFill>
              </a:rPr>
              <a:t>2010</a:t>
            </a:r>
            <a:br>
              <a:rPr lang="en-US" altLang="ko-KR" dirty="0" smtClean="0">
                <a:solidFill>
                  <a:schemeClr val="accent1"/>
                </a:solidFill>
              </a:rPr>
            </a:br>
            <a:r>
              <a:rPr lang="en-US" altLang="ko-KR" dirty="0" smtClean="0">
                <a:solidFill>
                  <a:schemeClr val="accent1"/>
                </a:solidFill>
              </a:rPr>
              <a:t>ED Lab </a:t>
            </a:r>
            <a:r>
              <a:rPr lang="ko-KR" altLang="en-US" dirty="0" smtClean="0">
                <a:solidFill>
                  <a:schemeClr val="accent1"/>
                </a:solidFill>
              </a:rPr>
              <a:t>상반기 </a:t>
            </a:r>
            <a:r>
              <a:rPr lang="ko-KR" altLang="en-US" dirty="0" err="1" smtClean="0">
                <a:solidFill>
                  <a:schemeClr val="accent1"/>
                </a:solidFill>
              </a:rPr>
              <a:t>워크샵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42976" y="1857364"/>
            <a:ext cx="149920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 A B</a:t>
            </a:r>
            <a:endParaRPr lang="en-US" altLang="ko-K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2786058"/>
            <a:ext cx="58579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--</a:t>
            </a:r>
            <a:r>
              <a:rPr lang="ko-KR" altLang="en-US" dirty="0" smtClean="0"/>
              <a:t>방학 기간 중</a:t>
            </a:r>
            <a:r>
              <a:rPr lang="en-US" altLang="ko-KR" dirty="0" smtClean="0"/>
              <a:t> --</a:t>
            </a:r>
          </a:p>
          <a:p>
            <a:endParaRPr lang="en-US" altLang="ko-KR" dirty="0"/>
          </a:p>
          <a:p>
            <a:r>
              <a:rPr lang="ko-KR" altLang="en-US" dirty="0" smtClean="0"/>
              <a:t>◆ </a:t>
            </a:r>
            <a:r>
              <a:rPr lang="en-US" altLang="ko-KR" dirty="0" smtClean="0"/>
              <a:t>OLED backplane </a:t>
            </a:r>
            <a:r>
              <a:rPr lang="ko-KR" altLang="en-US" dirty="0" smtClean="0"/>
              <a:t>자료 공부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◆ </a:t>
            </a:r>
            <a:r>
              <a:rPr lang="en-US" altLang="ko-KR" dirty="0" smtClean="0"/>
              <a:t>New it – solar cell </a:t>
            </a:r>
            <a:r>
              <a:rPr lang="ko-KR" altLang="en-US" dirty="0" smtClean="0"/>
              <a:t>논문 및 특허 조사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◆ </a:t>
            </a:r>
            <a:r>
              <a:rPr lang="ko-KR" altLang="en-US" dirty="0" smtClean="0"/>
              <a:t>공정에 대한 공부와 실습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◆ </a:t>
            </a:r>
            <a:r>
              <a:rPr lang="ko-KR" altLang="en-US" dirty="0" smtClean="0"/>
              <a:t>이사 물품 자료 마무리</a:t>
            </a:r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1"/>
                </a:solidFill>
              </a:rPr>
              <a:t>2010</a:t>
            </a:r>
            <a:br>
              <a:rPr lang="en-US" altLang="ko-KR" dirty="0" smtClean="0">
                <a:solidFill>
                  <a:schemeClr val="accent1"/>
                </a:solidFill>
              </a:rPr>
            </a:br>
            <a:r>
              <a:rPr lang="en-US" altLang="ko-KR" dirty="0" smtClean="0">
                <a:solidFill>
                  <a:schemeClr val="accent1"/>
                </a:solidFill>
              </a:rPr>
              <a:t>ED Lab </a:t>
            </a:r>
            <a:r>
              <a:rPr lang="ko-KR" altLang="en-US" dirty="0" smtClean="0">
                <a:solidFill>
                  <a:schemeClr val="accent1"/>
                </a:solidFill>
              </a:rPr>
              <a:t>상반기 </a:t>
            </a:r>
            <a:r>
              <a:rPr lang="ko-KR" altLang="en-US" dirty="0" err="1" smtClean="0">
                <a:solidFill>
                  <a:schemeClr val="accent1"/>
                </a:solidFill>
              </a:rPr>
              <a:t>워크샵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42976" y="1714488"/>
            <a:ext cx="149920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영 어</a:t>
            </a:r>
            <a:endParaRPr lang="en-US" altLang="ko-K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2500306"/>
            <a:ext cx="65008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◆</a:t>
            </a:r>
            <a:r>
              <a:rPr lang="ko-KR" altLang="en-US" dirty="0" smtClean="0"/>
              <a:t>영어 강독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매일 아침 </a:t>
            </a:r>
            <a:r>
              <a:rPr lang="en-US" altLang="ko-KR" dirty="0" smtClean="0"/>
              <a:t>9:30</a:t>
            </a:r>
            <a:r>
              <a:rPr lang="ko-KR" altLang="en-US" dirty="0" smtClean="0"/>
              <a:t>분   </a:t>
            </a:r>
            <a:r>
              <a:rPr lang="en-US" altLang="ko-KR" dirty="0" smtClean="0"/>
              <a:t>-&gt; </a:t>
            </a:r>
            <a:r>
              <a:rPr lang="ko-KR" altLang="en-US" dirty="0" smtClean="0"/>
              <a:t>하루 </a:t>
            </a:r>
            <a:r>
              <a:rPr lang="en-US" altLang="ko-KR" dirty="0" smtClean="0"/>
              <a:t>1</a:t>
            </a:r>
            <a:r>
              <a:rPr lang="ko-KR" altLang="en-US" dirty="0" smtClean="0"/>
              <a:t>시간이상의 준비 및 공부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◆ </a:t>
            </a:r>
            <a:r>
              <a:rPr lang="en-US" altLang="ko-KR" dirty="0" smtClean="0"/>
              <a:t>TOEIC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꾸준</a:t>
            </a:r>
            <a:r>
              <a:rPr lang="ko-KR" altLang="en-US" dirty="0"/>
              <a:t>한 </a:t>
            </a:r>
            <a:r>
              <a:rPr lang="ko-KR" altLang="en-US" dirty="0" smtClean="0"/>
              <a:t>교재 공부 및 단어암기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24</a:t>
            </a:r>
            <a:r>
              <a:rPr lang="ko-KR" altLang="en-US" dirty="0" smtClean="0"/>
              <a:t>일 시험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목표 </a:t>
            </a:r>
            <a:r>
              <a:rPr lang="en-US" altLang="ko-KR" dirty="0" smtClean="0"/>
              <a:t>: 500</a:t>
            </a:r>
            <a:r>
              <a:rPr lang="ko-KR" altLang="en-US" dirty="0" smtClean="0"/>
              <a:t>점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1"/>
                </a:solidFill>
              </a:rPr>
              <a:t>2010</a:t>
            </a:r>
            <a:br>
              <a:rPr lang="en-US" altLang="ko-KR" dirty="0" smtClean="0">
                <a:solidFill>
                  <a:schemeClr val="accent1"/>
                </a:solidFill>
              </a:rPr>
            </a:br>
            <a:r>
              <a:rPr lang="en-US" altLang="ko-KR" dirty="0" smtClean="0">
                <a:solidFill>
                  <a:schemeClr val="accent1"/>
                </a:solidFill>
              </a:rPr>
              <a:t>ED Lab </a:t>
            </a:r>
            <a:r>
              <a:rPr lang="ko-KR" altLang="en-US" dirty="0" smtClean="0">
                <a:solidFill>
                  <a:schemeClr val="accent1"/>
                </a:solidFill>
              </a:rPr>
              <a:t>상반기 </a:t>
            </a:r>
            <a:r>
              <a:rPr lang="ko-KR" altLang="en-US" dirty="0" err="1" smtClean="0">
                <a:solidFill>
                  <a:schemeClr val="accent1"/>
                </a:solidFill>
              </a:rPr>
              <a:t>워크샵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42976" y="1714488"/>
            <a:ext cx="149920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기 타</a:t>
            </a:r>
            <a:endParaRPr lang="en-US" altLang="ko-K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2571744"/>
            <a:ext cx="55007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◆ </a:t>
            </a:r>
            <a:r>
              <a:rPr lang="ko-KR" altLang="en-US" sz="2400" dirty="0" smtClean="0"/>
              <a:t>다음주 </a:t>
            </a:r>
            <a:r>
              <a:rPr lang="en-US" altLang="ko-KR" sz="2400" dirty="0" smtClean="0"/>
              <a:t>or </a:t>
            </a:r>
            <a:r>
              <a:rPr lang="ko-KR" altLang="en-US" sz="2400" dirty="0" smtClean="0"/>
              <a:t>이사기간을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이용한 운전면허 도로주행 완료</a:t>
            </a:r>
            <a:endParaRPr lang="en-US" altLang="ko-KR" sz="2400" dirty="0" smtClean="0"/>
          </a:p>
          <a:p>
            <a:endParaRPr lang="en-US" altLang="ko-KR" sz="2400" dirty="0"/>
          </a:p>
          <a:p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감 사 합 </a:t>
            </a:r>
            <a:r>
              <a:rPr lang="ko-KR" altLang="en-US" dirty="0" err="1" smtClean="0"/>
              <a:t>니</a:t>
            </a:r>
            <a:r>
              <a:rPr lang="ko-KR" altLang="en-US" dirty="0" smtClean="0"/>
              <a:t> 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열심히 하겠습니다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테크닉">
  <a:themeElements>
    <a:clrScheme name="테크닉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209</TotalTime>
  <Words>123</Words>
  <Application>Microsoft Office PowerPoint</Application>
  <PresentationFormat>화면 슬라이드 쇼(4:3)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테크닉</vt:lpstr>
      <vt:lpstr>2010 ED Lab 상반기 워크샵</vt:lpstr>
      <vt:lpstr>2010 ED Lab 상반기 워크샵</vt:lpstr>
      <vt:lpstr>2010 ED Lab 상반기 워크샵</vt:lpstr>
      <vt:lpstr>2010 ED Lab 상반기 워크샵</vt:lpstr>
      <vt:lpstr>2010 ED Lab 상반기 워크샵</vt:lpstr>
      <vt:lpstr>감 사 합 니 다.  열심히 하겠습니다!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김태식</dc:creator>
  <cp:lastModifiedBy>김태식</cp:lastModifiedBy>
  <cp:revision>22</cp:revision>
  <dcterms:created xsi:type="dcterms:W3CDTF">2010-01-07T07:04:40Z</dcterms:created>
  <dcterms:modified xsi:type="dcterms:W3CDTF">2010-01-07T10:33:49Z</dcterms:modified>
</cp:coreProperties>
</file>