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6600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선 연결선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제목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부제목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16" name="날짜 개체 틀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A5939-46C7-4594-96FB-B6A0A49453AF}" type="datetimeFigureOut">
              <a:rPr lang="ko-KR" altLang="en-US" smtClean="0"/>
              <a:pPr/>
              <a:t>2010-01-08</a:t>
            </a:fld>
            <a:endParaRPr lang="ko-KR" altLang="en-US"/>
          </a:p>
        </p:txBody>
      </p:sp>
      <p:sp>
        <p:nvSpPr>
          <p:cNvPr id="2" name="바닥글 개체 틀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5" name="슬라이드 번호 개체 틀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15B3D719-EDE1-4FD8-8CB2-4483D1553B5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A5939-46C7-4594-96FB-B6A0A49453AF}" type="datetimeFigureOut">
              <a:rPr lang="ko-KR" altLang="en-US" smtClean="0"/>
              <a:pPr/>
              <a:t>2010-01-08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3D719-EDE1-4FD8-8CB2-4483D1553B5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A5939-46C7-4594-96FB-B6A0A49453AF}" type="datetimeFigureOut">
              <a:rPr lang="ko-KR" altLang="en-US" smtClean="0"/>
              <a:pPr/>
              <a:t>2010-01-08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3D719-EDE1-4FD8-8CB2-4483D1553B5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제목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27" name="내용 개체 틀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25" name="날짜 개체 틀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A5939-46C7-4594-96FB-B6A0A49453AF}" type="datetimeFigureOut">
              <a:rPr lang="ko-KR" altLang="en-US" smtClean="0"/>
              <a:pPr/>
              <a:t>2010-01-08</a:t>
            </a:fld>
            <a:endParaRPr lang="ko-KR" altLang="en-US"/>
          </a:p>
        </p:txBody>
      </p:sp>
      <p:sp>
        <p:nvSpPr>
          <p:cNvPr id="19" name="바닥글 개체 틀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16" name="슬라이드 번호 개체 틀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15B3D719-EDE1-4FD8-8CB2-4483D1553B5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선 연결선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텍스트 개체 틀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9" name="날짜 개체 틀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A5939-46C7-4594-96FB-B6A0A49453AF}" type="datetimeFigureOut">
              <a:rPr lang="ko-KR" altLang="en-US" smtClean="0"/>
              <a:pPr/>
              <a:t>2010-01-08</a:t>
            </a:fld>
            <a:endParaRPr lang="ko-KR" altLang="en-US"/>
          </a:p>
        </p:txBody>
      </p:sp>
      <p:sp>
        <p:nvSpPr>
          <p:cNvPr id="11" name="바닥글 개체 틀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6" name="슬라이드 번호 개체 틀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3D719-EDE1-4FD8-8CB2-4483D1553B55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제목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제목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4" name="내용 개체 틀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3" name="내용 개체 틀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21" name="날짜 개체 틀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A5939-46C7-4594-96FB-B6A0A49453AF}" type="datetimeFigureOut">
              <a:rPr lang="ko-KR" altLang="en-US" smtClean="0"/>
              <a:pPr/>
              <a:t>2010-01-08</a:t>
            </a:fld>
            <a:endParaRPr lang="ko-KR" altLang="en-US"/>
          </a:p>
        </p:txBody>
      </p:sp>
      <p:sp>
        <p:nvSpPr>
          <p:cNvPr id="10" name="바닥글 개체 틀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1" name="슬라이드 번호 개체 틀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3D719-EDE1-4FD8-8CB2-4483D1553B5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제목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3" name="텍스트 개체 틀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25" name="텍스트 개체 틀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28" name="내용 개체 틀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A5939-46C7-4594-96FB-B6A0A49453AF}" type="datetimeFigureOut">
              <a:rPr lang="ko-KR" altLang="en-US" smtClean="0"/>
              <a:pPr/>
              <a:t>2010-01-08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15B3D719-EDE1-4FD8-8CB2-4483D1553B55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1" name="직선 연결선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제목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2" name="날짜 개체 틀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A5939-46C7-4594-96FB-B6A0A49453AF}" type="datetimeFigureOut">
              <a:rPr lang="ko-KR" altLang="en-US" smtClean="0"/>
              <a:pPr/>
              <a:t>2010-01-08</a:t>
            </a:fld>
            <a:endParaRPr lang="ko-KR" altLang="en-US"/>
          </a:p>
        </p:txBody>
      </p:sp>
      <p:sp>
        <p:nvSpPr>
          <p:cNvPr id="21" name="바닥글 개체 틀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3D719-EDE1-4FD8-8CB2-4483D1553B5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A5939-46C7-4594-96FB-B6A0A49453AF}" type="datetimeFigureOut">
              <a:rPr lang="ko-KR" altLang="en-US" smtClean="0"/>
              <a:pPr/>
              <a:t>2010-01-08</a:t>
            </a:fld>
            <a:endParaRPr lang="ko-KR" altLang="en-US"/>
          </a:p>
        </p:txBody>
      </p:sp>
      <p:sp>
        <p:nvSpPr>
          <p:cNvPr id="24" name="바닥글 개체 틀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3D719-EDE1-4FD8-8CB2-4483D1553B5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선 연결선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제목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26" name="텍스트 개체 틀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4" name="내용 개체 틀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25" name="날짜 개체 틀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A5939-46C7-4594-96FB-B6A0A49453AF}" type="datetimeFigureOut">
              <a:rPr lang="ko-KR" altLang="en-US" smtClean="0"/>
              <a:pPr/>
              <a:t>2010-01-08</a:t>
            </a:fld>
            <a:endParaRPr lang="ko-KR" altLang="en-US"/>
          </a:p>
        </p:txBody>
      </p:sp>
      <p:sp>
        <p:nvSpPr>
          <p:cNvPr id="29" name="바닥글 개체 틀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3D719-EDE1-4FD8-8CB2-4483D1553B5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그림 개체 틀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A5939-46C7-4594-96FB-B6A0A49453AF}" type="datetimeFigureOut">
              <a:rPr lang="ko-KR" altLang="en-US" smtClean="0"/>
              <a:pPr/>
              <a:t>2010-01-08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1" name="슬라이드 번호 개체 틀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3D719-EDE1-4FD8-8CB2-4483D1553B55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7" name="제목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26" name="텍스트 개체 틀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선 연결선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텍스트 개체 틀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1" name="날짜 개체 틀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47BA5939-46C7-4594-96FB-B6A0A49453AF}" type="datetimeFigureOut">
              <a:rPr lang="ko-KR" altLang="en-US" smtClean="0"/>
              <a:pPr/>
              <a:t>2010-01-08</a:t>
            </a:fld>
            <a:endParaRPr lang="ko-KR" altLang="en-US"/>
          </a:p>
        </p:txBody>
      </p:sp>
      <p:sp>
        <p:nvSpPr>
          <p:cNvPr id="28" name="바닥글 개체 틀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5B3D719-EDE1-4FD8-8CB2-4483D1553B55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제목 개체 틀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직선 연결선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직선 연결선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1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1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1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1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1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1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1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1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1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1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381000" y="4706955"/>
            <a:ext cx="8458200" cy="1222375"/>
          </a:xfrm>
        </p:spPr>
        <p:txBody>
          <a:bodyPr>
            <a:normAutofit/>
          </a:bodyPr>
          <a:lstStyle/>
          <a:p>
            <a:r>
              <a:rPr lang="en-US" altLang="ko-KR" sz="4800" dirty="0" smtClean="0"/>
              <a:t>2010 workshop</a:t>
            </a:r>
            <a:endParaRPr lang="ko-KR" altLang="en-US" sz="48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381000" y="3786190"/>
            <a:ext cx="8458200" cy="914400"/>
          </a:xfrm>
        </p:spPr>
        <p:txBody>
          <a:bodyPr/>
          <a:lstStyle/>
          <a:p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연간계획</a:t>
            </a:r>
            <a:endParaRPr lang="ko-KR" altLang="en-US" dirty="0"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04800" y="376222"/>
            <a:ext cx="8686800" cy="838200"/>
          </a:xfrm>
        </p:spPr>
        <p:txBody>
          <a:bodyPr>
            <a:normAutofit/>
          </a:bodyPr>
          <a:lstStyle/>
          <a:p>
            <a:r>
              <a:rPr lang="en-US" altLang="ko-KR" b="1" dirty="0" smtClean="0">
                <a:solidFill>
                  <a:srgbClr val="008000"/>
                </a:solidFill>
                <a:latin typeface="맑은 고딕" pitchFamily="50" charset="-127"/>
                <a:ea typeface="맑은 고딕" pitchFamily="50" charset="-127"/>
              </a:rPr>
              <a:t>2010</a:t>
            </a:r>
            <a:r>
              <a:rPr lang="ko-KR" altLang="en-US" b="1" dirty="0" smtClean="0">
                <a:solidFill>
                  <a:srgbClr val="008000"/>
                </a:solidFill>
                <a:latin typeface="맑은 고딕" pitchFamily="50" charset="-127"/>
                <a:ea typeface="맑은 고딕" pitchFamily="50" charset="-127"/>
              </a:rPr>
              <a:t>년 계획</a:t>
            </a:r>
            <a:endParaRPr lang="ko-KR" altLang="en-US" b="1" dirty="0">
              <a:solidFill>
                <a:srgbClr val="008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8" name="내용 개체 틀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>
                <a:latin typeface="HY강M" pitchFamily="18" charset="-127"/>
                <a:ea typeface="HY강M" pitchFamily="18" charset="-127"/>
              </a:rPr>
              <a:t>졸업 </a:t>
            </a:r>
            <a:r>
              <a:rPr lang="ko-KR" altLang="en-US" dirty="0" smtClean="0">
                <a:latin typeface="HY강M" pitchFamily="18" charset="-127"/>
                <a:ea typeface="HY강M" pitchFamily="18" charset="-127"/>
              </a:rPr>
              <a:t>작품</a:t>
            </a:r>
            <a:endParaRPr lang="en-US" altLang="ko-KR" dirty="0" smtClean="0">
              <a:latin typeface="HY강M" pitchFamily="18" charset="-127"/>
              <a:ea typeface="HY강M" pitchFamily="18" charset="-127"/>
            </a:endParaRPr>
          </a:p>
          <a:p>
            <a:r>
              <a:rPr lang="ko-KR" altLang="en-US" dirty="0" smtClean="0">
                <a:latin typeface="HY강M" pitchFamily="18" charset="-127"/>
                <a:ea typeface="HY강M" pitchFamily="18" charset="-127"/>
              </a:rPr>
              <a:t>졸업 </a:t>
            </a:r>
            <a:r>
              <a:rPr lang="ko-KR" altLang="en-US" dirty="0" smtClean="0">
                <a:latin typeface="HY강M" pitchFamily="18" charset="-127"/>
                <a:ea typeface="HY강M" pitchFamily="18" charset="-127"/>
              </a:rPr>
              <a:t>시험</a:t>
            </a:r>
            <a:endParaRPr lang="en-US" altLang="ko-KR" dirty="0" smtClean="0">
              <a:latin typeface="HY강M" pitchFamily="18" charset="-127"/>
              <a:ea typeface="HY강M" pitchFamily="18" charset="-127"/>
            </a:endParaRPr>
          </a:p>
          <a:p>
            <a:r>
              <a:rPr lang="ko-KR" altLang="en-US" dirty="0" smtClean="0">
                <a:latin typeface="HY강M" pitchFamily="18" charset="-127"/>
                <a:ea typeface="HY강M" pitchFamily="18" charset="-127"/>
              </a:rPr>
              <a:t>영어 공부</a:t>
            </a:r>
            <a:endParaRPr lang="en-US" altLang="ko-KR" dirty="0" smtClean="0">
              <a:latin typeface="HY강M" pitchFamily="18" charset="-127"/>
              <a:ea typeface="HY강M" pitchFamily="18" charset="-127"/>
            </a:endParaRPr>
          </a:p>
          <a:p>
            <a:r>
              <a:rPr lang="ko-KR" altLang="en-US" dirty="0" smtClean="0">
                <a:latin typeface="HY강M" pitchFamily="18" charset="-127"/>
                <a:ea typeface="HY강M" pitchFamily="18" charset="-127"/>
              </a:rPr>
              <a:t>동아리</a:t>
            </a:r>
            <a:endParaRPr lang="en-US" altLang="ko-KR" dirty="0" smtClean="0">
              <a:latin typeface="HY강M" pitchFamily="18" charset="-127"/>
              <a:ea typeface="HY강M" pitchFamily="18" charset="-127"/>
            </a:endParaRPr>
          </a:p>
          <a:p>
            <a:r>
              <a:rPr lang="en-US" altLang="ko-KR" dirty="0" smtClean="0">
                <a:latin typeface="HY강M" pitchFamily="18" charset="-127"/>
                <a:ea typeface="HY강M" pitchFamily="18" charset="-127"/>
              </a:rPr>
              <a:t>LAB</a:t>
            </a:r>
            <a:endParaRPr lang="en-US" altLang="ko-KR" dirty="0" smtClean="0">
              <a:latin typeface="HY강M" pitchFamily="18" charset="-127"/>
              <a:ea typeface="HY강M" pitchFamily="18" charset="-127"/>
            </a:endParaRPr>
          </a:p>
          <a:p>
            <a:r>
              <a:rPr lang="ko-KR" altLang="en-US" dirty="0" smtClean="0">
                <a:latin typeface="HY강M" pitchFamily="18" charset="-127"/>
                <a:ea typeface="HY강M" pitchFamily="18" charset="-127"/>
              </a:rPr>
              <a:t>진로 </a:t>
            </a:r>
            <a:r>
              <a:rPr lang="ko-KR" altLang="en-US" dirty="0" smtClean="0">
                <a:latin typeface="HY강M" pitchFamily="18" charset="-127"/>
                <a:ea typeface="HY강M" pitchFamily="18" charset="-127"/>
              </a:rPr>
              <a:t>결정</a:t>
            </a:r>
            <a:endParaRPr lang="en-US" altLang="ko-KR" dirty="0" smtClean="0">
              <a:latin typeface="HY강M" pitchFamily="18" charset="-127"/>
              <a:ea typeface="HY강M" pitchFamily="18" charset="-127"/>
            </a:endParaRPr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04800" y="357166"/>
            <a:ext cx="8686800" cy="838200"/>
          </a:xfrm>
        </p:spPr>
        <p:txBody>
          <a:bodyPr/>
          <a:lstStyle/>
          <a:p>
            <a:r>
              <a:rPr lang="ko-KR" altLang="en-US" b="1" dirty="0" smtClean="0">
                <a:solidFill>
                  <a:srgbClr val="008000"/>
                </a:solidFill>
                <a:latin typeface="맑은 고딕" pitchFamily="50" charset="-127"/>
                <a:ea typeface="맑은 고딕" pitchFamily="50" charset="-127"/>
              </a:rPr>
              <a:t>졸업 작품</a:t>
            </a:r>
            <a:endParaRPr lang="ko-KR" altLang="en-US" b="1" dirty="0">
              <a:solidFill>
                <a:srgbClr val="008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altLang="ko-KR" sz="3600" b="1" dirty="0" smtClean="0"/>
              <a:t>Flexible Inorganic EL</a:t>
            </a:r>
          </a:p>
          <a:p>
            <a:pPr lvl="1">
              <a:lnSpc>
                <a:spcPct val="150000"/>
              </a:lnSpc>
            </a:pPr>
            <a:r>
              <a:rPr lang="ko-KR" altLang="en-US" dirty="0" err="1" smtClean="0">
                <a:latin typeface="HY강B" pitchFamily="18" charset="-127"/>
                <a:ea typeface="HY강B" pitchFamily="18" charset="-127"/>
                <a:cs typeface="한컴바탕" pitchFamily="18" charset="2"/>
              </a:rPr>
              <a:t>휘도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  <a:cs typeface="한컴바탕" pitchFamily="18" charset="2"/>
              </a:rPr>
              <a:t> 향상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  <a:cs typeface="한컴바탕" pitchFamily="18" charset="2"/>
              </a:rPr>
              <a:t>, </a:t>
            </a:r>
            <a:r>
              <a:rPr lang="ko-KR" altLang="en-US" dirty="0" smtClean="0">
                <a:latin typeface="HY강B" pitchFamily="18" charset="-127"/>
                <a:ea typeface="HY강B" pitchFamily="18" charset="-127"/>
                <a:cs typeface="한컴바탕" pitchFamily="18" charset="2"/>
              </a:rPr>
              <a:t>수명 길게</a:t>
            </a:r>
            <a:endParaRPr lang="en-US" altLang="ko-KR" dirty="0" smtClean="0">
              <a:latin typeface="HY강B" pitchFamily="18" charset="-127"/>
              <a:ea typeface="HY강B" pitchFamily="18" charset="-127"/>
              <a:cs typeface="한컴바탕" pitchFamily="18" charset="2"/>
            </a:endParaRPr>
          </a:p>
          <a:p>
            <a:endParaRPr lang="en-US" altLang="ko-KR" sz="2000" dirty="0" smtClean="0"/>
          </a:p>
          <a:p>
            <a:pPr algn="ctr">
              <a:buNone/>
            </a:pPr>
            <a:r>
              <a:rPr lang="en-US" altLang="ko-KR" sz="3600" b="1" dirty="0" smtClean="0">
                <a:solidFill>
                  <a:srgbClr val="660066"/>
                </a:solidFill>
              </a:rPr>
              <a:t>Capstone design </a:t>
            </a:r>
            <a:r>
              <a:rPr lang="en-US" altLang="ko-KR" sz="2400" dirty="0" smtClean="0">
                <a:latin typeface="휴먼편지체" pitchFamily="18" charset="-127"/>
                <a:ea typeface="휴먼편지체" pitchFamily="18" charset="-127"/>
              </a:rPr>
              <a:t>(4</a:t>
            </a:r>
            <a:r>
              <a:rPr lang="ko-KR" altLang="en-US" sz="2400" dirty="0" smtClean="0">
                <a:latin typeface="휴먼편지체" pitchFamily="18" charset="-127"/>
                <a:ea typeface="휴먼편지체" pitchFamily="18" charset="-127"/>
              </a:rPr>
              <a:t>월 말 까지 결과물 제출</a:t>
            </a:r>
            <a:r>
              <a:rPr lang="en-US" altLang="ko-KR" sz="2400" dirty="0" smtClean="0">
                <a:latin typeface="휴먼편지체" pitchFamily="18" charset="-127"/>
                <a:ea typeface="휴먼편지체" pitchFamily="18" charset="-127"/>
              </a:rPr>
              <a:t>)</a:t>
            </a:r>
          </a:p>
          <a:p>
            <a:pPr lvl="1"/>
            <a:endParaRPr lang="en-US" altLang="ko-KR" dirty="0" smtClean="0"/>
          </a:p>
          <a:p>
            <a:pPr lvl="1">
              <a:buNone/>
            </a:pPr>
            <a:endParaRPr lang="en-US" altLang="ko-KR" dirty="0" smtClean="0"/>
          </a:p>
          <a:p>
            <a:pPr lvl="1">
              <a:buNone/>
            </a:pPr>
            <a:endParaRPr lang="en-US" altLang="ko-KR" dirty="0" smtClean="0"/>
          </a:p>
          <a:p>
            <a:pPr lvl="1">
              <a:buNone/>
            </a:pPr>
            <a:endParaRPr lang="en-US" altLang="ko-KR" dirty="0" smtClean="0"/>
          </a:p>
        </p:txBody>
      </p:sp>
      <p:sp>
        <p:nvSpPr>
          <p:cNvPr id="5" name="포인트가 12개인 별 4"/>
          <p:cNvSpPr/>
          <p:nvPr/>
        </p:nvSpPr>
        <p:spPr>
          <a:xfrm>
            <a:off x="1714480" y="4357694"/>
            <a:ext cx="2286016" cy="1357322"/>
          </a:xfrm>
          <a:prstGeom prst="star1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3600" b="1" dirty="0" smtClean="0"/>
              <a:t>대상</a:t>
            </a:r>
            <a:r>
              <a:rPr lang="ko-KR" altLang="en-US" dirty="0" smtClean="0"/>
              <a:t> </a:t>
            </a:r>
            <a:endParaRPr lang="ko-KR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185698" y="4857760"/>
            <a:ext cx="28151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400" spc="300" dirty="0" smtClean="0">
                <a:solidFill>
                  <a:schemeClr val="tx2"/>
                </a:solidFill>
                <a:latin typeface="HY강B" pitchFamily="18" charset="-127"/>
                <a:ea typeface="HY강B" pitchFamily="18" charset="-127"/>
              </a:rPr>
              <a:t>수상을 목표로  </a:t>
            </a:r>
            <a:r>
              <a:rPr lang="en-US" altLang="ko-KR" sz="2400" spc="300" dirty="0" smtClean="0">
                <a:solidFill>
                  <a:schemeClr val="tx2"/>
                </a:solidFill>
                <a:latin typeface="HY강B" pitchFamily="18" charset="-127"/>
                <a:ea typeface="HY강B" pitchFamily="18" charset="-127"/>
              </a:rPr>
              <a:t>!</a:t>
            </a:r>
            <a:endParaRPr lang="ko-KR" altLang="en-US" sz="2400" spc="300" dirty="0">
              <a:solidFill>
                <a:schemeClr val="tx2"/>
              </a:solidFill>
              <a:latin typeface="HY강B" pitchFamily="18" charset="-127"/>
              <a:ea typeface="HY강B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04800" y="357166"/>
            <a:ext cx="8686800" cy="838200"/>
          </a:xfrm>
        </p:spPr>
        <p:txBody>
          <a:bodyPr/>
          <a:lstStyle/>
          <a:p>
            <a:r>
              <a:rPr lang="ko-KR" altLang="en-US" b="1" dirty="0" smtClean="0">
                <a:solidFill>
                  <a:srgbClr val="008000"/>
                </a:solidFill>
                <a:latin typeface="맑은 고딕" pitchFamily="50" charset="-127"/>
                <a:ea typeface="맑은 고딕" pitchFamily="50" charset="-127"/>
              </a:rPr>
              <a:t>졸업 시험 </a:t>
            </a:r>
            <a:endParaRPr lang="ko-KR" altLang="en-US" b="1" dirty="0">
              <a:solidFill>
                <a:srgbClr val="008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ko-KR" dirty="0" smtClean="0">
                <a:latin typeface="HY강M" pitchFamily="18" charset="-127"/>
                <a:ea typeface="HY강M" pitchFamily="18" charset="-127"/>
              </a:rPr>
              <a:t>LCD  :  </a:t>
            </a:r>
            <a:r>
              <a:rPr lang="ko-KR" altLang="en-US" dirty="0" smtClean="0">
                <a:latin typeface="HY강M" pitchFamily="18" charset="-127"/>
                <a:ea typeface="HY강M" pitchFamily="18" charset="-127"/>
              </a:rPr>
              <a:t>액정 공학 </a:t>
            </a:r>
            <a:endParaRPr lang="en-US" altLang="ko-KR" dirty="0" smtClean="0">
              <a:latin typeface="HY강M" pitchFamily="18" charset="-127"/>
              <a:ea typeface="HY강M" pitchFamily="18" charset="-127"/>
            </a:endParaRPr>
          </a:p>
          <a:p>
            <a:pPr>
              <a:lnSpc>
                <a:spcPct val="150000"/>
              </a:lnSpc>
            </a:pPr>
            <a:r>
              <a:rPr lang="en-US" altLang="ko-KR" dirty="0" smtClean="0">
                <a:latin typeface="HY강M" pitchFamily="18" charset="-127"/>
                <a:ea typeface="HY강M" pitchFamily="18" charset="-127"/>
              </a:rPr>
              <a:t>OLED : winter school </a:t>
            </a:r>
            <a:r>
              <a:rPr lang="ko-KR" altLang="en-US" dirty="0" smtClean="0">
                <a:latin typeface="HY강M" pitchFamily="18" charset="-127"/>
                <a:ea typeface="HY강M" pitchFamily="18" charset="-127"/>
              </a:rPr>
              <a:t>및 </a:t>
            </a:r>
            <a:r>
              <a:rPr lang="en-US" altLang="ko-KR" dirty="0" smtClean="0">
                <a:latin typeface="HY강M" pitchFamily="18" charset="-127"/>
                <a:ea typeface="HY강M" pitchFamily="18" charset="-127"/>
              </a:rPr>
              <a:t>OLED </a:t>
            </a:r>
            <a:r>
              <a:rPr lang="ko-KR" altLang="en-US" dirty="0" smtClean="0">
                <a:latin typeface="HY강M" pitchFamily="18" charset="-127"/>
                <a:ea typeface="HY강M" pitchFamily="18" charset="-127"/>
              </a:rPr>
              <a:t>공학 </a:t>
            </a:r>
            <a:endParaRPr lang="en-US" altLang="ko-KR" dirty="0" smtClean="0">
              <a:latin typeface="HY강M" pitchFamily="18" charset="-127"/>
              <a:ea typeface="HY강M" pitchFamily="18" charset="-127"/>
            </a:endParaRPr>
          </a:p>
          <a:p>
            <a:pPr>
              <a:lnSpc>
                <a:spcPct val="150000"/>
              </a:lnSpc>
            </a:pPr>
            <a:r>
              <a:rPr lang="en-US" altLang="ko-KR" dirty="0" smtClean="0">
                <a:latin typeface="HY강M" pitchFamily="18" charset="-127"/>
                <a:ea typeface="HY강M" pitchFamily="18" charset="-127"/>
              </a:rPr>
              <a:t> </a:t>
            </a:r>
            <a:r>
              <a:rPr lang="ko-KR" altLang="en-US" dirty="0" smtClean="0">
                <a:latin typeface="HY강M" pitchFamily="18" charset="-127"/>
                <a:ea typeface="HY강M" pitchFamily="18" charset="-127"/>
              </a:rPr>
              <a:t>광학 </a:t>
            </a:r>
            <a:r>
              <a:rPr lang="en-US" altLang="ko-KR" dirty="0" smtClean="0">
                <a:latin typeface="HY강M" pitchFamily="18" charset="-127"/>
                <a:ea typeface="HY강M" pitchFamily="18" charset="-127"/>
              </a:rPr>
              <a:t>: </a:t>
            </a:r>
            <a:r>
              <a:rPr lang="ko-KR" altLang="en-US" dirty="0" smtClean="0">
                <a:latin typeface="HY강M" pitchFamily="18" charset="-127"/>
                <a:ea typeface="HY강M" pitchFamily="18" charset="-127"/>
              </a:rPr>
              <a:t>디스플레이 광학 </a:t>
            </a:r>
            <a:endParaRPr lang="en-US" altLang="ko-KR" dirty="0" smtClean="0">
              <a:latin typeface="HY강M" pitchFamily="18" charset="-127"/>
              <a:ea typeface="HY강M" pitchFamily="18" charset="-127"/>
            </a:endParaRPr>
          </a:p>
          <a:p>
            <a:pPr>
              <a:lnSpc>
                <a:spcPct val="160000"/>
              </a:lnSpc>
            </a:pPr>
            <a:r>
              <a:rPr lang="en-US" altLang="ko-KR" dirty="0" smtClean="0">
                <a:latin typeface="HY강M" pitchFamily="18" charset="-127"/>
                <a:ea typeface="HY강M" pitchFamily="18" charset="-127"/>
              </a:rPr>
              <a:t> </a:t>
            </a:r>
            <a:r>
              <a:rPr lang="ko-KR" altLang="en-US" dirty="0" smtClean="0">
                <a:latin typeface="HY강M" pitchFamily="18" charset="-127"/>
                <a:ea typeface="HY강M" pitchFamily="18" charset="-127"/>
              </a:rPr>
              <a:t>영어 </a:t>
            </a:r>
            <a:endParaRPr lang="en-US" altLang="ko-KR" dirty="0" smtClean="0">
              <a:latin typeface="HY강M" pitchFamily="18" charset="-127"/>
              <a:ea typeface="HY강M" pitchFamily="18" charset="-127"/>
            </a:endParaRPr>
          </a:p>
          <a:p>
            <a:pPr lvl="1" algn="ctr">
              <a:lnSpc>
                <a:spcPct val="160000"/>
              </a:lnSpc>
              <a:buNone/>
            </a:pPr>
            <a:r>
              <a:rPr lang="ko-KR" altLang="en-US" b="1" spc="300" dirty="0" smtClean="0">
                <a:latin typeface="HY바다L" pitchFamily="18" charset="-127"/>
                <a:ea typeface="HY바다L" pitchFamily="18" charset="-127"/>
              </a:rPr>
              <a:t>목표 </a:t>
            </a:r>
            <a:r>
              <a:rPr lang="en-US" altLang="ko-KR" b="1" spc="300" dirty="0" smtClean="0">
                <a:latin typeface="HY바다L" pitchFamily="18" charset="-127"/>
                <a:ea typeface="HY바다L" pitchFamily="18" charset="-127"/>
              </a:rPr>
              <a:t>: 1</a:t>
            </a:r>
            <a:r>
              <a:rPr lang="ko-KR" altLang="en-US" b="1" spc="300" dirty="0" smtClean="0">
                <a:latin typeface="HY바다L" pitchFamily="18" charset="-127"/>
                <a:ea typeface="HY바다L" pitchFamily="18" charset="-127"/>
              </a:rPr>
              <a:t>학기에 </a:t>
            </a:r>
            <a:r>
              <a:rPr lang="en-US" altLang="ko-KR" b="1" spc="300" dirty="0" smtClean="0">
                <a:solidFill>
                  <a:srgbClr val="0070C0"/>
                </a:solidFill>
                <a:latin typeface="HY바다L" pitchFamily="18" charset="-127"/>
                <a:ea typeface="HY바다L" pitchFamily="18" charset="-127"/>
              </a:rPr>
              <a:t>4</a:t>
            </a:r>
            <a:r>
              <a:rPr lang="ko-KR" altLang="en-US" b="1" spc="300" dirty="0" smtClean="0">
                <a:solidFill>
                  <a:srgbClr val="0070C0"/>
                </a:solidFill>
                <a:latin typeface="HY바다L" pitchFamily="18" charset="-127"/>
                <a:ea typeface="HY바다L" pitchFamily="18" charset="-127"/>
              </a:rPr>
              <a:t>과목 </a:t>
            </a:r>
            <a:r>
              <a:rPr lang="ko-KR" altLang="en-US" sz="4000" b="1" spc="300" dirty="0" smtClean="0">
                <a:solidFill>
                  <a:srgbClr val="0070C0"/>
                </a:solidFill>
                <a:latin typeface="HY바다L" pitchFamily="18" charset="-127"/>
                <a:ea typeface="HY바다L" pitchFamily="18" charset="-127"/>
              </a:rPr>
              <a:t>전부 통과</a:t>
            </a:r>
            <a:endParaRPr lang="en-US" altLang="ko-KR" b="1" spc="300" dirty="0" smtClean="0">
              <a:solidFill>
                <a:srgbClr val="0070C0"/>
              </a:solidFill>
              <a:latin typeface="HY바다L" pitchFamily="18" charset="-127"/>
              <a:ea typeface="HY바다L" pitchFamily="18" charset="-127"/>
            </a:endParaRPr>
          </a:p>
          <a:p>
            <a:pPr lvl="1">
              <a:buNone/>
            </a:pPr>
            <a:endParaRPr lang="en-US" altLang="ko-KR" dirty="0" smtClean="0"/>
          </a:p>
          <a:p>
            <a:pPr lvl="1">
              <a:buNone/>
            </a:pPr>
            <a:endParaRPr lang="en-US" altLang="ko-KR" dirty="0" smtClean="0"/>
          </a:p>
          <a:p>
            <a:pPr lvl="1">
              <a:buNone/>
            </a:pPr>
            <a:endParaRPr lang="en-US" altLang="ko-K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04800" y="357166"/>
            <a:ext cx="8686800" cy="838200"/>
          </a:xfrm>
        </p:spPr>
        <p:txBody>
          <a:bodyPr/>
          <a:lstStyle/>
          <a:p>
            <a:r>
              <a:rPr lang="ko-KR" altLang="en-US" b="1" dirty="0" smtClean="0">
                <a:solidFill>
                  <a:srgbClr val="008000"/>
                </a:solidFill>
                <a:latin typeface="맑은 고딕" pitchFamily="50" charset="-127"/>
                <a:ea typeface="맑은 고딕" pitchFamily="50" charset="-127"/>
              </a:rPr>
              <a:t>영어 공부</a:t>
            </a:r>
            <a:endParaRPr lang="ko-KR" altLang="en-US" b="1" dirty="0">
              <a:solidFill>
                <a:srgbClr val="008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Speaking</a:t>
            </a:r>
          </a:p>
          <a:p>
            <a:pPr lvl="1"/>
            <a:r>
              <a:rPr lang="ko-KR" altLang="en-US" dirty="0" smtClean="0">
                <a:latin typeface="HY강M" pitchFamily="18" charset="-127"/>
                <a:ea typeface="HY강M" pitchFamily="18" charset="-127"/>
              </a:rPr>
              <a:t>캐나다 다녀온 후에 </a:t>
            </a:r>
            <a:r>
              <a:rPr lang="en-US" altLang="ko-KR" dirty="0" smtClean="0"/>
              <a:t>OPIC </a:t>
            </a:r>
            <a:r>
              <a:rPr lang="ko-KR" altLang="en-US" dirty="0" smtClean="0">
                <a:latin typeface="HY강M" pitchFamily="18" charset="-127"/>
                <a:ea typeface="HY강M" pitchFamily="18" charset="-127"/>
              </a:rPr>
              <a:t>시험 응시</a:t>
            </a:r>
            <a:endParaRPr lang="en-US" altLang="ko-KR" dirty="0" smtClean="0">
              <a:latin typeface="HY강M" pitchFamily="18" charset="-127"/>
              <a:ea typeface="HY강M" pitchFamily="18" charset="-127"/>
            </a:endParaRPr>
          </a:p>
          <a:p>
            <a:pPr lvl="1"/>
            <a:r>
              <a:rPr lang="ko-KR" altLang="en-US" dirty="0" smtClean="0">
                <a:latin typeface="HY강M" pitchFamily="18" charset="-127"/>
                <a:ea typeface="HY강M" pitchFamily="18" charset="-127"/>
              </a:rPr>
              <a:t>목표</a:t>
            </a:r>
            <a:r>
              <a:rPr lang="ko-KR" altLang="en-US" dirty="0" smtClean="0"/>
              <a:t> </a:t>
            </a:r>
            <a:r>
              <a:rPr lang="en-US" altLang="ko-KR" dirty="0" smtClean="0"/>
              <a:t>: Intermediate Mid</a:t>
            </a:r>
          </a:p>
          <a:p>
            <a:pPr lvl="1"/>
            <a:endParaRPr lang="ko-KR" altLang="en-US" dirty="0" smtClean="0"/>
          </a:p>
          <a:p>
            <a:r>
              <a:rPr lang="en-US" altLang="ko-KR" dirty="0" smtClean="0"/>
              <a:t>How to learn about English</a:t>
            </a:r>
          </a:p>
          <a:p>
            <a:pPr lvl="1"/>
            <a:r>
              <a:rPr lang="en-US" altLang="ko-KR" dirty="0" smtClean="0"/>
              <a:t> Writing </a:t>
            </a:r>
            <a:r>
              <a:rPr lang="ko-KR" altLang="en-US" dirty="0" smtClean="0"/>
              <a:t>과 </a:t>
            </a:r>
            <a:r>
              <a:rPr lang="en-US" altLang="ko-KR" dirty="0" smtClean="0"/>
              <a:t>Reading</a:t>
            </a:r>
            <a:r>
              <a:rPr lang="ko-KR" altLang="en-US" dirty="0" smtClean="0"/>
              <a:t> </a:t>
            </a:r>
            <a:r>
              <a:rPr lang="ko-KR" altLang="en-US" dirty="0" smtClean="0">
                <a:latin typeface="HY강M" pitchFamily="18" charset="-127"/>
                <a:ea typeface="HY강M" pitchFamily="18" charset="-127"/>
              </a:rPr>
              <a:t>을</a:t>
            </a:r>
            <a:r>
              <a:rPr lang="en-US" altLang="ko-KR" dirty="0" smtClean="0">
                <a:latin typeface="HY강M" pitchFamily="18" charset="-127"/>
                <a:ea typeface="HY강M" pitchFamily="18" charset="-127"/>
              </a:rPr>
              <a:t> </a:t>
            </a:r>
            <a:r>
              <a:rPr lang="ko-KR" altLang="en-US" dirty="0" smtClean="0">
                <a:latin typeface="HY강M" pitchFamily="18" charset="-127"/>
                <a:ea typeface="HY강M" pitchFamily="18" charset="-127"/>
              </a:rPr>
              <a:t>이용한 문법 공부</a:t>
            </a:r>
            <a:endParaRPr lang="en-US" altLang="ko-KR" dirty="0" smtClean="0">
              <a:latin typeface="HY강M" pitchFamily="18" charset="-127"/>
              <a:ea typeface="HY강M" pitchFamily="18" charset="-127"/>
            </a:endParaRPr>
          </a:p>
          <a:p>
            <a:pPr lvl="1"/>
            <a:r>
              <a:rPr lang="en-US" altLang="ko-KR" dirty="0" smtClean="0"/>
              <a:t>TOEIC</a:t>
            </a:r>
            <a:r>
              <a:rPr lang="ko-KR" altLang="en-US" dirty="0" smtClean="0"/>
              <a:t> </a:t>
            </a:r>
            <a:r>
              <a:rPr lang="ko-KR" altLang="en-US" dirty="0" smtClean="0">
                <a:latin typeface="HY강M" pitchFamily="18" charset="-127"/>
                <a:ea typeface="HY강M" pitchFamily="18" charset="-127"/>
              </a:rPr>
              <a:t>단어 암기 </a:t>
            </a:r>
            <a:endParaRPr lang="en-US" altLang="ko-KR" dirty="0" smtClean="0">
              <a:latin typeface="HY강M" pitchFamily="18" charset="-127"/>
              <a:ea typeface="HY강M" pitchFamily="18" charset="-127"/>
            </a:endParaRPr>
          </a:p>
          <a:p>
            <a:pPr lvl="1">
              <a:buNone/>
            </a:pPr>
            <a:endParaRPr lang="en-US" altLang="ko-KR" dirty="0" smtClean="0">
              <a:latin typeface="HY강M" pitchFamily="18" charset="-127"/>
              <a:ea typeface="HY강M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04800" y="357166"/>
            <a:ext cx="8686800" cy="838200"/>
          </a:xfrm>
        </p:spPr>
        <p:txBody>
          <a:bodyPr>
            <a:normAutofit/>
          </a:bodyPr>
          <a:lstStyle/>
          <a:p>
            <a:r>
              <a:rPr lang="ko-KR" altLang="en-US" b="1" dirty="0" smtClean="0">
                <a:solidFill>
                  <a:srgbClr val="008000"/>
                </a:solidFill>
                <a:latin typeface="맑은 고딕" pitchFamily="50" charset="-127"/>
                <a:ea typeface="맑은 고딕" pitchFamily="50" charset="-127"/>
              </a:rPr>
              <a:t>동아리</a:t>
            </a:r>
            <a:r>
              <a:rPr lang="ko-KR" altLang="en-US" dirty="0" smtClean="0"/>
              <a:t> </a:t>
            </a:r>
            <a:endParaRPr lang="ko-KR" altLang="en-US" dirty="0"/>
          </a:p>
        </p:txBody>
      </p:sp>
      <p:sp>
        <p:nvSpPr>
          <p:cNvPr id="4" name="내용 개체 틀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/>
              <a:t>VHDL </a:t>
            </a:r>
            <a:r>
              <a:rPr lang="ko-KR" altLang="en-US" sz="2800" dirty="0" smtClean="0">
                <a:latin typeface="HY강M" pitchFamily="18" charset="-127"/>
                <a:ea typeface="HY강M" pitchFamily="18" charset="-127"/>
              </a:rPr>
              <a:t>을 이용한 프로그래밍 코딩 및 공모전 출전</a:t>
            </a:r>
            <a:endParaRPr lang="en-US" altLang="ko-KR" sz="2800" dirty="0" smtClean="0">
              <a:latin typeface="HY강M" pitchFamily="18" charset="-127"/>
              <a:ea typeface="HY강M" pitchFamily="18" charset="-127"/>
            </a:endParaRPr>
          </a:p>
          <a:p>
            <a:endParaRPr lang="en-US" altLang="ko-KR" sz="2800" dirty="0" smtClean="0"/>
          </a:p>
          <a:p>
            <a:pPr lvl="1">
              <a:lnSpc>
                <a:spcPct val="150000"/>
              </a:lnSpc>
            </a:pPr>
            <a:r>
              <a:rPr lang="en-US" altLang="ko-KR" sz="2400" dirty="0" smtClean="0"/>
              <a:t>VHDL </a:t>
            </a:r>
            <a:r>
              <a:rPr lang="ko-KR" altLang="en-US" sz="2400" dirty="0" smtClean="0">
                <a:latin typeface="HY강M" pitchFamily="18" charset="-127"/>
                <a:ea typeface="HY강M" pitchFamily="18" charset="-127"/>
              </a:rPr>
              <a:t>가지고 놀기  </a:t>
            </a:r>
            <a:endParaRPr lang="en-US" altLang="ko-KR" sz="2400" dirty="0" smtClean="0">
              <a:latin typeface="HY강M" pitchFamily="18" charset="-127"/>
              <a:ea typeface="HY강M" pitchFamily="18" charset="-127"/>
            </a:endParaRPr>
          </a:p>
          <a:p>
            <a:pPr lvl="1">
              <a:lnSpc>
                <a:spcPct val="150000"/>
              </a:lnSpc>
            </a:pPr>
            <a:r>
              <a:rPr lang="ko-KR" altLang="en-US" sz="2400" dirty="0" smtClean="0">
                <a:latin typeface="HY강M" pitchFamily="18" charset="-127"/>
                <a:ea typeface="HY강M" pitchFamily="18" charset="-127"/>
              </a:rPr>
              <a:t>작년에 수업 들었던 응용 프로그램 복습 </a:t>
            </a:r>
            <a:endParaRPr lang="ko-KR" altLang="en-US" sz="2400" dirty="0">
              <a:latin typeface="HY강M" pitchFamily="18" charset="-127"/>
              <a:ea typeface="HY강M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04800" y="357166"/>
            <a:ext cx="8686800" cy="838200"/>
          </a:xfrm>
        </p:spPr>
        <p:txBody>
          <a:bodyPr/>
          <a:lstStyle/>
          <a:p>
            <a:r>
              <a:rPr lang="en-US" altLang="ko-KR" b="1" dirty="0" smtClean="0">
                <a:solidFill>
                  <a:srgbClr val="008000"/>
                </a:solidFill>
                <a:latin typeface="맑은 고딕" pitchFamily="50" charset="-127"/>
                <a:ea typeface="맑은 고딕" pitchFamily="50" charset="-127"/>
              </a:rPr>
              <a:t>Lab / </a:t>
            </a:r>
            <a:r>
              <a:rPr lang="ko-KR" altLang="en-US" b="1" dirty="0" smtClean="0">
                <a:solidFill>
                  <a:srgbClr val="008000"/>
                </a:solidFill>
                <a:latin typeface="맑은 고딕" pitchFamily="50" charset="-127"/>
                <a:ea typeface="맑은 고딕" pitchFamily="50" charset="-127"/>
              </a:rPr>
              <a:t>진로 결정 </a:t>
            </a:r>
            <a:endParaRPr lang="ko-KR" altLang="en-US" b="1" dirty="0">
              <a:solidFill>
                <a:srgbClr val="008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altLang="ko-KR" dirty="0" err="1" smtClean="0"/>
              <a:t>Pspice</a:t>
            </a:r>
            <a:r>
              <a:rPr lang="en-US" altLang="ko-KR" dirty="0" smtClean="0"/>
              <a:t> </a:t>
            </a:r>
            <a:r>
              <a:rPr lang="ko-KR" altLang="en-US" dirty="0" smtClean="0">
                <a:latin typeface="HY강M" pitchFamily="18" charset="-127"/>
                <a:ea typeface="HY강M" pitchFamily="18" charset="-127"/>
              </a:rPr>
              <a:t>와</a:t>
            </a:r>
            <a:r>
              <a:rPr lang="ko-KR" altLang="en-US" dirty="0" smtClean="0"/>
              <a:t> </a:t>
            </a:r>
            <a:r>
              <a:rPr lang="en-US" altLang="ko-KR" dirty="0" smtClean="0"/>
              <a:t>Lasi7 </a:t>
            </a:r>
            <a:r>
              <a:rPr lang="ko-KR" altLang="en-US" dirty="0" smtClean="0">
                <a:latin typeface="HY강M" pitchFamily="18" charset="-127"/>
                <a:ea typeface="HY강M" pitchFamily="18" charset="-127"/>
              </a:rPr>
              <a:t>익히기 </a:t>
            </a:r>
            <a:endParaRPr lang="en-US" altLang="ko-KR" dirty="0" smtClean="0">
              <a:latin typeface="HY강M" pitchFamily="18" charset="-127"/>
              <a:ea typeface="HY강M" pitchFamily="18" charset="-127"/>
            </a:endParaRPr>
          </a:p>
          <a:p>
            <a:pPr>
              <a:lnSpc>
                <a:spcPct val="150000"/>
              </a:lnSpc>
            </a:pPr>
            <a:r>
              <a:rPr lang="ko-KR" altLang="en-US" dirty="0" smtClean="0">
                <a:latin typeface="HY강M" pitchFamily="18" charset="-127"/>
                <a:ea typeface="HY강M" pitchFamily="18" charset="-127"/>
              </a:rPr>
              <a:t>영어</a:t>
            </a:r>
            <a:r>
              <a:rPr lang="en-US" altLang="ko-KR" dirty="0" smtClean="0">
                <a:latin typeface="HY강M" pitchFamily="18" charset="-127"/>
                <a:ea typeface="HY강M" pitchFamily="18" charset="-127"/>
              </a:rPr>
              <a:t> </a:t>
            </a:r>
            <a:r>
              <a:rPr lang="ko-KR" altLang="en-US" dirty="0" smtClean="0">
                <a:latin typeface="HY강M" pitchFamily="18" charset="-127"/>
                <a:ea typeface="HY강M" pitchFamily="18" charset="-127"/>
              </a:rPr>
              <a:t>강독  개근 </a:t>
            </a:r>
            <a:endParaRPr lang="en-US" altLang="ko-KR" dirty="0" smtClean="0">
              <a:latin typeface="HY강M" pitchFamily="18" charset="-127"/>
              <a:ea typeface="HY강M" pitchFamily="18" charset="-127"/>
            </a:endParaRPr>
          </a:p>
          <a:p>
            <a:pPr>
              <a:lnSpc>
                <a:spcPct val="150000"/>
              </a:lnSpc>
            </a:pPr>
            <a:r>
              <a:rPr lang="ko-KR" altLang="en-US" dirty="0" smtClean="0">
                <a:latin typeface="HY강M" pitchFamily="18" charset="-127"/>
                <a:ea typeface="HY강M" pitchFamily="18" charset="-127"/>
              </a:rPr>
              <a:t>언니</a:t>
            </a:r>
            <a:r>
              <a:rPr lang="en-US" altLang="ko-KR" dirty="0" smtClean="0">
                <a:latin typeface="HY강M" pitchFamily="18" charset="-127"/>
                <a:ea typeface="HY강M" pitchFamily="18" charset="-127"/>
              </a:rPr>
              <a:t>, </a:t>
            </a:r>
            <a:r>
              <a:rPr lang="ko-KR" altLang="en-US" dirty="0" smtClean="0">
                <a:latin typeface="HY강M" pitchFamily="18" charset="-127"/>
                <a:ea typeface="HY강M" pitchFamily="18" charset="-127"/>
              </a:rPr>
              <a:t>오빠들이 하는 것에 관심 갖기 </a:t>
            </a:r>
            <a:endParaRPr lang="en-US" altLang="ko-KR" dirty="0" smtClean="0">
              <a:latin typeface="HY강M" pitchFamily="18" charset="-127"/>
              <a:ea typeface="HY강M" pitchFamily="18" charset="-127"/>
            </a:endParaRPr>
          </a:p>
          <a:p>
            <a:pPr>
              <a:lnSpc>
                <a:spcPct val="150000"/>
              </a:lnSpc>
            </a:pPr>
            <a:r>
              <a:rPr lang="ko-KR" altLang="en-US" dirty="0" smtClean="0">
                <a:latin typeface="HY강M" pitchFamily="18" charset="-127"/>
                <a:ea typeface="HY강M" pitchFamily="18" charset="-127"/>
              </a:rPr>
              <a:t>하고 싶은 것 찾기</a:t>
            </a:r>
            <a:endParaRPr lang="ko-KR" altLang="en-US" dirty="0">
              <a:latin typeface="HY강M" pitchFamily="18" charset="-127"/>
              <a:ea typeface="HY강M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381000" y="4643446"/>
            <a:ext cx="8458200" cy="1222375"/>
          </a:xfrm>
        </p:spPr>
        <p:txBody>
          <a:bodyPr>
            <a:normAutofit/>
          </a:bodyPr>
          <a:lstStyle/>
          <a:p>
            <a:r>
              <a:rPr lang="ko-KR" altLang="en-US" sz="4800" dirty="0" smtClean="0">
                <a:solidFill>
                  <a:srgbClr val="008000"/>
                </a:solidFill>
                <a:latin typeface="HY강B" pitchFamily="18" charset="-127"/>
                <a:ea typeface="HY강B" pitchFamily="18" charset="-127"/>
              </a:rPr>
              <a:t>감사합니다</a:t>
            </a:r>
            <a:endParaRPr lang="ko-KR" altLang="en-US" sz="4800" dirty="0">
              <a:solidFill>
                <a:srgbClr val="008000"/>
              </a:solidFill>
              <a:latin typeface="HY강B" pitchFamily="18" charset="-127"/>
              <a:ea typeface="HY강B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트렉">
  <a:themeElements>
    <a:clrScheme name="트렉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트렉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트렉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375</TotalTime>
  <Words>138</Words>
  <Application>Microsoft Office PowerPoint</Application>
  <PresentationFormat>화면 슬라이드 쇼(4:3)</PresentationFormat>
  <Paragraphs>44</Paragraphs>
  <Slides>8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9" baseType="lpstr">
      <vt:lpstr>트렉</vt:lpstr>
      <vt:lpstr>2010 workshop</vt:lpstr>
      <vt:lpstr>2010년 계획</vt:lpstr>
      <vt:lpstr>졸업 작품</vt:lpstr>
      <vt:lpstr>졸업 시험 </vt:lpstr>
      <vt:lpstr>영어 공부</vt:lpstr>
      <vt:lpstr>동아리 </vt:lpstr>
      <vt:lpstr>Lab / 진로 결정 </vt:lpstr>
      <vt:lpstr>감사합니다</vt:lpstr>
    </vt:vector>
  </TitlesOfParts>
  <Company>TFT-LAB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2010 workshop</dc:title>
  <dc:creator>송효석</dc:creator>
  <cp:lastModifiedBy> </cp:lastModifiedBy>
  <cp:revision>40</cp:revision>
  <dcterms:created xsi:type="dcterms:W3CDTF">2010-01-07T09:38:29Z</dcterms:created>
  <dcterms:modified xsi:type="dcterms:W3CDTF">2010-01-07T17:41:25Z</dcterms:modified>
</cp:coreProperties>
</file>