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제목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타원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날짜 개체 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바닥글 개체 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cxnSp>
        <p:nvCxnSpPr>
          <p:cNvPr id="7" name="직선 연결선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2" name="내용 개체 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4" name="내용 개체 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내용 개체 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1" name="제목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109B83-12EE-464F-960E-0DDB9E5AD8D1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5972550-6022-4A07-B3F8-54F336F4955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1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1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1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신년 계획 및 업무분담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전호식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57200" y="1357298"/>
            <a:ext cx="8305800" cy="1981200"/>
          </a:xfrm>
        </p:spPr>
        <p:txBody>
          <a:bodyPr/>
          <a:lstStyle/>
          <a:p>
            <a:r>
              <a:rPr lang="en-US" altLang="ko-KR" dirty="0" smtClean="0"/>
              <a:t>2010 ED Lab work shop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524000" y="1000108"/>
          <a:ext cx="6096000" cy="2071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03585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</a:tr>
              <a:tr h="103585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DTEC </a:t>
                      </a:r>
                      <a:r>
                        <a:rPr lang="ko-KR" altLang="en-US" sz="1200" dirty="0" smtClean="0"/>
                        <a:t>교육 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공정장비 활용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랩실 건물 </a:t>
                      </a:r>
                      <a:r>
                        <a:rPr lang="ko-KR" altLang="en-US" sz="1200" dirty="0" smtClean="0"/>
                        <a:t>이전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en-US" altLang="ko-KR" sz="1200" dirty="0" smtClean="0"/>
                        <a:t>ITC’10 </a:t>
                      </a:r>
                      <a:r>
                        <a:rPr lang="ko-KR" altLang="en-US" sz="1200" dirty="0" smtClean="0"/>
                        <a:t>발표준비</a:t>
                      </a:r>
                      <a:endParaRPr lang="ko-KR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개강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과제 보고서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한양대</a:t>
                      </a:r>
                      <a:endParaRPr lang="en-US" altLang="ko-KR" sz="1200" dirty="0" smtClean="0"/>
                    </a:p>
                    <a:p>
                      <a:pPr algn="ctr"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New IT</a:t>
                      </a:r>
                    </a:p>
                    <a:p>
                      <a:pPr algn="l" latinLnBrk="1">
                        <a:buFontTx/>
                        <a:buNone/>
                      </a:pPr>
                      <a:r>
                        <a:rPr lang="en-US" altLang="ko-KR" sz="1200" baseline="0" dirty="0" smtClean="0"/>
                        <a:t>    - R&amp;D </a:t>
                      </a:r>
                    </a:p>
                    <a:p>
                      <a:pPr algn="ctr" latinLnBrk="1">
                        <a:buFontTx/>
                        <a:buNone/>
                      </a:pPr>
                      <a:r>
                        <a:rPr lang="en-US" altLang="ko-KR" sz="1200" baseline="0" dirty="0" smtClean="0"/>
                        <a:t>     </a:t>
                      </a:r>
                      <a:r>
                        <a:rPr lang="ko-KR" altLang="en-US" sz="1200" baseline="0" dirty="0" err="1" smtClean="0"/>
                        <a:t>클러스트</a:t>
                      </a:r>
                      <a:endParaRPr lang="ko-KR" alt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과제종료</a:t>
                      </a:r>
                      <a:endParaRPr lang="en-US" altLang="ko-KR" sz="1200" dirty="0" smtClean="0"/>
                    </a:p>
                    <a:p>
                      <a:pPr algn="ctr" latinLnBrk="1"/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과제 계획서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종강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547834" y="3786190"/>
          <a:ext cx="6096000" cy="1928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9644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11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</a:tr>
              <a:tr h="964413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개강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 smtClean="0"/>
                        <a:t>10’</a:t>
                      </a:r>
                      <a:r>
                        <a:rPr lang="ko-KR" altLang="en-US" sz="1050" dirty="0" smtClean="0"/>
                        <a:t>중간보고서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71472" y="285728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신년 계획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ko-KR" altLang="en-US" dirty="0" smtClean="0"/>
              <a:t>패널에 온도센서를 집적 하여 패널의 정확한 온도를 검출하여 패널의 </a:t>
            </a:r>
            <a:r>
              <a:rPr lang="ko-KR" altLang="en-US" dirty="0" err="1" smtClean="0"/>
              <a:t>휘도</a:t>
            </a:r>
            <a:r>
              <a:rPr lang="ko-KR" altLang="en-US" dirty="0" smtClean="0"/>
              <a:t> 변화와 </a:t>
            </a:r>
            <a:r>
              <a:rPr lang="ko-KR" altLang="en-US" dirty="0" err="1" smtClean="0"/>
              <a:t>플리커를</a:t>
            </a:r>
            <a:r>
              <a:rPr lang="ko-KR" altLang="en-US" dirty="0" smtClean="0"/>
              <a:t> 보상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차년 온도센서를 이용하여 </a:t>
            </a:r>
            <a:r>
              <a:rPr lang="en-US" altLang="ko-KR" dirty="0" smtClean="0"/>
              <a:t>read-out </a:t>
            </a:r>
            <a:r>
              <a:rPr lang="ko-KR" altLang="en-US" dirty="0" smtClean="0"/>
              <a:t>회로 구성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온도센서 회로설계 및 공정진행 대비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한양대</a:t>
            </a:r>
            <a:r>
              <a:rPr lang="en-US" altLang="ko-KR" dirty="0" smtClean="0"/>
              <a:t>- </a:t>
            </a:r>
            <a:r>
              <a:rPr lang="ko-KR" altLang="en-US" dirty="0" smtClean="0"/>
              <a:t>온도센서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Poly-Si TFT </a:t>
            </a:r>
            <a:r>
              <a:rPr lang="ko-KR" altLang="en-US" dirty="0" smtClean="0"/>
              <a:t>제작 및 평가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- 1</a:t>
            </a:r>
            <a:r>
              <a:rPr lang="ko-KR" altLang="en-US" dirty="0" smtClean="0"/>
              <a:t>차년 </a:t>
            </a:r>
            <a:r>
              <a:rPr lang="en-US" altLang="ko-KR" dirty="0" smtClean="0"/>
              <a:t>poly</a:t>
            </a:r>
            <a:r>
              <a:rPr lang="ko-KR" altLang="en-US" dirty="0" smtClean="0"/>
              <a:t> 결정화 평가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금 </a:t>
            </a:r>
            <a:r>
              <a:rPr lang="en-US" altLang="ko-KR" dirty="0" smtClean="0"/>
              <a:t>9,000,000 </a:t>
            </a:r>
            <a:r>
              <a:rPr lang="ko-KR" altLang="en-US" dirty="0" smtClean="0"/>
              <a:t>원 재료비 추가 사용 가능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중간보고서 대비 자료 조사 및 정리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선문대</a:t>
            </a:r>
            <a:r>
              <a:rPr lang="en-US" altLang="ko-KR" dirty="0" smtClean="0"/>
              <a:t>-AMOLED Backplane 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ko-KR" altLang="en-US" dirty="0" err="1" smtClean="0"/>
              <a:t>아모포스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시리콘</a:t>
            </a:r>
            <a:r>
              <a:rPr lang="ko-KR" altLang="en-US" dirty="0" smtClean="0"/>
              <a:t> 기반의 </a:t>
            </a:r>
            <a:r>
              <a:rPr lang="ko-KR" altLang="en-US" dirty="0" err="1" smtClean="0"/>
              <a:t>솔라셀</a:t>
            </a:r>
            <a:r>
              <a:rPr lang="ko-KR" altLang="en-US" dirty="0" smtClean="0"/>
              <a:t> 제작 및 평가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27</a:t>
            </a:r>
            <a:r>
              <a:rPr lang="ko-KR" altLang="en-US" dirty="0" smtClean="0"/>
              <a:t>일 중간 보고서 작성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문헌 조사 및 자료 확보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PECVD </a:t>
            </a:r>
            <a:r>
              <a:rPr lang="ko-KR" altLang="en-US" dirty="0" smtClean="0"/>
              <a:t>장비 </a:t>
            </a:r>
            <a:r>
              <a:rPr lang="ko-KR" altLang="en-US" dirty="0" err="1" smtClean="0"/>
              <a:t>셋업</a:t>
            </a:r>
            <a:r>
              <a:rPr lang="ko-KR" altLang="en-US" dirty="0" smtClean="0"/>
              <a:t> 및 진행 사항 정리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학회 논문 준비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New IT – </a:t>
            </a:r>
            <a:r>
              <a:rPr lang="ko-KR" altLang="en-US" dirty="0" err="1" smtClean="0"/>
              <a:t>아모포스</a:t>
            </a:r>
            <a:r>
              <a:rPr lang="ko-KR" altLang="en-US" dirty="0" smtClean="0"/>
              <a:t> 실리콘 </a:t>
            </a:r>
            <a:r>
              <a:rPr lang="ko-KR" altLang="en-US" dirty="0" err="1" smtClean="0"/>
              <a:t>솔라셀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종이">
  <a:themeElements>
    <a:clrScheme name="종이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종이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종이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45</TotalTime>
  <Words>158</Words>
  <Application>Microsoft Office PowerPoint</Application>
  <PresentationFormat>화면 슬라이드 쇼(4:3)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종이</vt:lpstr>
      <vt:lpstr>2010 ED Lab work shop</vt:lpstr>
      <vt:lpstr>슬라이드 2</vt:lpstr>
      <vt:lpstr>한양대- 온도센서</vt:lpstr>
      <vt:lpstr>선문대-AMOLED Backplane </vt:lpstr>
      <vt:lpstr>New IT – 아모포스 실리콘 솔라셀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ED Lab work shop</dc:title>
  <dc:creator>jeonhosik</dc:creator>
  <cp:lastModifiedBy>jeonhosik</cp:lastModifiedBy>
  <cp:revision>6</cp:revision>
  <dcterms:created xsi:type="dcterms:W3CDTF">2010-01-09T06:38:20Z</dcterms:created>
  <dcterms:modified xsi:type="dcterms:W3CDTF">2010-01-09T07:41:36Z</dcterms:modified>
</cp:coreProperties>
</file>