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02E51-EDB9-40B0-A3CE-77142FCFBB76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AAB3C5-A5AB-43D1-8A52-3DB49B241BA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자유형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F1D0CA0B-65DB-4114-8DD4-35AAA62453FC}" type="datetimeFigureOut">
              <a:rPr lang="ko-KR" altLang="en-US" smtClean="0"/>
              <a:pPr/>
              <a:t>2010-01-09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7815264-05A5-4862-B2D3-196666FC119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1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1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1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1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1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1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1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1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altLang="ko-KR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10’ Workshop</a:t>
            </a:r>
            <a:br>
              <a:rPr lang="en-US" altLang="ko-KR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ko-KR" altLang="en-US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신년 계획 및 연구 진행</a:t>
            </a:r>
            <a:endParaRPr lang="ko-KR" altLang="en-US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smtClean="0"/>
              <a:t> Electronic Device Laboratory</a:t>
            </a:r>
            <a:endParaRPr lang="ko-KR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 altLang="ko-KR" b="1" dirty="0" smtClean="0">
                <a:ln w="10541" cmpd="sng">
                  <a:noFill/>
                  <a:prstDash val="solid"/>
                </a:ln>
                <a:latin typeface="+mj-ea"/>
              </a:rPr>
              <a:t>2010</a:t>
            </a:r>
            <a:r>
              <a:rPr lang="ko-KR" altLang="en-US" b="1" dirty="0" smtClean="0">
                <a:ln w="10541" cmpd="sng">
                  <a:noFill/>
                  <a:prstDash val="solid"/>
                </a:ln>
                <a:latin typeface="+mj-ea"/>
              </a:rPr>
              <a:t>년 목표</a:t>
            </a:r>
            <a:endParaRPr lang="ko-KR" altLang="en-US" b="1" dirty="0">
              <a:ln w="10541" cmpd="sng">
                <a:noFill/>
                <a:prstDash val="solid"/>
              </a:ln>
              <a:latin typeface="+mj-ea"/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b="1" dirty="0" smtClean="0">
                <a:ln w="10541" cmpd="sng">
                  <a:noFill/>
                  <a:prstDash val="solid"/>
                </a:ln>
              </a:rPr>
              <a:t>대학원 수업 </a:t>
            </a:r>
            <a:r>
              <a:rPr lang="ko-KR" altLang="en-US" b="1" dirty="0" err="1" smtClean="0">
                <a:ln w="10541" cmpd="sng">
                  <a:noFill/>
                  <a:prstDash val="solid"/>
                </a:ln>
              </a:rPr>
              <a:t>열공</a:t>
            </a:r>
            <a:endParaRPr lang="en-US" altLang="ko-KR" b="1" dirty="0" smtClean="0">
              <a:ln w="10541" cmpd="sng">
                <a:noFill/>
                <a:prstDash val="solid"/>
              </a:ln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ln w="10541" cmpd="sng">
                  <a:noFill/>
                  <a:prstDash val="solid"/>
                </a:ln>
              </a:rPr>
              <a:t>BK </a:t>
            </a:r>
            <a:r>
              <a:rPr lang="ko-KR" altLang="en-US" b="1" dirty="0" smtClean="0">
                <a:ln w="10541" cmpd="sng">
                  <a:noFill/>
                  <a:prstDash val="solid"/>
                </a:ln>
              </a:rPr>
              <a:t>대학원 수업 외 강의</a:t>
            </a:r>
            <a:endParaRPr lang="en-US" altLang="ko-KR" b="1" dirty="0" smtClean="0">
              <a:ln w="10541" cmpd="sng">
                <a:noFill/>
                <a:prstDash val="solid"/>
              </a:ln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n w="10541" cmpd="sng">
                  <a:noFill/>
                  <a:prstDash val="solid"/>
                </a:ln>
              </a:rPr>
              <a:t>졸업 작품 </a:t>
            </a:r>
            <a:r>
              <a:rPr lang="ko-KR" altLang="en-US" b="1" dirty="0" err="1" smtClean="0">
                <a:ln w="10541" cmpd="sng">
                  <a:noFill/>
                  <a:prstDash val="solid"/>
                </a:ln>
              </a:rPr>
              <a:t>멘토</a:t>
            </a:r>
            <a:r>
              <a:rPr lang="ko-KR" altLang="en-US" b="1" dirty="0" smtClean="0">
                <a:ln w="10541" cmpd="sng">
                  <a:noFill/>
                  <a:prstDash val="solid"/>
                </a:ln>
              </a:rPr>
              <a:t> 역할 충실</a:t>
            </a:r>
            <a:endParaRPr lang="en-US" altLang="ko-KR" b="1" dirty="0" smtClean="0">
              <a:ln w="10541" cmpd="sng">
                <a:noFill/>
                <a:prstDash val="solid"/>
              </a:ln>
            </a:endParaRPr>
          </a:p>
          <a:p>
            <a:pPr>
              <a:lnSpc>
                <a:spcPct val="150000"/>
              </a:lnSpc>
            </a:pPr>
            <a:r>
              <a:rPr lang="en-US" altLang="ko-KR" b="1" dirty="0" smtClean="0">
                <a:ln w="10541" cmpd="sng">
                  <a:noFill/>
                  <a:prstDash val="solid"/>
                </a:ln>
              </a:rPr>
              <a:t>Smart-Spice </a:t>
            </a:r>
            <a:r>
              <a:rPr lang="ko-KR" altLang="en-US" b="1" dirty="0" smtClean="0">
                <a:ln w="10541" cmpd="sng">
                  <a:noFill/>
                  <a:prstDash val="solid"/>
                </a:ln>
              </a:rPr>
              <a:t>익힘</a:t>
            </a:r>
            <a:endParaRPr lang="en-US" altLang="ko-KR" b="1" dirty="0" smtClean="0">
              <a:ln w="10541" cmpd="sng">
                <a:noFill/>
                <a:prstDash val="solid"/>
              </a:ln>
            </a:endParaRPr>
          </a:p>
          <a:p>
            <a:pPr>
              <a:lnSpc>
                <a:spcPct val="150000"/>
              </a:lnSpc>
            </a:pPr>
            <a:r>
              <a:rPr lang="ko-KR" altLang="en-US" b="1" dirty="0" smtClean="0">
                <a:ln w="10541" cmpd="sng">
                  <a:noFill/>
                  <a:prstDash val="solid"/>
                </a:ln>
              </a:rPr>
              <a:t>영어 회화 능력 향상</a:t>
            </a:r>
            <a:endParaRPr lang="en-US" altLang="ko-KR" b="1" dirty="0" smtClean="0">
              <a:ln w="10541" cmpd="sng">
                <a:noFill/>
                <a:prstDash val="solid"/>
              </a:ln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연구 과제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 anchor="ctr">
            <a:normAutofit lnSpcReduction="10000"/>
          </a:bodyPr>
          <a:lstStyle/>
          <a:p>
            <a:r>
              <a:rPr lang="en-US" altLang="ko-KR" dirty="0" smtClean="0">
                <a:ln w="10541" cmpd="sng">
                  <a:noFill/>
                  <a:prstDash val="solid"/>
                </a:ln>
                <a:latin typeface="+mn-ea"/>
              </a:rPr>
              <a:t>Column Driver </a:t>
            </a:r>
            <a:r>
              <a:rPr lang="ko-KR" altLang="en-US" dirty="0" smtClean="0">
                <a:ln w="10541" cmpd="sng">
                  <a:noFill/>
                  <a:prstDash val="solid"/>
                </a:ln>
                <a:latin typeface="+mn-ea"/>
              </a:rPr>
              <a:t>개선 </a:t>
            </a:r>
            <a:r>
              <a:rPr lang="en-US" altLang="ko-KR" dirty="0" smtClean="0">
                <a:ln w="10541" cmpd="sng">
                  <a:noFill/>
                  <a:prstDash val="solid"/>
                </a:ln>
                <a:latin typeface="+mn-ea"/>
              </a:rPr>
              <a:t>Idea</a:t>
            </a:r>
          </a:p>
          <a:p>
            <a:r>
              <a:rPr lang="ko-KR" altLang="en-US" dirty="0" err="1" smtClean="0">
                <a:ln w="10541" cmpd="sng">
                  <a:noFill/>
                  <a:prstDash val="solid"/>
                </a:ln>
                <a:latin typeface="+mn-ea"/>
              </a:rPr>
              <a:t>화소</a:t>
            </a:r>
            <a:r>
              <a:rPr lang="ko-KR" altLang="en-US" dirty="0" smtClean="0">
                <a:ln w="10541" cmpd="sng">
                  <a:noFill/>
                  <a:prstDash val="solid"/>
                </a:ln>
                <a:latin typeface="+mn-ea"/>
              </a:rPr>
              <a:t> 회로 </a:t>
            </a:r>
            <a:r>
              <a:rPr lang="en-US" altLang="ko-KR" dirty="0" smtClean="0">
                <a:ln w="10541" cmpd="sng">
                  <a:noFill/>
                  <a:prstDash val="solid"/>
                </a:ln>
                <a:latin typeface="+mn-ea"/>
              </a:rPr>
              <a:t>Idea</a:t>
            </a:r>
          </a:p>
          <a:p>
            <a:r>
              <a:rPr lang="en-US" altLang="ko-KR" dirty="0" smtClean="0">
                <a:ln w="10541" cmpd="sng">
                  <a:noFill/>
                  <a:prstDash val="solid"/>
                </a:ln>
                <a:latin typeface="+mn-ea"/>
              </a:rPr>
              <a:t>Oxide</a:t>
            </a:r>
            <a:r>
              <a:rPr lang="ko-KR" altLang="en-US" dirty="0" smtClean="0">
                <a:ln w="10541" cmpd="sng">
                  <a:noFill/>
                  <a:prstDash val="solid"/>
                </a:ln>
                <a:latin typeface="+mn-ea"/>
              </a:rPr>
              <a:t>와 </a:t>
            </a:r>
            <a:r>
              <a:rPr lang="en-US" altLang="ko-KR" dirty="0" smtClean="0">
                <a:ln w="10541" cmpd="sng">
                  <a:noFill/>
                  <a:prstDash val="solid"/>
                </a:ln>
                <a:latin typeface="+mn-ea"/>
              </a:rPr>
              <a:t>μ-crystal TFT</a:t>
            </a:r>
            <a:r>
              <a:rPr lang="ko-KR" altLang="en-US" dirty="0" smtClean="0">
                <a:ln w="10541" cmpd="sng">
                  <a:noFill/>
                  <a:prstDash val="solid"/>
                </a:ln>
                <a:latin typeface="+mn-ea"/>
              </a:rPr>
              <a:t>로 이루어진 회로 시뮬레이션 및 설계</a:t>
            </a:r>
            <a:endParaRPr lang="en-US" altLang="ko-KR" dirty="0" smtClean="0">
              <a:ln w="10541" cmpd="sng">
                <a:noFill/>
                <a:prstDash val="solid"/>
              </a:ln>
              <a:latin typeface="+mn-ea"/>
            </a:endParaRPr>
          </a:p>
          <a:p>
            <a:r>
              <a:rPr lang="ko-KR" altLang="en-US" dirty="0" smtClean="0">
                <a:ln w="10541" cmpd="sng">
                  <a:noFill/>
                  <a:prstDash val="solid"/>
                </a:ln>
                <a:latin typeface="+mn-ea"/>
              </a:rPr>
              <a:t>무기 </a:t>
            </a:r>
            <a:r>
              <a:rPr lang="en-US" altLang="ko-KR" dirty="0" smtClean="0">
                <a:ln w="10541" cmpd="sng">
                  <a:noFill/>
                  <a:prstDash val="solid"/>
                </a:ln>
                <a:latin typeface="+mn-ea"/>
              </a:rPr>
              <a:t>EL</a:t>
            </a:r>
            <a:r>
              <a:rPr lang="ko-KR" altLang="en-US" dirty="0" smtClean="0">
                <a:ln w="10541" cmpd="sng">
                  <a:noFill/>
                  <a:prstDash val="solid"/>
                </a:ln>
                <a:latin typeface="+mn-ea"/>
              </a:rPr>
              <a:t>의 휘도 높이는 여러 방법 강구 및 제작하여 </a:t>
            </a:r>
            <a:r>
              <a:rPr lang="ko-KR" altLang="en-US" dirty="0" smtClean="0">
                <a:ln w="10541" cmpd="sng">
                  <a:noFill/>
                  <a:prstDash val="solid"/>
                </a:ln>
                <a:latin typeface="+mn-ea"/>
              </a:rPr>
              <a:t>비교</a:t>
            </a:r>
            <a:endParaRPr lang="en-US" altLang="ko-KR" dirty="0" smtClean="0">
              <a:ln w="10541" cmpd="sng">
                <a:noFill/>
                <a:prstDash val="solid"/>
              </a:ln>
              <a:latin typeface="+mn-ea"/>
            </a:endParaRPr>
          </a:p>
          <a:p>
            <a:r>
              <a:rPr lang="ko-KR" altLang="en-US" dirty="0" smtClean="0">
                <a:ln w="10541" cmpd="sng">
                  <a:noFill/>
                  <a:prstDash val="solid"/>
                </a:ln>
                <a:latin typeface="+mn-ea"/>
              </a:rPr>
              <a:t>공정 교육 익히기</a:t>
            </a:r>
            <a:endParaRPr lang="en-US" altLang="ko-KR" dirty="0" smtClean="0">
              <a:ln w="10541" cmpd="sng">
                <a:noFill/>
                <a:prstDash val="solid"/>
              </a:ln>
              <a:latin typeface="+mn-ea"/>
            </a:endParaRPr>
          </a:p>
          <a:p>
            <a:r>
              <a:rPr lang="ko-KR" altLang="en-US" dirty="0" smtClean="0">
                <a:ln w="10541" cmpd="sng">
                  <a:noFill/>
                  <a:prstDash val="solid"/>
                </a:ln>
                <a:latin typeface="+mn-ea"/>
              </a:rPr>
              <a:t>신뢰할 수 있는 정확하고 꼼꼼한 </a:t>
            </a:r>
            <a:r>
              <a:rPr lang="ko-KR" altLang="en-US" dirty="0" err="1" smtClean="0">
                <a:ln w="10541" cmpd="sng">
                  <a:noFill/>
                  <a:prstDash val="solid"/>
                </a:ln>
                <a:latin typeface="+mn-ea"/>
              </a:rPr>
              <a:t>랩비</a:t>
            </a:r>
            <a:r>
              <a:rPr lang="ko-KR" altLang="en-US" dirty="0" smtClean="0">
                <a:ln w="10541" cmpd="sng">
                  <a:noFill/>
                  <a:prstDash val="solid"/>
                </a:ln>
                <a:latin typeface="+mn-ea"/>
              </a:rPr>
              <a:t> </a:t>
            </a:r>
            <a:r>
              <a:rPr lang="ko-KR" altLang="en-US" dirty="0" smtClean="0">
                <a:ln w="10541" cmpd="sng">
                  <a:noFill/>
                  <a:prstDash val="solid"/>
                </a:ln>
                <a:latin typeface="+mn-ea"/>
              </a:rPr>
              <a:t>관리</a:t>
            </a:r>
            <a:endParaRPr lang="en-US" altLang="ko-KR" dirty="0" smtClean="0">
              <a:ln w="10541" cmpd="sng">
                <a:noFill/>
                <a:prstDash val="solid"/>
              </a:ln>
              <a:latin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하트 5"/>
          <p:cNvSpPr/>
          <p:nvPr/>
        </p:nvSpPr>
        <p:spPr>
          <a:xfrm>
            <a:off x="2571736" y="2000240"/>
            <a:ext cx="1571636" cy="1714512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714348" y="1785926"/>
            <a:ext cx="7929618" cy="3214710"/>
          </a:xfrm>
        </p:spPr>
        <p:txBody>
          <a:bodyPr>
            <a:noAutofit/>
          </a:bodyPr>
          <a:lstStyle/>
          <a:p>
            <a:pPr>
              <a:lnSpc>
                <a:spcPct val="200000"/>
              </a:lnSpc>
            </a:pPr>
            <a:r>
              <a:rPr lang="ko-KR" altLang="en-US" sz="6000" dirty="0" smtClean="0">
                <a:ln w="5000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HY강B" pitchFamily="18" charset="-127"/>
                <a:ea typeface="HY강B" pitchFamily="18" charset="-127"/>
              </a:rPr>
              <a:t>새해   복</a:t>
            </a:r>
            <a:r>
              <a:rPr lang="en-US" altLang="ko-KR" sz="6000" dirty="0" smtClean="0">
                <a:ln w="5000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HY강B" pitchFamily="18" charset="-127"/>
                <a:ea typeface="HY강B" pitchFamily="18" charset="-127"/>
              </a:rPr>
              <a:t/>
            </a:r>
            <a:br>
              <a:rPr lang="en-US" altLang="ko-KR" sz="6000" dirty="0" smtClean="0">
                <a:ln w="5000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HY강B" pitchFamily="18" charset="-127"/>
                <a:ea typeface="HY강B" pitchFamily="18" charset="-127"/>
              </a:rPr>
            </a:br>
            <a:r>
              <a:rPr lang="ko-KR" altLang="en-US" sz="6000" dirty="0" smtClean="0">
                <a:ln w="5000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HY강B" pitchFamily="18" charset="-127"/>
                <a:ea typeface="HY강B" pitchFamily="18" charset="-127"/>
              </a:rPr>
              <a:t>많이 받으세요</a:t>
            </a:r>
            <a:r>
              <a:rPr lang="en-US" altLang="ko-KR" sz="6000" dirty="0" smtClean="0">
                <a:ln w="5000" cmpd="sng">
                  <a:solidFill>
                    <a:srgbClr val="FFC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HY강B" pitchFamily="18" charset="-127"/>
                <a:ea typeface="HY강B" pitchFamily="18" charset="-127"/>
              </a:rPr>
              <a:t>.</a:t>
            </a:r>
            <a:endParaRPr lang="ko-KR" altLang="en-US" sz="6000" dirty="0">
              <a:ln w="5000" cmpd="sng">
                <a:solidFill>
                  <a:srgbClr val="FFC000"/>
                </a:solidFill>
                <a:prstDash val="solid"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HY강B" pitchFamily="18" charset="-127"/>
              <a:ea typeface="HY강B" pitchFamily="18" charset="-127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테크닉">
  <a:themeElements>
    <a:clrScheme name="테크닉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테크닉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테크닉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57</TotalTime>
  <Words>71</Words>
  <Application>Microsoft Office PowerPoint</Application>
  <PresentationFormat>화면 슬라이드 쇼(4:3)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5" baseType="lpstr">
      <vt:lpstr>테크닉</vt:lpstr>
      <vt:lpstr>10’ Workshop 신년 계획 및 연구 진행</vt:lpstr>
      <vt:lpstr>2010년 목표</vt:lpstr>
      <vt:lpstr>연구 과제</vt:lpstr>
      <vt:lpstr>새해   복 많이 받으세요.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신년 계획</dc:title>
  <dc:creator>임수민</dc:creator>
  <cp:lastModifiedBy>이형규</cp:lastModifiedBy>
  <cp:revision>9</cp:revision>
  <dcterms:created xsi:type="dcterms:W3CDTF">2010-01-08T06:39:24Z</dcterms:created>
  <dcterms:modified xsi:type="dcterms:W3CDTF">2010-01-09T07:28:46Z</dcterms:modified>
</cp:coreProperties>
</file>