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2" r:id="rId3"/>
    <p:sldId id="303" r:id="rId4"/>
    <p:sldId id="299" r:id="rId5"/>
    <p:sldId id="304" r:id="rId6"/>
    <p:sldId id="305" r:id="rId7"/>
    <p:sldId id="306" r:id="rId8"/>
    <p:sldId id="307" r:id="rId9"/>
    <p:sldId id="295" r:id="rId10"/>
    <p:sldId id="285" r:id="rId11"/>
    <p:sldId id="286" r:id="rId12"/>
    <p:sldId id="257" r:id="rId13"/>
    <p:sldId id="287" r:id="rId14"/>
    <p:sldId id="301" r:id="rId15"/>
    <p:sldId id="258" r:id="rId16"/>
    <p:sldId id="32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293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6C0000"/>
    <a:srgbClr val="777777"/>
    <a:srgbClr val="80808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1" autoAdjust="0"/>
    <p:restoredTop sz="84333" autoAdjust="0"/>
  </p:normalViewPr>
  <p:slideViewPr>
    <p:cSldViewPr>
      <p:cViewPr>
        <p:scale>
          <a:sx n="66" d="100"/>
          <a:sy n="66" d="100"/>
        </p:scale>
        <p:origin x="-1536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33C9E-FC0E-412B-92A3-E335A67B97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1823274-F63C-432F-81E0-7FBD9D41D8A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박사과정</a:t>
          </a:r>
          <a:endParaRPr lang="ko-KR" altLang="en-US" sz="1800" dirty="0"/>
        </a:p>
      </dgm:t>
    </dgm:pt>
    <dgm:pt modelId="{C9126CBE-285F-4753-9780-A3CBC938077B}" type="parTrans" cxnId="{ABA0827D-8401-4BC0-A809-B818B11C4E92}">
      <dgm:prSet/>
      <dgm:spPr/>
      <dgm:t>
        <a:bodyPr/>
        <a:lstStyle/>
        <a:p>
          <a:pPr latinLnBrk="1"/>
          <a:endParaRPr lang="ko-KR" altLang="en-US" sz="2400"/>
        </a:p>
      </dgm:t>
    </dgm:pt>
    <dgm:pt modelId="{8831DB60-7E60-4868-A5C8-8CDB677C40D8}" type="sibTrans" cxnId="{ABA0827D-8401-4BC0-A809-B818B11C4E92}">
      <dgm:prSet/>
      <dgm:spPr/>
      <dgm:t>
        <a:bodyPr/>
        <a:lstStyle/>
        <a:p>
          <a:pPr latinLnBrk="1"/>
          <a:endParaRPr lang="ko-KR" altLang="en-US" sz="2400"/>
        </a:p>
      </dgm:t>
    </dgm:pt>
    <dgm:pt modelId="{D5DEE64D-1CF4-4173-B067-EE411D41B625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박성진</a:t>
          </a:r>
          <a:endParaRPr lang="ko-KR" altLang="en-US" sz="1800" dirty="0"/>
        </a:p>
      </dgm:t>
    </dgm:pt>
    <dgm:pt modelId="{DF608C5A-1D30-4190-BA88-7555D392A6F2}" type="parTrans" cxnId="{1D081350-4026-4F26-B4AF-0AE97771801C}">
      <dgm:prSet/>
      <dgm:spPr/>
      <dgm:t>
        <a:bodyPr/>
        <a:lstStyle/>
        <a:p>
          <a:pPr latinLnBrk="1"/>
          <a:endParaRPr lang="ko-KR" altLang="en-US" sz="2400"/>
        </a:p>
      </dgm:t>
    </dgm:pt>
    <dgm:pt modelId="{F471449D-FDE6-4274-99B0-1BDA3AA1F303}" type="sibTrans" cxnId="{1D081350-4026-4F26-B4AF-0AE97771801C}">
      <dgm:prSet/>
      <dgm:spPr/>
      <dgm:t>
        <a:bodyPr/>
        <a:lstStyle/>
        <a:p>
          <a:pPr latinLnBrk="1"/>
          <a:endParaRPr lang="ko-KR" altLang="en-US" sz="2400"/>
        </a:p>
      </dgm:t>
    </dgm:pt>
    <dgm:pt modelId="{59FD4B07-FBAA-45E7-9A7D-8E0C5E124CE2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유진태</a:t>
          </a:r>
          <a:endParaRPr lang="ko-KR" altLang="en-US" sz="1800" dirty="0"/>
        </a:p>
      </dgm:t>
    </dgm:pt>
    <dgm:pt modelId="{1615BEEC-226D-4941-8496-1F93307C7446}" type="parTrans" cxnId="{06009EDA-6B2D-45F6-A1A6-EC39F9D8A447}">
      <dgm:prSet/>
      <dgm:spPr/>
      <dgm:t>
        <a:bodyPr/>
        <a:lstStyle/>
        <a:p>
          <a:pPr latinLnBrk="1"/>
          <a:endParaRPr lang="ko-KR" altLang="en-US" sz="2400"/>
        </a:p>
      </dgm:t>
    </dgm:pt>
    <dgm:pt modelId="{96054EB9-68CA-4E6D-AFAD-4D35DB862B43}" type="sibTrans" cxnId="{06009EDA-6B2D-45F6-A1A6-EC39F9D8A447}">
      <dgm:prSet/>
      <dgm:spPr/>
      <dgm:t>
        <a:bodyPr/>
        <a:lstStyle/>
        <a:p>
          <a:pPr latinLnBrk="1"/>
          <a:endParaRPr lang="ko-KR" altLang="en-US" sz="2400"/>
        </a:p>
      </dgm:t>
    </dgm:pt>
    <dgm:pt modelId="{A1E47917-ADE9-44BB-A09C-369F3BE51B7C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석사졸업</a:t>
          </a:r>
          <a:endParaRPr lang="ko-KR" altLang="en-US" sz="1800" dirty="0"/>
        </a:p>
      </dgm:t>
    </dgm:pt>
    <dgm:pt modelId="{EE5E7F54-4279-40B2-AF68-EC468FA60F97}" type="parTrans" cxnId="{7C7B885A-412F-45D5-B561-E3F6E4EE7ABE}">
      <dgm:prSet/>
      <dgm:spPr/>
      <dgm:t>
        <a:bodyPr/>
        <a:lstStyle/>
        <a:p>
          <a:pPr latinLnBrk="1"/>
          <a:endParaRPr lang="ko-KR" altLang="en-US" sz="2400"/>
        </a:p>
      </dgm:t>
    </dgm:pt>
    <dgm:pt modelId="{FE26FD03-63F5-4793-86A3-3B1711065280}" type="sibTrans" cxnId="{7C7B885A-412F-45D5-B561-E3F6E4EE7ABE}">
      <dgm:prSet/>
      <dgm:spPr/>
      <dgm:t>
        <a:bodyPr/>
        <a:lstStyle/>
        <a:p>
          <a:pPr latinLnBrk="1"/>
          <a:endParaRPr lang="ko-KR" altLang="en-US" sz="2400"/>
        </a:p>
      </dgm:t>
    </dgm:pt>
    <dgm:pt modelId="{770404CA-91C2-4C68-9842-0A97B0CF814B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김승겸</a:t>
          </a:r>
          <a:endParaRPr lang="ko-KR" altLang="en-US" sz="1800" dirty="0"/>
        </a:p>
      </dgm:t>
    </dgm:pt>
    <dgm:pt modelId="{51D8E526-6423-4C66-87F0-93DC8320CE53}" type="parTrans" cxnId="{73119642-7557-4644-8926-5FF1096CDDA7}">
      <dgm:prSet/>
      <dgm:spPr/>
      <dgm:t>
        <a:bodyPr/>
        <a:lstStyle/>
        <a:p>
          <a:pPr latinLnBrk="1"/>
          <a:endParaRPr lang="ko-KR" altLang="en-US" sz="2400"/>
        </a:p>
      </dgm:t>
    </dgm:pt>
    <dgm:pt modelId="{27E426A3-EC02-4F58-982D-D47FD9440CBB}" type="sibTrans" cxnId="{73119642-7557-4644-8926-5FF1096CDDA7}">
      <dgm:prSet/>
      <dgm:spPr/>
      <dgm:t>
        <a:bodyPr/>
        <a:lstStyle/>
        <a:p>
          <a:pPr latinLnBrk="1"/>
          <a:endParaRPr lang="ko-KR" altLang="en-US" sz="2400"/>
        </a:p>
      </dgm:t>
    </dgm:pt>
    <dgm:pt modelId="{D3925FC8-0F12-4B33-878B-CD1A116249FC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정남현</a:t>
          </a:r>
          <a:endParaRPr lang="ko-KR" altLang="en-US" sz="1800" dirty="0"/>
        </a:p>
      </dgm:t>
    </dgm:pt>
    <dgm:pt modelId="{85E2538D-9F76-4F76-823E-9084460B6A6F}" type="parTrans" cxnId="{20DD520D-B961-420D-BDF8-57EC2AC17808}">
      <dgm:prSet/>
      <dgm:spPr/>
      <dgm:t>
        <a:bodyPr/>
        <a:lstStyle/>
        <a:p>
          <a:pPr latinLnBrk="1"/>
          <a:endParaRPr lang="ko-KR" altLang="en-US" sz="2400"/>
        </a:p>
      </dgm:t>
    </dgm:pt>
    <dgm:pt modelId="{7741D978-5739-4B33-BE17-4EC2005840FD}" type="sibTrans" cxnId="{20DD520D-B961-420D-BDF8-57EC2AC17808}">
      <dgm:prSet/>
      <dgm:spPr/>
      <dgm:t>
        <a:bodyPr/>
        <a:lstStyle/>
        <a:p>
          <a:pPr latinLnBrk="1"/>
          <a:endParaRPr lang="ko-KR" altLang="en-US" sz="2400"/>
        </a:p>
      </dgm:t>
    </dgm:pt>
    <dgm:pt modelId="{DF5F5843-A8AB-4584-B9B6-78534CDCCD15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석사</a:t>
          </a:r>
          <a:r>
            <a:rPr lang="en-US" altLang="ko-KR" sz="1800" dirty="0" smtClean="0"/>
            <a:t>3</a:t>
          </a:r>
          <a:endParaRPr lang="ko-KR" altLang="en-US" sz="1800" dirty="0"/>
        </a:p>
      </dgm:t>
    </dgm:pt>
    <dgm:pt modelId="{A68FF24E-DABD-4494-93D0-45D0280F8D70}" type="parTrans" cxnId="{4B1D802D-D043-49D1-A788-0DE841D08A89}">
      <dgm:prSet/>
      <dgm:spPr/>
      <dgm:t>
        <a:bodyPr/>
        <a:lstStyle/>
        <a:p>
          <a:pPr latinLnBrk="1"/>
          <a:endParaRPr lang="ko-KR" altLang="en-US" sz="2400"/>
        </a:p>
      </dgm:t>
    </dgm:pt>
    <dgm:pt modelId="{5632A0A9-5637-4555-B625-394A5BA578CF}" type="sibTrans" cxnId="{4B1D802D-D043-49D1-A788-0DE841D08A89}">
      <dgm:prSet/>
      <dgm:spPr/>
      <dgm:t>
        <a:bodyPr/>
        <a:lstStyle/>
        <a:p>
          <a:pPr latinLnBrk="1"/>
          <a:endParaRPr lang="ko-KR" altLang="en-US" sz="2400"/>
        </a:p>
      </dgm:t>
    </dgm:pt>
    <dgm:pt modelId="{CA680928-333C-4CDA-9988-0E5AC425BF6C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김상우</a:t>
          </a:r>
          <a:endParaRPr lang="ko-KR" altLang="en-US" sz="1800" dirty="0"/>
        </a:p>
      </dgm:t>
    </dgm:pt>
    <dgm:pt modelId="{C692B479-1677-4757-8774-F9BD583D1AEC}" type="parTrans" cxnId="{8E5E6849-88CD-4BEC-B689-027665ABCC4F}">
      <dgm:prSet/>
      <dgm:spPr/>
      <dgm:t>
        <a:bodyPr/>
        <a:lstStyle/>
        <a:p>
          <a:pPr latinLnBrk="1"/>
          <a:endParaRPr lang="ko-KR" altLang="en-US" sz="2400"/>
        </a:p>
      </dgm:t>
    </dgm:pt>
    <dgm:pt modelId="{E419A775-F451-4EF5-8063-F1177A84A215}" type="sibTrans" cxnId="{8E5E6849-88CD-4BEC-B689-027665ABCC4F}">
      <dgm:prSet/>
      <dgm:spPr/>
      <dgm:t>
        <a:bodyPr/>
        <a:lstStyle/>
        <a:p>
          <a:pPr latinLnBrk="1"/>
          <a:endParaRPr lang="ko-KR" altLang="en-US" sz="2400"/>
        </a:p>
      </dgm:t>
    </dgm:pt>
    <dgm:pt modelId="{0CB2C8EB-8A45-4429-AD2A-8FB7D2407A12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전호식</a:t>
          </a:r>
          <a:endParaRPr lang="ko-KR" altLang="en-US" sz="1800" dirty="0"/>
        </a:p>
      </dgm:t>
    </dgm:pt>
    <dgm:pt modelId="{883DF264-693D-4E82-9C22-D2F047251AD3}" type="parTrans" cxnId="{09ACB97B-8252-4A72-AD7E-77F5E6C521A8}">
      <dgm:prSet/>
      <dgm:spPr/>
      <dgm:t>
        <a:bodyPr/>
        <a:lstStyle/>
        <a:p>
          <a:pPr latinLnBrk="1"/>
          <a:endParaRPr lang="ko-KR" altLang="en-US" sz="2400"/>
        </a:p>
      </dgm:t>
    </dgm:pt>
    <dgm:pt modelId="{7127EF33-3F80-4810-8439-FBEC030102C8}" type="sibTrans" cxnId="{09ACB97B-8252-4A72-AD7E-77F5E6C521A8}">
      <dgm:prSet/>
      <dgm:spPr/>
      <dgm:t>
        <a:bodyPr/>
        <a:lstStyle/>
        <a:p>
          <a:pPr latinLnBrk="1"/>
          <a:endParaRPr lang="ko-KR" altLang="en-US" sz="2400"/>
        </a:p>
      </dgm:t>
    </dgm:pt>
    <dgm:pt modelId="{84B46058-52B7-488D-9509-A23C81B5897E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문동성</a:t>
          </a:r>
          <a:endParaRPr lang="ko-KR" altLang="en-US" sz="1800" dirty="0"/>
        </a:p>
      </dgm:t>
    </dgm:pt>
    <dgm:pt modelId="{6DCE0129-E2AF-4939-AB5A-C06AFF54B982}" type="parTrans" cxnId="{5D12BE7A-5605-416A-BC49-EF6335D1C929}">
      <dgm:prSet/>
      <dgm:spPr/>
      <dgm:t>
        <a:bodyPr/>
        <a:lstStyle/>
        <a:p>
          <a:pPr latinLnBrk="1"/>
          <a:endParaRPr lang="ko-KR" altLang="en-US" sz="2400"/>
        </a:p>
      </dgm:t>
    </dgm:pt>
    <dgm:pt modelId="{33B9473A-5590-4B1E-9159-D2B2CF4CD7F4}" type="sibTrans" cxnId="{5D12BE7A-5605-416A-BC49-EF6335D1C929}">
      <dgm:prSet/>
      <dgm:spPr/>
      <dgm:t>
        <a:bodyPr/>
        <a:lstStyle/>
        <a:p>
          <a:pPr latinLnBrk="1"/>
          <a:endParaRPr lang="ko-KR" altLang="en-US" sz="2400"/>
        </a:p>
      </dgm:t>
    </dgm:pt>
    <dgm:pt modelId="{2C87B43B-91B2-4625-B562-B8BFB34359ED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홍선표</a:t>
          </a:r>
          <a:endParaRPr lang="ko-KR" altLang="en-US" sz="1800" dirty="0"/>
        </a:p>
      </dgm:t>
    </dgm:pt>
    <dgm:pt modelId="{B075B9F0-527C-4462-95C9-BB3AD634F787}" type="parTrans" cxnId="{291D7E3D-4EB4-4B65-9BEE-960B21EA18FE}">
      <dgm:prSet/>
      <dgm:spPr/>
      <dgm:t>
        <a:bodyPr/>
        <a:lstStyle/>
        <a:p>
          <a:pPr latinLnBrk="1"/>
          <a:endParaRPr lang="ko-KR" altLang="en-US" sz="2400"/>
        </a:p>
      </dgm:t>
    </dgm:pt>
    <dgm:pt modelId="{087F0230-4E42-4BD4-B15D-C541C0107764}" type="sibTrans" cxnId="{291D7E3D-4EB4-4B65-9BEE-960B21EA18FE}">
      <dgm:prSet/>
      <dgm:spPr/>
      <dgm:t>
        <a:bodyPr/>
        <a:lstStyle/>
        <a:p>
          <a:pPr latinLnBrk="1"/>
          <a:endParaRPr lang="ko-KR" altLang="en-US" sz="2400"/>
        </a:p>
      </dgm:t>
    </dgm:pt>
    <dgm:pt modelId="{C62DDB9C-CE3E-4872-AE0E-F67F23DB44C6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석사</a:t>
          </a:r>
          <a:r>
            <a:rPr lang="en-US" altLang="ko-KR" sz="1800" dirty="0" smtClean="0"/>
            <a:t>2</a:t>
          </a:r>
          <a:endParaRPr lang="ko-KR" altLang="en-US" sz="1800" dirty="0"/>
        </a:p>
      </dgm:t>
    </dgm:pt>
    <dgm:pt modelId="{7E000F22-0E99-49A0-9F7C-FE4B74280185}" type="parTrans" cxnId="{5EFAC2F3-7EC4-420E-AE70-5A4F9128BBBF}">
      <dgm:prSet/>
      <dgm:spPr/>
      <dgm:t>
        <a:bodyPr/>
        <a:lstStyle/>
        <a:p>
          <a:pPr latinLnBrk="1"/>
          <a:endParaRPr lang="ko-KR" altLang="en-US" sz="2400"/>
        </a:p>
      </dgm:t>
    </dgm:pt>
    <dgm:pt modelId="{2B3637F1-64CE-4638-AB0E-2EC631EE753A}" type="sibTrans" cxnId="{5EFAC2F3-7EC4-420E-AE70-5A4F9128BBBF}">
      <dgm:prSet/>
      <dgm:spPr/>
      <dgm:t>
        <a:bodyPr/>
        <a:lstStyle/>
        <a:p>
          <a:pPr latinLnBrk="1"/>
          <a:endParaRPr lang="ko-KR" altLang="en-US" sz="2400"/>
        </a:p>
      </dgm:t>
    </dgm:pt>
    <dgm:pt modelId="{F9B58EEF-68B2-403E-9BF2-85308CE556F8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석사</a:t>
          </a:r>
          <a:r>
            <a:rPr lang="en-US" altLang="ko-KR" sz="1800" dirty="0" smtClean="0"/>
            <a:t>1</a:t>
          </a:r>
          <a:endParaRPr lang="ko-KR" altLang="en-US" sz="1800" dirty="0"/>
        </a:p>
      </dgm:t>
    </dgm:pt>
    <dgm:pt modelId="{AE9DEEF6-32F5-4297-9CDB-87E9372AB24E}" type="parTrans" cxnId="{8F72F819-C9B0-459A-B8BA-E0729EA22E09}">
      <dgm:prSet/>
      <dgm:spPr/>
      <dgm:t>
        <a:bodyPr/>
        <a:lstStyle/>
        <a:p>
          <a:pPr latinLnBrk="1"/>
          <a:endParaRPr lang="ko-KR" altLang="en-US" sz="2400"/>
        </a:p>
      </dgm:t>
    </dgm:pt>
    <dgm:pt modelId="{A35D3371-9B3A-465D-A146-2EACEA0AD574}" type="sibTrans" cxnId="{8F72F819-C9B0-459A-B8BA-E0729EA22E09}">
      <dgm:prSet/>
      <dgm:spPr/>
      <dgm:t>
        <a:bodyPr/>
        <a:lstStyle/>
        <a:p>
          <a:pPr latinLnBrk="1"/>
          <a:endParaRPr lang="ko-KR" altLang="en-US" sz="2400"/>
        </a:p>
      </dgm:t>
    </dgm:pt>
    <dgm:pt modelId="{EA200E08-6719-4B52-B521-D5B5C061531A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임수민</a:t>
          </a:r>
          <a:endParaRPr lang="ko-KR" altLang="en-US" sz="1800" dirty="0"/>
        </a:p>
      </dgm:t>
    </dgm:pt>
    <dgm:pt modelId="{1D68C26D-F419-4454-95BC-07BD8A28B8AF}" type="parTrans" cxnId="{707D3299-1C8E-4D4A-BFB5-EE684156C3F4}">
      <dgm:prSet/>
      <dgm:spPr/>
      <dgm:t>
        <a:bodyPr/>
        <a:lstStyle/>
        <a:p>
          <a:pPr latinLnBrk="1"/>
          <a:endParaRPr lang="ko-KR" altLang="en-US" sz="2400"/>
        </a:p>
      </dgm:t>
    </dgm:pt>
    <dgm:pt modelId="{82EE01A9-BD6A-44F4-8898-BD51BD93EC6A}" type="sibTrans" cxnId="{707D3299-1C8E-4D4A-BFB5-EE684156C3F4}">
      <dgm:prSet/>
      <dgm:spPr/>
      <dgm:t>
        <a:bodyPr/>
        <a:lstStyle/>
        <a:p>
          <a:pPr latinLnBrk="1"/>
          <a:endParaRPr lang="ko-KR" altLang="en-US" sz="2400"/>
        </a:p>
      </dgm:t>
    </dgm:pt>
    <dgm:pt modelId="{5DA30608-B76E-4D2D-82CD-E1C2D425FC6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조승현</a:t>
          </a:r>
          <a:endParaRPr lang="ko-KR" altLang="en-US" sz="1800" dirty="0"/>
        </a:p>
      </dgm:t>
    </dgm:pt>
    <dgm:pt modelId="{7CD1F023-29B7-4805-BF62-A9368C53D514}" type="parTrans" cxnId="{DE412B72-D842-49EC-A7CE-C5461D74A040}">
      <dgm:prSet/>
      <dgm:spPr/>
      <dgm:t>
        <a:bodyPr/>
        <a:lstStyle/>
        <a:p>
          <a:pPr latinLnBrk="1"/>
          <a:endParaRPr lang="ko-KR" altLang="en-US" sz="2400"/>
        </a:p>
      </dgm:t>
    </dgm:pt>
    <dgm:pt modelId="{7BB9DDB8-74A7-4404-B6C5-06B6D5E01B04}" type="sibTrans" cxnId="{DE412B72-D842-49EC-A7CE-C5461D74A040}">
      <dgm:prSet/>
      <dgm:spPr/>
      <dgm:t>
        <a:bodyPr/>
        <a:lstStyle/>
        <a:p>
          <a:pPr latinLnBrk="1"/>
          <a:endParaRPr lang="ko-KR" altLang="en-US" sz="2400"/>
        </a:p>
      </dgm:t>
    </dgm:pt>
    <dgm:pt modelId="{1D3BB1BF-4CF2-485B-8B0C-461F4CC47E4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학부</a:t>
          </a:r>
          <a:endParaRPr lang="ko-KR" altLang="en-US" sz="1800" dirty="0"/>
        </a:p>
      </dgm:t>
    </dgm:pt>
    <dgm:pt modelId="{9A861AC7-933D-4C46-9156-596B26A3358F}" type="parTrans" cxnId="{7F2D694F-2780-446C-BCC9-604B72F99FAA}">
      <dgm:prSet/>
      <dgm:spPr/>
      <dgm:t>
        <a:bodyPr/>
        <a:lstStyle/>
        <a:p>
          <a:pPr latinLnBrk="1"/>
          <a:endParaRPr lang="ko-KR" altLang="en-US" sz="2400"/>
        </a:p>
      </dgm:t>
    </dgm:pt>
    <dgm:pt modelId="{CBF6DFA5-04B8-4E13-AE9D-9159496C0D93}" type="sibTrans" cxnId="{7F2D694F-2780-446C-BCC9-604B72F99FAA}">
      <dgm:prSet/>
      <dgm:spPr/>
      <dgm:t>
        <a:bodyPr/>
        <a:lstStyle/>
        <a:p>
          <a:pPr latinLnBrk="1"/>
          <a:endParaRPr lang="ko-KR" altLang="en-US" sz="2400"/>
        </a:p>
      </dgm:t>
    </dgm:pt>
    <dgm:pt modelId="{B2F001FE-0F6D-47DA-BD11-BB692526CA63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조성기</a:t>
          </a:r>
          <a:endParaRPr lang="ko-KR" altLang="en-US" sz="1800" dirty="0"/>
        </a:p>
      </dgm:t>
    </dgm:pt>
    <dgm:pt modelId="{5C37252D-2DB1-4038-BE5F-51504DEF8645}" type="parTrans" cxnId="{8B5256D3-138B-4792-B578-0B7988D80F4D}">
      <dgm:prSet/>
      <dgm:spPr/>
      <dgm:t>
        <a:bodyPr/>
        <a:lstStyle/>
        <a:p>
          <a:pPr latinLnBrk="1"/>
          <a:endParaRPr lang="ko-KR" altLang="en-US" sz="2400"/>
        </a:p>
      </dgm:t>
    </dgm:pt>
    <dgm:pt modelId="{D67FC6D9-D7EA-4655-9A1B-32B80010177A}" type="sibTrans" cxnId="{8B5256D3-138B-4792-B578-0B7988D80F4D}">
      <dgm:prSet/>
      <dgm:spPr/>
      <dgm:t>
        <a:bodyPr/>
        <a:lstStyle/>
        <a:p>
          <a:pPr latinLnBrk="1"/>
          <a:endParaRPr lang="ko-KR" altLang="en-US" sz="2400"/>
        </a:p>
      </dgm:t>
    </dgm:pt>
    <dgm:pt modelId="{AED0F64C-B743-4F31-BF13-84A5D30BB15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최용기</a:t>
          </a:r>
          <a:endParaRPr lang="ko-KR" altLang="en-US" sz="1800" dirty="0"/>
        </a:p>
      </dgm:t>
    </dgm:pt>
    <dgm:pt modelId="{7AC8C046-30F6-47AA-9CB5-C0C64E2BCB74}" type="parTrans" cxnId="{778ABEE3-7195-482E-9480-7D72E656BC9E}">
      <dgm:prSet/>
      <dgm:spPr/>
      <dgm:t>
        <a:bodyPr/>
        <a:lstStyle/>
        <a:p>
          <a:pPr latinLnBrk="1"/>
          <a:endParaRPr lang="ko-KR" altLang="en-US" sz="2400"/>
        </a:p>
      </dgm:t>
    </dgm:pt>
    <dgm:pt modelId="{17C6F417-EBBE-4E0B-90CA-AE2AA4BEC50D}" type="sibTrans" cxnId="{778ABEE3-7195-482E-9480-7D72E656BC9E}">
      <dgm:prSet/>
      <dgm:spPr/>
      <dgm:t>
        <a:bodyPr/>
        <a:lstStyle/>
        <a:p>
          <a:pPr latinLnBrk="1"/>
          <a:endParaRPr lang="ko-KR" altLang="en-US" sz="2400"/>
        </a:p>
      </dgm:t>
    </dgm:pt>
    <dgm:pt modelId="{1711C33F-B0CB-46F0-9152-5D9EBCA8E5B8}">
      <dgm:prSet phldrT="[텍스트]" custT="1"/>
      <dgm:spPr/>
      <dgm:t>
        <a:bodyPr/>
        <a:lstStyle/>
        <a:p>
          <a:pPr latinLnBrk="1"/>
          <a:endParaRPr lang="ko-KR" altLang="en-US" sz="1800" dirty="0"/>
        </a:p>
      </dgm:t>
    </dgm:pt>
    <dgm:pt modelId="{CBDEE698-456B-4E41-A720-387503B48262}" type="parTrans" cxnId="{F461D957-580E-4039-9BD7-5550929B96CC}">
      <dgm:prSet/>
      <dgm:spPr/>
      <dgm:t>
        <a:bodyPr/>
        <a:lstStyle/>
        <a:p>
          <a:pPr latinLnBrk="1"/>
          <a:endParaRPr lang="ko-KR" altLang="en-US" sz="2400"/>
        </a:p>
      </dgm:t>
    </dgm:pt>
    <dgm:pt modelId="{68AE71E1-D300-4221-9364-E20285FB401C}" type="sibTrans" cxnId="{F461D957-580E-4039-9BD7-5550929B96CC}">
      <dgm:prSet/>
      <dgm:spPr/>
      <dgm:t>
        <a:bodyPr/>
        <a:lstStyle/>
        <a:p>
          <a:pPr latinLnBrk="1"/>
          <a:endParaRPr lang="ko-KR" altLang="en-US" sz="2400"/>
        </a:p>
      </dgm:t>
    </dgm:pt>
    <dgm:pt modelId="{04AE9F85-2C75-4251-B259-AE80F03221F2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문혜지</a:t>
          </a:r>
          <a:endParaRPr lang="ko-KR" altLang="en-US" sz="1800" dirty="0"/>
        </a:p>
      </dgm:t>
    </dgm:pt>
    <dgm:pt modelId="{D4FEE26C-3EBC-4C5F-A6B6-36ED425922C7}" type="parTrans" cxnId="{E6C5DE51-2985-44C7-BF25-739A27B95117}">
      <dgm:prSet/>
      <dgm:spPr/>
      <dgm:t>
        <a:bodyPr/>
        <a:lstStyle/>
        <a:p>
          <a:pPr latinLnBrk="1"/>
          <a:endParaRPr lang="ko-KR" altLang="en-US" sz="2400"/>
        </a:p>
      </dgm:t>
    </dgm:pt>
    <dgm:pt modelId="{F9A098AC-1AE9-4FC0-A9F8-74FD09C59C6A}" type="sibTrans" cxnId="{E6C5DE51-2985-44C7-BF25-739A27B95117}">
      <dgm:prSet/>
      <dgm:spPr/>
      <dgm:t>
        <a:bodyPr/>
        <a:lstStyle/>
        <a:p>
          <a:pPr latinLnBrk="1"/>
          <a:endParaRPr lang="ko-KR" altLang="en-US" sz="2400"/>
        </a:p>
      </dgm:t>
    </dgm:pt>
    <dgm:pt modelId="{18CEFD69-F1C9-48A7-9BB9-600EB262746E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김범준</a:t>
          </a:r>
          <a:endParaRPr lang="ko-KR" altLang="en-US" sz="1800" dirty="0"/>
        </a:p>
      </dgm:t>
    </dgm:pt>
    <dgm:pt modelId="{5507379F-84A2-4CA3-AA9C-D2A9DB6D863A}" type="parTrans" cxnId="{5DEDDA50-B03E-480E-A329-FD80C5FB2216}">
      <dgm:prSet/>
      <dgm:spPr/>
      <dgm:t>
        <a:bodyPr/>
        <a:lstStyle/>
        <a:p>
          <a:pPr latinLnBrk="1"/>
          <a:endParaRPr lang="ko-KR" altLang="en-US" sz="2400"/>
        </a:p>
      </dgm:t>
    </dgm:pt>
    <dgm:pt modelId="{A3EB5C96-F317-4146-9EB9-900CFD0C9C36}" type="sibTrans" cxnId="{5DEDDA50-B03E-480E-A329-FD80C5FB2216}">
      <dgm:prSet/>
      <dgm:spPr/>
      <dgm:t>
        <a:bodyPr/>
        <a:lstStyle/>
        <a:p>
          <a:pPr latinLnBrk="1"/>
          <a:endParaRPr lang="ko-KR" altLang="en-US" sz="2400"/>
        </a:p>
      </dgm:t>
    </dgm:pt>
    <dgm:pt modelId="{FE89AE5F-2750-4262-92BC-FF4F86477ADE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송민근</a:t>
          </a:r>
          <a:endParaRPr lang="ko-KR" altLang="en-US" sz="1800" dirty="0"/>
        </a:p>
      </dgm:t>
    </dgm:pt>
    <dgm:pt modelId="{65613CC1-D11E-458E-B230-DBCC01C64CA4}" type="parTrans" cxnId="{56036FF5-E297-4B3A-91FB-F1A51F0618F0}">
      <dgm:prSet/>
      <dgm:spPr/>
      <dgm:t>
        <a:bodyPr/>
        <a:lstStyle/>
        <a:p>
          <a:pPr latinLnBrk="1"/>
          <a:endParaRPr lang="ko-KR" altLang="en-US" sz="2400"/>
        </a:p>
      </dgm:t>
    </dgm:pt>
    <dgm:pt modelId="{0B95040B-667F-4D53-9DCF-F8CFAEEE7B8D}" type="sibTrans" cxnId="{56036FF5-E297-4B3A-91FB-F1A51F0618F0}">
      <dgm:prSet/>
      <dgm:spPr/>
      <dgm:t>
        <a:bodyPr/>
        <a:lstStyle/>
        <a:p>
          <a:pPr latinLnBrk="1"/>
          <a:endParaRPr lang="ko-KR" altLang="en-US" sz="2400"/>
        </a:p>
      </dgm:t>
    </dgm:pt>
    <dgm:pt modelId="{2992EBC9-9113-4CCD-BE05-89F39CA4A90E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이형규</a:t>
          </a:r>
          <a:endParaRPr lang="ko-KR" altLang="en-US" sz="1800" dirty="0"/>
        </a:p>
      </dgm:t>
    </dgm:pt>
    <dgm:pt modelId="{D4BBAA7F-D602-4307-A692-D3AF7155A74A}" type="parTrans" cxnId="{F97E696A-B329-44E4-A3D6-C010D6605472}">
      <dgm:prSet/>
      <dgm:spPr/>
      <dgm:t>
        <a:bodyPr/>
        <a:lstStyle/>
        <a:p>
          <a:pPr latinLnBrk="1"/>
          <a:endParaRPr lang="ko-KR" altLang="en-US" sz="2400"/>
        </a:p>
      </dgm:t>
    </dgm:pt>
    <dgm:pt modelId="{87CC72C2-273F-4BB7-9467-B4855842AAF3}" type="sibTrans" cxnId="{F97E696A-B329-44E4-A3D6-C010D6605472}">
      <dgm:prSet/>
      <dgm:spPr/>
      <dgm:t>
        <a:bodyPr/>
        <a:lstStyle/>
        <a:p>
          <a:pPr latinLnBrk="1"/>
          <a:endParaRPr lang="ko-KR" altLang="en-US" sz="2400"/>
        </a:p>
      </dgm:t>
    </dgm:pt>
    <dgm:pt modelId="{2F2533CF-41C0-4A68-8434-1F3CCE45AE8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장미</a:t>
          </a:r>
          <a:endParaRPr lang="ko-KR" altLang="en-US" sz="1800" dirty="0"/>
        </a:p>
      </dgm:t>
    </dgm:pt>
    <dgm:pt modelId="{D4218E54-6331-492E-91C6-308F04413FDA}" type="parTrans" cxnId="{04202CED-34AE-4AA2-B68E-4CD58F129DEA}">
      <dgm:prSet/>
      <dgm:spPr/>
      <dgm:t>
        <a:bodyPr/>
        <a:lstStyle/>
        <a:p>
          <a:pPr latinLnBrk="1"/>
          <a:endParaRPr lang="ko-KR" altLang="en-US" sz="2400"/>
        </a:p>
      </dgm:t>
    </dgm:pt>
    <dgm:pt modelId="{996A5B8E-7A36-4BAC-BFCC-1A68984FCD00}" type="sibTrans" cxnId="{04202CED-34AE-4AA2-B68E-4CD58F129DEA}">
      <dgm:prSet/>
      <dgm:spPr/>
      <dgm:t>
        <a:bodyPr/>
        <a:lstStyle/>
        <a:p>
          <a:pPr latinLnBrk="1"/>
          <a:endParaRPr lang="ko-KR" altLang="en-US" sz="2400"/>
        </a:p>
      </dgm:t>
    </dgm:pt>
    <dgm:pt modelId="{FFCC6D8C-CE9B-46F4-8EBE-D874390D07E3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이종모</a:t>
          </a:r>
          <a:endParaRPr lang="ko-KR" altLang="en-US" sz="1800" dirty="0"/>
        </a:p>
      </dgm:t>
    </dgm:pt>
    <dgm:pt modelId="{2BF1117B-D624-40B1-A0DD-6B19D0312D9C}" type="parTrans" cxnId="{F0BC8A16-2E7F-4259-953B-545BB58F59B5}">
      <dgm:prSet/>
      <dgm:spPr/>
      <dgm:t>
        <a:bodyPr/>
        <a:lstStyle/>
        <a:p>
          <a:pPr latinLnBrk="1"/>
          <a:endParaRPr lang="ko-KR" altLang="en-US" sz="2400"/>
        </a:p>
      </dgm:t>
    </dgm:pt>
    <dgm:pt modelId="{C5A353B1-FFCE-4BB5-B908-B516C65DDEA4}" type="sibTrans" cxnId="{F0BC8A16-2E7F-4259-953B-545BB58F59B5}">
      <dgm:prSet/>
      <dgm:spPr/>
      <dgm:t>
        <a:bodyPr/>
        <a:lstStyle/>
        <a:p>
          <a:pPr latinLnBrk="1"/>
          <a:endParaRPr lang="ko-KR" altLang="en-US" sz="2400"/>
        </a:p>
      </dgm:t>
    </dgm:pt>
    <dgm:pt modelId="{365895E6-954F-4D12-9639-501AD5B318D8}" type="pres">
      <dgm:prSet presAssocID="{CAD33C9E-FC0E-412B-92A3-E335A67B97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D6667F-9366-4A0B-A8AE-F5FD4B490351}" type="pres">
      <dgm:prSet presAssocID="{61823274-F63C-432F-81E0-7FBD9D41D8AF}" presName="composite" presStyleCnt="0"/>
      <dgm:spPr/>
    </dgm:pt>
    <dgm:pt modelId="{672AFAA0-48F9-4908-9886-2699ACFE7B3A}" type="pres">
      <dgm:prSet presAssocID="{61823274-F63C-432F-81E0-7FBD9D41D8AF}" presName="parTx" presStyleLbl="alignNode1" presStyleIdx="0" presStyleCnt="6" custScaleY="158151" custLinFactNeighborY="-6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381FEC-9950-47AA-BFA5-6E9DB89ADFFD}" type="pres">
      <dgm:prSet presAssocID="{61823274-F63C-432F-81E0-7FBD9D41D8AF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38F6AB-7537-49F7-BD6F-0E532D1122F0}" type="pres">
      <dgm:prSet presAssocID="{8831DB60-7E60-4868-A5C8-8CDB677C40D8}" presName="space" presStyleCnt="0"/>
      <dgm:spPr/>
    </dgm:pt>
    <dgm:pt modelId="{9DAD8B99-B891-4626-A1AD-F6AFBB5082E6}" type="pres">
      <dgm:prSet presAssocID="{A1E47917-ADE9-44BB-A09C-369F3BE51B7C}" presName="composite" presStyleCnt="0"/>
      <dgm:spPr/>
    </dgm:pt>
    <dgm:pt modelId="{FE23CEBD-5B47-47F0-B85E-C018CD82880C}" type="pres">
      <dgm:prSet presAssocID="{A1E47917-ADE9-44BB-A09C-369F3BE51B7C}" presName="parTx" presStyleLbl="alignNode1" presStyleIdx="1" presStyleCnt="6" custScaleY="158151" custLinFactNeighborY="-6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CFB8E93-C9A3-4E27-9E0F-98A57C6122D9}" type="pres">
      <dgm:prSet presAssocID="{A1E47917-ADE9-44BB-A09C-369F3BE51B7C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BD0DB4-A8BB-45A5-8842-1DDB069937C3}" type="pres">
      <dgm:prSet presAssocID="{FE26FD03-63F5-4793-86A3-3B1711065280}" presName="space" presStyleCnt="0"/>
      <dgm:spPr/>
    </dgm:pt>
    <dgm:pt modelId="{733FBB4B-6482-4157-8903-06FF86E0AA2B}" type="pres">
      <dgm:prSet presAssocID="{DF5F5843-A8AB-4584-B9B6-78534CDCCD15}" presName="composite" presStyleCnt="0"/>
      <dgm:spPr/>
    </dgm:pt>
    <dgm:pt modelId="{3993982D-8515-4D12-B1FC-1BB67E5A9699}" type="pres">
      <dgm:prSet presAssocID="{DF5F5843-A8AB-4584-B9B6-78534CDCCD15}" presName="parTx" presStyleLbl="alignNode1" presStyleIdx="2" presStyleCnt="6" custScaleY="158151" custLinFactNeighborY="-6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9B0932-16BC-49B1-9C3E-941BBBEDD5B7}" type="pres">
      <dgm:prSet presAssocID="{DF5F5843-A8AB-4584-B9B6-78534CDCCD15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0047DD-B566-4EE5-9F35-23673FAE4638}" type="pres">
      <dgm:prSet presAssocID="{5632A0A9-5637-4555-B625-394A5BA578CF}" presName="space" presStyleCnt="0"/>
      <dgm:spPr/>
    </dgm:pt>
    <dgm:pt modelId="{C849A7E9-B3CC-4FD8-8B4D-2C191BCA741C}" type="pres">
      <dgm:prSet presAssocID="{C62DDB9C-CE3E-4872-AE0E-F67F23DB44C6}" presName="composite" presStyleCnt="0"/>
      <dgm:spPr/>
    </dgm:pt>
    <dgm:pt modelId="{E93E08D3-6286-4ADA-9688-FEDF7408933C}" type="pres">
      <dgm:prSet presAssocID="{C62DDB9C-CE3E-4872-AE0E-F67F23DB44C6}" presName="parTx" presStyleLbl="alignNode1" presStyleIdx="3" presStyleCnt="6" custScaleY="158151" custLinFactNeighborY="-6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327995-BCFD-4980-A7FE-63AF660AA2D7}" type="pres">
      <dgm:prSet presAssocID="{C62DDB9C-CE3E-4872-AE0E-F67F23DB44C6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066431-13E7-4772-A1D5-A8FA37392DB6}" type="pres">
      <dgm:prSet presAssocID="{2B3637F1-64CE-4638-AB0E-2EC631EE753A}" presName="space" presStyleCnt="0"/>
      <dgm:spPr/>
    </dgm:pt>
    <dgm:pt modelId="{B4DF2A9A-4FBC-480C-B1FB-9351DABC2B8C}" type="pres">
      <dgm:prSet presAssocID="{F9B58EEF-68B2-403E-9BF2-85308CE556F8}" presName="composite" presStyleCnt="0"/>
      <dgm:spPr/>
    </dgm:pt>
    <dgm:pt modelId="{8A90EDA8-A1B6-4D54-9245-D82D6B2A4D18}" type="pres">
      <dgm:prSet presAssocID="{F9B58EEF-68B2-403E-9BF2-85308CE556F8}" presName="parTx" presStyleLbl="alignNode1" presStyleIdx="4" presStyleCnt="6" custScaleY="158151" custLinFactNeighborY="-6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3081E0-30E0-4815-9635-DB7911D9C577}" type="pres">
      <dgm:prSet presAssocID="{F9B58EEF-68B2-403E-9BF2-85308CE556F8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EBF3DA-2390-4B85-94F4-67E15F66840A}" type="pres">
      <dgm:prSet presAssocID="{A35D3371-9B3A-465D-A146-2EACEA0AD574}" presName="space" presStyleCnt="0"/>
      <dgm:spPr/>
    </dgm:pt>
    <dgm:pt modelId="{5B223E30-76C7-4BD6-8FF3-13904EE1E229}" type="pres">
      <dgm:prSet presAssocID="{1D3BB1BF-4CF2-485B-8B0C-461F4CC47E4F}" presName="composite" presStyleCnt="0"/>
      <dgm:spPr/>
    </dgm:pt>
    <dgm:pt modelId="{D30596D3-803E-4EF4-AB82-03D472228D12}" type="pres">
      <dgm:prSet presAssocID="{1D3BB1BF-4CF2-485B-8B0C-461F4CC47E4F}" presName="parTx" presStyleLbl="alignNode1" presStyleIdx="5" presStyleCnt="6" custScaleY="158151" custLinFactNeighborY="-615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AFECAD7-947B-4109-B996-CE219C7C8590}" type="pres">
      <dgm:prSet presAssocID="{1D3BB1BF-4CF2-485B-8B0C-461F4CC47E4F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081350-4026-4F26-B4AF-0AE97771801C}" srcId="{61823274-F63C-432F-81E0-7FBD9D41D8AF}" destId="{D5DEE64D-1CF4-4173-B067-EE411D41B625}" srcOrd="0" destOrd="0" parTransId="{DF608C5A-1D30-4190-BA88-7555D392A6F2}" sibTransId="{F471449D-FDE6-4274-99B0-1BDA3AA1F303}"/>
    <dgm:cxn modelId="{5D12BE7A-5605-416A-BC49-EF6335D1C929}" srcId="{61823274-F63C-432F-81E0-7FBD9D41D8AF}" destId="{84B46058-52B7-488D-9509-A23C81B5897E}" srcOrd="2" destOrd="0" parTransId="{6DCE0129-E2AF-4939-AB5A-C06AFF54B982}" sibTransId="{33B9473A-5590-4B1E-9159-D2B2CF4CD7F4}"/>
    <dgm:cxn modelId="{F0BC8A16-2E7F-4259-953B-545BB58F59B5}" srcId="{F9B58EEF-68B2-403E-9BF2-85308CE556F8}" destId="{FFCC6D8C-CE9B-46F4-8EBE-D874390D07E3}" srcOrd="0" destOrd="0" parTransId="{2BF1117B-D624-40B1-A0DD-6B19D0312D9C}" sibTransId="{C5A353B1-FFCE-4BB5-B908-B516C65DDEA4}"/>
    <dgm:cxn modelId="{97C01B9C-9ABF-45D4-8F24-CF391F868BB6}" type="presOf" srcId="{F9B58EEF-68B2-403E-9BF2-85308CE556F8}" destId="{8A90EDA8-A1B6-4D54-9245-D82D6B2A4D18}" srcOrd="0" destOrd="0" presId="urn:microsoft.com/office/officeart/2005/8/layout/hList1"/>
    <dgm:cxn modelId="{54F12A7E-EC6C-42AD-AE9E-E4C70AAEF7F1}" type="presOf" srcId="{CA680928-333C-4CDA-9988-0E5AC425BF6C}" destId="{239B0932-16BC-49B1-9C3E-941BBBEDD5B7}" srcOrd="0" destOrd="0" presId="urn:microsoft.com/office/officeart/2005/8/layout/hList1"/>
    <dgm:cxn modelId="{778ABEE3-7195-482E-9480-7D72E656BC9E}" srcId="{F9B58EEF-68B2-403E-9BF2-85308CE556F8}" destId="{AED0F64C-B743-4F31-BF13-84A5D30BB15F}" srcOrd="3" destOrd="0" parTransId="{7AC8C046-30F6-47AA-9CB5-C0C64E2BCB74}" sibTransId="{17C6F417-EBBE-4E0B-90CA-AE2AA4BEC50D}"/>
    <dgm:cxn modelId="{04202CED-34AE-4AA2-B68E-4CD58F129DEA}" srcId="{1D3BB1BF-4CF2-485B-8B0C-461F4CC47E4F}" destId="{2F2533CF-41C0-4A68-8434-1F3CCE45AE8F}" srcOrd="4" destOrd="0" parTransId="{D4218E54-6331-492E-91C6-308F04413FDA}" sibTransId="{996A5B8E-7A36-4BAC-BFCC-1A68984FCD00}"/>
    <dgm:cxn modelId="{20DD520D-B961-420D-BDF8-57EC2AC17808}" srcId="{A1E47917-ADE9-44BB-A09C-369F3BE51B7C}" destId="{D3925FC8-0F12-4B33-878B-CD1A116249FC}" srcOrd="1" destOrd="0" parTransId="{85E2538D-9F76-4F76-823E-9084460B6A6F}" sibTransId="{7741D978-5739-4B33-BE17-4EC2005840FD}"/>
    <dgm:cxn modelId="{F13DF295-68BC-4FE1-B01E-44A11F34E700}" type="presOf" srcId="{D5DEE64D-1CF4-4173-B067-EE411D41B625}" destId="{76381FEC-9950-47AA-BFA5-6E9DB89ADFFD}" srcOrd="0" destOrd="0" presId="urn:microsoft.com/office/officeart/2005/8/layout/hList1"/>
    <dgm:cxn modelId="{B7219CB2-D833-4414-A1E3-8D90FF37E945}" type="presOf" srcId="{A1E47917-ADE9-44BB-A09C-369F3BE51B7C}" destId="{FE23CEBD-5B47-47F0-B85E-C018CD82880C}" srcOrd="0" destOrd="0" presId="urn:microsoft.com/office/officeart/2005/8/layout/hList1"/>
    <dgm:cxn modelId="{CA77C856-276B-4DFD-A543-DFE13B772502}" type="presOf" srcId="{B2F001FE-0F6D-47DA-BD11-BB692526CA63}" destId="{C3327995-BCFD-4980-A7FE-63AF660AA2D7}" srcOrd="0" destOrd="1" presId="urn:microsoft.com/office/officeart/2005/8/layout/hList1"/>
    <dgm:cxn modelId="{DAEC72EA-53A2-4CFD-B24A-73B48ED4B553}" type="presOf" srcId="{2F2533CF-41C0-4A68-8434-1F3CCE45AE8F}" destId="{6AFECAD7-947B-4109-B996-CE219C7C8590}" srcOrd="0" destOrd="4" presId="urn:microsoft.com/office/officeart/2005/8/layout/hList1"/>
    <dgm:cxn modelId="{73119642-7557-4644-8926-5FF1096CDDA7}" srcId="{A1E47917-ADE9-44BB-A09C-369F3BE51B7C}" destId="{770404CA-91C2-4C68-9842-0A97B0CF814B}" srcOrd="0" destOrd="0" parTransId="{51D8E526-6423-4C66-87F0-93DC8320CE53}" sibTransId="{27E426A3-EC02-4F58-982D-D47FD9440CBB}"/>
    <dgm:cxn modelId="{F97E696A-B329-44E4-A3D6-C010D6605472}" srcId="{1D3BB1BF-4CF2-485B-8B0C-461F4CC47E4F}" destId="{2992EBC9-9113-4CCD-BE05-89F39CA4A90E}" srcOrd="3" destOrd="0" parTransId="{D4BBAA7F-D602-4307-A692-D3AF7155A74A}" sibTransId="{87CC72C2-273F-4BB7-9467-B4855842AAF3}"/>
    <dgm:cxn modelId="{56036FF5-E297-4B3A-91FB-F1A51F0618F0}" srcId="{1D3BB1BF-4CF2-485B-8B0C-461F4CC47E4F}" destId="{FE89AE5F-2750-4262-92BC-FF4F86477ADE}" srcOrd="2" destOrd="0" parTransId="{65613CC1-D11E-458E-B230-DBCC01C64CA4}" sibTransId="{0B95040B-667F-4D53-9DCF-F8CFAEEE7B8D}"/>
    <dgm:cxn modelId="{4AC7E2D5-DCA9-4C0D-9E9D-0F8C1DA3ECA2}" type="presOf" srcId="{EA200E08-6719-4B52-B521-D5B5C061531A}" destId="{C93081E0-30E0-4815-9635-DB7911D9C577}" srcOrd="0" destOrd="1" presId="urn:microsoft.com/office/officeart/2005/8/layout/hList1"/>
    <dgm:cxn modelId="{7B2CAD70-BAF4-4E04-AFB8-7C1E84AAC288}" type="presOf" srcId="{04AE9F85-2C75-4251-B259-AE80F03221F2}" destId="{6AFECAD7-947B-4109-B996-CE219C7C8590}" srcOrd="0" destOrd="0" presId="urn:microsoft.com/office/officeart/2005/8/layout/hList1"/>
    <dgm:cxn modelId="{F461D957-580E-4039-9BD7-5550929B96CC}" srcId="{F9B58EEF-68B2-403E-9BF2-85308CE556F8}" destId="{1711C33F-B0CB-46F0-9152-5D9EBCA8E5B8}" srcOrd="4" destOrd="0" parTransId="{CBDEE698-456B-4E41-A720-387503B48262}" sibTransId="{68AE71E1-D300-4221-9364-E20285FB401C}"/>
    <dgm:cxn modelId="{8E5E6849-88CD-4BEC-B689-027665ABCC4F}" srcId="{DF5F5843-A8AB-4584-B9B6-78534CDCCD15}" destId="{CA680928-333C-4CDA-9988-0E5AC425BF6C}" srcOrd="0" destOrd="0" parTransId="{C692B479-1677-4757-8774-F9BD583D1AEC}" sibTransId="{E419A775-F451-4EF5-8063-F1177A84A215}"/>
    <dgm:cxn modelId="{707D3299-1C8E-4D4A-BFB5-EE684156C3F4}" srcId="{F9B58EEF-68B2-403E-9BF2-85308CE556F8}" destId="{EA200E08-6719-4B52-B521-D5B5C061531A}" srcOrd="1" destOrd="0" parTransId="{1D68C26D-F419-4454-95BC-07BD8A28B8AF}" sibTransId="{82EE01A9-BD6A-44F4-8898-BD51BD93EC6A}"/>
    <dgm:cxn modelId="{0BF531E8-BDA6-4CCC-86C4-4DF5366A4257}" type="presOf" srcId="{1711C33F-B0CB-46F0-9152-5D9EBCA8E5B8}" destId="{C93081E0-30E0-4815-9635-DB7911D9C577}" srcOrd="0" destOrd="4" presId="urn:microsoft.com/office/officeart/2005/8/layout/hList1"/>
    <dgm:cxn modelId="{291D7E3D-4EB4-4B65-9BEE-960B21EA18FE}" srcId="{A1E47917-ADE9-44BB-A09C-369F3BE51B7C}" destId="{2C87B43B-91B2-4625-B562-B8BFB34359ED}" srcOrd="2" destOrd="0" parTransId="{B075B9F0-527C-4462-95C9-BB3AD634F787}" sibTransId="{087F0230-4E42-4BD4-B15D-C541C0107764}"/>
    <dgm:cxn modelId="{EBAD422D-CD55-4425-9C65-BB557B686BB4}" type="presOf" srcId="{59FD4B07-FBAA-45E7-9A7D-8E0C5E124CE2}" destId="{76381FEC-9950-47AA-BFA5-6E9DB89ADFFD}" srcOrd="0" destOrd="1" presId="urn:microsoft.com/office/officeart/2005/8/layout/hList1"/>
    <dgm:cxn modelId="{BDDE288B-630E-4E5F-982B-5162A2B5B35F}" type="presOf" srcId="{C62DDB9C-CE3E-4872-AE0E-F67F23DB44C6}" destId="{E93E08D3-6286-4ADA-9688-FEDF7408933C}" srcOrd="0" destOrd="0" presId="urn:microsoft.com/office/officeart/2005/8/layout/hList1"/>
    <dgm:cxn modelId="{7F2D694F-2780-446C-BCC9-604B72F99FAA}" srcId="{CAD33C9E-FC0E-412B-92A3-E335A67B97A6}" destId="{1D3BB1BF-4CF2-485B-8B0C-461F4CC47E4F}" srcOrd="5" destOrd="0" parTransId="{9A861AC7-933D-4C46-9156-596B26A3358F}" sibTransId="{CBF6DFA5-04B8-4E13-AE9D-9159496C0D93}"/>
    <dgm:cxn modelId="{AC31DCA1-C3DD-4664-B3DD-9AC3F56523EF}" type="presOf" srcId="{2C87B43B-91B2-4625-B562-B8BFB34359ED}" destId="{5CFB8E93-C9A3-4E27-9E0F-98A57C6122D9}" srcOrd="0" destOrd="2" presId="urn:microsoft.com/office/officeart/2005/8/layout/hList1"/>
    <dgm:cxn modelId="{70703673-BE69-4629-BCCA-39550415CC53}" type="presOf" srcId="{18CEFD69-F1C9-48A7-9BB9-600EB262746E}" destId="{6AFECAD7-947B-4109-B996-CE219C7C8590}" srcOrd="0" destOrd="1" presId="urn:microsoft.com/office/officeart/2005/8/layout/hList1"/>
    <dgm:cxn modelId="{8B5256D3-138B-4792-B578-0B7988D80F4D}" srcId="{C62DDB9C-CE3E-4872-AE0E-F67F23DB44C6}" destId="{B2F001FE-0F6D-47DA-BD11-BB692526CA63}" srcOrd="1" destOrd="0" parTransId="{5C37252D-2DB1-4038-BE5F-51504DEF8645}" sibTransId="{D67FC6D9-D7EA-4655-9A1B-32B80010177A}"/>
    <dgm:cxn modelId="{09ACB97B-8252-4A72-AD7E-77F5E6C521A8}" srcId="{C62DDB9C-CE3E-4872-AE0E-F67F23DB44C6}" destId="{0CB2C8EB-8A45-4429-AD2A-8FB7D2407A12}" srcOrd="0" destOrd="0" parTransId="{883DF264-693D-4E82-9C22-D2F047251AD3}" sibTransId="{7127EF33-3F80-4810-8439-FBEC030102C8}"/>
    <dgm:cxn modelId="{DE412B72-D842-49EC-A7CE-C5461D74A040}" srcId="{F9B58EEF-68B2-403E-9BF2-85308CE556F8}" destId="{5DA30608-B76E-4D2D-82CD-E1C2D425FC6F}" srcOrd="2" destOrd="0" parTransId="{7CD1F023-29B7-4805-BF62-A9368C53D514}" sibTransId="{7BB9DDB8-74A7-4404-B6C5-06B6D5E01B04}"/>
    <dgm:cxn modelId="{5EFAC2F3-7EC4-420E-AE70-5A4F9128BBBF}" srcId="{CAD33C9E-FC0E-412B-92A3-E335A67B97A6}" destId="{C62DDB9C-CE3E-4872-AE0E-F67F23DB44C6}" srcOrd="3" destOrd="0" parTransId="{7E000F22-0E99-49A0-9F7C-FE4B74280185}" sibTransId="{2B3637F1-64CE-4638-AB0E-2EC631EE753A}"/>
    <dgm:cxn modelId="{8F72F819-C9B0-459A-B8BA-E0729EA22E09}" srcId="{CAD33C9E-FC0E-412B-92A3-E335A67B97A6}" destId="{F9B58EEF-68B2-403E-9BF2-85308CE556F8}" srcOrd="4" destOrd="0" parTransId="{AE9DEEF6-32F5-4297-9CDB-87E9372AB24E}" sibTransId="{A35D3371-9B3A-465D-A146-2EACEA0AD574}"/>
    <dgm:cxn modelId="{353C775C-60D2-4C04-9281-F4E95AFAA8C5}" type="presOf" srcId="{FE89AE5F-2750-4262-92BC-FF4F86477ADE}" destId="{6AFECAD7-947B-4109-B996-CE219C7C8590}" srcOrd="0" destOrd="2" presId="urn:microsoft.com/office/officeart/2005/8/layout/hList1"/>
    <dgm:cxn modelId="{6A164F90-5E19-4D6D-B120-063C277483CE}" type="presOf" srcId="{1D3BB1BF-4CF2-485B-8B0C-461F4CC47E4F}" destId="{D30596D3-803E-4EF4-AB82-03D472228D12}" srcOrd="0" destOrd="0" presId="urn:microsoft.com/office/officeart/2005/8/layout/hList1"/>
    <dgm:cxn modelId="{4B1D802D-D043-49D1-A788-0DE841D08A89}" srcId="{CAD33C9E-FC0E-412B-92A3-E335A67B97A6}" destId="{DF5F5843-A8AB-4584-B9B6-78534CDCCD15}" srcOrd="2" destOrd="0" parTransId="{A68FF24E-DABD-4494-93D0-45D0280F8D70}" sibTransId="{5632A0A9-5637-4555-B625-394A5BA578CF}"/>
    <dgm:cxn modelId="{ABA0827D-8401-4BC0-A809-B818B11C4E92}" srcId="{CAD33C9E-FC0E-412B-92A3-E335A67B97A6}" destId="{61823274-F63C-432F-81E0-7FBD9D41D8AF}" srcOrd="0" destOrd="0" parTransId="{C9126CBE-285F-4753-9780-A3CBC938077B}" sibTransId="{8831DB60-7E60-4868-A5C8-8CDB677C40D8}"/>
    <dgm:cxn modelId="{06009EDA-6B2D-45F6-A1A6-EC39F9D8A447}" srcId="{61823274-F63C-432F-81E0-7FBD9D41D8AF}" destId="{59FD4B07-FBAA-45E7-9A7D-8E0C5E124CE2}" srcOrd="1" destOrd="0" parTransId="{1615BEEC-226D-4941-8496-1F93307C7446}" sibTransId="{96054EB9-68CA-4E6D-AFAD-4D35DB862B43}"/>
    <dgm:cxn modelId="{722163B6-1F84-4325-9D50-7FA2E4715A06}" type="presOf" srcId="{2992EBC9-9113-4CCD-BE05-89F39CA4A90E}" destId="{6AFECAD7-947B-4109-B996-CE219C7C8590}" srcOrd="0" destOrd="3" presId="urn:microsoft.com/office/officeart/2005/8/layout/hList1"/>
    <dgm:cxn modelId="{4CFC1E22-B24D-41A7-8940-B5F13A724221}" type="presOf" srcId="{FFCC6D8C-CE9B-46F4-8EBE-D874390D07E3}" destId="{C93081E0-30E0-4815-9635-DB7911D9C577}" srcOrd="0" destOrd="0" presId="urn:microsoft.com/office/officeart/2005/8/layout/hList1"/>
    <dgm:cxn modelId="{50BD58A4-B834-49DD-AE77-D480CCD2C3AB}" type="presOf" srcId="{61823274-F63C-432F-81E0-7FBD9D41D8AF}" destId="{672AFAA0-48F9-4908-9886-2699ACFE7B3A}" srcOrd="0" destOrd="0" presId="urn:microsoft.com/office/officeart/2005/8/layout/hList1"/>
    <dgm:cxn modelId="{A0431998-FBD2-437B-BAAD-1A897DD43F57}" type="presOf" srcId="{CAD33C9E-FC0E-412B-92A3-E335A67B97A6}" destId="{365895E6-954F-4D12-9639-501AD5B318D8}" srcOrd="0" destOrd="0" presId="urn:microsoft.com/office/officeart/2005/8/layout/hList1"/>
    <dgm:cxn modelId="{FAE9B858-362C-4254-BE26-18EFF8D923CE}" type="presOf" srcId="{AED0F64C-B743-4F31-BF13-84A5D30BB15F}" destId="{C93081E0-30E0-4815-9635-DB7911D9C577}" srcOrd="0" destOrd="3" presId="urn:microsoft.com/office/officeart/2005/8/layout/hList1"/>
    <dgm:cxn modelId="{D034BBF6-DBE1-4493-92BB-6B15AD4EB54F}" type="presOf" srcId="{DF5F5843-A8AB-4584-B9B6-78534CDCCD15}" destId="{3993982D-8515-4D12-B1FC-1BB67E5A9699}" srcOrd="0" destOrd="0" presId="urn:microsoft.com/office/officeart/2005/8/layout/hList1"/>
    <dgm:cxn modelId="{3F3E5AF2-DE07-464A-99D3-7E14EA3BB427}" type="presOf" srcId="{5DA30608-B76E-4D2D-82CD-E1C2D425FC6F}" destId="{C93081E0-30E0-4815-9635-DB7911D9C577}" srcOrd="0" destOrd="2" presId="urn:microsoft.com/office/officeart/2005/8/layout/hList1"/>
    <dgm:cxn modelId="{0F205FC2-5955-4FE1-B3B3-102454D6A8A0}" type="presOf" srcId="{D3925FC8-0F12-4B33-878B-CD1A116249FC}" destId="{5CFB8E93-C9A3-4E27-9E0F-98A57C6122D9}" srcOrd="0" destOrd="1" presId="urn:microsoft.com/office/officeart/2005/8/layout/hList1"/>
    <dgm:cxn modelId="{E6C5DE51-2985-44C7-BF25-739A27B95117}" srcId="{1D3BB1BF-4CF2-485B-8B0C-461F4CC47E4F}" destId="{04AE9F85-2C75-4251-B259-AE80F03221F2}" srcOrd="0" destOrd="0" parTransId="{D4FEE26C-3EBC-4C5F-A6B6-36ED425922C7}" sibTransId="{F9A098AC-1AE9-4FC0-A9F8-74FD09C59C6A}"/>
    <dgm:cxn modelId="{7C7B885A-412F-45D5-B561-E3F6E4EE7ABE}" srcId="{CAD33C9E-FC0E-412B-92A3-E335A67B97A6}" destId="{A1E47917-ADE9-44BB-A09C-369F3BE51B7C}" srcOrd="1" destOrd="0" parTransId="{EE5E7F54-4279-40B2-AF68-EC468FA60F97}" sibTransId="{FE26FD03-63F5-4793-86A3-3B1711065280}"/>
    <dgm:cxn modelId="{BCCF04BC-3062-4F6A-A2CD-152F193EB2F8}" type="presOf" srcId="{0CB2C8EB-8A45-4429-AD2A-8FB7D2407A12}" destId="{C3327995-BCFD-4980-A7FE-63AF660AA2D7}" srcOrd="0" destOrd="0" presId="urn:microsoft.com/office/officeart/2005/8/layout/hList1"/>
    <dgm:cxn modelId="{9DD66843-6C94-447A-B221-2A2E3BBCA369}" type="presOf" srcId="{84B46058-52B7-488D-9509-A23C81B5897E}" destId="{76381FEC-9950-47AA-BFA5-6E9DB89ADFFD}" srcOrd="0" destOrd="2" presId="urn:microsoft.com/office/officeart/2005/8/layout/hList1"/>
    <dgm:cxn modelId="{5DEDDA50-B03E-480E-A329-FD80C5FB2216}" srcId="{1D3BB1BF-4CF2-485B-8B0C-461F4CC47E4F}" destId="{18CEFD69-F1C9-48A7-9BB9-600EB262746E}" srcOrd="1" destOrd="0" parTransId="{5507379F-84A2-4CA3-AA9C-D2A9DB6D863A}" sibTransId="{A3EB5C96-F317-4146-9EB9-900CFD0C9C36}"/>
    <dgm:cxn modelId="{8A7AD761-6D20-430B-96B2-0707D9E51E88}" type="presOf" srcId="{770404CA-91C2-4C68-9842-0A97B0CF814B}" destId="{5CFB8E93-C9A3-4E27-9E0F-98A57C6122D9}" srcOrd="0" destOrd="0" presId="urn:microsoft.com/office/officeart/2005/8/layout/hList1"/>
    <dgm:cxn modelId="{E7CFD011-2480-47A8-A7B9-4AD963F648F2}" type="presParOf" srcId="{365895E6-954F-4D12-9639-501AD5B318D8}" destId="{E5D6667F-9366-4A0B-A8AE-F5FD4B490351}" srcOrd="0" destOrd="0" presId="urn:microsoft.com/office/officeart/2005/8/layout/hList1"/>
    <dgm:cxn modelId="{1DCEB50E-2665-46EB-803B-30B5C97FEF6B}" type="presParOf" srcId="{E5D6667F-9366-4A0B-A8AE-F5FD4B490351}" destId="{672AFAA0-48F9-4908-9886-2699ACFE7B3A}" srcOrd="0" destOrd="0" presId="urn:microsoft.com/office/officeart/2005/8/layout/hList1"/>
    <dgm:cxn modelId="{561CC4E9-DA08-4334-B969-A1C42E67A79F}" type="presParOf" srcId="{E5D6667F-9366-4A0B-A8AE-F5FD4B490351}" destId="{76381FEC-9950-47AA-BFA5-6E9DB89ADFFD}" srcOrd="1" destOrd="0" presId="urn:microsoft.com/office/officeart/2005/8/layout/hList1"/>
    <dgm:cxn modelId="{887FC893-2AFC-4D83-9CEE-89942FD4D8F1}" type="presParOf" srcId="{365895E6-954F-4D12-9639-501AD5B318D8}" destId="{EB38F6AB-7537-49F7-BD6F-0E532D1122F0}" srcOrd="1" destOrd="0" presId="urn:microsoft.com/office/officeart/2005/8/layout/hList1"/>
    <dgm:cxn modelId="{EE5D7CE4-E10D-46E4-A907-F748D8F2E04D}" type="presParOf" srcId="{365895E6-954F-4D12-9639-501AD5B318D8}" destId="{9DAD8B99-B891-4626-A1AD-F6AFBB5082E6}" srcOrd="2" destOrd="0" presId="urn:microsoft.com/office/officeart/2005/8/layout/hList1"/>
    <dgm:cxn modelId="{A608CC49-B6BC-4FDC-BEF1-61A8B225FA9C}" type="presParOf" srcId="{9DAD8B99-B891-4626-A1AD-F6AFBB5082E6}" destId="{FE23CEBD-5B47-47F0-B85E-C018CD82880C}" srcOrd="0" destOrd="0" presId="urn:microsoft.com/office/officeart/2005/8/layout/hList1"/>
    <dgm:cxn modelId="{ADE10866-F570-4261-B12C-D4B8E0F6CB03}" type="presParOf" srcId="{9DAD8B99-B891-4626-A1AD-F6AFBB5082E6}" destId="{5CFB8E93-C9A3-4E27-9E0F-98A57C6122D9}" srcOrd="1" destOrd="0" presId="urn:microsoft.com/office/officeart/2005/8/layout/hList1"/>
    <dgm:cxn modelId="{4D82BF4F-71DE-4294-B57E-53CEE883A846}" type="presParOf" srcId="{365895E6-954F-4D12-9639-501AD5B318D8}" destId="{C3BD0DB4-A8BB-45A5-8842-1DDB069937C3}" srcOrd="3" destOrd="0" presId="urn:microsoft.com/office/officeart/2005/8/layout/hList1"/>
    <dgm:cxn modelId="{C7F65F4E-F977-4C60-8C8E-FD6A1ACB10F4}" type="presParOf" srcId="{365895E6-954F-4D12-9639-501AD5B318D8}" destId="{733FBB4B-6482-4157-8903-06FF86E0AA2B}" srcOrd="4" destOrd="0" presId="urn:microsoft.com/office/officeart/2005/8/layout/hList1"/>
    <dgm:cxn modelId="{5D770EA8-FB43-4DE4-8A0D-19AC9ADC84C8}" type="presParOf" srcId="{733FBB4B-6482-4157-8903-06FF86E0AA2B}" destId="{3993982D-8515-4D12-B1FC-1BB67E5A9699}" srcOrd="0" destOrd="0" presId="urn:microsoft.com/office/officeart/2005/8/layout/hList1"/>
    <dgm:cxn modelId="{1A49EC83-8973-47EC-8652-746906588A38}" type="presParOf" srcId="{733FBB4B-6482-4157-8903-06FF86E0AA2B}" destId="{239B0932-16BC-49B1-9C3E-941BBBEDD5B7}" srcOrd="1" destOrd="0" presId="urn:microsoft.com/office/officeart/2005/8/layout/hList1"/>
    <dgm:cxn modelId="{109898D1-5BDA-47BA-A372-A80C2646DE33}" type="presParOf" srcId="{365895E6-954F-4D12-9639-501AD5B318D8}" destId="{FA0047DD-B566-4EE5-9F35-23673FAE4638}" srcOrd="5" destOrd="0" presId="urn:microsoft.com/office/officeart/2005/8/layout/hList1"/>
    <dgm:cxn modelId="{F2DD4A70-DA04-42B3-B911-7E0B0128E3FC}" type="presParOf" srcId="{365895E6-954F-4D12-9639-501AD5B318D8}" destId="{C849A7E9-B3CC-4FD8-8B4D-2C191BCA741C}" srcOrd="6" destOrd="0" presId="urn:microsoft.com/office/officeart/2005/8/layout/hList1"/>
    <dgm:cxn modelId="{B48CBA67-2E97-4309-A2C2-C140EBD5ECF9}" type="presParOf" srcId="{C849A7E9-B3CC-4FD8-8B4D-2C191BCA741C}" destId="{E93E08D3-6286-4ADA-9688-FEDF7408933C}" srcOrd="0" destOrd="0" presId="urn:microsoft.com/office/officeart/2005/8/layout/hList1"/>
    <dgm:cxn modelId="{D3EF1765-9BBA-4FE3-8E12-0034A4604957}" type="presParOf" srcId="{C849A7E9-B3CC-4FD8-8B4D-2C191BCA741C}" destId="{C3327995-BCFD-4980-A7FE-63AF660AA2D7}" srcOrd="1" destOrd="0" presId="urn:microsoft.com/office/officeart/2005/8/layout/hList1"/>
    <dgm:cxn modelId="{8F27C319-AB7F-4C1B-8410-D22FBA0C0AD8}" type="presParOf" srcId="{365895E6-954F-4D12-9639-501AD5B318D8}" destId="{43066431-13E7-4772-A1D5-A8FA37392DB6}" srcOrd="7" destOrd="0" presId="urn:microsoft.com/office/officeart/2005/8/layout/hList1"/>
    <dgm:cxn modelId="{13D5BC95-63E8-43F5-BE49-BFFE4F202FE2}" type="presParOf" srcId="{365895E6-954F-4D12-9639-501AD5B318D8}" destId="{B4DF2A9A-4FBC-480C-B1FB-9351DABC2B8C}" srcOrd="8" destOrd="0" presId="urn:microsoft.com/office/officeart/2005/8/layout/hList1"/>
    <dgm:cxn modelId="{DA8A8A15-4C4A-424C-B315-31FA116874DA}" type="presParOf" srcId="{B4DF2A9A-4FBC-480C-B1FB-9351DABC2B8C}" destId="{8A90EDA8-A1B6-4D54-9245-D82D6B2A4D18}" srcOrd="0" destOrd="0" presId="urn:microsoft.com/office/officeart/2005/8/layout/hList1"/>
    <dgm:cxn modelId="{4C46922E-5ACD-4AA2-83E3-45C9B602EAB6}" type="presParOf" srcId="{B4DF2A9A-4FBC-480C-B1FB-9351DABC2B8C}" destId="{C93081E0-30E0-4815-9635-DB7911D9C577}" srcOrd="1" destOrd="0" presId="urn:microsoft.com/office/officeart/2005/8/layout/hList1"/>
    <dgm:cxn modelId="{54C61EFB-5721-44CB-BE6E-6BF0B7BD4A21}" type="presParOf" srcId="{365895E6-954F-4D12-9639-501AD5B318D8}" destId="{38EBF3DA-2390-4B85-94F4-67E15F66840A}" srcOrd="9" destOrd="0" presId="urn:microsoft.com/office/officeart/2005/8/layout/hList1"/>
    <dgm:cxn modelId="{9E5B75C9-8B6F-44BD-B0BF-6C29A320A714}" type="presParOf" srcId="{365895E6-954F-4D12-9639-501AD5B318D8}" destId="{5B223E30-76C7-4BD6-8FF3-13904EE1E229}" srcOrd="10" destOrd="0" presId="urn:microsoft.com/office/officeart/2005/8/layout/hList1"/>
    <dgm:cxn modelId="{9EC9F840-4DCB-4238-9BCD-F26789549001}" type="presParOf" srcId="{5B223E30-76C7-4BD6-8FF3-13904EE1E229}" destId="{D30596D3-803E-4EF4-AB82-03D472228D12}" srcOrd="0" destOrd="0" presId="urn:microsoft.com/office/officeart/2005/8/layout/hList1"/>
    <dgm:cxn modelId="{C25FDAB7-19C2-4651-A4B3-CA64EDB63B5A}" type="presParOf" srcId="{5B223E30-76C7-4BD6-8FF3-13904EE1E229}" destId="{6AFECAD7-947B-4109-B996-CE219C7C8590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8E614-CC4B-4731-9429-F217965137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5891967-AD93-429E-A2FC-47B9E576A9DB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Gate Driver</a:t>
          </a:r>
          <a:endParaRPr lang="ko-KR" altLang="en-US" sz="1800" dirty="0"/>
        </a:p>
      </dgm:t>
    </dgm:pt>
    <dgm:pt modelId="{AFA3717A-AFD3-43FE-99EA-4568D1FCA978}" type="parTrans" cxnId="{F3536F60-CBAC-4628-AC3F-74A19049BF82}">
      <dgm:prSet/>
      <dgm:spPr/>
      <dgm:t>
        <a:bodyPr/>
        <a:lstStyle/>
        <a:p>
          <a:pPr latinLnBrk="1"/>
          <a:endParaRPr lang="ko-KR" altLang="en-US" sz="4000"/>
        </a:p>
      </dgm:t>
    </dgm:pt>
    <dgm:pt modelId="{B2622D1F-C398-4B12-83CC-6D49DDE60D04}" type="sibTrans" cxnId="{F3536F60-CBAC-4628-AC3F-74A19049BF82}">
      <dgm:prSet/>
      <dgm:spPr/>
      <dgm:t>
        <a:bodyPr/>
        <a:lstStyle/>
        <a:p>
          <a:pPr latinLnBrk="1"/>
          <a:endParaRPr lang="ko-KR" altLang="en-US" sz="4000"/>
        </a:p>
      </dgm:t>
    </dgm:pt>
    <dgm:pt modelId="{2A87C74C-94DA-4C8C-9FB7-0FFF4E4C46A9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정남현</a:t>
          </a:r>
          <a:endParaRPr lang="ko-KR" altLang="en-US" sz="1800" dirty="0"/>
        </a:p>
      </dgm:t>
    </dgm:pt>
    <dgm:pt modelId="{1222E877-1383-4C62-BC49-A8478C0E43FB}" type="parTrans" cxnId="{83ADA02F-D43B-48F9-A135-D84765F062EF}">
      <dgm:prSet/>
      <dgm:spPr/>
      <dgm:t>
        <a:bodyPr/>
        <a:lstStyle/>
        <a:p>
          <a:pPr latinLnBrk="1"/>
          <a:endParaRPr lang="ko-KR" altLang="en-US" sz="4000"/>
        </a:p>
      </dgm:t>
    </dgm:pt>
    <dgm:pt modelId="{E7B1F3D1-B8E0-4441-AFE5-E9903DAD71FA}" type="sibTrans" cxnId="{83ADA02F-D43B-48F9-A135-D84765F062EF}">
      <dgm:prSet/>
      <dgm:spPr/>
      <dgm:t>
        <a:bodyPr/>
        <a:lstStyle/>
        <a:p>
          <a:pPr latinLnBrk="1"/>
          <a:endParaRPr lang="ko-KR" altLang="en-US" sz="4000"/>
        </a:p>
      </dgm:t>
    </dgm:pt>
    <dgm:pt modelId="{5FBD6A2C-257F-47F4-9F05-5BB09B057DBA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QSB</a:t>
          </a:r>
          <a:endParaRPr lang="ko-KR" altLang="en-US" sz="1800" dirty="0"/>
        </a:p>
      </dgm:t>
    </dgm:pt>
    <dgm:pt modelId="{AFA57E15-121B-4FE1-A642-498CD7075BC9}" type="parTrans" cxnId="{B5D3ACE9-2C09-4145-AC38-1DCF23B2CD26}">
      <dgm:prSet/>
      <dgm:spPr/>
      <dgm:t>
        <a:bodyPr/>
        <a:lstStyle/>
        <a:p>
          <a:pPr latinLnBrk="1"/>
          <a:endParaRPr lang="ko-KR" altLang="en-US" sz="4000"/>
        </a:p>
      </dgm:t>
    </dgm:pt>
    <dgm:pt modelId="{668907BD-6D64-4391-A30A-24107F725412}" type="sibTrans" cxnId="{B5D3ACE9-2C09-4145-AC38-1DCF23B2CD26}">
      <dgm:prSet/>
      <dgm:spPr/>
      <dgm:t>
        <a:bodyPr/>
        <a:lstStyle/>
        <a:p>
          <a:pPr latinLnBrk="1"/>
          <a:endParaRPr lang="ko-KR" altLang="en-US" sz="4000"/>
        </a:p>
      </dgm:t>
    </dgm:pt>
    <dgm:pt modelId="{EEFCCB8E-B92A-48F9-8D00-546317495F50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이종모</a:t>
          </a:r>
          <a:r>
            <a:rPr lang="en-US" altLang="ko-KR" sz="1800" dirty="0" smtClean="0"/>
            <a:t> </a:t>
          </a:r>
          <a:endParaRPr lang="ko-KR" altLang="en-US" sz="1800" dirty="0"/>
        </a:p>
      </dgm:t>
    </dgm:pt>
    <dgm:pt modelId="{EC2F3A19-CD7D-4B6D-9FC8-128F31EC4922}" type="parTrans" cxnId="{14F206C0-A478-4C3C-90CE-247216457A8D}">
      <dgm:prSet/>
      <dgm:spPr/>
      <dgm:t>
        <a:bodyPr/>
        <a:lstStyle/>
        <a:p>
          <a:pPr latinLnBrk="1"/>
          <a:endParaRPr lang="ko-KR" altLang="en-US" sz="4000"/>
        </a:p>
      </dgm:t>
    </dgm:pt>
    <dgm:pt modelId="{993ACCAB-23D3-4A03-B740-02D5A20F26D7}" type="sibTrans" cxnId="{14F206C0-A478-4C3C-90CE-247216457A8D}">
      <dgm:prSet/>
      <dgm:spPr/>
      <dgm:t>
        <a:bodyPr/>
        <a:lstStyle/>
        <a:p>
          <a:pPr latinLnBrk="1"/>
          <a:endParaRPr lang="ko-KR" altLang="en-US" sz="4000"/>
        </a:p>
      </dgm:t>
    </dgm:pt>
    <dgm:pt modelId="{2863C992-A36B-40F2-8F3B-DEF083DF0692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OLED</a:t>
          </a:r>
          <a:endParaRPr lang="ko-KR" altLang="en-US" sz="1800" dirty="0"/>
        </a:p>
      </dgm:t>
    </dgm:pt>
    <dgm:pt modelId="{C9449EDB-459D-4B45-93EA-B6E7DA5F05A8}" type="parTrans" cxnId="{4CFDE253-CDE2-40E2-9BA6-7AB9B620A39C}">
      <dgm:prSet/>
      <dgm:spPr/>
      <dgm:t>
        <a:bodyPr/>
        <a:lstStyle/>
        <a:p>
          <a:pPr latinLnBrk="1"/>
          <a:endParaRPr lang="ko-KR" altLang="en-US" sz="4000"/>
        </a:p>
      </dgm:t>
    </dgm:pt>
    <dgm:pt modelId="{F73256D6-42E9-400A-8E64-8812E3979CC2}" type="sibTrans" cxnId="{4CFDE253-CDE2-40E2-9BA6-7AB9B620A39C}">
      <dgm:prSet/>
      <dgm:spPr/>
      <dgm:t>
        <a:bodyPr/>
        <a:lstStyle/>
        <a:p>
          <a:pPr latinLnBrk="1"/>
          <a:endParaRPr lang="ko-KR" altLang="en-US" sz="4000"/>
        </a:p>
      </dgm:t>
    </dgm:pt>
    <dgm:pt modelId="{99F2F388-B280-4F53-AC70-B97AD1337332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홍선표</a:t>
          </a:r>
          <a:endParaRPr lang="ko-KR" altLang="en-US" sz="1800" dirty="0"/>
        </a:p>
      </dgm:t>
    </dgm:pt>
    <dgm:pt modelId="{6284C7D1-AF51-420F-A45A-9C0D87D31B54}" type="parTrans" cxnId="{AC7F59E0-E812-4332-8481-28519A25811A}">
      <dgm:prSet/>
      <dgm:spPr/>
      <dgm:t>
        <a:bodyPr/>
        <a:lstStyle/>
        <a:p>
          <a:pPr latinLnBrk="1"/>
          <a:endParaRPr lang="ko-KR" altLang="en-US" sz="4000"/>
        </a:p>
      </dgm:t>
    </dgm:pt>
    <dgm:pt modelId="{15E0B0B6-F156-475A-8805-D341BD33700E}" type="sibTrans" cxnId="{AC7F59E0-E812-4332-8481-28519A25811A}">
      <dgm:prSet/>
      <dgm:spPr/>
      <dgm:t>
        <a:bodyPr/>
        <a:lstStyle/>
        <a:p>
          <a:pPr latinLnBrk="1"/>
          <a:endParaRPr lang="ko-KR" altLang="en-US" sz="4000"/>
        </a:p>
      </dgm:t>
    </dgm:pt>
    <dgm:pt modelId="{40435A8E-DDE5-477D-AB28-04513D3930E4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전호식</a:t>
          </a:r>
          <a:endParaRPr lang="ko-KR" altLang="en-US" sz="1800" dirty="0"/>
        </a:p>
      </dgm:t>
    </dgm:pt>
    <dgm:pt modelId="{5F7BF725-BBF5-41BE-8C50-4A356CA90677}" type="parTrans" cxnId="{8E1D77BB-0BF3-4C84-A154-E78104571F57}">
      <dgm:prSet/>
      <dgm:spPr/>
      <dgm:t>
        <a:bodyPr/>
        <a:lstStyle/>
        <a:p>
          <a:pPr latinLnBrk="1"/>
          <a:endParaRPr lang="ko-KR" altLang="en-US" sz="4000"/>
        </a:p>
      </dgm:t>
    </dgm:pt>
    <dgm:pt modelId="{543DE5F6-B0ED-4DDC-B589-C2BFF6F7529C}" type="sibTrans" cxnId="{8E1D77BB-0BF3-4C84-A154-E78104571F57}">
      <dgm:prSet/>
      <dgm:spPr/>
      <dgm:t>
        <a:bodyPr/>
        <a:lstStyle/>
        <a:p>
          <a:pPr latinLnBrk="1"/>
          <a:endParaRPr lang="ko-KR" altLang="en-US" sz="4000"/>
        </a:p>
      </dgm:t>
    </dgm:pt>
    <dgm:pt modelId="{8D8276B3-733E-4242-A551-885DCB61D317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임수민</a:t>
          </a:r>
          <a:endParaRPr lang="ko-KR" altLang="en-US" sz="1800" dirty="0"/>
        </a:p>
      </dgm:t>
    </dgm:pt>
    <dgm:pt modelId="{D9FCC774-631D-4844-B607-6D901ADA0C38}" type="parTrans" cxnId="{C2593B94-D0A7-4610-9C3F-B9C1A2BD290B}">
      <dgm:prSet/>
      <dgm:spPr/>
      <dgm:t>
        <a:bodyPr/>
        <a:lstStyle/>
        <a:p>
          <a:pPr latinLnBrk="1"/>
          <a:endParaRPr lang="ko-KR" altLang="en-US" sz="4000"/>
        </a:p>
      </dgm:t>
    </dgm:pt>
    <dgm:pt modelId="{2EB0F07D-7532-4938-94A3-43BC5F358C6A}" type="sibTrans" cxnId="{C2593B94-D0A7-4610-9C3F-B9C1A2BD290B}">
      <dgm:prSet/>
      <dgm:spPr/>
      <dgm:t>
        <a:bodyPr/>
        <a:lstStyle/>
        <a:p>
          <a:pPr latinLnBrk="1"/>
          <a:endParaRPr lang="ko-KR" altLang="en-US" sz="4000"/>
        </a:p>
      </dgm:t>
    </dgm:pt>
    <dgm:pt modelId="{A4836A78-BBEB-4BA3-822A-72161E833A54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문혜지</a:t>
          </a:r>
          <a:endParaRPr lang="ko-KR" altLang="en-US" sz="1800" dirty="0"/>
        </a:p>
      </dgm:t>
    </dgm:pt>
    <dgm:pt modelId="{DB7277B8-D234-4FB1-9201-0097900E411A}" type="parTrans" cxnId="{595DDDEB-3122-4826-A343-6C694B0C8338}">
      <dgm:prSet/>
      <dgm:spPr/>
      <dgm:t>
        <a:bodyPr/>
        <a:lstStyle/>
        <a:p>
          <a:pPr latinLnBrk="1"/>
          <a:endParaRPr lang="ko-KR" altLang="en-US" sz="4000"/>
        </a:p>
      </dgm:t>
    </dgm:pt>
    <dgm:pt modelId="{EE9489DC-E2DA-4E22-AECD-1D797EAB43E6}" type="sibTrans" cxnId="{595DDDEB-3122-4826-A343-6C694B0C8338}">
      <dgm:prSet/>
      <dgm:spPr/>
      <dgm:t>
        <a:bodyPr/>
        <a:lstStyle/>
        <a:p>
          <a:pPr latinLnBrk="1"/>
          <a:endParaRPr lang="ko-KR" altLang="en-US" sz="4000"/>
        </a:p>
      </dgm:t>
    </dgm:pt>
    <dgm:pt modelId="{C9A3CADE-B2C2-40A9-9847-A3A12B487E80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Oxide/Organic</a:t>
          </a:r>
        </a:p>
      </dgm:t>
    </dgm:pt>
    <dgm:pt modelId="{AD04195C-28D0-4152-BC89-E7191389460E}" type="parTrans" cxnId="{6BAEAC27-495E-45B2-A894-AD7C4FC02B39}">
      <dgm:prSet/>
      <dgm:spPr/>
      <dgm:t>
        <a:bodyPr/>
        <a:lstStyle/>
        <a:p>
          <a:pPr latinLnBrk="1"/>
          <a:endParaRPr lang="ko-KR" altLang="en-US" sz="4000"/>
        </a:p>
      </dgm:t>
    </dgm:pt>
    <dgm:pt modelId="{476A278B-F668-4E3C-9F8B-3618F53471BB}" type="sibTrans" cxnId="{6BAEAC27-495E-45B2-A894-AD7C4FC02B39}">
      <dgm:prSet/>
      <dgm:spPr/>
      <dgm:t>
        <a:bodyPr/>
        <a:lstStyle/>
        <a:p>
          <a:pPr latinLnBrk="1"/>
          <a:endParaRPr lang="ko-KR" altLang="en-US" sz="4000"/>
        </a:p>
      </dgm:t>
    </dgm:pt>
    <dgm:pt modelId="{B65B67EA-1020-4E23-B9FF-FCC9515F5997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김승겸</a:t>
          </a:r>
          <a:endParaRPr lang="ko-KR" altLang="en-US" sz="1800" dirty="0"/>
        </a:p>
      </dgm:t>
    </dgm:pt>
    <dgm:pt modelId="{060257EC-C26B-4440-B13C-A9CD09A47910}" type="parTrans" cxnId="{75A6C314-60EF-4481-A2A0-6BAEBDD4874B}">
      <dgm:prSet/>
      <dgm:spPr/>
      <dgm:t>
        <a:bodyPr/>
        <a:lstStyle/>
        <a:p>
          <a:pPr latinLnBrk="1"/>
          <a:endParaRPr lang="ko-KR" altLang="en-US" sz="4000"/>
        </a:p>
      </dgm:t>
    </dgm:pt>
    <dgm:pt modelId="{CD5BC0D8-63CA-4F95-BC89-1CFECC696906}" type="sibTrans" cxnId="{75A6C314-60EF-4481-A2A0-6BAEBDD4874B}">
      <dgm:prSet/>
      <dgm:spPr/>
      <dgm:t>
        <a:bodyPr/>
        <a:lstStyle/>
        <a:p>
          <a:pPr latinLnBrk="1"/>
          <a:endParaRPr lang="ko-KR" altLang="en-US" sz="4000"/>
        </a:p>
      </dgm:t>
    </dgm:pt>
    <dgm:pt modelId="{0585CD6C-747E-4E7A-B87F-2FBC5E3D71E8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이상우</a:t>
          </a:r>
          <a:endParaRPr lang="ko-KR" altLang="en-US" sz="1800" dirty="0"/>
        </a:p>
      </dgm:t>
    </dgm:pt>
    <dgm:pt modelId="{BE3C4437-2C6E-49A8-8669-113C83DF071E}" type="parTrans" cxnId="{19273AFE-EE1A-44E1-A3E7-B540A1FA0C79}">
      <dgm:prSet/>
      <dgm:spPr/>
      <dgm:t>
        <a:bodyPr/>
        <a:lstStyle/>
        <a:p>
          <a:pPr latinLnBrk="1"/>
          <a:endParaRPr lang="ko-KR" altLang="en-US" sz="4000"/>
        </a:p>
      </dgm:t>
    </dgm:pt>
    <dgm:pt modelId="{F3892DC2-F209-4294-A26D-95D64628D191}" type="sibTrans" cxnId="{19273AFE-EE1A-44E1-A3E7-B540A1FA0C79}">
      <dgm:prSet/>
      <dgm:spPr/>
      <dgm:t>
        <a:bodyPr/>
        <a:lstStyle/>
        <a:p>
          <a:pPr latinLnBrk="1"/>
          <a:endParaRPr lang="ko-KR" altLang="en-US" sz="4000"/>
        </a:p>
      </dgm:t>
    </dgm:pt>
    <dgm:pt modelId="{75814B71-2B10-4223-8AC2-A1D96803B2C4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조승현</a:t>
          </a:r>
          <a:endParaRPr lang="ko-KR" altLang="en-US" sz="1800" dirty="0"/>
        </a:p>
      </dgm:t>
    </dgm:pt>
    <dgm:pt modelId="{D0667B34-FF7E-4C6F-934D-D8F8EEE93512}" type="parTrans" cxnId="{EF5EE120-0DC6-4883-AF9B-1940FFC3FDE2}">
      <dgm:prSet/>
      <dgm:spPr/>
      <dgm:t>
        <a:bodyPr/>
        <a:lstStyle/>
        <a:p>
          <a:pPr latinLnBrk="1"/>
          <a:endParaRPr lang="ko-KR" altLang="en-US" sz="4000"/>
        </a:p>
      </dgm:t>
    </dgm:pt>
    <dgm:pt modelId="{6B507E7B-8249-4B0A-8D54-4D39384FB65D}" type="sibTrans" cxnId="{EF5EE120-0DC6-4883-AF9B-1940FFC3FDE2}">
      <dgm:prSet/>
      <dgm:spPr/>
      <dgm:t>
        <a:bodyPr/>
        <a:lstStyle/>
        <a:p>
          <a:pPr latinLnBrk="1"/>
          <a:endParaRPr lang="ko-KR" altLang="en-US" sz="4000"/>
        </a:p>
      </dgm:t>
    </dgm:pt>
    <dgm:pt modelId="{D7F61912-19AC-4E19-82AF-FD3F99BC6E66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최용기</a:t>
          </a:r>
          <a:endParaRPr lang="ko-KR" altLang="en-US" sz="1800" dirty="0"/>
        </a:p>
      </dgm:t>
    </dgm:pt>
    <dgm:pt modelId="{728D138E-DA33-4D4A-A000-96695D364A5C}" type="parTrans" cxnId="{599DBC07-3426-4320-B17F-AC4B91AE03BA}">
      <dgm:prSet/>
      <dgm:spPr/>
      <dgm:t>
        <a:bodyPr/>
        <a:lstStyle/>
        <a:p>
          <a:pPr latinLnBrk="1"/>
          <a:endParaRPr lang="ko-KR" altLang="en-US" sz="4000"/>
        </a:p>
      </dgm:t>
    </dgm:pt>
    <dgm:pt modelId="{DA52CBCD-5284-4F13-A1D0-3DE87EC3746C}" type="sibTrans" cxnId="{599DBC07-3426-4320-B17F-AC4B91AE03BA}">
      <dgm:prSet/>
      <dgm:spPr/>
      <dgm:t>
        <a:bodyPr/>
        <a:lstStyle/>
        <a:p>
          <a:pPr latinLnBrk="1"/>
          <a:endParaRPr lang="ko-KR" altLang="en-US" sz="4000"/>
        </a:p>
      </dgm:t>
    </dgm:pt>
    <dgm:pt modelId="{A77C8165-FF8A-4273-91BC-479865E9BBE0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TFT </a:t>
          </a:r>
          <a:r>
            <a:rPr lang="ko-KR" altLang="en-US" sz="1800" dirty="0" smtClean="0"/>
            <a:t>소자</a:t>
          </a:r>
          <a:r>
            <a:rPr lang="en-US" altLang="ko-KR" sz="1800" dirty="0" smtClean="0"/>
            <a:t> </a:t>
          </a:r>
          <a:r>
            <a:rPr lang="ko-KR" altLang="en-US" sz="1800" dirty="0" smtClean="0"/>
            <a:t>및 공정</a:t>
          </a:r>
          <a:endParaRPr lang="ko-KR" altLang="en-US" sz="1800" dirty="0"/>
        </a:p>
      </dgm:t>
    </dgm:pt>
    <dgm:pt modelId="{DA22EB9E-AD4D-4E54-8F50-834ABA8B1C3C}" type="parTrans" cxnId="{E99DC98D-C217-4CAA-9828-3E4008667B04}">
      <dgm:prSet/>
      <dgm:spPr/>
      <dgm:t>
        <a:bodyPr/>
        <a:lstStyle/>
        <a:p>
          <a:pPr latinLnBrk="1"/>
          <a:endParaRPr lang="ko-KR" altLang="en-US" sz="4000"/>
        </a:p>
      </dgm:t>
    </dgm:pt>
    <dgm:pt modelId="{5EA486A8-F910-48BE-9F24-C18FB7448041}" type="sibTrans" cxnId="{E99DC98D-C217-4CAA-9828-3E4008667B04}">
      <dgm:prSet/>
      <dgm:spPr/>
      <dgm:t>
        <a:bodyPr/>
        <a:lstStyle/>
        <a:p>
          <a:pPr latinLnBrk="1"/>
          <a:endParaRPr lang="ko-KR" altLang="en-US" sz="4000"/>
        </a:p>
      </dgm:t>
    </dgm:pt>
    <dgm:pt modelId="{9D5BA3BF-2104-438B-855B-C30F5D0B734F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박성진</a:t>
          </a:r>
          <a:endParaRPr lang="ko-KR" altLang="en-US" sz="1800" dirty="0"/>
        </a:p>
      </dgm:t>
    </dgm:pt>
    <dgm:pt modelId="{E359E7E7-0CD9-43BA-B63C-D51118E992F5}" type="parTrans" cxnId="{80B09615-36ED-4E33-B50F-7A0426E0C59D}">
      <dgm:prSet/>
      <dgm:spPr/>
      <dgm:t>
        <a:bodyPr/>
        <a:lstStyle/>
        <a:p>
          <a:pPr latinLnBrk="1"/>
          <a:endParaRPr lang="ko-KR" altLang="en-US" sz="4000"/>
        </a:p>
      </dgm:t>
    </dgm:pt>
    <dgm:pt modelId="{7FCA708A-63F6-4EAB-932A-E76457947468}" type="sibTrans" cxnId="{80B09615-36ED-4E33-B50F-7A0426E0C59D}">
      <dgm:prSet/>
      <dgm:spPr/>
      <dgm:t>
        <a:bodyPr/>
        <a:lstStyle/>
        <a:p>
          <a:pPr latinLnBrk="1"/>
          <a:endParaRPr lang="ko-KR" altLang="en-US" sz="4000"/>
        </a:p>
      </dgm:t>
    </dgm:pt>
    <dgm:pt modelId="{9DCB5004-D62D-4930-B9F3-2D2935806C28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김범준</a:t>
          </a:r>
          <a:endParaRPr lang="ko-KR" altLang="en-US" sz="1800" dirty="0"/>
        </a:p>
      </dgm:t>
    </dgm:pt>
    <dgm:pt modelId="{5A04918C-C50A-419D-A6B6-84A98B86CA1E}" type="parTrans" cxnId="{100A47DC-FEA3-4A4A-973C-9420C5F0B476}">
      <dgm:prSet/>
      <dgm:spPr/>
      <dgm:t>
        <a:bodyPr/>
        <a:lstStyle/>
        <a:p>
          <a:pPr latinLnBrk="1"/>
          <a:endParaRPr lang="ko-KR" altLang="en-US" sz="4000"/>
        </a:p>
      </dgm:t>
    </dgm:pt>
    <dgm:pt modelId="{40C8470E-6B91-4309-83D9-165A5804D7C0}" type="sibTrans" cxnId="{100A47DC-FEA3-4A4A-973C-9420C5F0B476}">
      <dgm:prSet/>
      <dgm:spPr/>
      <dgm:t>
        <a:bodyPr/>
        <a:lstStyle/>
        <a:p>
          <a:pPr latinLnBrk="1"/>
          <a:endParaRPr lang="ko-KR" altLang="en-US" sz="4000"/>
        </a:p>
      </dgm:t>
    </dgm:pt>
    <dgm:pt modelId="{E9CF5B96-6EA7-4980-8EDE-58EC9C908E4D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김상우</a:t>
          </a:r>
          <a:endParaRPr lang="ko-KR" altLang="en-US" sz="1800" dirty="0"/>
        </a:p>
      </dgm:t>
    </dgm:pt>
    <dgm:pt modelId="{ED5AF056-B297-4E47-B078-5AD9396ED63B}" type="parTrans" cxnId="{3CBEE211-7719-47ED-8600-EB7B37DEF381}">
      <dgm:prSet/>
      <dgm:spPr/>
      <dgm:t>
        <a:bodyPr/>
        <a:lstStyle/>
        <a:p>
          <a:pPr latinLnBrk="1"/>
          <a:endParaRPr lang="ko-KR" altLang="en-US" sz="4000"/>
        </a:p>
      </dgm:t>
    </dgm:pt>
    <dgm:pt modelId="{9905630A-F24A-438F-BF8D-24BC0D8C300C}" type="sibTrans" cxnId="{3CBEE211-7719-47ED-8600-EB7B37DEF381}">
      <dgm:prSet/>
      <dgm:spPr/>
      <dgm:t>
        <a:bodyPr/>
        <a:lstStyle/>
        <a:p>
          <a:pPr latinLnBrk="1"/>
          <a:endParaRPr lang="ko-KR" altLang="en-US" sz="4000"/>
        </a:p>
      </dgm:t>
    </dgm:pt>
    <dgm:pt modelId="{18C5A32A-99C2-4965-95AE-DF1A15061EC4}">
      <dgm:prSet phldrT="[텍스트]" custT="1"/>
      <dgm:spPr/>
      <dgm:t>
        <a:bodyPr/>
        <a:lstStyle/>
        <a:p>
          <a:pPr latinLnBrk="1"/>
          <a:r>
            <a:rPr lang="en-US" altLang="ko-KR" sz="1800" dirty="0" smtClean="0"/>
            <a:t>Oxide TFT stability</a:t>
          </a:r>
          <a:endParaRPr lang="ko-KR" altLang="en-US" sz="1800" dirty="0"/>
        </a:p>
      </dgm:t>
    </dgm:pt>
    <dgm:pt modelId="{2B8B9C80-CF9F-4903-99D8-B27DE26A16D6}" type="parTrans" cxnId="{8694B634-9586-4B9C-81C3-440ECCD2DB48}">
      <dgm:prSet/>
      <dgm:spPr/>
      <dgm:t>
        <a:bodyPr/>
        <a:lstStyle/>
        <a:p>
          <a:pPr latinLnBrk="1"/>
          <a:endParaRPr lang="ko-KR" altLang="en-US" sz="4000"/>
        </a:p>
      </dgm:t>
    </dgm:pt>
    <dgm:pt modelId="{8A7ED70D-9D55-4908-B7D0-6FD8A2F0B164}" type="sibTrans" cxnId="{8694B634-9586-4B9C-81C3-440ECCD2DB48}">
      <dgm:prSet/>
      <dgm:spPr/>
      <dgm:t>
        <a:bodyPr/>
        <a:lstStyle/>
        <a:p>
          <a:pPr latinLnBrk="1"/>
          <a:endParaRPr lang="ko-KR" altLang="en-US" sz="4000"/>
        </a:p>
      </dgm:t>
    </dgm:pt>
    <dgm:pt modelId="{7939397C-07B4-4E8C-82D1-C2AB1FC99D34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유진태</a:t>
          </a:r>
          <a:endParaRPr lang="ko-KR" altLang="en-US" sz="1800" dirty="0"/>
        </a:p>
      </dgm:t>
    </dgm:pt>
    <dgm:pt modelId="{43A6AB17-75F5-4AC5-A742-E77FFA5C322D}" type="parTrans" cxnId="{10A613E2-6A69-4A18-AB92-E07031F19AA0}">
      <dgm:prSet/>
      <dgm:spPr/>
      <dgm:t>
        <a:bodyPr/>
        <a:lstStyle/>
        <a:p>
          <a:pPr latinLnBrk="1"/>
          <a:endParaRPr lang="ko-KR" altLang="en-US" sz="4000"/>
        </a:p>
      </dgm:t>
    </dgm:pt>
    <dgm:pt modelId="{43456A98-65B5-4323-9811-CF42C133E4B1}" type="sibTrans" cxnId="{10A613E2-6A69-4A18-AB92-E07031F19AA0}">
      <dgm:prSet/>
      <dgm:spPr/>
      <dgm:t>
        <a:bodyPr/>
        <a:lstStyle/>
        <a:p>
          <a:pPr latinLnBrk="1"/>
          <a:endParaRPr lang="ko-KR" altLang="en-US" sz="4000"/>
        </a:p>
      </dgm:t>
    </dgm:pt>
    <dgm:pt modelId="{CD75A253-7C0D-46F2-AFBC-49B05CF16E71}" type="pres">
      <dgm:prSet presAssocID="{C948E614-CC4B-4731-9429-F217965137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04767F-2D23-4560-AE99-21B529FD0E8E}" type="pres">
      <dgm:prSet presAssocID="{A77C8165-FF8A-4273-91BC-479865E9BBE0}" presName="composite" presStyleCnt="0"/>
      <dgm:spPr/>
    </dgm:pt>
    <dgm:pt modelId="{10462279-8E6D-48B1-A63E-386B19368DC2}" type="pres">
      <dgm:prSet presAssocID="{A77C8165-FF8A-4273-91BC-479865E9BBE0}" presName="parTx" presStyleLbl="alignNode1" presStyleIdx="0" presStyleCnt="6" custScaleY="187658" custLinFactY="-799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77B0E11-584C-4EAD-8398-0D756901DABA}" type="pres">
      <dgm:prSet presAssocID="{A77C8165-FF8A-4273-91BC-479865E9BBE0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3C5C94-9DDC-4AED-8EAE-8E7963706B34}" type="pres">
      <dgm:prSet presAssocID="{5EA486A8-F910-48BE-9F24-C18FB7448041}" presName="space" presStyleCnt="0"/>
      <dgm:spPr/>
    </dgm:pt>
    <dgm:pt modelId="{E2B84D20-58A9-4E45-80E0-E99842ADCEA2}" type="pres">
      <dgm:prSet presAssocID="{45891967-AD93-429E-A2FC-47B9E576A9DB}" presName="composite" presStyleCnt="0"/>
      <dgm:spPr/>
    </dgm:pt>
    <dgm:pt modelId="{F692BF47-0EA4-4D47-91EA-8B90EFA9E46A}" type="pres">
      <dgm:prSet presAssocID="{45891967-AD93-429E-A2FC-47B9E576A9DB}" presName="parTx" presStyleLbl="alignNode1" presStyleIdx="1" presStyleCnt="6" custScaleY="187658" custLinFactY="-799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4EBEEA5-EDE5-4E24-B3F1-344BD8A1BCBB}" type="pres">
      <dgm:prSet presAssocID="{45891967-AD93-429E-A2FC-47B9E576A9DB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0B174CE-2931-47C8-BA7C-69C3B6162D11}" type="pres">
      <dgm:prSet presAssocID="{B2622D1F-C398-4B12-83CC-6D49DDE60D04}" presName="space" presStyleCnt="0"/>
      <dgm:spPr/>
    </dgm:pt>
    <dgm:pt modelId="{ACBE3C33-283C-4D94-8260-27F746561CEC}" type="pres">
      <dgm:prSet presAssocID="{5FBD6A2C-257F-47F4-9F05-5BB09B057DBA}" presName="composite" presStyleCnt="0"/>
      <dgm:spPr/>
    </dgm:pt>
    <dgm:pt modelId="{8C1DEFC9-A691-45DB-8271-5BD280AB0172}" type="pres">
      <dgm:prSet presAssocID="{5FBD6A2C-257F-47F4-9F05-5BB09B057DBA}" presName="parTx" presStyleLbl="alignNode1" presStyleIdx="2" presStyleCnt="6" custScaleY="187658" custLinFactY="-799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FBC36E-53D3-4AEB-82C6-4E649EA8204C}" type="pres">
      <dgm:prSet presAssocID="{5FBD6A2C-257F-47F4-9F05-5BB09B057DBA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94AE73-F57B-4EC0-AD34-42E122A323B6}" type="pres">
      <dgm:prSet presAssocID="{668907BD-6D64-4391-A30A-24107F725412}" presName="space" presStyleCnt="0"/>
      <dgm:spPr/>
    </dgm:pt>
    <dgm:pt modelId="{9E44029F-8DE6-4DEB-BD26-E064253043F7}" type="pres">
      <dgm:prSet presAssocID="{2863C992-A36B-40F2-8F3B-DEF083DF0692}" presName="composite" presStyleCnt="0"/>
      <dgm:spPr/>
    </dgm:pt>
    <dgm:pt modelId="{FD92D852-4610-4D26-AB8A-549C72CE3BF1}" type="pres">
      <dgm:prSet presAssocID="{2863C992-A36B-40F2-8F3B-DEF083DF0692}" presName="parTx" presStyleLbl="alignNode1" presStyleIdx="3" presStyleCnt="6" custScaleY="187658" custLinFactY="-799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87363B-C153-4063-9CD2-B59B0D380C3D}" type="pres">
      <dgm:prSet presAssocID="{2863C992-A36B-40F2-8F3B-DEF083DF0692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3ED427-0555-47C9-B4B1-1CCE58333392}" type="pres">
      <dgm:prSet presAssocID="{F73256D6-42E9-400A-8E64-8812E3979CC2}" presName="space" presStyleCnt="0"/>
      <dgm:spPr/>
    </dgm:pt>
    <dgm:pt modelId="{4EC32C0B-4F24-4877-B117-71BECF27B9E9}" type="pres">
      <dgm:prSet presAssocID="{C9A3CADE-B2C2-40A9-9847-A3A12B487E80}" presName="composite" presStyleCnt="0"/>
      <dgm:spPr/>
    </dgm:pt>
    <dgm:pt modelId="{12A0AE9E-38F1-4626-ADAD-1DF72E9340E4}" type="pres">
      <dgm:prSet presAssocID="{C9A3CADE-B2C2-40A9-9847-A3A12B487E80}" presName="parTx" presStyleLbl="alignNode1" presStyleIdx="4" presStyleCnt="6" custScaleY="187658" custLinFactY="-799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7DAD7D-25F2-4063-B39B-77C12E034758}" type="pres">
      <dgm:prSet presAssocID="{C9A3CADE-B2C2-40A9-9847-A3A12B487E80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14BD60E-B8B4-4686-BFA7-B714C82D11BC}" type="pres">
      <dgm:prSet presAssocID="{476A278B-F668-4E3C-9F8B-3618F53471BB}" presName="space" presStyleCnt="0"/>
      <dgm:spPr/>
    </dgm:pt>
    <dgm:pt modelId="{A3141FED-69E7-4389-9615-977B449F7DE5}" type="pres">
      <dgm:prSet presAssocID="{18C5A32A-99C2-4965-95AE-DF1A15061EC4}" presName="composite" presStyleCnt="0"/>
      <dgm:spPr/>
    </dgm:pt>
    <dgm:pt modelId="{740F2C7A-A1D0-4642-A403-27136A264EB0}" type="pres">
      <dgm:prSet presAssocID="{18C5A32A-99C2-4965-95AE-DF1A15061EC4}" presName="parTx" presStyleLbl="alignNode1" presStyleIdx="5" presStyleCnt="6" custScaleY="187658" custLinFactY="-7991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3016C7-7479-4DAA-B891-FD61488D6C59}" type="pres">
      <dgm:prSet presAssocID="{18C5A32A-99C2-4965-95AE-DF1A15061EC4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C7F59E0-E812-4332-8481-28519A25811A}" srcId="{2863C992-A36B-40F2-8F3B-DEF083DF0692}" destId="{99F2F388-B280-4F53-AC70-B97AD1337332}" srcOrd="0" destOrd="0" parTransId="{6284C7D1-AF51-420F-A45A-9C0D87D31B54}" sibTransId="{15E0B0B6-F156-475A-8805-D341BD33700E}"/>
    <dgm:cxn modelId="{2CB495F1-5B58-4DD5-8650-A268E1FEE4B6}" type="presOf" srcId="{9DCB5004-D62D-4930-B9F3-2D2935806C28}" destId="{277B0E11-584C-4EAD-8398-0D756901DABA}" srcOrd="0" destOrd="2" presId="urn:microsoft.com/office/officeart/2005/8/layout/hList1"/>
    <dgm:cxn modelId="{599DBC07-3426-4320-B17F-AC4B91AE03BA}" srcId="{C9A3CADE-B2C2-40A9-9847-A3A12B487E80}" destId="{D7F61912-19AC-4E19-82AF-FD3F99BC6E66}" srcOrd="3" destOrd="0" parTransId="{728D138E-DA33-4D4A-A000-96695D364A5C}" sibTransId="{DA52CBCD-5284-4F13-A1D0-3DE87EC3746C}"/>
    <dgm:cxn modelId="{7815A820-E4E7-404E-BDB7-CBF895E8D270}" type="presOf" srcId="{8D8276B3-733E-4242-A551-885DCB61D317}" destId="{64EBEEA5-EDE5-4E24-B3F1-344BD8A1BCBB}" srcOrd="0" destOrd="1" presId="urn:microsoft.com/office/officeart/2005/8/layout/hList1"/>
    <dgm:cxn modelId="{762218C9-E5B4-4883-9DB8-261F2E9037CC}" type="presOf" srcId="{2863C992-A36B-40F2-8F3B-DEF083DF0692}" destId="{FD92D852-4610-4D26-AB8A-549C72CE3BF1}" srcOrd="0" destOrd="0" presId="urn:microsoft.com/office/officeart/2005/8/layout/hList1"/>
    <dgm:cxn modelId="{100A47DC-FEA3-4A4A-973C-9420C5F0B476}" srcId="{A77C8165-FF8A-4273-91BC-479865E9BBE0}" destId="{9DCB5004-D62D-4930-B9F3-2D2935806C28}" srcOrd="2" destOrd="0" parTransId="{5A04918C-C50A-419D-A6B6-84A98B86CA1E}" sibTransId="{40C8470E-6B91-4309-83D9-165A5804D7C0}"/>
    <dgm:cxn modelId="{6BAEAC27-495E-45B2-A894-AD7C4FC02B39}" srcId="{C948E614-CC4B-4731-9429-F21796513765}" destId="{C9A3CADE-B2C2-40A9-9847-A3A12B487E80}" srcOrd="4" destOrd="0" parTransId="{AD04195C-28D0-4152-BC89-E7191389460E}" sibTransId="{476A278B-F668-4E3C-9F8B-3618F53471BB}"/>
    <dgm:cxn modelId="{F3536F60-CBAC-4628-AC3F-74A19049BF82}" srcId="{C948E614-CC4B-4731-9429-F21796513765}" destId="{45891967-AD93-429E-A2FC-47B9E576A9DB}" srcOrd="1" destOrd="0" parTransId="{AFA3717A-AFD3-43FE-99EA-4568D1FCA978}" sibTransId="{B2622D1F-C398-4B12-83CC-6D49DDE60D04}"/>
    <dgm:cxn modelId="{EE6CE7CB-9AE9-4FFA-8926-7D5BEA4CF20B}" type="presOf" srcId="{40435A8E-DDE5-477D-AB28-04513D3930E4}" destId="{DF87363B-C153-4063-9CD2-B59B0D380C3D}" srcOrd="0" destOrd="1" presId="urn:microsoft.com/office/officeart/2005/8/layout/hList1"/>
    <dgm:cxn modelId="{B5D3ACE9-2C09-4145-AC38-1DCF23B2CD26}" srcId="{C948E614-CC4B-4731-9429-F21796513765}" destId="{5FBD6A2C-257F-47F4-9F05-5BB09B057DBA}" srcOrd="2" destOrd="0" parTransId="{AFA57E15-121B-4FE1-A642-498CD7075BC9}" sibTransId="{668907BD-6D64-4391-A30A-24107F725412}"/>
    <dgm:cxn modelId="{E99DC98D-C217-4CAA-9828-3E4008667B04}" srcId="{C948E614-CC4B-4731-9429-F21796513765}" destId="{A77C8165-FF8A-4273-91BC-479865E9BBE0}" srcOrd="0" destOrd="0" parTransId="{DA22EB9E-AD4D-4E54-8F50-834ABA8B1C3C}" sibTransId="{5EA486A8-F910-48BE-9F24-C18FB7448041}"/>
    <dgm:cxn modelId="{73BCBBEB-812E-4EF2-8AA3-76C0FFE54624}" type="presOf" srcId="{A77C8165-FF8A-4273-91BC-479865E9BBE0}" destId="{10462279-8E6D-48B1-A63E-386B19368DC2}" srcOrd="0" destOrd="0" presId="urn:microsoft.com/office/officeart/2005/8/layout/hList1"/>
    <dgm:cxn modelId="{10A613E2-6A69-4A18-AB92-E07031F19AA0}" srcId="{18C5A32A-99C2-4965-95AE-DF1A15061EC4}" destId="{7939397C-07B4-4E8C-82D1-C2AB1FC99D34}" srcOrd="0" destOrd="0" parTransId="{43A6AB17-75F5-4AC5-A742-E77FFA5C322D}" sibTransId="{43456A98-65B5-4323-9811-CF42C133E4B1}"/>
    <dgm:cxn modelId="{595DDDEB-3122-4826-A343-6C694B0C8338}" srcId="{45891967-AD93-429E-A2FC-47B9E576A9DB}" destId="{A4836A78-BBEB-4BA3-822A-72161E833A54}" srcOrd="2" destOrd="0" parTransId="{DB7277B8-D234-4FB1-9201-0097900E411A}" sibTransId="{EE9489DC-E2DA-4E22-AECD-1D797EAB43E6}"/>
    <dgm:cxn modelId="{19273AFE-EE1A-44E1-A3E7-B540A1FA0C79}" srcId="{C9A3CADE-B2C2-40A9-9847-A3A12B487E80}" destId="{0585CD6C-747E-4E7A-B87F-2FBC5E3D71E8}" srcOrd="1" destOrd="0" parTransId="{BE3C4437-2C6E-49A8-8669-113C83DF071E}" sibTransId="{F3892DC2-F209-4294-A26D-95D64628D191}"/>
    <dgm:cxn modelId="{CE685755-1279-4666-8F30-56BBF3BED5E1}" type="presOf" srcId="{B65B67EA-1020-4E23-B9FF-FCC9515F5997}" destId="{9E7DAD7D-25F2-4063-B39B-77C12E034758}" srcOrd="0" destOrd="0" presId="urn:microsoft.com/office/officeart/2005/8/layout/hList1"/>
    <dgm:cxn modelId="{75A6C314-60EF-4481-A2A0-6BAEBDD4874B}" srcId="{C9A3CADE-B2C2-40A9-9847-A3A12B487E80}" destId="{B65B67EA-1020-4E23-B9FF-FCC9515F5997}" srcOrd="0" destOrd="0" parTransId="{060257EC-C26B-4440-B13C-A9CD09A47910}" sibTransId="{CD5BC0D8-63CA-4F95-BC89-1CFECC696906}"/>
    <dgm:cxn modelId="{42C01729-5603-4EDA-BBCB-775460797F75}" type="presOf" srcId="{45891967-AD93-429E-A2FC-47B9E576A9DB}" destId="{F692BF47-0EA4-4D47-91EA-8B90EFA9E46A}" srcOrd="0" destOrd="0" presId="urn:microsoft.com/office/officeart/2005/8/layout/hList1"/>
    <dgm:cxn modelId="{80B09615-36ED-4E33-B50F-7A0426E0C59D}" srcId="{A77C8165-FF8A-4273-91BC-479865E9BBE0}" destId="{9D5BA3BF-2104-438B-855B-C30F5D0B734F}" srcOrd="0" destOrd="0" parTransId="{E359E7E7-0CD9-43BA-B63C-D51118E992F5}" sibTransId="{7FCA708A-63F6-4EAB-932A-E76457947468}"/>
    <dgm:cxn modelId="{4CFDE253-CDE2-40E2-9BA6-7AB9B620A39C}" srcId="{C948E614-CC4B-4731-9429-F21796513765}" destId="{2863C992-A36B-40F2-8F3B-DEF083DF0692}" srcOrd="3" destOrd="0" parTransId="{C9449EDB-459D-4B45-93EA-B6E7DA5F05A8}" sibTransId="{F73256D6-42E9-400A-8E64-8812E3979CC2}"/>
    <dgm:cxn modelId="{8E1D77BB-0BF3-4C84-A154-E78104571F57}" srcId="{2863C992-A36B-40F2-8F3B-DEF083DF0692}" destId="{40435A8E-DDE5-477D-AB28-04513D3930E4}" srcOrd="1" destOrd="0" parTransId="{5F7BF725-BBF5-41BE-8C50-4A356CA90677}" sibTransId="{543DE5F6-B0ED-4DDC-B589-C2BFF6F7529C}"/>
    <dgm:cxn modelId="{8A85D6C1-9504-4575-A7E5-EF043DEA2932}" type="presOf" srcId="{C9A3CADE-B2C2-40A9-9847-A3A12B487E80}" destId="{12A0AE9E-38F1-4626-ADAD-1DF72E9340E4}" srcOrd="0" destOrd="0" presId="urn:microsoft.com/office/officeart/2005/8/layout/hList1"/>
    <dgm:cxn modelId="{D2C6B456-3CC8-4156-95A8-8BA732275295}" type="presOf" srcId="{C948E614-CC4B-4731-9429-F21796513765}" destId="{CD75A253-7C0D-46F2-AFBC-49B05CF16E71}" srcOrd="0" destOrd="0" presId="urn:microsoft.com/office/officeart/2005/8/layout/hList1"/>
    <dgm:cxn modelId="{8694B634-9586-4B9C-81C3-440ECCD2DB48}" srcId="{C948E614-CC4B-4731-9429-F21796513765}" destId="{18C5A32A-99C2-4965-95AE-DF1A15061EC4}" srcOrd="5" destOrd="0" parTransId="{2B8B9C80-CF9F-4903-99D8-B27DE26A16D6}" sibTransId="{8A7ED70D-9D55-4908-B7D0-6FD8A2F0B164}"/>
    <dgm:cxn modelId="{F1A0ECE2-5604-418E-B75F-AE7BF918BA6D}" type="presOf" srcId="{99F2F388-B280-4F53-AC70-B97AD1337332}" destId="{DF87363B-C153-4063-9CD2-B59B0D380C3D}" srcOrd="0" destOrd="0" presId="urn:microsoft.com/office/officeart/2005/8/layout/hList1"/>
    <dgm:cxn modelId="{2BD42721-DC7A-472A-B9C1-8C91D1BD1D92}" type="presOf" srcId="{A4836A78-BBEB-4BA3-822A-72161E833A54}" destId="{64EBEEA5-EDE5-4E24-B3F1-344BD8A1BCBB}" srcOrd="0" destOrd="2" presId="urn:microsoft.com/office/officeart/2005/8/layout/hList1"/>
    <dgm:cxn modelId="{15D0562F-096F-4F26-86CC-51831D880E9E}" type="presOf" srcId="{2A87C74C-94DA-4C8C-9FB7-0FFF4E4C46A9}" destId="{64EBEEA5-EDE5-4E24-B3F1-344BD8A1BCBB}" srcOrd="0" destOrd="0" presId="urn:microsoft.com/office/officeart/2005/8/layout/hList1"/>
    <dgm:cxn modelId="{F0BAA45E-B8A7-4916-9881-2AAF9324C1AB}" type="presOf" srcId="{0585CD6C-747E-4E7A-B87F-2FBC5E3D71E8}" destId="{9E7DAD7D-25F2-4063-B39B-77C12E034758}" srcOrd="0" destOrd="1" presId="urn:microsoft.com/office/officeart/2005/8/layout/hList1"/>
    <dgm:cxn modelId="{83ADA02F-D43B-48F9-A135-D84765F062EF}" srcId="{45891967-AD93-429E-A2FC-47B9E576A9DB}" destId="{2A87C74C-94DA-4C8C-9FB7-0FFF4E4C46A9}" srcOrd="0" destOrd="0" parTransId="{1222E877-1383-4C62-BC49-A8478C0E43FB}" sibTransId="{E7B1F3D1-B8E0-4441-AFE5-E9903DAD71FA}"/>
    <dgm:cxn modelId="{5CD3F7A6-F9B7-4779-B856-5A0D7C51AE1C}" type="presOf" srcId="{9D5BA3BF-2104-438B-855B-C30F5D0B734F}" destId="{277B0E11-584C-4EAD-8398-0D756901DABA}" srcOrd="0" destOrd="0" presId="urn:microsoft.com/office/officeart/2005/8/layout/hList1"/>
    <dgm:cxn modelId="{3CBEE211-7719-47ED-8600-EB7B37DEF381}" srcId="{A77C8165-FF8A-4273-91BC-479865E9BBE0}" destId="{E9CF5B96-6EA7-4980-8EDE-58EC9C908E4D}" srcOrd="1" destOrd="0" parTransId="{ED5AF056-B297-4E47-B078-5AD9396ED63B}" sibTransId="{9905630A-F24A-438F-BF8D-24BC0D8C300C}"/>
    <dgm:cxn modelId="{C25628B1-FDAA-4085-9D44-0C2AD703E84B}" type="presOf" srcId="{5FBD6A2C-257F-47F4-9F05-5BB09B057DBA}" destId="{8C1DEFC9-A691-45DB-8271-5BD280AB0172}" srcOrd="0" destOrd="0" presId="urn:microsoft.com/office/officeart/2005/8/layout/hList1"/>
    <dgm:cxn modelId="{36B5F559-19A9-4F5E-99D2-6975EEA541E5}" type="presOf" srcId="{75814B71-2B10-4223-8AC2-A1D96803B2C4}" destId="{9E7DAD7D-25F2-4063-B39B-77C12E034758}" srcOrd="0" destOrd="2" presId="urn:microsoft.com/office/officeart/2005/8/layout/hList1"/>
    <dgm:cxn modelId="{29CE1317-8150-4683-8398-6C66C4F31563}" type="presOf" srcId="{E9CF5B96-6EA7-4980-8EDE-58EC9C908E4D}" destId="{277B0E11-584C-4EAD-8398-0D756901DABA}" srcOrd="0" destOrd="1" presId="urn:microsoft.com/office/officeart/2005/8/layout/hList1"/>
    <dgm:cxn modelId="{BFC159A7-2E6A-42EA-ABD5-671B39981D4B}" type="presOf" srcId="{EEFCCB8E-B92A-48F9-8D00-546317495F50}" destId="{B0FBC36E-53D3-4AEB-82C6-4E649EA8204C}" srcOrd="0" destOrd="0" presId="urn:microsoft.com/office/officeart/2005/8/layout/hList1"/>
    <dgm:cxn modelId="{09D19927-FB30-4622-B919-EA5D973383BD}" type="presOf" srcId="{18C5A32A-99C2-4965-95AE-DF1A15061EC4}" destId="{740F2C7A-A1D0-4642-A403-27136A264EB0}" srcOrd="0" destOrd="0" presId="urn:microsoft.com/office/officeart/2005/8/layout/hList1"/>
    <dgm:cxn modelId="{14F206C0-A478-4C3C-90CE-247216457A8D}" srcId="{5FBD6A2C-257F-47F4-9F05-5BB09B057DBA}" destId="{EEFCCB8E-B92A-48F9-8D00-546317495F50}" srcOrd="0" destOrd="0" parTransId="{EC2F3A19-CD7D-4B6D-9FC8-128F31EC4922}" sibTransId="{993ACCAB-23D3-4A03-B740-02D5A20F26D7}"/>
    <dgm:cxn modelId="{F7393F95-BF18-44C2-9830-A2F5267242DF}" type="presOf" srcId="{D7F61912-19AC-4E19-82AF-FD3F99BC6E66}" destId="{9E7DAD7D-25F2-4063-B39B-77C12E034758}" srcOrd="0" destOrd="3" presId="urn:microsoft.com/office/officeart/2005/8/layout/hList1"/>
    <dgm:cxn modelId="{22920EF2-45BC-4C6B-943D-48BC54935D72}" type="presOf" srcId="{7939397C-07B4-4E8C-82D1-C2AB1FC99D34}" destId="{CE3016C7-7479-4DAA-B891-FD61488D6C59}" srcOrd="0" destOrd="0" presId="urn:microsoft.com/office/officeart/2005/8/layout/hList1"/>
    <dgm:cxn modelId="{EF5EE120-0DC6-4883-AF9B-1940FFC3FDE2}" srcId="{C9A3CADE-B2C2-40A9-9847-A3A12B487E80}" destId="{75814B71-2B10-4223-8AC2-A1D96803B2C4}" srcOrd="2" destOrd="0" parTransId="{D0667B34-FF7E-4C6F-934D-D8F8EEE93512}" sibTransId="{6B507E7B-8249-4B0A-8D54-4D39384FB65D}"/>
    <dgm:cxn modelId="{C2593B94-D0A7-4610-9C3F-B9C1A2BD290B}" srcId="{45891967-AD93-429E-A2FC-47B9E576A9DB}" destId="{8D8276B3-733E-4242-A551-885DCB61D317}" srcOrd="1" destOrd="0" parTransId="{D9FCC774-631D-4844-B607-6D901ADA0C38}" sibTransId="{2EB0F07D-7532-4938-94A3-43BC5F358C6A}"/>
    <dgm:cxn modelId="{1D2EC792-4F1F-4685-91F9-26CF4F1377A2}" type="presParOf" srcId="{CD75A253-7C0D-46F2-AFBC-49B05CF16E71}" destId="{6D04767F-2D23-4560-AE99-21B529FD0E8E}" srcOrd="0" destOrd="0" presId="urn:microsoft.com/office/officeart/2005/8/layout/hList1"/>
    <dgm:cxn modelId="{EE7B40F6-5837-47AF-B156-B350E47C54A3}" type="presParOf" srcId="{6D04767F-2D23-4560-AE99-21B529FD0E8E}" destId="{10462279-8E6D-48B1-A63E-386B19368DC2}" srcOrd="0" destOrd="0" presId="urn:microsoft.com/office/officeart/2005/8/layout/hList1"/>
    <dgm:cxn modelId="{CC00BA41-B302-4FE7-A3A1-196202A95246}" type="presParOf" srcId="{6D04767F-2D23-4560-AE99-21B529FD0E8E}" destId="{277B0E11-584C-4EAD-8398-0D756901DABA}" srcOrd="1" destOrd="0" presId="urn:microsoft.com/office/officeart/2005/8/layout/hList1"/>
    <dgm:cxn modelId="{1513ED11-BB7F-4F58-849D-CFB5C5D3AA9F}" type="presParOf" srcId="{CD75A253-7C0D-46F2-AFBC-49B05CF16E71}" destId="{863C5C94-9DDC-4AED-8EAE-8E7963706B34}" srcOrd="1" destOrd="0" presId="urn:microsoft.com/office/officeart/2005/8/layout/hList1"/>
    <dgm:cxn modelId="{5C3DF13B-5DF6-4660-BE88-45871711CBFD}" type="presParOf" srcId="{CD75A253-7C0D-46F2-AFBC-49B05CF16E71}" destId="{E2B84D20-58A9-4E45-80E0-E99842ADCEA2}" srcOrd="2" destOrd="0" presId="urn:microsoft.com/office/officeart/2005/8/layout/hList1"/>
    <dgm:cxn modelId="{0AEAF61A-3B78-4143-9FEA-2AB4BDB0C7C6}" type="presParOf" srcId="{E2B84D20-58A9-4E45-80E0-E99842ADCEA2}" destId="{F692BF47-0EA4-4D47-91EA-8B90EFA9E46A}" srcOrd="0" destOrd="0" presId="urn:microsoft.com/office/officeart/2005/8/layout/hList1"/>
    <dgm:cxn modelId="{88ED09E7-AA3B-436D-B81E-B5B99569886D}" type="presParOf" srcId="{E2B84D20-58A9-4E45-80E0-E99842ADCEA2}" destId="{64EBEEA5-EDE5-4E24-B3F1-344BD8A1BCBB}" srcOrd="1" destOrd="0" presId="urn:microsoft.com/office/officeart/2005/8/layout/hList1"/>
    <dgm:cxn modelId="{03BBF606-F828-4F08-A294-36016F733A92}" type="presParOf" srcId="{CD75A253-7C0D-46F2-AFBC-49B05CF16E71}" destId="{00B174CE-2931-47C8-BA7C-69C3B6162D11}" srcOrd="3" destOrd="0" presId="urn:microsoft.com/office/officeart/2005/8/layout/hList1"/>
    <dgm:cxn modelId="{9C3EBE98-E452-4B97-BCBD-D240320F6A01}" type="presParOf" srcId="{CD75A253-7C0D-46F2-AFBC-49B05CF16E71}" destId="{ACBE3C33-283C-4D94-8260-27F746561CEC}" srcOrd="4" destOrd="0" presId="urn:microsoft.com/office/officeart/2005/8/layout/hList1"/>
    <dgm:cxn modelId="{213F0DA9-1729-4477-846E-F12AC2B43B73}" type="presParOf" srcId="{ACBE3C33-283C-4D94-8260-27F746561CEC}" destId="{8C1DEFC9-A691-45DB-8271-5BD280AB0172}" srcOrd="0" destOrd="0" presId="urn:microsoft.com/office/officeart/2005/8/layout/hList1"/>
    <dgm:cxn modelId="{D67CD335-EC95-45CC-AC2D-A22B3C45AAF3}" type="presParOf" srcId="{ACBE3C33-283C-4D94-8260-27F746561CEC}" destId="{B0FBC36E-53D3-4AEB-82C6-4E649EA8204C}" srcOrd="1" destOrd="0" presId="urn:microsoft.com/office/officeart/2005/8/layout/hList1"/>
    <dgm:cxn modelId="{78AC8BA7-85E8-4D15-A729-1B849190780B}" type="presParOf" srcId="{CD75A253-7C0D-46F2-AFBC-49B05CF16E71}" destId="{9794AE73-F57B-4EC0-AD34-42E122A323B6}" srcOrd="5" destOrd="0" presId="urn:microsoft.com/office/officeart/2005/8/layout/hList1"/>
    <dgm:cxn modelId="{50E6A0FF-E9E3-4BAC-9E50-C2503FB3C01E}" type="presParOf" srcId="{CD75A253-7C0D-46F2-AFBC-49B05CF16E71}" destId="{9E44029F-8DE6-4DEB-BD26-E064253043F7}" srcOrd="6" destOrd="0" presId="urn:microsoft.com/office/officeart/2005/8/layout/hList1"/>
    <dgm:cxn modelId="{E2199EC3-E682-4370-B4C9-514B19105AA7}" type="presParOf" srcId="{9E44029F-8DE6-4DEB-BD26-E064253043F7}" destId="{FD92D852-4610-4D26-AB8A-549C72CE3BF1}" srcOrd="0" destOrd="0" presId="urn:microsoft.com/office/officeart/2005/8/layout/hList1"/>
    <dgm:cxn modelId="{6455A60B-B955-4464-BA44-91D84A1C1B27}" type="presParOf" srcId="{9E44029F-8DE6-4DEB-BD26-E064253043F7}" destId="{DF87363B-C153-4063-9CD2-B59B0D380C3D}" srcOrd="1" destOrd="0" presId="urn:microsoft.com/office/officeart/2005/8/layout/hList1"/>
    <dgm:cxn modelId="{D5642FE3-87F2-400C-952A-C0939F036E0F}" type="presParOf" srcId="{CD75A253-7C0D-46F2-AFBC-49B05CF16E71}" destId="{403ED427-0555-47C9-B4B1-1CCE58333392}" srcOrd="7" destOrd="0" presId="urn:microsoft.com/office/officeart/2005/8/layout/hList1"/>
    <dgm:cxn modelId="{D6FE384E-538B-42BA-B2BC-EA5CF4E621FB}" type="presParOf" srcId="{CD75A253-7C0D-46F2-AFBC-49B05CF16E71}" destId="{4EC32C0B-4F24-4877-B117-71BECF27B9E9}" srcOrd="8" destOrd="0" presId="urn:microsoft.com/office/officeart/2005/8/layout/hList1"/>
    <dgm:cxn modelId="{84811023-3B2A-4E9C-93A1-C0BE4A9169FD}" type="presParOf" srcId="{4EC32C0B-4F24-4877-B117-71BECF27B9E9}" destId="{12A0AE9E-38F1-4626-ADAD-1DF72E9340E4}" srcOrd="0" destOrd="0" presId="urn:microsoft.com/office/officeart/2005/8/layout/hList1"/>
    <dgm:cxn modelId="{570B11F6-4931-4F62-9921-7942F8820314}" type="presParOf" srcId="{4EC32C0B-4F24-4877-B117-71BECF27B9E9}" destId="{9E7DAD7D-25F2-4063-B39B-77C12E034758}" srcOrd="1" destOrd="0" presId="urn:microsoft.com/office/officeart/2005/8/layout/hList1"/>
    <dgm:cxn modelId="{BC5535CE-C95C-404C-ABCE-2A255087DCA5}" type="presParOf" srcId="{CD75A253-7C0D-46F2-AFBC-49B05CF16E71}" destId="{414BD60E-B8B4-4686-BFA7-B714C82D11BC}" srcOrd="9" destOrd="0" presId="urn:microsoft.com/office/officeart/2005/8/layout/hList1"/>
    <dgm:cxn modelId="{53CF6C42-019B-4FB6-B9F3-26AAC898B4E9}" type="presParOf" srcId="{CD75A253-7C0D-46F2-AFBC-49B05CF16E71}" destId="{A3141FED-69E7-4389-9615-977B449F7DE5}" srcOrd="10" destOrd="0" presId="urn:microsoft.com/office/officeart/2005/8/layout/hList1"/>
    <dgm:cxn modelId="{48863642-1097-462C-8FCA-24669D2CFA34}" type="presParOf" srcId="{A3141FED-69E7-4389-9615-977B449F7DE5}" destId="{740F2C7A-A1D0-4642-A403-27136A264EB0}" srcOrd="0" destOrd="0" presId="urn:microsoft.com/office/officeart/2005/8/layout/hList1"/>
    <dgm:cxn modelId="{FF817DAA-9E51-4EB0-8E97-F7ABAF976660}" type="presParOf" srcId="{A3141FED-69E7-4389-9615-977B449F7DE5}" destId="{CE3016C7-7479-4DAA-B891-FD61488D6C59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BFC10-0EA2-476E-80F6-177EEAAEDF3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CC45666-8A50-4983-A7C3-385700C395DB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TFT</a:t>
          </a:r>
          <a:r>
            <a:rPr lang="ko-KR" altLang="en-US" sz="1800" b="1" dirty="0" smtClean="0"/>
            <a:t>공정</a:t>
          </a:r>
          <a:endParaRPr lang="ko-KR" altLang="en-US" sz="1800" b="1" dirty="0"/>
        </a:p>
      </dgm:t>
    </dgm:pt>
    <dgm:pt modelId="{B7D9D04E-CE63-4070-9EB2-58737A08052B}" type="parTrans" cxnId="{3DD17ADB-6BDC-4F60-921E-5A5A09C3CFBD}">
      <dgm:prSet/>
      <dgm:spPr/>
      <dgm:t>
        <a:bodyPr/>
        <a:lstStyle/>
        <a:p>
          <a:pPr latinLnBrk="1"/>
          <a:endParaRPr lang="ko-KR" altLang="en-US"/>
        </a:p>
      </dgm:t>
    </dgm:pt>
    <dgm:pt modelId="{BBCBD755-7587-4094-8CB0-24A2B12F5E82}" type="sibTrans" cxnId="{3DD17ADB-6BDC-4F60-921E-5A5A09C3CFBD}">
      <dgm:prSet/>
      <dgm:spPr/>
      <dgm:t>
        <a:bodyPr/>
        <a:lstStyle/>
        <a:p>
          <a:pPr latinLnBrk="1"/>
          <a:endParaRPr lang="ko-KR" altLang="en-US"/>
        </a:p>
      </dgm:t>
    </dgm:pt>
    <dgm:pt modelId="{1F0D6838-85C1-45CF-B7A2-D9B5432F78A6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고려대인력양성사업</a:t>
          </a:r>
          <a:endParaRPr lang="ko-KR" altLang="en-US" sz="1400" b="1" dirty="0"/>
        </a:p>
      </dgm:t>
    </dgm:pt>
    <dgm:pt modelId="{C3B06580-311D-4E43-A775-778C3901B61C}" type="parTrans" cxnId="{F0D5C309-B96C-4F03-92FD-BEEB8F765DDD}">
      <dgm:prSet/>
      <dgm:spPr/>
      <dgm:t>
        <a:bodyPr/>
        <a:lstStyle/>
        <a:p>
          <a:pPr latinLnBrk="1"/>
          <a:endParaRPr lang="ko-KR" altLang="en-US"/>
        </a:p>
      </dgm:t>
    </dgm:pt>
    <dgm:pt modelId="{61C07BE3-4183-461A-B769-CE19C1CC2672}" type="sibTrans" cxnId="{F0D5C309-B96C-4F03-92FD-BEEB8F765DDD}">
      <dgm:prSet/>
      <dgm:spPr/>
      <dgm:t>
        <a:bodyPr/>
        <a:lstStyle/>
        <a:p>
          <a:pPr latinLnBrk="1"/>
          <a:endParaRPr lang="ko-KR" altLang="en-US"/>
        </a:p>
      </dgm:t>
    </dgm:pt>
    <dgm:pt modelId="{317B13CB-34B5-4989-BE36-05FEFD2BB33B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TESS, ATS, </a:t>
          </a:r>
          <a:r>
            <a:rPr lang="ko-KR" altLang="en-US" sz="1400" b="1" dirty="0" err="1" smtClean="0"/>
            <a:t>동우화인켐</a:t>
          </a:r>
          <a:r>
            <a:rPr lang="en-US" altLang="ko-KR" sz="1400" b="1" dirty="0" smtClean="0"/>
            <a:t>, OFT, </a:t>
          </a:r>
          <a:r>
            <a:rPr lang="ko-KR" altLang="en-US" sz="1400" b="1" dirty="0" err="1" smtClean="0"/>
            <a:t>롬앤하스</a:t>
          </a:r>
          <a:endParaRPr lang="en-US" altLang="ko-KR" sz="1400" b="1" dirty="0" smtClean="0"/>
        </a:p>
        <a:p>
          <a:pPr latinLnBrk="1"/>
          <a:endParaRPr lang="ko-KR" altLang="en-US" sz="1400" b="1" dirty="0"/>
        </a:p>
      </dgm:t>
    </dgm:pt>
    <dgm:pt modelId="{6F6DBB89-EEAB-418A-A757-809C83C50816}" type="parTrans" cxnId="{C6C95454-AEBB-4399-8187-EE943F284563}">
      <dgm:prSet/>
      <dgm:spPr/>
      <dgm:t>
        <a:bodyPr/>
        <a:lstStyle/>
        <a:p>
          <a:pPr latinLnBrk="1"/>
          <a:endParaRPr lang="ko-KR" altLang="en-US"/>
        </a:p>
      </dgm:t>
    </dgm:pt>
    <dgm:pt modelId="{7AE62913-ED91-436F-8479-9B86C8520D78}" type="sibTrans" cxnId="{C6C95454-AEBB-4399-8187-EE943F284563}">
      <dgm:prSet/>
      <dgm:spPr/>
      <dgm:t>
        <a:bodyPr/>
        <a:lstStyle/>
        <a:p>
          <a:pPr latinLnBrk="1"/>
          <a:endParaRPr lang="ko-KR" altLang="en-US"/>
        </a:p>
      </dgm:t>
    </dgm:pt>
    <dgm:pt modelId="{09B87E54-BE81-404F-8D15-3B1D399BED34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Gate Driver</a:t>
          </a:r>
          <a:endParaRPr lang="ko-KR" altLang="en-US" sz="1800" b="1" dirty="0"/>
        </a:p>
      </dgm:t>
    </dgm:pt>
    <dgm:pt modelId="{B90A20EF-1D09-43F1-9F87-0485D2D9C78C}" type="parTrans" cxnId="{09B703CE-A00D-4168-A361-9BE2093E8E97}">
      <dgm:prSet/>
      <dgm:spPr/>
      <dgm:t>
        <a:bodyPr/>
        <a:lstStyle/>
        <a:p>
          <a:pPr latinLnBrk="1"/>
          <a:endParaRPr lang="ko-KR" altLang="en-US"/>
        </a:p>
      </dgm:t>
    </dgm:pt>
    <dgm:pt modelId="{D5E6857F-3149-421D-9C75-93A40127C5BB}" type="sibTrans" cxnId="{09B703CE-A00D-4168-A361-9BE2093E8E97}">
      <dgm:prSet/>
      <dgm:spPr/>
      <dgm:t>
        <a:bodyPr/>
        <a:lstStyle/>
        <a:p>
          <a:pPr latinLnBrk="1"/>
          <a:endParaRPr lang="ko-KR" altLang="en-US"/>
        </a:p>
      </dgm:t>
    </dgm:pt>
    <dgm:pt modelId="{3A4F5B90-FB79-439F-8C48-4232461DBD8D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삼성종기원</a:t>
          </a:r>
          <a:r>
            <a:rPr lang="en-US" altLang="ko-KR" sz="1400" b="1" dirty="0" smtClean="0"/>
            <a:t>,</a:t>
          </a:r>
          <a:r>
            <a:rPr lang="ko-KR" altLang="en-US" sz="1400" b="1" dirty="0" smtClean="0"/>
            <a:t>삼성전자</a:t>
          </a:r>
          <a:endParaRPr lang="ko-KR" altLang="en-US" sz="1400" b="1" dirty="0"/>
        </a:p>
      </dgm:t>
    </dgm:pt>
    <dgm:pt modelId="{F0ACD45F-DF31-46C5-990E-F161323EB285}" type="parTrans" cxnId="{CD2359E0-8DBE-4029-85D6-7D1B1065ABE6}">
      <dgm:prSet/>
      <dgm:spPr/>
      <dgm:t>
        <a:bodyPr/>
        <a:lstStyle/>
        <a:p>
          <a:pPr latinLnBrk="1"/>
          <a:endParaRPr lang="ko-KR" altLang="en-US"/>
        </a:p>
      </dgm:t>
    </dgm:pt>
    <dgm:pt modelId="{E6FFED21-75F3-4CBA-8A6A-BBD7830BFCDF}" type="sibTrans" cxnId="{CD2359E0-8DBE-4029-85D6-7D1B1065ABE6}">
      <dgm:prSet/>
      <dgm:spPr/>
      <dgm:t>
        <a:bodyPr/>
        <a:lstStyle/>
        <a:p>
          <a:pPr latinLnBrk="1"/>
          <a:endParaRPr lang="ko-KR" altLang="en-US"/>
        </a:p>
      </dgm:t>
    </dgm:pt>
    <dgm:pt modelId="{49B0329E-7959-4C10-9135-8EB4398210CE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삼성</a:t>
          </a:r>
          <a:r>
            <a:rPr lang="en-US" altLang="ko-KR" sz="1400" b="1" dirty="0" smtClean="0"/>
            <a:t>, LG</a:t>
          </a:r>
          <a:endParaRPr lang="ko-KR" altLang="en-US" sz="1400" b="1" dirty="0"/>
        </a:p>
      </dgm:t>
    </dgm:pt>
    <dgm:pt modelId="{428EC11A-84E7-48CA-AB02-FFCC1C187BC8}" type="parTrans" cxnId="{E740D749-053C-4536-97D4-BADB31E8141C}">
      <dgm:prSet/>
      <dgm:spPr/>
      <dgm:t>
        <a:bodyPr/>
        <a:lstStyle/>
        <a:p>
          <a:pPr latinLnBrk="1"/>
          <a:endParaRPr lang="ko-KR" altLang="en-US"/>
        </a:p>
      </dgm:t>
    </dgm:pt>
    <dgm:pt modelId="{E00F0086-6067-4894-828C-F8E869B17A00}" type="sibTrans" cxnId="{E740D749-053C-4536-97D4-BADB31E8141C}">
      <dgm:prSet/>
      <dgm:spPr/>
      <dgm:t>
        <a:bodyPr/>
        <a:lstStyle/>
        <a:p>
          <a:pPr latinLnBrk="1"/>
          <a:endParaRPr lang="ko-KR" altLang="en-US"/>
        </a:p>
      </dgm:t>
    </dgm:pt>
    <dgm:pt modelId="{CC03FAAB-D06B-4F71-990D-D77D38E5F53C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QSB</a:t>
          </a:r>
          <a:endParaRPr lang="ko-KR" altLang="en-US" sz="1800" b="1" dirty="0"/>
        </a:p>
      </dgm:t>
    </dgm:pt>
    <dgm:pt modelId="{1DA7A827-B311-4836-B2C5-DD6B5DAABB48}" type="parTrans" cxnId="{DAC103B1-553E-4D75-8997-941BEE02FCCE}">
      <dgm:prSet/>
      <dgm:spPr/>
      <dgm:t>
        <a:bodyPr/>
        <a:lstStyle/>
        <a:p>
          <a:pPr latinLnBrk="1"/>
          <a:endParaRPr lang="ko-KR" altLang="en-US"/>
        </a:p>
      </dgm:t>
    </dgm:pt>
    <dgm:pt modelId="{C5665E3A-48CF-48F9-9486-FEB146408883}" type="sibTrans" cxnId="{DAC103B1-553E-4D75-8997-941BEE02FCCE}">
      <dgm:prSet/>
      <dgm:spPr/>
      <dgm:t>
        <a:bodyPr/>
        <a:lstStyle/>
        <a:p>
          <a:pPr latinLnBrk="1"/>
          <a:endParaRPr lang="ko-KR" altLang="en-US"/>
        </a:p>
      </dgm:t>
    </dgm:pt>
    <dgm:pt modelId="{BC411FFA-E911-4946-8C9F-8160B568360C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고려대 위탁</a:t>
          </a:r>
          <a:endParaRPr lang="en-US" altLang="ko-KR" sz="1400" b="1" dirty="0" smtClean="0"/>
        </a:p>
        <a:p>
          <a:pPr latinLnBrk="1"/>
          <a:r>
            <a:rPr lang="en-US" altLang="ko-KR" sz="1400" b="1" dirty="0" smtClean="0"/>
            <a:t>(</a:t>
          </a:r>
          <a:r>
            <a:rPr lang="ko-KR" altLang="en-US" sz="1400" b="1" dirty="0" smtClean="0"/>
            <a:t>프런티어과제</a:t>
          </a:r>
          <a:r>
            <a:rPr lang="en-US" altLang="ko-KR" sz="1400" b="1" dirty="0" smtClean="0"/>
            <a:t>)</a:t>
          </a:r>
        </a:p>
        <a:p>
          <a:pPr latinLnBrk="1"/>
          <a:r>
            <a:rPr lang="ko-KR" altLang="en-US" sz="1400" b="1" dirty="0" smtClean="0"/>
            <a:t>차세대원천기술</a:t>
          </a:r>
          <a:endParaRPr lang="ko-KR" altLang="en-US" sz="1400" b="1" dirty="0"/>
        </a:p>
      </dgm:t>
    </dgm:pt>
    <dgm:pt modelId="{3B2B51A3-1EA6-4D56-AC14-FC42B81698C7}" type="parTrans" cxnId="{40697C00-08F5-441D-BE62-A23C311B096B}">
      <dgm:prSet/>
      <dgm:spPr/>
      <dgm:t>
        <a:bodyPr/>
        <a:lstStyle/>
        <a:p>
          <a:pPr latinLnBrk="1"/>
          <a:endParaRPr lang="ko-KR" altLang="en-US"/>
        </a:p>
      </dgm:t>
    </dgm:pt>
    <dgm:pt modelId="{3DA42A3C-E73A-46A1-99DD-2CDDA269C0C1}" type="sibTrans" cxnId="{40697C00-08F5-441D-BE62-A23C311B096B}">
      <dgm:prSet/>
      <dgm:spPr/>
      <dgm:t>
        <a:bodyPr/>
        <a:lstStyle/>
        <a:p>
          <a:pPr latinLnBrk="1"/>
          <a:endParaRPr lang="ko-KR" altLang="en-US"/>
        </a:p>
      </dgm:t>
    </dgm:pt>
    <dgm:pt modelId="{A4335A5E-1AA1-471E-A7E1-25D7B05B3FC7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동진쎄미켐</a:t>
          </a:r>
          <a:endParaRPr lang="ko-KR" altLang="en-US" sz="1400" b="1" dirty="0"/>
        </a:p>
      </dgm:t>
    </dgm:pt>
    <dgm:pt modelId="{93429311-F4C6-4403-8978-CB76D77077D0}" type="parTrans" cxnId="{89F91838-E05F-49E9-B9AB-924222B29BC6}">
      <dgm:prSet/>
      <dgm:spPr/>
      <dgm:t>
        <a:bodyPr/>
        <a:lstStyle/>
        <a:p>
          <a:pPr latinLnBrk="1"/>
          <a:endParaRPr lang="ko-KR" altLang="en-US"/>
        </a:p>
      </dgm:t>
    </dgm:pt>
    <dgm:pt modelId="{A668AC7A-B1B0-4FD1-BB0A-9C1679778465}" type="sibTrans" cxnId="{89F91838-E05F-49E9-B9AB-924222B29BC6}">
      <dgm:prSet/>
      <dgm:spPr/>
      <dgm:t>
        <a:bodyPr/>
        <a:lstStyle/>
        <a:p>
          <a:pPr latinLnBrk="1"/>
          <a:endParaRPr lang="ko-KR" altLang="en-US"/>
        </a:p>
      </dgm:t>
    </dgm:pt>
    <dgm:pt modelId="{F47B07D7-90A5-489D-B9C0-663B04EA311C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OLED</a:t>
          </a:r>
          <a:endParaRPr lang="ko-KR" altLang="en-US" sz="1800" b="1" dirty="0"/>
        </a:p>
      </dgm:t>
    </dgm:pt>
    <dgm:pt modelId="{D2021042-4254-40A0-B7D3-D28B87826FBE}" type="parTrans" cxnId="{93F5138D-F986-4C6E-BBDD-F45D37A93B98}">
      <dgm:prSet/>
      <dgm:spPr/>
      <dgm:t>
        <a:bodyPr/>
        <a:lstStyle/>
        <a:p>
          <a:pPr latinLnBrk="1"/>
          <a:endParaRPr lang="ko-KR" altLang="en-US"/>
        </a:p>
      </dgm:t>
    </dgm:pt>
    <dgm:pt modelId="{6BAB87C1-E4EB-44AD-920B-E53A17BA585A}" type="sibTrans" cxnId="{93F5138D-F986-4C6E-BBDD-F45D37A93B98}">
      <dgm:prSet/>
      <dgm:spPr/>
      <dgm:t>
        <a:bodyPr/>
        <a:lstStyle/>
        <a:p>
          <a:pPr latinLnBrk="1"/>
          <a:endParaRPr lang="ko-KR" altLang="en-US"/>
        </a:p>
      </dgm:t>
    </dgm:pt>
    <dgm:pt modelId="{D33384DF-6D0A-4007-A9BE-89F79F7E9B73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오리온</a:t>
          </a:r>
          <a:r>
            <a:rPr lang="en-US" altLang="ko-KR" sz="1400" b="1" dirty="0" smtClean="0"/>
            <a:t>, SMD</a:t>
          </a:r>
          <a:endParaRPr lang="ko-KR" altLang="en-US" sz="1400" b="1" dirty="0"/>
        </a:p>
      </dgm:t>
    </dgm:pt>
    <dgm:pt modelId="{5596ACE1-7493-495E-9500-C17AA74D8FA4}" type="parTrans" cxnId="{3834A9F0-7C97-4ADE-9C83-D1BE92E37440}">
      <dgm:prSet/>
      <dgm:spPr/>
      <dgm:t>
        <a:bodyPr/>
        <a:lstStyle/>
        <a:p>
          <a:pPr latinLnBrk="1"/>
          <a:endParaRPr lang="ko-KR" altLang="en-US"/>
        </a:p>
      </dgm:t>
    </dgm:pt>
    <dgm:pt modelId="{8CFE52EA-CE21-4EBF-A38C-E89DFF90B819}" type="sibTrans" cxnId="{3834A9F0-7C97-4ADE-9C83-D1BE92E37440}">
      <dgm:prSet/>
      <dgm:spPr/>
      <dgm:t>
        <a:bodyPr/>
        <a:lstStyle/>
        <a:p>
          <a:pPr latinLnBrk="1"/>
          <a:endParaRPr lang="ko-KR" altLang="en-US"/>
        </a:p>
      </dgm:t>
    </dgm:pt>
    <dgm:pt modelId="{AF05A4A9-4441-42FC-9E24-CEFA9D7028B3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오리온</a:t>
          </a:r>
          <a:endParaRPr lang="ko-KR" altLang="en-US" sz="1400" b="1" dirty="0"/>
        </a:p>
      </dgm:t>
    </dgm:pt>
    <dgm:pt modelId="{5043CAEC-62ED-4712-861E-14C23DE06FF5}" type="parTrans" cxnId="{F86E98ED-9006-4A4E-ACD5-61C31225E145}">
      <dgm:prSet/>
      <dgm:spPr/>
      <dgm:t>
        <a:bodyPr/>
        <a:lstStyle/>
        <a:p>
          <a:pPr latinLnBrk="1"/>
          <a:endParaRPr lang="ko-KR" altLang="en-US"/>
        </a:p>
      </dgm:t>
    </dgm:pt>
    <dgm:pt modelId="{408C012D-6A1A-4B82-A9C6-6E57323D52B5}" type="sibTrans" cxnId="{F86E98ED-9006-4A4E-ACD5-61C31225E145}">
      <dgm:prSet/>
      <dgm:spPr/>
      <dgm:t>
        <a:bodyPr/>
        <a:lstStyle/>
        <a:p>
          <a:pPr latinLnBrk="1"/>
          <a:endParaRPr lang="ko-KR" altLang="en-US"/>
        </a:p>
      </dgm:t>
    </dgm:pt>
    <dgm:pt modelId="{A25F2059-2DF1-4BF6-BEC8-6CAA30DB1C4C}">
      <dgm:prSet phldrT="[텍스트]" custT="1"/>
      <dgm:spPr/>
      <dgm:t>
        <a:bodyPr/>
        <a:lstStyle/>
        <a:p>
          <a:pPr latinLnBrk="1"/>
          <a:r>
            <a:rPr lang="en-US" altLang="ko-KR" sz="1800" b="1" dirty="0" smtClean="0"/>
            <a:t>Oxide/Organic</a:t>
          </a:r>
          <a:endParaRPr lang="ko-KR" altLang="en-US" sz="1800" b="1" dirty="0"/>
        </a:p>
      </dgm:t>
    </dgm:pt>
    <dgm:pt modelId="{F6FD24F7-7E50-4E42-BBFC-E8D3F61E7155}" type="parTrans" cxnId="{A484733E-75E4-4E28-BDC4-B69446B4A506}">
      <dgm:prSet/>
      <dgm:spPr/>
      <dgm:t>
        <a:bodyPr/>
        <a:lstStyle/>
        <a:p>
          <a:pPr latinLnBrk="1"/>
          <a:endParaRPr lang="ko-KR" altLang="en-US"/>
        </a:p>
      </dgm:t>
    </dgm:pt>
    <dgm:pt modelId="{D3ABF48D-7E5E-4428-8685-9619A21B3FCB}" type="sibTrans" cxnId="{A484733E-75E4-4E28-BDC4-B69446B4A506}">
      <dgm:prSet/>
      <dgm:spPr/>
      <dgm:t>
        <a:bodyPr/>
        <a:lstStyle/>
        <a:p>
          <a:pPr latinLnBrk="1"/>
          <a:endParaRPr lang="ko-KR" altLang="en-US"/>
        </a:p>
      </dgm:t>
    </dgm:pt>
    <dgm:pt modelId="{1F656720-37DF-42AA-8770-EB1E48123F18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삼성</a:t>
          </a:r>
          <a:r>
            <a:rPr lang="en-US" altLang="ko-KR" sz="1400" b="1" dirty="0" smtClean="0"/>
            <a:t>, LG,</a:t>
          </a:r>
          <a:endParaRPr lang="ko-KR" altLang="en-US" sz="1400" b="1" dirty="0"/>
        </a:p>
      </dgm:t>
    </dgm:pt>
    <dgm:pt modelId="{33DEF954-DBF1-42DB-90EE-AD835F34D04F}" type="parTrans" cxnId="{508FBEFC-00AD-49B1-8005-D5C8CD2AA776}">
      <dgm:prSet/>
      <dgm:spPr/>
      <dgm:t>
        <a:bodyPr/>
        <a:lstStyle/>
        <a:p>
          <a:pPr latinLnBrk="1"/>
          <a:endParaRPr lang="ko-KR" altLang="en-US"/>
        </a:p>
      </dgm:t>
    </dgm:pt>
    <dgm:pt modelId="{D9DAEBD3-902C-4A4C-BF8B-818477FB7595}" type="sibTrans" cxnId="{508FBEFC-00AD-49B1-8005-D5C8CD2AA776}">
      <dgm:prSet/>
      <dgm:spPr/>
      <dgm:t>
        <a:bodyPr/>
        <a:lstStyle/>
        <a:p>
          <a:pPr latinLnBrk="1"/>
          <a:endParaRPr lang="ko-KR" altLang="en-US"/>
        </a:p>
      </dgm:t>
    </dgm:pt>
    <dgm:pt modelId="{6CE84C3E-0C1E-468D-B8AA-270FA88C88F9}">
      <dgm:prSet phldrT="[텍스트]" custT="1"/>
      <dgm:spPr/>
      <dgm:t>
        <a:bodyPr/>
        <a:lstStyle/>
        <a:p>
          <a:pPr latinLnBrk="1"/>
          <a:r>
            <a:rPr lang="en-US" altLang="ko-KR" sz="1400" b="1" dirty="0" smtClean="0"/>
            <a:t>ETRI, </a:t>
          </a:r>
          <a:r>
            <a:rPr lang="ko-KR" altLang="en-US" sz="1400" b="1" dirty="0" smtClean="0"/>
            <a:t>차세대 원천</a:t>
          </a:r>
          <a:endParaRPr lang="ko-KR" altLang="en-US" sz="1400" b="1" dirty="0"/>
        </a:p>
      </dgm:t>
    </dgm:pt>
    <dgm:pt modelId="{775C5F98-F7B3-4B21-94F0-6CC236260C12}" type="parTrans" cxnId="{C87C7A49-3AF2-4F50-8600-8717BE273869}">
      <dgm:prSet/>
      <dgm:spPr/>
      <dgm:t>
        <a:bodyPr/>
        <a:lstStyle/>
        <a:p>
          <a:pPr latinLnBrk="1"/>
          <a:endParaRPr lang="ko-KR" altLang="en-US"/>
        </a:p>
      </dgm:t>
    </dgm:pt>
    <dgm:pt modelId="{9EE41A2C-BCF9-4CB9-94EA-1C939170F279}" type="sibTrans" cxnId="{C87C7A49-3AF2-4F50-8600-8717BE273869}">
      <dgm:prSet/>
      <dgm:spPr/>
      <dgm:t>
        <a:bodyPr/>
        <a:lstStyle/>
        <a:p>
          <a:pPr latinLnBrk="1"/>
          <a:endParaRPr lang="ko-KR" altLang="en-US"/>
        </a:p>
      </dgm:t>
    </dgm:pt>
    <dgm:pt modelId="{868C84CF-6C1F-4F89-89A0-98EC1F732E95}" type="pres">
      <dgm:prSet presAssocID="{100BFC10-0EA2-476E-80F6-177EEAAEDF3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9138DA-BC24-42D2-B37D-D9D50FDB952E}" type="pres">
      <dgm:prSet presAssocID="{1CC45666-8A50-4983-A7C3-385700C395DB}" presName="compNode" presStyleCnt="0"/>
      <dgm:spPr/>
    </dgm:pt>
    <dgm:pt modelId="{D8A1F34C-AA93-4363-9D54-B621A2309598}" type="pres">
      <dgm:prSet presAssocID="{1CC45666-8A50-4983-A7C3-385700C395DB}" presName="aNode" presStyleLbl="bgShp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6026C79A-6888-4CD7-8B6E-6ED096A7D716}" type="pres">
      <dgm:prSet presAssocID="{1CC45666-8A50-4983-A7C3-385700C395DB}" presName="textNode" presStyleLbl="bgShp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58EDC90B-97B2-461B-8395-AFCCF4AE55DB}" type="pres">
      <dgm:prSet presAssocID="{1CC45666-8A50-4983-A7C3-385700C395DB}" presName="compChildNode" presStyleCnt="0"/>
      <dgm:spPr/>
    </dgm:pt>
    <dgm:pt modelId="{D83D48B2-D9F3-4D8B-B658-3EA2BC8B3E12}" type="pres">
      <dgm:prSet presAssocID="{1CC45666-8A50-4983-A7C3-385700C395DB}" presName="theInnerList" presStyleCnt="0"/>
      <dgm:spPr/>
    </dgm:pt>
    <dgm:pt modelId="{C037BDBC-03E6-4ACB-943C-0AA4DCDDF09B}" type="pres">
      <dgm:prSet presAssocID="{1F0D6838-85C1-45CF-B7A2-D9B5432F78A6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B2CE5A-37AD-4582-B490-954D61218B9D}" type="pres">
      <dgm:prSet presAssocID="{1F0D6838-85C1-45CF-B7A2-D9B5432F78A6}" presName="aSpace2" presStyleCnt="0"/>
      <dgm:spPr/>
    </dgm:pt>
    <dgm:pt modelId="{35361E92-5928-4EBC-BD0E-F990F6EBC9B6}" type="pres">
      <dgm:prSet presAssocID="{317B13CB-34B5-4989-BE36-05FEFD2BB33B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D62BAD-1245-4616-ACEB-C5B25BF24426}" type="pres">
      <dgm:prSet presAssocID="{1CC45666-8A50-4983-A7C3-385700C395DB}" presName="aSpace" presStyleCnt="0"/>
      <dgm:spPr/>
    </dgm:pt>
    <dgm:pt modelId="{5E75BCA4-F1BD-4CCA-9C8C-702A2EF1325C}" type="pres">
      <dgm:prSet presAssocID="{09B87E54-BE81-404F-8D15-3B1D399BED34}" presName="compNode" presStyleCnt="0"/>
      <dgm:spPr/>
    </dgm:pt>
    <dgm:pt modelId="{899A291E-96BD-472D-B632-12851568347B}" type="pres">
      <dgm:prSet presAssocID="{09B87E54-BE81-404F-8D15-3B1D399BED34}" presName="aNode" presStyleLbl="bgShp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03CE80E7-78D6-4E0D-BD47-C0C0107EAC8C}" type="pres">
      <dgm:prSet presAssocID="{09B87E54-BE81-404F-8D15-3B1D399BED34}" presName="textNode" presStyleLbl="bgShp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95C0C079-4C20-4634-889D-4A198013C51E}" type="pres">
      <dgm:prSet presAssocID="{09B87E54-BE81-404F-8D15-3B1D399BED34}" presName="compChildNode" presStyleCnt="0"/>
      <dgm:spPr/>
    </dgm:pt>
    <dgm:pt modelId="{F89ACCDE-2ABC-4C8C-8930-5634EB19DB3D}" type="pres">
      <dgm:prSet presAssocID="{09B87E54-BE81-404F-8D15-3B1D399BED34}" presName="theInnerList" presStyleCnt="0"/>
      <dgm:spPr/>
    </dgm:pt>
    <dgm:pt modelId="{31C00E31-5DD4-430B-9EA7-F9A5413E7ADD}" type="pres">
      <dgm:prSet presAssocID="{3A4F5B90-FB79-439F-8C48-4232461DBD8D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733162B-2BD2-450C-BB12-FF541B5BD644}" type="pres">
      <dgm:prSet presAssocID="{3A4F5B90-FB79-439F-8C48-4232461DBD8D}" presName="aSpace2" presStyleCnt="0"/>
      <dgm:spPr/>
    </dgm:pt>
    <dgm:pt modelId="{2BD453BE-C51D-400D-B32E-D9A8300B523A}" type="pres">
      <dgm:prSet presAssocID="{49B0329E-7959-4C10-9135-8EB4398210C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B819144-E405-499A-A7AE-C1DC64DBB243}" type="pres">
      <dgm:prSet presAssocID="{09B87E54-BE81-404F-8D15-3B1D399BED34}" presName="aSpace" presStyleCnt="0"/>
      <dgm:spPr/>
    </dgm:pt>
    <dgm:pt modelId="{74A0E222-0EB4-4047-AC5C-CA2794DAC196}" type="pres">
      <dgm:prSet presAssocID="{CC03FAAB-D06B-4F71-990D-D77D38E5F53C}" presName="compNode" presStyleCnt="0"/>
      <dgm:spPr/>
    </dgm:pt>
    <dgm:pt modelId="{73916E51-B4AE-4755-8264-CB1E2F27C557}" type="pres">
      <dgm:prSet presAssocID="{CC03FAAB-D06B-4F71-990D-D77D38E5F53C}" presName="aNode" presStyleLbl="bgShp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B2BD65D4-831C-4210-88F4-ABCA6F07C7EA}" type="pres">
      <dgm:prSet presAssocID="{CC03FAAB-D06B-4F71-990D-D77D38E5F53C}" presName="textNode" presStyleLbl="bgShp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FF272F49-1A03-415C-8F90-E32C492DEF0A}" type="pres">
      <dgm:prSet presAssocID="{CC03FAAB-D06B-4F71-990D-D77D38E5F53C}" presName="compChildNode" presStyleCnt="0"/>
      <dgm:spPr/>
    </dgm:pt>
    <dgm:pt modelId="{218DD4E2-D475-4920-BC26-E0B3183DDF4B}" type="pres">
      <dgm:prSet presAssocID="{CC03FAAB-D06B-4F71-990D-D77D38E5F53C}" presName="theInnerList" presStyleCnt="0"/>
      <dgm:spPr/>
    </dgm:pt>
    <dgm:pt modelId="{834481B9-1E17-4D84-B166-5405242E6450}" type="pres">
      <dgm:prSet presAssocID="{BC411FFA-E911-4946-8C9F-8160B568360C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63F133-50C8-4623-92E6-3584106F2E17}" type="pres">
      <dgm:prSet presAssocID="{BC411FFA-E911-4946-8C9F-8160B568360C}" presName="aSpace2" presStyleCnt="0"/>
      <dgm:spPr/>
    </dgm:pt>
    <dgm:pt modelId="{B5558440-E2CC-4357-A279-5A452D3797FF}" type="pres">
      <dgm:prSet presAssocID="{A4335A5E-1AA1-471E-A7E1-25D7B05B3FC7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17264C-1313-44C7-ABAC-BD76980353E4}" type="pres">
      <dgm:prSet presAssocID="{CC03FAAB-D06B-4F71-990D-D77D38E5F53C}" presName="aSpace" presStyleCnt="0"/>
      <dgm:spPr/>
    </dgm:pt>
    <dgm:pt modelId="{322F3746-8CBE-48FB-8FD4-3D2FE7313761}" type="pres">
      <dgm:prSet presAssocID="{F47B07D7-90A5-489D-B9C0-663B04EA311C}" presName="compNode" presStyleCnt="0"/>
      <dgm:spPr/>
    </dgm:pt>
    <dgm:pt modelId="{FB086143-C9AD-4D55-BA72-2092F71FE95A}" type="pres">
      <dgm:prSet presAssocID="{F47B07D7-90A5-489D-B9C0-663B04EA311C}" presName="aNode" presStyleLbl="bgShp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86D5089C-37EA-4944-8CF2-1B920A02FD93}" type="pres">
      <dgm:prSet presAssocID="{F47B07D7-90A5-489D-B9C0-663B04EA311C}" presName="textNode" presStyleLbl="bgShp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41D993AA-C181-47EE-9FDE-F3E5067A43DE}" type="pres">
      <dgm:prSet presAssocID="{F47B07D7-90A5-489D-B9C0-663B04EA311C}" presName="compChildNode" presStyleCnt="0"/>
      <dgm:spPr/>
    </dgm:pt>
    <dgm:pt modelId="{004DA2F9-1E40-42A0-B399-37534D4D30B2}" type="pres">
      <dgm:prSet presAssocID="{F47B07D7-90A5-489D-B9C0-663B04EA311C}" presName="theInnerList" presStyleCnt="0"/>
      <dgm:spPr/>
    </dgm:pt>
    <dgm:pt modelId="{6AE46A82-EA4B-4E44-8A64-14570E63100B}" type="pres">
      <dgm:prSet presAssocID="{AF05A4A9-4441-42FC-9E24-CEFA9D7028B3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C81036F-A4BF-482F-B9C0-C35A15A918B6}" type="pres">
      <dgm:prSet presAssocID="{AF05A4A9-4441-42FC-9E24-CEFA9D7028B3}" presName="aSpace2" presStyleCnt="0"/>
      <dgm:spPr/>
    </dgm:pt>
    <dgm:pt modelId="{FAC852A9-7432-4578-B51F-0925414DA6EF}" type="pres">
      <dgm:prSet presAssocID="{D33384DF-6D0A-4007-A9BE-89F79F7E9B73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CB55489-8B31-401B-BF23-8E149417576B}" type="pres">
      <dgm:prSet presAssocID="{F47B07D7-90A5-489D-B9C0-663B04EA311C}" presName="aSpace" presStyleCnt="0"/>
      <dgm:spPr/>
    </dgm:pt>
    <dgm:pt modelId="{8766B944-31AD-4EDE-B200-CE64FB9C2682}" type="pres">
      <dgm:prSet presAssocID="{A25F2059-2DF1-4BF6-BEC8-6CAA30DB1C4C}" presName="compNode" presStyleCnt="0"/>
      <dgm:spPr/>
    </dgm:pt>
    <dgm:pt modelId="{1F363ED5-0657-4DE5-9BBC-709A9D4F1E9D}" type="pres">
      <dgm:prSet presAssocID="{A25F2059-2DF1-4BF6-BEC8-6CAA30DB1C4C}" presName="aNode" presStyleLbl="bgShp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256889B2-E36F-4432-87B1-4094AE5A0CCB}" type="pres">
      <dgm:prSet presAssocID="{A25F2059-2DF1-4BF6-BEC8-6CAA30DB1C4C}" presName="textNode" presStyleLbl="bgShp" presStyleIdx="4" presStyleCnt="5"/>
      <dgm:spPr/>
      <dgm:t>
        <a:bodyPr/>
        <a:lstStyle/>
        <a:p>
          <a:pPr latinLnBrk="1"/>
          <a:endParaRPr lang="ko-KR" altLang="en-US"/>
        </a:p>
      </dgm:t>
    </dgm:pt>
    <dgm:pt modelId="{306AA1F9-E063-4DB7-AE87-617E5992C396}" type="pres">
      <dgm:prSet presAssocID="{A25F2059-2DF1-4BF6-BEC8-6CAA30DB1C4C}" presName="compChildNode" presStyleCnt="0"/>
      <dgm:spPr/>
    </dgm:pt>
    <dgm:pt modelId="{3F8B9F10-1C12-4EF5-878D-11EFDF62318D}" type="pres">
      <dgm:prSet presAssocID="{A25F2059-2DF1-4BF6-BEC8-6CAA30DB1C4C}" presName="theInnerList" presStyleCnt="0"/>
      <dgm:spPr/>
    </dgm:pt>
    <dgm:pt modelId="{5D9D42E3-9FEE-4FDF-AC2D-E31BF3541863}" type="pres">
      <dgm:prSet presAssocID="{6CE84C3E-0C1E-468D-B8AA-270FA88C88F9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940BC41-B00C-439D-B3E7-D65787EC553F}" type="pres">
      <dgm:prSet presAssocID="{6CE84C3E-0C1E-468D-B8AA-270FA88C88F9}" presName="aSpace2" presStyleCnt="0"/>
      <dgm:spPr/>
    </dgm:pt>
    <dgm:pt modelId="{2AB86541-A68C-4E1A-BAA9-FD093E03BCA9}" type="pres">
      <dgm:prSet presAssocID="{1F656720-37DF-42AA-8770-EB1E48123F18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9F91838-E05F-49E9-B9AB-924222B29BC6}" srcId="{CC03FAAB-D06B-4F71-990D-D77D38E5F53C}" destId="{A4335A5E-1AA1-471E-A7E1-25D7B05B3FC7}" srcOrd="1" destOrd="0" parTransId="{93429311-F4C6-4403-8978-CB76D77077D0}" sibTransId="{A668AC7A-B1B0-4FD1-BB0A-9C1679778465}"/>
    <dgm:cxn modelId="{1E7EEF0E-F795-49D6-B943-FE7DF79B3D51}" type="presOf" srcId="{CC03FAAB-D06B-4F71-990D-D77D38E5F53C}" destId="{B2BD65D4-831C-4210-88F4-ABCA6F07C7EA}" srcOrd="1" destOrd="0" presId="urn:microsoft.com/office/officeart/2005/8/layout/lProcess2"/>
    <dgm:cxn modelId="{B228C92B-AF10-4951-A70C-D67DDA994244}" type="presOf" srcId="{BC411FFA-E911-4946-8C9F-8160B568360C}" destId="{834481B9-1E17-4D84-B166-5405242E6450}" srcOrd="0" destOrd="0" presId="urn:microsoft.com/office/officeart/2005/8/layout/lProcess2"/>
    <dgm:cxn modelId="{E740D749-053C-4536-97D4-BADB31E8141C}" srcId="{09B87E54-BE81-404F-8D15-3B1D399BED34}" destId="{49B0329E-7959-4C10-9135-8EB4398210CE}" srcOrd="1" destOrd="0" parTransId="{428EC11A-84E7-48CA-AB02-FFCC1C187BC8}" sibTransId="{E00F0086-6067-4894-828C-F8E869B17A00}"/>
    <dgm:cxn modelId="{508FBEFC-00AD-49B1-8005-D5C8CD2AA776}" srcId="{A25F2059-2DF1-4BF6-BEC8-6CAA30DB1C4C}" destId="{1F656720-37DF-42AA-8770-EB1E48123F18}" srcOrd="1" destOrd="0" parTransId="{33DEF954-DBF1-42DB-90EE-AD835F34D04F}" sibTransId="{D9DAEBD3-902C-4A4C-BF8B-818477FB7595}"/>
    <dgm:cxn modelId="{5A0523E4-5512-4AC7-87C5-3E8B3475102B}" type="presOf" srcId="{6CE84C3E-0C1E-468D-B8AA-270FA88C88F9}" destId="{5D9D42E3-9FEE-4FDF-AC2D-E31BF3541863}" srcOrd="0" destOrd="0" presId="urn:microsoft.com/office/officeart/2005/8/layout/lProcess2"/>
    <dgm:cxn modelId="{CE912022-9641-4267-9556-4EF620AF6E06}" type="presOf" srcId="{D33384DF-6D0A-4007-A9BE-89F79F7E9B73}" destId="{FAC852A9-7432-4578-B51F-0925414DA6EF}" srcOrd="0" destOrd="0" presId="urn:microsoft.com/office/officeart/2005/8/layout/lProcess2"/>
    <dgm:cxn modelId="{E65B4E20-BCD2-45C4-8937-194B460A4CCD}" type="presOf" srcId="{1F0D6838-85C1-45CF-B7A2-D9B5432F78A6}" destId="{C037BDBC-03E6-4ACB-943C-0AA4DCDDF09B}" srcOrd="0" destOrd="0" presId="urn:microsoft.com/office/officeart/2005/8/layout/lProcess2"/>
    <dgm:cxn modelId="{C666B3AD-55F1-4872-85E0-70C1DEDB749C}" type="presOf" srcId="{F47B07D7-90A5-489D-B9C0-663B04EA311C}" destId="{86D5089C-37EA-4944-8CF2-1B920A02FD93}" srcOrd="1" destOrd="0" presId="urn:microsoft.com/office/officeart/2005/8/layout/lProcess2"/>
    <dgm:cxn modelId="{F86E98ED-9006-4A4E-ACD5-61C31225E145}" srcId="{F47B07D7-90A5-489D-B9C0-663B04EA311C}" destId="{AF05A4A9-4441-42FC-9E24-CEFA9D7028B3}" srcOrd="0" destOrd="0" parTransId="{5043CAEC-62ED-4712-861E-14C23DE06FF5}" sibTransId="{408C012D-6A1A-4B82-A9C6-6E57323D52B5}"/>
    <dgm:cxn modelId="{DAC103B1-553E-4D75-8997-941BEE02FCCE}" srcId="{100BFC10-0EA2-476E-80F6-177EEAAEDF36}" destId="{CC03FAAB-D06B-4F71-990D-D77D38E5F53C}" srcOrd="2" destOrd="0" parTransId="{1DA7A827-B311-4836-B2C5-DD6B5DAABB48}" sibTransId="{C5665E3A-48CF-48F9-9486-FEB146408883}"/>
    <dgm:cxn modelId="{A91CF6A7-B18B-4BF0-A355-8B8A8630E4E2}" type="presOf" srcId="{49B0329E-7959-4C10-9135-8EB4398210CE}" destId="{2BD453BE-C51D-400D-B32E-D9A8300B523A}" srcOrd="0" destOrd="0" presId="urn:microsoft.com/office/officeart/2005/8/layout/lProcess2"/>
    <dgm:cxn modelId="{40697C00-08F5-441D-BE62-A23C311B096B}" srcId="{CC03FAAB-D06B-4F71-990D-D77D38E5F53C}" destId="{BC411FFA-E911-4946-8C9F-8160B568360C}" srcOrd="0" destOrd="0" parTransId="{3B2B51A3-1EA6-4D56-AC14-FC42B81698C7}" sibTransId="{3DA42A3C-E73A-46A1-99DD-2CDDA269C0C1}"/>
    <dgm:cxn modelId="{F9009757-EAF8-4382-B11F-B38A93CD487B}" type="presOf" srcId="{AF05A4A9-4441-42FC-9E24-CEFA9D7028B3}" destId="{6AE46A82-EA4B-4E44-8A64-14570E63100B}" srcOrd="0" destOrd="0" presId="urn:microsoft.com/office/officeart/2005/8/layout/lProcess2"/>
    <dgm:cxn modelId="{798BA548-282C-4D48-A54C-0B55E2041AC6}" type="presOf" srcId="{1CC45666-8A50-4983-A7C3-385700C395DB}" destId="{6026C79A-6888-4CD7-8B6E-6ED096A7D716}" srcOrd="1" destOrd="0" presId="urn:microsoft.com/office/officeart/2005/8/layout/lProcess2"/>
    <dgm:cxn modelId="{EB7A30E8-E0FF-40AD-9CAC-DC65194ADD33}" type="presOf" srcId="{1CC45666-8A50-4983-A7C3-385700C395DB}" destId="{D8A1F34C-AA93-4363-9D54-B621A2309598}" srcOrd="0" destOrd="0" presId="urn:microsoft.com/office/officeart/2005/8/layout/lProcess2"/>
    <dgm:cxn modelId="{3DD17ADB-6BDC-4F60-921E-5A5A09C3CFBD}" srcId="{100BFC10-0EA2-476E-80F6-177EEAAEDF36}" destId="{1CC45666-8A50-4983-A7C3-385700C395DB}" srcOrd="0" destOrd="0" parTransId="{B7D9D04E-CE63-4070-9EB2-58737A08052B}" sibTransId="{BBCBD755-7587-4094-8CB0-24A2B12F5E82}"/>
    <dgm:cxn modelId="{6E942092-7176-4187-8BD2-B6D95F6683E1}" type="presOf" srcId="{100BFC10-0EA2-476E-80F6-177EEAAEDF36}" destId="{868C84CF-6C1F-4F89-89A0-98EC1F732E95}" srcOrd="0" destOrd="0" presId="urn:microsoft.com/office/officeart/2005/8/layout/lProcess2"/>
    <dgm:cxn modelId="{3834A9F0-7C97-4ADE-9C83-D1BE92E37440}" srcId="{F47B07D7-90A5-489D-B9C0-663B04EA311C}" destId="{D33384DF-6D0A-4007-A9BE-89F79F7E9B73}" srcOrd="1" destOrd="0" parTransId="{5596ACE1-7493-495E-9500-C17AA74D8FA4}" sibTransId="{8CFE52EA-CE21-4EBF-A38C-E89DFF90B819}"/>
    <dgm:cxn modelId="{C87C7A49-3AF2-4F50-8600-8717BE273869}" srcId="{A25F2059-2DF1-4BF6-BEC8-6CAA30DB1C4C}" destId="{6CE84C3E-0C1E-468D-B8AA-270FA88C88F9}" srcOrd="0" destOrd="0" parTransId="{775C5F98-F7B3-4B21-94F0-6CC236260C12}" sibTransId="{9EE41A2C-BCF9-4CB9-94EA-1C939170F279}"/>
    <dgm:cxn modelId="{7A96985A-3FED-4267-ABB7-DEA1216D2150}" type="presOf" srcId="{CC03FAAB-D06B-4F71-990D-D77D38E5F53C}" destId="{73916E51-B4AE-4755-8264-CB1E2F27C557}" srcOrd="0" destOrd="0" presId="urn:microsoft.com/office/officeart/2005/8/layout/lProcess2"/>
    <dgm:cxn modelId="{A484733E-75E4-4E28-BDC4-B69446B4A506}" srcId="{100BFC10-0EA2-476E-80F6-177EEAAEDF36}" destId="{A25F2059-2DF1-4BF6-BEC8-6CAA30DB1C4C}" srcOrd="4" destOrd="0" parTransId="{F6FD24F7-7E50-4E42-BBFC-E8D3F61E7155}" sibTransId="{D3ABF48D-7E5E-4428-8685-9619A21B3FCB}"/>
    <dgm:cxn modelId="{7E386CF3-F8C1-4F5E-8052-D7D7BC7687A7}" type="presOf" srcId="{A4335A5E-1AA1-471E-A7E1-25D7B05B3FC7}" destId="{B5558440-E2CC-4357-A279-5A452D3797FF}" srcOrd="0" destOrd="0" presId="urn:microsoft.com/office/officeart/2005/8/layout/lProcess2"/>
    <dgm:cxn modelId="{1C13E538-7353-4DBB-8233-1A9726E4744D}" type="presOf" srcId="{317B13CB-34B5-4989-BE36-05FEFD2BB33B}" destId="{35361E92-5928-4EBC-BD0E-F990F6EBC9B6}" srcOrd="0" destOrd="0" presId="urn:microsoft.com/office/officeart/2005/8/layout/lProcess2"/>
    <dgm:cxn modelId="{C6C95454-AEBB-4399-8187-EE943F284563}" srcId="{1CC45666-8A50-4983-A7C3-385700C395DB}" destId="{317B13CB-34B5-4989-BE36-05FEFD2BB33B}" srcOrd="1" destOrd="0" parTransId="{6F6DBB89-EEAB-418A-A757-809C83C50816}" sibTransId="{7AE62913-ED91-436F-8479-9B86C8520D78}"/>
    <dgm:cxn modelId="{49105956-27A5-4890-A9E0-F1A4E90D67A3}" type="presOf" srcId="{A25F2059-2DF1-4BF6-BEC8-6CAA30DB1C4C}" destId="{256889B2-E36F-4432-87B1-4094AE5A0CCB}" srcOrd="1" destOrd="0" presId="urn:microsoft.com/office/officeart/2005/8/layout/lProcess2"/>
    <dgm:cxn modelId="{BE6585E0-931C-46D8-A248-2321BD80B18A}" type="presOf" srcId="{1F656720-37DF-42AA-8770-EB1E48123F18}" destId="{2AB86541-A68C-4E1A-BAA9-FD093E03BCA9}" srcOrd="0" destOrd="0" presId="urn:microsoft.com/office/officeart/2005/8/layout/lProcess2"/>
    <dgm:cxn modelId="{F9613809-041F-44D1-8E60-D501E24B5A2F}" type="presOf" srcId="{09B87E54-BE81-404F-8D15-3B1D399BED34}" destId="{03CE80E7-78D6-4E0D-BD47-C0C0107EAC8C}" srcOrd="1" destOrd="0" presId="urn:microsoft.com/office/officeart/2005/8/layout/lProcess2"/>
    <dgm:cxn modelId="{919C1EBA-57D8-40B7-8D60-489CE4C507BB}" type="presOf" srcId="{09B87E54-BE81-404F-8D15-3B1D399BED34}" destId="{899A291E-96BD-472D-B632-12851568347B}" srcOrd="0" destOrd="0" presId="urn:microsoft.com/office/officeart/2005/8/layout/lProcess2"/>
    <dgm:cxn modelId="{F0D5C309-B96C-4F03-92FD-BEEB8F765DDD}" srcId="{1CC45666-8A50-4983-A7C3-385700C395DB}" destId="{1F0D6838-85C1-45CF-B7A2-D9B5432F78A6}" srcOrd="0" destOrd="0" parTransId="{C3B06580-311D-4E43-A775-778C3901B61C}" sibTransId="{61C07BE3-4183-461A-B769-CE19C1CC2672}"/>
    <dgm:cxn modelId="{CD2359E0-8DBE-4029-85D6-7D1B1065ABE6}" srcId="{09B87E54-BE81-404F-8D15-3B1D399BED34}" destId="{3A4F5B90-FB79-439F-8C48-4232461DBD8D}" srcOrd="0" destOrd="0" parTransId="{F0ACD45F-DF31-46C5-990E-F161323EB285}" sibTransId="{E6FFED21-75F3-4CBA-8A6A-BBD7830BFCDF}"/>
    <dgm:cxn modelId="{93F5138D-F986-4C6E-BBDD-F45D37A93B98}" srcId="{100BFC10-0EA2-476E-80F6-177EEAAEDF36}" destId="{F47B07D7-90A5-489D-B9C0-663B04EA311C}" srcOrd="3" destOrd="0" parTransId="{D2021042-4254-40A0-B7D3-D28B87826FBE}" sibTransId="{6BAB87C1-E4EB-44AD-920B-E53A17BA585A}"/>
    <dgm:cxn modelId="{C2BA81B5-3D94-4D92-9B21-EF7567C0D948}" type="presOf" srcId="{3A4F5B90-FB79-439F-8C48-4232461DBD8D}" destId="{31C00E31-5DD4-430B-9EA7-F9A5413E7ADD}" srcOrd="0" destOrd="0" presId="urn:microsoft.com/office/officeart/2005/8/layout/lProcess2"/>
    <dgm:cxn modelId="{EC65FF92-19B0-42B3-89A8-526C38448EFB}" type="presOf" srcId="{A25F2059-2DF1-4BF6-BEC8-6CAA30DB1C4C}" destId="{1F363ED5-0657-4DE5-9BBC-709A9D4F1E9D}" srcOrd="0" destOrd="0" presId="urn:microsoft.com/office/officeart/2005/8/layout/lProcess2"/>
    <dgm:cxn modelId="{E11142FE-4016-47A5-BE7F-1286693A6903}" type="presOf" srcId="{F47B07D7-90A5-489D-B9C0-663B04EA311C}" destId="{FB086143-C9AD-4D55-BA72-2092F71FE95A}" srcOrd="0" destOrd="0" presId="urn:microsoft.com/office/officeart/2005/8/layout/lProcess2"/>
    <dgm:cxn modelId="{09B703CE-A00D-4168-A361-9BE2093E8E97}" srcId="{100BFC10-0EA2-476E-80F6-177EEAAEDF36}" destId="{09B87E54-BE81-404F-8D15-3B1D399BED34}" srcOrd="1" destOrd="0" parTransId="{B90A20EF-1D09-43F1-9F87-0485D2D9C78C}" sibTransId="{D5E6857F-3149-421D-9C75-93A40127C5BB}"/>
    <dgm:cxn modelId="{92D20E44-2E45-4CEB-A991-85E02A9C9D57}" type="presParOf" srcId="{868C84CF-6C1F-4F89-89A0-98EC1F732E95}" destId="{DD9138DA-BC24-42D2-B37D-D9D50FDB952E}" srcOrd="0" destOrd="0" presId="urn:microsoft.com/office/officeart/2005/8/layout/lProcess2"/>
    <dgm:cxn modelId="{5B58CE6B-792E-4723-83C4-1EF2E5AD5B5A}" type="presParOf" srcId="{DD9138DA-BC24-42D2-B37D-D9D50FDB952E}" destId="{D8A1F34C-AA93-4363-9D54-B621A2309598}" srcOrd="0" destOrd="0" presId="urn:microsoft.com/office/officeart/2005/8/layout/lProcess2"/>
    <dgm:cxn modelId="{59C2CE6B-D50A-4FD4-86D9-44792E1A27B3}" type="presParOf" srcId="{DD9138DA-BC24-42D2-B37D-D9D50FDB952E}" destId="{6026C79A-6888-4CD7-8B6E-6ED096A7D716}" srcOrd="1" destOrd="0" presId="urn:microsoft.com/office/officeart/2005/8/layout/lProcess2"/>
    <dgm:cxn modelId="{3D74EB91-F8A5-4FCE-9783-9BC9BCBDFAA7}" type="presParOf" srcId="{DD9138DA-BC24-42D2-B37D-D9D50FDB952E}" destId="{58EDC90B-97B2-461B-8395-AFCCF4AE55DB}" srcOrd="2" destOrd="0" presId="urn:microsoft.com/office/officeart/2005/8/layout/lProcess2"/>
    <dgm:cxn modelId="{B3D65597-FAB8-4883-ABEC-789ED9A50FF1}" type="presParOf" srcId="{58EDC90B-97B2-461B-8395-AFCCF4AE55DB}" destId="{D83D48B2-D9F3-4D8B-B658-3EA2BC8B3E12}" srcOrd="0" destOrd="0" presId="urn:microsoft.com/office/officeart/2005/8/layout/lProcess2"/>
    <dgm:cxn modelId="{F71BA1EA-C935-4384-A61F-5C7FC1C4667C}" type="presParOf" srcId="{D83D48B2-D9F3-4D8B-B658-3EA2BC8B3E12}" destId="{C037BDBC-03E6-4ACB-943C-0AA4DCDDF09B}" srcOrd="0" destOrd="0" presId="urn:microsoft.com/office/officeart/2005/8/layout/lProcess2"/>
    <dgm:cxn modelId="{99BEB4CD-3067-40F3-91A4-BAD9E727A5BC}" type="presParOf" srcId="{D83D48B2-D9F3-4D8B-B658-3EA2BC8B3E12}" destId="{66B2CE5A-37AD-4582-B490-954D61218B9D}" srcOrd="1" destOrd="0" presId="urn:microsoft.com/office/officeart/2005/8/layout/lProcess2"/>
    <dgm:cxn modelId="{03687111-9E3F-4446-9459-7A03C904EB28}" type="presParOf" srcId="{D83D48B2-D9F3-4D8B-B658-3EA2BC8B3E12}" destId="{35361E92-5928-4EBC-BD0E-F990F6EBC9B6}" srcOrd="2" destOrd="0" presId="urn:microsoft.com/office/officeart/2005/8/layout/lProcess2"/>
    <dgm:cxn modelId="{D7DAEC98-1BEB-4DFC-8006-CE9912BA5C12}" type="presParOf" srcId="{868C84CF-6C1F-4F89-89A0-98EC1F732E95}" destId="{1AD62BAD-1245-4616-ACEB-C5B25BF24426}" srcOrd="1" destOrd="0" presId="urn:microsoft.com/office/officeart/2005/8/layout/lProcess2"/>
    <dgm:cxn modelId="{23E5055D-8DA6-447D-B224-B9F5ED25CF80}" type="presParOf" srcId="{868C84CF-6C1F-4F89-89A0-98EC1F732E95}" destId="{5E75BCA4-F1BD-4CCA-9C8C-702A2EF1325C}" srcOrd="2" destOrd="0" presId="urn:microsoft.com/office/officeart/2005/8/layout/lProcess2"/>
    <dgm:cxn modelId="{8FC1528B-9EE0-4314-89AE-D1248C23DDC6}" type="presParOf" srcId="{5E75BCA4-F1BD-4CCA-9C8C-702A2EF1325C}" destId="{899A291E-96BD-472D-B632-12851568347B}" srcOrd="0" destOrd="0" presId="urn:microsoft.com/office/officeart/2005/8/layout/lProcess2"/>
    <dgm:cxn modelId="{EF877556-EEBC-49BC-B475-DD8AA466CBB9}" type="presParOf" srcId="{5E75BCA4-F1BD-4CCA-9C8C-702A2EF1325C}" destId="{03CE80E7-78D6-4E0D-BD47-C0C0107EAC8C}" srcOrd="1" destOrd="0" presId="urn:microsoft.com/office/officeart/2005/8/layout/lProcess2"/>
    <dgm:cxn modelId="{4920FA4A-356E-49D3-87A0-6F24FFCC8A71}" type="presParOf" srcId="{5E75BCA4-F1BD-4CCA-9C8C-702A2EF1325C}" destId="{95C0C079-4C20-4634-889D-4A198013C51E}" srcOrd="2" destOrd="0" presId="urn:microsoft.com/office/officeart/2005/8/layout/lProcess2"/>
    <dgm:cxn modelId="{0A9C89CB-3EB8-4FE9-A4C9-D1B5F93268BB}" type="presParOf" srcId="{95C0C079-4C20-4634-889D-4A198013C51E}" destId="{F89ACCDE-2ABC-4C8C-8930-5634EB19DB3D}" srcOrd="0" destOrd="0" presId="urn:microsoft.com/office/officeart/2005/8/layout/lProcess2"/>
    <dgm:cxn modelId="{A61510D4-A4FE-496F-80C0-BFAACF5A9A8E}" type="presParOf" srcId="{F89ACCDE-2ABC-4C8C-8930-5634EB19DB3D}" destId="{31C00E31-5DD4-430B-9EA7-F9A5413E7ADD}" srcOrd="0" destOrd="0" presId="urn:microsoft.com/office/officeart/2005/8/layout/lProcess2"/>
    <dgm:cxn modelId="{020E1DD3-51DC-4035-B6B6-85C8EDD6EA58}" type="presParOf" srcId="{F89ACCDE-2ABC-4C8C-8930-5634EB19DB3D}" destId="{A733162B-2BD2-450C-BB12-FF541B5BD644}" srcOrd="1" destOrd="0" presId="urn:microsoft.com/office/officeart/2005/8/layout/lProcess2"/>
    <dgm:cxn modelId="{C66B5BE3-F4BB-428F-8101-78916CBAC37A}" type="presParOf" srcId="{F89ACCDE-2ABC-4C8C-8930-5634EB19DB3D}" destId="{2BD453BE-C51D-400D-B32E-D9A8300B523A}" srcOrd="2" destOrd="0" presId="urn:microsoft.com/office/officeart/2005/8/layout/lProcess2"/>
    <dgm:cxn modelId="{EDC2321C-2BFE-4BF6-95AF-62C9ECF6E434}" type="presParOf" srcId="{868C84CF-6C1F-4F89-89A0-98EC1F732E95}" destId="{CB819144-E405-499A-A7AE-C1DC64DBB243}" srcOrd="3" destOrd="0" presId="urn:microsoft.com/office/officeart/2005/8/layout/lProcess2"/>
    <dgm:cxn modelId="{DC5A6002-412E-4262-8C0C-0CC89B2658D7}" type="presParOf" srcId="{868C84CF-6C1F-4F89-89A0-98EC1F732E95}" destId="{74A0E222-0EB4-4047-AC5C-CA2794DAC196}" srcOrd="4" destOrd="0" presId="urn:microsoft.com/office/officeart/2005/8/layout/lProcess2"/>
    <dgm:cxn modelId="{BDAE63C9-8629-46A1-B190-8E2FE10AFC1A}" type="presParOf" srcId="{74A0E222-0EB4-4047-AC5C-CA2794DAC196}" destId="{73916E51-B4AE-4755-8264-CB1E2F27C557}" srcOrd="0" destOrd="0" presId="urn:microsoft.com/office/officeart/2005/8/layout/lProcess2"/>
    <dgm:cxn modelId="{FED7E6FB-1087-4A95-9F5B-3FD2BEC895A2}" type="presParOf" srcId="{74A0E222-0EB4-4047-AC5C-CA2794DAC196}" destId="{B2BD65D4-831C-4210-88F4-ABCA6F07C7EA}" srcOrd="1" destOrd="0" presId="urn:microsoft.com/office/officeart/2005/8/layout/lProcess2"/>
    <dgm:cxn modelId="{5C6B6D62-444C-430F-AC76-CA374210CFF2}" type="presParOf" srcId="{74A0E222-0EB4-4047-AC5C-CA2794DAC196}" destId="{FF272F49-1A03-415C-8F90-E32C492DEF0A}" srcOrd="2" destOrd="0" presId="urn:microsoft.com/office/officeart/2005/8/layout/lProcess2"/>
    <dgm:cxn modelId="{4C375EC2-4896-4652-A2D4-EE5598E0CCF9}" type="presParOf" srcId="{FF272F49-1A03-415C-8F90-E32C492DEF0A}" destId="{218DD4E2-D475-4920-BC26-E0B3183DDF4B}" srcOrd="0" destOrd="0" presId="urn:microsoft.com/office/officeart/2005/8/layout/lProcess2"/>
    <dgm:cxn modelId="{6565DEE3-9CD4-43B6-A420-9CEDB4B3BFC3}" type="presParOf" srcId="{218DD4E2-D475-4920-BC26-E0B3183DDF4B}" destId="{834481B9-1E17-4D84-B166-5405242E6450}" srcOrd="0" destOrd="0" presId="urn:microsoft.com/office/officeart/2005/8/layout/lProcess2"/>
    <dgm:cxn modelId="{BA3575E2-A060-4D73-8443-089FD554BE23}" type="presParOf" srcId="{218DD4E2-D475-4920-BC26-E0B3183DDF4B}" destId="{4863F133-50C8-4623-92E6-3584106F2E17}" srcOrd="1" destOrd="0" presId="urn:microsoft.com/office/officeart/2005/8/layout/lProcess2"/>
    <dgm:cxn modelId="{A1A82F34-9856-420F-B048-6DFBB4462411}" type="presParOf" srcId="{218DD4E2-D475-4920-BC26-E0B3183DDF4B}" destId="{B5558440-E2CC-4357-A279-5A452D3797FF}" srcOrd="2" destOrd="0" presId="urn:microsoft.com/office/officeart/2005/8/layout/lProcess2"/>
    <dgm:cxn modelId="{FDBA3023-1358-4A8C-A935-CB56FCC43BB3}" type="presParOf" srcId="{868C84CF-6C1F-4F89-89A0-98EC1F732E95}" destId="{F717264C-1313-44C7-ABAC-BD76980353E4}" srcOrd="5" destOrd="0" presId="urn:microsoft.com/office/officeart/2005/8/layout/lProcess2"/>
    <dgm:cxn modelId="{17489138-6A6E-4568-A7B6-AB54E27BFB01}" type="presParOf" srcId="{868C84CF-6C1F-4F89-89A0-98EC1F732E95}" destId="{322F3746-8CBE-48FB-8FD4-3D2FE7313761}" srcOrd="6" destOrd="0" presId="urn:microsoft.com/office/officeart/2005/8/layout/lProcess2"/>
    <dgm:cxn modelId="{48631540-E9AE-4840-9BCC-A1F4FEE8C486}" type="presParOf" srcId="{322F3746-8CBE-48FB-8FD4-3D2FE7313761}" destId="{FB086143-C9AD-4D55-BA72-2092F71FE95A}" srcOrd="0" destOrd="0" presId="urn:microsoft.com/office/officeart/2005/8/layout/lProcess2"/>
    <dgm:cxn modelId="{7981E400-9A6E-4AFA-A226-84B99E28D97A}" type="presParOf" srcId="{322F3746-8CBE-48FB-8FD4-3D2FE7313761}" destId="{86D5089C-37EA-4944-8CF2-1B920A02FD93}" srcOrd="1" destOrd="0" presId="urn:microsoft.com/office/officeart/2005/8/layout/lProcess2"/>
    <dgm:cxn modelId="{2190B190-09A0-4B25-8146-5E069DAA18D6}" type="presParOf" srcId="{322F3746-8CBE-48FB-8FD4-3D2FE7313761}" destId="{41D993AA-C181-47EE-9FDE-F3E5067A43DE}" srcOrd="2" destOrd="0" presId="urn:microsoft.com/office/officeart/2005/8/layout/lProcess2"/>
    <dgm:cxn modelId="{41E4ADA5-6213-43CA-91AA-4D621354640C}" type="presParOf" srcId="{41D993AA-C181-47EE-9FDE-F3E5067A43DE}" destId="{004DA2F9-1E40-42A0-B399-37534D4D30B2}" srcOrd="0" destOrd="0" presId="urn:microsoft.com/office/officeart/2005/8/layout/lProcess2"/>
    <dgm:cxn modelId="{7B1086C2-E1BC-4AEF-869E-D6A8BCD337C8}" type="presParOf" srcId="{004DA2F9-1E40-42A0-B399-37534D4D30B2}" destId="{6AE46A82-EA4B-4E44-8A64-14570E63100B}" srcOrd="0" destOrd="0" presId="urn:microsoft.com/office/officeart/2005/8/layout/lProcess2"/>
    <dgm:cxn modelId="{623C8EFE-450A-40F4-BA3E-66681B5ABCD8}" type="presParOf" srcId="{004DA2F9-1E40-42A0-B399-37534D4D30B2}" destId="{6C81036F-A4BF-482F-B9C0-C35A15A918B6}" srcOrd="1" destOrd="0" presId="urn:microsoft.com/office/officeart/2005/8/layout/lProcess2"/>
    <dgm:cxn modelId="{B226AE4B-A5DE-4140-AEC2-C41ECB1E9854}" type="presParOf" srcId="{004DA2F9-1E40-42A0-B399-37534D4D30B2}" destId="{FAC852A9-7432-4578-B51F-0925414DA6EF}" srcOrd="2" destOrd="0" presId="urn:microsoft.com/office/officeart/2005/8/layout/lProcess2"/>
    <dgm:cxn modelId="{D85F187B-67E1-43F4-A1D8-6A8952D2D5FD}" type="presParOf" srcId="{868C84CF-6C1F-4F89-89A0-98EC1F732E95}" destId="{CCB55489-8B31-401B-BF23-8E149417576B}" srcOrd="7" destOrd="0" presId="urn:microsoft.com/office/officeart/2005/8/layout/lProcess2"/>
    <dgm:cxn modelId="{4875B28C-A89F-41A0-9F60-7A5C0B91317B}" type="presParOf" srcId="{868C84CF-6C1F-4F89-89A0-98EC1F732E95}" destId="{8766B944-31AD-4EDE-B200-CE64FB9C2682}" srcOrd="8" destOrd="0" presId="urn:microsoft.com/office/officeart/2005/8/layout/lProcess2"/>
    <dgm:cxn modelId="{5F523195-F9C2-45D2-A42B-D6C5C22CC1F3}" type="presParOf" srcId="{8766B944-31AD-4EDE-B200-CE64FB9C2682}" destId="{1F363ED5-0657-4DE5-9BBC-709A9D4F1E9D}" srcOrd="0" destOrd="0" presId="urn:microsoft.com/office/officeart/2005/8/layout/lProcess2"/>
    <dgm:cxn modelId="{CBC83AAD-87FE-4D91-A350-B8BD78EC9A8D}" type="presParOf" srcId="{8766B944-31AD-4EDE-B200-CE64FB9C2682}" destId="{256889B2-E36F-4432-87B1-4094AE5A0CCB}" srcOrd="1" destOrd="0" presId="urn:microsoft.com/office/officeart/2005/8/layout/lProcess2"/>
    <dgm:cxn modelId="{FF9AA4BD-D3E6-482F-BC1F-7A108DFEDC70}" type="presParOf" srcId="{8766B944-31AD-4EDE-B200-CE64FB9C2682}" destId="{306AA1F9-E063-4DB7-AE87-617E5992C396}" srcOrd="2" destOrd="0" presId="urn:microsoft.com/office/officeart/2005/8/layout/lProcess2"/>
    <dgm:cxn modelId="{D4873878-C996-4A7C-B297-8961360AE930}" type="presParOf" srcId="{306AA1F9-E063-4DB7-AE87-617E5992C396}" destId="{3F8B9F10-1C12-4EF5-878D-11EFDF62318D}" srcOrd="0" destOrd="0" presId="urn:microsoft.com/office/officeart/2005/8/layout/lProcess2"/>
    <dgm:cxn modelId="{7D924BF2-C49D-4A3F-8B62-400B9B4104FC}" type="presParOf" srcId="{3F8B9F10-1C12-4EF5-878D-11EFDF62318D}" destId="{5D9D42E3-9FEE-4FDF-AC2D-E31BF3541863}" srcOrd="0" destOrd="0" presId="urn:microsoft.com/office/officeart/2005/8/layout/lProcess2"/>
    <dgm:cxn modelId="{7B300233-5A99-4D37-88AA-B2E34CCD5526}" type="presParOf" srcId="{3F8B9F10-1C12-4EF5-878D-11EFDF62318D}" destId="{8940BC41-B00C-439D-B3E7-D65787EC553F}" srcOrd="1" destOrd="0" presId="urn:microsoft.com/office/officeart/2005/8/layout/lProcess2"/>
    <dgm:cxn modelId="{A49C59E6-F69F-46F3-98F2-F27283DB994C}" type="presParOf" srcId="{3F8B9F10-1C12-4EF5-878D-11EFDF62318D}" destId="{2AB86541-A68C-4E1A-BAA9-FD093E03BCA9}" srcOrd="2" destOrd="0" presId="urn:microsoft.com/office/officeart/2005/8/layout/lProcess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C69EDB-CEF1-432A-9AB2-882733141A67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F0607AD0-D5FA-409C-B93A-BDB231F6FD33}">
      <dgm:prSet phldrT="[텍스트]"/>
      <dgm:spPr/>
      <dgm:t>
        <a:bodyPr/>
        <a:lstStyle/>
        <a:p>
          <a:pPr latinLnBrk="1"/>
          <a:r>
            <a:rPr lang="ko-KR" altLang="en-US" b="1" dirty="0" smtClean="0"/>
            <a:t>의지</a:t>
          </a:r>
          <a:endParaRPr lang="en-US" altLang="ko-KR" b="1" dirty="0" smtClean="0"/>
        </a:p>
      </dgm:t>
    </dgm:pt>
    <dgm:pt modelId="{71E9A63B-5FFC-4688-B7CC-9F8E8586C6A0}" type="parTrans" cxnId="{6878D6B8-EC5F-4253-AB7A-AF836A0FAB8F}">
      <dgm:prSet/>
      <dgm:spPr/>
      <dgm:t>
        <a:bodyPr/>
        <a:lstStyle/>
        <a:p>
          <a:pPr latinLnBrk="1"/>
          <a:endParaRPr lang="ko-KR" altLang="en-US" b="1"/>
        </a:p>
      </dgm:t>
    </dgm:pt>
    <dgm:pt modelId="{55D8E0D2-6958-4F6C-A77E-371797849932}" type="sibTrans" cxnId="{6878D6B8-EC5F-4253-AB7A-AF836A0FAB8F}">
      <dgm:prSet/>
      <dgm:spPr/>
      <dgm:t>
        <a:bodyPr/>
        <a:lstStyle/>
        <a:p>
          <a:pPr latinLnBrk="1"/>
          <a:endParaRPr lang="ko-KR" altLang="en-US" b="1"/>
        </a:p>
      </dgm:t>
    </dgm:pt>
    <dgm:pt modelId="{DE0DCCB9-E590-4677-B6AE-AE710B7C5DEF}">
      <dgm:prSet phldrT="[텍스트]"/>
      <dgm:spPr/>
      <dgm:t>
        <a:bodyPr/>
        <a:lstStyle/>
        <a:p>
          <a:pPr latinLnBrk="1"/>
          <a:r>
            <a:rPr lang="ko-KR" altLang="en-US" b="1" dirty="0" smtClean="0"/>
            <a:t>인성</a:t>
          </a:r>
          <a:endParaRPr lang="ko-KR" altLang="en-US" b="1" dirty="0"/>
        </a:p>
      </dgm:t>
    </dgm:pt>
    <dgm:pt modelId="{D78355BF-5CF3-4C96-B4EB-EA7CBF3AA513}" type="parTrans" cxnId="{BA76F856-CCF2-48D6-856E-E84CF74BEEC6}">
      <dgm:prSet/>
      <dgm:spPr/>
      <dgm:t>
        <a:bodyPr/>
        <a:lstStyle/>
        <a:p>
          <a:pPr latinLnBrk="1"/>
          <a:endParaRPr lang="ko-KR" altLang="en-US" b="1"/>
        </a:p>
      </dgm:t>
    </dgm:pt>
    <dgm:pt modelId="{F0293D2D-1E46-445B-ACC6-4D0B34136849}" type="sibTrans" cxnId="{BA76F856-CCF2-48D6-856E-E84CF74BEEC6}">
      <dgm:prSet/>
      <dgm:spPr/>
      <dgm:t>
        <a:bodyPr/>
        <a:lstStyle/>
        <a:p>
          <a:pPr latinLnBrk="1"/>
          <a:endParaRPr lang="ko-KR" altLang="en-US" b="1"/>
        </a:p>
      </dgm:t>
    </dgm:pt>
    <dgm:pt modelId="{6149D8CB-1611-41DE-B04D-5014E8F1D66F}">
      <dgm:prSet phldrT="[텍스트]"/>
      <dgm:spPr/>
      <dgm:t>
        <a:bodyPr/>
        <a:lstStyle/>
        <a:p>
          <a:pPr latinLnBrk="1"/>
          <a:r>
            <a:rPr lang="ko-KR" altLang="en-US" b="1" dirty="0" smtClean="0"/>
            <a:t>능력</a:t>
          </a:r>
          <a:endParaRPr lang="ko-KR" altLang="en-US" b="1" dirty="0"/>
        </a:p>
      </dgm:t>
    </dgm:pt>
    <dgm:pt modelId="{580B20E8-D360-4551-8345-9F6F4282465A}" type="parTrans" cxnId="{6189FA3A-E9E8-4579-ADF4-730D783B3821}">
      <dgm:prSet/>
      <dgm:spPr/>
      <dgm:t>
        <a:bodyPr/>
        <a:lstStyle/>
        <a:p>
          <a:pPr latinLnBrk="1"/>
          <a:endParaRPr lang="ko-KR" altLang="en-US" b="1"/>
        </a:p>
      </dgm:t>
    </dgm:pt>
    <dgm:pt modelId="{3A9C1189-A444-4FEF-B93F-1ADAD9EA63F8}" type="sibTrans" cxnId="{6189FA3A-E9E8-4579-ADF4-730D783B3821}">
      <dgm:prSet/>
      <dgm:spPr/>
      <dgm:t>
        <a:bodyPr/>
        <a:lstStyle/>
        <a:p>
          <a:pPr latinLnBrk="1"/>
          <a:endParaRPr lang="ko-KR" altLang="en-US" b="1"/>
        </a:p>
      </dgm:t>
    </dgm:pt>
    <dgm:pt modelId="{82DA9729-2329-4194-8BEB-E5AFBEDD4B23}" type="pres">
      <dgm:prSet presAssocID="{37C69EDB-CEF1-432A-9AB2-882733141A67}" presName="compositeShape" presStyleCnt="0">
        <dgm:presLayoutVars>
          <dgm:chMax val="7"/>
          <dgm:dir/>
          <dgm:resizeHandles val="exact"/>
        </dgm:presLayoutVars>
      </dgm:prSet>
      <dgm:spPr/>
    </dgm:pt>
    <dgm:pt modelId="{EC00B0E3-A4DF-4B02-860B-6C94FBBF60D7}" type="pres">
      <dgm:prSet presAssocID="{F0607AD0-D5FA-409C-B93A-BDB231F6FD33}" presName="circ1" presStyleLbl="venn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98E88911-5DCE-4CDB-BB74-FE73E8FA87C5}" type="pres">
      <dgm:prSet presAssocID="{F0607AD0-D5FA-409C-B93A-BDB231F6FD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D55336-4C25-4DC0-BEE8-0231FFAC6E8B}" type="pres">
      <dgm:prSet presAssocID="{DE0DCCB9-E590-4677-B6AE-AE710B7C5DEF}" presName="circ2" presStyleLbl="venn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A1C18ABD-9351-4BF0-955B-2C9E0963FC51}" type="pres">
      <dgm:prSet presAssocID="{DE0DCCB9-E590-4677-B6AE-AE710B7C5D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91ACD69-839E-4F46-AD37-5AD98CCEA4DF}" type="pres">
      <dgm:prSet presAssocID="{6149D8CB-1611-41DE-B04D-5014E8F1D66F}" presName="circ3" presStyleLbl="venn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51DEC87-D838-4B62-B61B-C699329BA316}" type="pres">
      <dgm:prSet presAssocID="{6149D8CB-1611-41DE-B04D-5014E8F1D6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A75AA5B-AC81-4522-9390-468A11437F0B}" type="presOf" srcId="{6149D8CB-1611-41DE-B04D-5014E8F1D66F}" destId="{F91ACD69-839E-4F46-AD37-5AD98CCEA4DF}" srcOrd="0" destOrd="0" presId="urn:microsoft.com/office/officeart/2005/8/layout/venn1"/>
    <dgm:cxn modelId="{59CDFDEF-D9E9-4961-9CF3-AE6E3C3581BE}" type="presOf" srcId="{6149D8CB-1611-41DE-B04D-5014E8F1D66F}" destId="{B51DEC87-D838-4B62-B61B-C699329BA316}" srcOrd="1" destOrd="0" presId="urn:microsoft.com/office/officeart/2005/8/layout/venn1"/>
    <dgm:cxn modelId="{F6A7FFB1-F222-4345-99C7-6367D780A7E4}" type="presOf" srcId="{DE0DCCB9-E590-4677-B6AE-AE710B7C5DEF}" destId="{B1D55336-4C25-4DC0-BEE8-0231FFAC6E8B}" srcOrd="0" destOrd="0" presId="urn:microsoft.com/office/officeart/2005/8/layout/venn1"/>
    <dgm:cxn modelId="{8AC9D4FA-72FF-434F-8D63-12F460E615D8}" type="presOf" srcId="{DE0DCCB9-E590-4677-B6AE-AE710B7C5DEF}" destId="{A1C18ABD-9351-4BF0-955B-2C9E0963FC51}" srcOrd="1" destOrd="0" presId="urn:microsoft.com/office/officeart/2005/8/layout/venn1"/>
    <dgm:cxn modelId="{F8053731-A1DA-468F-BD44-2546091CBEAF}" type="presOf" srcId="{F0607AD0-D5FA-409C-B93A-BDB231F6FD33}" destId="{EC00B0E3-A4DF-4B02-860B-6C94FBBF60D7}" srcOrd="0" destOrd="0" presId="urn:microsoft.com/office/officeart/2005/8/layout/venn1"/>
    <dgm:cxn modelId="{F2D5DC4E-97EA-4969-9853-304418C5F50F}" type="presOf" srcId="{F0607AD0-D5FA-409C-B93A-BDB231F6FD33}" destId="{98E88911-5DCE-4CDB-BB74-FE73E8FA87C5}" srcOrd="1" destOrd="0" presId="urn:microsoft.com/office/officeart/2005/8/layout/venn1"/>
    <dgm:cxn modelId="{BA76F856-CCF2-48D6-856E-E84CF74BEEC6}" srcId="{37C69EDB-CEF1-432A-9AB2-882733141A67}" destId="{DE0DCCB9-E590-4677-B6AE-AE710B7C5DEF}" srcOrd="1" destOrd="0" parTransId="{D78355BF-5CF3-4C96-B4EB-EA7CBF3AA513}" sibTransId="{F0293D2D-1E46-445B-ACC6-4D0B34136849}"/>
    <dgm:cxn modelId="{6189FA3A-E9E8-4579-ADF4-730D783B3821}" srcId="{37C69EDB-CEF1-432A-9AB2-882733141A67}" destId="{6149D8CB-1611-41DE-B04D-5014E8F1D66F}" srcOrd="2" destOrd="0" parTransId="{580B20E8-D360-4551-8345-9F6F4282465A}" sibTransId="{3A9C1189-A444-4FEF-B93F-1ADAD9EA63F8}"/>
    <dgm:cxn modelId="{75E52995-A0C5-4C84-B152-A9F22C0A3B20}" type="presOf" srcId="{37C69EDB-CEF1-432A-9AB2-882733141A67}" destId="{82DA9729-2329-4194-8BEB-E5AFBEDD4B23}" srcOrd="0" destOrd="0" presId="urn:microsoft.com/office/officeart/2005/8/layout/venn1"/>
    <dgm:cxn modelId="{6878D6B8-EC5F-4253-AB7A-AF836A0FAB8F}" srcId="{37C69EDB-CEF1-432A-9AB2-882733141A67}" destId="{F0607AD0-D5FA-409C-B93A-BDB231F6FD33}" srcOrd="0" destOrd="0" parTransId="{71E9A63B-5FFC-4688-B7CC-9F8E8586C6A0}" sibTransId="{55D8E0D2-6958-4F6C-A77E-371797849932}"/>
    <dgm:cxn modelId="{F0AB5F94-8D43-4180-A911-0A2330E60D0C}" type="presParOf" srcId="{82DA9729-2329-4194-8BEB-E5AFBEDD4B23}" destId="{EC00B0E3-A4DF-4B02-860B-6C94FBBF60D7}" srcOrd="0" destOrd="0" presId="urn:microsoft.com/office/officeart/2005/8/layout/venn1"/>
    <dgm:cxn modelId="{3CED50E9-B7E4-41C7-8E04-9871EFA5FDE6}" type="presParOf" srcId="{82DA9729-2329-4194-8BEB-E5AFBEDD4B23}" destId="{98E88911-5DCE-4CDB-BB74-FE73E8FA87C5}" srcOrd="1" destOrd="0" presId="urn:microsoft.com/office/officeart/2005/8/layout/venn1"/>
    <dgm:cxn modelId="{E6159A52-B617-4C9E-ADAD-0E5A65E5E5C7}" type="presParOf" srcId="{82DA9729-2329-4194-8BEB-E5AFBEDD4B23}" destId="{B1D55336-4C25-4DC0-BEE8-0231FFAC6E8B}" srcOrd="2" destOrd="0" presId="urn:microsoft.com/office/officeart/2005/8/layout/venn1"/>
    <dgm:cxn modelId="{CF8C213F-F482-416A-9AC6-9C1A85A2B02E}" type="presParOf" srcId="{82DA9729-2329-4194-8BEB-E5AFBEDD4B23}" destId="{A1C18ABD-9351-4BF0-955B-2C9E0963FC51}" srcOrd="3" destOrd="0" presId="urn:microsoft.com/office/officeart/2005/8/layout/venn1"/>
    <dgm:cxn modelId="{83F43230-D066-49C7-B65D-FCF9BD64B19F}" type="presParOf" srcId="{82DA9729-2329-4194-8BEB-E5AFBEDD4B23}" destId="{F91ACD69-839E-4F46-AD37-5AD98CCEA4DF}" srcOrd="4" destOrd="0" presId="urn:microsoft.com/office/officeart/2005/8/layout/venn1"/>
    <dgm:cxn modelId="{9448C231-BAE8-43C4-985B-52C2230698A2}" type="presParOf" srcId="{82DA9729-2329-4194-8BEB-E5AFBEDD4B23}" destId="{B51DEC87-D838-4B62-B61B-C699329BA316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D39C-F80F-4B30-8D73-BD10811B2088}" type="datetimeFigureOut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D53E-3B15-4276-8F6E-2C33A4DEA9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4341-A080-438D-A462-82B5CED0B443}" type="datetimeFigureOut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5844-91E0-4164-8243-AFF0C54C91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2009.01.09 </a:t>
            </a:r>
            <a:r>
              <a:rPr lang="ko-KR" altLang="en-US" dirty="0" err="1" smtClean="0"/>
              <a:t>충청투데이</a:t>
            </a:r>
            <a:r>
              <a:rPr lang="en-US" altLang="ko-KR" dirty="0" smtClean="0"/>
              <a:t>:</a:t>
            </a:r>
            <a:r>
              <a:rPr lang="en-US" altLang="ko-KR" baseline="0" dirty="0" smtClean="0"/>
              <a:t>  </a:t>
            </a:r>
            <a:r>
              <a:rPr lang="ko-KR" altLang="en-US" dirty="0" smtClean="0"/>
              <a:t>지방 대학생에 대한 그릇된 선입견 버려야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지방대</a:t>
            </a:r>
            <a:r>
              <a:rPr lang="ko-KR" altLang="en-US" dirty="0" smtClean="0"/>
              <a:t> 학생들이 서울 소재 대학 편입준비와 영어실력 향상 등을 위해 줄줄이 서울로 유학을 떠나고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지방 대학가에선 이것이 하나의 </a:t>
            </a:r>
            <a:r>
              <a:rPr lang="ko-KR" altLang="en-US" dirty="0" err="1" smtClean="0"/>
              <a:t>트랜드가</a:t>
            </a:r>
            <a:r>
              <a:rPr lang="ko-KR" altLang="en-US" dirty="0" smtClean="0"/>
              <a:t> 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일류대학 간판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높은 </a:t>
            </a:r>
            <a:r>
              <a:rPr lang="ko-KR" altLang="en-US" dirty="0" err="1" smtClean="0"/>
              <a:t>토익점수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좋은 학점 등 이른바 </a:t>
            </a:r>
            <a:r>
              <a:rPr lang="en-US" altLang="ko-KR" dirty="0" smtClean="0"/>
              <a:t>'</a:t>
            </a:r>
            <a:r>
              <a:rPr lang="ko-KR" altLang="en-US" dirty="0" smtClean="0"/>
              <a:t>최상의 </a:t>
            </a:r>
            <a:r>
              <a:rPr lang="ko-KR" altLang="en-US" dirty="0" err="1" smtClean="0"/>
              <a:t>스펙</a:t>
            </a:r>
            <a:r>
              <a:rPr lang="en-US" altLang="ko-KR" dirty="0" smtClean="0"/>
              <a:t>(specification)'</a:t>
            </a:r>
            <a:r>
              <a:rPr lang="ko-KR" altLang="en-US" dirty="0" smtClean="0"/>
              <a:t>이 안정된 직업을 갖게 해주는 풍조에서 비롯된 것이다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취업전선에서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스펙</a:t>
            </a:r>
            <a:r>
              <a:rPr lang="en-US" altLang="ko-KR" dirty="0" smtClean="0"/>
              <a:t>'</a:t>
            </a:r>
            <a:r>
              <a:rPr lang="ko-KR" altLang="en-US" dirty="0" smtClean="0"/>
              <a:t>의 위력이 얼마나 대단한가를 보여주는 것이기도 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상당수 기업들이 </a:t>
            </a:r>
            <a:r>
              <a:rPr lang="ko-KR" altLang="en-US" dirty="0" err="1" smtClean="0"/>
              <a:t>지방대</a:t>
            </a:r>
            <a:r>
              <a:rPr lang="ko-KR" altLang="en-US" dirty="0" smtClean="0"/>
              <a:t> 학생을 얼마나 외면하고 있는지도 알 수 있는 대목이다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졸업을 앞둔 청주 모 대학의 한 학생은 자신이 올릴 수 있는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스펙</a:t>
            </a:r>
            <a:r>
              <a:rPr lang="en-US" altLang="ko-KR" dirty="0" smtClean="0"/>
              <a:t>'</a:t>
            </a:r>
            <a:r>
              <a:rPr lang="ko-KR" altLang="en-US" dirty="0" smtClean="0"/>
              <a:t>은 영어실력을 향상시키는 길밖에 없다고 생각해 서울로 유학을 떠났다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학생의 경우 해외연수를 하지 못하는 형편이어서 서울에 있는 학원을 선택했다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서울 소재 대학에 편입하기 위해 준비를 했다는 또 다른 대학생은 아예 휴학을 하고 서울로 거처를 옮겼다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지방 대학에선 자신의 미래를 보장할 수 없다는 생각에 서울의 명문대에 편입을 해서라도 좋은 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스펙</a:t>
            </a:r>
            <a:r>
              <a:rPr lang="en-US" altLang="ko-KR" dirty="0" smtClean="0"/>
              <a:t>'</a:t>
            </a:r>
            <a:r>
              <a:rPr lang="ko-KR" altLang="en-US" dirty="0" smtClean="0"/>
              <a:t>을 만들고 싶어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 같은 세태를 반영이라도 하듯 이를 분석</a:t>
            </a:r>
            <a:r>
              <a:rPr lang="en-US" altLang="ko-KR" dirty="0" smtClean="0"/>
              <a:t>·</a:t>
            </a:r>
            <a:r>
              <a:rPr lang="ko-KR" altLang="en-US" dirty="0" smtClean="0"/>
              <a:t>상담해 주는 업체까지 성업 중이다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요즘 경제위기를 맞아 취업난이 가중되면서 이런 대학생들이 점차 늘어나고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지방의 대학생들이 얼마나 많은 고통을 겪고 있는지 충분히 입증이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사교육비에 대한 부모들의 부담도 적지 않다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일부에선 대학 간판이 일자리를 보장하는 시대는 지났다고 하지만 대학생들의 대부분은 명문대 간판이 채용에 가장 크게 작용을 한다고 믿고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이게 지나친 편견이라면 오히려 다행이다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직업을 결정하는 것은 적성을 충분히 고려해 자신을 꼭 필요로 하고 능력을 가장 잘 발휘할 수 있는 곳을 찾는 것이라고 할 수 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취업기준은 명문대 순으로 결정될 성질의 것이 아니다</a:t>
            </a:r>
            <a:r>
              <a:rPr lang="en-US" altLang="ko-KR" dirty="0" smtClean="0"/>
              <a:t>.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상당수 대기업들이 </a:t>
            </a:r>
            <a:r>
              <a:rPr lang="ko-KR" altLang="en-US" dirty="0" err="1" smtClean="0"/>
              <a:t>지방대</a:t>
            </a:r>
            <a:r>
              <a:rPr lang="ko-KR" altLang="en-US" dirty="0" smtClean="0"/>
              <a:t> 출신이라는 이유로 이들을 아예 서류전형에서 탈락시키는 것은 학벌주의가 낳은 심각한 병폐다</a:t>
            </a:r>
            <a:r>
              <a:rPr lang="en-US" altLang="ko-KR" dirty="0" smtClean="0"/>
              <a:t>. '</a:t>
            </a:r>
            <a:r>
              <a:rPr lang="ko-KR" altLang="en-US" dirty="0" smtClean="0"/>
              <a:t>지방대학생 </a:t>
            </a:r>
            <a:r>
              <a:rPr lang="ko-KR" altLang="en-US" dirty="0" err="1" smtClean="0"/>
              <a:t>채용목표제</a:t>
            </a:r>
            <a:r>
              <a:rPr lang="en-US" altLang="ko-KR" dirty="0" smtClean="0"/>
              <a:t>'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권장한들 아무런 소용이 없다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지방대생에겐</a:t>
            </a:r>
            <a:r>
              <a:rPr lang="ko-KR" altLang="en-US" dirty="0" smtClean="0"/>
              <a:t> 너무 억울한 일이 아닐 수 없다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지방대에</a:t>
            </a:r>
            <a:r>
              <a:rPr lang="ko-KR" altLang="en-US" dirty="0" smtClean="0"/>
              <a:t> 입학한 후 자기발전을 위한 노력을 꾸준히 해 객관적으로 우수한 실력과 능력을 보유한 학생들도 많다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이제 </a:t>
            </a:r>
            <a:r>
              <a:rPr lang="ko-KR" altLang="en-US" dirty="0" err="1" smtClean="0"/>
              <a:t>지방대생이</a:t>
            </a:r>
            <a:r>
              <a:rPr lang="ko-KR" altLang="en-US" dirty="0" smtClean="0"/>
              <a:t> 수도권 대학생보다 능력과 실력이 떨어진다는 그릇된 선입견을 버려야 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우리사업단은 </a:t>
            </a:r>
            <a:r>
              <a:rPr lang="ko-KR" altLang="en-US" dirty="0" err="1" smtClean="0"/>
              <a:t>어떤일을</a:t>
            </a:r>
            <a:r>
              <a:rPr lang="ko-KR" altLang="en-US" dirty="0" smtClean="0"/>
              <a:t> 할 수 있을까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NURI</a:t>
            </a:r>
            <a:r>
              <a:rPr lang="ko-KR" altLang="en-US" dirty="0" smtClean="0"/>
              <a:t>사업은 대학의 성공적인 사업운영은 기본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우수학생유치와 취업률이 중요한 변수</a:t>
            </a:r>
            <a:r>
              <a:rPr lang="en-US" altLang="ko-KR" dirty="0" smtClean="0"/>
              <a:t>.</a:t>
            </a:r>
            <a:r>
              <a:rPr lang="ko-KR" altLang="en-US" baseline="0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성공적인 사업을 위한 필요충분조건으로 대학은 입학과 취업을 고려하지 않을 수 없다 </a:t>
            </a:r>
            <a:endParaRPr lang="en-US" altLang="ko-KR" dirty="0" smtClean="0"/>
          </a:p>
          <a:p>
            <a:r>
              <a:rPr lang="ko-KR" altLang="en-US" dirty="0" smtClean="0"/>
              <a:t>예비대학생을 위한 지역혁신프로그램 마련과 </a:t>
            </a:r>
            <a:endParaRPr lang="en-US" altLang="ko-KR" dirty="0" smtClean="0"/>
          </a:p>
          <a:p>
            <a:r>
              <a:rPr lang="ko-KR" altLang="en-US" dirty="0" smtClean="0"/>
              <a:t>기업체를 위한 임직원 재교육 프로그램으로 발을 맞추어야 한다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일단 우리가 가지고 있는 것은 무엇이 있을까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충남 디스플레이 인력양성사업단은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baseline="0" dirty="0" smtClean="0"/>
              <a:t>삼성전자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LG</a:t>
            </a:r>
            <a:r>
              <a:rPr lang="ko-KR" altLang="en-US" baseline="0" dirty="0" smtClean="0"/>
              <a:t>디스플레이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현대전자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한국전자통신연구원 등 세계를 이끌고 있는 대한민국 디스플레이 기업에서 </a:t>
            </a:r>
            <a:endParaRPr lang="en-US" altLang="ko-KR" baseline="0" dirty="0" smtClean="0"/>
          </a:p>
          <a:p>
            <a:r>
              <a:rPr lang="ko-KR" altLang="en-US" baseline="0" dirty="0" smtClean="0"/>
              <a:t>중추적인 역할을 담당했던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임직원을 초빙</a:t>
            </a:r>
            <a:r>
              <a:rPr lang="en-US" altLang="ko-KR" baseline="0" dirty="0" smtClean="0"/>
              <a:t>!</a:t>
            </a:r>
          </a:p>
          <a:p>
            <a:r>
              <a:rPr lang="ko-KR" altLang="en-US" baseline="0" dirty="0" smtClean="0"/>
              <a:t>지금 이 순간 기업체에서 가장 필요한 교과목을 디자인하고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학부생들을</a:t>
            </a:r>
            <a:r>
              <a:rPr lang="ko-KR" altLang="en-US" baseline="0" dirty="0" smtClean="0"/>
              <a:t> 지도하고 있다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더불어 </a:t>
            </a:r>
            <a:r>
              <a:rPr lang="en-US" altLang="ko-KR" dirty="0" smtClean="0"/>
              <a:t>2007</a:t>
            </a:r>
            <a:r>
              <a:rPr lang="ko-KR" altLang="en-US" dirty="0" smtClean="0"/>
              <a:t>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6</a:t>
            </a:r>
            <a:r>
              <a:rPr lang="ko-KR" altLang="en-US" baseline="0" dirty="0" smtClean="0"/>
              <a:t>월 중심대학인 호서대학교에 충청남도 최대규모의 디스플레이 전용 </a:t>
            </a:r>
            <a:r>
              <a:rPr lang="ko-KR" altLang="en-US" baseline="0" dirty="0" err="1" smtClean="0"/>
              <a:t>클린룸을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baseline="0" dirty="0" smtClean="0"/>
              <a:t>마련함으로써</a:t>
            </a:r>
            <a:r>
              <a:rPr lang="en-US" altLang="ko-KR" baseline="0" dirty="0" smtClean="0"/>
              <a:t>,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학부생들로</a:t>
            </a:r>
            <a:r>
              <a:rPr lang="ko-KR" altLang="en-US" baseline="0" dirty="0" smtClean="0"/>
              <a:t> 하여금 최상의 학습환경을 제공하고 있음</a:t>
            </a:r>
            <a:r>
              <a:rPr lang="en-US" altLang="ko-KR" baseline="0" dirty="0" smtClean="0"/>
              <a:t>.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LCD, PDP, TFT, OLED</a:t>
            </a:r>
            <a:r>
              <a:rPr lang="ko-KR" altLang="en-US" baseline="0" dirty="0" smtClean="0"/>
              <a:t> 분야를 아우르는 통합교육환경구축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이제 우리가 필요로 하는 것들은 다음과 같다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지역경제를 이끌어갈 우수한 인재</a:t>
            </a:r>
            <a:endParaRPr lang="en-US" altLang="ko-KR" dirty="0" smtClean="0"/>
          </a:p>
          <a:p>
            <a:r>
              <a:rPr lang="ko-KR" altLang="en-US" dirty="0" smtClean="0"/>
              <a:t>그리고 </a:t>
            </a:r>
            <a:r>
              <a:rPr lang="ko-KR" altLang="en-US" dirty="0" err="1" smtClean="0"/>
              <a:t>인력양성이후</a:t>
            </a:r>
            <a:r>
              <a:rPr lang="ko-KR" altLang="en-US" dirty="0" smtClean="0"/>
              <a:t> 우리사업단들 든든하게 지원해줄 기업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2173289"/>
            <a:ext cx="7772400" cy="898521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6400800" cy="68103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BC4E-C805-4630-9678-388C5AEFABEF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426-4E0F-4114-8F99-1D4838F066DC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656D-656D-45CF-88F1-01062896BA3A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8FC1-8BE8-4186-88C6-9C43BF3F1DE0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0670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28596" y="15668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28-B005-4747-B43E-41488A76EF89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41B2-7735-4B94-8B36-5FB811BA89E8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BD62-DD67-43AA-8785-06011918EA63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769F-C1C7-46B4-96E3-623330062BB0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4718-3EC2-4915-A5A7-464C775911CB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B704-308E-4B6B-B385-E877AE71E186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7D8C-089C-4913-AA58-63DAD1E9DEE3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99DA-884E-4411-A31E-D6D48CEF5C80}" type="datetime1">
              <a:rPr lang="ko-KR" altLang="en-US" smtClean="0"/>
              <a:pPr/>
              <a:t>2009-02-15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ln>
            <a:solidFill>
              <a:srgbClr val="777777"/>
            </a:solidFill>
          </a:ln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192.168.21.31/exchweb/bin/redir.asp?URL=http://cafe.daum.net/autumnlove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192.168.21.31/exchweb/bin/redir.asp?URL=http://cafe.daum.net/leerut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flowerpicturesflowerlove.com/index.ht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0" y="1214422"/>
            <a:ext cx="9144000" cy="5643578"/>
            <a:chOff x="0" y="1214422"/>
            <a:chExt cx="9144000" cy="56435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l="4893" t="7854" r="5638"/>
            <a:stretch>
              <a:fillRect/>
            </a:stretch>
          </p:blipFill>
          <p:spPr bwMode="auto">
            <a:xfrm>
              <a:off x="0" y="1214422"/>
              <a:ext cx="9144000" cy="5643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직사각형 10"/>
            <p:cNvSpPr/>
            <p:nvPr/>
          </p:nvSpPr>
          <p:spPr>
            <a:xfrm>
              <a:off x="0" y="1214422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28760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 smtClean="0">
                <a:ln>
                  <a:solidFill>
                    <a:schemeClr val="tx1"/>
                  </a:solidFill>
                </a:ln>
              </a:rPr>
              <a:t>전자소자 실험실</a:t>
            </a: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en-US" altLang="ko-KR" sz="4000" b="1" dirty="0" smtClean="0">
                <a:ln>
                  <a:solidFill>
                    <a:schemeClr val="tx1"/>
                  </a:solidFill>
                </a:ln>
              </a:rPr>
            </a:br>
            <a:r>
              <a:rPr lang="en-US" altLang="ko-KR" sz="4000" b="1" dirty="0" smtClean="0">
                <a:ln>
                  <a:solidFill>
                    <a:schemeClr val="tx1"/>
                  </a:solidFill>
                </a:ln>
              </a:rPr>
              <a:t>Electronic Device Lab</a:t>
            </a:r>
            <a:endParaRPr lang="ko-KR" altLang="en-US" sz="40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6400800" cy="61437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2009. 2. 15</a:t>
            </a:r>
            <a:endParaRPr lang="ko-KR" altLang="en-US" sz="2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or\Local Settings\Temporary Internet Files\Content.IE5\0LIB89YN\day_9_success_orxi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29124" y="785794"/>
            <a:ext cx="3713628" cy="558358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우리의 자세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자아실현을 위한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 smtClean="0"/>
              <a:t>우리가 가져야 할 것들</a:t>
            </a:r>
            <a:endParaRPr lang="ko-KR" altLang="en-US" sz="3600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네트웍</a:t>
            </a:r>
            <a:r>
              <a:rPr lang="en-US" altLang="ko-KR" dirty="0" smtClean="0"/>
              <a:t>/</a:t>
            </a:r>
            <a:r>
              <a:rPr lang="ko-KR" altLang="en-US" dirty="0" smtClean="0"/>
              <a:t>협동연구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571472" y="4071942"/>
            <a:ext cx="1785950" cy="142876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연구소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536149" y="3857628"/>
            <a:ext cx="2071702" cy="16430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/>
              <a:t>대학</a:t>
            </a:r>
            <a:endParaRPr lang="ko-KR" altLang="en-US" sz="32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6858016" y="4000504"/>
            <a:ext cx="1643074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기업체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3929066"/>
            <a:ext cx="164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 smtClean="0"/>
              <a:t>EDLAB</a:t>
            </a:r>
            <a:endParaRPr lang="ko-KR" altLang="en-US" sz="36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214414" y="1857364"/>
            <a:ext cx="1785950" cy="135732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tx1"/>
                </a:solidFill>
              </a:rPr>
              <a:t>지자체</a:t>
            </a:r>
            <a:endParaRPr lang="en-US" altLang="ko-KR" sz="3200" b="1" dirty="0" smtClean="0">
              <a:solidFill>
                <a:schemeClr val="tx1"/>
              </a:solidFill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rot="16200000" flipV="1">
            <a:off x="2964645" y="3178967"/>
            <a:ext cx="714380" cy="642942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2500298" y="4857760"/>
            <a:ext cx="1000132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786446" y="4714884"/>
            <a:ext cx="928694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572132" y="1785926"/>
            <a:ext cx="2071702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tx1"/>
                </a:solidFill>
              </a:rPr>
              <a:t>주변대학</a:t>
            </a:r>
            <a:endParaRPr lang="ko-KR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2" name="직선 화살표 연결선 31"/>
          <p:cNvCxnSpPr/>
          <p:nvPr/>
        </p:nvCxnSpPr>
        <p:spPr>
          <a:xfrm rot="5400000" flipH="1" flipV="1">
            <a:off x="5143504" y="3286124"/>
            <a:ext cx="785818" cy="357190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57290" y="6072206"/>
            <a:ext cx="69294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협동연구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과제 연구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기술 기획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애로 기술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등</a:t>
            </a:r>
            <a:endParaRPr lang="ko-KR" altLang="en-US" sz="2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1143008"/>
            <a:ext cx="9144000" cy="5714992"/>
            <a:chOff x="0" y="500042"/>
            <a:chExt cx="9144000" cy="5714992"/>
          </a:xfrm>
        </p:grpSpPr>
        <p:pic>
          <p:nvPicPr>
            <p:cNvPr id="15362" name="Picture 2" descr="http://www.hartwick.edu/images/arch--miller%20lecture.jpg"/>
            <p:cNvPicPr>
              <a:picLocks noChangeAspect="1" noChangeArrowheads="1"/>
            </p:cNvPicPr>
            <p:nvPr/>
          </p:nvPicPr>
          <p:blipFill>
            <a:blip r:embed="rId3"/>
            <a:srcRect t="22341" b="13149"/>
            <a:stretch>
              <a:fillRect/>
            </a:stretch>
          </p:blipFill>
          <p:spPr bwMode="auto">
            <a:xfrm>
              <a:off x="0" y="1500174"/>
              <a:ext cx="9144000" cy="4714860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500042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우리가 가진 것 들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교수진</a:t>
            </a:r>
            <a:r>
              <a:rPr lang="en-US" altLang="ko-KR" dirty="0" smtClean="0"/>
              <a:t>: </a:t>
            </a:r>
            <a:r>
              <a:rPr lang="ko-KR" alt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현장경험의</a:t>
            </a:r>
            <a:r>
              <a:rPr lang="ko-KR" altLang="en-US" dirty="0" smtClean="0"/>
              <a:t> 교수들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관련 네트워킹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0" y="1357298"/>
            <a:ext cx="9144000" cy="5500726"/>
            <a:chOff x="0" y="1357298"/>
            <a:chExt cx="9144000" cy="5500726"/>
          </a:xfrm>
        </p:grpSpPr>
        <p:pic>
          <p:nvPicPr>
            <p:cNvPr id="48130" name="Picture 2" descr="D:\$HOME\master\내 바탕화면\My Pictures\벤처산학협력관.jpg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t="11707" b="3999"/>
            <a:stretch>
              <a:fillRect/>
            </a:stretch>
          </p:blipFill>
          <p:spPr bwMode="auto">
            <a:xfrm>
              <a:off x="0" y="1714488"/>
              <a:ext cx="9144000" cy="5143536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0" y="1357298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우리가 </a:t>
            </a:r>
            <a:r>
              <a:rPr lang="ko-KR" altLang="en-US" dirty="0" err="1" smtClean="0"/>
              <a:t>가진것들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우수한 시설</a:t>
            </a:r>
            <a:r>
              <a:rPr lang="en-US" altLang="ko-KR" dirty="0" smtClean="0"/>
              <a:t>: </a:t>
            </a:r>
            <a:r>
              <a:rPr lang="ko-KR" altLang="en-US" dirty="0" smtClean="0"/>
              <a:t>디스플레이 전용 </a:t>
            </a:r>
            <a:r>
              <a:rPr lang="ko-KR" altLang="en-US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클린룸</a:t>
            </a:r>
            <a:endParaRPr lang="ko-KR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or\Local Settings\Temporary Internet Files\Content.IE5\O96NCX6Z\HR[1].jpg"/>
          <p:cNvPicPr>
            <a:picLocks noChangeAspect="1" noChangeArrowheads="1"/>
          </p:cNvPicPr>
          <p:nvPr/>
        </p:nvPicPr>
        <p:blipFill>
          <a:blip r:embed="rId3">
            <a:grayscl/>
            <a:lum bright="12000" contrast="35000"/>
          </a:blip>
          <a:srcRect/>
          <a:stretch>
            <a:fillRect/>
          </a:stretch>
        </p:blipFill>
        <p:spPr bwMode="auto">
          <a:xfrm>
            <a:off x="3286116" y="2590800"/>
            <a:ext cx="5629275" cy="42672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그리고 우리에게 필요한 것들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자기 개발의 실천과 네트워킹</a:t>
            </a:r>
            <a:endParaRPr lang="en-US" altLang="ko-KR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실력을 배양하고 우리를 알리자</a:t>
            </a:r>
            <a:endParaRPr lang="en-US" altLang="ko-KR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논문 및 학술 발표</a:t>
            </a:r>
            <a:endParaRPr lang="en-US" altLang="ko-KR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주변과의 공동 연구</a:t>
            </a:r>
            <a:endParaRPr lang="en-US" altLang="ko-KR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주목 받는 </a:t>
            </a:r>
            <a:r>
              <a:rPr lang="en-US" altLang="ko-KR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Attitude</a:t>
            </a:r>
          </a:p>
          <a:p>
            <a:r>
              <a:rPr lang="ko-KR" altLang="en-US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자신감</a:t>
            </a:r>
            <a:endParaRPr lang="en-US" altLang="ko-KR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1">
              <a:buNone/>
            </a:pPr>
            <a:endParaRPr lang="ko-KR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신년을 맞이하여</a:t>
            </a:r>
            <a:r>
              <a:rPr lang="en-US" altLang="ko-KR" dirty="0" smtClean="0"/>
              <a:t>…..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00042"/>
            <a:ext cx="478047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2008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년 무자년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!!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en-US" altLang="ko-KR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 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정말 시간이 총알같이 빨라서</a:t>
            </a:r>
            <a:endParaRPr kumimoji="1" lang="ko-KR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좋은 분들과 많은 정을 나눌 여유도 </a:t>
            </a:r>
            <a:r>
              <a:rPr kumimoji="1" lang="ko-KR" alt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없었공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~..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8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643438" y="285728"/>
            <a:ext cx="2465400" cy="1643066"/>
            <a:chOff x="534964" y="928670"/>
            <a:chExt cx="1822450" cy="1143000"/>
          </a:xfrm>
        </p:grpSpPr>
        <p:pic>
          <p:nvPicPr>
            <p:cNvPr id="1026" name="Picture 2" descr="http://icon.sie.net/image/animal/mouse/mouse24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4964" y="92867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1027" name="Picture 3" descr="http://icon.sie.net/image/animal/mouse/mouse24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74689" y="928670"/>
              <a:ext cx="1143000" cy="1143000"/>
            </a:xfrm>
            <a:prstGeom prst="rect">
              <a:avLst/>
            </a:prstGeom>
            <a:noFill/>
          </p:spPr>
        </p:pic>
        <p:pic>
          <p:nvPicPr>
            <p:cNvPr id="1028" name="Picture 4" descr="http://icon.sie.net/image/animal/mouse/mouse24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928670"/>
              <a:ext cx="1143000" cy="1143000"/>
            </a:xfrm>
            <a:prstGeom prst="rect">
              <a:avLst/>
            </a:prstGeom>
            <a:noFill/>
          </p:spPr>
        </p:pic>
      </p:grpSp>
      <p:pic>
        <p:nvPicPr>
          <p:cNvPr id="1029" name="Picture 5" descr="http://icon.sie.net/image/man/man/man1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8643966" cy="1285876"/>
          </a:xfrm>
          <a:prstGeom prst="rect">
            <a:avLst/>
          </a:prstGeom>
          <a:noFill/>
        </p:spPr>
      </p:pic>
      <p:pic>
        <p:nvPicPr>
          <p:cNvPr id="1030" name="Picture 6" descr="http://img.ezday.co.kr/cache/board/2008/12/03/cca2c8cf714c034e4af4f21c977a126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357694"/>
            <a:ext cx="3038682" cy="17002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307181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2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008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년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!</a:t>
            </a: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열정적으로 달렸지만</a:t>
            </a:r>
            <a:endParaRPr kumimoji="1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  <a:hlinkClick r:id="rId2" tooltip="Click me!&#10;;&#10;;%EC%B2%9C%EB%85%84%EA%B7%B8%EB%A6%AC%EC%9B%80%EC%9D%B4&#10;%ED%9D%90%EB%A5%B4%EB%8A%94 %EA%B0%9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  </a:t>
            </a:r>
            <a:endParaRPr kumimoji="1" lang="ko-KR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  <a:hlinkClick r:id="rId2" tooltip="Click me!&#10;;&#10;;%EC%B2%9C%EB%85%84%EA%B7%B8%EB%A6%AC%EC%9B%80%EC%9D%B4&#10;%ED%9D%90%EB%A5%B4%EB%8A%94 %EA%B0%9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  <a:hlinkClick r:id="rId2" tooltip="Click me!&#10;;&#10;;%EC%B2%9C%EB%85%84%EA%B7%B8%EB%A6%AC%EC%9B%80%EC%9D%B4&#10;%ED%9D%90%EB%A5%B4%EB%8A%94 %EA%B0%9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  <a:hlinkClick r:id="rId2" tooltip="Click me!&#10;;&#10;;%EC%B2%9C%EB%85%84%EA%B7%B8%EB%A6%AC%EC%9B%80%EC%9D%B4&#10;%ED%9D%90%EB%A5%B4%EB%8A%94 %EA%B0%9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  <a:hlinkClick r:id="rId2" tooltip="Click me!&#10;;&#10;;%EC%B2%9C%EB%85%84%EA%B7%B8%EB%A6%AC%EC%9B%80%EC%9D%B4&#10;%ED%9D%90%EB%A5%B4%EB%8A%94 %EA%B0%9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 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 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 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  <a:hlinkClick r:id="rId2" tooltip="Click me!&#10;;&#10;;%EC%B2%9C%EB%85%84%EA%B7%B8%EB%A6%AC%EC%9B%80%EC%9D%B4&#10;%ED%9D%90%EB%A5%B4%EB%8A%94 %EA%B0%9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이런 상황의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기축년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을 맞는 것이 아쉬울 따름입니다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~~.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  <a:hlinkClick r:id="rId2" tooltip="Click me!&#10;;&#10;;%EC%B2%9C%EB%85%84%EA%B7%B8%EB%A6%AC%EC%9B%80%EC%9D%B4&#10;%ED%9D%90%EB%A5%B4%EB%8A%94 %EA%B0%95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 tooltip="Click me!&#10;;&#10;;%EC%B2%9C%EB%85%84%EA%B7%B8%EB%A6%AC%EC%9B%80%EC%9D%B4&#10;%ED%9D%90%EB%A5%B4%EB%8A%94 %EA%B0%95"/>
              </a:rPr>
              <a:t>  </a:t>
            </a:r>
            <a:endParaRPr kumimoji="1" lang="en-US" altLang="ko-KR" sz="15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pic>
        <p:nvPicPr>
          <p:cNvPr id="40962" name="Picture 2" descr="http://cfs12.blog.daum.net/image/19/blog/2008/04/24/21/37/48107ef106232&amp;filename=4693998937dd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3772542" cy="2786082"/>
          </a:xfrm>
          <a:prstGeom prst="rect">
            <a:avLst/>
          </a:prstGeom>
          <a:noFill/>
        </p:spPr>
      </p:pic>
      <p:pic>
        <p:nvPicPr>
          <p:cNvPr id="40963" name="Picture 3" descr="http://image.fun.yahoo.co.kr/yhi/nbbs/fun2008/06/07/fun_1201_695575_1">
            <a:hlinkClick r:id="rId2" tooltip="Click me!&#10;;&#10;;%EC%B2%9C%EB%85%84%EA%B7%B8%EB%A6%AC%EC%9B%80%EC%9D%B4&#10;%ED%9D%90%EB%A5%B4%EB%8A%94 %EA%B0%95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57628"/>
            <a:ext cx="3716942" cy="277177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어쨋든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더욱 긴박해 질</a:t>
            </a:r>
            <a:r>
              <a:rPr kumimoji="1" lang="ko-K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2009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년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/>
              </a:rPr>
              <a:t>  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dirty="0" smtClean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dirty="0" smtClean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dirty="0" smtClean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dirty="0" smtClean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dirty="0" smtClean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dirty="0" smtClean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dirty="0" smtClean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1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이렇게</a:t>
            </a:r>
            <a:r>
              <a:rPr kumimoji="1" lang="ko-KR" altLang="en-US" sz="1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10B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고민만 하거나 넋두리만 할 수는 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F10B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없져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F10B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</a:t>
            </a:r>
            <a:endParaRPr kumimoji="1" lang="en-US" altLang="ko-K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r>
              <a:rPr kumimoji="1" lang="en-US" altLang="ko-KR" sz="7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 </a:t>
            </a:r>
            <a:endParaRPr kumimoji="1" lang="en-US" altLang="ko-KR" sz="5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pic>
        <p:nvPicPr>
          <p:cNvPr id="41986" name="Picture 2" descr="http://cfs7.blog.daum.net/image/36/blog/2008/03/25/13/21/47e87d9a265ed&amp;filename=0039-ND-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14356"/>
            <a:ext cx="4962511" cy="2858027"/>
          </a:xfrm>
          <a:prstGeom prst="rect">
            <a:avLst/>
          </a:prstGeom>
          <a:noFill/>
        </p:spPr>
      </p:pic>
      <p:pic>
        <p:nvPicPr>
          <p:cNvPr id="41987" name="Picture 3" descr="http://club.nate.com/cindex7/852/aaopoloi/19122330/1/1(3)%5b20060228145805%5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357694"/>
            <a:ext cx="2214578" cy="2214579"/>
          </a:xfrm>
          <a:prstGeom prst="rect">
            <a:avLst/>
          </a:prstGeom>
          <a:noFill/>
        </p:spPr>
      </p:pic>
      <p:pic>
        <p:nvPicPr>
          <p:cNvPr id="41988" name="Picture 4" descr="http://blogfile.ohmynews.com/data/11/dolgurm/33317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429132"/>
            <a:ext cx="309131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1857364"/>
            <a:ext cx="9144000" cy="5000636"/>
            <a:chOff x="0" y="1857364"/>
            <a:chExt cx="9144000" cy="5000636"/>
          </a:xfrm>
        </p:grpSpPr>
        <p:pic>
          <p:nvPicPr>
            <p:cNvPr id="50178" name="Picture 2" descr="http://gkms.goe.go.kr/bbs/data/uni10_1/DSC_0397.jpg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lum bright="20000"/>
            </a:blip>
            <a:srcRect b="20000"/>
            <a:stretch>
              <a:fillRect/>
            </a:stretch>
          </p:blipFill>
          <p:spPr bwMode="auto">
            <a:xfrm>
              <a:off x="0" y="2000239"/>
              <a:ext cx="9144000" cy="4857761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0" y="1857364"/>
              <a:ext cx="9144000" cy="378621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7772400" cy="1362075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우리는 무엇을 위해 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이미지를 클릭하면 원본을 보실 수 있습니다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60917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역경을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</a:t>
            </a: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0021B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스스로 깨면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</a:t>
            </a: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병아리가 되지만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,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            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D40A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남이 깨면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</a:t>
            </a:r>
            <a:r>
              <a:rPr kumimoji="1" lang="ko-KR" altLang="en-US" sz="2400" b="1" i="0" u="none" strike="noStrike" cap="none" normalizeH="0" baseline="0" dirty="0" err="1" smtClean="0">
                <a:ln>
                  <a:noFill/>
                </a:ln>
                <a:solidFill>
                  <a:srgbClr val="C9A60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후라이가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됨을 명심해서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,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 </a:t>
            </a:r>
            <a:endParaRPr kumimoji="1" lang="en-US" altLang="ko-KR" sz="6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44034" name="Picture 2" descr="http://file.agora.media.daum.net/pcp_download.php?fhandle=N0Y3bVlAZmlsZS5hZ29yYS5tZWRpYS5kYXVtLm5ldDovSzE1MC80LzQ2My5qcGc=&amp;filename=hum_0602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4" y="30162"/>
            <a:ext cx="6030924" cy="6864903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18517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잡념은 버리고</a:t>
            </a:r>
            <a:r>
              <a:rPr kumimoji="1" lang="en-US" altLang="ko-KR" sz="2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1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 </a:t>
            </a:r>
            <a:endParaRPr kumimoji="1" lang="en-US" altLang="ko-KR" sz="45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blog.empas.com/kwonyg/1141427_600x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2376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85728"/>
            <a:ext cx="199445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환경 탓 말고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en-US" altLang="ko-KR" sz="58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kr.img.blog.yahoo.com/ybi/1/34/fb/demi00829/folder/3/img_3_1080_2?1197120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30162"/>
            <a:ext cx="5737678" cy="6827837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714976" y="928670"/>
            <a:ext cx="3429024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호랑이와도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 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맞설 용기를 갖고</a:t>
            </a: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 </a:t>
            </a:r>
            <a:endParaRPr kumimoji="1" lang="en-US" altLang="ko-KR" sz="4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ds85.cafe.daum.net/image/10/cafe/2008/08/15/19/26/48a559be245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052" y="0"/>
            <a:ext cx="5335078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4951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일을 제대로 하고 있는지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자신부터 살피고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7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86380" y="0"/>
            <a:ext cx="385762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11.214.103.10/news2000/photo/2008/0211/L20080211.99002163255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2754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48958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상상을 뛰어 넘는 아이디어를 찾아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47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blog.yahoo.co.kr/ybi/1/d6/aa/huri398/folder/10/img_10_128_11?121964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7" y="-56922"/>
            <a:ext cx="9150840" cy="7470803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2528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할 수 있는 </a:t>
            </a:r>
            <a:r>
              <a:rPr kumimoji="1" lang="ko-KR" sz="4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모든것을</a:t>
            </a:r>
            <a:r>
              <a:rPr kumimoji="1" lang="ko-K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다 시도하면</a:t>
            </a:r>
            <a:r>
              <a:rPr kumimoji="1" lang="en-US" altLang="ko-K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154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57818" y="0"/>
            <a:ext cx="378618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178" name="Picture 2" descr="http://www.joyloveclub.com/sarang/j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5406390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53703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이렇게 기쁨을 외칠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ko-KR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수 있지 않을까요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74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.blog.empas.com/shootar/34252588_450x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50"/>
            <a:ext cx="7245369" cy="687505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52020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2008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년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!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저 자신도 모르게 이렇게 대했거나</a:t>
            </a: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44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43768" y="0"/>
            <a:ext cx="200023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285728"/>
            <a:ext cx="4067139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혹은 제가 이렇게 했었다면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...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r>
              <a:rPr kumimoji="1" lang="en-US" altLang="ko-KR" sz="1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 </a:t>
            </a:r>
            <a:r>
              <a:rPr kumimoji="1" lang="en-US" altLang="ko-KR" sz="8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 </a:t>
            </a:r>
            <a:endParaRPr kumimoji="1" lang="en-US" alt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8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pic>
        <p:nvPicPr>
          <p:cNvPr id="53250" name="Picture 2" descr="http://kr.img.blog.yahoo.com/ybi/1/87/37/goddns63/folder/791822/img_791822_1243794_22?10996768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569861" cy="2714644"/>
          </a:xfrm>
          <a:prstGeom prst="rect">
            <a:avLst/>
          </a:prstGeom>
          <a:noFill/>
        </p:spPr>
      </p:pic>
      <p:pic>
        <p:nvPicPr>
          <p:cNvPr id="53251" name="Picture 3" descr="http://i.blog.empas.com/cenniction/1295762_93x1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2214576" cy="2428892"/>
          </a:xfrm>
          <a:prstGeom prst="rect">
            <a:avLst/>
          </a:prstGeom>
          <a:noFill/>
        </p:spPr>
      </p:pic>
      <p:pic>
        <p:nvPicPr>
          <p:cNvPr id="53252" name="Picture 4" descr="http://tfile.nate.com/download.asp?FileID=178005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86124"/>
            <a:ext cx="3575452" cy="23431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5"/>
          <p:cNvSpPr txBox="1">
            <a:spLocks noGrp="1"/>
          </p:cNvSpPr>
          <p:nvPr/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2F991C-6B4C-418E-A600-07CA36AEF7FD}" type="slidenum">
              <a:rPr lang="ko-KR" altLang="en-US" sz="1500" b="1">
                <a:cs typeface="Arial" charset="0"/>
              </a:rPr>
              <a:pPr algn="r"/>
              <a:t>3</a:t>
            </a:fld>
            <a:endParaRPr lang="en-US" altLang="ko-KR" sz="1500" b="1">
              <a:cs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35203" y="2197113"/>
            <a:ext cx="4032250" cy="3521075"/>
            <a:chOff x="3014" y="806"/>
            <a:chExt cx="1304" cy="1104"/>
          </a:xfrm>
        </p:grpSpPr>
        <p:sp>
          <p:nvSpPr>
            <p:cNvPr id="17466" name="AutoShape 20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969696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7" name="AutoShape 21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chemeClr val="bg2">
                <a:alpha val="3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95853" y="3921138"/>
            <a:ext cx="2668588" cy="757238"/>
            <a:chOff x="1880" y="3333"/>
            <a:chExt cx="1920" cy="559"/>
          </a:xfrm>
        </p:grpSpPr>
        <p:sp>
          <p:nvSpPr>
            <p:cNvPr id="17464" name="Oval 6"/>
            <p:cNvSpPr>
              <a:spLocks noChangeArrowheads="1"/>
            </p:cNvSpPr>
            <p:nvPr/>
          </p:nvSpPr>
          <p:spPr bwMode="gray">
            <a:xfrm>
              <a:off x="1880" y="3333"/>
              <a:ext cx="1920" cy="559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  <p:sp>
          <p:nvSpPr>
            <p:cNvPr id="17465" name="Oval 7"/>
            <p:cNvSpPr>
              <a:spLocks noChangeArrowheads="1"/>
            </p:cNvSpPr>
            <p:nvPr/>
          </p:nvSpPr>
          <p:spPr bwMode="gray">
            <a:xfrm>
              <a:off x="1996" y="3335"/>
              <a:ext cx="1684" cy="55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39803" y="3135326"/>
            <a:ext cx="2954338" cy="757237"/>
            <a:chOff x="1873" y="2735"/>
            <a:chExt cx="1926" cy="559"/>
          </a:xfrm>
        </p:grpSpPr>
        <p:sp>
          <p:nvSpPr>
            <p:cNvPr id="17462" name="Oval 9"/>
            <p:cNvSpPr>
              <a:spLocks noChangeArrowheads="1"/>
            </p:cNvSpPr>
            <p:nvPr/>
          </p:nvSpPr>
          <p:spPr bwMode="gray">
            <a:xfrm>
              <a:off x="1873" y="2743"/>
              <a:ext cx="1926" cy="547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3" name="Oval 10"/>
            <p:cNvSpPr>
              <a:spLocks noChangeArrowheads="1"/>
            </p:cNvSpPr>
            <p:nvPr/>
          </p:nvSpPr>
          <p:spPr bwMode="gray">
            <a:xfrm>
              <a:off x="1996" y="2735"/>
              <a:ext cx="1684" cy="559"/>
            </a:xfrm>
            <a:prstGeom prst="ellipse">
              <a:avLst/>
            </a:prstGeom>
            <a:solidFill>
              <a:srgbClr val="00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black">
          <a:xfrm>
            <a:off x="5778478" y="4137038"/>
            <a:ext cx="12795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겸허한 인성</a:t>
            </a: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5" name="Rectangle 24"/>
          <p:cNvSpPr>
            <a:spLocks noChangeArrowheads="1"/>
          </p:cNvSpPr>
          <p:nvPr/>
        </p:nvSpPr>
        <p:spPr bwMode="gray">
          <a:xfrm>
            <a:off x="757216" y="787416"/>
            <a:ext cx="7924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 typeface="Wingdings" pitchFamily="2" charset="2"/>
              <a:buNone/>
            </a:pPr>
            <a:r>
              <a:rPr kumimoji="1"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Vision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81166" y="3778263"/>
            <a:ext cx="2540000" cy="752475"/>
            <a:chOff x="2029" y="2178"/>
            <a:chExt cx="1600" cy="474"/>
          </a:xfrm>
        </p:grpSpPr>
        <p:sp>
          <p:nvSpPr>
            <p:cNvPr id="17460" name="Oval 12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1" name="Oval 13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9466" y="3309951"/>
            <a:ext cx="2540000" cy="752475"/>
            <a:chOff x="2029" y="2178"/>
            <a:chExt cx="1600" cy="474"/>
          </a:xfrm>
        </p:grpSpPr>
        <p:sp>
          <p:nvSpPr>
            <p:cNvPr id="17458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9" name="Oval 27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8" name="Rectangle 28"/>
          <p:cNvSpPr>
            <a:spLocks noChangeArrowheads="1"/>
          </p:cNvSpPr>
          <p:nvPr/>
        </p:nvSpPr>
        <p:spPr bwMode="gray">
          <a:xfrm>
            <a:off x="2309791" y="3992576"/>
            <a:ext cx="15811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끝없는 도전</a:t>
            </a:r>
          </a:p>
        </p:txBody>
      </p:sp>
      <p:sp>
        <p:nvSpPr>
          <p:cNvPr id="17419" name="Rectangle 29"/>
          <p:cNvSpPr>
            <a:spLocks noChangeArrowheads="1"/>
          </p:cNvSpPr>
          <p:nvPr/>
        </p:nvSpPr>
        <p:spPr bwMode="gray">
          <a:xfrm>
            <a:off x="4935516" y="3511563"/>
            <a:ext cx="2303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인정받는 인재</a:t>
            </a:r>
          </a:p>
        </p:txBody>
      </p:sp>
      <p:sp>
        <p:nvSpPr>
          <p:cNvPr id="17420" name="AutoShape 32"/>
          <p:cNvSpPr>
            <a:spLocks noChangeArrowheads="1"/>
          </p:cNvSpPr>
          <p:nvPr/>
        </p:nvSpPr>
        <p:spPr bwMode="gray">
          <a:xfrm>
            <a:off x="1428728" y="5286388"/>
            <a:ext cx="7343775" cy="884238"/>
          </a:xfrm>
          <a:prstGeom prst="rightArrow">
            <a:avLst>
              <a:gd name="adj1" fmla="val 72167"/>
              <a:gd name="adj2" fmla="val 236391"/>
            </a:avLst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81041" y="4875226"/>
            <a:ext cx="1368425" cy="863600"/>
            <a:chOff x="407" y="2478"/>
            <a:chExt cx="771" cy="544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31" y="2478"/>
              <a:ext cx="635" cy="544"/>
              <a:chOff x="839" y="2523"/>
              <a:chExt cx="916" cy="713"/>
            </a:xfrm>
          </p:grpSpPr>
          <p:sp>
            <p:nvSpPr>
              <p:cNvPr id="17455" name="AutoShape 35"/>
              <p:cNvSpPr>
                <a:spLocks noChangeArrowheads="1"/>
              </p:cNvSpPr>
              <p:nvPr/>
            </p:nvSpPr>
            <p:spPr bwMode="gray">
              <a:xfrm>
                <a:off x="839" y="2523"/>
                <a:ext cx="916" cy="713"/>
              </a:xfrm>
              <a:prstGeom prst="roundRect">
                <a:avLst>
                  <a:gd name="adj" fmla="val 17509"/>
                </a:avLst>
              </a:prstGeom>
              <a:solidFill>
                <a:srgbClr val="4E91D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6" name="AutoShape 36"/>
              <p:cNvSpPr>
                <a:spLocks noChangeArrowheads="1"/>
              </p:cNvSpPr>
              <p:nvPr/>
            </p:nvSpPr>
            <p:spPr bwMode="gray">
              <a:xfrm>
                <a:off x="861" y="3040"/>
                <a:ext cx="876" cy="1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93B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7" name="AutoShape 37"/>
              <p:cNvSpPr>
                <a:spLocks noChangeArrowheads="1"/>
              </p:cNvSpPr>
              <p:nvPr/>
            </p:nvSpPr>
            <p:spPr bwMode="gray">
              <a:xfrm>
                <a:off x="861" y="2531"/>
                <a:ext cx="876" cy="17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EE1F3"/>
                  </a:gs>
                  <a:gs pos="100000">
                    <a:srgbClr val="4E91D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7454" name="Rectangle 38"/>
            <p:cNvSpPr>
              <a:spLocks noChangeArrowheads="1"/>
            </p:cNvSpPr>
            <p:nvPr/>
          </p:nvSpPr>
          <p:spPr bwMode="auto">
            <a:xfrm>
              <a:off x="407" y="2552"/>
              <a:ext cx="771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latin typeface="HY헤드라인M" pitchFamily="18" charset="-127"/>
                  <a:ea typeface="HY헤드라인M" pitchFamily="18" charset="-127"/>
                </a:rPr>
                <a:t>Circuit</a:t>
              </a:r>
              <a:r>
                <a:rPr kumimoji="1" lang="ko-KR" altLang="en-US" sz="14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simulation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022453" y="4875226"/>
            <a:ext cx="1890713" cy="863600"/>
            <a:chOff x="2034" y="2629"/>
            <a:chExt cx="1065" cy="544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064" y="2629"/>
              <a:ext cx="924" cy="544"/>
              <a:chOff x="2047" y="2629"/>
              <a:chExt cx="903" cy="686"/>
            </a:xfrm>
          </p:grpSpPr>
          <p:sp>
            <p:nvSpPr>
              <p:cNvPr id="17450" name="AutoShape 41"/>
              <p:cNvSpPr>
                <a:spLocks noChangeArrowheads="1"/>
              </p:cNvSpPr>
              <p:nvPr/>
            </p:nvSpPr>
            <p:spPr bwMode="gray">
              <a:xfrm>
                <a:off x="2047" y="2629"/>
                <a:ext cx="903" cy="686"/>
              </a:xfrm>
              <a:prstGeom prst="roundRect">
                <a:avLst>
                  <a:gd name="adj" fmla="val 17509"/>
                </a:avLst>
              </a:prstGeom>
              <a:solidFill>
                <a:srgbClr val="34B03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1" name="AutoShape 42"/>
              <p:cNvSpPr>
                <a:spLocks noChangeArrowheads="1"/>
              </p:cNvSpPr>
              <p:nvPr/>
            </p:nvSpPr>
            <p:spPr bwMode="gray">
              <a:xfrm>
                <a:off x="2069" y="3127"/>
                <a:ext cx="863" cy="17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4B034">
                      <a:alpha val="0"/>
                    </a:srgbClr>
                  </a:gs>
                  <a:gs pos="100000">
                    <a:srgbClr val="A3DBA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2" name="AutoShape 43"/>
              <p:cNvSpPr>
                <a:spLocks noChangeArrowheads="1"/>
              </p:cNvSpPr>
              <p:nvPr/>
            </p:nvSpPr>
            <p:spPr bwMode="gray">
              <a:xfrm>
                <a:off x="2069" y="2637"/>
                <a:ext cx="863" cy="17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0F3E0"/>
                  </a:gs>
                  <a:gs pos="100000">
                    <a:srgbClr val="34B03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9" name="Text Box 44"/>
            <p:cNvSpPr txBox="1">
              <a:spLocks noChangeArrowheads="1"/>
            </p:cNvSpPr>
            <p:nvPr/>
          </p:nvSpPr>
          <p:spPr bwMode="auto">
            <a:xfrm>
              <a:off x="2034" y="2703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Material Physics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740128" y="4875226"/>
            <a:ext cx="1403350" cy="863600"/>
            <a:chOff x="3210" y="2761"/>
            <a:chExt cx="790" cy="544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210" y="2761"/>
              <a:ext cx="680" cy="544"/>
              <a:chOff x="3210" y="2761"/>
              <a:chExt cx="895" cy="659"/>
            </a:xfrm>
          </p:grpSpPr>
          <p:sp>
            <p:nvSpPr>
              <p:cNvPr id="17445" name="AutoShape 47"/>
              <p:cNvSpPr>
                <a:spLocks noChangeArrowheads="1"/>
              </p:cNvSpPr>
              <p:nvPr/>
            </p:nvSpPr>
            <p:spPr bwMode="gray">
              <a:xfrm>
                <a:off x="3210" y="2761"/>
                <a:ext cx="895" cy="659"/>
              </a:xfrm>
              <a:prstGeom prst="roundRect">
                <a:avLst>
                  <a:gd name="adj" fmla="val 17509"/>
                </a:avLst>
              </a:prstGeom>
              <a:solidFill>
                <a:srgbClr val="B59F4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6" name="AutoShape 48"/>
              <p:cNvSpPr>
                <a:spLocks noChangeArrowheads="1"/>
              </p:cNvSpPr>
              <p:nvPr/>
            </p:nvSpPr>
            <p:spPr bwMode="gray">
              <a:xfrm>
                <a:off x="3230" y="3239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59F43"/>
                  </a:gs>
                  <a:gs pos="100000">
                    <a:srgbClr val="DBD0A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7" name="AutoShape 49"/>
              <p:cNvSpPr>
                <a:spLocks noChangeArrowheads="1"/>
              </p:cNvSpPr>
              <p:nvPr/>
            </p:nvSpPr>
            <p:spPr bwMode="gray">
              <a:xfrm>
                <a:off x="3230" y="2768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EDE8D1"/>
                  </a:gs>
                  <a:gs pos="100000">
                    <a:srgbClr val="B59F4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4" name="Text Box 50"/>
            <p:cNvSpPr txBox="1">
              <a:spLocks noChangeArrowheads="1"/>
            </p:cNvSpPr>
            <p:nvPr/>
          </p:nvSpPr>
          <p:spPr bwMode="auto">
            <a:xfrm>
              <a:off x="3238" y="2796"/>
              <a:ext cx="762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Equipment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Operation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Skill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4967266" y="4875226"/>
            <a:ext cx="1927225" cy="863600"/>
            <a:chOff x="2835" y="2478"/>
            <a:chExt cx="1086" cy="544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835" y="2478"/>
              <a:ext cx="771" cy="544"/>
              <a:chOff x="2416" y="1296"/>
              <a:chExt cx="1088" cy="1248"/>
            </a:xfrm>
          </p:grpSpPr>
          <p:sp>
            <p:nvSpPr>
              <p:cNvPr id="17440" name="AutoShape 53"/>
              <p:cNvSpPr>
                <a:spLocks noChangeArrowheads="1"/>
              </p:cNvSpPr>
              <p:nvPr/>
            </p:nvSpPr>
            <p:spPr bwMode="gray">
              <a:xfrm>
                <a:off x="2416" y="1296"/>
                <a:ext cx="1088" cy="1248"/>
              </a:xfrm>
              <a:prstGeom prst="roundRect">
                <a:avLst>
                  <a:gd name="adj" fmla="val 17509"/>
                </a:avLst>
              </a:prstGeom>
              <a:solidFill>
                <a:srgbClr val="0BB4C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1" name="AutoShape 54"/>
              <p:cNvSpPr>
                <a:spLocks noChangeArrowheads="1"/>
              </p:cNvSpPr>
              <p:nvPr/>
            </p:nvSpPr>
            <p:spPr bwMode="gray">
              <a:xfrm>
                <a:off x="2442" y="2202"/>
                <a:ext cx="1040" cy="3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BB4C1"/>
                  </a:gs>
                  <a:gs pos="100000">
                    <a:srgbClr val="82D8D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2" name="AutoShape 55"/>
              <p:cNvSpPr>
                <a:spLocks noChangeArrowheads="1"/>
              </p:cNvSpPr>
              <p:nvPr/>
            </p:nvSpPr>
            <p:spPr bwMode="gray">
              <a:xfrm>
                <a:off x="2442" y="1311"/>
                <a:ext cx="1040" cy="3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3F1F4"/>
                  </a:gs>
                  <a:gs pos="100000">
                    <a:srgbClr val="0BB4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9" name="Text Box 56"/>
            <p:cNvSpPr txBox="1">
              <a:spLocks noChangeArrowheads="1"/>
            </p:cNvSpPr>
            <p:nvPr/>
          </p:nvSpPr>
          <p:spPr bwMode="auto">
            <a:xfrm>
              <a:off x="2856" y="2571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Process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Know- how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362678" y="4875226"/>
            <a:ext cx="1690688" cy="863600"/>
            <a:chOff x="3651" y="2478"/>
            <a:chExt cx="953" cy="544"/>
          </a:xfrm>
        </p:grpSpPr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651" y="2478"/>
              <a:ext cx="953" cy="544"/>
              <a:chOff x="3817" y="1536"/>
              <a:chExt cx="1079" cy="1198"/>
            </a:xfrm>
          </p:grpSpPr>
          <p:sp>
            <p:nvSpPr>
              <p:cNvPr id="17435" name="AutoShape 59"/>
              <p:cNvSpPr>
                <a:spLocks noChangeArrowheads="1"/>
              </p:cNvSpPr>
              <p:nvPr/>
            </p:nvSpPr>
            <p:spPr bwMode="gray">
              <a:xfrm>
                <a:off x="3817" y="1536"/>
                <a:ext cx="1079" cy="1198"/>
              </a:xfrm>
              <a:prstGeom prst="roundRect">
                <a:avLst>
                  <a:gd name="adj" fmla="val 17509"/>
                </a:avLst>
              </a:prstGeom>
              <a:solidFill>
                <a:srgbClr val="FA822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6" name="AutoShape 60"/>
              <p:cNvSpPr>
                <a:spLocks noChangeArrowheads="1"/>
              </p:cNvSpPr>
              <p:nvPr/>
            </p:nvSpPr>
            <p:spPr bwMode="gray">
              <a:xfrm>
                <a:off x="3842" y="2405"/>
                <a:ext cx="1033" cy="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A8228">
                      <a:alpha val="0"/>
                    </a:srgbClr>
                  </a:gs>
                  <a:gs pos="100000">
                    <a:srgbClr val="FDC29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7" name="AutoShape 61"/>
              <p:cNvSpPr>
                <a:spLocks noChangeArrowheads="1"/>
              </p:cNvSpPr>
              <p:nvPr/>
            </p:nvSpPr>
            <p:spPr bwMode="gray">
              <a:xfrm>
                <a:off x="3842" y="1549"/>
                <a:ext cx="1033" cy="2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EECDE"/>
                  </a:gs>
                  <a:gs pos="100000">
                    <a:srgbClr val="FA822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4" name="Text Box 62"/>
            <p:cNvSpPr txBox="1">
              <a:spLocks noChangeArrowheads="1"/>
            </p:cNvSpPr>
            <p:nvPr/>
          </p:nvSpPr>
          <p:spPr bwMode="auto">
            <a:xfrm>
              <a:off x="3696" y="2559"/>
              <a:ext cx="908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Professional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mind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500166" y="1333513"/>
            <a:ext cx="5816600" cy="738188"/>
            <a:chOff x="1053" y="920"/>
            <a:chExt cx="3493" cy="465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gray">
            <a:xfrm rot="10800000">
              <a:off x="1053" y="920"/>
              <a:ext cx="3493" cy="465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/>
            </a:p>
          </p:txBody>
        </p: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 rot="10800000">
              <a:off x="1053" y="1253"/>
              <a:ext cx="3493" cy="91"/>
              <a:chOff x="2029" y="2178"/>
              <a:chExt cx="1600" cy="474"/>
            </a:xfrm>
          </p:grpSpPr>
          <p:sp>
            <p:nvSpPr>
              <p:cNvPr id="17431" name="Oval 66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7432" name="Oval 67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7332" name="Rectangle 68"/>
          <p:cNvSpPr>
            <a:spLocks noChangeArrowheads="1"/>
          </p:cNvSpPr>
          <p:nvPr/>
        </p:nvSpPr>
        <p:spPr bwMode="auto">
          <a:xfrm>
            <a:off x="1489053" y="1287476"/>
            <a:ext cx="5843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 anchor="ctr"/>
          <a:lstStyle/>
          <a:p>
            <a:pPr algn="ctr" latinLnBrk="1">
              <a:defRPr/>
            </a:pPr>
            <a:r>
              <a:rPr kumimoji="1" lang="ko-KR" alt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자아 실현</a:t>
            </a:r>
            <a:endParaRPr kumimoji="1" lang="ko-KR" alt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17428" name="Rectangle 15"/>
          <p:cNvSpPr>
            <a:spLocks noChangeArrowheads="1"/>
          </p:cNvSpPr>
          <p:nvPr/>
        </p:nvSpPr>
        <p:spPr bwMode="black">
          <a:xfrm>
            <a:off x="1922441" y="3349638"/>
            <a:ext cx="1268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ea typeface="HY헤드라인M" pitchFamily="18" charset="-127"/>
                <a:cs typeface="Arial" charset="0"/>
              </a:rPr>
              <a:t>창조적 사고</a:t>
            </a:r>
            <a:endParaRPr lang="en-US" altLang="ko-KR" sz="1600"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kr.image.fun.yahoo.com/yhi/nbbs/fun2007/12/08/fun_1201_648469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30</a:t>
            </a:fld>
            <a:endParaRPr lang="ko-KR" altLang="en-US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55755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너그러이</a:t>
            </a: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~ </a:t>
            </a: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이해해 주시기를</a:t>
            </a: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...</a:t>
            </a:r>
            <a:r>
              <a:rPr kumimoji="1" lang="ko-KR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ㅎㅎ</a:t>
            </a: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ko-KR" alt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ko-KR" altLang="en-US" sz="5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blog.empas.com/q883354/20097689_460x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528109"/>
            <a:ext cx="9358346" cy="7386133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214290"/>
            <a:ext cx="49696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2009</a:t>
            </a:r>
            <a:r>
              <a:rPr kumimoji="1" lang="ko-KR" alt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년</a:t>
            </a:r>
            <a:r>
              <a:rPr kumimoji="1" lang="en-US" altLang="ko-K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!</a:t>
            </a:r>
            <a:r>
              <a:rPr kumimoji="1" lang="en-US" altLang="ko-K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새 해에는</a:t>
            </a:r>
            <a:endParaRPr kumimoji="1" lang="ko-KR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ko-KR" altLang="en-US" sz="118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.blog.empas.com/shootar/34252587_500x3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32</a:t>
            </a:fld>
            <a:endParaRPr lang="ko-KR" altLang="en-US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32960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늘 평안하고</a:t>
            </a:r>
            <a:r>
              <a:rPr kumimoji="1" lang="en-US" altLang="ko-KR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11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i.blog.empas.com/za8282/26098573_400x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8522343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0"/>
            <a:ext cx="41649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모든 일에 웃음만 있기를</a:t>
            </a:r>
            <a:r>
              <a:rPr kumimoji="1" lang="en-US" altLang="ko-K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59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image.fun.yahoo.co.kr/yhi/nbbs/fun2008/09/30/fun_1201_73043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286908" cy="10914101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5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</a:rPr>
              <a:t>두 손 모아 </a:t>
            </a:r>
            <a:r>
              <a:rPr lang="ko-KR" altLang="en-US" sz="2400" b="1" dirty="0" err="1" smtClean="0">
                <a:solidFill>
                  <a:schemeClr val="bg1"/>
                </a:solidFill>
              </a:rPr>
              <a:t>기원기원합니다</a:t>
            </a:r>
            <a:r>
              <a:rPr lang="en-US" sz="2400" b="1" dirty="0" smtClean="0">
                <a:solidFill>
                  <a:schemeClr val="bg1"/>
                </a:solidFill>
              </a:rPr>
              <a:t>..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2050" name="AutoShape 2" descr="http://farm1.static.flickr.com/31/41938335_6fa86e4b43_o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061" name="Picture 13" descr="Flower picture - where have all the flowers gone, by Esther G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33983" b="10596"/>
          <a:stretch>
            <a:fillRect/>
          </a:stretch>
        </p:blipFill>
        <p:spPr bwMode="auto">
          <a:xfrm>
            <a:off x="4500562" y="1071546"/>
            <a:ext cx="4302209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Auguste Rodin - Le Penseur"/>
          <p:cNvPicPr>
            <a:picLocks noChangeAspect="1" noChangeArrowheads="1"/>
          </p:cNvPicPr>
          <p:nvPr/>
        </p:nvPicPr>
        <p:blipFill>
          <a:blip r:embed="rId2">
            <a:lum bright="11000" contrast="47000"/>
          </a:blip>
          <a:srcRect r="9767" b="2637"/>
          <a:stretch>
            <a:fillRect/>
          </a:stretch>
        </p:blipFill>
        <p:spPr bwMode="auto">
          <a:xfrm>
            <a:off x="5843622" y="2285992"/>
            <a:ext cx="3300378" cy="45720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 smtClean="0"/>
              <a:t>자아 실현</a:t>
            </a:r>
            <a:r>
              <a:rPr lang="en-US" altLang="ko-KR" sz="7200" dirty="0" smtClean="0"/>
              <a:t>?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116" y="2000240"/>
            <a:ext cx="540068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 smtClean="0">
                <a:solidFill>
                  <a:srgbClr val="FFC000"/>
                </a:solidFill>
              </a:rPr>
              <a:t>대학 졸업</a:t>
            </a:r>
            <a:endParaRPr lang="en-US" altLang="ko-KR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ko-KR" altLang="en-US" dirty="0" smtClean="0">
                <a:solidFill>
                  <a:srgbClr val="FF0000"/>
                </a:solidFill>
              </a:rPr>
              <a:t>대학원 졸업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취직</a:t>
            </a:r>
            <a:endParaRPr lang="en-US" altLang="ko-KR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ko-KR" altLang="en-US" dirty="0" smtClean="0"/>
              <a:t>결혼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사회 생활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성취</a:t>
            </a:r>
            <a:r>
              <a:rPr lang="en-US" altLang="ko-KR" dirty="0" smtClean="0"/>
              <a:t>/</a:t>
            </a:r>
            <a:r>
              <a:rPr lang="ko-KR" altLang="en-US" dirty="0" smtClean="0"/>
              <a:t>행복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노후 </a:t>
            </a: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죽음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슬라이드 번호 개체 틀 5"/>
          <p:cNvSpPr txBox="1">
            <a:spLocks noGrp="1"/>
          </p:cNvSpPr>
          <p:nvPr/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E7AB6CE6-55B5-4A96-B56E-7DFEF33FEF56}" type="slidenum">
              <a:rPr lang="ko-KR" altLang="en-US" sz="1500" b="1">
                <a:latin typeface="+mn-lt"/>
              </a:rPr>
              <a:pPr algn="r">
                <a:defRPr/>
              </a:pPr>
              <a:t>5</a:t>
            </a:fld>
            <a:endParaRPr lang="en-US" altLang="ko-KR" sz="1500" b="1" dirty="0">
              <a:latin typeface="+mn-lt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68313" y="1395413"/>
            <a:ext cx="8496300" cy="1236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2400" dirty="0" smtClean="0">
                <a:cs typeface="Arial" charset="0"/>
              </a:rPr>
              <a:t>○ </a:t>
            </a:r>
            <a:r>
              <a:rPr lang="ko-KR" altLang="en-US" sz="2400" dirty="0" smtClean="0">
                <a:cs typeface="Arial" charset="0"/>
              </a:rPr>
              <a:t>영상 </a:t>
            </a:r>
            <a:r>
              <a:rPr lang="ko-KR" altLang="en-US" sz="2400" dirty="0">
                <a:cs typeface="Arial" charset="0"/>
              </a:rPr>
              <a:t>정보를 표시하는 정보화 시대의 핵심 장치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2400" dirty="0">
                <a:cs typeface="Arial" charset="0"/>
              </a:rPr>
              <a:t>○</a:t>
            </a:r>
            <a:r>
              <a:rPr lang="ko-KR" altLang="en-US" sz="2400" dirty="0">
                <a:cs typeface="Arial" charset="0"/>
              </a:rPr>
              <a:t> 전</a:t>
            </a:r>
            <a:r>
              <a:rPr lang="en-US" altLang="ko-KR" sz="2400" dirty="0">
                <a:cs typeface="Arial" charset="0"/>
              </a:rPr>
              <a:t>·</a:t>
            </a:r>
            <a:r>
              <a:rPr lang="ko-KR" altLang="en-US" sz="2400" dirty="0">
                <a:cs typeface="Arial" charset="0"/>
              </a:rPr>
              <a:t>후방 산업의 파급효과가 큼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ko-KR" sz="2400" dirty="0">
                <a:cs typeface="Arial" charset="0"/>
              </a:rPr>
              <a:t>○ </a:t>
            </a:r>
            <a:r>
              <a:rPr lang="ko-KR" altLang="en-US" sz="2400" dirty="0">
                <a:cs typeface="Arial" charset="0"/>
              </a:rPr>
              <a:t>다양한 제품의 출현으로 고속 성장 지속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gray">
          <a:xfrm>
            <a:off x="608013" y="525463"/>
            <a:ext cx="7924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 typeface="Wingdings" pitchFamily="2" charset="2"/>
              <a:buNone/>
            </a:pPr>
            <a:r>
              <a:rPr kumimoji="1" lang="ko-KR" altLang="en-US" sz="4000" b="1" dirty="0" smtClean="0">
                <a:ea typeface="HY헤드라인M" pitchFamily="18" charset="-127"/>
                <a:cs typeface="Arial" charset="0"/>
              </a:rPr>
              <a:t>디스플레이</a:t>
            </a:r>
            <a:endParaRPr kumimoji="1" lang="en-US" altLang="ko-KR" sz="2800" b="1" dirty="0">
              <a:solidFill>
                <a:schemeClr val="bg1"/>
              </a:solidFill>
              <a:ea typeface="HY헤드라인M" pitchFamily="18" charset="-127"/>
              <a:cs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2138" y="1419225"/>
            <a:ext cx="1841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ko-KR" altLang="en-US" sz="1400">
              <a:latin typeface="휴먼모음T" pitchFamily="18" charset="-127"/>
            </a:endParaRPr>
          </a:p>
        </p:txBody>
      </p:sp>
      <p:sp>
        <p:nvSpPr>
          <p:cNvPr id="18438" name="AutoShape 65"/>
          <p:cNvSpPr>
            <a:spLocks noChangeArrowheads="1"/>
          </p:cNvSpPr>
          <p:nvPr/>
        </p:nvSpPr>
        <p:spPr bwMode="gray">
          <a:xfrm>
            <a:off x="1935163" y="3081333"/>
            <a:ext cx="1871662" cy="2173287"/>
          </a:xfrm>
          <a:prstGeom prst="rightArrow">
            <a:avLst>
              <a:gd name="adj1" fmla="val 72167"/>
              <a:gd name="adj2" fmla="val 28463"/>
            </a:avLst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B2B2B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39" name="Oval 67"/>
          <p:cNvSpPr>
            <a:spLocks noChangeArrowheads="1"/>
          </p:cNvSpPr>
          <p:nvPr/>
        </p:nvSpPr>
        <p:spPr bwMode="gray">
          <a:xfrm>
            <a:off x="927100" y="2841620"/>
            <a:ext cx="2519363" cy="2643188"/>
          </a:xfrm>
          <a:prstGeom prst="ellips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ko-KR" altLang="en-US" sz="1800" b="1">
                <a:latin typeface="휴먼모음T" pitchFamily="18" charset="-127"/>
              </a:rPr>
              <a:t>ㅎㅎㅎ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1692275" y="2943220"/>
            <a:ext cx="944563" cy="819150"/>
            <a:chOff x="2057" y="862"/>
            <a:chExt cx="1549" cy="1351"/>
          </a:xfrm>
        </p:grpSpPr>
        <p:sp>
          <p:nvSpPr>
            <p:cNvPr id="18487" name="AutoShape 69"/>
            <p:cNvSpPr>
              <a:spLocks noChangeArrowheads="1"/>
            </p:cNvSpPr>
            <p:nvPr/>
          </p:nvSpPr>
          <p:spPr bwMode="gray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88" name="AutoShape 70"/>
            <p:cNvSpPr>
              <a:spLocks noChangeArrowheads="1"/>
            </p:cNvSpPr>
            <p:nvPr/>
          </p:nvSpPr>
          <p:spPr bwMode="gray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89" name="AutoShape 71"/>
            <p:cNvSpPr>
              <a:spLocks noChangeArrowheads="1"/>
            </p:cNvSpPr>
            <p:nvPr/>
          </p:nvSpPr>
          <p:spPr bwMode="gray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41" name="Text Box 72"/>
          <p:cNvSpPr txBox="1">
            <a:spLocks noChangeArrowheads="1"/>
          </p:cNvSpPr>
          <p:nvPr/>
        </p:nvSpPr>
        <p:spPr bwMode="gray">
          <a:xfrm>
            <a:off x="1771650" y="3208333"/>
            <a:ext cx="7747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400">
                <a:solidFill>
                  <a:srgbClr val="FFFFFF"/>
                </a:solidFill>
                <a:cs typeface="Arial" charset="0"/>
              </a:rPr>
              <a:t>유리기판</a:t>
            </a:r>
            <a:endParaRPr lang="en-US" altLang="ko-KR" sz="1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004888" y="3351208"/>
            <a:ext cx="944562" cy="819150"/>
            <a:chOff x="1110" y="2656"/>
            <a:chExt cx="1549" cy="1351"/>
          </a:xfrm>
        </p:grpSpPr>
        <p:sp>
          <p:nvSpPr>
            <p:cNvPr id="18484" name="AutoShape 7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85" name="AutoShape 7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86" name="AutoShape 7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43" name="Text Box 77"/>
          <p:cNvSpPr txBox="1">
            <a:spLocks noChangeArrowheads="1"/>
          </p:cNvSpPr>
          <p:nvPr/>
        </p:nvSpPr>
        <p:spPr bwMode="gray">
          <a:xfrm>
            <a:off x="1058863" y="3609970"/>
            <a:ext cx="8112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400" b="1">
                <a:solidFill>
                  <a:srgbClr val="FFFFFF"/>
                </a:solidFill>
                <a:cs typeface="Arial" charset="0"/>
              </a:rPr>
              <a:t>부품</a:t>
            </a:r>
            <a:r>
              <a:rPr lang="en-US" altLang="ko-KR" sz="1400" b="1">
                <a:solidFill>
                  <a:srgbClr val="FFFFFF"/>
                </a:solidFill>
                <a:cs typeface="Arial" charset="0"/>
              </a:rPr>
              <a:t>·</a:t>
            </a:r>
            <a:r>
              <a:rPr lang="ko-KR" altLang="en-US" sz="1400" b="1">
                <a:solidFill>
                  <a:srgbClr val="FFFFFF"/>
                </a:solidFill>
                <a:cs typeface="Arial" charset="0"/>
              </a:rPr>
              <a:t>소재</a:t>
            </a:r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92275" y="3762370"/>
            <a:ext cx="944563" cy="817563"/>
            <a:chOff x="3174" y="2656"/>
            <a:chExt cx="1549" cy="1351"/>
          </a:xfrm>
        </p:grpSpPr>
        <p:sp>
          <p:nvSpPr>
            <p:cNvPr id="18481" name="AutoShape 79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82" name="AutoShape 80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83" name="AutoShape 81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CC7032"/>
                </a:gs>
                <a:gs pos="100000">
                  <a:srgbClr val="844820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45" name="Text Box 82"/>
          <p:cNvSpPr txBox="1">
            <a:spLocks noChangeArrowheads="1"/>
          </p:cNvSpPr>
          <p:nvPr/>
        </p:nvSpPr>
        <p:spPr bwMode="gray">
          <a:xfrm>
            <a:off x="1670050" y="4048120"/>
            <a:ext cx="9413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400" b="1">
                <a:solidFill>
                  <a:srgbClr val="FFFFFF"/>
                </a:solidFill>
                <a:cs typeface="Arial" charset="0"/>
              </a:rPr>
              <a:t>드라이버</a:t>
            </a:r>
            <a:r>
              <a:rPr lang="en-US" altLang="ko-KR" sz="1400" b="1">
                <a:solidFill>
                  <a:srgbClr val="FFFFFF"/>
                </a:solidFill>
                <a:cs typeface="Arial" charset="0"/>
              </a:rPr>
              <a:t>IC</a:t>
            </a:r>
          </a:p>
        </p:txBody>
      </p:sp>
      <p:grpSp>
        <p:nvGrpSpPr>
          <p:cNvPr id="5" name="Group 83"/>
          <p:cNvGrpSpPr>
            <a:grpSpLocks/>
          </p:cNvGrpSpPr>
          <p:nvPr/>
        </p:nvGrpSpPr>
        <p:grpSpPr bwMode="auto">
          <a:xfrm>
            <a:off x="2430463" y="3386133"/>
            <a:ext cx="944562" cy="817562"/>
            <a:chOff x="3223" y="1438"/>
            <a:chExt cx="1193" cy="959"/>
          </a:xfrm>
        </p:grpSpPr>
        <p:grpSp>
          <p:nvGrpSpPr>
            <p:cNvPr id="6" name="Group 84"/>
            <p:cNvGrpSpPr>
              <a:grpSpLocks/>
            </p:cNvGrpSpPr>
            <p:nvPr/>
          </p:nvGrpSpPr>
          <p:grpSpPr bwMode="auto">
            <a:xfrm>
              <a:off x="3223" y="1438"/>
              <a:ext cx="1193" cy="959"/>
              <a:chOff x="2057" y="862"/>
              <a:chExt cx="1549" cy="1351"/>
            </a:xfrm>
          </p:grpSpPr>
          <p:sp>
            <p:nvSpPr>
              <p:cNvPr id="18478" name="AutoShape 8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8479" name="AutoShape 8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8480" name="AutoShape 8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E565A"/>
                  </a:gs>
                  <a:gs pos="100000">
                    <a:srgbClr val="85B9C3"/>
                  </a:gs>
                </a:gsLst>
                <a:lin ang="2700000" scaled="1"/>
              </a:gra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8477" name="Text Box 88"/>
            <p:cNvSpPr txBox="1">
              <a:spLocks noChangeArrowheads="1"/>
            </p:cNvSpPr>
            <p:nvPr/>
          </p:nvSpPr>
          <p:spPr bwMode="gray">
            <a:xfrm>
              <a:off x="3306" y="1719"/>
              <a:ext cx="962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ko-KR" altLang="en-US" sz="1400" b="1">
                  <a:solidFill>
                    <a:srgbClr val="FFFFFF"/>
                  </a:solidFill>
                  <a:cs typeface="Arial" charset="0"/>
                </a:rPr>
                <a:t>컬러필터</a:t>
              </a: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2379663" y="4173533"/>
            <a:ext cx="944562" cy="817562"/>
            <a:chOff x="3174" y="2656"/>
            <a:chExt cx="1549" cy="1351"/>
          </a:xfrm>
        </p:grpSpPr>
        <p:sp>
          <p:nvSpPr>
            <p:cNvPr id="18473" name="AutoShape 9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74" name="AutoShape 9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75" name="AutoShape 92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245D52"/>
                </a:gs>
                <a:gs pos="100000">
                  <a:srgbClr val="4DC9B1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48" name="Text Box 93"/>
          <p:cNvSpPr txBox="1">
            <a:spLocks noChangeArrowheads="1"/>
          </p:cNvSpPr>
          <p:nvPr/>
        </p:nvSpPr>
        <p:spPr bwMode="gray">
          <a:xfrm>
            <a:off x="2482850" y="4430708"/>
            <a:ext cx="76200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400" b="1">
                <a:solidFill>
                  <a:srgbClr val="FFFFFF"/>
                </a:solidFill>
                <a:cs typeface="Arial" charset="0"/>
              </a:rPr>
              <a:t>제조장비</a:t>
            </a:r>
          </a:p>
        </p:txBody>
      </p:sp>
      <p:grpSp>
        <p:nvGrpSpPr>
          <p:cNvPr id="8" name="Group 94"/>
          <p:cNvGrpSpPr>
            <a:grpSpLocks/>
          </p:cNvGrpSpPr>
          <p:nvPr/>
        </p:nvGrpSpPr>
        <p:grpSpPr bwMode="auto">
          <a:xfrm>
            <a:off x="1004888" y="4173533"/>
            <a:ext cx="944562" cy="817562"/>
            <a:chOff x="3174" y="2656"/>
            <a:chExt cx="1549" cy="1351"/>
          </a:xfrm>
        </p:grpSpPr>
        <p:sp>
          <p:nvSpPr>
            <p:cNvPr id="18470" name="AutoShape 95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71" name="AutoShape 96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72" name="AutoShape 97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50" name="Text Box 98"/>
          <p:cNvSpPr txBox="1">
            <a:spLocks noChangeArrowheads="1"/>
          </p:cNvSpPr>
          <p:nvPr/>
        </p:nvSpPr>
        <p:spPr bwMode="gray">
          <a:xfrm>
            <a:off x="1212850" y="4449758"/>
            <a:ext cx="47307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400" b="1">
                <a:solidFill>
                  <a:srgbClr val="FFFFFF"/>
                </a:solidFill>
                <a:cs typeface="Arial" charset="0"/>
              </a:rPr>
              <a:t>기타</a:t>
            </a:r>
          </a:p>
        </p:txBody>
      </p:sp>
      <p:grpSp>
        <p:nvGrpSpPr>
          <p:cNvPr id="9" name="Group 99"/>
          <p:cNvGrpSpPr>
            <a:grpSpLocks/>
          </p:cNvGrpSpPr>
          <p:nvPr/>
        </p:nvGrpSpPr>
        <p:grpSpPr bwMode="auto">
          <a:xfrm>
            <a:off x="1692275" y="4583108"/>
            <a:ext cx="944563" cy="819150"/>
            <a:chOff x="3174" y="2656"/>
            <a:chExt cx="1549" cy="1351"/>
          </a:xfrm>
        </p:grpSpPr>
        <p:sp>
          <p:nvSpPr>
            <p:cNvPr id="18467" name="AutoShape 100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68" name="AutoShape 101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69" name="AutoShape 102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584F25"/>
                </a:gs>
                <a:gs pos="100000">
                  <a:srgbClr val="BFAA4F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8452" name="Text Box 103"/>
          <p:cNvSpPr txBox="1">
            <a:spLocks noChangeArrowheads="1"/>
          </p:cNvSpPr>
          <p:nvPr/>
        </p:nvSpPr>
        <p:spPr bwMode="gray">
          <a:xfrm>
            <a:off x="1906588" y="4854570"/>
            <a:ext cx="5540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1400" b="1">
                <a:solidFill>
                  <a:srgbClr val="FFFFFF"/>
                </a:solidFill>
                <a:cs typeface="Arial" charset="0"/>
              </a:rPr>
              <a:t>BLU</a:t>
            </a:r>
          </a:p>
        </p:txBody>
      </p:sp>
      <p:pic>
        <p:nvPicPr>
          <p:cNvPr id="18453" name="Picture 10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38" y="3425820"/>
            <a:ext cx="8461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5634038" y="2786058"/>
            <a:ext cx="2466975" cy="2619375"/>
            <a:chOff x="3940" y="2546"/>
            <a:chExt cx="1554" cy="1482"/>
          </a:xfrm>
        </p:grpSpPr>
        <p:pic>
          <p:nvPicPr>
            <p:cNvPr id="18460" name="Picture 106" descr="051211154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18" y="2738"/>
              <a:ext cx="564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1" name="Picture 107" descr="140_v740fi_40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32" y="2546"/>
              <a:ext cx="486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2" name="Picture 108" descr="0512111106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46" y="2792"/>
              <a:ext cx="498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3" name="Picture 109" descr="image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40" y="3308"/>
              <a:ext cx="444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4" name="Picture 110" descr="캠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68" y="3566"/>
              <a:ext cx="462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5" name="Picture 111" descr="470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80" y="3047"/>
              <a:ext cx="414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6" name="Picture 112" descr="duj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966" y="3260"/>
              <a:ext cx="528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55" name="Line 113"/>
          <p:cNvSpPr>
            <a:spLocks noChangeShapeType="1"/>
          </p:cNvSpPr>
          <p:nvPr/>
        </p:nvSpPr>
        <p:spPr bwMode="auto">
          <a:xfrm>
            <a:off x="4921250" y="4408483"/>
            <a:ext cx="576263" cy="228600"/>
          </a:xfrm>
          <a:prstGeom prst="line">
            <a:avLst/>
          </a:prstGeom>
          <a:noFill/>
          <a:ln w="762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56" name="Line 114"/>
          <p:cNvSpPr>
            <a:spLocks noChangeShapeType="1"/>
          </p:cNvSpPr>
          <p:nvPr/>
        </p:nvSpPr>
        <p:spPr bwMode="auto">
          <a:xfrm>
            <a:off x="4752975" y="4156070"/>
            <a:ext cx="782638" cy="0"/>
          </a:xfrm>
          <a:prstGeom prst="line">
            <a:avLst/>
          </a:prstGeom>
          <a:noFill/>
          <a:ln w="762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57" name="Line 115"/>
          <p:cNvSpPr>
            <a:spLocks noChangeShapeType="1"/>
          </p:cNvSpPr>
          <p:nvPr/>
        </p:nvSpPr>
        <p:spPr bwMode="auto">
          <a:xfrm flipV="1">
            <a:off x="4914900" y="3722683"/>
            <a:ext cx="601663" cy="195262"/>
          </a:xfrm>
          <a:prstGeom prst="line">
            <a:avLst/>
          </a:prstGeom>
          <a:noFill/>
          <a:ln w="76200" cap="rnd">
            <a:solidFill>
              <a:srgbClr val="003366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458" name="Text Box 116"/>
          <p:cNvSpPr txBox="1">
            <a:spLocks noChangeArrowheads="1"/>
          </p:cNvSpPr>
          <p:nvPr/>
        </p:nvSpPr>
        <p:spPr bwMode="auto">
          <a:xfrm>
            <a:off x="2759075" y="5245095"/>
            <a:ext cx="774700" cy="307975"/>
          </a:xfrm>
          <a:prstGeom prst="rect">
            <a:avLst/>
          </a:prstGeom>
          <a:noFill/>
          <a:ln w="76200" cap="rnd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400" u="sng">
                <a:solidFill>
                  <a:srgbClr val="660066"/>
                </a:solidFill>
                <a:cs typeface="Arial" charset="0"/>
              </a:rPr>
              <a:t>후방산업</a:t>
            </a:r>
          </a:p>
        </p:txBody>
      </p:sp>
      <p:sp>
        <p:nvSpPr>
          <p:cNvPr id="18459" name="Text Box 117"/>
          <p:cNvSpPr txBox="1">
            <a:spLocks noChangeArrowheads="1"/>
          </p:cNvSpPr>
          <p:nvPr/>
        </p:nvSpPr>
        <p:spPr bwMode="auto">
          <a:xfrm>
            <a:off x="7151688" y="2901945"/>
            <a:ext cx="774700" cy="307975"/>
          </a:xfrm>
          <a:prstGeom prst="rect">
            <a:avLst/>
          </a:prstGeom>
          <a:noFill/>
          <a:ln w="76200" cap="rnd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ko-KR" altLang="en-US" sz="1400" u="sng">
                <a:solidFill>
                  <a:srgbClr val="660066"/>
                </a:solidFill>
                <a:cs typeface="Arial" charset="0"/>
              </a:rPr>
              <a:t>전방산업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14348" y="6143644"/>
            <a:ext cx="800105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연관 산업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태양전지</a:t>
            </a:r>
            <a:r>
              <a:rPr lang="en-US" altLang="ko-KR" sz="2800" dirty="0" smtClean="0"/>
              <a:t>, Bio MEMS, </a:t>
            </a:r>
            <a:r>
              <a:rPr lang="ko-KR" altLang="en-US" sz="2800" dirty="0" err="1" smtClean="0"/>
              <a:t>나노</a:t>
            </a:r>
            <a:r>
              <a:rPr lang="ko-KR" altLang="en-US" sz="2800" dirty="0" smtClean="0"/>
              <a:t> 소자 등</a:t>
            </a:r>
            <a:r>
              <a:rPr lang="en-US" altLang="ko-KR" sz="2800" dirty="0" smtClean="0"/>
              <a:t>…</a:t>
            </a:r>
            <a:endParaRPr lang="ko-KR" alt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6</a:t>
            </a:fld>
            <a:endParaRPr lang="ko-KR" altLang="en-US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785786" y="857232"/>
          <a:ext cx="7858180" cy="55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LAB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구성원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777777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7</a:t>
            </a:fld>
            <a:endParaRPr lang="ko-KR" altLang="en-US"/>
          </a:p>
        </p:txBody>
      </p:sp>
      <p:graphicFrame>
        <p:nvGraphicFramePr>
          <p:cNvPr id="3" name="다이어그램 2"/>
          <p:cNvGraphicFramePr/>
          <p:nvPr/>
        </p:nvGraphicFramePr>
        <p:xfrm>
          <a:off x="714348" y="1142984"/>
          <a:ext cx="8072494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LAB </a:t>
            </a:r>
            <a:r>
              <a:rPr lang="ko-KR" altLang="en-US" sz="4800" b="1" dirty="0" smtClean="0">
                <a:ln>
                  <a:solidFill>
                    <a:srgbClr val="777777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전공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777777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16C6ED92-64BF-4642-96B4-0D4FD32D6151}" type="slidenum">
              <a:rPr lang="ko-KR" altLang="en-US" sz="2400" smtClean="0"/>
              <a:pPr/>
              <a:t>8</a:t>
            </a:fld>
            <a:endParaRPr lang="ko-KR" altLang="en-US" sz="2400"/>
          </a:p>
        </p:txBody>
      </p:sp>
      <p:graphicFrame>
        <p:nvGraphicFramePr>
          <p:cNvPr id="3" name="다이어그램 2"/>
          <p:cNvGraphicFramePr/>
          <p:nvPr/>
        </p:nvGraphicFramePr>
        <p:xfrm>
          <a:off x="0" y="1428712"/>
          <a:ext cx="91440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 smtClean="0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LAB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과제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777777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214414" y="2643182"/>
            <a:ext cx="7929586" cy="4214818"/>
            <a:chOff x="0" y="1142984"/>
            <a:chExt cx="9144000" cy="5715016"/>
          </a:xfrm>
        </p:grpSpPr>
        <p:pic>
          <p:nvPicPr>
            <p:cNvPr id="19458" name="Picture 2" descr="C:\Documents and Settings\Administrator\Local Settings\Temporary Internet Files\Content.IE5\0LIB89YN\j0411831[1].jpg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b="19123"/>
            <a:stretch>
              <a:fillRect/>
            </a:stretch>
          </p:blipFill>
          <p:spPr bwMode="auto">
            <a:xfrm>
              <a:off x="0" y="1785926"/>
              <a:ext cx="9144000" cy="5072074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1142984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6182" y="357166"/>
            <a:ext cx="5214974" cy="2484324"/>
          </a:xfrm>
        </p:spPr>
        <p:txBody>
          <a:bodyPr/>
          <a:lstStyle/>
          <a:p>
            <a:pPr lvl="0"/>
            <a:r>
              <a:rPr lang="ko-KR" altLang="en-US" dirty="0" smtClean="0"/>
              <a:t>채용</a:t>
            </a:r>
            <a:r>
              <a:rPr lang="en-US" altLang="ko-KR" dirty="0" smtClean="0"/>
              <a:t>/</a:t>
            </a:r>
            <a:r>
              <a:rPr lang="ko-KR" altLang="en-US" dirty="0" smtClean="0"/>
              <a:t>취직</a:t>
            </a:r>
            <a:r>
              <a:rPr lang="en-US" altLang="ko-KR" dirty="0" smtClean="0"/>
              <a:t>?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처음 만나는 사람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알 수가 없다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능력</a:t>
            </a:r>
            <a:r>
              <a:rPr lang="en-US" altLang="ko-KR" dirty="0" smtClean="0"/>
              <a:t>,</a:t>
            </a:r>
            <a:r>
              <a:rPr lang="ko-KR" altLang="en-US" dirty="0" smtClean="0"/>
              <a:t>인성</a:t>
            </a:r>
            <a:r>
              <a:rPr lang="en-US" altLang="ko-KR" dirty="0" smtClean="0"/>
              <a:t>….</a:t>
            </a:r>
          </a:p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0" y="0"/>
            <a:ext cx="3643306" cy="2143116"/>
            <a:chOff x="-32" y="1214422"/>
            <a:chExt cx="9144032" cy="5643578"/>
          </a:xfrm>
        </p:grpSpPr>
        <p:pic>
          <p:nvPicPr>
            <p:cNvPr id="10" name="Picture 4" descr="C:\Documents and Settings\Administrator\Local Settings\Temporary Internet Files\Content.IE5\O96NCX6Z\MPj04224090000[1][1]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 b="18653"/>
            <a:stretch>
              <a:fillRect/>
            </a:stretch>
          </p:blipFill>
          <p:spPr bwMode="auto">
            <a:xfrm>
              <a:off x="-32" y="1928802"/>
              <a:ext cx="9144032" cy="4929198"/>
            </a:xfrm>
            <a:prstGeom prst="rect">
              <a:avLst/>
            </a:prstGeom>
            <a:noFill/>
          </p:spPr>
        </p:pic>
        <p:sp>
          <p:nvSpPr>
            <p:cNvPr id="11" name="직사각형 10"/>
            <p:cNvSpPr/>
            <p:nvPr/>
          </p:nvSpPr>
          <p:spPr>
            <a:xfrm>
              <a:off x="0" y="1214422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prstDash val="solid"/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997</TotalTime>
  <Words>642</Words>
  <Application>Microsoft Office PowerPoint</Application>
  <PresentationFormat>화면 슬라이드 쇼(4:3)</PresentationFormat>
  <Paragraphs>280</Paragraphs>
  <Slides>35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Office 테마</vt:lpstr>
      <vt:lpstr>전자소자 실험실 Electronic Device Lab</vt:lpstr>
      <vt:lpstr>우리는 무엇을 위해 ?</vt:lpstr>
      <vt:lpstr>슬라이드 3</vt:lpstr>
      <vt:lpstr>자아 실현?</vt:lpstr>
      <vt:lpstr>슬라이드 5</vt:lpstr>
      <vt:lpstr>슬라이드 6</vt:lpstr>
      <vt:lpstr>슬라이드 7</vt:lpstr>
      <vt:lpstr>슬라이드 8</vt:lpstr>
      <vt:lpstr>슬라이드 9</vt:lpstr>
      <vt:lpstr>우리의 자세</vt:lpstr>
      <vt:lpstr>우리가 가져야 할 것들</vt:lpstr>
      <vt:lpstr>네트웍/협동연구</vt:lpstr>
      <vt:lpstr>우리가 가진 것 들 </vt:lpstr>
      <vt:lpstr>우리가 가진것들 </vt:lpstr>
      <vt:lpstr>그리고 우리에게 필요한 것들 </vt:lpstr>
      <vt:lpstr>신년을 맞이하여…..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감사합니다</vt:lpstr>
    </vt:vector>
  </TitlesOfParts>
  <Company>Portable Software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夜來香</dc:creator>
  <cp:lastModifiedBy> </cp:lastModifiedBy>
  <cp:revision>99</cp:revision>
  <dcterms:created xsi:type="dcterms:W3CDTF">2009-01-19T07:37:31Z</dcterms:created>
  <dcterms:modified xsi:type="dcterms:W3CDTF">2009-02-15T02:53:11Z</dcterms:modified>
</cp:coreProperties>
</file>