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0"/>
  </p:notesMasterIdLst>
  <p:sldIdLst>
    <p:sldId id="257" r:id="rId2"/>
    <p:sldId id="256" r:id="rId3"/>
    <p:sldId id="258" r:id="rId4"/>
    <p:sldId id="263" r:id="rId5"/>
    <p:sldId id="264" r:id="rId6"/>
    <p:sldId id="265" r:id="rId7"/>
    <p:sldId id="267" r:id="rId8"/>
    <p:sldId id="268" r:id="rId9"/>
    <p:sldId id="269" r:id="rId10"/>
    <p:sldId id="270" r:id="rId11"/>
    <p:sldId id="274" r:id="rId12"/>
    <p:sldId id="271" r:id="rId13"/>
    <p:sldId id="272" r:id="rId14"/>
    <p:sldId id="273" r:id="rId15"/>
    <p:sldId id="275" r:id="rId16"/>
    <p:sldId id="276" r:id="rId17"/>
    <p:sldId id="260" r:id="rId18"/>
    <p:sldId id="277" r:id="rId19"/>
  </p:sldIdLst>
  <p:sldSz cx="10693400" cy="7561263"/>
  <p:notesSz cx="6858000" cy="9144000"/>
  <p:embeddedFontLst>
    <p:embeddedFont>
      <p:font typeface="맑은 고딕" panose="020B0503020000020004" pitchFamily="50" charset="-127"/>
      <p:regular r:id="rId21"/>
      <p:bold r:id="rId22"/>
    </p:embeddedFont>
    <p:embeddedFont>
      <p:font typeface="HyhwpEQ" panose="02030600000101010101" pitchFamily="18" charset="-127"/>
      <p:regular r:id="rId23"/>
    </p:embeddedFont>
  </p:embeddedFontLst>
  <p:defaultTextStyle>
    <a:defPPr>
      <a:defRPr lang="ko-KR"/>
    </a:defPPr>
    <a:lvl1pPr marL="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222F"/>
    <a:srgbClr val="F9F9F9"/>
    <a:srgbClr val="DF4954"/>
    <a:srgbClr val="BE2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45" autoAdjust="0"/>
    <p:restoredTop sz="54490" autoAdjust="0"/>
  </p:normalViewPr>
  <p:slideViewPr>
    <p:cSldViewPr showGuides="1">
      <p:cViewPr varScale="1">
        <p:scale>
          <a:sx n="44" d="100"/>
          <a:sy n="44" d="100"/>
        </p:scale>
        <p:origin x="2664" y="48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E8CBB-6CDC-42C1-BC22-3C362273DA2C}" type="datetimeFigureOut">
              <a:rPr lang="ko-KR" altLang="en-US" smtClean="0"/>
              <a:t>2020-01-07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A361C-EB17-49A3-96E0-FA035DB952D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7880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안녕하세요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저는 호서대학교 학생 이지원입니다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 latinLnBrk="1"/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Hello. I am Lee Ji Won, a student at </a:t>
            </a:r>
            <a:r>
              <a:rPr lang="en-US" altLang="ko-KR" sz="13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Hoseo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University.</a:t>
            </a:r>
          </a:p>
          <a:p>
            <a:pPr fontAlgn="base" latinLnBrk="1"/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발표를 시작하겠습니다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 latinLnBrk="1"/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will start the presentation.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A361C-EB17-49A3-96E0-FA035DB952D1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8631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en-US" altLang="ko-KR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(10 </a:t>
            </a:r>
            <a:r>
              <a:rPr lang="ko-KR" altLang="en-US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페이지</a:t>
            </a:r>
            <a:r>
              <a:rPr lang="en-US" altLang="ko-KR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ko-KR" altLang="en-US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절연 특성을 분석하기 위해 </a:t>
            </a:r>
            <a:r>
              <a:rPr lang="ko-KR" altLang="en-US" sz="13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민낯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실리콘 </a:t>
            </a:r>
            <a:r>
              <a:rPr lang="ko-KR" altLang="en-US" sz="13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웨이퍼를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위에 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MIM 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구조 소자를 제작하였습니다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 latinLnBrk="1"/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analyze insulation properties, bare silicon wafers were manufactured on top of MIM structural elements.</a:t>
            </a:r>
          </a:p>
          <a:p>
            <a:pPr fontAlgn="base" latinLnBrk="1"/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ZrO2 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용액 스핀 코팅은 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3000rpm, 30 sec</a:t>
            </a:r>
          </a:p>
          <a:p>
            <a:pPr fontAlgn="base" latinLnBrk="1"/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Zirconium oxide solution spin coating is 3thousand rpm, Thirty sec.</a:t>
            </a:r>
          </a:p>
          <a:p>
            <a:pPr fontAlgn="base" latinLnBrk="1"/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소프트 </a:t>
            </a:r>
            <a:r>
              <a:rPr lang="ko-KR" altLang="en-US" sz="13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베이크는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도에서 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분</a:t>
            </a:r>
          </a:p>
          <a:p>
            <a:pPr fontAlgn="base" latinLnBrk="1"/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Soft bake at 2hundred degrees for 5 minutes.</a:t>
            </a:r>
          </a:p>
          <a:p>
            <a:pPr fontAlgn="base" latinLnBrk="1"/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열처리는 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350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도에서 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분</a:t>
            </a:r>
          </a:p>
          <a:p>
            <a:pPr fontAlgn="base" latinLnBrk="1"/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Heat treatment at 3hundred fifty degrees for Thirty minutes.</a:t>
            </a:r>
          </a:p>
          <a:p>
            <a:pPr fontAlgn="base" latinLnBrk="1"/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이 과정을 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번 반복합니다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 latinLnBrk="1"/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this process repeat 5 times.</a:t>
            </a:r>
          </a:p>
          <a:p>
            <a:pPr fontAlgn="base" latinLnBrk="1"/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 </a:t>
            </a:r>
            <a:r>
              <a:rPr lang="ko-KR" altLang="en-US" sz="13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증착은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3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스퍼터로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수행합니다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 latinLnBrk="1"/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chromium deposition perform with a sputter.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A361C-EB17-49A3-96E0-FA035DB952D1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4592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en-US" altLang="ko-KR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(11 </a:t>
            </a:r>
            <a:r>
              <a:rPr lang="ko-KR" altLang="en-US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페이지</a:t>
            </a:r>
            <a:r>
              <a:rPr lang="en-US" altLang="ko-KR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ko-KR" altLang="en-US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ZrO2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절연특성을 분석하기 위해 </a:t>
            </a:r>
            <a:r>
              <a:rPr lang="ko-KR" altLang="en-US" sz="13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프로브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스테이션으로 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C-V curve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측정 하였습니다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To analyze the insulation characteristics of ZrO2, a C-V curve was measured with the probe station.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A361C-EB17-49A3-96E0-FA035DB952D1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4592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en-US" altLang="ko-KR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(12,13,14 </a:t>
            </a:r>
            <a:r>
              <a:rPr lang="ko-KR" altLang="en-US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페이지</a:t>
            </a:r>
            <a:r>
              <a:rPr lang="en-US" altLang="ko-KR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ko-KR" altLang="en-US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스핀 </a:t>
            </a:r>
            <a:r>
              <a:rPr lang="ko-KR" altLang="en-US" sz="13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코터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1, 2, 3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회 </a:t>
            </a:r>
            <a:r>
              <a:rPr lang="ko-KR" altLang="en-US" sz="13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증착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후 측정한 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MIM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구조의 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ZrO2 C-V curve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입니다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 latinLnBrk="1"/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ZrO2 C-V curve of the MIM structure measured after depositing the spin coater 1, 2 or 3 times.</a:t>
            </a:r>
          </a:p>
          <a:p>
            <a:pPr fontAlgn="base" latinLnBrk="1"/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first curve is one times.</a:t>
            </a:r>
          </a:p>
          <a:p>
            <a:pPr fontAlgn="base" latinLnBrk="1"/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next curve is two times.</a:t>
            </a:r>
          </a:p>
          <a:p>
            <a:pPr fontAlgn="base" latinLnBrk="1"/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last curve is three times.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A361C-EB17-49A3-96E0-FA035DB952D1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4592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en-US" altLang="ko-KR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(12,13,14 </a:t>
            </a:r>
            <a:r>
              <a:rPr lang="ko-KR" altLang="en-US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페이지</a:t>
            </a:r>
            <a:r>
              <a:rPr lang="en-US" altLang="ko-KR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ko-KR" altLang="en-US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스핀 </a:t>
            </a:r>
            <a:r>
              <a:rPr lang="ko-KR" altLang="en-US" sz="13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코터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1, 2, 3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회 </a:t>
            </a:r>
            <a:r>
              <a:rPr lang="ko-KR" altLang="en-US" sz="13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증착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후 측정한 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MIM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구조의 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ZrO2 C-V curve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입니다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 latinLnBrk="1"/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ZrO2 C-V curve of the MIM structure measured after depositing the spin coater 1, 2 or 3 times.</a:t>
            </a:r>
          </a:p>
          <a:p>
            <a:pPr fontAlgn="base" latinLnBrk="1"/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first curve is one times.</a:t>
            </a:r>
          </a:p>
          <a:p>
            <a:pPr fontAlgn="base" latinLnBrk="1"/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next curve is two times.</a:t>
            </a:r>
          </a:p>
          <a:p>
            <a:pPr fontAlgn="base" latinLnBrk="1"/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last curve is three times.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A361C-EB17-49A3-96E0-FA035DB952D1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4592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en-US" altLang="ko-KR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(12,13,14 </a:t>
            </a:r>
            <a:r>
              <a:rPr lang="ko-KR" altLang="en-US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페이지</a:t>
            </a:r>
            <a:r>
              <a:rPr lang="en-US" altLang="ko-KR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ko-KR" altLang="en-US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스핀 </a:t>
            </a:r>
            <a:r>
              <a:rPr lang="ko-KR" altLang="en-US" sz="13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코터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1, 2, 3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회 </a:t>
            </a:r>
            <a:r>
              <a:rPr lang="ko-KR" altLang="en-US" sz="13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증착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후 측정한 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MIM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구조의 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ZrO2 C-V curve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입니다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 latinLnBrk="1"/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ZrO2 C-V curve of the MIM structure measured after depositing the spin coater 1, 2 or 3 times.</a:t>
            </a:r>
          </a:p>
          <a:p>
            <a:pPr fontAlgn="base" latinLnBrk="1"/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first curve is one times.</a:t>
            </a:r>
          </a:p>
          <a:p>
            <a:pPr fontAlgn="base" latinLnBrk="1"/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next curve is two times.</a:t>
            </a:r>
          </a:p>
          <a:p>
            <a:pPr fontAlgn="base" latinLnBrk="1"/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last curve is three times.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A361C-EB17-49A3-96E0-FA035DB952D1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4592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en-US" altLang="ko-KR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(15 </a:t>
            </a:r>
            <a:r>
              <a:rPr lang="ko-KR" altLang="en-US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페이지</a:t>
            </a:r>
            <a:r>
              <a:rPr lang="en-US" altLang="ko-KR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ko-KR" altLang="en-US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이것은 박막 두께를 확인한 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 image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입니다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This is a SEM image that checks thin film thickness.</a:t>
            </a:r>
          </a:p>
          <a:p>
            <a:pPr fontAlgn="base" latinLnBrk="1"/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각각의 두께는 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37nm, 55nm, 74nm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입니다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Each thickness is 37nm, 55nm, and 74nm.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A361C-EB17-49A3-96E0-FA035DB952D1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4592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en-US" altLang="ko-KR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(16 </a:t>
            </a:r>
            <a:r>
              <a:rPr lang="ko-KR" altLang="en-US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페이지</a:t>
            </a:r>
            <a:r>
              <a:rPr lang="en-US" altLang="ko-KR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ko-KR" altLang="en-US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지르코늄 </a:t>
            </a:r>
            <a:r>
              <a:rPr lang="ko-KR" altLang="en-US" sz="13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옥사이드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유전 상수를 값을 유도하여 계산했습니다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 latinLnBrk="1"/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Zirconium oxide dielectric constant was calculated by inducing a value.</a:t>
            </a:r>
          </a:p>
          <a:p>
            <a:pPr lvl="0" fontAlgn="base" latinLnBrk="1"/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통상적으로 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ZrO2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유전 상수는 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20~40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사이입니다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 latinLnBrk="1"/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Normally, ZrO2 has a dielectric constant between 20 and 40.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A361C-EB17-49A3-96E0-FA035DB952D1}" type="slidenum">
              <a:rPr lang="ko-KR" altLang="en-US" smtClean="0"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45920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en-US" altLang="ko-KR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(17 </a:t>
            </a:r>
            <a:r>
              <a:rPr lang="ko-KR" altLang="en-US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페이지</a:t>
            </a:r>
            <a:r>
              <a:rPr lang="en-US" altLang="ko-KR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ko-KR" altLang="en-US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ZrO2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유전상수 계산 값은 기존의 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ZrO2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유전 상수 값과 비교 </a:t>
            </a:r>
            <a:r>
              <a:rPr lang="ko-KR" altLang="en-US" sz="13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하였을때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비교적 낮은 값을 보여 주었습니다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ZrO2's dielectric constant calculation value showed a relatively low value compared to the existing ZrO2 genetic constant value.</a:t>
            </a:r>
          </a:p>
          <a:p>
            <a:pPr fontAlgn="base" latinLnBrk="1"/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왜냐하면 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ZrO2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얇은 두께로 때문에 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값이 낮은 것 같습니다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Because of the thinness of ZrO2, K value seems to be low.</a:t>
            </a:r>
          </a:p>
          <a:p>
            <a:pPr fontAlgn="base" latinLnBrk="1"/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따라서 앞으로의 실험에서 저는 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ZrO2 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솔루션의 </a:t>
            </a:r>
            <a:r>
              <a:rPr lang="ko-KR" altLang="en-US" sz="13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몰농도와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멀티 코팅 횟수를 최적화 하고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ZrO2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두께를 증가 시킬 것입니다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Thus, in future experiments, I will optimize the concentration of the ZrO2 solution molarity and the number of multi-coatings and increase the ZrO2 thickness.</a:t>
            </a:r>
          </a:p>
          <a:p>
            <a:pPr fontAlgn="base" latinLnBrk="1"/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또한 아직 측정 하지 못한 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breakdown voltage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같은 여러 절연체 특성을 측정 진행 예정입니다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 latinLnBrk="1"/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addition, several insulator characteristics, such as breakdown voltages that have not yet been measured, will be measured.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A361C-EB17-49A3-96E0-FA035DB952D1}" type="slidenum">
              <a:rPr lang="ko-KR" altLang="en-US" smtClean="0"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21155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(</a:t>
            </a:r>
            <a:r>
              <a:rPr lang="ko-KR" altLang="en-US" dirty="0" smtClean="0"/>
              <a:t>예상 질문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장치의 다른 특성을 확인하려면 새 장치를 만들어야 합니다</a:t>
            </a:r>
            <a:r>
              <a:rPr lang="en-US" altLang="ko-KR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/>
              <a:t>To identify other characteristics of the device, you must create a new device.</a:t>
            </a:r>
          </a:p>
          <a:p>
            <a:pPr marL="0" indent="0">
              <a:buFontTx/>
              <a:buNone/>
            </a:pPr>
            <a:r>
              <a:rPr lang="ko-KR" altLang="en-US" dirty="0" smtClean="0"/>
              <a:t>아직 하나의 장치만 만들었기 때문에 </a:t>
            </a:r>
            <a:r>
              <a:rPr lang="en-US" altLang="ko-KR" dirty="0" smtClean="0"/>
              <a:t>CV</a:t>
            </a:r>
            <a:r>
              <a:rPr lang="ko-KR" altLang="en-US" dirty="0" smtClean="0"/>
              <a:t>만 측정되었습니다</a:t>
            </a:r>
            <a:r>
              <a:rPr lang="en-US" altLang="ko-KR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/>
              <a:t>Only CV was measured because only one device was still created.</a:t>
            </a:r>
          </a:p>
          <a:p>
            <a:pPr marL="0" indent="0">
              <a:buFontTx/>
              <a:buNone/>
            </a:pPr>
            <a:r>
              <a:rPr lang="ko-KR" altLang="en-US" dirty="0" smtClean="0"/>
              <a:t>아직 연구생이 된지 </a:t>
            </a:r>
            <a:r>
              <a:rPr lang="ko-KR" altLang="en-US" dirty="0" err="1" smtClean="0"/>
              <a:t>얼마되지</a:t>
            </a:r>
            <a:r>
              <a:rPr lang="ko-KR" altLang="en-US" dirty="0" smtClean="0"/>
              <a:t> 않아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잘 모르는 부분이 많습니다</a:t>
            </a:r>
            <a:r>
              <a:rPr lang="en-US" altLang="ko-KR" dirty="0" smtClean="0"/>
              <a:t>.</a:t>
            </a:r>
          </a:p>
          <a:p>
            <a:pPr marL="0" indent="0">
              <a:buFontTx/>
              <a:buNone/>
            </a:pPr>
            <a:r>
              <a:rPr lang="en-US" altLang="ko-KR" dirty="0" smtClean="0"/>
              <a:t>- Not long after I became a researcher, I don’t know </a:t>
            </a:r>
            <a:r>
              <a:rPr lang="en-US" altLang="ko-KR" smtClean="0"/>
              <a:t>many things.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A361C-EB17-49A3-96E0-FA035DB952D1}" type="slidenum">
              <a:rPr lang="ko-KR" altLang="en-US" smtClean="0"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7375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목차는 세 가지 주요 내용입니다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 latinLnBrk="1"/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table of contents is three main categories.</a:t>
            </a:r>
          </a:p>
          <a:p>
            <a:pPr fontAlgn="base" latinLnBrk="1"/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 번째는 </a:t>
            </a:r>
            <a:r>
              <a:rPr lang="ko-KR" altLang="en-US" sz="13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하이케이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물질인 지르코늄 </a:t>
            </a:r>
            <a:r>
              <a:rPr lang="ko-KR" altLang="en-US" sz="13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옥사이드에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대한 설명입니다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 latinLnBrk="1"/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is a description of the High-K material, Zirconium oxide.</a:t>
            </a:r>
          </a:p>
          <a:p>
            <a:pPr fontAlgn="base" latinLnBrk="1"/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 번째는 용액공정에 대한 설명입니다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 latinLnBrk="1"/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is a description of the solution process.</a:t>
            </a:r>
          </a:p>
          <a:p>
            <a:pPr fontAlgn="base" latinLnBrk="1"/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번째는 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ZrO2 solution spin coating on silicon wafer 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대한 설명입니다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third is the description of the Zirconium oxide solution spin coating</a:t>
            </a:r>
          </a:p>
          <a:p>
            <a:pPr fontAlgn="base" latinLnBrk="1"/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silicon wafer.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A361C-EB17-49A3-96E0-FA035DB952D1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578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최근에는 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SiO2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대체할 물질은 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high-k 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물질이 가장 많이 연구되어 왔습니다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 latinLnBrk="1"/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Recently, high-k materials have been studied the most frequently to replace Silicon oxide.</a:t>
            </a:r>
          </a:p>
          <a:p>
            <a:pPr fontAlgn="base" latinLnBrk="1"/>
            <a:r>
              <a:rPr lang="ko-KR" altLang="en-US" sz="13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하이케이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물질은 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SiO2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보다 큰 비유전율 값을 가지는 물질이어야 합니다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 latinLnBrk="1"/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Hi-K material must have a specific inductive capacity than Silicon oxide.</a:t>
            </a:r>
          </a:p>
          <a:p>
            <a:pPr fontAlgn="base" latinLnBrk="1"/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소자의 누설전류가 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SiO2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사용하였을 경우와 동일한 </a:t>
            </a:r>
            <a:r>
              <a:rPr lang="ko-KR" altLang="en-US" sz="13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정전용량값을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유지해야 합니다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 latinLnBrk="1"/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other words, it is required to maintain the same capacitance value as when SiO2 is used for leakage current of the device.</a:t>
            </a:r>
          </a:p>
          <a:p>
            <a:pPr fontAlgn="base" latinLnBrk="1"/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 번째로 </a:t>
            </a:r>
            <a:r>
              <a:rPr lang="ko-KR" altLang="en-US" sz="13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하이케이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물질은 큰 에너지 간격과 높은 에너지 장벽을 가져야 합니다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 latinLnBrk="1"/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Second, the Hi-K material should have large bandgaps and high energy barriers.</a:t>
            </a:r>
          </a:p>
          <a:p>
            <a:pPr fontAlgn="base" latinLnBrk="1"/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ZrO2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SiO2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대체할 물질로 최근 많이 연구되고 있습니다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 latinLnBrk="1"/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ZrO2 has recently been studied as an alternative to SiO2.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A361C-EB17-49A3-96E0-FA035DB952D1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4592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용액공정이란 사용재료를 유기용매에 녹여 액체화해 스핀코팅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잉크젯 </a:t>
            </a:r>
            <a:r>
              <a:rPr lang="ko-KR" altLang="en-US" sz="13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프린팅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등과 같은 방법으로 </a:t>
            </a:r>
            <a:r>
              <a:rPr lang="ko-KR" altLang="en-US" sz="13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기판위에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3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증착하는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방식을 말합니다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 latinLnBrk="1"/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Solution process refers to the method of dissolving materials into organic solvents and liquidating them on substrate, such as spin coating and inkjet printing.</a:t>
            </a:r>
          </a:p>
          <a:p>
            <a:pPr fontAlgn="base" latinLnBrk="1"/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저는 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ZrO2 Solution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만들어 용액 공정을 진행하고 있습니다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I'm making a Zirconium oxide solution and working on the solution process.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A361C-EB17-49A3-96E0-FA035DB952D1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4592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en-US" altLang="ko-KR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 </a:t>
            </a:r>
            <a:r>
              <a:rPr lang="ko-KR" altLang="en-US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페이지</a:t>
            </a:r>
            <a:r>
              <a:rPr lang="en-US" altLang="ko-KR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ko-KR" altLang="en-US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Solvent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Solute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각각 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2-methoxy ethanol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Zirconium chloride </a:t>
            </a:r>
            <a:r>
              <a:rPr lang="en-US" altLang="ko-KR" sz="13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octahydrate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사용합니다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 latinLnBrk="1"/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2-methoxy ethanol and Zirconium chloride </a:t>
            </a:r>
            <a:r>
              <a:rPr lang="en-US" altLang="ko-KR" sz="13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octahydrate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used as solvents and 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solute, 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respectively.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A361C-EB17-49A3-96E0-FA035DB952D1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4592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en-US" altLang="ko-KR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altLang="ko-KR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6,</a:t>
            </a:r>
            <a:r>
              <a:rPr lang="ko-KR" altLang="en-US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페이지</a:t>
            </a:r>
            <a:r>
              <a:rPr lang="en-US" altLang="ko-KR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ko-KR" altLang="en-US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Solution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용해포화점을 찾기 위해 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0.2~0.6M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까지 만들었습니다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1"/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Solution</a:t>
            </a:r>
            <a:r>
              <a:rPr lang="en-US" altLang="ko-KR" sz="13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made zero point tow to zero point six molarity to find the saturation point.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A361C-EB17-49A3-96E0-FA035DB952D1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4592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en-US" altLang="ko-KR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(6,7,8,9 </a:t>
            </a:r>
            <a:r>
              <a:rPr lang="ko-KR" altLang="en-US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페이지</a:t>
            </a:r>
            <a:r>
              <a:rPr lang="en-US" altLang="ko-KR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ko-KR" altLang="en-US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3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솔벤트가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10ml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 때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0.5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몰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,0.6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몰의 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Zirconium chloride </a:t>
            </a:r>
            <a:r>
              <a:rPr lang="en-US" altLang="ko-KR" sz="13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octahydrate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질량을 섞고 </a:t>
            </a:r>
            <a:r>
              <a:rPr lang="ko-KR" altLang="en-US" sz="13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교반을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합니다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When the solvent is 10 ml, mix and stir the amount of the Zirconium chloride </a:t>
            </a:r>
            <a:r>
              <a:rPr lang="en-US" altLang="ko-KR" sz="13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octahydrate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0.5 molarity and 0.6 molarity.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A361C-EB17-49A3-96E0-FA035DB952D1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4592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en-US" altLang="ko-KR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(6,7,8,9 </a:t>
            </a:r>
            <a:r>
              <a:rPr lang="ko-KR" altLang="en-US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페이지</a:t>
            </a:r>
            <a:r>
              <a:rPr lang="en-US" altLang="ko-KR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ko-KR" altLang="en-US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3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솔벤트가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10ml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 때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0.5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몰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,0.6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몰의 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Zirconium chloride </a:t>
            </a:r>
            <a:r>
              <a:rPr lang="en-US" altLang="ko-KR" sz="13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octahydrate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질량을 섞고 </a:t>
            </a:r>
            <a:r>
              <a:rPr lang="ko-KR" altLang="en-US" sz="13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교반을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합니다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When the solvent is 10 ml, mix and stir the amount of the Zirconium chloride </a:t>
            </a:r>
            <a:r>
              <a:rPr lang="en-US" altLang="ko-KR" sz="13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octahydrate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0.5 molarity and 0.6 molarity.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A361C-EB17-49A3-96E0-FA035DB952D1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4592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en-US" altLang="ko-KR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(6,7,8,9 </a:t>
            </a:r>
            <a:r>
              <a:rPr lang="ko-KR" altLang="en-US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페이지</a:t>
            </a:r>
            <a:r>
              <a:rPr lang="en-US" altLang="ko-KR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ko-KR" altLang="en-US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3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솔벤트가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10ml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 때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0.5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몰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,0.6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몰의 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Zirconium chloride </a:t>
            </a:r>
            <a:r>
              <a:rPr lang="en-US" altLang="ko-KR" sz="13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octahydrate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질량을 섞고 </a:t>
            </a:r>
            <a:r>
              <a:rPr lang="ko-KR" altLang="en-US" sz="13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교반을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합니다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When the solvent is 10 ml, mix and stir the amount of the Zirconium chloride </a:t>
            </a:r>
            <a:r>
              <a:rPr lang="en-US" altLang="ko-KR" sz="13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octahydrate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0.5 molarity and 0.6 molarity.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A361C-EB17-49A3-96E0-FA035DB952D1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4592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069A-0445-452D-A6AA-DC4FE86422A5}" type="datetime1">
              <a:rPr lang="ko-KR" altLang="en-US" smtClean="0"/>
              <a:t>2020-01-07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4444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B45F-6B95-43B9-BA4B-B10893221CA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123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D787-23E7-4DEE-8AFA-564D5607FF1E}" type="datetime1">
              <a:rPr lang="ko-KR" altLang="en-US" smtClean="0"/>
              <a:t>2020-01-07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4444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B45F-6B95-43B9-BA4B-B10893221CA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652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398774" y="302803"/>
            <a:ext cx="2606517" cy="645157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79226" y="302803"/>
            <a:ext cx="7641326" cy="645157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A791-1F59-4638-BAA9-791B5C1D3103}" type="datetime1">
              <a:rPr lang="ko-KR" altLang="en-US" smtClean="0"/>
              <a:t>2020-01-07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4444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B45F-6B95-43B9-BA4B-B10893221CA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540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911F-E018-4AED-9192-34F49EB66FE4}" type="datetime1">
              <a:rPr lang="ko-KR" altLang="en-US" smtClean="0"/>
              <a:t>2020-01-07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4444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B45F-6B95-43B9-BA4B-B10893221CA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287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E18F-FFB3-48CC-A453-F35BE4297C27}" type="datetime1">
              <a:rPr lang="ko-KR" altLang="en-US" smtClean="0"/>
              <a:t>2020-01-07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4444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B45F-6B95-43B9-BA4B-B10893221CA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439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79226" y="1764296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881370" y="1764296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1B0B-DE26-4FA5-AF18-5D187C4057EE}" type="datetime1">
              <a:rPr lang="ko-KR" altLang="en-US" smtClean="0"/>
              <a:t>2020-01-07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4444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B45F-6B95-43B9-BA4B-B10893221CA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0652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4588-467B-497E-BC32-44DD01F2230D}" type="datetime1">
              <a:rPr lang="ko-KR" altLang="en-US" smtClean="0"/>
              <a:t>2020-01-07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4444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B45F-6B95-43B9-BA4B-B10893221CA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729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A7FC-DFC3-4F25-A8D7-79591FF09C00}" type="datetime1">
              <a:rPr lang="ko-KR" altLang="en-US" smtClean="0"/>
              <a:t>2020-01-07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4444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B45F-6B95-43B9-BA4B-B10893221CA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650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400F-FC7D-4BA0-B67D-37EE7DC391B5}" type="datetime1">
              <a:rPr lang="ko-KR" altLang="en-US" smtClean="0"/>
              <a:t>2020-01-07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4444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B45F-6B95-43B9-BA4B-B10893221CA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0248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80823" y="301052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862D-D90B-4BDA-AAD7-6B7A493E1394}" type="datetime1">
              <a:rPr lang="ko-KR" altLang="en-US" smtClean="0"/>
              <a:t>2020-01-07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4444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B45F-6B95-43B9-BA4B-B10893221CA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2091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C021-DF8C-4359-B2CA-7348998A04FD}" type="datetime1">
              <a:rPr lang="ko-KR" altLang="en-US" smtClean="0"/>
              <a:t>2020-01-07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4444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B45F-6B95-43B9-BA4B-B10893221CA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1263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E5C65-80A2-459F-A609-2715FC1732B5}" type="datetime1">
              <a:rPr lang="ko-KR" altLang="en-US" smtClean="0"/>
              <a:t>2020-01-07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/>
              <a:t>4444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3B45F-6B95-43B9-BA4B-B10893221CA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0949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95690" rtl="0" eaLnBrk="1" latinLnBrk="1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1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1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2" b="8317"/>
          <a:stretch/>
        </p:blipFill>
        <p:spPr bwMode="auto">
          <a:xfrm>
            <a:off x="-3175" y="0"/>
            <a:ext cx="10696575" cy="753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-3175" y="0"/>
            <a:ext cx="10696575" cy="7561263"/>
          </a:xfrm>
          <a:prstGeom prst="rect">
            <a:avLst/>
          </a:prstGeom>
          <a:solidFill>
            <a:srgbClr val="BE222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991159" y="2268463"/>
            <a:ext cx="47155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991159" y="5220791"/>
            <a:ext cx="47155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 descr="C:\Users\ysean\Desktop\info04tab_sym_03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148" y="6732959"/>
            <a:ext cx="1065833" cy="55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000064" y="2744643"/>
            <a:ext cx="96322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600" spc="-150" dirty="0">
                <a:solidFill>
                  <a:schemeClr val="bg1">
                    <a:lumMod val="95000"/>
                  </a:schemeClr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Study on high-k </a:t>
            </a:r>
          </a:p>
          <a:p>
            <a:r>
              <a:rPr lang="en-US" altLang="ko-KR" sz="6600" spc="-150" dirty="0">
                <a:solidFill>
                  <a:schemeClr val="bg1">
                    <a:lumMod val="95000"/>
                  </a:schemeClr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material zirconium Oxide</a:t>
            </a:r>
            <a:endParaRPr lang="ko-KR" altLang="en-US" sz="6600" spc="-150" dirty="0">
              <a:solidFill>
                <a:schemeClr val="bg1">
                  <a:lumMod val="95000"/>
                </a:schemeClr>
              </a:solidFill>
              <a:latin typeface="HyhwpEQ" panose="02030600000101010101" pitchFamily="18" charset="-127"/>
              <a:ea typeface="HyhwpEQ" panose="0203060000010101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95019" y="5706844"/>
            <a:ext cx="50695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spc="-150" dirty="0">
                <a:solidFill>
                  <a:schemeClr val="bg1">
                    <a:lumMod val="95000"/>
                  </a:schemeClr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HOSEO University Student</a:t>
            </a:r>
          </a:p>
          <a:p>
            <a:r>
              <a:rPr lang="en-US" altLang="ko-KR" sz="2600" spc="-150" dirty="0">
                <a:solidFill>
                  <a:schemeClr val="bg1">
                    <a:lumMod val="95000"/>
                  </a:schemeClr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Undergraduate 3</a:t>
            </a:r>
            <a:r>
              <a:rPr lang="en-US" altLang="ko-KR" sz="2600" spc="-150" baseline="-25000" dirty="0">
                <a:solidFill>
                  <a:schemeClr val="bg1">
                    <a:lumMod val="95000"/>
                  </a:schemeClr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rd</a:t>
            </a:r>
            <a:r>
              <a:rPr lang="en-US" altLang="ko-KR" sz="2600" spc="-150" dirty="0">
                <a:solidFill>
                  <a:schemeClr val="bg1">
                    <a:lumMod val="95000"/>
                  </a:schemeClr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 grade Lee Ji Won</a:t>
            </a:r>
            <a:endParaRPr lang="ko-KR" altLang="en-US" sz="2600" spc="-150" dirty="0">
              <a:solidFill>
                <a:schemeClr val="bg1">
                  <a:lumMod val="95000"/>
                </a:schemeClr>
              </a:solidFill>
              <a:latin typeface="HyhwpEQ" panose="02030600000101010101" pitchFamily="18" charset="-127"/>
              <a:ea typeface="HyhwpEQ" panose="02030600000101010101" pitchFamily="18" charset="-127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xmlns="" id="{020E363B-B944-420E-99CC-D836E6144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B45F-6B95-43B9-BA4B-B10893221CAF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28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2" b="8317"/>
          <a:stretch/>
        </p:blipFill>
        <p:spPr bwMode="auto">
          <a:xfrm>
            <a:off x="-3175" y="0"/>
            <a:ext cx="10696575" cy="753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-3175" y="0"/>
            <a:ext cx="10696575" cy="7561263"/>
          </a:xfrm>
          <a:prstGeom prst="rect">
            <a:avLst/>
          </a:prstGeom>
          <a:solidFill>
            <a:srgbClr val="BE222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pc="-150" dirty="0">
              <a:solidFill>
                <a:schemeClr val="tx1">
                  <a:lumMod val="50000"/>
                  <a:lumOff val="50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3" name="십자형 5"/>
          <p:cNvSpPr/>
          <p:nvPr/>
        </p:nvSpPr>
        <p:spPr>
          <a:xfrm rot="16200000">
            <a:off x="2025279" y="-1034852"/>
            <a:ext cx="7669066" cy="9667183"/>
          </a:xfrm>
          <a:custGeom>
            <a:avLst/>
            <a:gdLst>
              <a:gd name="connsiteX0" fmla="*/ 0 w 10699750"/>
              <a:gd name="connsiteY0" fmla="*/ 1710059 h 6840236"/>
              <a:gd name="connsiteX1" fmla="*/ 1710059 w 10699750"/>
              <a:gd name="connsiteY1" fmla="*/ 1710059 h 6840236"/>
              <a:gd name="connsiteX2" fmla="*/ 1710059 w 10699750"/>
              <a:gd name="connsiteY2" fmla="*/ 0 h 6840236"/>
              <a:gd name="connsiteX3" fmla="*/ 8989691 w 10699750"/>
              <a:gd name="connsiteY3" fmla="*/ 0 h 6840236"/>
              <a:gd name="connsiteX4" fmla="*/ 8989691 w 10699750"/>
              <a:gd name="connsiteY4" fmla="*/ 1710059 h 6840236"/>
              <a:gd name="connsiteX5" fmla="*/ 10699750 w 10699750"/>
              <a:gd name="connsiteY5" fmla="*/ 1710059 h 6840236"/>
              <a:gd name="connsiteX6" fmla="*/ 10699750 w 10699750"/>
              <a:gd name="connsiteY6" fmla="*/ 5130177 h 6840236"/>
              <a:gd name="connsiteX7" fmla="*/ 8989691 w 10699750"/>
              <a:gd name="connsiteY7" fmla="*/ 5130177 h 6840236"/>
              <a:gd name="connsiteX8" fmla="*/ 8989691 w 10699750"/>
              <a:gd name="connsiteY8" fmla="*/ 6840236 h 6840236"/>
              <a:gd name="connsiteX9" fmla="*/ 1710059 w 10699750"/>
              <a:gd name="connsiteY9" fmla="*/ 6840236 h 6840236"/>
              <a:gd name="connsiteX10" fmla="*/ 1710059 w 10699750"/>
              <a:gd name="connsiteY10" fmla="*/ 5130177 h 6840236"/>
              <a:gd name="connsiteX11" fmla="*/ 0 w 10699750"/>
              <a:gd name="connsiteY11" fmla="*/ 5130177 h 6840236"/>
              <a:gd name="connsiteX12" fmla="*/ 0 w 10699750"/>
              <a:gd name="connsiteY12" fmla="*/ 1710059 h 6840236"/>
              <a:gd name="connsiteX0" fmla="*/ 24148 w 10723898"/>
              <a:gd name="connsiteY0" fmla="*/ 1723696 h 6853873"/>
              <a:gd name="connsiteX1" fmla="*/ 0 w 10723898"/>
              <a:gd name="connsiteY1" fmla="*/ 0 h 6853873"/>
              <a:gd name="connsiteX2" fmla="*/ 1734207 w 10723898"/>
              <a:gd name="connsiteY2" fmla="*/ 13637 h 6853873"/>
              <a:gd name="connsiteX3" fmla="*/ 9013839 w 10723898"/>
              <a:gd name="connsiteY3" fmla="*/ 13637 h 6853873"/>
              <a:gd name="connsiteX4" fmla="*/ 9013839 w 10723898"/>
              <a:gd name="connsiteY4" fmla="*/ 1723696 h 6853873"/>
              <a:gd name="connsiteX5" fmla="*/ 10723898 w 10723898"/>
              <a:gd name="connsiteY5" fmla="*/ 1723696 h 6853873"/>
              <a:gd name="connsiteX6" fmla="*/ 10723898 w 10723898"/>
              <a:gd name="connsiteY6" fmla="*/ 5143814 h 6853873"/>
              <a:gd name="connsiteX7" fmla="*/ 9013839 w 10723898"/>
              <a:gd name="connsiteY7" fmla="*/ 5143814 h 6853873"/>
              <a:gd name="connsiteX8" fmla="*/ 9013839 w 10723898"/>
              <a:gd name="connsiteY8" fmla="*/ 6853873 h 6853873"/>
              <a:gd name="connsiteX9" fmla="*/ 1734207 w 10723898"/>
              <a:gd name="connsiteY9" fmla="*/ 6853873 h 6853873"/>
              <a:gd name="connsiteX10" fmla="*/ 1734207 w 10723898"/>
              <a:gd name="connsiteY10" fmla="*/ 5143814 h 6853873"/>
              <a:gd name="connsiteX11" fmla="*/ 24148 w 10723898"/>
              <a:gd name="connsiteY11" fmla="*/ 5143814 h 6853873"/>
              <a:gd name="connsiteX12" fmla="*/ 24148 w 10723898"/>
              <a:gd name="connsiteY12" fmla="*/ 1723696 h 6853873"/>
              <a:gd name="connsiteX0" fmla="*/ 24148 w 10723898"/>
              <a:gd name="connsiteY0" fmla="*/ 1723696 h 6857000"/>
              <a:gd name="connsiteX1" fmla="*/ 0 w 10723898"/>
              <a:gd name="connsiteY1" fmla="*/ 0 h 6857000"/>
              <a:gd name="connsiteX2" fmla="*/ 1734207 w 10723898"/>
              <a:gd name="connsiteY2" fmla="*/ 13637 h 6857000"/>
              <a:gd name="connsiteX3" fmla="*/ 9013839 w 10723898"/>
              <a:gd name="connsiteY3" fmla="*/ 13637 h 6857000"/>
              <a:gd name="connsiteX4" fmla="*/ 9013839 w 10723898"/>
              <a:gd name="connsiteY4" fmla="*/ 1723696 h 6857000"/>
              <a:gd name="connsiteX5" fmla="*/ 10723898 w 10723898"/>
              <a:gd name="connsiteY5" fmla="*/ 1723696 h 6857000"/>
              <a:gd name="connsiteX6" fmla="*/ 10723898 w 10723898"/>
              <a:gd name="connsiteY6" fmla="*/ 5143814 h 6857000"/>
              <a:gd name="connsiteX7" fmla="*/ 9013839 w 10723898"/>
              <a:gd name="connsiteY7" fmla="*/ 5143814 h 6857000"/>
              <a:gd name="connsiteX8" fmla="*/ 9013839 w 10723898"/>
              <a:gd name="connsiteY8" fmla="*/ 6853873 h 6857000"/>
              <a:gd name="connsiteX9" fmla="*/ 1734207 w 10723898"/>
              <a:gd name="connsiteY9" fmla="*/ 6853873 h 6857000"/>
              <a:gd name="connsiteX10" fmla="*/ 21021 w 10723898"/>
              <a:gd name="connsiteY10" fmla="*/ 6857000 h 6857000"/>
              <a:gd name="connsiteX11" fmla="*/ 24148 w 10723898"/>
              <a:gd name="connsiteY11" fmla="*/ 5143814 h 6857000"/>
              <a:gd name="connsiteX12" fmla="*/ 24148 w 10723898"/>
              <a:gd name="connsiteY12" fmla="*/ 1723696 h 6857000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9013839 w 10737536"/>
              <a:gd name="connsiteY3" fmla="*/ 13637 h 6867511"/>
              <a:gd name="connsiteX4" fmla="*/ 9013839 w 10737536"/>
              <a:gd name="connsiteY4" fmla="*/ 1723696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9013839 w 10737536"/>
              <a:gd name="connsiteY3" fmla="*/ 13637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5398281 w 10737536"/>
              <a:gd name="connsiteY3" fmla="*/ 13637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5429812 w 10737536"/>
              <a:gd name="connsiteY3" fmla="*/ 591706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5398281 w 10737536"/>
              <a:gd name="connsiteY3" fmla="*/ 349969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9718032 w 10737536"/>
              <a:gd name="connsiteY4" fmla="*/ 1051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879048 h 7022863"/>
              <a:gd name="connsiteX1" fmla="*/ 0 w 10737536"/>
              <a:gd name="connsiteY1" fmla="*/ 155352 h 7022863"/>
              <a:gd name="connsiteX2" fmla="*/ 5013435 w 10737536"/>
              <a:gd name="connsiteY2" fmla="*/ 179500 h 7022863"/>
              <a:gd name="connsiteX3" fmla="*/ 5398281 w 10737536"/>
              <a:gd name="connsiteY3" fmla="*/ 505321 h 7022863"/>
              <a:gd name="connsiteX4" fmla="*/ 9718032 w 10737536"/>
              <a:gd name="connsiteY4" fmla="*/ 165862 h 7022863"/>
              <a:gd name="connsiteX5" fmla="*/ 10723898 w 10737536"/>
              <a:gd name="connsiteY5" fmla="*/ 165862 h 7022863"/>
              <a:gd name="connsiteX6" fmla="*/ 10723898 w 10737536"/>
              <a:gd name="connsiteY6" fmla="*/ 5299166 h 7022863"/>
              <a:gd name="connsiteX7" fmla="*/ 10737536 w 10737536"/>
              <a:gd name="connsiteY7" fmla="*/ 7022863 h 7022863"/>
              <a:gd name="connsiteX8" fmla="*/ 9013839 w 10737536"/>
              <a:gd name="connsiteY8" fmla="*/ 7009225 h 7022863"/>
              <a:gd name="connsiteX9" fmla="*/ 1734207 w 10737536"/>
              <a:gd name="connsiteY9" fmla="*/ 7009225 h 7022863"/>
              <a:gd name="connsiteX10" fmla="*/ 21021 w 10737536"/>
              <a:gd name="connsiteY10" fmla="*/ 7012352 h 7022863"/>
              <a:gd name="connsiteX11" fmla="*/ 24148 w 10737536"/>
              <a:gd name="connsiteY11" fmla="*/ 5299166 h 7022863"/>
              <a:gd name="connsiteX12" fmla="*/ 24148 w 10737536"/>
              <a:gd name="connsiteY12" fmla="*/ 1879048 h 7022863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9718032 w 10737536"/>
              <a:gd name="connsiteY4" fmla="*/ 10510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5533 h 6869348"/>
              <a:gd name="connsiteX1" fmla="*/ 0 w 10737536"/>
              <a:gd name="connsiteY1" fmla="*/ 1837 h 6869348"/>
              <a:gd name="connsiteX2" fmla="*/ 5013435 w 10737536"/>
              <a:gd name="connsiteY2" fmla="*/ 25985 h 6869348"/>
              <a:gd name="connsiteX3" fmla="*/ 5398281 w 10737536"/>
              <a:gd name="connsiteY3" fmla="*/ 351806 h 6869348"/>
              <a:gd name="connsiteX4" fmla="*/ 9718032 w 10737536"/>
              <a:gd name="connsiteY4" fmla="*/ 12347 h 6869348"/>
              <a:gd name="connsiteX5" fmla="*/ 10723898 w 10737536"/>
              <a:gd name="connsiteY5" fmla="*/ 12347 h 6869348"/>
              <a:gd name="connsiteX6" fmla="*/ 10723898 w 10737536"/>
              <a:gd name="connsiteY6" fmla="*/ 5145651 h 6869348"/>
              <a:gd name="connsiteX7" fmla="*/ 10737536 w 10737536"/>
              <a:gd name="connsiteY7" fmla="*/ 6869348 h 6869348"/>
              <a:gd name="connsiteX8" fmla="*/ 9013839 w 10737536"/>
              <a:gd name="connsiteY8" fmla="*/ 6855710 h 6869348"/>
              <a:gd name="connsiteX9" fmla="*/ 1734207 w 10737536"/>
              <a:gd name="connsiteY9" fmla="*/ 6855710 h 6869348"/>
              <a:gd name="connsiteX10" fmla="*/ 21021 w 10737536"/>
              <a:gd name="connsiteY10" fmla="*/ 6858837 h 6869348"/>
              <a:gd name="connsiteX11" fmla="*/ 24148 w 10737536"/>
              <a:gd name="connsiteY11" fmla="*/ 5145651 h 6869348"/>
              <a:gd name="connsiteX12" fmla="*/ 24148 w 10737536"/>
              <a:gd name="connsiteY12" fmla="*/ 1725533 h 6869348"/>
              <a:gd name="connsiteX0" fmla="*/ 24148 w 10941658"/>
              <a:gd name="connsiteY0" fmla="*/ 2067364 h 7211179"/>
              <a:gd name="connsiteX1" fmla="*/ 0 w 10941658"/>
              <a:gd name="connsiteY1" fmla="*/ 343668 h 7211179"/>
              <a:gd name="connsiteX2" fmla="*/ 5013435 w 10941658"/>
              <a:gd name="connsiteY2" fmla="*/ 367816 h 7211179"/>
              <a:gd name="connsiteX3" fmla="*/ 5398281 w 10941658"/>
              <a:gd name="connsiteY3" fmla="*/ 693637 h 7211179"/>
              <a:gd name="connsiteX4" fmla="*/ 7784128 w 10941658"/>
              <a:gd name="connsiteY4" fmla="*/ 417241 h 7211179"/>
              <a:gd name="connsiteX5" fmla="*/ 10723898 w 10941658"/>
              <a:gd name="connsiteY5" fmla="*/ 354178 h 7211179"/>
              <a:gd name="connsiteX6" fmla="*/ 10723898 w 10941658"/>
              <a:gd name="connsiteY6" fmla="*/ 5487482 h 7211179"/>
              <a:gd name="connsiteX7" fmla="*/ 10737536 w 10941658"/>
              <a:gd name="connsiteY7" fmla="*/ 7211179 h 7211179"/>
              <a:gd name="connsiteX8" fmla="*/ 9013839 w 10941658"/>
              <a:gd name="connsiteY8" fmla="*/ 7197541 h 7211179"/>
              <a:gd name="connsiteX9" fmla="*/ 1734207 w 10941658"/>
              <a:gd name="connsiteY9" fmla="*/ 7197541 h 7211179"/>
              <a:gd name="connsiteX10" fmla="*/ 21021 w 10941658"/>
              <a:gd name="connsiteY10" fmla="*/ 7200668 h 7211179"/>
              <a:gd name="connsiteX11" fmla="*/ 24148 w 10941658"/>
              <a:gd name="connsiteY11" fmla="*/ 5487482 h 7211179"/>
              <a:gd name="connsiteX12" fmla="*/ 24148 w 10941658"/>
              <a:gd name="connsiteY12" fmla="*/ 2067364 h 7211179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7784128 w 10737536"/>
              <a:gd name="connsiteY4" fmla="*/ 73573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1097367"/>
              <a:gd name="connsiteY0" fmla="*/ 2083869 h 7227684"/>
              <a:gd name="connsiteX1" fmla="*/ 0 w 11097367"/>
              <a:gd name="connsiteY1" fmla="*/ 360173 h 7227684"/>
              <a:gd name="connsiteX2" fmla="*/ 5013435 w 11097367"/>
              <a:gd name="connsiteY2" fmla="*/ 384321 h 7227684"/>
              <a:gd name="connsiteX3" fmla="*/ 5398281 w 11097367"/>
              <a:gd name="connsiteY3" fmla="*/ 710142 h 7227684"/>
              <a:gd name="connsiteX4" fmla="*/ 5682059 w 11097367"/>
              <a:gd name="connsiteY4" fmla="*/ 381194 h 7227684"/>
              <a:gd name="connsiteX5" fmla="*/ 10723898 w 11097367"/>
              <a:gd name="connsiteY5" fmla="*/ 370683 h 7227684"/>
              <a:gd name="connsiteX6" fmla="*/ 10723898 w 11097367"/>
              <a:gd name="connsiteY6" fmla="*/ 5503987 h 7227684"/>
              <a:gd name="connsiteX7" fmla="*/ 10737536 w 11097367"/>
              <a:gd name="connsiteY7" fmla="*/ 7227684 h 7227684"/>
              <a:gd name="connsiteX8" fmla="*/ 9013839 w 11097367"/>
              <a:gd name="connsiteY8" fmla="*/ 7214046 h 7227684"/>
              <a:gd name="connsiteX9" fmla="*/ 1734207 w 11097367"/>
              <a:gd name="connsiteY9" fmla="*/ 7214046 h 7227684"/>
              <a:gd name="connsiteX10" fmla="*/ 21021 w 11097367"/>
              <a:gd name="connsiteY10" fmla="*/ 7217173 h 7227684"/>
              <a:gd name="connsiteX11" fmla="*/ 24148 w 11097367"/>
              <a:gd name="connsiteY11" fmla="*/ 5503987 h 7227684"/>
              <a:gd name="connsiteX12" fmla="*/ 24148 w 11097367"/>
              <a:gd name="connsiteY12" fmla="*/ 2083869 h 7227684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5682059 w 10737536"/>
              <a:gd name="connsiteY4" fmla="*/ 21021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1091139"/>
              <a:gd name="connsiteY0" fmla="*/ 2083869 h 7227684"/>
              <a:gd name="connsiteX1" fmla="*/ 0 w 11091139"/>
              <a:gd name="connsiteY1" fmla="*/ 360173 h 7227684"/>
              <a:gd name="connsiteX2" fmla="*/ 5013435 w 11091139"/>
              <a:gd name="connsiteY2" fmla="*/ 384321 h 7227684"/>
              <a:gd name="connsiteX3" fmla="*/ 5398281 w 11091139"/>
              <a:gd name="connsiteY3" fmla="*/ 710142 h 7227684"/>
              <a:gd name="connsiteX4" fmla="*/ 5766141 w 11091139"/>
              <a:gd name="connsiteY4" fmla="*/ 381194 h 7227684"/>
              <a:gd name="connsiteX5" fmla="*/ 10723898 w 11091139"/>
              <a:gd name="connsiteY5" fmla="*/ 370683 h 7227684"/>
              <a:gd name="connsiteX6" fmla="*/ 10723898 w 11091139"/>
              <a:gd name="connsiteY6" fmla="*/ 5503987 h 7227684"/>
              <a:gd name="connsiteX7" fmla="*/ 10737536 w 11091139"/>
              <a:gd name="connsiteY7" fmla="*/ 7227684 h 7227684"/>
              <a:gd name="connsiteX8" fmla="*/ 9013839 w 11091139"/>
              <a:gd name="connsiteY8" fmla="*/ 7214046 h 7227684"/>
              <a:gd name="connsiteX9" fmla="*/ 1734207 w 11091139"/>
              <a:gd name="connsiteY9" fmla="*/ 7214046 h 7227684"/>
              <a:gd name="connsiteX10" fmla="*/ 21021 w 11091139"/>
              <a:gd name="connsiteY10" fmla="*/ 7217173 h 7227684"/>
              <a:gd name="connsiteX11" fmla="*/ 24148 w 11091139"/>
              <a:gd name="connsiteY11" fmla="*/ 5503987 h 7227684"/>
              <a:gd name="connsiteX12" fmla="*/ 24148 w 11091139"/>
              <a:gd name="connsiteY12" fmla="*/ 2083869 h 7227684"/>
              <a:gd name="connsiteX0" fmla="*/ 24148 w 11091139"/>
              <a:gd name="connsiteY0" fmla="*/ 2090945 h 7234760"/>
              <a:gd name="connsiteX1" fmla="*/ 0 w 11091139"/>
              <a:gd name="connsiteY1" fmla="*/ 367249 h 7234760"/>
              <a:gd name="connsiteX2" fmla="*/ 5013435 w 11091139"/>
              <a:gd name="connsiteY2" fmla="*/ 391397 h 7234760"/>
              <a:gd name="connsiteX3" fmla="*/ 5398281 w 11091139"/>
              <a:gd name="connsiteY3" fmla="*/ 717218 h 7234760"/>
              <a:gd name="connsiteX4" fmla="*/ 5766141 w 11091139"/>
              <a:gd name="connsiteY4" fmla="*/ 388270 h 7234760"/>
              <a:gd name="connsiteX5" fmla="*/ 10723898 w 11091139"/>
              <a:gd name="connsiteY5" fmla="*/ 377759 h 7234760"/>
              <a:gd name="connsiteX6" fmla="*/ 10723898 w 11091139"/>
              <a:gd name="connsiteY6" fmla="*/ 5511063 h 7234760"/>
              <a:gd name="connsiteX7" fmla="*/ 10737536 w 11091139"/>
              <a:gd name="connsiteY7" fmla="*/ 7234760 h 7234760"/>
              <a:gd name="connsiteX8" fmla="*/ 9013839 w 11091139"/>
              <a:gd name="connsiteY8" fmla="*/ 7221122 h 7234760"/>
              <a:gd name="connsiteX9" fmla="*/ 1734207 w 11091139"/>
              <a:gd name="connsiteY9" fmla="*/ 7221122 h 7234760"/>
              <a:gd name="connsiteX10" fmla="*/ 21021 w 11091139"/>
              <a:gd name="connsiteY10" fmla="*/ 7224249 h 7234760"/>
              <a:gd name="connsiteX11" fmla="*/ 24148 w 11091139"/>
              <a:gd name="connsiteY11" fmla="*/ 5511063 h 7234760"/>
              <a:gd name="connsiteX12" fmla="*/ 24148 w 11091139"/>
              <a:gd name="connsiteY12" fmla="*/ 2090945 h 7234760"/>
              <a:gd name="connsiteX0" fmla="*/ 24148 w 11091139"/>
              <a:gd name="connsiteY0" fmla="*/ 2090945 h 7234760"/>
              <a:gd name="connsiteX1" fmla="*/ 0 w 11091139"/>
              <a:gd name="connsiteY1" fmla="*/ 367249 h 7234760"/>
              <a:gd name="connsiteX2" fmla="*/ 5013435 w 11091139"/>
              <a:gd name="connsiteY2" fmla="*/ 391397 h 7234760"/>
              <a:gd name="connsiteX3" fmla="*/ 5398281 w 11091139"/>
              <a:gd name="connsiteY3" fmla="*/ 717218 h 7234760"/>
              <a:gd name="connsiteX4" fmla="*/ 5766141 w 11091139"/>
              <a:gd name="connsiteY4" fmla="*/ 388270 h 7234760"/>
              <a:gd name="connsiteX5" fmla="*/ 10723898 w 11091139"/>
              <a:gd name="connsiteY5" fmla="*/ 377759 h 7234760"/>
              <a:gd name="connsiteX6" fmla="*/ 10723898 w 11091139"/>
              <a:gd name="connsiteY6" fmla="*/ 5511063 h 7234760"/>
              <a:gd name="connsiteX7" fmla="*/ 10737536 w 11091139"/>
              <a:gd name="connsiteY7" fmla="*/ 7234760 h 7234760"/>
              <a:gd name="connsiteX8" fmla="*/ 9013839 w 11091139"/>
              <a:gd name="connsiteY8" fmla="*/ 7221122 h 7234760"/>
              <a:gd name="connsiteX9" fmla="*/ 1734207 w 11091139"/>
              <a:gd name="connsiteY9" fmla="*/ 7221122 h 7234760"/>
              <a:gd name="connsiteX10" fmla="*/ 21021 w 11091139"/>
              <a:gd name="connsiteY10" fmla="*/ 7224249 h 7234760"/>
              <a:gd name="connsiteX11" fmla="*/ 24148 w 11091139"/>
              <a:gd name="connsiteY11" fmla="*/ 5511063 h 7234760"/>
              <a:gd name="connsiteX12" fmla="*/ 24148 w 11091139"/>
              <a:gd name="connsiteY12" fmla="*/ 2090945 h 7234760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5766141 w 10737536"/>
              <a:gd name="connsiteY4" fmla="*/ 21021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37536" h="6867511">
                <a:moveTo>
                  <a:pt x="24148" y="1723696"/>
                </a:moveTo>
                <a:lnTo>
                  <a:pt x="0" y="0"/>
                </a:lnTo>
                <a:lnTo>
                  <a:pt x="5013435" y="24148"/>
                </a:lnTo>
                <a:lnTo>
                  <a:pt x="5398281" y="349969"/>
                </a:lnTo>
                <a:cubicBezTo>
                  <a:pt x="5520901" y="240320"/>
                  <a:pt x="5769645" y="25566"/>
                  <a:pt x="5766141" y="21021"/>
                </a:cubicBezTo>
                <a:cubicBezTo>
                  <a:pt x="5762637" y="16476"/>
                  <a:pt x="10717412" y="18559"/>
                  <a:pt x="10723898" y="10510"/>
                </a:cubicBezTo>
                <a:cubicBezTo>
                  <a:pt x="10730384" y="2461"/>
                  <a:pt x="10723898" y="3432713"/>
                  <a:pt x="10723898" y="5143814"/>
                </a:cubicBezTo>
                <a:lnTo>
                  <a:pt x="10737536" y="6867511"/>
                </a:lnTo>
                <a:lnTo>
                  <a:pt x="9013839" y="6853873"/>
                </a:lnTo>
                <a:lnTo>
                  <a:pt x="1734207" y="6853873"/>
                </a:lnTo>
                <a:lnTo>
                  <a:pt x="21021" y="6857000"/>
                </a:lnTo>
                <a:cubicBezTo>
                  <a:pt x="22063" y="6285938"/>
                  <a:pt x="23106" y="5714876"/>
                  <a:pt x="24148" y="5143814"/>
                </a:cubicBezTo>
                <a:lnTo>
                  <a:pt x="24148" y="17236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타원 7"/>
          <p:cNvSpPr/>
          <p:nvPr/>
        </p:nvSpPr>
        <p:spPr>
          <a:xfrm>
            <a:off x="1098228" y="6660951"/>
            <a:ext cx="144016" cy="144016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타원 8"/>
          <p:cNvSpPr/>
          <p:nvPr/>
        </p:nvSpPr>
        <p:spPr>
          <a:xfrm>
            <a:off x="1458268" y="6660951"/>
            <a:ext cx="144016" cy="144016"/>
          </a:xfrm>
          <a:prstGeom prst="ellipse">
            <a:avLst/>
          </a:prstGeom>
          <a:noFill/>
          <a:ln w="12700"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타원 9"/>
          <p:cNvSpPr/>
          <p:nvPr/>
        </p:nvSpPr>
        <p:spPr>
          <a:xfrm>
            <a:off x="1818308" y="6660951"/>
            <a:ext cx="144016" cy="144016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타원 10"/>
          <p:cNvSpPr/>
          <p:nvPr/>
        </p:nvSpPr>
        <p:spPr>
          <a:xfrm>
            <a:off x="2178348" y="6660951"/>
            <a:ext cx="144016" cy="144016"/>
          </a:xfrm>
          <a:prstGeom prst="ellipse">
            <a:avLst/>
          </a:prstGeom>
          <a:noFill/>
          <a:ln w="12700"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타원 11"/>
          <p:cNvSpPr/>
          <p:nvPr/>
        </p:nvSpPr>
        <p:spPr>
          <a:xfrm>
            <a:off x="2538388" y="6660951"/>
            <a:ext cx="144016" cy="144016"/>
          </a:xfrm>
          <a:prstGeom prst="ellipse">
            <a:avLst/>
          </a:prstGeom>
          <a:noFill/>
          <a:ln w="12700"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98228" y="108223"/>
            <a:ext cx="9145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ZrO2 solution spin coating on silicon</a:t>
            </a:r>
            <a:endParaRPr lang="ko-KR" altLang="en-US" sz="3200" spc="-150" dirty="0">
              <a:solidFill>
                <a:schemeClr val="tx1">
                  <a:lumMod val="65000"/>
                  <a:lumOff val="35000"/>
                </a:schemeClr>
              </a:solidFill>
              <a:latin typeface="HyhwpEQ" panose="02030600000101010101" pitchFamily="18" charset="-127"/>
              <a:ea typeface="HyhwpEQ" panose="02030600000101010101" pitchFamily="18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1170236" y="776820"/>
            <a:ext cx="626469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70236" y="886222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1) Metal – Insulator – Metal structure device process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30F18A3-98FC-4DF0-9020-0F96FCAF09B2}"/>
              </a:ext>
            </a:extLst>
          </p:cNvPr>
          <p:cNvSpPr txBox="1"/>
          <p:nvPr/>
        </p:nvSpPr>
        <p:spPr>
          <a:xfrm>
            <a:off x="1224112" y="1284938"/>
            <a:ext cx="102660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ea typeface="Adobe Song Std L" pitchFamily="18" charset="-128"/>
              </a:rPr>
              <a:t>Process</a:t>
            </a:r>
          </a:p>
          <a:p>
            <a:r>
              <a:rPr lang="en-US" altLang="ko-KR" b="1" dirty="0">
                <a:ea typeface="Adobe Song Std L" pitchFamily="18" charset="-128"/>
              </a:rPr>
              <a:t>ZrO</a:t>
            </a:r>
            <a:r>
              <a:rPr lang="en-US" altLang="ko-KR" b="1" baseline="-25000" dirty="0">
                <a:ea typeface="Adobe Song Std L" pitchFamily="18" charset="-128"/>
              </a:rPr>
              <a:t>2</a:t>
            </a:r>
            <a:r>
              <a:rPr lang="en-US" altLang="ko-KR" b="1" dirty="0">
                <a:ea typeface="Adobe Song Std L" pitchFamily="18" charset="-128"/>
              </a:rPr>
              <a:t> solution fabrication, cleaning bare Silicon wafer</a:t>
            </a:r>
          </a:p>
          <a:p>
            <a:pPr marL="457200" indent="-457200">
              <a:buAutoNum type="arabicParenR"/>
            </a:pPr>
            <a:r>
              <a:rPr lang="en-US" altLang="ko-KR" b="1" dirty="0">
                <a:ea typeface="Adobe Song Std L" pitchFamily="18" charset="-128"/>
              </a:rPr>
              <a:t>ZrO</a:t>
            </a:r>
            <a:r>
              <a:rPr lang="en-US" altLang="ko-KR" b="1" baseline="-25000" dirty="0">
                <a:ea typeface="Adobe Song Std L" pitchFamily="18" charset="-128"/>
              </a:rPr>
              <a:t>2</a:t>
            </a:r>
            <a:r>
              <a:rPr lang="en-US" altLang="ko-KR" b="1" dirty="0">
                <a:ea typeface="Adobe Song Std L" pitchFamily="18" charset="-128"/>
              </a:rPr>
              <a:t> solution spin coating(3000rpm, 30s)</a:t>
            </a:r>
          </a:p>
          <a:p>
            <a:pPr marL="457200" indent="-457200">
              <a:buAutoNum type="arabicParenR"/>
            </a:pPr>
            <a:r>
              <a:rPr lang="en-US" altLang="ko-KR" b="1" dirty="0">
                <a:ea typeface="Adobe Song Std L" pitchFamily="18" charset="-128"/>
              </a:rPr>
              <a:t>soft bake(200</a:t>
            </a:r>
            <a:r>
              <a:rPr lang="ko-KR" altLang="en-US" b="1" dirty="0"/>
              <a:t> ℃</a:t>
            </a:r>
            <a:r>
              <a:rPr lang="en-US" altLang="ko-KR" b="1" dirty="0">
                <a:ea typeface="Adobe Song Std L" pitchFamily="18" charset="-128"/>
              </a:rPr>
              <a:t>, 5min) </a:t>
            </a:r>
          </a:p>
          <a:p>
            <a:pPr marL="457200" indent="-457200">
              <a:buAutoNum type="arabicParenR"/>
            </a:pPr>
            <a:r>
              <a:rPr lang="en-US" altLang="ko-KR" b="1" dirty="0">
                <a:ea typeface="Adobe Song Std L" pitchFamily="18" charset="-128"/>
              </a:rPr>
              <a:t>annealing(350</a:t>
            </a:r>
            <a:r>
              <a:rPr lang="ko-KR" altLang="en-US" b="1" dirty="0"/>
              <a:t>℃ </a:t>
            </a:r>
            <a:r>
              <a:rPr lang="en-US" altLang="ko-KR" b="1" dirty="0">
                <a:ea typeface="Adobe Song Std L" pitchFamily="18" charset="-128"/>
              </a:rPr>
              <a:t>30min) and this process repeat 5 times </a:t>
            </a:r>
          </a:p>
          <a:p>
            <a:pPr marL="457200" indent="-457200">
              <a:buAutoNum type="arabicParenR"/>
            </a:pPr>
            <a:r>
              <a:rPr lang="en-US" altLang="ko-KR" b="1" dirty="0">
                <a:ea typeface="Adobe Song Std L" pitchFamily="18" charset="-128"/>
              </a:rPr>
              <a:t>Cr deposition(sputter)</a:t>
            </a:r>
            <a:r>
              <a:rPr lang="ko-KR" altLang="en-US" b="1" dirty="0">
                <a:latin typeface="Adobe Song Std L" pitchFamily="18" charset="-128"/>
              </a:rPr>
              <a:t> </a:t>
            </a:r>
            <a:endParaRPr lang="en-US" altLang="ko-KR" b="1" dirty="0">
              <a:latin typeface="Adobe Song Std L" pitchFamily="18" charset="-128"/>
              <a:ea typeface="Adobe Song Std L" pitchFamily="18" charset="-128"/>
            </a:endParaRPr>
          </a:p>
          <a:p>
            <a:pPr algn="ctr"/>
            <a:endParaRPr lang="en-US" altLang="ko-KR" sz="1400" b="1" dirty="0"/>
          </a:p>
          <a:p>
            <a:endParaRPr lang="en-US" altLang="ko-KR" sz="1400" b="1" dirty="0"/>
          </a:p>
          <a:p>
            <a:r>
              <a:rPr lang="ko-KR" altLang="en-US" sz="1400" b="1" dirty="0"/>
              <a:t>   </a:t>
            </a:r>
            <a:endParaRPr lang="en-US" altLang="ko-KR" sz="1400" b="1" dirty="0"/>
          </a:p>
          <a:p>
            <a:endParaRPr lang="en-US" altLang="ko-KR" sz="1600" b="1" dirty="0"/>
          </a:p>
          <a:p>
            <a:r>
              <a:rPr lang="ko-KR" altLang="en-US" sz="1600" b="1" dirty="0"/>
              <a:t>  </a:t>
            </a:r>
            <a:endParaRPr lang="en-US" altLang="ko-KR" sz="1600" b="1" dirty="0"/>
          </a:p>
          <a:p>
            <a:endParaRPr lang="en-US" altLang="ko-KR" sz="1600" b="1" dirty="0"/>
          </a:p>
        </p:txBody>
      </p:sp>
      <p:graphicFrame>
        <p:nvGraphicFramePr>
          <p:cNvPr id="18" name="표 17">
            <a:extLst>
              <a:ext uri="{FF2B5EF4-FFF2-40B4-BE49-F238E27FC236}">
                <a16:creationId xmlns:a16="http://schemas.microsoft.com/office/drawing/2014/main" xmlns="" id="{E76BB28E-C1F2-488B-BBAD-71437CFEB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762585"/>
              </p:ext>
            </p:extLst>
          </p:nvPr>
        </p:nvGraphicFramePr>
        <p:xfrm>
          <a:off x="4719753" y="2946931"/>
          <a:ext cx="5523491" cy="4068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0511">
                  <a:extLst>
                    <a:ext uri="{9D8B030D-6E8A-4147-A177-3AD203B41FA5}">
                      <a16:colId xmlns:a16="http://schemas.microsoft.com/office/drawing/2014/main" xmlns="" val="3431623115"/>
                    </a:ext>
                  </a:extLst>
                </a:gridCol>
                <a:gridCol w="3932980">
                  <a:extLst>
                    <a:ext uri="{9D8B030D-6E8A-4147-A177-3AD203B41FA5}">
                      <a16:colId xmlns:a16="http://schemas.microsoft.com/office/drawing/2014/main" xmlns="" val="2805426771"/>
                    </a:ext>
                  </a:extLst>
                </a:gridCol>
              </a:tblGrid>
              <a:tr h="2887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process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factor</a:t>
                      </a:r>
                      <a:endParaRPr lang="ko-KR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1456096"/>
                  </a:ext>
                </a:extLst>
              </a:tr>
              <a:tr h="4511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 ZrO</a:t>
                      </a:r>
                      <a:r>
                        <a:rPr lang="en-US" altLang="ko-KR" sz="1400" b="1" baseline="-25000" dirty="0"/>
                        <a:t>2</a:t>
                      </a:r>
                      <a:r>
                        <a:rPr lang="en-US" altLang="ko-KR" sz="1400" b="1" dirty="0"/>
                        <a:t> solution</a:t>
                      </a:r>
                    </a:p>
                    <a:p>
                      <a:pPr algn="ctr" latinLnBrk="1"/>
                      <a:r>
                        <a:rPr lang="en-US" altLang="ko-KR" sz="1400" b="1" dirty="0"/>
                        <a:t>fabrication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dirty="0"/>
                        <a:t>Solute : 10mL</a:t>
                      </a:r>
                      <a:r>
                        <a:rPr lang="en-US" altLang="ko-KR" sz="1050" b="1" baseline="0" dirty="0"/>
                        <a:t>  Solvent : 1.61125g(0.5M), 1.9335g(0.6M)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47276867"/>
                  </a:ext>
                </a:extLst>
              </a:tr>
              <a:tr h="40906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/>
                        <a:t>Cleaning bare Silicon wafer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dirty="0"/>
                        <a:t>DI</a:t>
                      </a:r>
                      <a:r>
                        <a:rPr lang="en-US" altLang="ko-KR" sz="1050" b="1" baseline="0" dirty="0"/>
                        <a:t> Water -&gt; </a:t>
                      </a:r>
                      <a:r>
                        <a:rPr lang="en-US" altLang="ko-KR" sz="1050" b="1" baseline="0" dirty="0" err="1"/>
                        <a:t>Aceton</a:t>
                      </a:r>
                      <a:r>
                        <a:rPr lang="en-US" altLang="ko-KR" sz="1050" b="1" baseline="0" dirty="0"/>
                        <a:t> -&gt; IPA (</a:t>
                      </a:r>
                      <a:r>
                        <a:rPr lang="en-US" altLang="ko-KR" sz="1050" b="1" baseline="0" dirty="0" err="1"/>
                        <a:t>Sonification</a:t>
                      </a:r>
                      <a:r>
                        <a:rPr lang="en-US" altLang="ko-KR" sz="1050" b="1" baseline="0" dirty="0"/>
                        <a:t> cleaning)</a:t>
                      </a:r>
                      <a:endParaRPr lang="ko-KR" altLang="en-US" sz="105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67727245"/>
                  </a:ext>
                </a:extLst>
              </a:tr>
              <a:tr h="2406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ZrO</a:t>
                      </a:r>
                      <a:r>
                        <a:rPr lang="en-US" altLang="ko-KR" sz="1400" b="1" baseline="-25000" dirty="0"/>
                        <a:t>2</a:t>
                      </a:r>
                      <a:r>
                        <a:rPr lang="en-US" altLang="ko-KR" sz="1400" b="1" dirty="0"/>
                        <a:t> solution spin coating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1" dirty="0"/>
                        <a:t>Spin :</a:t>
                      </a:r>
                      <a:r>
                        <a:rPr lang="en-US" altLang="ko-KR" sz="1050" b="1" baseline="0" dirty="0"/>
                        <a:t> </a:t>
                      </a:r>
                      <a:r>
                        <a:rPr lang="en-US" altLang="ko-KR" sz="1050" b="1" dirty="0"/>
                        <a:t>3000rpm</a:t>
                      </a:r>
                      <a:r>
                        <a:rPr lang="en-US" altLang="ko-KR" sz="1050" b="1" baseline="0" dirty="0"/>
                        <a:t>   Time : 30 sec</a:t>
                      </a:r>
                      <a:endParaRPr lang="ko-KR" altLang="en-US" sz="105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3972221"/>
                  </a:ext>
                </a:extLst>
              </a:tr>
              <a:tr h="4511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soft bake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1" baseline="0" dirty="0" err="1"/>
                        <a:t>Tmp</a:t>
                      </a:r>
                      <a:r>
                        <a:rPr lang="en-US" altLang="ko-KR" sz="1050" b="1" baseline="0" dirty="0"/>
                        <a:t> : 200</a:t>
                      </a:r>
                      <a:r>
                        <a:rPr lang="ko-KR" altLang="en-US" sz="1050" b="1" baseline="0" dirty="0"/>
                        <a:t>℃   </a:t>
                      </a:r>
                      <a:r>
                        <a:rPr lang="en-US" altLang="ko-KR" sz="1050" b="1" baseline="0" dirty="0"/>
                        <a:t> Time : 5 min</a:t>
                      </a:r>
                      <a:endParaRPr lang="ko-KR" altLang="en-US" sz="105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50728729"/>
                  </a:ext>
                </a:extLst>
              </a:tr>
              <a:tr h="40906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annealing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1" baseline="0" dirty="0" err="1"/>
                        <a:t>Tmp</a:t>
                      </a:r>
                      <a:r>
                        <a:rPr lang="en-US" altLang="ko-KR" sz="1050" b="1" baseline="0" dirty="0"/>
                        <a:t> : 350</a:t>
                      </a:r>
                      <a:r>
                        <a:rPr lang="ko-KR" altLang="en-US" sz="1050" b="1" baseline="0" dirty="0"/>
                        <a:t>℃   </a:t>
                      </a:r>
                      <a:r>
                        <a:rPr lang="en-US" altLang="ko-KR" sz="1050" b="1" baseline="0" dirty="0"/>
                        <a:t> Time : 30 min</a:t>
                      </a:r>
                      <a:endParaRPr lang="ko-KR" altLang="en-US" sz="105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88865394"/>
                  </a:ext>
                </a:extLst>
              </a:tr>
              <a:tr h="32484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Spin coating, soft bake and annealing</a:t>
                      </a:r>
                    </a:p>
                    <a:p>
                      <a:pPr algn="ctr" latinLnBrk="1"/>
                      <a:r>
                        <a:rPr lang="en-US" altLang="ko-KR" sz="1400" b="1" dirty="0"/>
                        <a:t>repeat 5 times</a:t>
                      </a:r>
                      <a:endParaRPr lang="ko-KR" altLang="en-US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50" b="1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91786322"/>
                  </a:ext>
                </a:extLst>
              </a:tr>
              <a:tr h="40906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Cr deposition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baseline="0" dirty="0"/>
                        <a:t>sputter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1" baseline="0" dirty="0" err="1"/>
                        <a:t>Ar</a:t>
                      </a:r>
                      <a:r>
                        <a:rPr lang="en-US" altLang="ko-KR" sz="1050" b="1" baseline="0" dirty="0"/>
                        <a:t> : 20sccm power : 125W 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1" baseline="0" dirty="0"/>
                        <a:t>Pre : 300s main : 500s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1" baseline="0" dirty="0"/>
                        <a:t>Thickness : 100nm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39018120"/>
                  </a:ext>
                </a:extLst>
              </a:tr>
            </a:tbl>
          </a:graphicData>
        </a:graphic>
      </p:graphicFrame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CA6915E1-9583-4770-8C76-C4EFD3A40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B45F-6B95-43B9-BA4B-B10893221CAF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337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2" b="8317"/>
          <a:stretch/>
        </p:blipFill>
        <p:spPr bwMode="auto">
          <a:xfrm>
            <a:off x="-3175" y="0"/>
            <a:ext cx="10696575" cy="753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-3175" y="0"/>
            <a:ext cx="10696575" cy="7561263"/>
          </a:xfrm>
          <a:prstGeom prst="rect">
            <a:avLst/>
          </a:prstGeom>
          <a:solidFill>
            <a:srgbClr val="BE222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pc="-150" dirty="0">
              <a:solidFill>
                <a:schemeClr val="tx1">
                  <a:lumMod val="50000"/>
                  <a:lumOff val="50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3" name="십자형 5"/>
          <p:cNvSpPr/>
          <p:nvPr/>
        </p:nvSpPr>
        <p:spPr>
          <a:xfrm rot="16200000">
            <a:off x="2025279" y="-1034852"/>
            <a:ext cx="7669066" cy="9667183"/>
          </a:xfrm>
          <a:custGeom>
            <a:avLst/>
            <a:gdLst>
              <a:gd name="connsiteX0" fmla="*/ 0 w 10699750"/>
              <a:gd name="connsiteY0" fmla="*/ 1710059 h 6840236"/>
              <a:gd name="connsiteX1" fmla="*/ 1710059 w 10699750"/>
              <a:gd name="connsiteY1" fmla="*/ 1710059 h 6840236"/>
              <a:gd name="connsiteX2" fmla="*/ 1710059 w 10699750"/>
              <a:gd name="connsiteY2" fmla="*/ 0 h 6840236"/>
              <a:gd name="connsiteX3" fmla="*/ 8989691 w 10699750"/>
              <a:gd name="connsiteY3" fmla="*/ 0 h 6840236"/>
              <a:gd name="connsiteX4" fmla="*/ 8989691 w 10699750"/>
              <a:gd name="connsiteY4" fmla="*/ 1710059 h 6840236"/>
              <a:gd name="connsiteX5" fmla="*/ 10699750 w 10699750"/>
              <a:gd name="connsiteY5" fmla="*/ 1710059 h 6840236"/>
              <a:gd name="connsiteX6" fmla="*/ 10699750 w 10699750"/>
              <a:gd name="connsiteY6" fmla="*/ 5130177 h 6840236"/>
              <a:gd name="connsiteX7" fmla="*/ 8989691 w 10699750"/>
              <a:gd name="connsiteY7" fmla="*/ 5130177 h 6840236"/>
              <a:gd name="connsiteX8" fmla="*/ 8989691 w 10699750"/>
              <a:gd name="connsiteY8" fmla="*/ 6840236 h 6840236"/>
              <a:gd name="connsiteX9" fmla="*/ 1710059 w 10699750"/>
              <a:gd name="connsiteY9" fmla="*/ 6840236 h 6840236"/>
              <a:gd name="connsiteX10" fmla="*/ 1710059 w 10699750"/>
              <a:gd name="connsiteY10" fmla="*/ 5130177 h 6840236"/>
              <a:gd name="connsiteX11" fmla="*/ 0 w 10699750"/>
              <a:gd name="connsiteY11" fmla="*/ 5130177 h 6840236"/>
              <a:gd name="connsiteX12" fmla="*/ 0 w 10699750"/>
              <a:gd name="connsiteY12" fmla="*/ 1710059 h 6840236"/>
              <a:gd name="connsiteX0" fmla="*/ 24148 w 10723898"/>
              <a:gd name="connsiteY0" fmla="*/ 1723696 h 6853873"/>
              <a:gd name="connsiteX1" fmla="*/ 0 w 10723898"/>
              <a:gd name="connsiteY1" fmla="*/ 0 h 6853873"/>
              <a:gd name="connsiteX2" fmla="*/ 1734207 w 10723898"/>
              <a:gd name="connsiteY2" fmla="*/ 13637 h 6853873"/>
              <a:gd name="connsiteX3" fmla="*/ 9013839 w 10723898"/>
              <a:gd name="connsiteY3" fmla="*/ 13637 h 6853873"/>
              <a:gd name="connsiteX4" fmla="*/ 9013839 w 10723898"/>
              <a:gd name="connsiteY4" fmla="*/ 1723696 h 6853873"/>
              <a:gd name="connsiteX5" fmla="*/ 10723898 w 10723898"/>
              <a:gd name="connsiteY5" fmla="*/ 1723696 h 6853873"/>
              <a:gd name="connsiteX6" fmla="*/ 10723898 w 10723898"/>
              <a:gd name="connsiteY6" fmla="*/ 5143814 h 6853873"/>
              <a:gd name="connsiteX7" fmla="*/ 9013839 w 10723898"/>
              <a:gd name="connsiteY7" fmla="*/ 5143814 h 6853873"/>
              <a:gd name="connsiteX8" fmla="*/ 9013839 w 10723898"/>
              <a:gd name="connsiteY8" fmla="*/ 6853873 h 6853873"/>
              <a:gd name="connsiteX9" fmla="*/ 1734207 w 10723898"/>
              <a:gd name="connsiteY9" fmla="*/ 6853873 h 6853873"/>
              <a:gd name="connsiteX10" fmla="*/ 1734207 w 10723898"/>
              <a:gd name="connsiteY10" fmla="*/ 5143814 h 6853873"/>
              <a:gd name="connsiteX11" fmla="*/ 24148 w 10723898"/>
              <a:gd name="connsiteY11" fmla="*/ 5143814 h 6853873"/>
              <a:gd name="connsiteX12" fmla="*/ 24148 w 10723898"/>
              <a:gd name="connsiteY12" fmla="*/ 1723696 h 6853873"/>
              <a:gd name="connsiteX0" fmla="*/ 24148 w 10723898"/>
              <a:gd name="connsiteY0" fmla="*/ 1723696 h 6857000"/>
              <a:gd name="connsiteX1" fmla="*/ 0 w 10723898"/>
              <a:gd name="connsiteY1" fmla="*/ 0 h 6857000"/>
              <a:gd name="connsiteX2" fmla="*/ 1734207 w 10723898"/>
              <a:gd name="connsiteY2" fmla="*/ 13637 h 6857000"/>
              <a:gd name="connsiteX3" fmla="*/ 9013839 w 10723898"/>
              <a:gd name="connsiteY3" fmla="*/ 13637 h 6857000"/>
              <a:gd name="connsiteX4" fmla="*/ 9013839 w 10723898"/>
              <a:gd name="connsiteY4" fmla="*/ 1723696 h 6857000"/>
              <a:gd name="connsiteX5" fmla="*/ 10723898 w 10723898"/>
              <a:gd name="connsiteY5" fmla="*/ 1723696 h 6857000"/>
              <a:gd name="connsiteX6" fmla="*/ 10723898 w 10723898"/>
              <a:gd name="connsiteY6" fmla="*/ 5143814 h 6857000"/>
              <a:gd name="connsiteX7" fmla="*/ 9013839 w 10723898"/>
              <a:gd name="connsiteY7" fmla="*/ 5143814 h 6857000"/>
              <a:gd name="connsiteX8" fmla="*/ 9013839 w 10723898"/>
              <a:gd name="connsiteY8" fmla="*/ 6853873 h 6857000"/>
              <a:gd name="connsiteX9" fmla="*/ 1734207 w 10723898"/>
              <a:gd name="connsiteY9" fmla="*/ 6853873 h 6857000"/>
              <a:gd name="connsiteX10" fmla="*/ 21021 w 10723898"/>
              <a:gd name="connsiteY10" fmla="*/ 6857000 h 6857000"/>
              <a:gd name="connsiteX11" fmla="*/ 24148 w 10723898"/>
              <a:gd name="connsiteY11" fmla="*/ 5143814 h 6857000"/>
              <a:gd name="connsiteX12" fmla="*/ 24148 w 10723898"/>
              <a:gd name="connsiteY12" fmla="*/ 1723696 h 6857000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9013839 w 10737536"/>
              <a:gd name="connsiteY3" fmla="*/ 13637 h 6867511"/>
              <a:gd name="connsiteX4" fmla="*/ 9013839 w 10737536"/>
              <a:gd name="connsiteY4" fmla="*/ 1723696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9013839 w 10737536"/>
              <a:gd name="connsiteY3" fmla="*/ 13637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5398281 w 10737536"/>
              <a:gd name="connsiteY3" fmla="*/ 13637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5429812 w 10737536"/>
              <a:gd name="connsiteY3" fmla="*/ 591706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5398281 w 10737536"/>
              <a:gd name="connsiteY3" fmla="*/ 349969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9718032 w 10737536"/>
              <a:gd name="connsiteY4" fmla="*/ 1051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879048 h 7022863"/>
              <a:gd name="connsiteX1" fmla="*/ 0 w 10737536"/>
              <a:gd name="connsiteY1" fmla="*/ 155352 h 7022863"/>
              <a:gd name="connsiteX2" fmla="*/ 5013435 w 10737536"/>
              <a:gd name="connsiteY2" fmla="*/ 179500 h 7022863"/>
              <a:gd name="connsiteX3" fmla="*/ 5398281 w 10737536"/>
              <a:gd name="connsiteY3" fmla="*/ 505321 h 7022863"/>
              <a:gd name="connsiteX4" fmla="*/ 9718032 w 10737536"/>
              <a:gd name="connsiteY4" fmla="*/ 165862 h 7022863"/>
              <a:gd name="connsiteX5" fmla="*/ 10723898 w 10737536"/>
              <a:gd name="connsiteY5" fmla="*/ 165862 h 7022863"/>
              <a:gd name="connsiteX6" fmla="*/ 10723898 w 10737536"/>
              <a:gd name="connsiteY6" fmla="*/ 5299166 h 7022863"/>
              <a:gd name="connsiteX7" fmla="*/ 10737536 w 10737536"/>
              <a:gd name="connsiteY7" fmla="*/ 7022863 h 7022863"/>
              <a:gd name="connsiteX8" fmla="*/ 9013839 w 10737536"/>
              <a:gd name="connsiteY8" fmla="*/ 7009225 h 7022863"/>
              <a:gd name="connsiteX9" fmla="*/ 1734207 w 10737536"/>
              <a:gd name="connsiteY9" fmla="*/ 7009225 h 7022863"/>
              <a:gd name="connsiteX10" fmla="*/ 21021 w 10737536"/>
              <a:gd name="connsiteY10" fmla="*/ 7012352 h 7022863"/>
              <a:gd name="connsiteX11" fmla="*/ 24148 w 10737536"/>
              <a:gd name="connsiteY11" fmla="*/ 5299166 h 7022863"/>
              <a:gd name="connsiteX12" fmla="*/ 24148 w 10737536"/>
              <a:gd name="connsiteY12" fmla="*/ 1879048 h 7022863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9718032 w 10737536"/>
              <a:gd name="connsiteY4" fmla="*/ 10510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5533 h 6869348"/>
              <a:gd name="connsiteX1" fmla="*/ 0 w 10737536"/>
              <a:gd name="connsiteY1" fmla="*/ 1837 h 6869348"/>
              <a:gd name="connsiteX2" fmla="*/ 5013435 w 10737536"/>
              <a:gd name="connsiteY2" fmla="*/ 25985 h 6869348"/>
              <a:gd name="connsiteX3" fmla="*/ 5398281 w 10737536"/>
              <a:gd name="connsiteY3" fmla="*/ 351806 h 6869348"/>
              <a:gd name="connsiteX4" fmla="*/ 9718032 w 10737536"/>
              <a:gd name="connsiteY4" fmla="*/ 12347 h 6869348"/>
              <a:gd name="connsiteX5" fmla="*/ 10723898 w 10737536"/>
              <a:gd name="connsiteY5" fmla="*/ 12347 h 6869348"/>
              <a:gd name="connsiteX6" fmla="*/ 10723898 w 10737536"/>
              <a:gd name="connsiteY6" fmla="*/ 5145651 h 6869348"/>
              <a:gd name="connsiteX7" fmla="*/ 10737536 w 10737536"/>
              <a:gd name="connsiteY7" fmla="*/ 6869348 h 6869348"/>
              <a:gd name="connsiteX8" fmla="*/ 9013839 w 10737536"/>
              <a:gd name="connsiteY8" fmla="*/ 6855710 h 6869348"/>
              <a:gd name="connsiteX9" fmla="*/ 1734207 w 10737536"/>
              <a:gd name="connsiteY9" fmla="*/ 6855710 h 6869348"/>
              <a:gd name="connsiteX10" fmla="*/ 21021 w 10737536"/>
              <a:gd name="connsiteY10" fmla="*/ 6858837 h 6869348"/>
              <a:gd name="connsiteX11" fmla="*/ 24148 w 10737536"/>
              <a:gd name="connsiteY11" fmla="*/ 5145651 h 6869348"/>
              <a:gd name="connsiteX12" fmla="*/ 24148 w 10737536"/>
              <a:gd name="connsiteY12" fmla="*/ 1725533 h 6869348"/>
              <a:gd name="connsiteX0" fmla="*/ 24148 w 10941658"/>
              <a:gd name="connsiteY0" fmla="*/ 2067364 h 7211179"/>
              <a:gd name="connsiteX1" fmla="*/ 0 w 10941658"/>
              <a:gd name="connsiteY1" fmla="*/ 343668 h 7211179"/>
              <a:gd name="connsiteX2" fmla="*/ 5013435 w 10941658"/>
              <a:gd name="connsiteY2" fmla="*/ 367816 h 7211179"/>
              <a:gd name="connsiteX3" fmla="*/ 5398281 w 10941658"/>
              <a:gd name="connsiteY3" fmla="*/ 693637 h 7211179"/>
              <a:gd name="connsiteX4" fmla="*/ 7784128 w 10941658"/>
              <a:gd name="connsiteY4" fmla="*/ 417241 h 7211179"/>
              <a:gd name="connsiteX5" fmla="*/ 10723898 w 10941658"/>
              <a:gd name="connsiteY5" fmla="*/ 354178 h 7211179"/>
              <a:gd name="connsiteX6" fmla="*/ 10723898 w 10941658"/>
              <a:gd name="connsiteY6" fmla="*/ 5487482 h 7211179"/>
              <a:gd name="connsiteX7" fmla="*/ 10737536 w 10941658"/>
              <a:gd name="connsiteY7" fmla="*/ 7211179 h 7211179"/>
              <a:gd name="connsiteX8" fmla="*/ 9013839 w 10941658"/>
              <a:gd name="connsiteY8" fmla="*/ 7197541 h 7211179"/>
              <a:gd name="connsiteX9" fmla="*/ 1734207 w 10941658"/>
              <a:gd name="connsiteY9" fmla="*/ 7197541 h 7211179"/>
              <a:gd name="connsiteX10" fmla="*/ 21021 w 10941658"/>
              <a:gd name="connsiteY10" fmla="*/ 7200668 h 7211179"/>
              <a:gd name="connsiteX11" fmla="*/ 24148 w 10941658"/>
              <a:gd name="connsiteY11" fmla="*/ 5487482 h 7211179"/>
              <a:gd name="connsiteX12" fmla="*/ 24148 w 10941658"/>
              <a:gd name="connsiteY12" fmla="*/ 2067364 h 7211179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7784128 w 10737536"/>
              <a:gd name="connsiteY4" fmla="*/ 73573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1097367"/>
              <a:gd name="connsiteY0" fmla="*/ 2083869 h 7227684"/>
              <a:gd name="connsiteX1" fmla="*/ 0 w 11097367"/>
              <a:gd name="connsiteY1" fmla="*/ 360173 h 7227684"/>
              <a:gd name="connsiteX2" fmla="*/ 5013435 w 11097367"/>
              <a:gd name="connsiteY2" fmla="*/ 384321 h 7227684"/>
              <a:gd name="connsiteX3" fmla="*/ 5398281 w 11097367"/>
              <a:gd name="connsiteY3" fmla="*/ 710142 h 7227684"/>
              <a:gd name="connsiteX4" fmla="*/ 5682059 w 11097367"/>
              <a:gd name="connsiteY4" fmla="*/ 381194 h 7227684"/>
              <a:gd name="connsiteX5" fmla="*/ 10723898 w 11097367"/>
              <a:gd name="connsiteY5" fmla="*/ 370683 h 7227684"/>
              <a:gd name="connsiteX6" fmla="*/ 10723898 w 11097367"/>
              <a:gd name="connsiteY6" fmla="*/ 5503987 h 7227684"/>
              <a:gd name="connsiteX7" fmla="*/ 10737536 w 11097367"/>
              <a:gd name="connsiteY7" fmla="*/ 7227684 h 7227684"/>
              <a:gd name="connsiteX8" fmla="*/ 9013839 w 11097367"/>
              <a:gd name="connsiteY8" fmla="*/ 7214046 h 7227684"/>
              <a:gd name="connsiteX9" fmla="*/ 1734207 w 11097367"/>
              <a:gd name="connsiteY9" fmla="*/ 7214046 h 7227684"/>
              <a:gd name="connsiteX10" fmla="*/ 21021 w 11097367"/>
              <a:gd name="connsiteY10" fmla="*/ 7217173 h 7227684"/>
              <a:gd name="connsiteX11" fmla="*/ 24148 w 11097367"/>
              <a:gd name="connsiteY11" fmla="*/ 5503987 h 7227684"/>
              <a:gd name="connsiteX12" fmla="*/ 24148 w 11097367"/>
              <a:gd name="connsiteY12" fmla="*/ 2083869 h 7227684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5682059 w 10737536"/>
              <a:gd name="connsiteY4" fmla="*/ 21021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1091139"/>
              <a:gd name="connsiteY0" fmla="*/ 2083869 h 7227684"/>
              <a:gd name="connsiteX1" fmla="*/ 0 w 11091139"/>
              <a:gd name="connsiteY1" fmla="*/ 360173 h 7227684"/>
              <a:gd name="connsiteX2" fmla="*/ 5013435 w 11091139"/>
              <a:gd name="connsiteY2" fmla="*/ 384321 h 7227684"/>
              <a:gd name="connsiteX3" fmla="*/ 5398281 w 11091139"/>
              <a:gd name="connsiteY3" fmla="*/ 710142 h 7227684"/>
              <a:gd name="connsiteX4" fmla="*/ 5766141 w 11091139"/>
              <a:gd name="connsiteY4" fmla="*/ 381194 h 7227684"/>
              <a:gd name="connsiteX5" fmla="*/ 10723898 w 11091139"/>
              <a:gd name="connsiteY5" fmla="*/ 370683 h 7227684"/>
              <a:gd name="connsiteX6" fmla="*/ 10723898 w 11091139"/>
              <a:gd name="connsiteY6" fmla="*/ 5503987 h 7227684"/>
              <a:gd name="connsiteX7" fmla="*/ 10737536 w 11091139"/>
              <a:gd name="connsiteY7" fmla="*/ 7227684 h 7227684"/>
              <a:gd name="connsiteX8" fmla="*/ 9013839 w 11091139"/>
              <a:gd name="connsiteY8" fmla="*/ 7214046 h 7227684"/>
              <a:gd name="connsiteX9" fmla="*/ 1734207 w 11091139"/>
              <a:gd name="connsiteY9" fmla="*/ 7214046 h 7227684"/>
              <a:gd name="connsiteX10" fmla="*/ 21021 w 11091139"/>
              <a:gd name="connsiteY10" fmla="*/ 7217173 h 7227684"/>
              <a:gd name="connsiteX11" fmla="*/ 24148 w 11091139"/>
              <a:gd name="connsiteY11" fmla="*/ 5503987 h 7227684"/>
              <a:gd name="connsiteX12" fmla="*/ 24148 w 11091139"/>
              <a:gd name="connsiteY12" fmla="*/ 2083869 h 7227684"/>
              <a:gd name="connsiteX0" fmla="*/ 24148 w 11091139"/>
              <a:gd name="connsiteY0" fmla="*/ 2090945 h 7234760"/>
              <a:gd name="connsiteX1" fmla="*/ 0 w 11091139"/>
              <a:gd name="connsiteY1" fmla="*/ 367249 h 7234760"/>
              <a:gd name="connsiteX2" fmla="*/ 5013435 w 11091139"/>
              <a:gd name="connsiteY2" fmla="*/ 391397 h 7234760"/>
              <a:gd name="connsiteX3" fmla="*/ 5398281 w 11091139"/>
              <a:gd name="connsiteY3" fmla="*/ 717218 h 7234760"/>
              <a:gd name="connsiteX4" fmla="*/ 5766141 w 11091139"/>
              <a:gd name="connsiteY4" fmla="*/ 388270 h 7234760"/>
              <a:gd name="connsiteX5" fmla="*/ 10723898 w 11091139"/>
              <a:gd name="connsiteY5" fmla="*/ 377759 h 7234760"/>
              <a:gd name="connsiteX6" fmla="*/ 10723898 w 11091139"/>
              <a:gd name="connsiteY6" fmla="*/ 5511063 h 7234760"/>
              <a:gd name="connsiteX7" fmla="*/ 10737536 w 11091139"/>
              <a:gd name="connsiteY7" fmla="*/ 7234760 h 7234760"/>
              <a:gd name="connsiteX8" fmla="*/ 9013839 w 11091139"/>
              <a:gd name="connsiteY8" fmla="*/ 7221122 h 7234760"/>
              <a:gd name="connsiteX9" fmla="*/ 1734207 w 11091139"/>
              <a:gd name="connsiteY9" fmla="*/ 7221122 h 7234760"/>
              <a:gd name="connsiteX10" fmla="*/ 21021 w 11091139"/>
              <a:gd name="connsiteY10" fmla="*/ 7224249 h 7234760"/>
              <a:gd name="connsiteX11" fmla="*/ 24148 w 11091139"/>
              <a:gd name="connsiteY11" fmla="*/ 5511063 h 7234760"/>
              <a:gd name="connsiteX12" fmla="*/ 24148 w 11091139"/>
              <a:gd name="connsiteY12" fmla="*/ 2090945 h 7234760"/>
              <a:gd name="connsiteX0" fmla="*/ 24148 w 11091139"/>
              <a:gd name="connsiteY0" fmla="*/ 2090945 h 7234760"/>
              <a:gd name="connsiteX1" fmla="*/ 0 w 11091139"/>
              <a:gd name="connsiteY1" fmla="*/ 367249 h 7234760"/>
              <a:gd name="connsiteX2" fmla="*/ 5013435 w 11091139"/>
              <a:gd name="connsiteY2" fmla="*/ 391397 h 7234760"/>
              <a:gd name="connsiteX3" fmla="*/ 5398281 w 11091139"/>
              <a:gd name="connsiteY3" fmla="*/ 717218 h 7234760"/>
              <a:gd name="connsiteX4" fmla="*/ 5766141 w 11091139"/>
              <a:gd name="connsiteY4" fmla="*/ 388270 h 7234760"/>
              <a:gd name="connsiteX5" fmla="*/ 10723898 w 11091139"/>
              <a:gd name="connsiteY5" fmla="*/ 377759 h 7234760"/>
              <a:gd name="connsiteX6" fmla="*/ 10723898 w 11091139"/>
              <a:gd name="connsiteY6" fmla="*/ 5511063 h 7234760"/>
              <a:gd name="connsiteX7" fmla="*/ 10737536 w 11091139"/>
              <a:gd name="connsiteY7" fmla="*/ 7234760 h 7234760"/>
              <a:gd name="connsiteX8" fmla="*/ 9013839 w 11091139"/>
              <a:gd name="connsiteY8" fmla="*/ 7221122 h 7234760"/>
              <a:gd name="connsiteX9" fmla="*/ 1734207 w 11091139"/>
              <a:gd name="connsiteY9" fmla="*/ 7221122 h 7234760"/>
              <a:gd name="connsiteX10" fmla="*/ 21021 w 11091139"/>
              <a:gd name="connsiteY10" fmla="*/ 7224249 h 7234760"/>
              <a:gd name="connsiteX11" fmla="*/ 24148 w 11091139"/>
              <a:gd name="connsiteY11" fmla="*/ 5511063 h 7234760"/>
              <a:gd name="connsiteX12" fmla="*/ 24148 w 11091139"/>
              <a:gd name="connsiteY12" fmla="*/ 2090945 h 7234760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5766141 w 10737536"/>
              <a:gd name="connsiteY4" fmla="*/ 21021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37536" h="6867511">
                <a:moveTo>
                  <a:pt x="24148" y="1723696"/>
                </a:moveTo>
                <a:lnTo>
                  <a:pt x="0" y="0"/>
                </a:lnTo>
                <a:lnTo>
                  <a:pt x="5013435" y="24148"/>
                </a:lnTo>
                <a:lnTo>
                  <a:pt x="5398281" y="349969"/>
                </a:lnTo>
                <a:cubicBezTo>
                  <a:pt x="5520901" y="240320"/>
                  <a:pt x="5769645" y="25566"/>
                  <a:pt x="5766141" y="21021"/>
                </a:cubicBezTo>
                <a:cubicBezTo>
                  <a:pt x="5762637" y="16476"/>
                  <a:pt x="10717412" y="18559"/>
                  <a:pt x="10723898" y="10510"/>
                </a:cubicBezTo>
                <a:cubicBezTo>
                  <a:pt x="10730384" y="2461"/>
                  <a:pt x="10723898" y="3432713"/>
                  <a:pt x="10723898" y="5143814"/>
                </a:cubicBezTo>
                <a:lnTo>
                  <a:pt x="10737536" y="6867511"/>
                </a:lnTo>
                <a:lnTo>
                  <a:pt x="9013839" y="6853873"/>
                </a:lnTo>
                <a:lnTo>
                  <a:pt x="1734207" y="6853873"/>
                </a:lnTo>
                <a:lnTo>
                  <a:pt x="21021" y="6857000"/>
                </a:lnTo>
                <a:cubicBezTo>
                  <a:pt x="22063" y="6285938"/>
                  <a:pt x="23106" y="5714876"/>
                  <a:pt x="24148" y="5143814"/>
                </a:cubicBezTo>
                <a:lnTo>
                  <a:pt x="24148" y="17236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타원 7"/>
          <p:cNvSpPr/>
          <p:nvPr/>
        </p:nvSpPr>
        <p:spPr>
          <a:xfrm>
            <a:off x="1098228" y="6660951"/>
            <a:ext cx="144016" cy="144016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1458268" y="6660951"/>
            <a:ext cx="144016" cy="144016"/>
          </a:xfrm>
          <a:prstGeom prst="ellipse">
            <a:avLst/>
          </a:prstGeom>
          <a:noFill/>
          <a:ln w="12700"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1818308" y="6660951"/>
            <a:ext cx="144016" cy="144016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2178348" y="6660951"/>
            <a:ext cx="144016" cy="144016"/>
          </a:xfrm>
          <a:prstGeom prst="ellipse">
            <a:avLst/>
          </a:prstGeom>
          <a:noFill/>
          <a:ln w="12700"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2538388" y="6660951"/>
            <a:ext cx="144016" cy="144016"/>
          </a:xfrm>
          <a:prstGeom prst="ellipse">
            <a:avLst/>
          </a:prstGeom>
          <a:noFill/>
          <a:ln w="12700"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170236" y="886222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2) C – V Measurement of  device</a:t>
            </a:r>
            <a:endParaRPr lang="en-US" altLang="ko-KR" sz="2400" spc="-150" dirty="0">
              <a:solidFill>
                <a:schemeClr val="tx1">
                  <a:lumMod val="50000"/>
                  <a:lumOff val="50000"/>
                </a:schemeClr>
              </a:solidFill>
              <a:latin typeface="HyhwpEQ" panose="02030600000101010101" pitchFamily="18" charset="-127"/>
              <a:ea typeface="HyhwpEQ" panose="02030600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62324" y="1574253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Probe Station ( Check insulation characteristics )</a:t>
            </a:r>
            <a:endParaRPr lang="ko-KR" altLang="en-US" sz="2400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316" y="2219225"/>
            <a:ext cx="6479728" cy="458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직선 연결선 14"/>
          <p:cNvCxnSpPr/>
          <p:nvPr/>
        </p:nvCxnSpPr>
        <p:spPr>
          <a:xfrm>
            <a:off x="1170236" y="776820"/>
            <a:ext cx="626469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98228" y="108223"/>
            <a:ext cx="9145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ZrO2 solution spin coating on silicon</a:t>
            </a:r>
            <a:endParaRPr lang="ko-KR" altLang="en-US" sz="3200" spc="-150" dirty="0">
              <a:solidFill>
                <a:schemeClr val="tx1">
                  <a:lumMod val="65000"/>
                  <a:lumOff val="35000"/>
                </a:schemeClr>
              </a:solidFill>
              <a:latin typeface="HyhwpEQ" panose="02030600000101010101" pitchFamily="18" charset="-127"/>
              <a:ea typeface="HyhwpEQ" panose="02030600000101010101" pitchFamily="18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1833F3CC-B6AF-4BA9-B6DD-E1D06055B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B45F-6B95-43B9-BA4B-B10893221CAF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053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2" b="8317"/>
          <a:stretch/>
        </p:blipFill>
        <p:spPr bwMode="auto">
          <a:xfrm>
            <a:off x="-3175" y="0"/>
            <a:ext cx="10696575" cy="753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-3175" y="0"/>
            <a:ext cx="10696575" cy="7561263"/>
          </a:xfrm>
          <a:prstGeom prst="rect">
            <a:avLst/>
          </a:prstGeom>
          <a:solidFill>
            <a:srgbClr val="BE222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pc="-150" dirty="0">
              <a:solidFill>
                <a:schemeClr val="tx1">
                  <a:lumMod val="50000"/>
                  <a:lumOff val="50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3" name="십자형 5"/>
          <p:cNvSpPr/>
          <p:nvPr/>
        </p:nvSpPr>
        <p:spPr>
          <a:xfrm rot="16200000">
            <a:off x="2025279" y="-1034852"/>
            <a:ext cx="7669066" cy="9667183"/>
          </a:xfrm>
          <a:custGeom>
            <a:avLst/>
            <a:gdLst>
              <a:gd name="connsiteX0" fmla="*/ 0 w 10699750"/>
              <a:gd name="connsiteY0" fmla="*/ 1710059 h 6840236"/>
              <a:gd name="connsiteX1" fmla="*/ 1710059 w 10699750"/>
              <a:gd name="connsiteY1" fmla="*/ 1710059 h 6840236"/>
              <a:gd name="connsiteX2" fmla="*/ 1710059 w 10699750"/>
              <a:gd name="connsiteY2" fmla="*/ 0 h 6840236"/>
              <a:gd name="connsiteX3" fmla="*/ 8989691 w 10699750"/>
              <a:gd name="connsiteY3" fmla="*/ 0 h 6840236"/>
              <a:gd name="connsiteX4" fmla="*/ 8989691 w 10699750"/>
              <a:gd name="connsiteY4" fmla="*/ 1710059 h 6840236"/>
              <a:gd name="connsiteX5" fmla="*/ 10699750 w 10699750"/>
              <a:gd name="connsiteY5" fmla="*/ 1710059 h 6840236"/>
              <a:gd name="connsiteX6" fmla="*/ 10699750 w 10699750"/>
              <a:gd name="connsiteY6" fmla="*/ 5130177 h 6840236"/>
              <a:gd name="connsiteX7" fmla="*/ 8989691 w 10699750"/>
              <a:gd name="connsiteY7" fmla="*/ 5130177 h 6840236"/>
              <a:gd name="connsiteX8" fmla="*/ 8989691 w 10699750"/>
              <a:gd name="connsiteY8" fmla="*/ 6840236 h 6840236"/>
              <a:gd name="connsiteX9" fmla="*/ 1710059 w 10699750"/>
              <a:gd name="connsiteY9" fmla="*/ 6840236 h 6840236"/>
              <a:gd name="connsiteX10" fmla="*/ 1710059 w 10699750"/>
              <a:gd name="connsiteY10" fmla="*/ 5130177 h 6840236"/>
              <a:gd name="connsiteX11" fmla="*/ 0 w 10699750"/>
              <a:gd name="connsiteY11" fmla="*/ 5130177 h 6840236"/>
              <a:gd name="connsiteX12" fmla="*/ 0 w 10699750"/>
              <a:gd name="connsiteY12" fmla="*/ 1710059 h 6840236"/>
              <a:gd name="connsiteX0" fmla="*/ 24148 w 10723898"/>
              <a:gd name="connsiteY0" fmla="*/ 1723696 h 6853873"/>
              <a:gd name="connsiteX1" fmla="*/ 0 w 10723898"/>
              <a:gd name="connsiteY1" fmla="*/ 0 h 6853873"/>
              <a:gd name="connsiteX2" fmla="*/ 1734207 w 10723898"/>
              <a:gd name="connsiteY2" fmla="*/ 13637 h 6853873"/>
              <a:gd name="connsiteX3" fmla="*/ 9013839 w 10723898"/>
              <a:gd name="connsiteY3" fmla="*/ 13637 h 6853873"/>
              <a:gd name="connsiteX4" fmla="*/ 9013839 w 10723898"/>
              <a:gd name="connsiteY4" fmla="*/ 1723696 h 6853873"/>
              <a:gd name="connsiteX5" fmla="*/ 10723898 w 10723898"/>
              <a:gd name="connsiteY5" fmla="*/ 1723696 h 6853873"/>
              <a:gd name="connsiteX6" fmla="*/ 10723898 w 10723898"/>
              <a:gd name="connsiteY6" fmla="*/ 5143814 h 6853873"/>
              <a:gd name="connsiteX7" fmla="*/ 9013839 w 10723898"/>
              <a:gd name="connsiteY7" fmla="*/ 5143814 h 6853873"/>
              <a:gd name="connsiteX8" fmla="*/ 9013839 w 10723898"/>
              <a:gd name="connsiteY8" fmla="*/ 6853873 h 6853873"/>
              <a:gd name="connsiteX9" fmla="*/ 1734207 w 10723898"/>
              <a:gd name="connsiteY9" fmla="*/ 6853873 h 6853873"/>
              <a:gd name="connsiteX10" fmla="*/ 1734207 w 10723898"/>
              <a:gd name="connsiteY10" fmla="*/ 5143814 h 6853873"/>
              <a:gd name="connsiteX11" fmla="*/ 24148 w 10723898"/>
              <a:gd name="connsiteY11" fmla="*/ 5143814 h 6853873"/>
              <a:gd name="connsiteX12" fmla="*/ 24148 w 10723898"/>
              <a:gd name="connsiteY12" fmla="*/ 1723696 h 6853873"/>
              <a:gd name="connsiteX0" fmla="*/ 24148 w 10723898"/>
              <a:gd name="connsiteY0" fmla="*/ 1723696 h 6857000"/>
              <a:gd name="connsiteX1" fmla="*/ 0 w 10723898"/>
              <a:gd name="connsiteY1" fmla="*/ 0 h 6857000"/>
              <a:gd name="connsiteX2" fmla="*/ 1734207 w 10723898"/>
              <a:gd name="connsiteY2" fmla="*/ 13637 h 6857000"/>
              <a:gd name="connsiteX3" fmla="*/ 9013839 w 10723898"/>
              <a:gd name="connsiteY3" fmla="*/ 13637 h 6857000"/>
              <a:gd name="connsiteX4" fmla="*/ 9013839 w 10723898"/>
              <a:gd name="connsiteY4" fmla="*/ 1723696 h 6857000"/>
              <a:gd name="connsiteX5" fmla="*/ 10723898 w 10723898"/>
              <a:gd name="connsiteY5" fmla="*/ 1723696 h 6857000"/>
              <a:gd name="connsiteX6" fmla="*/ 10723898 w 10723898"/>
              <a:gd name="connsiteY6" fmla="*/ 5143814 h 6857000"/>
              <a:gd name="connsiteX7" fmla="*/ 9013839 w 10723898"/>
              <a:gd name="connsiteY7" fmla="*/ 5143814 h 6857000"/>
              <a:gd name="connsiteX8" fmla="*/ 9013839 w 10723898"/>
              <a:gd name="connsiteY8" fmla="*/ 6853873 h 6857000"/>
              <a:gd name="connsiteX9" fmla="*/ 1734207 w 10723898"/>
              <a:gd name="connsiteY9" fmla="*/ 6853873 h 6857000"/>
              <a:gd name="connsiteX10" fmla="*/ 21021 w 10723898"/>
              <a:gd name="connsiteY10" fmla="*/ 6857000 h 6857000"/>
              <a:gd name="connsiteX11" fmla="*/ 24148 w 10723898"/>
              <a:gd name="connsiteY11" fmla="*/ 5143814 h 6857000"/>
              <a:gd name="connsiteX12" fmla="*/ 24148 w 10723898"/>
              <a:gd name="connsiteY12" fmla="*/ 1723696 h 6857000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9013839 w 10737536"/>
              <a:gd name="connsiteY3" fmla="*/ 13637 h 6867511"/>
              <a:gd name="connsiteX4" fmla="*/ 9013839 w 10737536"/>
              <a:gd name="connsiteY4" fmla="*/ 1723696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9013839 w 10737536"/>
              <a:gd name="connsiteY3" fmla="*/ 13637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5398281 w 10737536"/>
              <a:gd name="connsiteY3" fmla="*/ 13637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5429812 w 10737536"/>
              <a:gd name="connsiteY3" fmla="*/ 591706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5398281 w 10737536"/>
              <a:gd name="connsiteY3" fmla="*/ 349969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9718032 w 10737536"/>
              <a:gd name="connsiteY4" fmla="*/ 1051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879048 h 7022863"/>
              <a:gd name="connsiteX1" fmla="*/ 0 w 10737536"/>
              <a:gd name="connsiteY1" fmla="*/ 155352 h 7022863"/>
              <a:gd name="connsiteX2" fmla="*/ 5013435 w 10737536"/>
              <a:gd name="connsiteY2" fmla="*/ 179500 h 7022863"/>
              <a:gd name="connsiteX3" fmla="*/ 5398281 w 10737536"/>
              <a:gd name="connsiteY3" fmla="*/ 505321 h 7022863"/>
              <a:gd name="connsiteX4" fmla="*/ 9718032 w 10737536"/>
              <a:gd name="connsiteY4" fmla="*/ 165862 h 7022863"/>
              <a:gd name="connsiteX5" fmla="*/ 10723898 w 10737536"/>
              <a:gd name="connsiteY5" fmla="*/ 165862 h 7022863"/>
              <a:gd name="connsiteX6" fmla="*/ 10723898 w 10737536"/>
              <a:gd name="connsiteY6" fmla="*/ 5299166 h 7022863"/>
              <a:gd name="connsiteX7" fmla="*/ 10737536 w 10737536"/>
              <a:gd name="connsiteY7" fmla="*/ 7022863 h 7022863"/>
              <a:gd name="connsiteX8" fmla="*/ 9013839 w 10737536"/>
              <a:gd name="connsiteY8" fmla="*/ 7009225 h 7022863"/>
              <a:gd name="connsiteX9" fmla="*/ 1734207 w 10737536"/>
              <a:gd name="connsiteY9" fmla="*/ 7009225 h 7022863"/>
              <a:gd name="connsiteX10" fmla="*/ 21021 w 10737536"/>
              <a:gd name="connsiteY10" fmla="*/ 7012352 h 7022863"/>
              <a:gd name="connsiteX11" fmla="*/ 24148 w 10737536"/>
              <a:gd name="connsiteY11" fmla="*/ 5299166 h 7022863"/>
              <a:gd name="connsiteX12" fmla="*/ 24148 w 10737536"/>
              <a:gd name="connsiteY12" fmla="*/ 1879048 h 7022863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9718032 w 10737536"/>
              <a:gd name="connsiteY4" fmla="*/ 10510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5533 h 6869348"/>
              <a:gd name="connsiteX1" fmla="*/ 0 w 10737536"/>
              <a:gd name="connsiteY1" fmla="*/ 1837 h 6869348"/>
              <a:gd name="connsiteX2" fmla="*/ 5013435 w 10737536"/>
              <a:gd name="connsiteY2" fmla="*/ 25985 h 6869348"/>
              <a:gd name="connsiteX3" fmla="*/ 5398281 w 10737536"/>
              <a:gd name="connsiteY3" fmla="*/ 351806 h 6869348"/>
              <a:gd name="connsiteX4" fmla="*/ 9718032 w 10737536"/>
              <a:gd name="connsiteY4" fmla="*/ 12347 h 6869348"/>
              <a:gd name="connsiteX5" fmla="*/ 10723898 w 10737536"/>
              <a:gd name="connsiteY5" fmla="*/ 12347 h 6869348"/>
              <a:gd name="connsiteX6" fmla="*/ 10723898 w 10737536"/>
              <a:gd name="connsiteY6" fmla="*/ 5145651 h 6869348"/>
              <a:gd name="connsiteX7" fmla="*/ 10737536 w 10737536"/>
              <a:gd name="connsiteY7" fmla="*/ 6869348 h 6869348"/>
              <a:gd name="connsiteX8" fmla="*/ 9013839 w 10737536"/>
              <a:gd name="connsiteY8" fmla="*/ 6855710 h 6869348"/>
              <a:gd name="connsiteX9" fmla="*/ 1734207 w 10737536"/>
              <a:gd name="connsiteY9" fmla="*/ 6855710 h 6869348"/>
              <a:gd name="connsiteX10" fmla="*/ 21021 w 10737536"/>
              <a:gd name="connsiteY10" fmla="*/ 6858837 h 6869348"/>
              <a:gd name="connsiteX11" fmla="*/ 24148 w 10737536"/>
              <a:gd name="connsiteY11" fmla="*/ 5145651 h 6869348"/>
              <a:gd name="connsiteX12" fmla="*/ 24148 w 10737536"/>
              <a:gd name="connsiteY12" fmla="*/ 1725533 h 6869348"/>
              <a:gd name="connsiteX0" fmla="*/ 24148 w 10941658"/>
              <a:gd name="connsiteY0" fmla="*/ 2067364 h 7211179"/>
              <a:gd name="connsiteX1" fmla="*/ 0 w 10941658"/>
              <a:gd name="connsiteY1" fmla="*/ 343668 h 7211179"/>
              <a:gd name="connsiteX2" fmla="*/ 5013435 w 10941658"/>
              <a:gd name="connsiteY2" fmla="*/ 367816 h 7211179"/>
              <a:gd name="connsiteX3" fmla="*/ 5398281 w 10941658"/>
              <a:gd name="connsiteY3" fmla="*/ 693637 h 7211179"/>
              <a:gd name="connsiteX4" fmla="*/ 7784128 w 10941658"/>
              <a:gd name="connsiteY4" fmla="*/ 417241 h 7211179"/>
              <a:gd name="connsiteX5" fmla="*/ 10723898 w 10941658"/>
              <a:gd name="connsiteY5" fmla="*/ 354178 h 7211179"/>
              <a:gd name="connsiteX6" fmla="*/ 10723898 w 10941658"/>
              <a:gd name="connsiteY6" fmla="*/ 5487482 h 7211179"/>
              <a:gd name="connsiteX7" fmla="*/ 10737536 w 10941658"/>
              <a:gd name="connsiteY7" fmla="*/ 7211179 h 7211179"/>
              <a:gd name="connsiteX8" fmla="*/ 9013839 w 10941658"/>
              <a:gd name="connsiteY8" fmla="*/ 7197541 h 7211179"/>
              <a:gd name="connsiteX9" fmla="*/ 1734207 w 10941658"/>
              <a:gd name="connsiteY9" fmla="*/ 7197541 h 7211179"/>
              <a:gd name="connsiteX10" fmla="*/ 21021 w 10941658"/>
              <a:gd name="connsiteY10" fmla="*/ 7200668 h 7211179"/>
              <a:gd name="connsiteX11" fmla="*/ 24148 w 10941658"/>
              <a:gd name="connsiteY11" fmla="*/ 5487482 h 7211179"/>
              <a:gd name="connsiteX12" fmla="*/ 24148 w 10941658"/>
              <a:gd name="connsiteY12" fmla="*/ 2067364 h 7211179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7784128 w 10737536"/>
              <a:gd name="connsiteY4" fmla="*/ 73573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1097367"/>
              <a:gd name="connsiteY0" fmla="*/ 2083869 h 7227684"/>
              <a:gd name="connsiteX1" fmla="*/ 0 w 11097367"/>
              <a:gd name="connsiteY1" fmla="*/ 360173 h 7227684"/>
              <a:gd name="connsiteX2" fmla="*/ 5013435 w 11097367"/>
              <a:gd name="connsiteY2" fmla="*/ 384321 h 7227684"/>
              <a:gd name="connsiteX3" fmla="*/ 5398281 w 11097367"/>
              <a:gd name="connsiteY3" fmla="*/ 710142 h 7227684"/>
              <a:gd name="connsiteX4" fmla="*/ 5682059 w 11097367"/>
              <a:gd name="connsiteY4" fmla="*/ 381194 h 7227684"/>
              <a:gd name="connsiteX5" fmla="*/ 10723898 w 11097367"/>
              <a:gd name="connsiteY5" fmla="*/ 370683 h 7227684"/>
              <a:gd name="connsiteX6" fmla="*/ 10723898 w 11097367"/>
              <a:gd name="connsiteY6" fmla="*/ 5503987 h 7227684"/>
              <a:gd name="connsiteX7" fmla="*/ 10737536 w 11097367"/>
              <a:gd name="connsiteY7" fmla="*/ 7227684 h 7227684"/>
              <a:gd name="connsiteX8" fmla="*/ 9013839 w 11097367"/>
              <a:gd name="connsiteY8" fmla="*/ 7214046 h 7227684"/>
              <a:gd name="connsiteX9" fmla="*/ 1734207 w 11097367"/>
              <a:gd name="connsiteY9" fmla="*/ 7214046 h 7227684"/>
              <a:gd name="connsiteX10" fmla="*/ 21021 w 11097367"/>
              <a:gd name="connsiteY10" fmla="*/ 7217173 h 7227684"/>
              <a:gd name="connsiteX11" fmla="*/ 24148 w 11097367"/>
              <a:gd name="connsiteY11" fmla="*/ 5503987 h 7227684"/>
              <a:gd name="connsiteX12" fmla="*/ 24148 w 11097367"/>
              <a:gd name="connsiteY12" fmla="*/ 2083869 h 7227684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5682059 w 10737536"/>
              <a:gd name="connsiteY4" fmla="*/ 21021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1091139"/>
              <a:gd name="connsiteY0" fmla="*/ 2083869 h 7227684"/>
              <a:gd name="connsiteX1" fmla="*/ 0 w 11091139"/>
              <a:gd name="connsiteY1" fmla="*/ 360173 h 7227684"/>
              <a:gd name="connsiteX2" fmla="*/ 5013435 w 11091139"/>
              <a:gd name="connsiteY2" fmla="*/ 384321 h 7227684"/>
              <a:gd name="connsiteX3" fmla="*/ 5398281 w 11091139"/>
              <a:gd name="connsiteY3" fmla="*/ 710142 h 7227684"/>
              <a:gd name="connsiteX4" fmla="*/ 5766141 w 11091139"/>
              <a:gd name="connsiteY4" fmla="*/ 381194 h 7227684"/>
              <a:gd name="connsiteX5" fmla="*/ 10723898 w 11091139"/>
              <a:gd name="connsiteY5" fmla="*/ 370683 h 7227684"/>
              <a:gd name="connsiteX6" fmla="*/ 10723898 w 11091139"/>
              <a:gd name="connsiteY6" fmla="*/ 5503987 h 7227684"/>
              <a:gd name="connsiteX7" fmla="*/ 10737536 w 11091139"/>
              <a:gd name="connsiteY7" fmla="*/ 7227684 h 7227684"/>
              <a:gd name="connsiteX8" fmla="*/ 9013839 w 11091139"/>
              <a:gd name="connsiteY8" fmla="*/ 7214046 h 7227684"/>
              <a:gd name="connsiteX9" fmla="*/ 1734207 w 11091139"/>
              <a:gd name="connsiteY9" fmla="*/ 7214046 h 7227684"/>
              <a:gd name="connsiteX10" fmla="*/ 21021 w 11091139"/>
              <a:gd name="connsiteY10" fmla="*/ 7217173 h 7227684"/>
              <a:gd name="connsiteX11" fmla="*/ 24148 w 11091139"/>
              <a:gd name="connsiteY11" fmla="*/ 5503987 h 7227684"/>
              <a:gd name="connsiteX12" fmla="*/ 24148 w 11091139"/>
              <a:gd name="connsiteY12" fmla="*/ 2083869 h 7227684"/>
              <a:gd name="connsiteX0" fmla="*/ 24148 w 11091139"/>
              <a:gd name="connsiteY0" fmla="*/ 2090945 h 7234760"/>
              <a:gd name="connsiteX1" fmla="*/ 0 w 11091139"/>
              <a:gd name="connsiteY1" fmla="*/ 367249 h 7234760"/>
              <a:gd name="connsiteX2" fmla="*/ 5013435 w 11091139"/>
              <a:gd name="connsiteY2" fmla="*/ 391397 h 7234760"/>
              <a:gd name="connsiteX3" fmla="*/ 5398281 w 11091139"/>
              <a:gd name="connsiteY3" fmla="*/ 717218 h 7234760"/>
              <a:gd name="connsiteX4" fmla="*/ 5766141 w 11091139"/>
              <a:gd name="connsiteY4" fmla="*/ 388270 h 7234760"/>
              <a:gd name="connsiteX5" fmla="*/ 10723898 w 11091139"/>
              <a:gd name="connsiteY5" fmla="*/ 377759 h 7234760"/>
              <a:gd name="connsiteX6" fmla="*/ 10723898 w 11091139"/>
              <a:gd name="connsiteY6" fmla="*/ 5511063 h 7234760"/>
              <a:gd name="connsiteX7" fmla="*/ 10737536 w 11091139"/>
              <a:gd name="connsiteY7" fmla="*/ 7234760 h 7234760"/>
              <a:gd name="connsiteX8" fmla="*/ 9013839 w 11091139"/>
              <a:gd name="connsiteY8" fmla="*/ 7221122 h 7234760"/>
              <a:gd name="connsiteX9" fmla="*/ 1734207 w 11091139"/>
              <a:gd name="connsiteY9" fmla="*/ 7221122 h 7234760"/>
              <a:gd name="connsiteX10" fmla="*/ 21021 w 11091139"/>
              <a:gd name="connsiteY10" fmla="*/ 7224249 h 7234760"/>
              <a:gd name="connsiteX11" fmla="*/ 24148 w 11091139"/>
              <a:gd name="connsiteY11" fmla="*/ 5511063 h 7234760"/>
              <a:gd name="connsiteX12" fmla="*/ 24148 w 11091139"/>
              <a:gd name="connsiteY12" fmla="*/ 2090945 h 7234760"/>
              <a:gd name="connsiteX0" fmla="*/ 24148 w 11091139"/>
              <a:gd name="connsiteY0" fmla="*/ 2090945 h 7234760"/>
              <a:gd name="connsiteX1" fmla="*/ 0 w 11091139"/>
              <a:gd name="connsiteY1" fmla="*/ 367249 h 7234760"/>
              <a:gd name="connsiteX2" fmla="*/ 5013435 w 11091139"/>
              <a:gd name="connsiteY2" fmla="*/ 391397 h 7234760"/>
              <a:gd name="connsiteX3" fmla="*/ 5398281 w 11091139"/>
              <a:gd name="connsiteY3" fmla="*/ 717218 h 7234760"/>
              <a:gd name="connsiteX4" fmla="*/ 5766141 w 11091139"/>
              <a:gd name="connsiteY4" fmla="*/ 388270 h 7234760"/>
              <a:gd name="connsiteX5" fmla="*/ 10723898 w 11091139"/>
              <a:gd name="connsiteY5" fmla="*/ 377759 h 7234760"/>
              <a:gd name="connsiteX6" fmla="*/ 10723898 w 11091139"/>
              <a:gd name="connsiteY6" fmla="*/ 5511063 h 7234760"/>
              <a:gd name="connsiteX7" fmla="*/ 10737536 w 11091139"/>
              <a:gd name="connsiteY7" fmla="*/ 7234760 h 7234760"/>
              <a:gd name="connsiteX8" fmla="*/ 9013839 w 11091139"/>
              <a:gd name="connsiteY8" fmla="*/ 7221122 h 7234760"/>
              <a:gd name="connsiteX9" fmla="*/ 1734207 w 11091139"/>
              <a:gd name="connsiteY9" fmla="*/ 7221122 h 7234760"/>
              <a:gd name="connsiteX10" fmla="*/ 21021 w 11091139"/>
              <a:gd name="connsiteY10" fmla="*/ 7224249 h 7234760"/>
              <a:gd name="connsiteX11" fmla="*/ 24148 w 11091139"/>
              <a:gd name="connsiteY11" fmla="*/ 5511063 h 7234760"/>
              <a:gd name="connsiteX12" fmla="*/ 24148 w 11091139"/>
              <a:gd name="connsiteY12" fmla="*/ 2090945 h 7234760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5766141 w 10737536"/>
              <a:gd name="connsiteY4" fmla="*/ 21021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37536" h="6867511">
                <a:moveTo>
                  <a:pt x="24148" y="1723696"/>
                </a:moveTo>
                <a:lnTo>
                  <a:pt x="0" y="0"/>
                </a:lnTo>
                <a:lnTo>
                  <a:pt x="5013435" y="24148"/>
                </a:lnTo>
                <a:lnTo>
                  <a:pt x="5398281" y="349969"/>
                </a:lnTo>
                <a:cubicBezTo>
                  <a:pt x="5520901" y="240320"/>
                  <a:pt x="5769645" y="25566"/>
                  <a:pt x="5766141" y="21021"/>
                </a:cubicBezTo>
                <a:cubicBezTo>
                  <a:pt x="5762637" y="16476"/>
                  <a:pt x="10717412" y="18559"/>
                  <a:pt x="10723898" y="10510"/>
                </a:cubicBezTo>
                <a:cubicBezTo>
                  <a:pt x="10730384" y="2461"/>
                  <a:pt x="10723898" y="3432713"/>
                  <a:pt x="10723898" y="5143814"/>
                </a:cubicBezTo>
                <a:lnTo>
                  <a:pt x="10737536" y="6867511"/>
                </a:lnTo>
                <a:lnTo>
                  <a:pt x="9013839" y="6853873"/>
                </a:lnTo>
                <a:lnTo>
                  <a:pt x="1734207" y="6853873"/>
                </a:lnTo>
                <a:lnTo>
                  <a:pt x="21021" y="6857000"/>
                </a:lnTo>
                <a:cubicBezTo>
                  <a:pt x="22063" y="6285938"/>
                  <a:pt x="23106" y="5714876"/>
                  <a:pt x="24148" y="5143814"/>
                </a:cubicBezTo>
                <a:lnTo>
                  <a:pt x="24148" y="17236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타원 7"/>
          <p:cNvSpPr/>
          <p:nvPr/>
        </p:nvSpPr>
        <p:spPr>
          <a:xfrm>
            <a:off x="1098228" y="6660951"/>
            <a:ext cx="144016" cy="144016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1458268" y="6660951"/>
            <a:ext cx="144016" cy="144016"/>
          </a:xfrm>
          <a:prstGeom prst="ellipse">
            <a:avLst/>
          </a:prstGeom>
          <a:noFill/>
          <a:ln w="12700"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1818308" y="6660951"/>
            <a:ext cx="144016" cy="144016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2178348" y="6660951"/>
            <a:ext cx="144016" cy="144016"/>
          </a:xfrm>
          <a:prstGeom prst="ellipse">
            <a:avLst/>
          </a:prstGeom>
          <a:noFill/>
          <a:ln w="12700"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2538388" y="6660951"/>
            <a:ext cx="144016" cy="144016"/>
          </a:xfrm>
          <a:prstGeom prst="ellipse">
            <a:avLst/>
          </a:prstGeom>
          <a:noFill/>
          <a:ln w="12700"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1962324" y="1574253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3000RPM Spin coating ( One time )</a:t>
            </a:r>
            <a:endParaRPr lang="ko-KR" altLang="en-US" sz="2400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1170236" y="776820"/>
            <a:ext cx="626469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8228" y="108223"/>
            <a:ext cx="9145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ZrO2 solution spin coating on silicon</a:t>
            </a:r>
            <a:endParaRPr lang="ko-KR" altLang="en-US" sz="3200" spc="-150" dirty="0">
              <a:solidFill>
                <a:schemeClr val="tx1">
                  <a:lumMod val="65000"/>
                  <a:lumOff val="35000"/>
                </a:schemeClr>
              </a:solidFill>
              <a:latin typeface="HyhwpEQ" panose="02030600000101010101" pitchFamily="18" charset="-127"/>
              <a:ea typeface="HyhwpEQ" panose="0203060000010101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70236" y="886222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2) C – V Measurement of  device</a:t>
            </a:r>
            <a:endParaRPr lang="en-US" altLang="ko-KR" sz="2400" spc="-150" dirty="0">
              <a:solidFill>
                <a:schemeClr val="tx1">
                  <a:lumMod val="50000"/>
                  <a:lumOff val="50000"/>
                </a:schemeClr>
              </a:solidFill>
              <a:latin typeface="HyhwpEQ" panose="02030600000101010101" pitchFamily="18" charset="-127"/>
              <a:ea typeface="HyhwpEQ" panose="02030600000101010101" pitchFamily="18" charset="-127"/>
            </a:endParaRPr>
          </a:p>
        </p:txBody>
      </p:sp>
      <p:graphicFrame>
        <p:nvGraphicFramePr>
          <p:cNvPr id="2" name="개체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771437"/>
              </p:ext>
            </p:extLst>
          </p:nvPr>
        </p:nvGraphicFramePr>
        <p:xfrm>
          <a:off x="1602284" y="2035918"/>
          <a:ext cx="6840760" cy="4985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Graph" r:id="rId5" imgW="4154400" imgH="2901600" progId="Origin50.Graph">
                  <p:embed/>
                </p:oleObj>
              </mc:Choice>
              <mc:Fallback>
                <p:oleObj name="Graph" r:id="rId5" imgW="4154400" imgH="2901600" progId="Origin50.Graph">
                  <p:embed/>
                  <p:pic>
                    <p:nvPicPr>
                      <p:cNvPr id="0" name="개체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2284" y="2035918"/>
                        <a:ext cx="6840760" cy="49850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19DB427-C8E3-4D8A-A1C3-A6838E641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B45F-6B95-43B9-BA4B-B10893221CAF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6396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2" b="8317"/>
          <a:stretch/>
        </p:blipFill>
        <p:spPr bwMode="auto">
          <a:xfrm>
            <a:off x="-3175" y="0"/>
            <a:ext cx="10696575" cy="753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-3175" y="0"/>
            <a:ext cx="10696575" cy="7561263"/>
          </a:xfrm>
          <a:prstGeom prst="rect">
            <a:avLst/>
          </a:prstGeom>
          <a:solidFill>
            <a:srgbClr val="BE222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pc="-150" dirty="0">
              <a:solidFill>
                <a:schemeClr val="tx1">
                  <a:lumMod val="50000"/>
                  <a:lumOff val="50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3" name="십자형 5"/>
          <p:cNvSpPr/>
          <p:nvPr/>
        </p:nvSpPr>
        <p:spPr>
          <a:xfrm rot="16200000">
            <a:off x="2025279" y="-1034852"/>
            <a:ext cx="7669066" cy="9667183"/>
          </a:xfrm>
          <a:custGeom>
            <a:avLst/>
            <a:gdLst>
              <a:gd name="connsiteX0" fmla="*/ 0 w 10699750"/>
              <a:gd name="connsiteY0" fmla="*/ 1710059 h 6840236"/>
              <a:gd name="connsiteX1" fmla="*/ 1710059 w 10699750"/>
              <a:gd name="connsiteY1" fmla="*/ 1710059 h 6840236"/>
              <a:gd name="connsiteX2" fmla="*/ 1710059 w 10699750"/>
              <a:gd name="connsiteY2" fmla="*/ 0 h 6840236"/>
              <a:gd name="connsiteX3" fmla="*/ 8989691 w 10699750"/>
              <a:gd name="connsiteY3" fmla="*/ 0 h 6840236"/>
              <a:gd name="connsiteX4" fmla="*/ 8989691 w 10699750"/>
              <a:gd name="connsiteY4" fmla="*/ 1710059 h 6840236"/>
              <a:gd name="connsiteX5" fmla="*/ 10699750 w 10699750"/>
              <a:gd name="connsiteY5" fmla="*/ 1710059 h 6840236"/>
              <a:gd name="connsiteX6" fmla="*/ 10699750 w 10699750"/>
              <a:gd name="connsiteY6" fmla="*/ 5130177 h 6840236"/>
              <a:gd name="connsiteX7" fmla="*/ 8989691 w 10699750"/>
              <a:gd name="connsiteY7" fmla="*/ 5130177 h 6840236"/>
              <a:gd name="connsiteX8" fmla="*/ 8989691 w 10699750"/>
              <a:gd name="connsiteY8" fmla="*/ 6840236 h 6840236"/>
              <a:gd name="connsiteX9" fmla="*/ 1710059 w 10699750"/>
              <a:gd name="connsiteY9" fmla="*/ 6840236 h 6840236"/>
              <a:gd name="connsiteX10" fmla="*/ 1710059 w 10699750"/>
              <a:gd name="connsiteY10" fmla="*/ 5130177 h 6840236"/>
              <a:gd name="connsiteX11" fmla="*/ 0 w 10699750"/>
              <a:gd name="connsiteY11" fmla="*/ 5130177 h 6840236"/>
              <a:gd name="connsiteX12" fmla="*/ 0 w 10699750"/>
              <a:gd name="connsiteY12" fmla="*/ 1710059 h 6840236"/>
              <a:gd name="connsiteX0" fmla="*/ 24148 w 10723898"/>
              <a:gd name="connsiteY0" fmla="*/ 1723696 h 6853873"/>
              <a:gd name="connsiteX1" fmla="*/ 0 w 10723898"/>
              <a:gd name="connsiteY1" fmla="*/ 0 h 6853873"/>
              <a:gd name="connsiteX2" fmla="*/ 1734207 w 10723898"/>
              <a:gd name="connsiteY2" fmla="*/ 13637 h 6853873"/>
              <a:gd name="connsiteX3" fmla="*/ 9013839 w 10723898"/>
              <a:gd name="connsiteY3" fmla="*/ 13637 h 6853873"/>
              <a:gd name="connsiteX4" fmla="*/ 9013839 w 10723898"/>
              <a:gd name="connsiteY4" fmla="*/ 1723696 h 6853873"/>
              <a:gd name="connsiteX5" fmla="*/ 10723898 w 10723898"/>
              <a:gd name="connsiteY5" fmla="*/ 1723696 h 6853873"/>
              <a:gd name="connsiteX6" fmla="*/ 10723898 w 10723898"/>
              <a:gd name="connsiteY6" fmla="*/ 5143814 h 6853873"/>
              <a:gd name="connsiteX7" fmla="*/ 9013839 w 10723898"/>
              <a:gd name="connsiteY7" fmla="*/ 5143814 h 6853873"/>
              <a:gd name="connsiteX8" fmla="*/ 9013839 w 10723898"/>
              <a:gd name="connsiteY8" fmla="*/ 6853873 h 6853873"/>
              <a:gd name="connsiteX9" fmla="*/ 1734207 w 10723898"/>
              <a:gd name="connsiteY9" fmla="*/ 6853873 h 6853873"/>
              <a:gd name="connsiteX10" fmla="*/ 1734207 w 10723898"/>
              <a:gd name="connsiteY10" fmla="*/ 5143814 h 6853873"/>
              <a:gd name="connsiteX11" fmla="*/ 24148 w 10723898"/>
              <a:gd name="connsiteY11" fmla="*/ 5143814 h 6853873"/>
              <a:gd name="connsiteX12" fmla="*/ 24148 w 10723898"/>
              <a:gd name="connsiteY12" fmla="*/ 1723696 h 6853873"/>
              <a:gd name="connsiteX0" fmla="*/ 24148 w 10723898"/>
              <a:gd name="connsiteY0" fmla="*/ 1723696 h 6857000"/>
              <a:gd name="connsiteX1" fmla="*/ 0 w 10723898"/>
              <a:gd name="connsiteY1" fmla="*/ 0 h 6857000"/>
              <a:gd name="connsiteX2" fmla="*/ 1734207 w 10723898"/>
              <a:gd name="connsiteY2" fmla="*/ 13637 h 6857000"/>
              <a:gd name="connsiteX3" fmla="*/ 9013839 w 10723898"/>
              <a:gd name="connsiteY3" fmla="*/ 13637 h 6857000"/>
              <a:gd name="connsiteX4" fmla="*/ 9013839 w 10723898"/>
              <a:gd name="connsiteY4" fmla="*/ 1723696 h 6857000"/>
              <a:gd name="connsiteX5" fmla="*/ 10723898 w 10723898"/>
              <a:gd name="connsiteY5" fmla="*/ 1723696 h 6857000"/>
              <a:gd name="connsiteX6" fmla="*/ 10723898 w 10723898"/>
              <a:gd name="connsiteY6" fmla="*/ 5143814 h 6857000"/>
              <a:gd name="connsiteX7" fmla="*/ 9013839 w 10723898"/>
              <a:gd name="connsiteY7" fmla="*/ 5143814 h 6857000"/>
              <a:gd name="connsiteX8" fmla="*/ 9013839 w 10723898"/>
              <a:gd name="connsiteY8" fmla="*/ 6853873 h 6857000"/>
              <a:gd name="connsiteX9" fmla="*/ 1734207 w 10723898"/>
              <a:gd name="connsiteY9" fmla="*/ 6853873 h 6857000"/>
              <a:gd name="connsiteX10" fmla="*/ 21021 w 10723898"/>
              <a:gd name="connsiteY10" fmla="*/ 6857000 h 6857000"/>
              <a:gd name="connsiteX11" fmla="*/ 24148 w 10723898"/>
              <a:gd name="connsiteY11" fmla="*/ 5143814 h 6857000"/>
              <a:gd name="connsiteX12" fmla="*/ 24148 w 10723898"/>
              <a:gd name="connsiteY12" fmla="*/ 1723696 h 6857000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9013839 w 10737536"/>
              <a:gd name="connsiteY3" fmla="*/ 13637 h 6867511"/>
              <a:gd name="connsiteX4" fmla="*/ 9013839 w 10737536"/>
              <a:gd name="connsiteY4" fmla="*/ 1723696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9013839 w 10737536"/>
              <a:gd name="connsiteY3" fmla="*/ 13637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5398281 w 10737536"/>
              <a:gd name="connsiteY3" fmla="*/ 13637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5429812 w 10737536"/>
              <a:gd name="connsiteY3" fmla="*/ 591706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5398281 w 10737536"/>
              <a:gd name="connsiteY3" fmla="*/ 349969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9718032 w 10737536"/>
              <a:gd name="connsiteY4" fmla="*/ 1051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879048 h 7022863"/>
              <a:gd name="connsiteX1" fmla="*/ 0 w 10737536"/>
              <a:gd name="connsiteY1" fmla="*/ 155352 h 7022863"/>
              <a:gd name="connsiteX2" fmla="*/ 5013435 w 10737536"/>
              <a:gd name="connsiteY2" fmla="*/ 179500 h 7022863"/>
              <a:gd name="connsiteX3" fmla="*/ 5398281 w 10737536"/>
              <a:gd name="connsiteY3" fmla="*/ 505321 h 7022863"/>
              <a:gd name="connsiteX4" fmla="*/ 9718032 w 10737536"/>
              <a:gd name="connsiteY4" fmla="*/ 165862 h 7022863"/>
              <a:gd name="connsiteX5" fmla="*/ 10723898 w 10737536"/>
              <a:gd name="connsiteY5" fmla="*/ 165862 h 7022863"/>
              <a:gd name="connsiteX6" fmla="*/ 10723898 w 10737536"/>
              <a:gd name="connsiteY6" fmla="*/ 5299166 h 7022863"/>
              <a:gd name="connsiteX7" fmla="*/ 10737536 w 10737536"/>
              <a:gd name="connsiteY7" fmla="*/ 7022863 h 7022863"/>
              <a:gd name="connsiteX8" fmla="*/ 9013839 w 10737536"/>
              <a:gd name="connsiteY8" fmla="*/ 7009225 h 7022863"/>
              <a:gd name="connsiteX9" fmla="*/ 1734207 w 10737536"/>
              <a:gd name="connsiteY9" fmla="*/ 7009225 h 7022863"/>
              <a:gd name="connsiteX10" fmla="*/ 21021 w 10737536"/>
              <a:gd name="connsiteY10" fmla="*/ 7012352 h 7022863"/>
              <a:gd name="connsiteX11" fmla="*/ 24148 w 10737536"/>
              <a:gd name="connsiteY11" fmla="*/ 5299166 h 7022863"/>
              <a:gd name="connsiteX12" fmla="*/ 24148 w 10737536"/>
              <a:gd name="connsiteY12" fmla="*/ 1879048 h 7022863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9718032 w 10737536"/>
              <a:gd name="connsiteY4" fmla="*/ 10510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5533 h 6869348"/>
              <a:gd name="connsiteX1" fmla="*/ 0 w 10737536"/>
              <a:gd name="connsiteY1" fmla="*/ 1837 h 6869348"/>
              <a:gd name="connsiteX2" fmla="*/ 5013435 w 10737536"/>
              <a:gd name="connsiteY2" fmla="*/ 25985 h 6869348"/>
              <a:gd name="connsiteX3" fmla="*/ 5398281 w 10737536"/>
              <a:gd name="connsiteY3" fmla="*/ 351806 h 6869348"/>
              <a:gd name="connsiteX4" fmla="*/ 9718032 w 10737536"/>
              <a:gd name="connsiteY4" fmla="*/ 12347 h 6869348"/>
              <a:gd name="connsiteX5" fmla="*/ 10723898 w 10737536"/>
              <a:gd name="connsiteY5" fmla="*/ 12347 h 6869348"/>
              <a:gd name="connsiteX6" fmla="*/ 10723898 w 10737536"/>
              <a:gd name="connsiteY6" fmla="*/ 5145651 h 6869348"/>
              <a:gd name="connsiteX7" fmla="*/ 10737536 w 10737536"/>
              <a:gd name="connsiteY7" fmla="*/ 6869348 h 6869348"/>
              <a:gd name="connsiteX8" fmla="*/ 9013839 w 10737536"/>
              <a:gd name="connsiteY8" fmla="*/ 6855710 h 6869348"/>
              <a:gd name="connsiteX9" fmla="*/ 1734207 w 10737536"/>
              <a:gd name="connsiteY9" fmla="*/ 6855710 h 6869348"/>
              <a:gd name="connsiteX10" fmla="*/ 21021 w 10737536"/>
              <a:gd name="connsiteY10" fmla="*/ 6858837 h 6869348"/>
              <a:gd name="connsiteX11" fmla="*/ 24148 w 10737536"/>
              <a:gd name="connsiteY11" fmla="*/ 5145651 h 6869348"/>
              <a:gd name="connsiteX12" fmla="*/ 24148 w 10737536"/>
              <a:gd name="connsiteY12" fmla="*/ 1725533 h 6869348"/>
              <a:gd name="connsiteX0" fmla="*/ 24148 w 10941658"/>
              <a:gd name="connsiteY0" fmla="*/ 2067364 h 7211179"/>
              <a:gd name="connsiteX1" fmla="*/ 0 w 10941658"/>
              <a:gd name="connsiteY1" fmla="*/ 343668 h 7211179"/>
              <a:gd name="connsiteX2" fmla="*/ 5013435 w 10941658"/>
              <a:gd name="connsiteY2" fmla="*/ 367816 h 7211179"/>
              <a:gd name="connsiteX3" fmla="*/ 5398281 w 10941658"/>
              <a:gd name="connsiteY3" fmla="*/ 693637 h 7211179"/>
              <a:gd name="connsiteX4" fmla="*/ 7784128 w 10941658"/>
              <a:gd name="connsiteY4" fmla="*/ 417241 h 7211179"/>
              <a:gd name="connsiteX5" fmla="*/ 10723898 w 10941658"/>
              <a:gd name="connsiteY5" fmla="*/ 354178 h 7211179"/>
              <a:gd name="connsiteX6" fmla="*/ 10723898 w 10941658"/>
              <a:gd name="connsiteY6" fmla="*/ 5487482 h 7211179"/>
              <a:gd name="connsiteX7" fmla="*/ 10737536 w 10941658"/>
              <a:gd name="connsiteY7" fmla="*/ 7211179 h 7211179"/>
              <a:gd name="connsiteX8" fmla="*/ 9013839 w 10941658"/>
              <a:gd name="connsiteY8" fmla="*/ 7197541 h 7211179"/>
              <a:gd name="connsiteX9" fmla="*/ 1734207 w 10941658"/>
              <a:gd name="connsiteY9" fmla="*/ 7197541 h 7211179"/>
              <a:gd name="connsiteX10" fmla="*/ 21021 w 10941658"/>
              <a:gd name="connsiteY10" fmla="*/ 7200668 h 7211179"/>
              <a:gd name="connsiteX11" fmla="*/ 24148 w 10941658"/>
              <a:gd name="connsiteY11" fmla="*/ 5487482 h 7211179"/>
              <a:gd name="connsiteX12" fmla="*/ 24148 w 10941658"/>
              <a:gd name="connsiteY12" fmla="*/ 2067364 h 7211179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7784128 w 10737536"/>
              <a:gd name="connsiteY4" fmla="*/ 73573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1097367"/>
              <a:gd name="connsiteY0" fmla="*/ 2083869 h 7227684"/>
              <a:gd name="connsiteX1" fmla="*/ 0 w 11097367"/>
              <a:gd name="connsiteY1" fmla="*/ 360173 h 7227684"/>
              <a:gd name="connsiteX2" fmla="*/ 5013435 w 11097367"/>
              <a:gd name="connsiteY2" fmla="*/ 384321 h 7227684"/>
              <a:gd name="connsiteX3" fmla="*/ 5398281 w 11097367"/>
              <a:gd name="connsiteY3" fmla="*/ 710142 h 7227684"/>
              <a:gd name="connsiteX4" fmla="*/ 5682059 w 11097367"/>
              <a:gd name="connsiteY4" fmla="*/ 381194 h 7227684"/>
              <a:gd name="connsiteX5" fmla="*/ 10723898 w 11097367"/>
              <a:gd name="connsiteY5" fmla="*/ 370683 h 7227684"/>
              <a:gd name="connsiteX6" fmla="*/ 10723898 w 11097367"/>
              <a:gd name="connsiteY6" fmla="*/ 5503987 h 7227684"/>
              <a:gd name="connsiteX7" fmla="*/ 10737536 w 11097367"/>
              <a:gd name="connsiteY7" fmla="*/ 7227684 h 7227684"/>
              <a:gd name="connsiteX8" fmla="*/ 9013839 w 11097367"/>
              <a:gd name="connsiteY8" fmla="*/ 7214046 h 7227684"/>
              <a:gd name="connsiteX9" fmla="*/ 1734207 w 11097367"/>
              <a:gd name="connsiteY9" fmla="*/ 7214046 h 7227684"/>
              <a:gd name="connsiteX10" fmla="*/ 21021 w 11097367"/>
              <a:gd name="connsiteY10" fmla="*/ 7217173 h 7227684"/>
              <a:gd name="connsiteX11" fmla="*/ 24148 w 11097367"/>
              <a:gd name="connsiteY11" fmla="*/ 5503987 h 7227684"/>
              <a:gd name="connsiteX12" fmla="*/ 24148 w 11097367"/>
              <a:gd name="connsiteY12" fmla="*/ 2083869 h 7227684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5682059 w 10737536"/>
              <a:gd name="connsiteY4" fmla="*/ 21021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1091139"/>
              <a:gd name="connsiteY0" fmla="*/ 2083869 h 7227684"/>
              <a:gd name="connsiteX1" fmla="*/ 0 w 11091139"/>
              <a:gd name="connsiteY1" fmla="*/ 360173 h 7227684"/>
              <a:gd name="connsiteX2" fmla="*/ 5013435 w 11091139"/>
              <a:gd name="connsiteY2" fmla="*/ 384321 h 7227684"/>
              <a:gd name="connsiteX3" fmla="*/ 5398281 w 11091139"/>
              <a:gd name="connsiteY3" fmla="*/ 710142 h 7227684"/>
              <a:gd name="connsiteX4" fmla="*/ 5766141 w 11091139"/>
              <a:gd name="connsiteY4" fmla="*/ 381194 h 7227684"/>
              <a:gd name="connsiteX5" fmla="*/ 10723898 w 11091139"/>
              <a:gd name="connsiteY5" fmla="*/ 370683 h 7227684"/>
              <a:gd name="connsiteX6" fmla="*/ 10723898 w 11091139"/>
              <a:gd name="connsiteY6" fmla="*/ 5503987 h 7227684"/>
              <a:gd name="connsiteX7" fmla="*/ 10737536 w 11091139"/>
              <a:gd name="connsiteY7" fmla="*/ 7227684 h 7227684"/>
              <a:gd name="connsiteX8" fmla="*/ 9013839 w 11091139"/>
              <a:gd name="connsiteY8" fmla="*/ 7214046 h 7227684"/>
              <a:gd name="connsiteX9" fmla="*/ 1734207 w 11091139"/>
              <a:gd name="connsiteY9" fmla="*/ 7214046 h 7227684"/>
              <a:gd name="connsiteX10" fmla="*/ 21021 w 11091139"/>
              <a:gd name="connsiteY10" fmla="*/ 7217173 h 7227684"/>
              <a:gd name="connsiteX11" fmla="*/ 24148 w 11091139"/>
              <a:gd name="connsiteY11" fmla="*/ 5503987 h 7227684"/>
              <a:gd name="connsiteX12" fmla="*/ 24148 w 11091139"/>
              <a:gd name="connsiteY12" fmla="*/ 2083869 h 7227684"/>
              <a:gd name="connsiteX0" fmla="*/ 24148 w 11091139"/>
              <a:gd name="connsiteY0" fmla="*/ 2090945 h 7234760"/>
              <a:gd name="connsiteX1" fmla="*/ 0 w 11091139"/>
              <a:gd name="connsiteY1" fmla="*/ 367249 h 7234760"/>
              <a:gd name="connsiteX2" fmla="*/ 5013435 w 11091139"/>
              <a:gd name="connsiteY2" fmla="*/ 391397 h 7234760"/>
              <a:gd name="connsiteX3" fmla="*/ 5398281 w 11091139"/>
              <a:gd name="connsiteY3" fmla="*/ 717218 h 7234760"/>
              <a:gd name="connsiteX4" fmla="*/ 5766141 w 11091139"/>
              <a:gd name="connsiteY4" fmla="*/ 388270 h 7234760"/>
              <a:gd name="connsiteX5" fmla="*/ 10723898 w 11091139"/>
              <a:gd name="connsiteY5" fmla="*/ 377759 h 7234760"/>
              <a:gd name="connsiteX6" fmla="*/ 10723898 w 11091139"/>
              <a:gd name="connsiteY6" fmla="*/ 5511063 h 7234760"/>
              <a:gd name="connsiteX7" fmla="*/ 10737536 w 11091139"/>
              <a:gd name="connsiteY7" fmla="*/ 7234760 h 7234760"/>
              <a:gd name="connsiteX8" fmla="*/ 9013839 w 11091139"/>
              <a:gd name="connsiteY8" fmla="*/ 7221122 h 7234760"/>
              <a:gd name="connsiteX9" fmla="*/ 1734207 w 11091139"/>
              <a:gd name="connsiteY9" fmla="*/ 7221122 h 7234760"/>
              <a:gd name="connsiteX10" fmla="*/ 21021 w 11091139"/>
              <a:gd name="connsiteY10" fmla="*/ 7224249 h 7234760"/>
              <a:gd name="connsiteX11" fmla="*/ 24148 w 11091139"/>
              <a:gd name="connsiteY11" fmla="*/ 5511063 h 7234760"/>
              <a:gd name="connsiteX12" fmla="*/ 24148 w 11091139"/>
              <a:gd name="connsiteY12" fmla="*/ 2090945 h 7234760"/>
              <a:gd name="connsiteX0" fmla="*/ 24148 w 11091139"/>
              <a:gd name="connsiteY0" fmla="*/ 2090945 h 7234760"/>
              <a:gd name="connsiteX1" fmla="*/ 0 w 11091139"/>
              <a:gd name="connsiteY1" fmla="*/ 367249 h 7234760"/>
              <a:gd name="connsiteX2" fmla="*/ 5013435 w 11091139"/>
              <a:gd name="connsiteY2" fmla="*/ 391397 h 7234760"/>
              <a:gd name="connsiteX3" fmla="*/ 5398281 w 11091139"/>
              <a:gd name="connsiteY3" fmla="*/ 717218 h 7234760"/>
              <a:gd name="connsiteX4" fmla="*/ 5766141 w 11091139"/>
              <a:gd name="connsiteY4" fmla="*/ 388270 h 7234760"/>
              <a:gd name="connsiteX5" fmla="*/ 10723898 w 11091139"/>
              <a:gd name="connsiteY5" fmla="*/ 377759 h 7234760"/>
              <a:gd name="connsiteX6" fmla="*/ 10723898 w 11091139"/>
              <a:gd name="connsiteY6" fmla="*/ 5511063 h 7234760"/>
              <a:gd name="connsiteX7" fmla="*/ 10737536 w 11091139"/>
              <a:gd name="connsiteY7" fmla="*/ 7234760 h 7234760"/>
              <a:gd name="connsiteX8" fmla="*/ 9013839 w 11091139"/>
              <a:gd name="connsiteY8" fmla="*/ 7221122 h 7234760"/>
              <a:gd name="connsiteX9" fmla="*/ 1734207 w 11091139"/>
              <a:gd name="connsiteY9" fmla="*/ 7221122 h 7234760"/>
              <a:gd name="connsiteX10" fmla="*/ 21021 w 11091139"/>
              <a:gd name="connsiteY10" fmla="*/ 7224249 h 7234760"/>
              <a:gd name="connsiteX11" fmla="*/ 24148 w 11091139"/>
              <a:gd name="connsiteY11" fmla="*/ 5511063 h 7234760"/>
              <a:gd name="connsiteX12" fmla="*/ 24148 w 11091139"/>
              <a:gd name="connsiteY12" fmla="*/ 2090945 h 7234760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5766141 w 10737536"/>
              <a:gd name="connsiteY4" fmla="*/ 21021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37536" h="6867511">
                <a:moveTo>
                  <a:pt x="24148" y="1723696"/>
                </a:moveTo>
                <a:lnTo>
                  <a:pt x="0" y="0"/>
                </a:lnTo>
                <a:lnTo>
                  <a:pt x="5013435" y="24148"/>
                </a:lnTo>
                <a:lnTo>
                  <a:pt x="5398281" y="349969"/>
                </a:lnTo>
                <a:cubicBezTo>
                  <a:pt x="5520901" y="240320"/>
                  <a:pt x="5769645" y="25566"/>
                  <a:pt x="5766141" y="21021"/>
                </a:cubicBezTo>
                <a:cubicBezTo>
                  <a:pt x="5762637" y="16476"/>
                  <a:pt x="10717412" y="18559"/>
                  <a:pt x="10723898" y="10510"/>
                </a:cubicBezTo>
                <a:cubicBezTo>
                  <a:pt x="10730384" y="2461"/>
                  <a:pt x="10723898" y="3432713"/>
                  <a:pt x="10723898" y="5143814"/>
                </a:cubicBezTo>
                <a:lnTo>
                  <a:pt x="10737536" y="6867511"/>
                </a:lnTo>
                <a:lnTo>
                  <a:pt x="9013839" y="6853873"/>
                </a:lnTo>
                <a:lnTo>
                  <a:pt x="1734207" y="6853873"/>
                </a:lnTo>
                <a:lnTo>
                  <a:pt x="21021" y="6857000"/>
                </a:lnTo>
                <a:cubicBezTo>
                  <a:pt x="22063" y="6285938"/>
                  <a:pt x="23106" y="5714876"/>
                  <a:pt x="24148" y="5143814"/>
                </a:cubicBezTo>
                <a:lnTo>
                  <a:pt x="24148" y="17236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타원 7"/>
          <p:cNvSpPr/>
          <p:nvPr/>
        </p:nvSpPr>
        <p:spPr>
          <a:xfrm>
            <a:off x="1098228" y="6660951"/>
            <a:ext cx="144016" cy="144016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타원 8"/>
          <p:cNvSpPr/>
          <p:nvPr/>
        </p:nvSpPr>
        <p:spPr>
          <a:xfrm>
            <a:off x="1458268" y="6660951"/>
            <a:ext cx="144016" cy="144016"/>
          </a:xfrm>
          <a:prstGeom prst="ellipse">
            <a:avLst/>
          </a:prstGeom>
          <a:noFill/>
          <a:ln w="12700"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타원 9"/>
          <p:cNvSpPr/>
          <p:nvPr/>
        </p:nvSpPr>
        <p:spPr>
          <a:xfrm>
            <a:off x="1818308" y="6660951"/>
            <a:ext cx="144016" cy="144016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타원 10"/>
          <p:cNvSpPr/>
          <p:nvPr/>
        </p:nvSpPr>
        <p:spPr>
          <a:xfrm>
            <a:off x="2178348" y="6660951"/>
            <a:ext cx="144016" cy="144016"/>
          </a:xfrm>
          <a:prstGeom prst="ellipse">
            <a:avLst/>
          </a:prstGeom>
          <a:noFill/>
          <a:ln w="12700"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타원 11"/>
          <p:cNvSpPr/>
          <p:nvPr/>
        </p:nvSpPr>
        <p:spPr>
          <a:xfrm>
            <a:off x="2538388" y="6660951"/>
            <a:ext cx="144016" cy="144016"/>
          </a:xfrm>
          <a:prstGeom prst="ellipse">
            <a:avLst/>
          </a:prstGeom>
          <a:noFill/>
          <a:ln w="12700"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62324" y="1574253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3000RPM Spin coating ( Two time )</a:t>
            </a:r>
            <a:endParaRPr lang="ko-KR" altLang="en-US" sz="2400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1170236" y="776820"/>
            <a:ext cx="626469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8228" y="108223"/>
            <a:ext cx="9145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ZrO2 solution spin coating on silicon</a:t>
            </a:r>
            <a:endParaRPr lang="ko-KR" altLang="en-US" sz="3200" spc="-150" dirty="0">
              <a:solidFill>
                <a:schemeClr val="tx1">
                  <a:lumMod val="65000"/>
                  <a:lumOff val="35000"/>
                </a:schemeClr>
              </a:solidFill>
              <a:latin typeface="HyhwpEQ" panose="02030600000101010101" pitchFamily="18" charset="-127"/>
              <a:ea typeface="HyhwpEQ" panose="0203060000010101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70236" y="886222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2) C – V Measurement of  device</a:t>
            </a:r>
            <a:endParaRPr lang="en-US" altLang="ko-KR" sz="2400" spc="-150" dirty="0">
              <a:solidFill>
                <a:schemeClr val="tx1">
                  <a:lumMod val="50000"/>
                  <a:lumOff val="50000"/>
                </a:schemeClr>
              </a:solidFill>
              <a:latin typeface="HyhwpEQ" panose="02030600000101010101" pitchFamily="18" charset="-127"/>
              <a:ea typeface="HyhwpEQ" panose="02030600000101010101" pitchFamily="18" charset="-127"/>
            </a:endParaRPr>
          </a:p>
        </p:txBody>
      </p:sp>
      <p:graphicFrame>
        <p:nvGraphicFramePr>
          <p:cNvPr id="2" name="개체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166170"/>
              </p:ext>
            </p:extLst>
          </p:nvPr>
        </p:nvGraphicFramePr>
        <p:xfrm>
          <a:off x="1602284" y="2050529"/>
          <a:ext cx="7115175" cy="497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Graph" r:id="rId5" imgW="4154400" imgH="2901600" progId="Origin50.Graph">
                  <p:embed/>
                </p:oleObj>
              </mc:Choice>
              <mc:Fallback>
                <p:oleObj name="Graph" r:id="rId5" imgW="4154400" imgH="2901600" progId="Origin50.Graph">
                  <p:embed/>
                  <p:pic>
                    <p:nvPicPr>
                      <p:cNvPr id="0" name="개체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2284" y="2050529"/>
                        <a:ext cx="7115175" cy="4970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BAC06802-1336-418D-A1E8-A2C16D11D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B45F-6B95-43B9-BA4B-B10893221CAF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5410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2" b="8317"/>
          <a:stretch/>
        </p:blipFill>
        <p:spPr bwMode="auto">
          <a:xfrm>
            <a:off x="-3175" y="0"/>
            <a:ext cx="10696575" cy="753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-3175" y="0"/>
            <a:ext cx="10696575" cy="7561263"/>
          </a:xfrm>
          <a:prstGeom prst="rect">
            <a:avLst/>
          </a:prstGeom>
          <a:solidFill>
            <a:srgbClr val="BE222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pc="-150" dirty="0">
              <a:solidFill>
                <a:schemeClr val="tx1">
                  <a:lumMod val="50000"/>
                  <a:lumOff val="50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3" name="십자형 5"/>
          <p:cNvSpPr/>
          <p:nvPr/>
        </p:nvSpPr>
        <p:spPr>
          <a:xfrm rot="16200000">
            <a:off x="2025279" y="-1034852"/>
            <a:ext cx="7669066" cy="9667183"/>
          </a:xfrm>
          <a:custGeom>
            <a:avLst/>
            <a:gdLst>
              <a:gd name="connsiteX0" fmla="*/ 0 w 10699750"/>
              <a:gd name="connsiteY0" fmla="*/ 1710059 h 6840236"/>
              <a:gd name="connsiteX1" fmla="*/ 1710059 w 10699750"/>
              <a:gd name="connsiteY1" fmla="*/ 1710059 h 6840236"/>
              <a:gd name="connsiteX2" fmla="*/ 1710059 w 10699750"/>
              <a:gd name="connsiteY2" fmla="*/ 0 h 6840236"/>
              <a:gd name="connsiteX3" fmla="*/ 8989691 w 10699750"/>
              <a:gd name="connsiteY3" fmla="*/ 0 h 6840236"/>
              <a:gd name="connsiteX4" fmla="*/ 8989691 w 10699750"/>
              <a:gd name="connsiteY4" fmla="*/ 1710059 h 6840236"/>
              <a:gd name="connsiteX5" fmla="*/ 10699750 w 10699750"/>
              <a:gd name="connsiteY5" fmla="*/ 1710059 h 6840236"/>
              <a:gd name="connsiteX6" fmla="*/ 10699750 w 10699750"/>
              <a:gd name="connsiteY6" fmla="*/ 5130177 h 6840236"/>
              <a:gd name="connsiteX7" fmla="*/ 8989691 w 10699750"/>
              <a:gd name="connsiteY7" fmla="*/ 5130177 h 6840236"/>
              <a:gd name="connsiteX8" fmla="*/ 8989691 w 10699750"/>
              <a:gd name="connsiteY8" fmla="*/ 6840236 h 6840236"/>
              <a:gd name="connsiteX9" fmla="*/ 1710059 w 10699750"/>
              <a:gd name="connsiteY9" fmla="*/ 6840236 h 6840236"/>
              <a:gd name="connsiteX10" fmla="*/ 1710059 w 10699750"/>
              <a:gd name="connsiteY10" fmla="*/ 5130177 h 6840236"/>
              <a:gd name="connsiteX11" fmla="*/ 0 w 10699750"/>
              <a:gd name="connsiteY11" fmla="*/ 5130177 h 6840236"/>
              <a:gd name="connsiteX12" fmla="*/ 0 w 10699750"/>
              <a:gd name="connsiteY12" fmla="*/ 1710059 h 6840236"/>
              <a:gd name="connsiteX0" fmla="*/ 24148 w 10723898"/>
              <a:gd name="connsiteY0" fmla="*/ 1723696 h 6853873"/>
              <a:gd name="connsiteX1" fmla="*/ 0 w 10723898"/>
              <a:gd name="connsiteY1" fmla="*/ 0 h 6853873"/>
              <a:gd name="connsiteX2" fmla="*/ 1734207 w 10723898"/>
              <a:gd name="connsiteY2" fmla="*/ 13637 h 6853873"/>
              <a:gd name="connsiteX3" fmla="*/ 9013839 w 10723898"/>
              <a:gd name="connsiteY3" fmla="*/ 13637 h 6853873"/>
              <a:gd name="connsiteX4" fmla="*/ 9013839 w 10723898"/>
              <a:gd name="connsiteY4" fmla="*/ 1723696 h 6853873"/>
              <a:gd name="connsiteX5" fmla="*/ 10723898 w 10723898"/>
              <a:gd name="connsiteY5" fmla="*/ 1723696 h 6853873"/>
              <a:gd name="connsiteX6" fmla="*/ 10723898 w 10723898"/>
              <a:gd name="connsiteY6" fmla="*/ 5143814 h 6853873"/>
              <a:gd name="connsiteX7" fmla="*/ 9013839 w 10723898"/>
              <a:gd name="connsiteY7" fmla="*/ 5143814 h 6853873"/>
              <a:gd name="connsiteX8" fmla="*/ 9013839 w 10723898"/>
              <a:gd name="connsiteY8" fmla="*/ 6853873 h 6853873"/>
              <a:gd name="connsiteX9" fmla="*/ 1734207 w 10723898"/>
              <a:gd name="connsiteY9" fmla="*/ 6853873 h 6853873"/>
              <a:gd name="connsiteX10" fmla="*/ 1734207 w 10723898"/>
              <a:gd name="connsiteY10" fmla="*/ 5143814 h 6853873"/>
              <a:gd name="connsiteX11" fmla="*/ 24148 w 10723898"/>
              <a:gd name="connsiteY11" fmla="*/ 5143814 h 6853873"/>
              <a:gd name="connsiteX12" fmla="*/ 24148 w 10723898"/>
              <a:gd name="connsiteY12" fmla="*/ 1723696 h 6853873"/>
              <a:gd name="connsiteX0" fmla="*/ 24148 w 10723898"/>
              <a:gd name="connsiteY0" fmla="*/ 1723696 h 6857000"/>
              <a:gd name="connsiteX1" fmla="*/ 0 w 10723898"/>
              <a:gd name="connsiteY1" fmla="*/ 0 h 6857000"/>
              <a:gd name="connsiteX2" fmla="*/ 1734207 w 10723898"/>
              <a:gd name="connsiteY2" fmla="*/ 13637 h 6857000"/>
              <a:gd name="connsiteX3" fmla="*/ 9013839 w 10723898"/>
              <a:gd name="connsiteY3" fmla="*/ 13637 h 6857000"/>
              <a:gd name="connsiteX4" fmla="*/ 9013839 w 10723898"/>
              <a:gd name="connsiteY4" fmla="*/ 1723696 h 6857000"/>
              <a:gd name="connsiteX5" fmla="*/ 10723898 w 10723898"/>
              <a:gd name="connsiteY5" fmla="*/ 1723696 h 6857000"/>
              <a:gd name="connsiteX6" fmla="*/ 10723898 w 10723898"/>
              <a:gd name="connsiteY6" fmla="*/ 5143814 h 6857000"/>
              <a:gd name="connsiteX7" fmla="*/ 9013839 w 10723898"/>
              <a:gd name="connsiteY7" fmla="*/ 5143814 h 6857000"/>
              <a:gd name="connsiteX8" fmla="*/ 9013839 w 10723898"/>
              <a:gd name="connsiteY8" fmla="*/ 6853873 h 6857000"/>
              <a:gd name="connsiteX9" fmla="*/ 1734207 w 10723898"/>
              <a:gd name="connsiteY9" fmla="*/ 6853873 h 6857000"/>
              <a:gd name="connsiteX10" fmla="*/ 21021 w 10723898"/>
              <a:gd name="connsiteY10" fmla="*/ 6857000 h 6857000"/>
              <a:gd name="connsiteX11" fmla="*/ 24148 w 10723898"/>
              <a:gd name="connsiteY11" fmla="*/ 5143814 h 6857000"/>
              <a:gd name="connsiteX12" fmla="*/ 24148 w 10723898"/>
              <a:gd name="connsiteY12" fmla="*/ 1723696 h 6857000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9013839 w 10737536"/>
              <a:gd name="connsiteY3" fmla="*/ 13637 h 6867511"/>
              <a:gd name="connsiteX4" fmla="*/ 9013839 w 10737536"/>
              <a:gd name="connsiteY4" fmla="*/ 1723696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9013839 w 10737536"/>
              <a:gd name="connsiteY3" fmla="*/ 13637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5398281 w 10737536"/>
              <a:gd name="connsiteY3" fmla="*/ 13637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5429812 w 10737536"/>
              <a:gd name="connsiteY3" fmla="*/ 591706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5398281 w 10737536"/>
              <a:gd name="connsiteY3" fmla="*/ 349969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9718032 w 10737536"/>
              <a:gd name="connsiteY4" fmla="*/ 1051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879048 h 7022863"/>
              <a:gd name="connsiteX1" fmla="*/ 0 w 10737536"/>
              <a:gd name="connsiteY1" fmla="*/ 155352 h 7022863"/>
              <a:gd name="connsiteX2" fmla="*/ 5013435 w 10737536"/>
              <a:gd name="connsiteY2" fmla="*/ 179500 h 7022863"/>
              <a:gd name="connsiteX3" fmla="*/ 5398281 w 10737536"/>
              <a:gd name="connsiteY3" fmla="*/ 505321 h 7022863"/>
              <a:gd name="connsiteX4" fmla="*/ 9718032 w 10737536"/>
              <a:gd name="connsiteY4" fmla="*/ 165862 h 7022863"/>
              <a:gd name="connsiteX5" fmla="*/ 10723898 w 10737536"/>
              <a:gd name="connsiteY5" fmla="*/ 165862 h 7022863"/>
              <a:gd name="connsiteX6" fmla="*/ 10723898 w 10737536"/>
              <a:gd name="connsiteY6" fmla="*/ 5299166 h 7022863"/>
              <a:gd name="connsiteX7" fmla="*/ 10737536 w 10737536"/>
              <a:gd name="connsiteY7" fmla="*/ 7022863 h 7022863"/>
              <a:gd name="connsiteX8" fmla="*/ 9013839 w 10737536"/>
              <a:gd name="connsiteY8" fmla="*/ 7009225 h 7022863"/>
              <a:gd name="connsiteX9" fmla="*/ 1734207 w 10737536"/>
              <a:gd name="connsiteY9" fmla="*/ 7009225 h 7022863"/>
              <a:gd name="connsiteX10" fmla="*/ 21021 w 10737536"/>
              <a:gd name="connsiteY10" fmla="*/ 7012352 h 7022863"/>
              <a:gd name="connsiteX11" fmla="*/ 24148 w 10737536"/>
              <a:gd name="connsiteY11" fmla="*/ 5299166 h 7022863"/>
              <a:gd name="connsiteX12" fmla="*/ 24148 w 10737536"/>
              <a:gd name="connsiteY12" fmla="*/ 1879048 h 7022863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9718032 w 10737536"/>
              <a:gd name="connsiteY4" fmla="*/ 10510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5533 h 6869348"/>
              <a:gd name="connsiteX1" fmla="*/ 0 w 10737536"/>
              <a:gd name="connsiteY1" fmla="*/ 1837 h 6869348"/>
              <a:gd name="connsiteX2" fmla="*/ 5013435 w 10737536"/>
              <a:gd name="connsiteY2" fmla="*/ 25985 h 6869348"/>
              <a:gd name="connsiteX3" fmla="*/ 5398281 w 10737536"/>
              <a:gd name="connsiteY3" fmla="*/ 351806 h 6869348"/>
              <a:gd name="connsiteX4" fmla="*/ 9718032 w 10737536"/>
              <a:gd name="connsiteY4" fmla="*/ 12347 h 6869348"/>
              <a:gd name="connsiteX5" fmla="*/ 10723898 w 10737536"/>
              <a:gd name="connsiteY5" fmla="*/ 12347 h 6869348"/>
              <a:gd name="connsiteX6" fmla="*/ 10723898 w 10737536"/>
              <a:gd name="connsiteY6" fmla="*/ 5145651 h 6869348"/>
              <a:gd name="connsiteX7" fmla="*/ 10737536 w 10737536"/>
              <a:gd name="connsiteY7" fmla="*/ 6869348 h 6869348"/>
              <a:gd name="connsiteX8" fmla="*/ 9013839 w 10737536"/>
              <a:gd name="connsiteY8" fmla="*/ 6855710 h 6869348"/>
              <a:gd name="connsiteX9" fmla="*/ 1734207 w 10737536"/>
              <a:gd name="connsiteY9" fmla="*/ 6855710 h 6869348"/>
              <a:gd name="connsiteX10" fmla="*/ 21021 w 10737536"/>
              <a:gd name="connsiteY10" fmla="*/ 6858837 h 6869348"/>
              <a:gd name="connsiteX11" fmla="*/ 24148 w 10737536"/>
              <a:gd name="connsiteY11" fmla="*/ 5145651 h 6869348"/>
              <a:gd name="connsiteX12" fmla="*/ 24148 w 10737536"/>
              <a:gd name="connsiteY12" fmla="*/ 1725533 h 6869348"/>
              <a:gd name="connsiteX0" fmla="*/ 24148 w 10941658"/>
              <a:gd name="connsiteY0" fmla="*/ 2067364 h 7211179"/>
              <a:gd name="connsiteX1" fmla="*/ 0 w 10941658"/>
              <a:gd name="connsiteY1" fmla="*/ 343668 h 7211179"/>
              <a:gd name="connsiteX2" fmla="*/ 5013435 w 10941658"/>
              <a:gd name="connsiteY2" fmla="*/ 367816 h 7211179"/>
              <a:gd name="connsiteX3" fmla="*/ 5398281 w 10941658"/>
              <a:gd name="connsiteY3" fmla="*/ 693637 h 7211179"/>
              <a:gd name="connsiteX4" fmla="*/ 7784128 w 10941658"/>
              <a:gd name="connsiteY4" fmla="*/ 417241 h 7211179"/>
              <a:gd name="connsiteX5" fmla="*/ 10723898 w 10941658"/>
              <a:gd name="connsiteY5" fmla="*/ 354178 h 7211179"/>
              <a:gd name="connsiteX6" fmla="*/ 10723898 w 10941658"/>
              <a:gd name="connsiteY6" fmla="*/ 5487482 h 7211179"/>
              <a:gd name="connsiteX7" fmla="*/ 10737536 w 10941658"/>
              <a:gd name="connsiteY7" fmla="*/ 7211179 h 7211179"/>
              <a:gd name="connsiteX8" fmla="*/ 9013839 w 10941658"/>
              <a:gd name="connsiteY8" fmla="*/ 7197541 h 7211179"/>
              <a:gd name="connsiteX9" fmla="*/ 1734207 w 10941658"/>
              <a:gd name="connsiteY9" fmla="*/ 7197541 h 7211179"/>
              <a:gd name="connsiteX10" fmla="*/ 21021 w 10941658"/>
              <a:gd name="connsiteY10" fmla="*/ 7200668 h 7211179"/>
              <a:gd name="connsiteX11" fmla="*/ 24148 w 10941658"/>
              <a:gd name="connsiteY11" fmla="*/ 5487482 h 7211179"/>
              <a:gd name="connsiteX12" fmla="*/ 24148 w 10941658"/>
              <a:gd name="connsiteY12" fmla="*/ 2067364 h 7211179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7784128 w 10737536"/>
              <a:gd name="connsiteY4" fmla="*/ 73573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1097367"/>
              <a:gd name="connsiteY0" fmla="*/ 2083869 h 7227684"/>
              <a:gd name="connsiteX1" fmla="*/ 0 w 11097367"/>
              <a:gd name="connsiteY1" fmla="*/ 360173 h 7227684"/>
              <a:gd name="connsiteX2" fmla="*/ 5013435 w 11097367"/>
              <a:gd name="connsiteY2" fmla="*/ 384321 h 7227684"/>
              <a:gd name="connsiteX3" fmla="*/ 5398281 w 11097367"/>
              <a:gd name="connsiteY3" fmla="*/ 710142 h 7227684"/>
              <a:gd name="connsiteX4" fmla="*/ 5682059 w 11097367"/>
              <a:gd name="connsiteY4" fmla="*/ 381194 h 7227684"/>
              <a:gd name="connsiteX5" fmla="*/ 10723898 w 11097367"/>
              <a:gd name="connsiteY5" fmla="*/ 370683 h 7227684"/>
              <a:gd name="connsiteX6" fmla="*/ 10723898 w 11097367"/>
              <a:gd name="connsiteY6" fmla="*/ 5503987 h 7227684"/>
              <a:gd name="connsiteX7" fmla="*/ 10737536 w 11097367"/>
              <a:gd name="connsiteY7" fmla="*/ 7227684 h 7227684"/>
              <a:gd name="connsiteX8" fmla="*/ 9013839 w 11097367"/>
              <a:gd name="connsiteY8" fmla="*/ 7214046 h 7227684"/>
              <a:gd name="connsiteX9" fmla="*/ 1734207 w 11097367"/>
              <a:gd name="connsiteY9" fmla="*/ 7214046 h 7227684"/>
              <a:gd name="connsiteX10" fmla="*/ 21021 w 11097367"/>
              <a:gd name="connsiteY10" fmla="*/ 7217173 h 7227684"/>
              <a:gd name="connsiteX11" fmla="*/ 24148 w 11097367"/>
              <a:gd name="connsiteY11" fmla="*/ 5503987 h 7227684"/>
              <a:gd name="connsiteX12" fmla="*/ 24148 w 11097367"/>
              <a:gd name="connsiteY12" fmla="*/ 2083869 h 7227684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5682059 w 10737536"/>
              <a:gd name="connsiteY4" fmla="*/ 21021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1091139"/>
              <a:gd name="connsiteY0" fmla="*/ 2083869 h 7227684"/>
              <a:gd name="connsiteX1" fmla="*/ 0 w 11091139"/>
              <a:gd name="connsiteY1" fmla="*/ 360173 h 7227684"/>
              <a:gd name="connsiteX2" fmla="*/ 5013435 w 11091139"/>
              <a:gd name="connsiteY2" fmla="*/ 384321 h 7227684"/>
              <a:gd name="connsiteX3" fmla="*/ 5398281 w 11091139"/>
              <a:gd name="connsiteY3" fmla="*/ 710142 h 7227684"/>
              <a:gd name="connsiteX4" fmla="*/ 5766141 w 11091139"/>
              <a:gd name="connsiteY4" fmla="*/ 381194 h 7227684"/>
              <a:gd name="connsiteX5" fmla="*/ 10723898 w 11091139"/>
              <a:gd name="connsiteY5" fmla="*/ 370683 h 7227684"/>
              <a:gd name="connsiteX6" fmla="*/ 10723898 w 11091139"/>
              <a:gd name="connsiteY6" fmla="*/ 5503987 h 7227684"/>
              <a:gd name="connsiteX7" fmla="*/ 10737536 w 11091139"/>
              <a:gd name="connsiteY7" fmla="*/ 7227684 h 7227684"/>
              <a:gd name="connsiteX8" fmla="*/ 9013839 w 11091139"/>
              <a:gd name="connsiteY8" fmla="*/ 7214046 h 7227684"/>
              <a:gd name="connsiteX9" fmla="*/ 1734207 w 11091139"/>
              <a:gd name="connsiteY9" fmla="*/ 7214046 h 7227684"/>
              <a:gd name="connsiteX10" fmla="*/ 21021 w 11091139"/>
              <a:gd name="connsiteY10" fmla="*/ 7217173 h 7227684"/>
              <a:gd name="connsiteX11" fmla="*/ 24148 w 11091139"/>
              <a:gd name="connsiteY11" fmla="*/ 5503987 h 7227684"/>
              <a:gd name="connsiteX12" fmla="*/ 24148 w 11091139"/>
              <a:gd name="connsiteY12" fmla="*/ 2083869 h 7227684"/>
              <a:gd name="connsiteX0" fmla="*/ 24148 w 11091139"/>
              <a:gd name="connsiteY0" fmla="*/ 2090945 h 7234760"/>
              <a:gd name="connsiteX1" fmla="*/ 0 w 11091139"/>
              <a:gd name="connsiteY1" fmla="*/ 367249 h 7234760"/>
              <a:gd name="connsiteX2" fmla="*/ 5013435 w 11091139"/>
              <a:gd name="connsiteY2" fmla="*/ 391397 h 7234760"/>
              <a:gd name="connsiteX3" fmla="*/ 5398281 w 11091139"/>
              <a:gd name="connsiteY3" fmla="*/ 717218 h 7234760"/>
              <a:gd name="connsiteX4" fmla="*/ 5766141 w 11091139"/>
              <a:gd name="connsiteY4" fmla="*/ 388270 h 7234760"/>
              <a:gd name="connsiteX5" fmla="*/ 10723898 w 11091139"/>
              <a:gd name="connsiteY5" fmla="*/ 377759 h 7234760"/>
              <a:gd name="connsiteX6" fmla="*/ 10723898 w 11091139"/>
              <a:gd name="connsiteY6" fmla="*/ 5511063 h 7234760"/>
              <a:gd name="connsiteX7" fmla="*/ 10737536 w 11091139"/>
              <a:gd name="connsiteY7" fmla="*/ 7234760 h 7234760"/>
              <a:gd name="connsiteX8" fmla="*/ 9013839 w 11091139"/>
              <a:gd name="connsiteY8" fmla="*/ 7221122 h 7234760"/>
              <a:gd name="connsiteX9" fmla="*/ 1734207 w 11091139"/>
              <a:gd name="connsiteY9" fmla="*/ 7221122 h 7234760"/>
              <a:gd name="connsiteX10" fmla="*/ 21021 w 11091139"/>
              <a:gd name="connsiteY10" fmla="*/ 7224249 h 7234760"/>
              <a:gd name="connsiteX11" fmla="*/ 24148 w 11091139"/>
              <a:gd name="connsiteY11" fmla="*/ 5511063 h 7234760"/>
              <a:gd name="connsiteX12" fmla="*/ 24148 w 11091139"/>
              <a:gd name="connsiteY12" fmla="*/ 2090945 h 7234760"/>
              <a:gd name="connsiteX0" fmla="*/ 24148 w 11091139"/>
              <a:gd name="connsiteY0" fmla="*/ 2090945 h 7234760"/>
              <a:gd name="connsiteX1" fmla="*/ 0 w 11091139"/>
              <a:gd name="connsiteY1" fmla="*/ 367249 h 7234760"/>
              <a:gd name="connsiteX2" fmla="*/ 5013435 w 11091139"/>
              <a:gd name="connsiteY2" fmla="*/ 391397 h 7234760"/>
              <a:gd name="connsiteX3" fmla="*/ 5398281 w 11091139"/>
              <a:gd name="connsiteY3" fmla="*/ 717218 h 7234760"/>
              <a:gd name="connsiteX4" fmla="*/ 5766141 w 11091139"/>
              <a:gd name="connsiteY4" fmla="*/ 388270 h 7234760"/>
              <a:gd name="connsiteX5" fmla="*/ 10723898 w 11091139"/>
              <a:gd name="connsiteY5" fmla="*/ 377759 h 7234760"/>
              <a:gd name="connsiteX6" fmla="*/ 10723898 w 11091139"/>
              <a:gd name="connsiteY6" fmla="*/ 5511063 h 7234760"/>
              <a:gd name="connsiteX7" fmla="*/ 10737536 w 11091139"/>
              <a:gd name="connsiteY7" fmla="*/ 7234760 h 7234760"/>
              <a:gd name="connsiteX8" fmla="*/ 9013839 w 11091139"/>
              <a:gd name="connsiteY8" fmla="*/ 7221122 h 7234760"/>
              <a:gd name="connsiteX9" fmla="*/ 1734207 w 11091139"/>
              <a:gd name="connsiteY9" fmla="*/ 7221122 h 7234760"/>
              <a:gd name="connsiteX10" fmla="*/ 21021 w 11091139"/>
              <a:gd name="connsiteY10" fmla="*/ 7224249 h 7234760"/>
              <a:gd name="connsiteX11" fmla="*/ 24148 w 11091139"/>
              <a:gd name="connsiteY11" fmla="*/ 5511063 h 7234760"/>
              <a:gd name="connsiteX12" fmla="*/ 24148 w 11091139"/>
              <a:gd name="connsiteY12" fmla="*/ 2090945 h 7234760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5766141 w 10737536"/>
              <a:gd name="connsiteY4" fmla="*/ 21021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37536" h="6867511">
                <a:moveTo>
                  <a:pt x="24148" y="1723696"/>
                </a:moveTo>
                <a:lnTo>
                  <a:pt x="0" y="0"/>
                </a:lnTo>
                <a:lnTo>
                  <a:pt x="5013435" y="24148"/>
                </a:lnTo>
                <a:lnTo>
                  <a:pt x="5398281" y="349969"/>
                </a:lnTo>
                <a:cubicBezTo>
                  <a:pt x="5520901" y="240320"/>
                  <a:pt x="5769645" y="25566"/>
                  <a:pt x="5766141" y="21021"/>
                </a:cubicBezTo>
                <a:cubicBezTo>
                  <a:pt x="5762637" y="16476"/>
                  <a:pt x="10717412" y="18559"/>
                  <a:pt x="10723898" y="10510"/>
                </a:cubicBezTo>
                <a:cubicBezTo>
                  <a:pt x="10730384" y="2461"/>
                  <a:pt x="10723898" y="3432713"/>
                  <a:pt x="10723898" y="5143814"/>
                </a:cubicBezTo>
                <a:lnTo>
                  <a:pt x="10737536" y="6867511"/>
                </a:lnTo>
                <a:lnTo>
                  <a:pt x="9013839" y="6853873"/>
                </a:lnTo>
                <a:lnTo>
                  <a:pt x="1734207" y="6853873"/>
                </a:lnTo>
                <a:lnTo>
                  <a:pt x="21021" y="6857000"/>
                </a:lnTo>
                <a:cubicBezTo>
                  <a:pt x="22063" y="6285938"/>
                  <a:pt x="23106" y="5714876"/>
                  <a:pt x="24148" y="5143814"/>
                </a:cubicBezTo>
                <a:lnTo>
                  <a:pt x="24148" y="17236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타원 7"/>
          <p:cNvSpPr/>
          <p:nvPr/>
        </p:nvSpPr>
        <p:spPr>
          <a:xfrm>
            <a:off x="1098228" y="6660951"/>
            <a:ext cx="144016" cy="144016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타원 8"/>
          <p:cNvSpPr/>
          <p:nvPr/>
        </p:nvSpPr>
        <p:spPr>
          <a:xfrm>
            <a:off x="1458268" y="6660951"/>
            <a:ext cx="144016" cy="144016"/>
          </a:xfrm>
          <a:prstGeom prst="ellipse">
            <a:avLst/>
          </a:prstGeom>
          <a:noFill/>
          <a:ln w="12700"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타원 9"/>
          <p:cNvSpPr/>
          <p:nvPr/>
        </p:nvSpPr>
        <p:spPr>
          <a:xfrm>
            <a:off x="1818308" y="6660951"/>
            <a:ext cx="144016" cy="144016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타원 10"/>
          <p:cNvSpPr/>
          <p:nvPr/>
        </p:nvSpPr>
        <p:spPr>
          <a:xfrm>
            <a:off x="2178348" y="6660951"/>
            <a:ext cx="144016" cy="144016"/>
          </a:xfrm>
          <a:prstGeom prst="ellipse">
            <a:avLst/>
          </a:prstGeom>
          <a:noFill/>
          <a:ln w="12700"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타원 11"/>
          <p:cNvSpPr/>
          <p:nvPr/>
        </p:nvSpPr>
        <p:spPr>
          <a:xfrm>
            <a:off x="2538388" y="6660951"/>
            <a:ext cx="144016" cy="144016"/>
          </a:xfrm>
          <a:prstGeom prst="ellipse">
            <a:avLst/>
          </a:prstGeom>
          <a:noFill/>
          <a:ln w="12700"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62324" y="1574253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3000RPM Spin coating ( Three time )</a:t>
            </a:r>
            <a:endParaRPr lang="ko-KR" altLang="en-US" sz="2400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1170236" y="776820"/>
            <a:ext cx="626469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98228" y="108223"/>
            <a:ext cx="9145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ZrO2 solution spin coating on silicon</a:t>
            </a:r>
            <a:endParaRPr lang="ko-KR" altLang="en-US" sz="3200" spc="-150" dirty="0">
              <a:solidFill>
                <a:schemeClr val="tx1">
                  <a:lumMod val="65000"/>
                  <a:lumOff val="35000"/>
                </a:schemeClr>
              </a:solidFill>
              <a:latin typeface="HyhwpEQ" panose="02030600000101010101" pitchFamily="18" charset="-127"/>
              <a:ea typeface="HyhwpEQ" panose="0203060000010101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70236" y="886222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2) C – V Measurement of  device</a:t>
            </a:r>
            <a:endParaRPr lang="en-US" altLang="ko-KR" sz="2400" spc="-150" dirty="0">
              <a:solidFill>
                <a:schemeClr val="tx1">
                  <a:lumMod val="50000"/>
                  <a:lumOff val="50000"/>
                </a:schemeClr>
              </a:solidFill>
              <a:latin typeface="HyhwpEQ" panose="02030600000101010101" pitchFamily="18" charset="-127"/>
              <a:ea typeface="HyhwpEQ" panose="02030600000101010101" pitchFamily="18" charset="-127"/>
            </a:endParaRPr>
          </a:p>
        </p:txBody>
      </p:sp>
      <p:graphicFrame>
        <p:nvGraphicFramePr>
          <p:cNvPr id="2" name="개체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493868"/>
              </p:ext>
            </p:extLst>
          </p:nvPr>
        </p:nvGraphicFramePr>
        <p:xfrm>
          <a:off x="1638796" y="2035918"/>
          <a:ext cx="6878637" cy="5057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Graph" r:id="rId5" imgW="4154400" imgH="2901600" progId="Origin50.Graph">
                  <p:embed/>
                </p:oleObj>
              </mc:Choice>
              <mc:Fallback>
                <p:oleObj name="Graph" r:id="rId5" imgW="4154400" imgH="2901600" progId="Origin50.Graph">
                  <p:embed/>
                  <p:pic>
                    <p:nvPicPr>
                      <p:cNvPr id="0" name="개체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796" y="2035918"/>
                        <a:ext cx="6878637" cy="50570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11040BE5-9F34-451F-B4CC-125BF7C99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B45F-6B95-43B9-BA4B-B10893221CAF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1424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2" b="8317"/>
          <a:stretch/>
        </p:blipFill>
        <p:spPr bwMode="auto">
          <a:xfrm>
            <a:off x="-3175" y="0"/>
            <a:ext cx="10696575" cy="753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-3175" y="0"/>
            <a:ext cx="10696575" cy="7561263"/>
          </a:xfrm>
          <a:prstGeom prst="rect">
            <a:avLst/>
          </a:prstGeom>
          <a:solidFill>
            <a:srgbClr val="BE222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pc="-150" dirty="0">
              <a:solidFill>
                <a:schemeClr val="tx1">
                  <a:lumMod val="50000"/>
                  <a:lumOff val="50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3" name="십자형 5"/>
          <p:cNvSpPr/>
          <p:nvPr/>
        </p:nvSpPr>
        <p:spPr>
          <a:xfrm rot="16200000">
            <a:off x="1845260" y="-1214872"/>
            <a:ext cx="7669066" cy="10027224"/>
          </a:xfrm>
          <a:custGeom>
            <a:avLst/>
            <a:gdLst>
              <a:gd name="connsiteX0" fmla="*/ 0 w 10699750"/>
              <a:gd name="connsiteY0" fmla="*/ 1710059 h 6840236"/>
              <a:gd name="connsiteX1" fmla="*/ 1710059 w 10699750"/>
              <a:gd name="connsiteY1" fmla="*/ 1710059 h 6840236"/>
              <a:gd name="connsiteX2" fmla="*/ 1710059 w 10699750"/>
              <a:gd name="connsiteY2" fmla="*/ 0 h 6840236"/>
              <a:gd name="connsiteX3" fmla="*/ 8989691 w 10699750"/>
              <a:gd name="connsiteY3" fmla="*/ 0 h 6840236"/>
              <a:gd name="connsiteX4" fmla="*/ 8989691 w 10699750"/>
              <a:gd name="connsiteY4" fmla="*/ 1710059 h 6840236"/>
              <a:gd name="connsiteX5" fmla="*/ 10699750 w 10699750"/>
              <a:gd name="connsiteY5" fmla="*/ 1710059 h 6840236"/>
              <a:gd name="connsiteX6" fmla="*/ 10699750 w 10699750"/>
              <a:gd name="connsiteY6" fmla="*/ 5130177 h 6840236"/>
              <a:gd name="connsiteX7" fmla="*/ 8989691 w 10699750"/>
              <a:gd name="connsiteY7" fmla="*/ 5130177 h 6840236"/>
              <a:gd name="connsiteX8" fmla="*/ 8989691 w 10699750"/>
              <a:gd name="connsiteY8" fmla="*/ 6840236 h 6840236"/>
              <a:gd name="connsiteX9" fmla="*/ 1710059 w 10699750"/>
              <a:gd name="connsiteY9" fmla="*/ 6840236 h 6840236"/>
              <a:gd name="connsiteX10" fmla="*/ 1710059 w 10699750"/>
              <a:gd name="connsiteY10" fmla="*/ 5130177 h 6840236"/>
              <a:gd name="connsiteX11" fmla="*/ 0 w 10699750"/>
              <a:gd name="connsiteY11" fmla="*/ 5130177 h 6840236"/>
              <a:gd name="connsiteX12" fmla="*/ 0 w 10699750"/>
              <a:gd name="connsiteY12" fmla="*/ 1710059 h 6840236"/>
              <a:gd name="connsiteX0" fmla="*/ 24148 w 10723898"/>
              <a:gd name="connsiteY0" fmla="*/ 1723696 h 6853873"/>
              <a:gd name="connsiteX1" fmla="*/ 0 w 10723898"/>
              <a:gd name="connsiteY1" fmla="*/ 0 h 6853873"/>
              <a:gd name="connsiteX2" fmla="*/ 1734207 w 10723898"/>
              <a:gd name="connsiteY2" fmla="*/ 13637 h 6853873"/>
              <a:gd name="connsiteX3" fmla="*/ 9013839 w 10723898"/>
              <a:gd name="connsiteY3" fmla="*/ 13637 h 6853873"/>
              <a:gd name="connsiteX4" fmla="*/ 9013839 w 10723898"/>
              <a:gd name="connsiteY4" fmla="*/ 1723696 h 6853873"/>
              <a:gd name="connsiteX5" fmla="*/ 10723898 w 10723898"/>
              <a:gd name="connsiteY5" fmla="*/ 1723696 h 6853873"/>
              <a:gd name="connsiteX6" fmla="*/ 10723898 w 10723898"/>
              <a:gd name="connsiteY6" fmla="*/ 5143814 h 6853873"/>
              <a:gd name="connsiteX7" fmla="*/ 9013839 w 10723898"/>
              <a:gd name="connsiteY7" fmla="*/ 5143814 h 6853873"/>
              <a:gd name="connsiteX8" fmla="*/ 9013839 w 10723898"/>
              <a:gd name="connsiteY8" fmla="*/ 6853873 h 6853873"/>
              <a:gd name="connsiteX9" fmla="*/ 1734207 w 10723898"/>
              <a:gd name="connsiteY9" fmla="*/ 6853873 h 6853873"/>
              <a:gd name="connsiteX10" fmla="*/ 1734207 w 10723898"/>
              <a:gd name="connsiteY10" fmla="*/ 5143814 h 6853873"/>
              <a:gd name="connsiteX11" fmla="*/ 24148 w 10723898"/>
              <a:gd name="connsiteY11" fmla="*/ 5143814 h 6853873"/>
              <a:gd name="connsiteX12" fmla="*/ 24148 w 10723898"/>
              <a:gd name="connsiteY12" fmla="*/ 1723696 h 6853873"/>
              <a:gd name="connsiteX0" fmla="*/ 24148 w 10723898"/>
              <a:gd name="connsiteY0" fmla="*/ 1723696 h 6857000"/>
              <a:gd name="connsiteX1" fmla="*/ 0 w 10723898"/>
              <a:gd name="connsiteY1" fmla="*/ 0 h 6857000"/>
              <a:gd name="connsiteX2" fmla="*/ 1734207 w 10723898"/>
              <a:gd name="connsiteY2" fmla="*/ 13637 h 6857000"/>
              <a:gd name="connsiteX3" fmla="*/ 9013839 w 10723898"/>
              <a:gd name="connsiteY3" fmla="*/ 13637 h 6857000"/>
              <a:gd name="connsiteX4" fmla="*/ 9013839 w 10723898"/>
              <a:gd name="connsiteY4" fmla="*/ 1723696 h 6857000"/>
              <a:gd name="connsiteX5" fmla="*/ 10723898 w 10723898"/>
              <a:gd name="connsiteY5" fmla="*/ 1723696 h 6857000"/>
              <a:gd name="connsiteX6" fmla="*/ 10723898 w 10723898"/>
              <a:gd name="connsiteY6" fmla="*/ 5143814 h 6857000"/>
              <a:gd name="connsiteX7" fmla="*/ 9013839 w 10723898"/>
              <a:gd name="connsiteY7" fmla="*/ 5143814 h 6857000"/>
              <a:gd name="connsiteX8" fmla="*/ 9013839 w 10723898"/>
              <a:gd name="connsiteY8" fmla="*/ 6853873 h 6857000"/>
              <a:gd name="connsiteX9" fmla="*/ 1734207 w 10723898"/>
              <a:gd name="connsiteY9" fmla="*/ 6853873 h 6857000"/>
              <a:gd name="connsiteX10" fmla="*/ 21021 w 10723898"/>
              <a:gd name="connsiteY10" fmla="*/ 6857000 h 6857000"/>
              <a:gd name="connsiteX11" fmla="*/ 24148 w 10723898"/>
              <a:gd name="connsiteY11" fmla="*/ 5143814 h 6857000"/>
              <a:gd name="connsiteX12" fmla="*/ 24148 w 10723898"/>
              <a:gd name="connsiteY12" fmla="*/ 1723696 h 6857000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9013839 w 10737536"/>
              <a:gd name="connsiteY3" fmla="*/ 13637 h 6867511"/>
              <a:gd name="connsiteX4" fmla="*/ 9013839 w 10737536"/>
              <a:gd name="connsiteY4" fmla="*/ 1723696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9013839 w 10737536"/>
              <a:gd name="connsiteY3" fmla="*/ 13637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5398281 w 10737536"/>
              <a:gd name="connsiteY3" fmla="*/ 13637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5429812 w 10737536"/>
              <a:gd name="connsiteY3" fmla="*/ 591706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5398281 w 10737536"/>
              <a:gd name="connsiteY3" fmla="*/ 349969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9718032 w 10737536"/>
              <a:gd name="connsiteY4" fmla="*/ 1051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879048 h 7022863"/>
              <a:gd name="connsiteX1" fmla="*/ 0 w 10737536"/>
              <a:gd name="connsiteY1" fmla="*/ 155352 h 7022863"/>
              <a:gd name="connsiteX2" fmla="*/ 5013435 w 10737536"/>
              <a:gd name="connsiteY2" fmla="*/ 179500 h 7022863"/>
              <a:gd name="connsiteX3" fmla="*/ 5398281 w 10737536"/>
              <a:gd name="connsiteY3" fmla="*/ 505321 h 7022863"/>
              <a:gd name="connsiteX4" fmla="*/ 9718032 w 10737536"/>
              <a:gd name="connsiteY4" fmla="*/ 165862 h 7022863"/>
              <a:gd name="connsiteX5" fmla="*/ 10723898 w 10737536"/>
              <a:gd name="connsiteY5" fmla="*/ 165862 h 7022863"/>
              <a:gd name="connsiteX6" fmla="*/ 10723898 w 10737536"/>
              <a:gd name="connsiteY6" fmla="*/ 5299166 h 7022863"/>
              <a:gd name="connsiteX7" fmla="*/ 10737536 w 10737536"/>
              <a:gd name="connsiteY7" fmla="*/ 7022863 h 7022863"/>
              <a:gd name="connsiteX8" fmla="*/ 9013839 w 10737536"/>
              <a:gd name="connsiteY8" fmla="*/ 7009225 h 7022863"/>
              <a:gd name="connsiteX9" fmla="*/ 1734207 w 10737536"/>
              <a:gd name="connsiteY9" fmla="*/ 7009225 h 7022863"/>
              <a:gd name="connsiteX10" fmla="*/ 21021 w 10737536"/>
              <a:gd name="connsiteY10" fmla="*/ 7012352 h 7022863"/>
              <a:gd name="connsiteX11" fmla="*/ 24148 w 10737536"/>
              <a:gd name="connsiteY11" fmla="*/ 5299166 h 7022863"/>
              <a:gd name="connsiteX12" fmla="*/ 24148 w 10737536"/>
              <a:gd name="connsiteY12" fmla="*/ 1879048 h 7022863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9718032 w 10737536"/>
              <a:gd name="connsiteY4" fmla="*/ 10510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5533 h 6869348"/>
              <a:gd name="connsiteX1" fmla="*/ 0 w 10737536"/>
              <a:gd name="connsiteY1" fmla="*/ 1837 h 6869348"/>
              <a:gd name="connsiteX2" fmla="*/ 5013435 w 10737536"/>
              <a:gd name="connsiteY2" fmla="*/ 25985 h 6869348"/>
              <a:gd name="connsiteX3" fmla="*/ 5398281 w 10737536"/>
              <a:gd name="connsiteY3" fmla="*/ 351806 h 6869348"/>
              <a:gd name="connsiteX4" fmla="*/ 9718032 w 10737536"/>
              <a:gd name="connsiteY4" fmla="*/ 12347 h 6869348"/>
              <a:gd name="connsiteX5" fmla="*/ 10723898 w 10737536"/>
              <a:gd name="connsiteY5" fmla="*/ 12347 h 6869348"/>
              <a:gd name="connsiteX6" fmla="*/ 10723898 w 10737536"/>
              <a:gd name="connsiteY6" fmla="*/ 5145651 h 6869348"/>
              <a:gd name="connsiteX7" fmla="*/ 10737536 w 10737536"/>
              <a:gd name="connsiteY7" fmla="*/ 6869348 h 6869348"/>
              <a:gd name="connsiteX8" fmla="*/ 9013839 w 10737536"/>
              <a:gd name="connsiteY8" fmla="*/ 6855710 h 6869348"/>
              <a:gd name="connsiteX9" fmla="*/ 1734207 w 10737536"/>
              <a:gd name="connsiteY9" fmla="*/ 6855710 h 6869348"/>
              <a:gd name="connsiteX10" fmla="*/ 21021 w 10737536"/>
              <a:gd name="connsiteY10" fmla="*/ 6858837 h 6869348"/>
              <a:gd name="connsiteX11" fmla="*/ 24148 w 10737536"/>
              <a:gd name="connsiteY11" fmla="*/ 5145651 h 6869348"/>
              <a:gd name="connsiteX12" fmla="*/ 24148 w 10737536"/>
              <a:gd name="connsiteY12" fmla="*/ 1725533 h 6869348"/>
              <a:gd name="connsiteX0" fmla="*/ 24148 w 10941658"/>
              <a:gd name="connsiteY0" fmla="*/ 2067364 h 7211179"/>
              <a:gd name="connsiteX1" fmla="*/ 0 w 10941658"/>
              <a:gd name="connsiteY1" fmla="*/ 343668 h 7211179"/>
              <a:gd name="connsiteX2" fmla="*/ 5013435 w 10941658"/>
              <a:gd name="connsiteY2" fmla="*/ 367816 h 7211179"/>
              <a:gd name="connsiteX3" fmla="*/ 5398281 w 10941658"/>
              <a:gd name="connsiteY3" fmla="*/ 693637 h 7211179"/>
              <a:gd name="connsiteX4" fmla="*/ 7784128 w 10941658"/>
              <a:gd name="connsiteY4" fmla="*/ 417241 h 7211179"/>
              <a:gd name="connsiteX5" fmla="*/ 10723898 w 10941658"/>
              <a:gd name="connsiteY5" fmla="*/ 354178 h 7211179"/>
              <a:gd name="connsiteX6" fmla="*/ 10723898 w 10941658"/>
              <a:gd name="connsiteY6" fmla="*/ 5487482 h 7211179"/>
              <a:gd name="connsiteX7" fmla="*/ 10737536 w 10941658"/>
              <a:gd name="connsiteY7" fmla="*/ 7211179 h 7211179"/>
              <a:gd name="connsiteX8" fmla="*/ 9013839 w 10941658"/>
              <a:gd name="connsiteY8" fmla="*/ 7197541 h 7211179"/>
              <a:gd name="connsiteX9" fmla="*/ 1734207 w 10941658"/>
              <a:gd name="connsiteY9" fmla="*/ 7197541 h 7211179"/>
              <a:gd name="connsiteX10" fmla="*/ 21021 w 10941658"/>
              <a:gd name="connsiteY10" fmla="*/ 7200668 h 7211179"/>
              <a:gd name="connsiteX11" fmla="*/ 24148 w 10941658"/>
              <a:gd name="connsiteY11" fmla="*/ 5487482 h 7211179"/>
              <a:gd name="connsiteX12" fmla="*/ 24148 w 10941658"/>
              <a:gd name="connsiteY12" fmla="*/ 2067364 h 7211179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7784128 w 10737536"/>
              <a:gd name="connsiteY4" fmla="*/ 73573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1097367"/>
              <a:gd name="connsiteY0" fmla="*/ 2083869 h 7227684"/>
              <a:gd name="connsiteX1" fmla="*/ 0 w 11097367"/>
              <a:gd name="connsiteY1" fmla="*/ 360173 h 7227684"/>
              <a:gd name="connsiteX2" fmla="*/ 5013435 w 11097367"/>
              <a:gd name="connsiteY2" fmla="*/ 384321 h 7227684"/>
              <a:gd name="connsiteX3" fmla="*/ 5398281 w 11097367"/>
              <a:gd name="connsiteY3" fmla="*/ 710142 h 7227684"/>
              <a:gd name="connsiteX4" fmla="*/ 5682059 w 11097367"/>
              <a:gd name="connsiteY4" fmla="*/ 381194 h 7227684"/>
              <a:gd name="connsiteX5" fmla="*/ 10723898 w 11097367"/>
              <a:gd name="connsiteY5" fmla="*/ 370683 h 7227684"/>
              <a:gd name="connsiteX6" fmla="*/ 10723898 w 11097367"/>
              <a:gd name="connsiteY6" fmla="*/ 5503987 h 7227684"/>
              <a:gd name="connsiteX7" fmla="*/ 10737536 w 11097367"/>
              <a:gd name="connsiteY7" fmla="*/ 7227684 h 7227684"/>
              <a:gd name="connsiteX8" fmla="*/ 9013839 w 11097367"/>
              <a:gd name="connsiteY8" fmla="*/ 7214046 h 7227684"/>
              <a:gd name="connsiteX9" fmla="*/ 1734207 w 11097367"/>
              <a:gd name="connsiteY9" fmla="*/ 7214046 h 7227684"/>
              <a:gd name="connsiteX10" fmla="*/ 21021 w 11097367"/>
              <a:gd name="connsiteY10" fmla="*/ 7217173 h 7227684"/>
              <a:gd name="connsiteX11" fmla="*/ 24148 w 11097367"/>
              <a:gd name="connsiteY11" fmla="*/ 5503987 h 7227684"/>
              <a:gd name="connsiteX12" fmla="*/ 24148 w 11097367"/>
              <a:gd name="connsiteY12" fmla="*/ 2083869 h 7227684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5682059 w 10737536"/>
              <a:gd name="connsiteY4" fmla="*/ 21021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1091139"/>
              <a:gd name="connsiteY0" fmla="*/ 2083869 h 7227684"/>
              <a:gd name="connsiteX1" fmla="*/ 0 w 11091139"/>
              <a:gd name="connsiteY1" fmla="*/ 360173 h 7227684"/>
              <a:gd name="connsiteX2" fmla="*/ 5013435 w 11091139"/>
              <a:gd name="connsiteY2" fmla="*/ 384321 h 7227684"/>
              <a:gd name="connsiteX3" fmla="*/ 5398281 w 11091139"/>
              <a:gd name="connsiteY3" fmla="*/ 710142 h 7227684"/>
              <a:gd name="connsiteX4" fmla="*/ 5766141 w 11091139"/>
              <a:gd name="connsiteY4" fmla="*/ 381194 h 7227684"/>
              <a:gd name="connsiteX5" fmla="*/ 10723898 w 11091139"/>
              <a:gd name="connsiteY5" fmla="*/ 370683 h 7227684"/>
              <a:gd name="connsiteX6" fmla="*/ 10723898 w 11091139"/>
              <a:gd name="connsiteY6" fmla="*/ 5503987 h 7227684"/>
              <a:gd name="connsiteX7" fmla="*/ 10737536 w 11091139"/>
              <a:gd name="connsiteY7" fmla="*/ 7227684 h 7227684"/>
              <a:gd name="connsiteX8" fmla="*/ 9013839 w 11091139"/>
              <a:gd name="connsiteY8" fmla="*/ 7214046 h 7227684"/>
              <a:gd name="connsiteX9" fmla="*/ 1734207 w 11091139"/>
              <a:gd name="connsiteY9" fmla="*/ 7214046 h 7227684"/>
              <a:gd name="connsiteX10" fmla="*/ 21021 w 11091139"/>
              <a:gd name="connsiteY10" fmla="*/ 7217173 h 7227684"/>
              <a:gd name="connsiteX11" fmla="*/ 24148 w 11091139"/>
              <a:gd name="connsiteY11" fmla="*/ 5503987 h 7227684"/>
              <a:gd name="connsiteX12" fmla="*/ 24148 w 11091139"/>
              <a:gd name="connsiteY12" fmla="*/ 2083869 h 7227684"/>
              <a:gd name="connsiteX0" fmla="*/ 24148 w 11091139"/>
              <a:gd name="connsiteY0" fmla="*/ 2090945 h 7234760"/>
              <a:gd name="connsiteX1" fmla="*/ 0 w 11091139"/>
              <a:gd name="connsiteY1" fmla="*/ 367249 h 7234760"/>
              <a:gd name="connsiteX2" fmla="*/ 5013435 w 11091139"/>
              <a:gd name="connsiteY2" fmla="*/ 391397 h 7234760"/>
              <a:gd name="connsiteX3" fmla="*/ 5398281 w 11091139"/>
              <a:gd name="connsiteY3" fmla="*/ 717218 h 7234760"/>
              <a:gd name="connsiteX4" fmla="*/ 5766141 w 11091139"/>
              <a:gd name="connsiteY4" fmla="*/ 388270 h 7234760"/>
              <a:gd name="connsiteX5" fmla="*/ 10723898 w 11091139"/>
              <a:gd name="connsiteY5" fmla="*/ 377759 h 7234760"/>
              <a:gd name="connsiteX6" fmla="*/ 10723898 w 11091139"/>
              <a:gd name="connsiteY6" fmla="*/ 5511063 h 7234760"/>
              <a:gd name="connsiteX7" fmla="*/ 10737536 w 11091139"/>
              <a:gd name="connsiteY7" fmla="*/ 7234760 h 7234760"/>
              <a:gd name="connsiteX8" fmla="*/ 9013839 w 11091139"/>
              <a:gd name="connsiteY8" fmla="*/ 7221122 h 7234760"/>
              <a:gd name="connsiteX9" fmla="*/ 1734207 w 11091139"/>
              <a:gd name="connsiteY9" fmla="*/ 7221122 h 7234760"/>
              <a:gd name="connsiteX10" fmla="*/ 21021 w 11091139"/>
              <a:gd name="connsiteY10" fmla="*/ 7224249 h 7234760"/>
              <a:gd name="connsiteX11" fmla="*/ 24148 w 11091139"/>
              <a:gd name="connsiteY11" fmla="*/ 5511063 h 7234760"/>
              <a:gd name="connsiteX12" fmla="*/ 24148 w 11091139"/>
              <a:gd name="connsiteY12" fmla="*/ 2090945 h 7234760"/>
              <a:gd name="connsiteX0" fmla="*/ 24148 w 11091139"/>
              <a:gd name="connsiteY0" fmla="*/ 2090945 h 7234760"/>
              <a:gd name="connsiteX1" fmla="*/ 0 w 11091139"/>
              <a:gd name="connsiteY1" fmla="*/ 367249 h 7234760"/>
              <a:gd name="connsiteX2" fmla="*/ 5013435 w 11091139"/>
              <a:gd name="connsiteY2" fmla="*/ 391397 h 7234760"/>
              <a:gd name="connsiteX3" fmla="*/ 5398281 w 11091139"/>
              <a:gd name="connsiteY3" fmla="*/ 717218 h 7234760"/>
              <a:gd name="connsiteX4" fmla="*/ 5766141 w 11091139"/>
              <a:gd name="connsiteY4" fmla="*/ 388270 h 7234760"/>
              <a:gd name="connsiteX5" fmla="*/ 10723898 w 11091139"/>
              <a:gd name="connsiteY5" fmla="*/ 377759 h 7234760"/>
              <a:gd name="connsiteX6" fmla="*/ 10723898 w 11091139"/>
              <a:gd name="connsiteY6" fmla="*/ 5511063 h 7234760"/>
              <a:gd name="connsiteX7" fmla="*/ 10737536 w 11091139"/>
              <a:gd name="connsiteY7" fmla="*/ 7234760 h 7234760"/>
              <a:gd name="connsiteX8" fmla="*/ 9013839 w 11091139"/>
              <a:gd name="connsiteY8" fmla="*/ 7221122 h 7234760"/>
              <a:gd name="connsiteX9" fmla="*/ 1734207 w 11091139"/>
              <a:gd name="connsiteY9" fmla="*/ 7221122 h 7234760"/>
              <a:gd name="connsiteX10" fmla="*/ 21021 w 11091139"/>
              <a:gd name="connsiteY10" fmla="*/ 7224249 h 7234760"/>
              <a:gd name="connsiteX11" fmla="*/ 24148 w 11091139"/>
              <a:gd name="connsiteY11" fmla="*/ 5511063 h 7234760"/>
              <a:gd name="connsiteX12" fmla="*/ 24148 w 11091139"/>
              <a:gd name="connsiteY12" fmla="*/ 2090945 h 7234760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5766141 w 10737536"/>
              <a:gd name="connsiteY4" fmla="*/ 21021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37536" h="6867511">
                <a:moveTo>
                  <a:pt x="24148" y="1723696"/>
                </a:moveTo>
                <a:lnTo>
                  <a:pt x="0" y="0"/>
                </a:lnTo>
                <a:lnTo>
                  <a:pt x="5013435" y="24148"/>
                </a:lnTo>
                <a:lnTo>
                  <a:pt x="5398281" y="349969"/>
                </a:lnTo>
                <a:cubicBezTo>
                  <a:pt x="5520901" y="240320"/>
                  <a:pt x="5769645" y="25566"/>
                  <a:pt x="5766141" y="21021"/>
                </a:cubicBezTo>
                <a:cubicBezTo>
                  <a:pt x="5762637" y="16476"/>
                  <a:pt x="10717412" y="18559"/>
                  <a:pt x="10723898" y="10510"/>
                </a:cubicBezTo>
                <a:cubicBezTo>
                  <a:pt x="10730384" y="2461"/>
                  <a:pt x="10723898" y="3432713"/>
                  <a:pt x="10723898" y="5143814"/>
                </a:cubicBezTo>
                <a:lnTo>
                  <a:pt x="10737536" y="6867511"/>
                </a:lnTo>
                <a:lnTo>
                  <a:pt x="9013839" y="6853873"/>
                </a:lnTo>
                <a:lnTo>
                  <a:pt x="1734207" y="6853873"/>
                </a:lnTo>
                <a:lnTo>
                  <a:pt x="21021" y="6857000"/>
                </a:lnTo>
                <a:cubicBezTo>
                  <a:pt x="22063" y="6285938"/>
                  <a:pt x="23106" y="5714876"/>
                  <a:pt x="24148" y="5143814"/>
                </a:cubicBezTo>
                <a:lnTo>
                  <a:pt x="24148" y="17236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타원 7"/>
          <p:cNvSpPr/>
          <p:nvPr/>
        </p:nvSpPr>
        <p:spPr>
          <a:xfrm>
            <a:off x="1098228" y="6660951"/>
            <a:ext cx="144016" cy="144016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타원 8"/>
          <p:cNvSpPr/>
          <p:nvPr/>
        </p:nvSpPr>
        <p:spPr>
          <a:xfrm>
            <a:off x="1458268" y="6660951"/>
            <a:ext cx="144016" cy="144016"/>
          </a:xfrm>
          <a:prstGeom prst="ellipse">
            <a:avLst/>
          </a:prstGeom>
          <a:noFill/>
          <a:ln w="12700"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타원 9"/>
          <p:cNvSpPr/>
          <p:nvPr/>
        </p:nvSpPr>
        <p:spPr>
          <a:xfrm>
            <a:off x="1818308" y="6660951"/>
            <a:ext cx="144016" cy="144016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타원 10"/>
          <p:cNvSpPr/>
          <p:nvPr/>
        </p:nvSpPr>
        <p:spPr>
          <a:xfrm>
            <a:off x="2178348" y="6660951"/>
            <a:ext cx="144016" cy="144016"/>
          </a:xfrm>
          <a:prstGeom prst="ellipse">
            <a:avLst/>
          </a:prstGeom>
          <a:noFill/>
          <a:ln w="12700"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타원 11"/>
          <p:cNvSpPr/>
          <p:nvPr/>
        </p:nvSpPr>
        <p:spPr>
          <a:xfrm>
            <a:off x="2538388" y="6660951"/>
            <a:ext cx="144016" cy="144016"/>
          </a:xfrm>
          <a:prstGeom prst="ellipse">
            <a:avLst/>
          </a:prstGeom>
          <a:noFill/>
          <a:ln w="12700"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70236" y="886222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3) SEM</a:t>
            </a:r>
            <a:r>
              <a:rPr lang="ko-KR" altLang="en-US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 </a:t>
            </a:r>
            <a:r>
              <a:rPr lang="en-US" altLang="ko-KR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image</a:t>
            </a:r>
            <a:r>
              <a:rPr lang="ko-KR" altLang="en-US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 </a:t>
            </a:r>
            <a:r>
              <a:rPr lang="en-US" altLang="ko-KR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of ZrO2 </a:t>
            </a:r>
            <a:endParaRPr lang="en-US" altLang="ko-KR" sz="2400" spc="-150" dirty="0">
              <a:solidFill>
                <a:schemeClr val="tx1">
                  <a:lumMod val="50000"/>
                  <a:lumOff val="50000"/>
                </a:schemeClr>
              </a:solidFill>
              <a:latin typeface="HyhwpEQ" panose="02030600000101010101" pitchFamily="18" charset="-127"/>
              <a:ea typeface="HyhwpEQ" panose="02030600000101010101" pitchFamily="18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087949CD-A14A-45F2-A55D-AA544B0A9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400" y="1921148"/>
            <a:ext cx="2904008" cy="4065178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6B091F90-503C-4E64-A256-56BE62AD6A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595" y="1921148"/>
            <a:ext cx="2861375" cy="4065177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7CB86A33-B4F6-4CBC-9168-26CEC5794B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097" y="1908423"/>
            <a:ext cx="2861376" cy="407891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93060" y="6120967"/>
            <a:ext cx="217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One time(37nm)</a:t>
            </a:r>
            <a:endParaRPr lang="ko-KR" altLang="en-US" sz="2400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81306" y="6120967"/>
            <a:ext cx="2119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Two time(55nm)</a:t>
            </a:r>
            <a:endParaRPr lang="ko-KR" altLang="en-US" sz="2400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22034" y="6120967"/>
            <a:ext cx="2319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Three time(74nm)</a:t>
            </a:r>
            <a:endParaRPr lang="ko-KR" altLang="en-US" sz="2400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1170236" y="776820"/>
            <a:ext cx="626469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98228" y="108223"/>
            <a:ext cx="9145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ZrO2 solution spin coating on silicon</a:t>
            </a:r>
            <a:endParaRPr lang="ko-KR" altLang="en-US" sz="3200" spc="-150" dirty="0">
              <a:solidFill>
                <a:schemeClr val="tx1">
                  <a:lumMod val="65000"/>
                  <a:lumOff val="35000"/>
                </a:schemeClr>
              </a:solidFill>
              <a:latin typeface="HyhwpEQ" panose="02030600000101010101" pitchFamily="18" charset="-127"/>
              <a:ea typeface="HyhwpEQ" panose="02030600000101010101" pitchFamily="18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574DE4B6-1724-4422-B027-7F355037D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B45F-6B95-43B9-BA4B-B10893221CAF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4407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2" b="8317"/>
          <a:stretch/>
        </p:blipFill>
        <p:spPr bwMode="auto">
          <a:xfrm>
            <a:off x="-3175" y="0"/>
            <a:ext cx="10696575" cy="753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-3175" y="0"/>
            <a:ext cx="10696575" cy="7561263"/>
          </a:xfrm>
          <a:prstGeom prst="rect">
            <a:avLst/>
          </a:prstGeom>
          <a:solidFill>
            <a:srgbClr val="BE222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pc="-150" dirty="0">
              <a:solidFill>
                <a:schemeClr val="tx1">
                  <a:lumMod val="50000"/>
                  <a:lumOff val="50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3" name="십자형 5"/>
          <p:cNvSpPr/>
          <p:nvPr/>
        </p:nvSpPr>
        <p:spPr>
          <a:xfrm rot="16200000">
            <a:off x="1845260" y="-1214872"/>
            <a:ext cx="7669066" cy="10027224"/>
          </a:xfrm>
          <a:custGeom>
            <a:avLst/>
            <a:gdLst>
              <a:gd name="connsiteX0" fmla="*/ 0 w 10699750"/>
              <a:gd name="connsiteY0" fmla="*/ 1710059 h 6840236"/>
              <a:gd name="connsiteX1" fmla="*/ 1710059 w 10699750"/>
              <a:gd name="connsiteY1" fmla="*/ 1710059 h 6840236"/>
              <a:gd name="connsiteX2" fmla="*/ 1710059 w 10699750"/>
              <a:gd name="connsiteY2" fmla="*/ 0 h 6840236"/>
              <a:gd name="connsiteX3" fmla="*/ 8989691 w 10699750"/>
              <a:gd name="connsiteY3" fmla="*/ 0 h 6840236"/>
              <a:gd name="connsiteX4" fmla="*/ 8989691 w 10699750"/>
              <a:gd name="connsiteY4" fmla="*/ 1710059 h 6840236"/>
              <a:gd name="connsiteX5" fmla="*/ 10699750 w 10699750"/>
              <a:gd name="connsiteY5" fmla="*/ 1710059 h 6840236"/>
              <a:gd name="connsiteX6" fmla="*/ 10699750 w 10699750"/>
              <a:gd name="connsiteY6" fmla="*/ 5130177 h 6840236"/>
              <a:gd name="connsiteX7" fmla="*/ 8989691 w 10699750"/>
              <a:gd name="connsiteY7" fmla="*/ 5130177 h 6840236"/>
              <a:gd name="connsiteX8" fmla="*/ 8989691 w 10699750"/>
              <a:gd name="connsiteY8" fmla="*/ 6840236 h 6840236"/>
              <a:gd name="connsiteX9" fmla="*/ 1710059 w 10699750"/>
              <a:gd name="connsiteY9" fmla="*/ 6840236 h 6840236"/>
              <a:gd name="connsiteX10" fmla="*/ 1710059 w 10699750"/>
              <a:gd name="connsiteY10" fmla="*/ 5130177 h 6840236"/>
              <a:gd name="connsiteX11" fmla="*/ 0 w 10699750"/>
              <a:gd name="connsiteY11" fmla="*/ 5130177 h 6840236"/>
              <a:gd name="connsiteX12" fmla="*/ 0 w 10699750"/>
              <a:gd name="connsiteY12" fmla="*/ 1710059 h 6840236"/>
              <a:gd name="connsiteX0" fmla="*/ 24148 w 10723898"/>
              <a:gd name="connsiteY0" fmla="*/ 1723696 h 6853873"/>
              <a:gd name="connsiteX1" fmla="*/ 0 w 10723898"/>
              <a:gd name="connsiteY1" fmla="*/ 0 h 6853873"/>
              <a:gd name="connsiteX2" fmla="*/ 1734207 w 10723898"/>
              <a:gd name="connsiteY2" fmla="*/ 13637 h 6853873"/>
              <a:gd name="connsiteX3" fmla="*/ 9013839 w 10723898"/>
              <a:gd name="connsiteY3" fmla="*/ 13637 h 6853873"/>
              <a:gd name="connsiteX4" fmla="*/ 9013839 w 10723898"/>
              <a:gd name="connsiteY4" fmla="*/ 1723696 h 6853873"/>
              <a:gd name="connsiteX5" fmla="*/ 10723898 w 10723898"/>
              <a:gd name="connsiteY5" fmla="*/ 1723696 h 6853873"/>
              <a:gd name="connsiteX6" fmla="*/ 10723898 w 10723898"/>
              <a:gd name="connsiteY6" fmla="*/ 5143814 h 6853873"/>
              <a:gd name="connsiteX7" fmla="*/ 9013839 w 10723898"/>
              <a:gd name="connsiteY7" fmla="*/ 5143814 h 6853873"/>
              <a:gd name="connsiteX8" fmla="*/ 9013839 w 10723898"/>
              <a:gd name="connsiteY8" fmla="*/ 6853873 h 6853873"/>
              <a:gd name="connsiteX9" fmla="*/ 1734207 w 10723898"/>
              <a:gd name="connsiteY9" fmla="*/ 6853873 h 6853873"/>
              <a:gd name="connsiteX10" fmla="*/ 1734207 w 10723898"/>
              <a:gd name="connsiteY10" fmla="*/ 5143814 h 6853873"/>
              <a:gd name="connsiteX11" fmla="*/ 24148 w 10723898"/>
              <a:gd name="connsiteY11" fmla="*/ 5143814 h 6853873"/>
              <a:gd name="connsiteX12" fmla="*/ 24148 w 10723898"/>
              <a:gd name="connsiteY12" fmla="*/ 1723696 h 6853873"/>
              <a:gd name="connsiteX0" fmla="*/ 24148 w 10723898"/>
              <a:gd name="connsiteY0" fmla="*/ 1723696 h 6857000"/>
              <a:gd name="connsiteX1" fmla="*/ 0 w 10723898"/>
              <a:gd name="connsiteY1" fmla="*/ 0 h 6857000"/>
              <a:gd name="connsiteX2" fmla="*/ 1734207 w 10723898"/>
              <a:gd name="connsiteY2" fmla="*/ 13637 h 6857000"/>
              <a:gd name="connsiteX3" fmla="*/ 9013839 w 10723898"/>
              <a:gd name="connsiteY3" fmla="*/ 13637 h 6857000"/>
              <a:gd name="connsiteX4" fmla="*/ 9013839 w 10723898"/>
              <a:gd name="connsiteY4" fmla="*/ 1723696 h 6857000"/>
              <a:gd name="connsiteX5" fmla="*/ 10723898 w 10723898"/>
              <a:gd name="connsiteY5" fmla="*/ 1723696 h 6857000"/>
              <a:gd name="connsiteX6" fmla="*/ 10723898 w 10723898"/>
              <a:gd name="connsiteY6" fmla="*/ 5143814 h 6857000"/>
              <a:gd name="connsiteX7" fmla="*/ 9013839 w 10723898"/>
              <a:gd name="connsiteY7" fmla="*/ 5143814 h 6857000"/>
              <a:gd name="connsiteX8" fmla="*/ 9013839 w 10723898"/>
              <a:gd name="connsiteY8" fmla="*/ 6853873 h 6857000"/>
              <a:gd name="connsiteX9" fmla="*/ 1734207 w 10723898"/>
              <a:gd name="connsiteY9" fmla="*/ 6853873 h 6857000"/>
              <a:gd name="connsiteX10" fmla="*/ 21021 w 10723898"/>
              <a:gd name="connsiteY10" fmla="*/ 6857000 h 6857000"/>
              <a:gd name="connsiteX11" fmla="*/ 24148 w 10723898"/>
              <a:gd name="connsiteY11" fmla="*/ 5143814 h 6857000"/>
              <a:gd name="connsiteX12" fmla="*/ 24148 w 10723898"/>
              <a:gd name="connsiteY12" fmla="*/ 1723696 h 6857000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9013839 w 10737536"/>
              <a:gd name="connsiteY3" fmla="*/ 13637 h 6867511"/>
              <a:gd name="connsiteX4" fmla="*/ 9013839 w 10737536"/>
              <a:gd name="connsiteY4" fmla="*/ 1723696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9013839 w 10737536"/>
              <a:gd name="connsiteY3" fmla="*/ 13637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5398281 w 10737536"/>
              <a:gd name="connsiteY3" fmla="*/ 13637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5429812 w 10737536"/>
              <a:gd name="connsiteY3" fmla="*/ 591706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5398281 w 10737536"/>
              <a:gd name="connsiteY3" fmla="*/ 349969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9718032 w 10737536"/>
              <a:gd name="connsiteY4" fmla="*/ 1051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879048 h 7022863"/>
              <a:gd name="connsiteX1" fmla="*/ 0 w 10737536"/>
              <a:gd name="connsiteY1" fmla="*/ 155352 h 7022863"/>
              <a:gd name="connsiteX2" fmla="*/ 5013435 w 10737536"/>
              <a:gd name="connsiteY2" fmla="*/ 179500 h 7022863"/>
              <a:gd name="connsiteX3" fmla="*/ 5398281 w 10737536"/>
              <a:gd name="connsiteY3" fmla="*/ 505321 h 7022863"/>
              <a:gd name="connsiteX4" fmla="*/ 9718032 w 10737536"/>
              <a:gd name="connsiteY4" fmla="*/ 165862 h 7022863"/>
              <a:gd name="connsiteX5" fmla="*/ 10723898 w 10737536"/>
              <a:gd name="connsiteY5" fmla="*/ 165862 h 7022863"/>
              <a:gd name="connsiteX6" fmla="*/ 10723898 w 10737536"/>
              <a:gd name="connsiteY6" fmla="*/ 5299166 h 7022863"/>
              <a:gd name="connsiteX7" fmla="*/ 10737536 w 10737536"/>
              <a:gd name="connsiteY7" fmla="*/ 7022863 h 7022863"/>
              <a:gd name="connsiteX8" fmla="*/ 9013839 w 10737536"/>
              <a:gd name="connsiteY8" fmla="*/ 7009225 h 7022863"/>
              <a:gd name="connsiteX9" fmla="*/ 1734207 w 10737536"/>
              <a:gd name="connsiteY9" fmla="*/ 7009225 h 7022863"/>
              <a:gd name="connsiteX10" fmla="*/ 21021 w 10737536"/>
              <a:gd name="connsiteY10" fmla="*/ 7012352 h 7022863"/>
              <a:gd name="connsiteX11" fmla="*/ 24148 w 10737536"/>
              <a:gd name="connsiteY11" fmla="*/ 5299166 h 7022863"/>
              <a:gd name="connsiteX12" fmla="*/ 24148 w 10737536"/>
              <a:gd name="connsiteY12" fmla="*/ 1879048 h 7022863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9718032 w 10737536"/>
              <a:gd name="connsiteY4" fmla="*/ 10510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5533 h 6869348"/>
              <a:gd name="connsiteX1" fmla="*/ 0 w 10737536"/>
              <a:gd name="connsiteY1" fmla="*/ 1837 h 6869348"/>
              <a:gd name="connsiteX2" fmla="*/ 5013435 w 10737536"/>
              <a:gd name="connsiteY2" fmla="*/ 25985 h 6869348"/>
              <a:gd name="connsiteX3" fmla="*/ 5398281 w 10737536"/>
              <a:gd name="connsiteY3" fmla="*/ 351806 h 6869348"/>
              <a:gd name="connsiteX4" fmla="*/ 9718032 w 10737536"/>
              <a:gd name="connsiteY4" fmla="*/ 12347 h 6869348"/>
              <a:gd name="connsiteX5" fmla="*/ 10723898 w 10737536"/>
              <a:gd name="connsiteY5" fmla="*/ 12347 h 6869348"/>
              <a:gd name="connsiteX6" fmla="*/ 10723898 w 10737536"/>
              <a:gd name="connsiteY6" fmla="*/ 5145651 h 6869348"/>
              <a:gd name="connsiteX7" fmla="*/ 10737536 w 10737536"/>
              <a:gd name="connsiteY7" fmla="*/ 6869348 h 6869348"/>
              <a:gd name="connsiteX8" fmla="*/ 9013839 w 10737536"/>
              <a:gd name="connsiteY8" fmla="*/ 6855710 h 6869348"/>
              <a:gd name="connsiteX9" fmla="*/ 1734207 w 10737536"/>
              <a:gd name="connsiteY9" fmla="*/ 6855710 h 6869348"/>
              <a:gd name="connsiteX10" fmla="*/ 21021 w 10737536"/>
              <a:gd name="connsiteY10" fmla="*/ 6858837 h 6869348"/>
              <a:gd name="connsiteX11" fmla="*/ 24148 w 10737536"/>
              <a:gd name="connsiteY11" fmla="*/ 5145651 h 6869348"/>
              <a:gd name="connsiteX12" fmla="*/ 24148 w 10737536"/>
              <a:gd name="connsiteY12" fmla="*/ 1725533 h 6869348"/>
              <a:gd name="connsiteX0" fmla="*/ 24148 w 10941658"/>
              <a:gd name="connsiteY0" fmla="*/ 2067364 h 7211179"/>
              <a:gd name="connsiteX1" fmla="*/ 0 w 10941658"/>
              <a:gd name="connsiteY1" fmla="*/ 343668 h 7211179"/>
              <a:gd name="connsiteX2" fmla="*/ 5013435 w 10941658"/>
              <a:gd name="connsiteY2" fmla="*/ 367816 h 7211179"/>
              <a:gd name="connsiteX3" fmla="*/ 5398281 w 10941658"/>
              <a:gd name="connsiteY3" fmla="*/ 693637 h 7211179"/>
              <a:gd name="connsiteX4" fmla="*/ 7784128 w 10941658"/>
              <a:gd name="connsiteY4" fmla="*/ 417241 h 7211179"/>
              <a:gd name="connsiteX5" fmla="*/ 10723898 w 10941658"/>
              <a:gd name="connsiteY5" fmla="*/ 354178 h 7211179"/>
              <a:gd name="connsiteX6" fmla="*/ 10723898 w 10941658"/>
              <a:gd name="connsiteY6" fmla="*/ 5487482 h 7211179"/>
              <a:gd name="connsiteX7" fmla="*/ 10737536 w 10941658"/>
              <a:gd name="connsiteY7" fmla="*/ 7211179 h 7211179"/>
              <a:gd name="connsiteX8" fmla="*/ 9013839 w 10941658"/>
              <a:gd name="connsiteY8" fmla="*/ 7197541 h 7211179"/>
              <a:gd name="connsiteX9" fmla="*/ 1734207 w 10941658"/>
              <a:gd name="connsiteY9" fmla="*/ 7197541 h 7211179"/>
              <a:gd name="connsiteX10" fmla="*/ 21021 w 10941658"/>
              <a:gd name="connsiteY10" fmla="*/ 7200668 h 7211179"/>
              <a:gd name="connsiteX11" fmla="*/ 24148 w 10941658"/>
              <a:gd name="connsiteY11" fmla="*/ 5487482 h 7211179"/>
              <a:gd name="connsiteX12" fmla="*/ 24148 w 10941658"/>
              <a:gd name="connsiteY12" fmla="*/ 2067364 h 7211179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7784128 w 10737536"/>
              <a:gd name="connsiteY4" fmla="*/ 73573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1097367"/>
              <a:gd name="connsiteY0" fmla="*/ 2083869 h 7227684"/>
              <a:gd name="connsiteX1" fmla="*/ 0 w 11097367"/>
              <a:gd name="connsiteY1" fmla="*/ 360173 h 7227684"/>
              <a:gd name="connsiteX2" fmla="*/ 5013435 w 11097367"/>
              <a:gd name="connsiteY2" fmla="*/ 384321 h 7227684"/>
              <a:gd name="connsiteX3" fmla="*/ 5398281 w 11097367"/>
              <a:gd name="connsiteY3" fmla="*/ 710142 h 7227684"/>
              <a:gd name="connsiteX4" fmla="*/ 5682059 w 11097367"/>
              <a:gd name="connsiteY4" fmla="*/ 381194 h 7227684"/>
              <a:gd name="connsiteX5" fmla="*/ 10723898 w 11097367"/>
              <a:gd name="connsiteY5" fmla="*/ 370683 h 7227684"/>
              <a:gd name="connsiteX6" fmla="*/ 10723898 w 11097367"/>
              <a:gd name="connsiteY6" fmla="*/ 5503987 h 7227684"/>
              <a:gd name="connsiteX7" fmla="*/ 10737536 w 11097367"/>
              <a:gd name="connsiteY7" fmla="*/ 7227684 h 7227684"/>
              <a:gd name="connsiteX8" fmla="*/ 9013839 w 11097367"/>
              <a:gd name="connsiteY8" fmla="*/ 7214046 h 7227684"/>
              <a:gd name="connsiteX9" fmla="*/ 1734207 w 11097367"/>
              <a:gd name="connsiteY9" fmla="*/ 7214046 h 7227684"/>
              <a:gd name="connsiteX10" fmla="*/ 21021 w 11097367"/>
              <a:gd name="connsiteY10" fmla="*/ 7217173 h 7227684"/>
              <a:gd name="connsiteX11" fmla="*/ 24148 w 11097367"/>
              <a:gd name="connsiteY11" fmla="*/ 5503987 h 7227684"/>
              <a:gd name="connsiteX12" fmla="*/ 24148 w 11097367"/>
              <a:gd name="connsiteY12" fmla="*/ 2083869 h 7227684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5682059 w 10737536"/>
              <a:gd name="connsiteY4" fmla="*/ 21021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1091139"/>
              <a:gd name="connsiteY0" fmla="*/ 2083869 h 7227684"/>
              <a:gd name="connsiteX1" fmla="*/ 0 w 11091139"/>
              <a:gd name="connsiteY1" fmla="*/ 360173 h 7227684"/>
              <a:gd name="connsiteX2" fmla="*/ 5013435 w 11091139"/>
              <a:gd name="connsiteY2" fmla="*/ 384321 h 7227684"/>
              <a:gd name="connsiteX3" fmla="*/ 5398281 w 11091139"/>
              <a:gd name="connsiteY3" fmla="*/ 710142 h 7227684"/>
              <a:gd name="connsiteX4" fmla="*/ 5766141 w 11091139"/>
              <a:gd name="connsiteY4" fmla="*/ 381194 h 7227684"/>
              <a:gd name="connsiteX5" fmla="*/ 10723898 w 11091139"/>
              <a:gd name="connsiteY5" fmla="*/ 370683 h 7227684"/>
              <a:gd name="connsiteX6" fmla="*/ 10723898 w 11091139"/>
              <a:gd name="connsiteY6" fmla="*/ 5503987 h 7227684"/>
              <a:gd name="connsiteX7" fmla="*/ 10737536 w 11091139"/>
              <a:gd name="connsiteY7" fmla="*/ 7227684 h 7227684"/>
              <a:gd name="connsiteX8" fmla="*/ 9013839 w 11091139"/>
              <a:gd name="connsiteY8" fmla="*/ 7214046 h 7227684"/>
              <a:gd name="connsiteX9" fmla="*/ 1734207 w 11091139"/>
              <a:gd name="connsiteY9" fmla="*/ 7214046 h 7227684"/>
              <a:gd name="connsiteX10" fmla="*/ 21021 w 11091139"/>
              <a:gd name="connsiteY10" fmla="*/ 7217173 h 7227684"/>
              <a:gd name="connsiteX11" fmla="*/ 24148 w 11091139"/>
              <a:gd name="connsiteY11" fmla="*/ 5503987 h 7227684"/>
              <a:gd name="connsiteX12" fmla="*/ 24148 w 11091139"/>
              <a:gd name="connsiteY12" fmla="*/ 2083869 h 7227684"/>
              <a:gd name="connsiteX0" fmla="*/ 24148 w 11091139"/>
              <a:gd name="connsiteY0" fmla="*/ 2090945 h 7234760"/>
              <a:gd name="connsiteX1" fmla="*/ 0 w 11091139"/>
              <a:gd name="connsiteY1" fmla="*/ 367249 h 7234760"/>
              <a:gd name="connsiteX2" fmla="*/ 5013435 w 11091139"/>
              <a:gd name="connsiteY2" fmla="*/ 391397 h 7234760"/>
              <a:gd name="connsiteX3" fmla="*/ 5398281 w 11091139"/>
              <a:gd name="connsiteY3" fmla="*/ 717218 h 7234760"/>
              <a:gd name="connsiteX4" fmla="*/ 5766141 w 11091139"/>
              <a:gd name="connsiteY4" fmla="*/ 388270 h 7234760"/>
              <a:gd name="connsiteX5" fmla="*/ 10723898 w 11091139"/>
              <a:gd name="connsiteY5" fmla="*/ 377759 h 7234760"/>
              <a:gd name="connsiteX6" fmla="*/ 10723898 w 11091139"/>
              <a:gd name="connsiteY6" fmla="*/ 5511063 h 7234760"/>
              <a:gd name="connsiteX7" fmla="*/ 10737536 w 11091139"/>
              <a:gd name="connsiteY7" fmla="*/ 7234760 h 7234760"/>
              <a:gd name="connsiteX8" fmla="*/ 9013839 w 11091139"/>
              <a:gd name="connsiteY8" fmla="*/ 7221122 h 7234760"/>
              <a:gd name="connsiteX9" fmla="*/ 1734207 w 11091139"/>
              <a:gd name="connsiteY9" fmla="*/ 7221122 h 7234760"/>
              <a:gd name="connsiteX10" fmla="*/ 21021 w 11091139"/>
              <a:gd name="connsiteY10" fmla="*/ 7224249 h 7234760"/>
              <a:gd name="connsiteX11" fmla="*/ 24148 w 11091139"/>
              <a:gd name="connsiteY11" fmla="*/ 5511063 h 7234760"/>
              <a:gd name="connsiteX12" fmla="*/ 24148 w 11091139"/>
              <a:gd name="connsiteY12" fmla="*/ 2090945 h 7234760"/>
              <a:gd name="connsiteX0" fmla="*/ 24148 w 11091139"/>
              <a:gd name="connsiteY0" fmla="*/ 2090945 h 7234760"/>
              <a:gd name="connsiteX1" fmla="*/ 0 w 11091139"/>
              <a:gd name="connsiteY1" fmla="*/ 367249 h 7234760"/>
              <a:gd name="connsiteX2" fmla="*/ 5013435 w 11091139"/>
              <a:gd name="connsiteY2" fmla="*/ 391397 h 7234760"/>
              <a:gd name="connsiteX3" fmla="*/ 5398281 w 11091139"/>
              <a:gd name="connsiteY3" fmla="*/ 717218 h 7234760"/>
              <a:gd name="connsiteX4" fmla="*/ 5766141 w 11091139"/>
              <a:gd name="connsiteY4" fmla="*/ 388270 h 7234760"/>
              <a:gd name="connsiteX5" fmla="*/ 10723898 w 11091139"/>
              <a:gd name="connsiteY5" fmla="*/ 377759 h 7234760"/>
              <a:gd name="connsiteX6" fmla="*/ 10723898 w 11091139"/>
              <a:gd name="connsiteY6" fmla="*/ 5511063 h 7234760"/>
              <a:gd name="connsiteX7" fmla="*/ 10737536 w 11091139"/>
              <a:gd name="connsiteY7" fmla="*/ 7234760 h 7234760"/>
              <a:gd name="connsiteX8" fmla="*/ 9013839 w 11091139"/>
              <a:gd name="connsiteY8" fmla="*/ 7221122 h 7234760"/>
              <a:gd name="connsiteX9" fmla="*/ 1734207 w 11091139"/>
              <a:gd name="connsiteY9" fmla="*/ 7221122 h 7234760"/>
              <a:gd name="connsiteX10" fmla="*/ 21021 w 11091139"/>
              <a:gd name="connsiteY10" fmla="*/ 7224249 h 7234760"/>
              <a:gd name="connsiteX11" fmla="*/ 24148 w 11091139"/>
              <a:gd name="connsiteY11" fmla="*/ 5511063 h 7234760"/>
              <a:gd name="connsiteX12" fmla="*/ 24148 w 11091139"/>
              <a:gd name="connsiteY12" fmla="*/ 2090945 h 7234760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5766141 w 10737536"/>
              <a:gd name="connsiteY4" fmla="*/ 21021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37536" h="6867511">
                <a:moveTo>
                  <a:pt x="24148" y="1723696"/>
                </a:moveTo>
                <a:lnTo>
                  <a:pt x="0" y="0"/>
                </a:lnTo>
                <a:lnTo>
                  <a:pt x="5013435" y="24148"/>
                </a:lnTo>
                <a:lnTo>
                  <a:pt x="5398281" y="349969"/>
                </a:lnTo>
                <a:cubicBezTo>
                  <a:pt x="5520901" y="240320"/>
                  <a:pt x="5769645" y="25566"/>
                  <a:pt x="5766141" y="21021"/>
                </a:cubicBezTo>
                <a:cubicBezTo>
                  <a:pt x="5762637" y="16476"/>
                  <a:pt x="10717412" y="18559"/>
                  <a:pt x="10723898" y="10510"/>
                </a:cubicBezTo>
                <a:cubicBezTo>
                  <a:pt x="10730384" y="2461"/>
                  <a:pt x="10723898" y="3432713"/>
                  <a:pt x="10723898" y="5143814"/>
                </a:cubicBezTo>
                <a:lnTo>
                  <a:pt x="10737536" y="6867511"/>
                </a:lnTo>
                <a:lnTo>
                  <a:pt x="9013839" y="6853873"/>
                </a:lnTo>
                <a:lnTo>
                  <a:pt x="1734207" y="6853873"/>
                </a:lnTo>
                <a:lnTo>
                  <a:pt x="21021" y="6857000"/>
                </a:lnTo>
                <a:cubicBezTo>
                  <a:pt x="22063" y="6285938"/>
                  <a:pt x="23106" y="5714876"/>
                  <a:pt x="24148" y="5143814"/>
                </a:cubicBezTo>
                <a:lnTo>
                  <a:pt x="24148" y="17236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8" name="타원 7"/>
          <p:cNvSpPr/>
          <p:nvPr/>
        </p:nvSpPr>
        <p:spPr>
          <a:xfrm>
            <a:off x="1098228" y="6660951"/>
            <a:ext cx="144016" cy="144016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타원 8"/>
          <p:cNvSpPr/>
          <p:nvPr/>
        </p:nvSpPr>
        <p:spPr>
          <a:xfrm>
            <a:off x="1458268" y="6660951"/>
            <a:ext cx="144016" cy="144016"/>
          </a:xfrm>
          <a:prstGeom prst="ellipse">
            <a:avLst/>
          </a:prstGeom>
          <a:noFill/>
          <a:ln w="12700"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타원 9"/>
          <p:cNvSpPr/>
          <p:nvPr/>
        </p:nvSpPr>
        <p:spPr>
          <a:xfrm>
            <a:off x="1818308" y="6660951"/>
            <a:ext cx="144016" cy="144016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타원 10"/>
          <p:cNvSpPr/>
          <p:nvPr/>
        </p:nvSpPr>
        <p:spPr>
          <a:xfrm>
            <a:off x="2178348" y="6660951"/>
            <a:ext cx="144016" cy="144016"/>
          </a:xfrm>
          <a:prstGeom prst="ellipse">
            <a:avLst/>
          </a:prstGeom>
          <a:noFill/>
          <a:ln w="12700"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타원 11"/>
          <p:cNvSpPr/>
          <p:nvPr/>
        </p:nvSpPr>
        <p:spPr>
          <a:xfrm>
            <a:off x="2538388" y="6660951"/>
            <a:ext cx="144016" cy="144016"/>
          </a:xfrm>
          <a:prstGeom prst="ellipse">
            <a:avLst/>
          </a:prstGeom>
          <a:noFill/>
          <a:ln w="12700"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70236" y="886222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4) Dielectric constant of ZrO</a:t>
            </a:r>
            <a:r>
              <a:rPr lang="en-US" altLang="ko-KR" sz="2400" spc="-15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2</a:t>
            </a:r>
          </a:p>
        </p:txBody>
      </p:sp>
      <p:cxnSp>
        <p:nvCxnSpPr>
          <p:cNvPr id="15" name="직선 연결선 14"/>
          <p:cNvCxnSpPr/>
          <p:nvPr/>
        </p:nvCxnSpPr>
        <p:spPr>
          <a:xfrm>
            <a:off x="1170236" y="776820"/>
            <a:ext cx="626469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98228" y="108223"/>
            <a:ext cx="9145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ZrO2 solution spin coating on silicon</a:t>
            </a:r>
            <a:endParaRPr lang="ko-KR" altLang="en-US" sz="3200" spc="-150" dirty="0">
              <a:solidFill>
                <a:schemeClr val="tx1">
                  <a:lumMod val="65000"/>
                  <a:lumOff val="35000"/>
                </a:schemeClr>
              </a:solidFill>
              <a:latin typeface="HyhwpEQ" panose="02030600000101010101" pitchFamily="18" charset="-127"/>
              <a:ea typeface="HyhwpEQ" panose="02030600000101010101" pitchFamily="18" charset="-127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76" y="1573906"/>
            <a:ext cx="2520280" cy="149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269" y="1573907"/>
            <a:ext cx="5040560" cy="369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26220" y="562200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 One time ) K = 5.174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45868" y="561789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 Two time ) K = 7.692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34932" y="562199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 Three time ) K = 7.666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579E19FF-7775-4863-96F2-E5DBA04C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B45F-6B95-43B9-BA4B-B10893221CAF}" type="slidenum">
              <a:rPr lang="ko-KR" altLang="en-US" smtClean="0"/>
              <a:t>16</a:t>
            </a:fld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170AA89-CC0B-4C64-8D47-50FBD1DB6152}"/>
              </a:ext>
            </a:extLst>
          </p:cNvPr>
          <p:cNvSpPr txBox="1"/>
          <p:nvPr/>
        </p:nvSpPr>
        <p:spPr>
          <a:xfrm>
            <a:off x="1890316" y="6265511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r>
              <a:rPr lang="en-US" altLang="ko-KR" dirty="0"/>
              <a:t> Normally, ZrO2 has a dielectric constant between 20 and 40.</a:t>
            </a:r>
          </a:p>
          <a:p>
            <a:endParaRPr lang="en-US" altLang="ko-KR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52135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66180" y="540271"/>
            <a:ext cx="436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spc="-150" dirty="0">
                <a:solidFill>
                  <a:srgbClr val="C00000"/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Future work</a:t>
            </a:r>
            <a:endParaRPr lang="ko-KR" altLang="en-US" sz="3600" spc="-150" dirty="0">
              <a:solidFill>
                <a:srgbClr val="C00000"/>
              </a:solidFill>
              <a:latin typeface="Adobe Song Std L" pitchFamily="18" charset="-128"/>
              <a:ea typeface="한컴 윤고딕 230" panose="02020603020101020101" pitchFamily="18" charset="-127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666180" y="1260351"/>
            <a:ext cx="2520280" cy="0"/>
          </a:xfrm>
          <a:prstGeom prst="line">
            <a:avLst/>
          </a:prstGeom>
          <a:ln>
            <a:solidFill>
              <a:srgbClr val="BE22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6180" y="1980431"/>
            <a:ext cx="93610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altLang="ko-KR" sz="2400" dirty="0"/>
              <a:t>ZrO2's dielectric constant calculation value showed a relatively low value compared to the existing ZrO2 genetic constant value</a:t>
            </a:r>
            <a:r>
              <a:rPr lang="en-US" altLang="ko-KR" sz="2400" dirty="0" smtClean="0"/>
              <a:t>.</a:t>
            </a:r>
          </a:p>
          <a:p>
            <a:endParaRPr lang="en-US" altLang="ko-KR" sz="2400" dirty="0"/>
          </a:p>
          <a:p>
            <a:pPr marL="457200" indent="-457200" fontAlgn="base">
              <a:buAutoNum type="arabicPeriod" startAt="2"/>
            </a:pPr>
            <a:r>
              <a:rPr lang="en-US" altLang="ko-KR" sz="2400" dirty="0" smtClean="0"/>
              <a:t>I </a:t>
            </a:r>
            <a:r>
              <a:rPr lang="en-US" altLang="ko-KR" sz="2400" dirty="0"/>
              <a:t>will optimize the concentration of the ZrO2 </a:t>
            </a:r>
            <a:r>
              <a:rPr lang="en-US" altLang="ko-KR" sz="2400" dirty="0" smtClean="0"/>
              <a:t>solution molarity</a:t>
            </a:r>
          </a:p>
          <a:p>
            <a:pPr fontAlgn="base"/>
            <a:r>
              <a:rPr lang="en-US" altLang="ko-KR" sz="2400" dirty="0"/>
              <a:t> </a:t>
            </a:r>
            <a:r>
              <a:rPr lang="en-US" altLang="ko-KR" sz="2400" dirty="0" smtClean="0"/>
              <a:t>   </a:t>
            </a:r>
            <a:r>
              <a:rPr lang="en-US" altLang="ko-KR" sz="2400" dirty="0"/>
              <a:t>and the number of multi-coatings and increase the </a:t>
            </a:r>
            <a:r>
              <a:rPr lang="en-US" altLang="ko-KR" sz="2400" dirty="0" smtClean="0"/>
              <a:t>ZrO2</a:t>
            </a:r>
          </a:p>
          <a:p>
            <a:pPr fontAlgn="base"/>
            <a:r>
              <a:rPr lang="en-US" altLang="ko-KR" sz="2400" dirty="0"/>
              <a:t> </a:t>
            </a:r>
            <a:r>
              <a:rPr lang="en-US" altLang="ko-KR" sz="2400" dirty="0" smtClean="0"/>
              <a:t>   </a:t>
            </a:r>
            <a:r>
              <a:rPr lang="en-US" altLang="ko-KR" sz="2400" dirty="0"/>
              <a:t>thickness</a:t>
            </a:r>
            <a:r>
              <a:rPr lang="en-US" altLang="ko-KR" sz="2400" dirty="0" smtClean="0"/>
              <a:t>.</a:t>
            </a:r>
          </a:p>
          <a:p>
            <a:pPr fontAlgn="base"/>
            <a:endParaRPr lang="en-US" altLang="ko-KR" sz="2400" dirty="0"/>
          </a:p>
          <a:p>
            <a:pPr marL="457200" lvl="0" indent="-457200" fontAlgn="base">
              <a:buAutoNum type="arabicPeriod" startAt="3"/>
            </a:pPr>
            <a:r>
              <a:rPr lang="en-US" altLang="ko-KR" sz="2400" dirty="0" smtClean="0"/>
              <a:t>several </a:t>
            </a:r>
            <a:r>
              <a:rPr lang="en-US" altLang="ko-KR" sz="2400" dirty="0"/>
              <a:t>insulator characteristics, such as breakdown voltages </a:t>
            </a:r>
            <a:endParaRPr lang="en-US" altLang="ko-KR" sz="2400" dirty="0" smtClean="0"/>
          </a:p>
          <a:p>
            <a:pPr lvl="0" fontAlgn="base"/>
            <a:r>
              <a:rPr lang="en-US" altLang="ko-KR" sz="2400" dirty="0"/>
              <a:t> </a:t>
            </a:r>
            <a:r>
              <a:rPr lang="en-US" altLang="ko-KR" sz="2400" dirty="0" smtClean="0"/>
              <a:t>   that </a:t>
            </a:r>
            <a:r>
              <a:rPr lang="en-US" altLang="ko-KR" sz="2400" dirty="0"/>
              <a:t>have not yet been measured, will be measured.</a:t>
            </a:r>
          </a:p>
          <a:p>
            <a:pPr marL="457200" indent="-457200">
              <a:buAutoNum type="arabicPeriod"/>
            </a:pPr>
            <a:endParaRPr lang="ko-KR" altLang="en-US" sz="2400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xmlns="" id="{D37D1735-EB62-4FC5-8368-01DFE509B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B45F-6B95-43B9-BA4B-B10893221CAF}" type="slidenum">
              <a:rPr lang="ko-KR" altLang="en-US" smtClean="0"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4873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2" b="8317"/>
          <a:stretch/>
        </p:blipFill>
        <p:spPr bwMode="auto">
          <a:xfrm>
            <a:off x="-3175" y="0"/>
            <a:ext cx="10696575" cy="753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-3175" y="0"/>
            <a:ext cx="10696575" cy="7561263"/>
          </a:xfrm>
          <a:prstGeom prst="rect">
            <a:avLst/>
          </a:prstGeom>
          <a:solidFill>
            <a:srgbClr val="BE222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991159" y="3996655"/>
            <a:ext cx="47155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 descr="C:\Users\ysean\Desktop\info04tab_sym_03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148" y="6732959"/>
            <a:ext cx="1065833" cy="55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000064" y="2744643"/>
            <a:ext cx="96322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600" spc="-150" dirty="0" smtClean="0">
                <a:solidFill>
                  <a:schemeClr val="bg1">
                    <a:lumMod val="95000"/>
                  </a:schemeClr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Thank you.</a:t>
            </a:r>
            <a:endParaRPr lang="ko-KR" altLang="en-US" sz="6600" spc="-150" dirty="0">
              <a:solidFill>
                <a:schemeClr val="bg1">
                  <a:lumMod val="95000"/>
                </a:schemeClr>
              </a:solidFill>
              <a:latin typeface="HyhwpEQ" panose="02030600000101010101" pitchFamily="18" charset="-127"/>
              <a:ea typeface="HyhwpEQ" panose="02030600000101010101" pitchFamily="18" charset="-127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xmlns="" id="{020E363B-B944-420E-99CC-D836E6144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B45F-6B95-43B9-BA4B-B10893221CAF}" type="slidenum">
              <a:rPr lang="ko-KR" altLang="en-US" smtClean="0"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314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2" b="8317"/>
          <a:stretch/>
        </p:blipFill>
        <p:spPr bwMode="auto">
          <a:xfrm>
            <a:off x="-3175" y="0"/>
            <a:ext cx="10696575" cy="753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직사각형 14"/>
          <p:cNvSpPr/>
          <p:nvPr/>
        </p:nvSpPr>
        <p:spPr>
          <a:xfrm>
            <a:off x="-3175" y="0"/>
            <a:ext cx="10696575" cy="7561263"/>
          </a:xfrm>
          <a:prstGeom prst="rect">
            <a:avLst/>
          </a:prstGeom>
          <a:solidFill>
            <a:srgbClr val="BE222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십자형 5"/>
          <p:cNvSpPr/>
          <p:nvPr/>
        </p:nvSpPr>
        <p:spPr>
          <a:xfrm>
            <a:off x="-17624" y="721745"/>
            <a:ext cx="10737536" cy="6867511"/>
          </a:xfrm>
          <a:custGeom>
            <a:avLst/>
            <a:gdLst>
              <a:gd name="connsiteX0" fmla="*/ 0 w 10699750"/>
              <a:gd name="connsiteY0" fmla="*/ 1710059 h 6840236"/>
              <a:gd name="connsiteX1" fmla="*/ 1710059 w 10699750"/>
              <a:gd name="connsiteY1" fmla="*/ 1710059 h 6840236"/>
              <a:gd name="connsiteX2" fmla="*/ 1710059 w 10699750"/>
              <a:gd name="connsiteY2" fmla="*/ 0 h 6840236"/>
              <a:gd name="connsiteX3" fmla="*/ 8989691 w 10699750"/>
              <a:gd name="connsiteY3" fmla="*/ 0 h 6840236"/>
              <a:gd name="connsiteX4" fmla="*/ 8989691 w 10699750"/>
              <a:gd name="connsiteY4" fmla="*/ 1710059 h 6840236"/>
              <a:gd name="connsiteX5" fmla="*/ 10699750 w 10699750"/>
              <a:gd name="connsiteY5" fmla="*/ 1710059 h 6840236"/>
              <a:gd name="connsiteX6" fmla="*/ 10699750 w 10699750"/>
              <a:gd name="connsiteY6" fmla="*/ 5130177 h 6840236"/>
              <a:gd name="connsiteX7" fmla="*/ 8989691 w 10699750"/>
              <a:gd name="connsiteY7" fmla="*/ 5130177 h 6840236"/>
              <a:gd name="connsiteX8" fmla="*/ 8989691 w 10699750"/>
              <a:gd name="connsiteY8" fmla="*/ 6840236 h 6840236"/>
              <a:gd name="connsiteX9" fmla="*/ 1710059 w 10699750"/>
              <a:gd name="connsiteY9" fmla="*/ 6840236 h 6840236"/>
              <a:gd name="connsiteX10" fmla="*/ 1710059 w 10699750"/>
              <a:gd name="connsiteY10" fmla="*/ 5130177 h 6840236"/>
              <a:gd name="connsiteX11" fmla="*/ 0 w 10699750"/>
              <a:gd name="connsiteY11" fmla="*/ 5130177 h 6840236"/>
              <a:gd name="connsiteX12" fmla="*/ 0 w 10699750"/>
              <a:gd name="connsiteY12" fmla="*/ 1710059 h 6840236"/>
              <a:gd name="connsiteX0" fmla="*/ 24148 w 10723898"/>
              <a:gd name="connsiteY0" fmla="*/ 1723696 h 6853873"/>
              <a:gd name="connsiteX1" fmla="*/ 0 w 10723898"/>
              <a:gd name="connsiteY1" fmla="*/ 0 h 6853873"/>
              <a:gd name="connsiteX2" fmla="*/ 1734207 w 10723898"/>
              <a:gd name="connsiteY2" fmla="*/ 13637 h 6853873"/>
              <a:gd name="connsiteX3" fmla="*/ 9013839 w 10723898"/>
              <a:gd name="connsiteY3" fmla="*/ 13637 h 6853873"/>
              <a:gd name="connsiteX4" fmla="*/ 9013839 w 10723898"/>
              <a:gd name="connsiteY4" fmla="*/ 1723696 h 6853873"/>
              <a:gd name="connsiteX5" fmla="*/ 10723898 w 10723898"/>
              <a:gd name="connsiteY5" fmla="*/ 1723696 h 6853873"/>
              <a:gd name="connsiteX6" fmla="*/ 10723898 w 10723898"/>
              <a:gd name="connsiteY6" fmla="*/ 5143814 h 6853873"/>
              <a:gd name="connsiteX7" fmla="*/ 9013839 w 10723898"/>
              <a:gd name="connsiteY7" fmla="*/ 5143814 h 6853873"/>
              <a:gd name="connsiteX8" fmla="*/ 9013839 w 10723898"/>
              <a:gd name="connsiteY8" fmla="*/ 6853873 h 6853873"/>
              <a:gd name="connsiteX9" fmla="*/ 1734207 w 10723898"/>
              <a:gd name="connsiteY9" fmla="*/ 6853873 h 6853873"/>
              <a:gd name="connsiteX10" fmla="*/ 1734207 w 10723898"/>
              <a:gd name="connsiteY10" fmla="*/ 5143814 h 6853873"/>
              <a:gd name="connsiteX11" fmla="*/ 24148 w 10723898"/>
              <a:gd name="connsiteY11" fmla="*/ 5143814 h 6853873"/>
              <a:gd name="connsiteX12" fmla="*/ 24148 w 10723898"/>
              <a:gd name="connsiteY12" fmla="*/ 1723696 h 6853873"/>
              <a:gd name="connsiteX0" fmla="*/ 24148 w 10723898"/>
              <a:gd name="connsiteY0" fmla="*/ 1723696 h 6857000"/>
              <a:gd name="connsiteX1" fmla="*/ 0 w 10723898"/>
              <a:gd name="connsiteY1" fmla="*/ 0 h 6857000"/>
              <a:gd name="connsiteX2" fmla="*/ 1734207 w 10723898"/>
              <a:gd name="connsiteY2" fmla="*/ 13637 h 6857000"/>
              <a:gd name="connsiteX3" fmla="*/ 9013839 w 10723898"/>
              <a:gd name="connsiteY3" fmla="*/ 13637 h 6857000"/>
              <a:gd name="connsiteX4" fmla="*/ 9013839 w 10723898"/>
              <a:gd name="connsiteY4" fmla="*/ 1723696 h 6857000"/>
              <a:gd name="connsiteX5" fmla="*/ 10723898 w 10723898"/>
              <a:gd name="connsiteY5" fmla="*/ 1723696 h 6857000"/>
              <a:gd name="connsiteX6" fmla="*/ 10723898 w 10723898"/>
              <a:gd name="connsiteY6" fmla="*/ 5143814 h 6857000"/>
              <a:gd name="connsiteX7" fmla="*/ 9013839 w 10723898"/>
              <a:gd name="connsiteY7" fmla="*/ 5143814 h 6857000"/>
              <a:gd name="connsiteX8" fmla="*/ 9013839 w 10723898"/>
              <a:gd name="connsiteY8" fmla="*/ 6853873 h 6857000"/>
              <a:gd name="connsiteX9" fmla="*/ 1734207 w 10723898"/>
              <a:gd name="connsiteY9" fmla="*/ 6853873 h 6857000"/>
              <a:gd name="connsiteX10" fmla="*/ 21021 w 10723898"/>
              <a:gd name="connsiteY10" fmla="*/ 6857000 h 6857000"/>
              <a:gd name="connsiteX11" fmla="*/ 24148 w 10723898"/>
              <a:gd name="connsiteY11" fmla="*/ 5143814 h 6857000"/>
              <a:gd name="connsiteX12" fmla="*/ 24148 w 10723898"/>
              <a:gd name="connsiteY12" fmla="*/ 1723696 h 6857000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9013839 w 10737536"/>
              <a:gd name="connsiteY3" fmla="*/ 13637 h 6867511"/>
              <a:gd name="connsiteX4" fmla="*/ 9013839 w 10737536"/>
              <a:gd name="connsiteY4" fmla="*/ 1723696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9013839 w 10737536"/>
              <a:gd name="connsiteY3" fmla="*/ 13637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5398281 w 10737536"/>
              <a:gd name="connsiteY3" fmla="*/ 13637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5429812 w 10737536"/>
              <a:gd name="connsiteY3" fmla="*/ 591706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5398281 w 10737536"/>
              <a:gd name="connsiteY3" fmla="*/ 349969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9718032 w 10737536"/>
              <a:gd name="connsiteY4" fmla="*/ 1051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879048 h 7022863"/>
              <a:gd name="connsiteX1" fmla="*/ 0 w 10737536"/>
              <a:gd name="connsiteY1" fmla="*/ 155352 h 7022863"/>
              <a:gd name="connsiteX2" fmla="*/ 5013435 w 10737536"/>
              <a:gd name="connsiteY2" fmla="*/ 179500 h 7022863"/>
              <a:gd name="connsiteX3" fmla="*/ 5398281 w 10737536"/>
              <a:gd name="connsiteY3" fmla="*/ 505321 h 7022863"/>
              <a:gd name="connsiteX4" fmla="*/ 9718032 w 10737536"/>
              <a:gd name="connsiteY4" fmla="*/ 165862 h 7022863"/>
              <a:gd name="connsiteX5" fmla="*/ 10723898 w 10737536"/>
              <a:gd name="connsiteY5" fmla="*/ 165862 h 7022863"/>
              <a:gd name="connsiteX6" fmla="*/ 10723898 w 10737536"/>
              <a:gd name="connsiteY6" fmla="*/ 5299166 h 7022863"/>
              <a:gd name="connsiteX7" fmla="*/ 10737536 w 10737536"/>
              <a:gd name="connsiteY7" fmla="*/ 7022863 h 7022863"/>
              <a:gd name="connsiteX8" fmla="*/ 9013839 w 10737536"/>
              <a:gd name="connsiteY8" fmla="*/ 7009225 h 7022863"/>
              <a:gd name="connsiteX9" fmla="*/ 1734207 w 10737536"/>
              <a:gd name="connsiteY9" fmla="*/ 7009225 h 7022863"/>
              <a:gd name="connsiteX10" fmla="*/ 21021 w 10737536"/>
              <a:gd name="connsiteY10" fmla="*/ 7012352 h 7022863"/>
              <a:gd name="connsiteX11" fmla="*/ 24148 w 10737536"/>
              <a:gd name="connsiteY11" fmla="*/ 5299166 h 7022863"/>
              <a:gd name="connsiteX12" fmla="*/ 24148 w 10737536"/>
              <a:gd name="connsiteY12" fmla="*/ 1879048 h 7022863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9718032 w 10737536"/>
              <a:gd name="connsiteY4" fmla="*/ 10510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5533 h 6869348"/>
              <a:gd name="connsiteX1" fmla="*/ 0 w 10737536"/>
              <a:gd name="connsiteY1" fmla="*/ 1837 h 6869348"/>
              <a:gd name="connsiteX2" fmla="*/ 5013435 w 10737536"/>
              <a:gd name="connsiteY2" fmla="*/ 25985 h 6869348"/>
              <a:gd name="connsiteX3" fmla="*/ 5398281 w 10737536"/>
              <a:gd name="connsiteY3" fmla="*/ 351806 h 6869348"/>
              <a:gd name="connsiteX4" fmla="*/ 9718032 w 10737536"/>
              <a:gd name="connsiteY4" fmla="*/ 12347 h 6869348"/>
              <a:gd name="connsiteX5" fmla="*/ 10723898 w 10737536"/>
              <a:gd name="connsiteY5" fmla="*/ 12347 h 6869348"/>
              <a:gd name="connsiteX6" fmla="*/ 10723898 w 10737536"/>
              <a:gd name="connsiteY6" fmla="*/ 5145651 h 6869348"/>
              <a:gd name="connsiteX7" fmla="*/ 10737536 w 10737536"/>
              <a:gd name="connsiteY7" fmla="*/ 6869348 h 6869348"/>
              <a:gd name="connsiteX8" fmla="*/ 9013839 w 10737536"/>
              <a:gd name="connsiteY8" fmla="*/ 6855710 h 6869348"/>
              <a:gd name="connsiteX9" fmla="*/ 1734207 w 10737536"/>
              <a:gd name="connsiteY9" fmla="*/ 6855710 h 6869348"/>
              <a:gd name="connsiteX10" fmla="*/ 21021 w 10737536"/>
              <a:gd name="connsiteY10" fmla="*/ 6858837 h 6869348"/>
              <a:gd name="connsiteX11" fmla="*/ 24148 w 10737536"/>
              <a:gd name="connsiteY11" fmla="*/ 5145651 h 6869348"/>
              <a:gd name="connsiteX12" fmla="*/ 24148 w 10737536"/>
              <a:gd name="connsiteY12" fmla="*/ 1725533 h 6869348"/>
              <a:gd name="connsiteX0" fmla="*/ 24148 w 10941658"/>
              <a:gd name="connsiteY0" fmla="*/ 2067364 h 7211179"/>
              <a:gd name="connsiteX1" fmla="*/ 0 w 10941658"/>
              <a:gd name="connsiteY1" fmla="*/ 343668 h 7211179"/>
              <a:gd name="connsiteX2" fmla="*/ 5013435 w 10941658"/>
              <a:gd name="connsiteY2" fmla="*/ 367816 h 7211179"/>
              <a:gd name="connsiteX3" fmla="*/ 5398281 w 10941658"/>
              <a:gd name="connsiteY3" fmla="*/ 693637 h 7211179"/>
              <a:gd name="connsiteX4" fmla="*/ 7784128 w 10941658"/>
              <a:gd name="connsiteY4" fmla="*/ 417241 h 7211179"/>
              <a:gd name="connsiteX5" fmla="*/ 10723898 w 10941658"/>
              <a:gd name="connsiteY5" fmla="*/ 354178 h 7211179"/>
              <a:gd name="connsiteX6" fmla="*/ 10723898 w 10941658"/>
              <a:gd name="connsiteY6" fmla="*/ 5487482 h 7211179"/>
              <a:gd name="connsiteX7" fmla="*/ 10737536 w 10941658"/>
              <a:gd name="connsiteY7" fmla="*/ 7211179 h 7211179"/>
              <a:gd name="connsiteX8" fmla="*/ 9013839 w 10941658"/>
              <a:gd name="connsiteY8" fmla="*/ 7197541 h 7211179"/>
              <a:gd name="connsiteX9" fmla="*/ 1734207 w 10941658"/>
              <a:gd name="connsiteY9" fmla="*/ 7197541 h 7211179"/>
              <a:gd name="connsiteX10" fmla="*/ 21021 w 10941658"/>
              <a:gd name="connsiteY10" fmla="*/ 7200668 h 7211179"/>
              <a:gd name="connsiteX11" fmla="*/ 24148 w 10941658"/>
              <a:gd name="connsiteY11" fmla="*/ 5487482 h 7211179"/>
              <a:gd name="connsiteX12" fmla="*/ 24148 w 10941658"/>
              <a:gd name="connsiteY12" fmla="*/ 2067364 h 7211179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7784128 w 10737536"/>
              <a:gd name="connsiteY4" fmla="*/ 73573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1097367"/>
              <a:gd name="connsiteY0" fmla="*/ 2083869 h 7227684"/>
              <a:gd name="connsiteX1" fmla="*/ 0 w 11097367"/>
              <a:gd name="connsiteY1" fmla="*/ 360173 h 7227684"/>
              <a:gd name="connsiteX2" fmla="*/ 5013435 w 11097367"/>
              <a:gd name="connsiteY2" fmla="*/ 384321 h 7227684"/>
              <a:gd name="connsiteX3" fmla="*/ 5398281 w 11097367"/>
              <a:gd name="connsiteY3" fmla="*/ 710142 h 7227684"/>
              <a:gd name="connsiteX4" fmla="*/ 5682059 w 11097367"/>
              <a:gd name="connsiteY4" fmla="*/ 381194 h 7227684"/>
              <a:gd name="connsiteX5" fmla="*/ 10723898 w 11097367"/>
              <a:gd name="connsiteY5" fmla="*/ 370683 h 7227684"/>
              <a:gd name="connsiteX6" fmla="*/ 10723898 w 11097367"/>
              <a:gd name="connsiteY6" fmla="*/ 5503987 h 7227684"/>
              <a:gd name="connsiteX7" fmla="*/ 10737536 w 11097367"/>
              <a:gd name="connsiteY7" fmla="*/ 7227684 h 7227684"/>
              <a:gd name="connsiteX8" fmla="*/ 9013839 w 11097367"/>
              <a:gd name="connsiteY8" fmla="*/ 7214046 h 7227684"/>
              <a:gd name="connsiteX9" fmla="*/ 1734207 w 11097367"/>
              <a:gd name="connsiteY9" fmla="*/ 7214046 h 7227684"/>
              <a:gd name="connsiteX10" fmla="*/ 21021 w 11097367"/>
              <a:gd name="connsiteY10" fmla="*/ 7217173 h 7227684"/>
              <a:gd name="connsiteX11" fmla="*/ 24148 w 11097367"/>
              <a:gd name="connsiteY11" fmla="*/ 5503987 h 7227684"/>
              <a:gd name="connsiteX12" fmla="*/ 24148 w 11097367"/>
              <a:gd name="connsiteY12" fmla="*/ 2083869 h 7227684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5682059 w 10737536"/>
              <a:gd name="connsiteY4" fmla="*/ 21021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1091139"/>
              <a:gd name="connsiteY0" fmla="*/ 2083869 h 7227684"/>
              <a:gd name="connsiteX1" fmla="*/ 0 w 11091139"/>
              <a:gd name="connsiteY1" fmla="*/ 360173 h 7227684"/>
              <a:gd name="connsiteX2" fmla="*/ 5013435 w 11091139"/>
              <a:gd name="connsiteY2" fmla="*/ 384321 h 7227684"/>
              <a:gd name="connsiteX3" fmla="*/ 5398281 w 11091139"/>
              <a:gd name="connsiteY3" fmla="*/ 710142 h 7227684"/>
              <a:gd name="connsiteX4" fmla="*/ 5766141 w 11091139"/>
              <a:gd name="connsiteY4" fmla="*/ 381194 h 7227684"/>
              <a:gd name="connsiteX5" fmla="*/ 10723898 w 11091139"/>
              <a:gd name="connsiteY5" fmla="*/ 370683 h 7227684"/>
              <a:gd name="connsiteX6" fmla="*/ 10723898 w 11091139"/>
              <a:gd name="connsiteY6" fmla="*/ 5503987 h 7227684"/>
              <a:gd name="connsiteX7" fmla="*/ 10737536 w 11091139"/>
              <a:gd name="connsiteY7" fmla="*/ 7227684 h 7227684"/>
              <a:gd name="connsiteX8" fmla="*/ 9013839 w 11091139"/>
              <a:gd name="connsiteY8" fmla="*/ 7214046 h 7227684"/>
              <a:gd name="connsiteX9" fmla="*/ 1734207 w 11091139"/>
              <a:gd name="connsiteY9" fmla="*/ 7214046 h 7227684"/>
              <a:gd name="connsiteX10" fmla="*/ 21021 w 11091139"/>
              <a:gd name="connsiteY10" fmla="*/ 7217173 h 7227684"/>
              <a:gd name="connsiteX11" fmla="*/ 24148 w 11091139"/>
              <a:gd name="connsiteY11" fmla="*/ 5503987 h 7227684"/>
              <a:gd name="connsiteX12" fmla="*/ 24148 w 11091139"/>
              <a:gd name="connsiteY12" fmla="*/ 2083869 h 7227684"/>
              <a:gd name="connsiteX0" fmla="*/ 24148 w 11091139"/>
              <a:gd name="connsiteY0" fmla="*/ 2090945 h 7234760"/>
              <a:gd name="connsiteX1" fmla="*/ 0 w 11091139"/>
              <a:gd name="connsiteY1" fmla="*/ 367249 h 7234760"/>
              <a:gd name="connsiteX2" fmla="*/ 5013435 w 11091139"/>
              <a:gd name="connsiteY2" fmla="*/ 391397 h 7234760"/>
              <a:gd name="connsiteX3" fmla="*/ 5398281 w 11091139"/>
              <a:gd name="connsiteY3" fmla="*/ 717218 h 7234760"/>
              <a:gd name="connsiteX4" fmla="*/ 5766141 w 11091139"/>
              <a:gd name="connsiteY4" fmla="*/ 388270 h 7234760"/>
              <a:gd name="connsiteX5" fmla="*/ 10723898 w 11091139"/>
              <a:gd name="connsiteY5" fmla="*/ 377759 h 7234760"/>
              <a:gd name="connsiteX6" fmla="*/ 10723898 w 11091139"/>
              <a:gd name="connsiteY6" fmla="*/ 5511063 h 7234760"/>
              <a:gd name="connsiteX7" fmla="*/ 10737536 w 11091139"/>
              <a:gd name="connsiteY7" fmla="*/ 7234760 h 7234760"/>
              <a:gd name="connsiteX8" fmla="*/ 9013839 w 11091139"/>
              <a:gd name="connsiteY8" fmla="*/ 7221122 h 7234760"/>
              <a:gd name="connsiteX9" fmla="*/ 1734207 w 11091139"/>
              <a:gd name="connsiteY9" fmla="*/ 7221122 h 7234760"/>
              <a:gd name="connsiteX10" fmla="*/ 21021 w 11091139"/>
              <a:gd name="connsiteY10" fmla="*/ 7224249 h 7234760"/>
              <a:gd name="connsiteX11" fmla="*/ 24148 w 11091139"/>
              <a:gd name="connsiteY11" fmla="*/ 5511063 h 7234760"/>
              <a:gd name="connsiteX12" fmla="*/ 24148 w 11091139"/>
              <a:gd name="connsiteY12" fmla="*/ 2090945 h 7234760"/>
              <a:gd name="connsiteX0" fmla="*/ 24148 w 11091139"/>
              <a:gd name="connsiteY0" fmla="*/ 2090945 h 7234760"/>
              <a:gd name="connsiteX1" fmla="*/ 0 w 11091139"/>
              <a:gd name="connsiteY1" fmla="*/ 367249 h 7234760"/>
              <a:gd name="connsiteX2" fmla="*/ 5013435 w 11091139"/>
              <a:gd name="connsiteY2" fmla="*/ 391397 h 7234760"/>
              <a:gd name="connsiteX3" fmla="*/ 5398281 w 11091139"/>
              <a:gd name="connsiteY3" fmla="*/ 717218 h 7234760"/>
              <a:gd name="connsiteX4" fmla="*/ 5766141 w 11091139"/>
              <a:gd name="connsiteY4" fmla="*/ 388270 h 7234760"/>
              <a:gd name="connsiteX5" fmla="*/ 10723898 w 11091139"/>
              <a:gd name="connsiteY5" fmla="*/ 377759 h 7234760"/>
              <a:gd name="connsiteX6" fmla="*/ 10723898 w 11091139"/>
              <a:gd name="connsiteY6" fmla="*/ 5511063 h 7234760"/>
              <a:gd name="connsiteX7" fmla="*/ 10737536 w 11091139"/>
              <a:gd name="connsiteY7" fmla="*/ 7234760 h 7234760"/>
              <a:gd name="connsiteX8" fmla="*/ 9013839 w 11091139"/>
              <a:gd name="connsiteY8" fmla="*/ 7221122 h 7234760"/>
              <a:gd name="connsiteX9" fmla="*/ 1734207 w 11091139"/>
              <a:gd name="connsiteY9" fmla="*/ 7221122 h 7234760"/>
              <a:gd name="connsiteX10" fmla="*/ 21021 w 11091139"/>
              <a:gd name="connsiteY10" fmla="*/ 7224249 h 7234760"/>
              <a:gd name="connsiteX11" fmla="*/ 24148 w 11091139"/>
              <a:gd name="connsiteY11" fmla="*/ 5511063 h 7234760"/>
              <a:gd name="connsiteX12" fmla="*/ 24148 w 11091139"/>
              <a:gd name="connsiteY12" fmla="*/ 2090945 h 7234760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5766141 w 10737536"/>
              <a:gd name="connsiteY4" fmla="*/ 21021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37536" h="6867511">
                <a:moveTo>
                  <a:pt x="24148" y="1723696"/>
                </a:moveTo>
                <a:lnTo>
                  <a:pt x="0" y="0"/>
                </a:lnTo>
                <a:lnTo>
                  <a:pt x="5013435" y="24148"/>
                </a:lnTo>
                <a:lnTo>
                  <a:pt x="5398281" y="349969"/>
                </a:lnTo>
                <a:cubicBezTo>
                  <a:pt x="5520901" y="240320"/>
                  <a:pt x="5769645" y="25566"/>
                  <a:pt x="5766141" y="21021"/>
                </a:cubicBezTo>
                <a:cubicBezTo>
                  <a:pt x="5762637" y="16476"/>
                  <a:pt x="10717412" y="18559"/>
                  <a:pt x="10723898" y="10510"/>
                </a:cubicBezTo>
                <a:cubicBezTo>
                  <a:pt x="10730384" y="2461"/>
                  <a:pt x="10723898" y="3432713"/>
                  <a:pt x="10723898" y="5143814"/>
                </a:cubicBezTo>
                <a:lnTo>
                  <a:pt x="10737536" y="6867511"/>
                </a:lnTo>
                <a:lnTo>
                  <a:pt x="9013839" y="6853873"/>
                </a:lnTo>
                <a:lnTo>
                  <a:pt x="1734207" y="6853873"/>
                </a:lnTo>
                <a:lnTo>
                  <a:pt x="21021" y="6857000"/>
                </a:lnTo>
                <a:cubicBezTo>
                  <a:pt x="22063" y="6285938"/>
                  <a:pt x="23106" y="5714876"/>
                  <a:pt x="24148" y="5143814"/>
                </a:cubicBezTo>
                <a:lnTo>
                  <a:pt x="24148" y="17236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1062444" y="1980431"/>
            <a:ext cx="724314" cy="385707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35754" y="2608282"/>
            <a:ext cx="741870" cy="2879956"/>
          </a:xfrm>
          <a:prstGeom prst="rect">
            <a:avLst/>
          </a:prstGeom>
          <a:noFill/>
        </p:spPr>
        <p:txBody>
          <a:bodyPr vert="wordArtVertRtl" wrap="none" rtlCol="0">
            <a:spAutoFit/>
          </a:bodyPr>
          <a:lstStyle/>
          <a:p>
            <a:r>
              <a:rPr lang="en-US" altLang="ko-KR" sz="2800" dirty="0">
                <a:solidFill>
                  <a:srgbClr val="C00000"/>
                </a:solidFill>
                <a:ea typeface="Adobe 고딕 Std B" pitchFamily="34" charset="-127"/>
              </a:rPr>
              <a:t>INDEX</a:t>
            </a:r>
            <a:endParaRPr lang="ko-KR" altLang="en-US" sz="2800" dirty="0">
              <a:solidFill>
                <a:srgbClr val="C00000"/>
              </a:solidFill>
              <a:ea typeface="Adobe 고딕 Std B" pitchFamily="34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2687835" y="2484487"/>
            <a:ext cx="72008" cy="72008"/>
          </a:xfrm>
          <a:prstGeom prst="ellipse">
            <a:avLst/>
          </a:prstGeom>
          <a:solidFill>
            <a:srgbClr val="BE222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042444" y="2222877"/>
            <a:ext cx="4363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spc="-150" dirty="0">
                <a:solidFill>
                  <a:schemeClr val="tx1">
                    <a:lumMod val="65000"/>
                    <a:lumOff val="35000"/>
                  </a:schemeClr>
                </a:solidFill>
                <a:ea typeface="Adobe 고딕 Std B" pitchFamily="34" charset="-127"/>
              </a:rPr>
              <a:t>High - K  material</a:t>
            </a:r>
            <a:endParaRPr lang="ko-KR" altLang="en-US" sz="2800" spc="-150" dirty="0">
              <a:solidFill>
                <a:schemeClr val="tx1">
                  <a:lumMod val="65000"/>
                  <a:lumOff val="35000"/>
                </a:schemeClr>
              </a:solidFill>
              <a:ea typeface="Adobe 고딕 Std B" pitchFamily="34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42444" y="2715631"/>
            <a:ext cx="436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spc="-150" dirty="0">
                <a:solidFill>
                  <a:schemeClr val="tx1">
                    <a:lumMod val="50000"/>
                    <a:lumOff val="50000"/>
                  </a:schemeClr>
                </a:solidFill>
                <a:ea typeface="Adobe 고딕 Std B" pitchFamily="34" charset="-127"/>
              </a:rPr>
              <a:t>Investigation on  Zirconium Oxide</a:t>
            </a:r>
            <a:endParaRPr lang="ko-KR" altLang="en-US" sz="1800" spc="-150" dirty="0">
              <a:solidFill>
                <a:schemeClr val="tx1">
                  <a:lumMod val="50000"/>
                  <a:lumOff val="50000"/>
                </a:schemeClr>
              </a:solidFill>
              <a:ea typeface="Adobe 고딕 Std B" pitchFamily="34" charset="-127"/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2687835" y="3555025"/>
            <a:ext cx="72008" cy="72008"/>
          </a:xfrm>
          <a:prstGeom prst="ellipse">
            <a:avLst/>
          </a:prstGeom>
          <a:solidFill>
            <a:srgbClr val="BE222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042444" y="3293415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dobe 고딕 Std B" pitchFamily="34" charset="-127"/>
              </a:rPr>
              <a:t>Description of  the solution process</a:t>
            </a:r>
            <a:endParaRPr lang="ko-KR" altLang="en-US" sz="2800" spc="-15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Adobe 고딕 Std B" pitchFamily="34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42444" y="3786169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spc="-150" dirty="0">
                <a:solidFill>
                  <a:schemeClr val="tx1">
                    <a:lumMod val="50000"/>
                    <a:lumOff val="50000"/>
                  </a:schemeClr>
                </a:solidFill>
                <a:ea typeface="Adobe 고딕 Std B" pitchFamily="34" charset="-127"/>
              </a:rPr>
              <a:t>1) Compare deposition process with solution process</a:t>
            </a:r>
            <a:endParaRPr lang="ko-KR" altLang="en-US" sz="1800" spc="-150" dirty="0">
              <a:solidFill>
                <a:schemeClr val="tx1">
                  <a:lumMod val="50000"/>
                  <a:lumOff val="50000"/>
                </a:schemeClr>
              </a:solidFill>
              <a:ea typeface="Adobe 고딕 Std B" pitchFamily="34" charset="-127"/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2687835" y="4847681"/>
            <a:ext cx="72008" cy="72008"/>
          </a:xfrm>
          <a:prstGeom prst="ellipse">
            <a:avLst/>
          </a:prstGeom>
          <a:solidFill>
            <a:srgbClr val="BE222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042444" y="4622075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spc="-150" dirty="0">
                <a:solidFill>
                  <a:schemeClr val="tx1">
                    <a:lumMod val="65000"/>
                    <a:lumOff val="35000"/>
                  </a:schemeClr>
                </a:solidFill>
                <a:ea typeface="Adobe 고딕 Std B" pitchFamily="34" charset="-127"/>
              </a:rPr>
              <a:t>ZrO</a:t>
            </a:r>
            <a:r>
              <a:rPr lang="en-US" altLang="ko-KR" spc="-150" dirty="0">
                <a:solidFill>
                  <a:schemeClr val="tx1">
                    <a:lumMod val="65000"/>
                    <a:lumOff val="35000"/>
                  </a:schemeClr>
                </a:solidFill>
                <a:ea typeface="Adobe 고딕 Std B" pitchFamily="34" charset="-127"/>
              </a:rPr>
              <a:t>2</a:t>
            </a:r>
            <a:r>
              <a:rPr lang="en-US" altLang="ko-KR" sz="2800" spc="-150" dirty="0">
                <a:solidFill>
                  <a:schemeClr val="tx1">
                    <a:lumMod val="65000"/>
                    <a:lumOff val="35000"/>
                  </a:schemeClr>
                </a:solidFill>
                <a:ea typeface="Adobe 고딕 Std B" pitchFamily="34" charset="-127"/>
              </a:rPr>
              <a:t> solution spin coating on silicon wafer  </a:t>
            </a:r>
            <a:endParaRPr lang="ko-KR" altLang="en-US" sz="2800" spc="-150" dirty="0">
              <a:solidFill>
                <a:schemeClr val="tx1">
                  <a:lumMod val="65000"/>
                  <a:lumOff val="35000"/>
                </a:schemeClr>
              </a:solidFill>
              <a:ea typeface="Adobe 고딕 Std B" pitchFamily="34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42444" y="5146118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spc="-150" dirty="0">
                <a:solidFill>
                  <a:schemeClr val="tx1">
                    <a:lumMod val="50000"/>
                    <a:lumOff val="50000"/>
                  </a:schemeClr>
                </a:solidFill>
                <a:ea typeface="Adobe 고딕 Std B" pitchFamily="34" charset="-127"/>
              </a:rPr>
              <a:t>1) Metal  -  Insulator  -   Metal  structure  device  process</a:t>
            </a:r>
          </a:p>
          <a:p>
            <a:r>
              <a:rPr lang="en-US" altLang="ko-KR" sz="1800" spc="-150" dirty="0">
                <a:solidFill>
                  <a:schemeClr val="tx1">
                    <a:lumMod val="50000"/>
                    <a:lumOff val="50000"/>
                  </a:schemeClr>
                </a:solidFill>
                <a:ea typeface="Adobe 고딕 Std B" pitchFamily="34" charset="-127"/>
              </a:rPr>
              <a:t>2) C   -   V   Measurement of  device</a:t>
            </a:r>
          </a:p>
          <a:p>
            <a:r>
              <a:rPr lang="en-US" altLang="ko-KR" sz="1800" spc="-150" dirty="0">
                <a:solidFill>
                  <a:schemeClr val="tx1">
                    <a:lumMod val="50000"/>
                    <a:lumOff val="50000"/>
                  </a:schemeClr>
                </a:solidFill>
                <a:ea typeface="Adobe 고딕 Std B" pitchFamily="34" charset="-127"/>
              </a:rPr>
              <a:t>3) ZrO2 Microscopy</a:t>
            </a:r>
          </a:p>
          <a:p>
            <a:r>
              <a:rPr lang="en-US" altLang="ko-KR" sz="1800" spc="-150" dirty="0">
                <a:solidFill>
                  <a:schemeClr val="tx1">
                    <a:lumMod val="50000"/>
                    <a:lumOff val="50000"/>
                  </a:schemeClr>
                </a:solidFill>
                <a:ea typeface="Adobe 고딕 Std B" pitchFamily="34" charset="-127"/>
              </a:rPr>
              <a:t>4) Dielectric constant find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42444" y="4123235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spc="-150" dirty="0">
                <a:solidFill>
                  <a:schemeClr val="tx1">
                    <a:lumMod val="50000"/>
                    <a:lumOff val="50000"/>
                  </a:schemeClr>
                </a:solidFill>
                <a:ea typeface="Adobe 고딕 Std B" pitchFamily="34" charset="-127"/>
              </a:rPr>
              <a:t>2) Zirconium Oxide solution process</a:t>
            </a:r>
            <a:endParaRPr lang="ko-KR" altLang="en-US" sz="1800" spc="-150" dirty="0">
              <a:solidFill>
                <a:schemeClr val="tx1">
                  <a:lumMod val="50000"/>
                  <a:lumOff val="50000"/>
                </a:schemeClr>
              </a:solidFill>
              <a:ea typeface="Adobe 고딕 Std B" pitchFamily="34" charset="-127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xmlns="" id="{EF1E00A3-605E-4176-AF59-C797A959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B45F-6B95-43B9-BA4B-B10893221CAF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783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2" b="8317"/>
          <a:stretch/>
        </p:blipFill>
        <p:spPr bwMode="auto">
          <a:xfrm>
            <a:off x="-3175" y="0"/>
            <a:ext cx="10696575" cy="753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-3175" y="0"/>
            <a:ext cx="10696575" cy="7561263"/>
          </a:xfrm>
          <a:prstGeom prst="rect">
            <a:avLst/>
          </a:prstGeom>
          <a:solidFill>
            <a:srgbClr val="BE222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pc="-150" dirty="0">
              <a:solidFill>
                <a:schemeClr val="tx1">
                  <a:lumMod val="50000"/>
                  <a:lumOff val="50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3" name="십자형 5"/>
          <p:cNvSpPr/>
          <p:nvPr/>
        </p:nvSpPr>
        <p:spPr>
          <a:xfrm rot="16200000">
            <a:off x="2025279" y="-1034852"/>
            <a:ext cx="7669066" cy="9667183"/>
          </a:xfrm>
          <a:custGeom>
            <a:avLst/>
            <a:gdLst>
              <a:gd name="connsiteX0" fmla="*/ 0 w 10699750"/>
              <a:gd name="connsiteY0" fmla="*/ 1710059 h 6840236"/>
              <a:gd name="connsiteX1" fmla="*/ 1710059 w 10699750"/>
              <a:gd name="connsiteY1" fmla="*/ 1710059 h 6840236"/>
              <a:gd name="connsiteX2" fmla="*/ 1710059 w 10699750"/>
              <a:gd name="connsiteY2" fmla="*/ 0 h 6840236"/>
              <a:gd name="connsiteX3" fmla="*/ 8989691 w 10699750"/>
              <a:gd name="connsiteY3" fmla="*/ 0 h 6840236"/>
              <a:gd name="connsiteX4" fmla="*/ 8989691 w 10699750"/>
              <a:gd name="connsiteY4" fmla="*/ 1710059 h 6840236"/>
              <a:gd name="connsiteX5" fmla="*/ 10699750 w 10699750"/>
              <a:gd name="connsiteY5" fmla="*/ 1710059 h 6840236"/>
              <a:gd name="connsiteX6" fmla="*/ 10699750 w 10699750"/>
              <a:gd name="connsiteY6" fmla="*/ 5130177 h 6840236"/>
              <a:gd name="connsiteX7" fmla="*/ 8989691 w 10699750"/>
              <a:gd name="connsiteY7" fmla="*/ 5130177 h 6840236"/>
              <a:gd name="connsiteX8" fmla="*/ 8989691 w 10699750"/>
              <a:gd name="connsiteY8" fmla="*/ 6840236 h 6840236"/>
              <a:gd name="connsiteX9" fmla="*/ 1710059 w 10699750"/>
              <a:gd name="connsiteY9" fmla="*/ 6840236 h 6840236"/>
              <a:gd name="connsiteX10" fmla="*/ 1710059 w 10699750"/>
              <a:gd name="connsiteY10" fmla="*/ 5130177 h 6840236"/>
              <a:gd name="connsiteX11" fmla="*/ 0 w 10699750"/>
              <a:gd name="connsiteY11" fmla="*/ 5130177 h 6840236"/>
              <a:gd name="connsiteX12" fmla="*/ 0 w 10699750"/>
              <a:gd name="connsiteY12" fmla="*/ 1710059 h 6840236"/>
              <a:gd name="connsiteX0" fmla="*/ 24148 w 10723898"/>
              <a:gd name="connsiteY0" fmla="*/ 1723696 h 6853873"/>
              <a:gd name="connsiteX1" fmla="*/ 0 w 10723898"/>
              <a:gd name="connsiteY1" fmla="*/ 0 h 6853873"/>
              <a:gd name="connsiteX2" fmla="*/ 1734207 w 10723898"/>
              <a:gd name="connsiteY2" fmla="*/ 13637 h 6853873"/>
              <a:gd name="connsiteX3" fmla="*/ 9013839 w 10723898"/>
              <a:gd name="connsiteY3" fmla="*/ 13637 h 6853873"/>
              <a:gd name="connsiteX4" fmla="*/ 9013839 w 10723898"/>
              <a:gd name="connsiteY4" fmla="*/ 1723696 h 6853873"/>
              <a:gd name="connsiteX5" fmla="*/ 10723898 w 10723898"/>
              <a:gd name="connsiteY5" fmla="*/ 1723696 h 6853873"/>
              <a:gd name="connsiteX6" fmla="*/ 10723898 w 10723898"/>
              <a:gd name="connsiteY6" fmla="*/ 5143814 h 6853873"/>
              <a:gd name="connsiteX7" fmla="*/ 9013839 w 10723898"/>
              <a:gd name="connsiteY7" fmla="*/ 5143814 h 6853873"/>
              <a:gd name="connsiteX8" fmla="*/ 9013839 w 10723898"/>
              <a:gd name="connsiteY8" fmla="*/ 6853873 h 6853873"/>
              <a:gd name="connsiteX9" fmla="*/ 1734207 w 10723898"/>
              <a:gd name="connsiteY9" fmla="*/ 6853873 h 6853873"/>
              <a:gd name="connsiteX10" fmla="*/ 1734207 w 10723898"/>
              <a:gd name="connsiteY10" fmla="*/ 5143814 h 6853873"/>
              <a:gd name="connsiteX11" fmla="*/ 24148 w 10723898"/>
              <a:gd name="connsiteY11" fmla="*/ 5143814 h 6853873"/>
              <a:gd name="connsiteX12" fmla="*/ 24148 w 10723898"/>
              <a:gd name="connsiteY12" fmla="*/ 1723696 h 6853873"/>
              <a:gd name="connsiteX0" fmla="*/ 24148 w 10723898"/>
              <a:gd name="connsiteY0" fmla="*/ 1723696 h 6857000"/>
              <a:gd name="connsiteX1" fmla="*/ 0 w 10723898"/>
              <a:gd name="connsiteY1" fmla="*/ 0 h 6857000"/>
              <a:gd name="connsiteX2" fmla="*/ 1734207 w 10723898"/>
              <a:gd name="connsiteY2" fmla="*/ 13637 h 6857000"/>
              <a:gd name="connsiteX3" fmla="*/ 9013839 w 10723898"/>
              <a:gd name="connsiteY3" fmla="*/ 13637 h 6857000"/>
              <a:gd name="connsiteX4" fmla="*/ 9013839 w 10723898"/>
              <a:gd name="connsiteY4" fmla="*/ 1723696 h 6857000"/>
              <a:gd name="connsiteX5" fmla="*/ 10723898 w 10723898"/>
              <a:gd name="connsiteY5" fmla="*/ 1723696 h 6857000"/>
              <a:gd name="connsiteX6" fmla="*/ 10723898 w 10723898"/>
              <a:gd name="connsiteY6" fmla="*/ 5143814 h 6857000"/>
              <a:gd name="connsiteX7" fmla="*/ 9013839 w 10723898"/>
              <a:gd name="connsiteY7" fmla="*/ 5143814 h 6857000"/>
              <a:gd name="connsiteX8" fmla="*/ 9013839 w 10723898"/>
              <a:gd name="connsiteY8" fmla="*/ 6853873 h 6857000"/>
              <a:gd name="connsiteX9" fmla="*/ 1734207 w 10723898"/>
              <a:gd name="connsiteY9" fmla="*/ 6853873 h 6857000"/>
              <a:gd name="connsiteX10" fmla="*/ 21021 w 10723898"/>
              <a:gd name="connsiteY10" fmla="*/ 6857000 h 6857000"/>
              <a:gd name="connsiteX11" fmla="*/ 24148 w 10723898"/>
              <a:gd name="connsiteY11" fmla="*/ 5143814 h 6857000"/>
              <a:gd name="connsiteX12" fmla="*/ 24148 w 10723898"/>
              <a:gd name="connsiteY12" fmla="*/ 1723696 h 6857000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9013839 w 10737536"/>
              <a:gd name="connsiteY3" fmla="*/ 13637 h 6867511"/>
              <a:gd name="connsiteX4" fmla="*/ 9013839 w 10737536"/>
              <a:gd name="connsiteY4" fmla="*/ 1723696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9013839 w 10737536"/>
              <a:gd name="connsiteY3" fmla="*/ 13637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5398281 w 10737536"/>
              <a:gd name="connsiteY3" fmla="*/ 13637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5429812 w 10737536"/>
              <a:gd name="connsiteY3" fmla="*/ 591706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5398281 w 10737536"/>
              <a:gd name="connsiteY3" fmla="*/ 349969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9718032 w 10737536"/>
              <a:gd name="connsiteY4" fmla="*/ 1051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879048 h 7022863"/>
              <a:gd name="connsiteX1" fmla="*/ 0 w 10737536"/>
              <a:gd name="connsiteY1" fmla="*/ 155352 h 7022863"/>
              <a:gd name="connsiteX2" fmla="*/ 5013435 w 10737536"/>
              <a:gd name="connsiteY2" fmla="*/ 179500 h 7022863"/>
              <a:gd name="connsiteX3" fmla="*/ 5398281 w 10737536"/>
              <a:gd name="connsiteY3" fmla="*/ 505321 h 7022863"/>
              <a:gd name="connsiteX4" fmla="*/ 9718032 w 10737536"/>
              <a:gd name="connsiteY4" fmla="*/ 165862 h 7022863"/>
              <a:gd name="connsiteX5" fmla="*/ 10723898 w 10737536"/>
              <a:gd name="connsiteY5" fmla="*/ 165862 h 7022863"/>
              <a:gd name="connsiteX6" fmla="*/ 10723898 w 10737536"/>
              <a:gd name="connsiteY6" fmla="*/ 5299166 h 7022863"/>
              <a:gd name="connsiteX7" fmla="*/ 10737536 w 10737536"/>
              <a:gd name="connsiteY7" fmla="*/ 7022863 h 7022863"/>
              <a:gd name="connsiteX8" fmla="*/ 9013839 w 10737536"/>
              <a:gd name="connsiteY8" fmla="*/ 7009225 h 7022863"/>
              <a:gd name="connsiteX9" fmla="*/ 1734207 w 10737536"/>
              <a:gd name="connsiteY9" fmla="*/ 7009225 h 7022863"/>
              <a:gd name="connsiteX10" fmla="*/ 21021 w 10737536"/>
              <a:gd name="connsiteY10" fmla="*/ 7012352 h 7022863"/>
              <a:gd name="connsiteX11" fmla="*/ 24148 w 10737536"/>
              <a:gd name="connsiteY11" fmla="*/ 5299166 h 7022863"/>
              <a:gd name="connsiteX12" fmla="*/ 24148 w 10737536"/>
              <a:gd name="connsiteY12" fmla="*/ 1879048 h 7022863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9718032 w 10737536"/>
              <a:gd name="connsiteY4" fmla="*/ 10510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5533 h 6869348"/>
              <a:gd name="connsiteX1" fmla="*/ 0 w 10737536"/>
              <a:gd name="connsiteY1" fmla="*/ 1837 h 6869348"/>
              <a:gd name="connsiteX2" fmla="*/ 5013435 w 10737536"/>
              <a:gd name="connsiteY2" fmla="*/ 25985 h 6869348"/>
              <a:gd name="connsiteX3" fmla="*/ 5398281 w 10737536"/>
              <a:gd name="connsiteY3" fmla="*/ 351806 h 6869348"/>
              <a:gd name="connsiteX4" fmla="*/ 9718032 w 10737536"/>
              <a:gd name="connsiteY4" fmla="*/ 12347 h 6869348"/>
              <a:gd name="connsiteX5" fmla="*/ 10723898 w 10737536"/>
              <a:gd name="connsiteY5" fmla="*/ 12347 h 6869348"/>
              <a:gd name="connsiteX6" fmla="*/ 10723898 w 10737536"/>
              <a:gd name="connsiteY6" fmla="*/ 5145651 h 6869348"/>
              <a:gd name="connsiteX7" fmla="*/ 10737536 w 10737536"/>
              <a:gd name="connsiteY7" fmla="*/ 6869348 h 6869348"/>
              <a:gd name="connsiteX8" fmla="*/ 9013839 w 10737536"/>
              <a:gd name="connsiteY8" fmla="*/ 6855710 h 6869348"/>
              <a:gd name="connsiteX9" fmla="*/ 1734207 w 10737536"/>
              <a:gd name="connsiteY9" fmla="*/ 6855710 h 6869348"/>
              <a:gd name="connsiteX10" fmla="*/ 21021 w 10737536"/>
              <a:gd name="connsiteY10" fmla="*/ 6858837 h 6869348"/>
              <a:gd name="connsiteX11" fmla="*/ 24148 w 10737536"/>
              <a:gd name="connsiteY11" fmla="*/ 5145651 h 6869348"/>
              <a:gd name="connsiteX12" fmla="*/ 24148 w 10737536"/>
              <a:gd name="connsiteY12" fmla="*/ 1725533 h 6869348"/>
              <a:gd name="connsiteX0" fmla="*/ 24148 w 10941658"/>
              <a:gd name="connsiteY0" fmla="*/ 2067364 h 7211179"/>
              <a:gd name="connsiteX1" fmla="*/ 0 w 10941658"/>
              <a:gd name="connsiteY1" fmla="*/ 343668 h 7211179"/>
              <a:gd name="connsiteX2" fmla="*/ 5013435 w 10941658"/>
              <a:gd name="connsiteY2" fmla="*/ 367816 h 7211179"/>
              <a:gd name="connsiteX3" fmla="*/ 5398281 w 10941658"/>
              <a:gd name="connsiteY3" fmla="*/ 693637 h 7211179"/>
              <a:gd name="connsiteX4" fmla="*/ 7784128 w 10941658"/>
              <a:gd name="connsiteY4" fmla="*/ 417241 h 7211179"/>
              <a:gd name="connsiteX5" fmla="*/ 10723898 w 10941658"/>
              <a:gd name="connsiteY5" fmla="*/ 354178 h 7211179"/>
              <a:gd name="connsiteX6" fmla="*/ 10723898 w 10941658"/>
              <a:gd name="connsiteY6" fmla="*/ 5487482 h 7211179"/>
              <a:gd name="connsiteX7" fmla="*/ 10737536 w 10941658"/>
              <a:gd name="connsiteY7" fmla="*/ 7211179 h 7211179"/>
              <a:gd name="connsiteX8" fmla="*/ 9013839 w 10941658"/>
              <a:gd name="connsiteY8" fmla="*/ 7197541 h 7211179"/>
              <a:gd name="connsiteX9" fmla="*/ 1734207 w 10941658"/>
              <a:gd name="connsiteY9" fmla="*/ 7197541 h 7211179"/>
              <a:gd name="connsiteX10" fmla="*/ 21021 w 10941658"/>
              <a:gd name="connsiteY10" fmla="*/ 7200668 h 7211179"/>
              <a:gd name="connsiteX11" fmla="*/ 24148 w 10941658"/>
              <a:gd name="connsiteY11" fmla="*/ 5487482 h 7211179"/>
              <a:gd name="connsiteX12" fmla="*/ 24148 w 10941658"/>
              <a:gd name="connsiteY12" fmla="*/ 2067364 h 7211179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7784128 w 10737536"/>
              <a:gd name="connsiteY4" fmla="*/ 73573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1097367"/>
              <a:gd name="connsiteY0" fmla="*/ 2083869 h 7227684"/>
              <a:gd name="connsiteX1" fmla="*/ 0 w 11097367"/>
              <a:gd name="connsiteY1" fmla="*/ 360173 h 7227684"/>
              <a:gd name="connsiteX2" fmla="*/ 5013435 w 11097367"/>
              <a:gd name="connsiteY2" fmla="*/ 384321 h 7227684"/>
              <a:gd name="connsiteX3" fmla="*/ 5398281 w 11097367"/>
              <a:gd name="connsiteY3" fmla="*/ 710142 h 7227684"/>
              <a:gd name="connsiteX4" fmla="*/ 5682059 w 11097367"/>
              <a:gd name="connsiteY4" fmla="*/ 381194 h 7227684"/>
              <a:gd name="connsiteX5" fmla="*/ 10723898 w 11097367"/>
              <a:gd name="connsiteY5" fmla="*/ 370683 h 7227684"/>
              <a:gd name="connsiteX6" fmla="*/ 10723898 w 11097367"/>
              <a:gd name="connsiteY6" fmla="*/ 5503987 h 7227684"/>
              <a:gd name="connsiteX7" fmla="*/ 10737536 w 11097367"/>
              <a:gd name="connsiteY7" fmla="*/ 7227684 h 7227684"/>
              <a:gd name="connsiteX8" fmla="*/ 9013839 w 11097367"/>
              <a:gd name="connsiteY8" fmla="*/ 7214046 h 7227684"/>
              <a:gd name="connsiteX9" fmla="*/ 1734207 w 11097367"/>
              <a:gd name="connsiteY9" fmla="*/ 7214046 h 7227684"/>
              <a:gd name="connsiteX10" fmla="*/ 21021 w 11097367"/>
              <a:gd name="connsiteY10" fmla="*/ 7217173 h 7227684"/>
              <a:gd name="connsiteX11" fmla="*/ 24148 w 11097367"/>
              <a:gd name="connsiteY11" fmla="*/ 5503987 h 7227684"/>
              <a:gd name="connsiteX12" fmla="*/ 24148 w 11097367"/>
              <a:gd name="connsiteY12" fmla="*/ 2083869 h 7227684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5682059 w 10737536"/>
              <a:gd name="connsiteY4" fmla="*/ 21021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1091139"/>
              <a:gd name="connsiteY0" fmla="*/ 2083869 h 7227684"/>
              <a:gd name="connsiteX1" fmla="*/ 0 w 11091139"/>
              <a:gd name="connsiteY1" fmla="*/ 360173 h 7227684"/>
              <a:gd name="connsiteX2" fmla="*/ 5013435 w 11091139"/>
              <a:gd name="connsiteY2" fmla="*/ 384321 h 7227684"/>
              <a:gd name="connsiteX3" fmla="*/ 5398281 w 11091139"/>
              <a:gd name="connsiteY3" fmla="*/ 710142 h 7227684"/>
              <a:gd name="connsiteX4" fmla="*/ 5766141 w 11091139"/>
              <a:gd name="connsiteY4" fmla="*/ 381194 h 7227684"/>
              <a:gd name="connsiteX5" fmla="*/ 10723898 w 11091139"/>
              <a:gd name="connsiteY5" fmla="*/ 370683 h 7227684"/>
              <a:gd name="connsiteX6" fmla="*/ 10723898 w 11091139"/>
              <a:gd name="connsiteY6" fmla="*/ 5503987 h 7227684"/>
              <a:gd name="connsiteX7" fmla="*/ 10737536 w 11091139"/>
              <a:gd name="connsiteY7" fmla="*/ 7227684 h 7227684"/>
              <a:gd name="connsiteX8" fmla="*/ 9013839 w 11091139"/>
              <a:gd name="connsiteY8" fmla="*/ 7214046 h 7227684"/>
              <a:gd name="connsiteX9" fmla="*/ 1734207 w 11091139"/>
              <a:gd name="connsiteY9" fmla="*/ 7214046 h 7227684"/>
              <a:gd name="connsiteX10" fmla="*/ 21021 w 11091139"/>
              <a:gd name="connsiteY10" fmla="*/ 7217173 h 7227684"/>
              <a:gd name="connsiteX11" fmla="*/ 24148 w 11091139"/>
              <a:gd name="connsiteY11" fmla="*/ 5503987 h 7227684"/>
              <a:gd name="connsiteX12" fmla="*/ 24148 w 11091139"/>
              <a:gd name="connsiteY12" fmla="*/ 2083869 h 7227684"/>
              <a:gd name="connsiteX0" fmla="*/ 24148 w 11091139"/>
              <a:gd name="connsiteY0" fmla="*/ 2090945 h 7234760"/>
              <a:gd name="connsiteX1" fmla="*/ 0 w 11091139"/>
              <a:gd name="connsiteY1" fmla="*/ 367249 h 7234760"/>
              <a:gd name="connsiteX2" fmla="*/ 5013435 w 11091139"/>
              <a:gd name="connsiteY2" fmla="*/ 391397 h 7234760"/>
              <a:gd name="connsiteX3" fmla="*/ 5398281 w 11091139"/>
              <a:gd name="connsiteY3" fmla="*/ 717218 h 7234760"/>
              <a:gd name="connsiteX4" fmla="*/ 5766141 w 11091139"/>
              <a:gd name="connsiteY4" fmla="*/ 388270 h 7234760"/>
              <a:gd name="connsiteX5" fmla="*/ 10723898 w 11091139"/>
              <a:gd name="connsiteY5" fmla="*/ 377759 h 7234760"/>
              <a:gd name="connsiteX6" fmla="*/ 10723898 w 11091139"/>
              <a:gd name="connsiteY6" fmla="*/ 5511063 h 7234760"/>
              <a:gd name="connsiteX7" fmla="*/ 10737536 w 11091139"/>
              <a:gd name="connsiteY7" fmla="*/ 7234760 h 7234760"/>
              <a:gd name="connsiteX8" fmla="*/ 9013839 w 11091139"/>
              <a:gd name="connsiteY8" fmla="*/ 7221122 h 7234760"/>
              <a:gd name="connsiteX9" fmla="*/ 1734207 w 11091139"/>
              <a:gd name="connsiteY9" fmla="*/ 7221122 h 7234760"/>
              <a:gd name="connsiteX10" fmla="*/ 21021 w 11091139"/>
              <a:gd name="connsiteY10" fmla="*/ 7224249 h 7234760"/>
              <a:gd name="connsiteX11" fmla="*/ 24148 w 11091139"/>
              <a:gd name="connsiteY11" fmla="*/ 5511063 h 7234760"/>
              <a:gd name="connsiteX12" fmla="*/ 24148 w 11091139"/>
              <a:gd name="connsiteY12" fmla="*/ 2090945 h 7234760"/>
              <a:gd name="connsiteX0" fmla="*/ 24148 w 11091139"/>
              <a:gd name="connsiteY0" fmla="*/ 2090945 h 7234760"/>
              <a:gd name="connsiteX1" fmla="*/ 0 w 11091139"/>
              <a:gd name="connsiteY1" fmla="*/ 367249 h 7234760"/>
              <a:gd name="connsiteX2" fmla="*/ 5013435 w 11091139"/>
              <a:gd name="connsiteY2" fmla="*/ 391397 h 7234760"/>
              <a:gd name="connsiteX3" fmla="*/ 5398281 w 11091139"/>
              <a:gd name="connsiteY3" fmla="*/ 717218 h 7234760"/>
              <a:gd name="connsiteX4" fmla="*/ 5766141 w 11091139"/>
              <a:gd name="connsiteY4" fmla="*/ 388270 h 7234760"/>
              <a:gd name="connsiteX5" fmla="*/ 10723898 w 11091139"/>
              <a:gd name="connsiteY5" fmla="*/ 377759 h 7234760"/>
              <a:gd name="connsiteX6" fmla="*/ 10723898 w 11091139"/>
              <a:gd name="connsiteY6" fmla="*/ 5511063 h 7234760"/>
              <a:gd name="connsiteX7" fmla="*/ 10737536 w 11091139"/>
              <a:gd name="connsiteY7" fmla="*/ 7234760 h 7234760"/>
              <a:gd name="connsiteX8" fmla="*/ 9013839 w 11091139"/>
              <a:gd name="connsiteY8" fmla="*/ 7221122 h 7234760"/>
              <a:gd name="connsiteX9" fmla="*/ 1734207 w 11091139"/>
              <a:gd name="connsiteY9" fmla="*/ 7221122 h 7234760"/>
              <a:gd name="connsiteX10" fmla="*/ 21021 w 11091139"/>
              <a:gd name="connsiteY10" fmla="*/ 7224249 h 7234760"/>
              <a:gd name="connsiteX11" fmla="*/ 24148 w 11091139"/>
              <a:gd name="connsiteY11" fmla="*/ 5511063 h 7234760"/>
              <a:gd name="connsiteX12" fmla="*/ 24148 w 11091139"/>
              <a:gd name="connsiteY12" fmla="*/ 2090945 h 7234760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5766141 w 10737536"/>
              <a:gd name="connsiteY4" fmla="*/ 21021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37536" h="6867511">
                <a:moveTo>
                  <a:pt x="24148" y="1723696"/>
                </a:moveTo>
                <a:lnTo>
                  <a:pt x="0" y="0"/>
                </a:lnTo>
                <a:lnTo>
                  <a:pt x="5013435" y="24148"/>
                </a:lnTo>
                <a:lnTo>
                  <a:pt x="5398281" y="349969"/>
                </a:lnTo>
                <a:cubicBezTo>
                  <a:pt x="5520901" y="240320"/>
                  <a:pt x="5769645" y="25566"/>
                  <a:pt x="5766141" y="21021"/>
                </a:cubicBezTo>
                <a:cubicBezTo>
                  <a:pt x="5762637" y="16476"/>
                  <a:pt x="10717412" y="18559"/>
                  <a:pt x="10723898" y="10510"/>
                </a:cubicBezTo>
                <a:cubicBezTo>
                  <a:pt x="10730384" y="2461"/>
                  <a:pt x="10723898" y="3432713"/>
                  <a:pt x="10723898" y="5143814"/>
                </a:cubicBezTo>
                <a:lnTo>
                  <a:pt x="10737536" y="6867511"/>
                </a:lnTo>
                <a:lnTo>
                  <a:pt x="9013839" y="6853873"/>
                </a:lnTo>
                <a:lnTo>
                  <a:pt x="1734207" y="6853873"/>
                </a:lnTo>
                <a:lnTo>
                  <a:pt x="21021" y="6857000"/>
                </a:lnTo>
                <a:cubicBezTo>
                  <a:pt x="22063" y="6285938"/>
                  <a:pt x="23106" y="5714876"/>
                  <a:pt x="24148" y="5143814"/>
                </a:cubicBezTo>
                <a:lnTo>
                  <a:pt x="24148" y="17236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타원 7"/>
          <p:cNvSpPr/>
          <p:nvPr/>
        </p:nvSpPr>
        <p:spPr>
          <a:xfrm>
            <a:off x="1098228" y="6660951"/>
            <a:ext cx="144016" cy="144016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타원 8"/>
          <p:cNvSpPr/>
          <p:nvPr/>
        </p:nvSpPr>
        <p:spPr>
          <a:xfrm>
            <a:off x="1458268" y="6660951"/>
            <a:ext cx="144016" cy="144016"/>
          </a:xfrm>
          <a:prstGeom prst="ellipse">
            <a:avLst/>
          </a:prstGeom>
          <a:noFill/>
          <a:ln w="12700"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타원 9"/>
          <p:cNvSpPr/>
          <p:nvPr/>
        </p:nvSpPr>
        <p:spPr>
          <a:xfrm>
            <a:off x="1818308" y="6660951"/>
            <a:ext cx="144016" cy="144016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타원 10"/>
          <p:cNvSpPr/>
          <p:nvPr/>
        </p:nvSpPr>
        <p:spPr>
          <a:xfrm>
            <a:off x="2178348" y="6660951"/>
            <a:ext cx="144016" cy="144016"/>
          </a:xfrm>
          <a:prstGeom prst="ellipse">
            <a:avLst/>
          </a:prstGeom>
          <a:noFill/>
          <a:ln w="12700"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타원 11"/>
          <p:cNvSpPr/>
          <p:nvPr/>
        </p:nvSpPr>
        <p:spPr>
          <a:xfrm>
            <a:off x="2538388" y="6660951"/>
            <a:ext cx="144016" cy="144016"/>
          </a:xfrm>
          <a:prstGeom prst="ellipse">
            <a:avLst/>
          </a:prstGeom>
          <a:noFill/>
          <a:ln w="12700"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70236" y="108223"/>
            <a:ext cx="4363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High - K  material</a:t>
            </a:r>
            <a:endParaRPr lang="ko-KR" altLang="en-US" sz="3200" spc="-150" dirty="0">
              <a:solidFill>
                <a:schemeClr val="tx1">
                  <a:lumMod val="75000"/>
                  <a:lumOff val="25000"/>
                </a:schemeClr>
              </a:solidFill>
              <a:latin typeface="HyhwpEQ" panose="02030600000101010101" pitchFamily="18" charset="-127"/>
              <a:ea typeface="HyhwpEQ" panose="02030600000101010101" pitchFamily="18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1170236" y="776820"/>
            <a:ext cx="374441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70236" y="886222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Investigation on Zirconium Oxide</a:t>
            </a:r>
            <a:endParaRPr lang="ko-KR" altLang="en-US" sz="2400" spc="-150" dirty="0">
              <a:solidFill>
                <a:schemeClr val="tx1">
                  <a:lumMod val="75000"/>
                  <a:lumOff val="25000"/>
                </a:schemeClr>
              </a:solidFill>
              <a:latin typeface="HyhwpEQ" panose="02030600000101010101" pitchFamily="18" charset="-127"/>
              <a:ea typeface="HyhwpEQ" panose="02030600000101010101" pitchFamily="18" charset="-127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728" y="1908423"/>
            <a:ext cx="5184576" cy="466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159996" y="3564607"/>
            <a:ext cx="33549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Hi-K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 should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have large bandgaps and high energy barriers.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ko-KR" altLang="en-US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59996" y="1908423"/>
            <a:ext cx="33549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Hi-K material must have a specific inductive capacity than Silicon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oxide.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ko-KR" altLang="en-US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59996" y="5332101"/>
            <a:ext cx="33549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Zirconium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oxide is capable of a solution process.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ko-KR" altLang="en-US" spc="-150" dirty="0">
              <a:solidFill>
                <a:prstClr val="black">
                  <a:lumMod val="75000"/>
                  <a:lumOff val="25000"/>
                </a:prstClr>
              </a:solidFill>
              <a:latin typeface="맑은 고딕" panose="020B0503020000020004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BA4B6B9B-7A9E-4F68-8BF3-A3F6246E9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B45F-6B95-43B9-BA4B-B10893221CAF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201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2" b="8317"/>
          <a:stretch/>
        </p:blipFill>
        <p:spPr bwMode="auto">
          <a:xfrm>
            <a:off x="-3175" y="0"/>
            <a:ext cx="10696575" cy="753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-3175" y="0"/>
            <a:ext cx="10696575" cy="7561263"/>
          </a:xfrm>
          <a:prstGeom prst="rect">
            <a:avLst/>
          </a:prstGeom>
          <a:solidFill>
            <a:srgbClr val="BE222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pc="-150" dirty="0">
              <a:solidFill>
                <a:schemeClr val="tx1">
                  <a:lumMod val="50000"/>
                  <a:lumOff val="50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3" name="십자형 5"/>
          <p:cNvSpPr/>
          <p:nvPr/>
        </p:nvSpPr>
        <p:spPr>
          <a:xfrm rot="16200000">
            <a:off x="2025279" y="-1034852"/>
            <a:ext cx="7669066" cy="9667183"/>
          </a:xfrm>
          <a:custGeom>
            <a:avLst/>
            <a:gdLst>
              <a:gd name="connsiteX0" fmla="*/ 0 w 10699750"/>
              <a:gd name="connsiteY0" fmla="*/ 1710059 h 6840236"/>
              <a:gd name="connsiteX1" fmla="*/ 1710059 w 10699750"/>
              <a:gd name="connsiteY1" fmla="*/ 1710059 h 6840236"/>
              <a:gd name="connsiteX2" fmla="*/ 1710059 w 10699750"/>
              <a:gd name="connsiteY2" fmla="*/ 0 h 6840236"/>
              <a:gd name="connsiteX3" fmla="*/ 8989691 w 10699750"/>
              <a:gd name="connsiteY3" fmla="*/ 0 h 6840236"/>
              <a:gd name="connsiteX4" fmla="*/ 8989691 w 10699750"/>
              <a:gd name="connsiteY4" fmla="*/ 1710059 h 6840236"/>
              <a:gd name="connsiteX5" fmla="*/ 10699750 w 10699750"/>
              <a:gd name="connsiteY5" fmla="*/ 1710059 h 6840236"/>
              <a:gd name="connsiteX6" fmla="*/ 10699750 w 10699750"/>
              <a:gd name="connsiteY6" fmla="*/ 5130177 h 6840236"/>
              <a:gd name="connsiteX7" fmla="*/ 8989691 w 10699750"/>
              <a:gd name="connsiteY7" fmla="*/ 5130177 h 6840236"/>
              <a:gd name="connsiteX8" fmla="*/ 8989691 w 10699750"/>
              <a:gd name="connsiteY8" fmla="*/ 6840236 h 6840236"/>
              <a:gd name="connsiteX9" fmla="*/ 1710059 w 10699750"/>
              <a:gd name="connsiteY9" fmla="*/ 6840236 h 6840236"/>
              <a:gd name="connsiteX10" fmla="*/ 1710059 w 10699750"/>
              <a:gd name="connsiteY10" fmla="*/ 5130177 h 6840236"/>
              <a:gd name="connsiteX11" fmla="*/ 0 w 10699750"/>
              <a:gd name="connsiteY11" fmla="*/ 5130177 h 6840236"/>
              <a:gd name="connsiteX12" fmla="*/ 0 w 10699750"/>
              <a:gd name="connsiteY12" fmla="*/ 1710059 h 6840236"/>
              <a:gd name="connsiteX0" fmla="*/ 24148 w 10723898"/>
              <a:gd name="connsiteY0" fmla="*/ 1723696 h 6853873"/>
              <a:gd name="connsiteX1" fmla="*/ 0 w 10723898"/>
              <a:gd name="connsiteY1" fmla="*/ 0 h 6853873"/>
              <a:gd name="connsiteX2" fmla="*/ 1734207 w 10723898"/>
              <a:gd name="connsiteY2" fmla="*/ 13637 h 6853873"/>
              <a:gd name="connsiteX3" fmla="*/ 9013839 w 10723898"/>
              <a:gd name="connsiteY3" fmla="*/ 13637 h 6853873"/>
              <a:gd name="connsiteX4" fmla="*/ 9013839 w 10723898"/>
              <a:gd name="connsiteY4" fmla="*/ 1723696 h 6853873"/>
              <a:gd name="connsiteX5" fmla="*/ 10723898 w 10723898"/>
              <a:gd name="connsiteY5" fmla="*/ 1723696 h 6853873"/>
              <a:gd name="connsiteX6" fmla="*/ 10723898 w 10723898"/>
              <a:gd name="connsiteY6" fmla="*/ 5143814 h 6853873"/>
              <a:gd name="connsiteX7" fmla="*/ 9013839 w 10723898"/>
              <a:gd name="connsiteY7" fmla="*/ 5143814 h 6853873"/>
              <a:gd name="connsiteX8" fmla="*/ 9013839 w 10723898"/>
              <a:gd name="connsiteY8" fmla="*/ 6853873 h 6853873"/>
              <a:gd name="connsiteX9" fmla="*/ 1734207 w 10723898"/>
              <a:gd name="connsiteY9" fmla="*/ 6853873 h 6853873"/>
              <a:gd name="connsiteX10" fmla="*/ 1734207 w 10723898"/>
              <a:gd name="connsiteY10" fmla="*/ 5143814 h 6853873"/>
              <a:gd name="connsiteX11" fmla="*/ 24148 w 10723898"/>
              <a:gd name="connsiteY11" fmla="*/ 5143814 h 6853873"/>
              <a:gd name="connsiteX12" fmla="*/ 24148 w 10723898"/>
              <a:gd name="connsiteY12" fmla="*/ 1723696 h 6853873"/>
              <a:gd name="connsiteX0" fmla="*/ 24148 w 10723898"/>
              <a:gd name="connsiteY0" fmla="*/ 1723696 h 6857000"/>
              <a:gd name="connsiteX1" fmla="*/ 0 w 10723898"/>
              <a:gd name="connsiteY1" fmla="*/ 0 h 6857000"/>
              <a:gd name="connsiteX2" fmla="*/ 1734207 w 10723898"/>
              <a:gd name="connsiteY2" fmla="*/ 13637 h 6857000"/>
              <a:gd name="connsiteX3" fmla="*/ 9013839 w 10723898"/>
              <a:gd name="connsiteY3" fmla="*/ 13637 h 6857000"/>
              <a:gd name="connsiteX4" fmla="*/ 9013839 w 10723898"/>
              <a:gd name="connsiteY4" fmla="*/ 1723696 h 6857000"/>
              <a:gd name="connsiteX5" fmla="*/ 10723898 w 10723898"/>
              <a:gd name="connsiteY5" fmla="*/ 1723696 h 6857000"/>
              <a:gd name="connsiteX6" fmla="*/ 10723898 w 10723898"/>
              <a:gd name="connsiteY6" fmla="*/ 5143814 h 6857000"/>
              <a:gd name="connsiteX7" fmla="*/ 9013839 w 10723898"/>
              <a:gd name="connsiteY7" fmla="*/ 5143814 h 6857000"/>
              <a:gd name="connsiteX8" fmla="*/ 9013839 w 10723898"/>
              <a:gd name="connsiteY8" fmla="*/ 6853873 h 6857000"/>
              <a:gd name="connsiteX9" fmla="*/ 1734207 w 10723898"/>
              <a:gd name="connsiteY9" fmla="*/ 6853873 h 6857000"/>
              <a:gd name="connsiteX10" fmla="*/ 21021 w 10723898"/>
              <a:gd name="connsiteY10" fmla="*/ 6857000 h 6857000"/>
              <a:gd name="connsiteX11" fmla="*/ 24148 w 10723898"/>
              <a:gd name="connsiteY11" fmla="*/ 5143814 h 6857000"/>
              <a:gd name="connsiteX12" fmla="*/ 24148 w 10723898"/>
              <a:gd name="connsiteY12" fmla="*/ 1723696 h 6857000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9013839 w 10737536"/>
              <a:gd name="connsiteY3" fmla="*/ 13637 h 6867511"/>
              <a:gd name="connsiteX4" fmla="*/ 9013839 w 10737536"/>
              <a:gd name="connsiteY4" fmla="*/ 1723696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9013839 w 10737536"/>
              <a:gd name="connsiteY3" fmla="*/ 13637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5398281 w 10737536"/>
              <a:gd name="connsiteY3" fmla="*/ 13637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5429812 w 10737536"/>
              <a:gd name="connsiteY3" fmla="*/ 591706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5398281 w 10737536"/>
              <a:gd name="connsiteY3" fmla="*/ 349969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9718032 w 10737536"/>
              <a:gd name="connsiteY4" fmla="*/ 1051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879048 h 7022863"/>
              <a:gd name="connsiteX1" fmla="*/ 0 w 10737536"/>
              <a:gd name="connsiteY1" fmla="*/ 155352 h 7022863"/>
              <a:gd name="connsiteX2" fmla="*/ 5013435 w 10737536"/>
              <a:gd name="connsiteY2" fmla="*/ 179500 h 7022863"/>
              <a:gd name="connsiteX3" fmla="*/ 5398281 w 10737536"/>
              <a:gd name="connsiteY3" fmla="*/ 505321 h 7022863"/>
              <a:gd name="connsiteX4" fmla="*/ 9718032 w 10737536"/>
              <a:gd name="connsiteY4" fmla="*/ 165862 h 7022863"/>
              <a:gd name="connsiteX5" fmla="*/ 10723898 w 10737536"/>
              <a:gd name="connsiteY5" fmla="*/ 165862 h 7022863"/>
              <a:gd name="connsiteX6" fmla="*/ 10723898 w 10737536"/>
              <a:gd name="connsiteY6" fmla="*/ 5299166 h 7022863"/>
              <a:gd name="connsiteX7" fmla="*/ 10737536 w 10737536"/>
              <a:gd name="connsiteY7" fmla="*/ 7022863 h 7022863"/>
              <a:gd name="connsiteX8" fmla="*/ 9013839 w 10737536"/>
              <a:gd name="connsiteY8" fmla="*/ 7009225 h 7022863"/>
              <a:gd name="connsiteX9" fmla="*/ 1734207 w 10737536"/>
              <a:gd name="connsiteY9" fmla="*/ 7009225 h 7022863"/>
              <a:gd name="connsiteX10" fmla="*/ 21021 w 10737536"/>
              <a:gd name="connsiteY10" fmla="*/ 7012352 h 7022863"/>
              <a:gd name="connsiteX11" fmla="*/ 24148 w 10737536"/>
              <a:gd name="connsiteY11" fmla="*/ 5299166 h 7022863"/>
              <a:gd name="connsiteX12" fmla="*/ 24148 w 10737536"/>
              <a:gd name="connsiteY12" fmla="*/ 1879048 h 7022863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9718032 w 10737536"/>
              <a:gd name="connsiteY4" fmla="*/ 10510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5533 h 6869348"/>
              <a:gd name="connsiteX1" fmla="*/ 0 w 10737536"/>
              <a:gd name="connsiteY1" fmla="*/ 1837 h 6869348"/>
              <a:gd name="connsiteX2" fmla="*/ 5013435 w 10737536"/>
              <a:gd name="connsiteY2" fmla="*/ 25985 h 6869348"/>
              <a:gd name="connsiteX3" fmla="*/ 5398281 w 10737536"/>
              <a:gd name="connsiteY3" fmla="*/ 351806 h 6869348"/>
              <a:gd name="connsiteX4" fmla="*/ 9718032 w 10737536"/>
              <a:gd name="connsiteY4" fmla="*/ 12347 h 6869348"/>
              <a:gd name="connsiteX5" fmla="*/ 10723898 w 10737536"/>
              <a:gd name="connsiteY5" fmla="*/ 12347 h 6869348"/>
              <a:gd name="connsiteX6" fmla="*/ 10723898 w 10737536"/>
              <a:gd name="connsiteY6" fmla="*/ 5145651 h 6869348"/>
              <a:gd name="connsiteX7" fmla="*/ 10737536 w 10737536"/>
              <a:gd name="connsiteY7" fmla="*/ 6869348 h 6869348"/>
              <a:gd name="connsiteX8" fmla="*/ 9013839 w 10737536"/>
              <a:gd name="connsiteY8" fmla="*/ 6855710 h 6869348"/>
              <a:gd name="connsiteX9" fmla="*/ 1734207 w 10737536"/>
              <a:gd name="connsiteY9" fmla="*/ 6855710 h 6869348"/>
              <a:gd name="connsiteX10" fmla="*/ 21021 w 10737536"/>
              <a:gd name="connsiteY10" fmla="*/ 6858837 h 6869348"/>
              <a:gd name="connsiteX11" fmla="*/ 24148 w 10737536"/>
              <a:gd name="connsiteY11" fmla="*/ 5145651 h 6869348"/>
              <a:gd name="connsiteX12" fmla="*/ 24148 w 10737536"/>
              <a:gd name="connsiteY12" fmla="*/ 1725533 h 6869348"/>
              <a:gd name="connsiteX0" fmla="*/ 24148 w 10941658"/>
              <a:gd name="connsiteY0" fmla="*/ 2067364 h 7211179"/>
              <a:gd name="connsiteX1" fmla="*/ 0 w 10941658"/>
              <a:gd name="connsiteY1" fmla="*/ 343668 h 7211179"/>
              <a:gd name="connsiteX2" fmla="*/ 5013435 w 10941658"/>
              <a:gd name="connsiteY2" fmla="*/ 367816 h 7211179"/>
              <a:gd name="connsiteX3" fmla="*/ 5398281 w 10941658"/>
              <a:gd name="connsiteY3" fmla="*/ 693637 h 7211179"/>
              <a:gd name="connsiteX4" fmla="*/ 7784128 w 10941658"/>
              <a:gd name="connsiteY4" fmla="*/ 417241 h 7211179"/>
              <a:gd name="connsiteX5" fmla="*/ 10723898 w 10941658"/>
              <a:gd name="connsiteY5" fmla="*/ 354178 h 7211179"/>
              <a:gd name="connsiteX6" fmla="*/ 10723898 w 10941658"/>
              <a:gd name="connsiteY6" fmla="*/ 5487482 h 7211179"/>
              <a:gd name="connsiteX7" fmla="*/ 10737536 w 10941658"/>
              <a:gd name="connsiteY7" fmla="*/ 7211179 h 7211179"/>
              <a:gd name="connsiteX8" fmla="*/ 9013839 w 10941658"/>
              <a:gd name="connsiteY8" fmla="*/ 7197541 h 7211179"/>
              <a:gd name="connsiteX9" fmla="*/ 1734207 w 10941658"/>
              <a:gd name="connsiteY9" fmla="*/ 7197541 h 7211179"/>
              <a:gd name="connsiteX10" fmla="*/ 21021 w 10941658"/>
              <a:gd name="connsiteY10" fmla="*/ 7200668 h 7211179"/>
              <a:gd name="connsiteX11" fmla="*/ 24148 w 10941658"/>
              <a:gd name="connsiteY11" fmla="*/ 5487482 h 7211179"/>
              <a:gd name="connsiteX12" fmla="*/ 24148 w 10941658"/>
              <a:gd name="connsiteY12" fmla="*/ 2067364 h 7211179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7784128 w 10737536"/>
              <a:gd name="connsiteY4" fmla="*/ 73573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1097367"/>
              <a:gd name="connsiteY0" fmla="*/ 2083869 h 7227684"/>
              <a:gd name="connsiteX1" fmla="*/ 0 w 11097367"/>
              <a:gd name="connsiteY1" fmla="*/ 360173 h 7227684"/>
              <a:gd name="connsiteX2" fmla="*/ 5013435 w 11097367"/>
              <a:gd name="connsiteY2" fmla="*/ 384321 h 7227684"/>
              <a:gd name="connsiteX3" fmla="*/ 5398281 w 11097367"/>
              <a:gd name="connsiteY3" fmla="*/ 710142 h 7227684"/>
              <a:gd name="connsiteX4" fmla="*/ 5682059 w 11097367"/>
              <a:gd name="connsiteY4" fmla="*/ 381194 h 7227684"/>
              <a:gd name="connsiteX5" fmla="*/ 10723898 w 11097367"/>
              <a:gd name="connsiteY5" fmla="*/ 370683 h 7227684"/>
              <a:gd name="connsiteX6" fmla="*/ 10723898 w 11097367"/>
              <a:gd name="connsiteY6" fmla="*/ 5503987 h 7227684"/>
              <a:gd name="connsiteX7" fmla="*/ 10737536 w 11097367"/>
              <a:gd name="connsiteY7" fmla="*/ 7227684 h 7227684"/>
              <a:gd name="connsiteX8" fmla="*/ 9013839 w 11097367"/>
              <a:gd name="connsiteY8" fmla="*/ 7214046 h 7227684"/>
              <a:gd name="connsiteX9" fmla="*/ 1734207 w 11097367"/>
              <a:gd name="connsiteY9" fmla="*/ 7214046 h 7227684"/>
              <a:gd name="connsiteX10" fmla="*/ 21021 w 11097367"/>
              <a:gd name="connsiteY10" fmla="*/ 7217173 h 7227684"/>
              <a:gd name="connsiteX11" fmla="*/ 24148 w 11097367"/>
              <a:gd name="connsiteY11" fmla="*/ 5503987 h 7227684"/>
              <a:gd name="connsiteX12" fmla="*/ 24148 w 11097367"/>
              <a:gd name="connsiteY12" fmla="*/ 2083869 h 7227684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5682059 w 10737536"/>
              <a:gd name="connsiteY4" fmla="*/ 21021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1091139"/>
              <a:gd name="connsiteY0" fmla="*/ 2083869 h 7227684"/>
              <a:gd name="connsiteX1" fmla="*/ 0 w 11091139"/>
              <a:gd name="connsiteY1" fmla="*/ 360173 h 7227684"/>
              <a:gd name="connsiteX2" fmla="*/ 5013435 w 11091139"/>
              <a:gd name="connsiteY2" fmla="*/ 384321 h 7227684"/>
              <a:gd name="connsiteX3" fmla="*/ 5398281 w 11091139"/>
              <a:gd name="connsiteY3" fmla="*/ 710142 h 7227684"/>
              <a:gd name="connsiteX4" fmla="*/ 5766141 w 11091139"/>
              <a:gd name="connsiteY4" fmla="*/ 381194 h 7227684"/>
              <a:gd name="connsiteX5" fmla="*/ 10723898 w 11091139"/>
              <a:gd name="connsiteY5" fmla="*/ 370683 h 7227684"/>
              <a:gd name="connsiteX6" fmla="*/ 10723898 w 11091139"/>
              <a:gd name="connsiteY6" fmla="*/ 5503987 h 7227684"/>
              <a:gd name="connsiteX7" fmla="*/ 10737536 w 11091139"/>
              <a:gd name="connsiteY7" fmla="*/ 7227684 h 7227684"/>
              <a:gd name="connsiteX8" fmla="*/ 9013839 w 11091139"/>
              <a:gd name="connsiteY8" fmla="*/ 7214046 h 7227684"/>
              <a:gd name="connsiteX9" fmla="*/ 1734207 w 11091139"/>
              <a:gd name="connsiteY9" fmla="*/ 7214046 h 7227684"/>
              <a:gd name="connsiteX10" fmla="*/ 21021 w 11091139"/>
              <a:gd name="connsiteY10" fmla="*/ 7217173 h 7227684"/>
              <a:gd name="connsiteX11" fmla="*/ 24148 w 11091139"/>
              <a:gd name="connsiteY11" fmla="*/ 5503987 h 7227684"/>
              <a:gd name="connsiteX12" fmla="*/ 24148 w 11091139"/>
              <a:gd name="connsiteY12" fmla="*/ 2083869 h 7227684"/>
              <a:gd name="connsiteX0" fmla="*/ 24148 w 11091139"/>
              <a:gd name="connsiteY0" fmla="*/ 2090945 h 7234760"/>
              <a:gd name="connsiteX1" fmla="*/ 0 w 11091139"/>
              <a:gd name="connsiteY1" fmla="*/ 367249 h 7234760"/>
              <a:gd name="connsiteX2" fmla="*/ 5013435 w 11091139"/>
              <a:gd name="connsiteY2" fmla="*/ 391397 h 7234760"/>
              <a:gd name="connsiteX3" fmla="*/ 5398281 w 11091139"/>
              <a:gd name="connsiteY3" fmla="*/ 717218 h 7234760"/>
              <a:gd name="connsiteX4" fmla="*/ 5766141 w 11091139"/>
              <a:gd name="connsiteY4" fmla="*/ 388270 h 7234760"/>
              <a:gd name="connsiteX5" fmla="*/ 10723898 w 11091139"/>
              <a:gd name="connsiteY5" fmla="*/ 377759 h 7234760"/>
              <a:gd name="connsiteX6" fmla="*/ 10723898 w 11091139"/>
              <a:gd name="connsiteY6" fmla="*/ 5511063 h 7234760"/>
              <a:gd name="connsiteX7" fmla="*/ 10737536 w 11091139"/>
              <a:gd name="connsiteY7" fmla="*/ 7234760 h 7234760"/>
              <a:gd name="connsiteX8" fmla="*/ 9013839 w 11091139"/>
              <a:gd name="connsiteY8" fmla="*/ 7221122 h 7234760"/>
              <a:gd name="connsiteX9" fmla="*/ 1734207 w 11091139"/>
              <a:gd name="connsiteY9" fmla="*/ 7221122 h 7234760"/>
              <a:gd name="connsiteX10" fmla="*/ 21021 w 11091139"/>
              <a:gd name="connsiteY10" fmla="*/ 7224249 h 7234760"/>
              <a:gd name="connsiteX11" fmla="*/ 24148 w 11091139"/>
              <a:gd name="connsiteY11" fmla="*/ 5511063 h 7234760"/>
              <a:gd name="connsiteX12" fmla="*/ 24148 w 11091139"/>
              <a:gd name="connsiteY12" fmla="*/ 2090945 h 7234760"/>
              <a:gd name="connsiteX0" fmla="*/ 24148 w 11091139"/>
              <a:gd name="connsiteY0" fmla="*/ 2090945 h 7234760"/>
              <a:gd name="connsiteX1" fmla="*/ 0 w 11091139"/>
              <a:gd name="connsiteY1" fmla="*/ 367249 h 7234760"/>
              <a:gd name="connsiteX2" fmla="*/ 5013435 w 11091139"/>
              <a:gd name="connsiteY2" fmla="*/ 391397 h 7234760"/>
              <a:gd name="connsiteX3" fmla="*/ 5398281 w 11091139"/>
              <a:gd name="connsiteY3" fmla="*/ 717218 h 7234760"/>
              <a:gd name="connsiteX4" fmla="*/ 5766141 w 11091139"/>
              <a:gd name="connsiteY4" fmla="*/ 388270 h 7234760"/>
              <a:gd name="connsiteX5" fmla="*/ 10723898 w 11091139"/>
              <a:gd name="connsiteY5" fmla="*/ 377759 h 7234760"/>
              <a:gd name="connsiteX6" fmla="*/ 10723898 w 11091139"/>
              <a:gd name="connsiteY6" fmla="*/ 5511063 h 7234760"/>
              <a:gd name="connsiteX7" fmla="*/ 10737536 w 11091139"/>
              <a:gd name="connsiteY7" fmla="*/ 7234760 h 7234760"/>
              <a:gd name="connsiteX8" fmla="*/ 9013839 w 11091139"/>
              <a:gd name="connsiteY8" fmla="*/ 7221122 h 7234760"/>
              <a:gd name="connsiteX9" fmla="*/ 1734207 w 11091139"/>
              <a:gd name="connsiteY9" fmla="*/ 7221122 h 7234760"/>
              <a:gd name="connsiteX10" fmla="*/ 21021 w 11091139"/>
              <a:gd name="connsiteY10" fmla="*/ 7224249 h 7234760"/>
              <a:gd name="connsiteX11" fmla="*/ 24148 w 11091139"/>
              <a:gd name="connsiteY11" fmla="*/ 5511063 h 7234760"/>
              <a:gd name="connsiteX12" fmla="*/ 24148 w 11091139"/>
              <a:gd name="connsiteY12" fmla="*/ 2090945 h 7234760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5766141 w 10737536"/>
              <a:gd name="connsiteY4" fmla="*/ 21021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37536" h="6867511">
                <a:moveTo>
                  <a:pt x="24148" y="1723696"/>
                </a:moveTo>
                <a:lnTo>
                  <a:pt x="0" y="0"/>
                </a:lnTo>
                <a:lnTo>
                  <a:pt x="5013435" y="24148"/>
                </a:lnTo>
                <a:lnTo>
                  <a:pt x="5398281" y="349969"/>
                </a:lnTo>
                <a:cubicBezTo>
                  <a:pt x="5520901" y="240320"/>
                  <a:pt x="5769645" y="25566"/>
                  <a:pt x="5766141" y="21021"/>
                </a:cubicBezTo>
                <a:cubicBezTo>
                  <a:pt x="5762637" y="16476"/>
                  <a:pt x="10717412" y="18559"/>
                  <a:pt x="10723898" y="10510"/>
                </a:cubicBezTo>
                <a:cubicBezTo>
                  <a:pt x="10730384" y="2461"/>
                  <a:pt x="10723898" y="3432713"/>
                  <a:pt x="10723898" y="5143814"/>
                </a:cubicBezTo>
                <a:lnTo>
                  <a:pt x="10737536" y="6867511"/>
                </a:lnTo>
                <a:lnTo>
                  <a:pt x="9013839" y="6853873"/>
                </a:lnTo>
                <a:lnTo>
                  <a:pt x="1734207" y="6853873"/>
                </a:lnTo>
                <a:lnTo>
                  <a:pt x="21021" y="6857000"/>
                </a:lnTo>
                <a:cubicBezTo>
                  <a:pt x="22063" y="6285938"/>
                  <a:pt x="23106" y="5714876"/>
                  <a:pt x="24148" y="5143814"/>
                </a:cubicBezTo>
                <a:lnTo>
                  <a:pt x="24148" y="17236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타원 7"/>
          <p:cNvSpPr/>
          <p:nvPr/>
        </p:nvSpPr>
        <p:spPr>
          <a:xfrm>
            <a:off x="1098228" y="6660951"/>
            <a:ext cx="144016" cy="144016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타원 8"/>
          <p:cNvSpPr/>
          <p:nvPr/>
        </p:nvSpPr>
        <p:spPr>
          <a:xfrm>
            <a:off x="1458268" y="6660951"/>
            <a:ext cx="144016" cy="144016"/>
          </a:xfrm>
          <a:prstGeom prst="ellipse">
            <a:avLst/>
          </a:prstGeom>
          <a:noFill/>
          <a:ln w="12700"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타원 9"/>
          <p:cNvSpPr/>
          <p:nvPr/>
        </p:nvSpPr>
        <p:spPr>
          <a:xfrm>
            <a:off x="1818308" y="6660951"/>
            <a:ext cx="144016" cy="144016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타원 10"/>
          <p:cNvSpPr/>
          <p:nvPr/>
        </p:nvSpPr>
        <p:spPr>
          <a:xfrm>
            <a:off x="2178348" y="6660951"/>
            <a:ext cx="144016" cy="144016"/>
          </a:xfrm>
          <a:prstGeom prst="ellipse">
            <a:avLst/>
          </a:prstGeom>
          <a:noFill/>
          <a:ln w="12700"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타원 11"/>
          <p:cNvSpPr/>
          <p:nvPr/>
        </p:nvSpPr>
        <p:spPr>
          <a:xfrm>
            <a:off x="2538388" y="6660951"/>
            <a:ext cx="144016" cy="144016"/>
          </a:xfrm>
          <a:prstGeom prst="ellipse">
            <a:avLst/>
          </a:prstGeom>
          <a:noFill/>
          <a:ln w="12700"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98228" y="108223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Description of the solution process </a:t>
            </a:r>
            <a:endParaRPr lang="ko-KR" altLang="en-US" sz="3200" spc="-150" dirty="0">
              <a:solidFill>
                <a:schemeClr val="tx1">
                  <a:lumMod val="65000"/>
                  <a:lumOff val="35000"/>
                </a:schemeClr>
              </a:solidFill>
              <a:latin typeface="HyhwpEQ" panose="02030600000101010101" pitchFamily="18" charset="-127"/>
              <a:ea typeface="HyhwpEQ" panose="02030600000101010101" pitchFamily="18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1170236" y="776820"/>
            <a:ext cx="598348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70236" y="886222"/>
            <a:ext cx="907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1) Compare deposition process with solution process</a:t>
            </a:r>
            <a:endParaRPr lang="ko-KR" altLang="en-US" sz="2400" spc="-150" dirty="0">
              <a:solidFill>
                <a:schemeClr val="tx1">
                  <a:lumMod val="75000"/>
                  <a:lumOff val="25000"/>
                </a:schemeClr>
              </a:solidFill>
              <a:latin typeface="HyhwpEQ" panose="02030600000101010101" pitchFamily="18" charset="-127"/>
              <a:ea typeface="HyhwpEQ" panose="0203060000010101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59996" y="3564607"/>
            <a:ext cx="3354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Smaller equipment enables faster processes.</a:t>
            </a:r>
            <a:endParaRPr lang="ko-KR" altLang="en-US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59996" y="1908423"/>
            <a:ext cx="3354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The solution process has lower facility investment.</a:t>
            </a:r>
            <a:endParaRPr lang="ko-KR" altLang="en-US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53716" y="5148783"/>
            <a:ext cx="3533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The solution process can make electronic devices cheaply and quickly.</a:t>
            </a:r>
            <a:endParaRPr lang="ko-KR" altLang="en-US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276" y="1908423"/>
            <a:ext cx="5544616" cy="439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168ADC2C-9CD3-4200-9A76-C09321B53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B45F-6B95-43B9-BA4B-B10893221CAF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834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2" b="8317"/>
          <a:stretch/>
        </p:blipFill>
        <p:spPr bwMode="auto">
          <a:xfrm>
            <a:off x="-3175" y="0"/>
            <a:ext cx="10696575" cy="753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-3175" y="0"/>
            <a:ext cx="10696575" cy="7561263"/>
          </a:xfrm>
          <a:prstGeom prst="rect">
            <a:avLst/>
          </a:prstGeom>
          <a:solidFill>
            <a:srgbClr val="BE222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pc="-150" dirty="0">
              <a:solidFill>
                <a:schemeClr val="tx1">
                  <a:lumMod val="50000"/>
                  <a:lumOff val="50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3" name="십자형 5"/>
          <p:cNvSpPr/>
          <p:nvPr/>
        </p:nvSpPr>
        <p:spPr>
          <a:xfrm rot="16200000">
            <a:off x="2025279" y="-1034852"/>
            <a:ext cx="7669066" cy="9667183"/>
          </a:xfrm>
          <a:custGeom>
            <a:avLst/>
            <a:gdLst>
              <a:gd name="connsiteX0" fmla="*/ 0 w 10699750"/>
              <a:gd name="connsiteY0" fmla="*/ 1710059 h 6840236"/>
              <a:gd name="connsiteX1" fmla="*/ 1710059 w 10699750"/>
              <a:gd name="connsiteY1" fmla="*/ 1710059 h 6840236"/>
              <a:gd name="connsiteX2" fmla="*/ 1710059 w 10699750"/>
              <a:gd name="connsiteY2" fmla="*/ 0 h 6840236"/>
              <a:gd name="connsiteX3" fmla="*/ 8989691 w 10699750"/>
              <a:gd name="connsiteY3" fmla="*/ 0 h 6840236"/>
              <a:gd name="connsiteX4" fmla="*/ 8989691 w 10699750"/>
              <a:gd name="connsiteY4" fmla="*/ 1710059 h 6840236"/>
              <a:gd name="connsiteX5" fmla="*/ 10699750 w 10699750"/>
              <a:gd name="connsiteY5" fmla="*/ 1710059 h 6840236"/>
              <a:gd name="connsiteX6" fmla="*/ 10699750 w 10699750"/>
              <a:gd name="connsiteY6" fmla="*/ 5130177 h 6840236"/>
              <a:gd name="connsiteX7" fmla="*/ 8989691 w 10699750"/>
              <a:gd name="connsiteY7" fmla="*/ 5130177 h 6840236"/>
              <a:gd name="connsiteX8" fmla="*/ 8989691 w 10699750"/>
              <a:gd name="connsiteY8" fmla="*/ 6840236 h 6840236"/>
              <a:gd name="connsiteX9" fmla="*/ 1710059 w 10699750"/>
              <a:gd name="connsiteY9" fmla="*/ 6840236 h 6840236"/>
              <a:gd name="connsiteX10" fmla="*/ 1710059 w 10699750"/>
              <a:gd name="connsiteY10" fmla="*/ 5130177 h 6840236"/>
              <a:gd name="connsiteX11" fmla="*/ 0 w 10699750"/>
              <a:gd name="connsiteY11" fmla="*/ 5130177 h 6840236"/>
              <a:gd name="connsiteX12" fmla="*/ 0 w 10699750"/>
              <a:gd name="connsiteY12" fmla="*/ 1710059 h 6840236"/>
              <a:gd name="connsiteX0" fmla="*/ 24148 w 10723898"/>
              <a:gd name="connsiteY0" fmla="*/ 1723696 h 6853873"/>
              <a:gd name="connsiteX1" fmla="*/ 0 w 10723898"/>
              <a:gd name="connsiteY1" fmla="*/ 0 h 6853873"/>
              <a:gd name="connsiteX2" fmla="*/ 1734207 w 10723898"/>
              <a:gd name="connsiteY2" fmla="*/ 13637 h 6853873"/>
              <a:gd name="connsiteX3" fmla="*/ 9013839 w 10723898"/>
              <a:gd name="connsiteY3" fmla="*/ 13637 h 6853873"/>
              <a:gd name="connsiteX4" fmla="*/ 9013839 w 10723898"/>
              <a:gd name="connsiteY4" fmla="*/ 1723696 h 6853873"/>
              <a:gd name="connsiteX5" fmla="*/ 10723898 w 10723898"/>
              <a:gd name="connsiteY5" fmla="*/ 1723696 h 6853873"/>
              <a:gd name="connsiteX6" fmla="*/ 10723898 w 10723898"/>
              <a:gd name="connsiteY6" fmla="*/ 5143814 h 6853873"/>
              <a:gd name="connsiteX7" fmla="*/ 9013839 w 10723898"/>
              <a:gd name="connsiteY7" fmla="*/ 5143814 h 6853873"/>
              <a:gd name="connsiteX8" fmla="*/ 9013839 w 10723898"/>
              <a:gd name="connsiteY8" fmla="*/ 6853873 h 6853873"/>
              <a:gd name="connsiteX9" fmla="*/ 1734207 w 10723898"/>
              <a:gd name="connsiteY9" fmla="*/ 6853873 h 6853873"/>
              <a:gd name="connsiteX10" fmla="*/ 1734207 w 10723898"/>
              <a:gd name="connsiteY10" fmla="*/ 5143814 h 6853873"/>
              <a:gd name="connsiteX11" fmla="*/ 24148 w 10723898"/>
              <a:gd name="connsiteY11" fmla="*/ 5143814 h 6853873"/>
              <a:gd name="connsiteX12" fmla="*/ 24148 w 10723898"/>
              <a:gd name="connsiteY12" fmla="*/ 1723696 h 6853873"/>
              <a:gd name="connsiteX0" fmla="*/ 24148 w 10723898"/>
              <a:gd name="connsiteY0" fmla="*/ 1723696 h 6857000"/>
              <a:gd name="connsiteX1" fmla="*/ 0 w 10723898"/>
              <a:gd name="connsiteY1" fmla="*/ 0 h 6857000"/>
              <a:gd name="connsiteX2" fmla="*/ 1734207 w 10723898"/>
              <a:gd name="connsiteY2" fmla="*/ 13637 h 6857000"/>
              <a:gd name="connsiteX3" fmla="*/ 9013839 w 10723898"/>
              <a:gd name="connsiteY3" fmla="*/ 13637 h 6857000"/>
              <a:gd name="connsiteX4" fmla="*/ 9013839 w 10723898"/>
              <a:gd name="connsiteY4" fmla="*/ 1723696 h 6857000"/>
              <a:gd name="connsiteX5" fmla="*/ 10723898 w 10723898"/>
              <a:gd name="connsiteY5" fmla="*/ 1723696 h 6857000"/>
              <a:gd name="connsiteX6" fmla="*/ 10723898 w 10723898"/>
              <a:gd name="connsiteY6" fmla="*/ 5143814 h 6857000"/>
              <a:gd name="connsiteX7" fmla="*/ 9013839 w 10723898"/>
              <a:gd name="connsiteY7" fmla="*/ 5143814 h 6857000"/>
              <a:gd name="connsiteX8" fmla="*/ 9013839 w 10723898"/>
              <a:gd name="connsiteY8" fmla="*/ 6853873 h 6857000"/>
              <a:gd name="connsiteX9" fmla="*/ 1734207 w 10723898"/>
              <a:gd name="connsiteY9" fmla="*/ 6853873 h 6857000"/>
              <a:gd name="connsiteX10" fmla="*/ 21021 w 10723898"/>
              <a:gd name="connsiteY10" fmla="*/ 6857000 h 6857000"/>
              <a:gd name="connsiteX11" fmla="*/ 24148 w 10723898"/>
              <a:gd name="connsiteY11" fmla="*/ 5143814 h 6857000"/>
              <a:gd name="connsiteX12" fmla="*/ 24148 w 10723898"/>
              <a:gd name="connsiteY12" fmla="*/ 1723696 h 6857000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9013839 w 10737536"/>
              <a:gd name="connsiteY3" fmla="*/ 13637 h 6867511"/>
              <a:gd name="connsiteX4" fmla="*/ 9013839 w 10737536"/>
              <a:gd name="connsiteY4" fmla="*/ 1723696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9013839 w 10737536"/>
              <a:gd name="connsiteY3" fmla="*/ 13637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5398281 w 10737536"/>
              <a:gd name="connsiteY3" fmla="*/ 13637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5429812 w 10737536"/>
              <a:gd name="connsiteY3" fmla="*/ 591706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5398281 w 10737536"/>
              <a:gd name="connsiteY3" fmla="*/ 349969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9718032 w 10737536"/>
              <a:gd name="connsiteY4" fmla="*/ 1051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879048 h 7022863"/>
              <a:gd name="connsiteX1" fmla="*/ 0 w 10737536"/>
              <a:gd name="connsiteY1" fmla="*/ 155352 h 7022863"/>
              <a:gd name="connsiteX2" fmla="*/ 5013435 w 10737536"/>
              <a:gd name="connsiteY2" fmla="*/ 179500 h 7022863"/>
              <a:gd name="connsiteX3" fmla="*/ 5398281 w 10737536"/>
              <a:gd name="connsiteY3" fmla="*/ 505321 h 7022863"/>
              <a:gd name="connsiteX4" fmla="*/ 9718032 w 10737536"/>
              <a:gd name="connsiteY4" fmla="*/ 165862 h 7022863"/>
              <a:gd name="connsiteX5" fmla="*/ 10723898 w 10737536"/>
              <a:gd name="connsiteY5" fmla="*/ 165862 h 7022863"/>
              <a:gd name="connsiteX6" fmla="*/ 10723898 w 10737536"/>
              <a:gd name="connsiteY6" fmla="*/ 5299166 h 7022863"/>
              <a:gd name="connsiteX7" fmla="*/ 10737536 w 10737536"/>
              <a:gd name="connsiteY7" fmla="*/ 7022863 h 7022863"/>
              <a:gd name="connsiteX8" fmla="*/ 9013839 w 10737536"/>
              <a:gd name="connsiteY8" fmla="*/ 7009225 h 7022863"/>
              <a:gd name="connsiteX9" fmla="*/ 1734207 w 10737536"/>
              <a:gd name="connsiteY9" fmla="*/ 7009225 h 7022863"/>
              <a:gd name="connsiteX10" fmla="*/ 21021 w 10737536"/>
              <a:gd name="connsiteY10" fmla="*/ 7012352 h 7022863"/>
              <a:gd name="connsiteX11" fmla="*/ 24148 w 10737536"/>
              <a:gd name="connsiteY11" fmla="*/ 5299166 h 7022863"/>
              <a:gd name="connsiteX12" fmla="*/ 24148 w 10737536"/>
              <a:gd name="connsiteY12" fmla="*/ 1879048 h 7022863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9718032 w 10737536"/>
              <a:gd name="connsiteY4" fmla="*/ 10510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5533 h 6869348"/>
              <a:gd name="connsiteX1" fmla="*/ 0 w 10737536"/>
              <a:gd name="connsiteY1" fmla="*/ 1837 h 6869348"/>
              <a:gd name="connsiteX2" fmla="*/ 5013435 w 10737536"/>
              <a:gd name="connsiteY2" fmla="*/ 25985 h 6869348"/>
              <a:gd name="connsiteX3" fmla="*/ 5398281 w 10737536"/>
              <a:gd name="connsiteY3" fmla="*/ 351806 h 6869348"/>
              <a:gd name="connsiteX4" fmla="*/ 9718032 w 10737536"/>
              <a:gd name="connsiteY4" fmla="*/ 12347 h 6869348"/>
              <a:gd name="connsiteX5" fmla="*/ 10723898 w 10737536"/>
              <a:gd name="connsiteY5" fmla="*/ 12347 h 6869348"/>
              <a:gd name="connsiteX6" fmla="*/ 10723898 w 10737536"/>
              <a:gd name="connsiteY6" fmla="*/ 5145651 h 6869348"/>
              <a:gd name="connsiteX7" fmla="*/ 10737536 w 10737536"/>
              <a:gd name="connsiteY7" fmla="*/ 6869348 h 6869348"/>
              <a:gd name="connsiteX8" fmla="*/ 9013839 w 10737536"/>
              <a:gd name="connsiteY8" fmla="*/ 6855710 h 6869348"/>
              <a:gd name="connsiteX9" fmla="*/ 1734207 w 10737536"/>
              <a:gd name="connsiteY9" fmla="*/ 6855710 h 6869348"/>
              <a:gd name="connsiteX10" fmla="*/ 21021 w 10737536"/>
              <a:gd name="connsiteY10" fmla="*/ 6858837 h 6869348"/>
              <a:gd name="connsiteX11" fmla="*/ 24148 w 10737536"/>
              <a:gd name="connsiteY11" fmla="*/ 5145651 h 6869348"/>
              <a:gd name="connsiteX12" fmla="*/ 24148 w 10737536"/>
              <a:gd name="connsiteY12" fmla="*/ 1725533 h 6869348"/>
              <a:gd name="connsiteX0" fmla="*/ 24148 w 10941658"/>
              <a:gd name="connsiteY0" fmla="*/ 2067364 h 7211179"/>
              <a:gd name="connsiteX1" fmla="*/ 0 w 10941658"/>
              <a:gd name="connsiteY1" fmla="*/ 343668 h 7211179"/>
              <a:gd name="connsiteX2" fmla="*/ 5013435 w 10941658"/>
              <a:gd name="connsiteY2" fmla="*/ 367816 h 7211179"/>
              <a:gd name="connsiteX3" fmla="*/ 5398281 w 10941658"/>
              <a:gd name="connsiteY3" fmla="*/ 693637 h 7211179"/>
              <a:gd name="connsiteX4" fmla="*/ 7784128 w 10941658"/>
              <a:gd name="connsiteY4" fmla="*/ 417241 h 7211179"/>
              <a:gd name="connsiteX5" fmla="*/ 10723898 w 10941658"/>
              <a:gd name="connsiteY5" fmla="*/ 354178 h 7211179"/>
              <a:gd name="connsiteX6" fmla="*/ 10723898 w 10941658"/>
              <a:gd name="connsiteY6" fmla="*/ 5487482 h 7211179"/>
              <a:gd name="connsiteX7" fmla="*/ 10737536 w 10941658"/>
              <a:gd name="connsiteY7" fmla="*/ 7211179 h 7211179"/>
              <a:gd name="connsiteX8" fmla="*/ 9013839 w 10941658"/>
              <a:gd name="connsiteY8" fmla="*/ 7197541 h 7211179"/>
              <a:gd name="connsiteX9" fmla="*/ 1734207 w 10941658"/>
              <a:gd name="connsiteY9" fmla="*/ 7197541 h 7211179"/>
              <a:gd name="connsiteX10" fmla="*/ 21021 w 10941658"/>
              <a:gd name="connsiteY10" fmla="*/ 7200668 h 7211179"/>
              <a:gd name="connsiteX11" fmla="*/ 24148 w 10941658"/>
              <a:gd name="connsiteY11" fmla="*/ 5487482 h 7211179"/>
              <a:gd name="connsiteX12" fmla="*/ 24148 w 10941658"/>
              <a:gd name="connsiteY12" fmla="*/ 2067364 h 7211179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7784128 w 10737536"/>
              <a:gd name="connsiteY4" fmla="*/ 73573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1097367"/>
              <a:gd name="connsiteY0" fmla="*/ 2083869 h 7227684"/>
              <a:gd name="connsiteX1" fmla="*/ 0 w 11097367"/>
              <a:gd name="connsiteY1" fmla="*/ 360173 h 7227684"/>
              <a:gd name="connsiteX2" fmla="*/ 5013435 w 11097367"/>
              <a:gd name="connsiteY2" fmla="*/ 384321 h 7227684"/>
              <a:gd name="connsiteX3" fmla="*/ 5398281 w 11097367"/>
              <a:gd name="connsiteY3" fmla="*/ 710142 h 7227684"/>
              <a:gd name="connsiteX4" fmla="*/ 5682059 w 11097367"/>
              <a:gd name="connsiteY4" fmla="*/ 381194 h 7227684"/>
              <a:gd name="connsiteX5" fmla="*/ 10723898 w 11097367"/>
              <a:gd name="connsiteY5" fmla="*/ 370683 h 7227684"/>
              <a:gd name="connsiteX6" fmla="*/ 10723898 w 11097367"/>
              <a:gd name="connsiteY6" fmla="*/ 5503987 h 7227684"/>
              <a:gd name="connsiteX7" fmla="*/ 10737536 w 11097367"/>
              <a:gd name="connsiteY7" fmla="*/ 7227684 h 7227684"/>
              <a:gd name="connsiteX8" fmla="*/ 9013839 w 11097367"/>
              <a:gd name="connsiteY8" fmla="*/ 7214046 h 7227684"/>
              <a:gd name="connsiteX9" fmla="*/ 1734207 w 11097367"/>
              <a:gd name="connsiteY9" fmla="*/ 7214046 h 7227684"/>
              <a:gd name="connsiteX10" fmla="*/ 21021 w 11097367"/>
              <a:gd name="connsiteY10" fmla="*/ 7217173 h 7227684"/>
              <a:gd name="connsiteX11" fmla="*/ 24148 w 11097367"/>
              <a:gd name="connsiteY11" fmla="*/ 5503987 h 7227684"/>
              <a:gd name="connsiteX12" fmla="*/ 24148 w 11097367"/>
              <a:gd name="connsiteY12" fmla="*/ 2083869 h 7227684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5682059 w 10737536"/>
              <a:gd name="connsiteY4" fmla="*/ 21021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1091139"/>
              <a:gd name="connsiteY0" fmla="*/ 2083869 h 7227684"/>
              <a:gd name="connsiteX1" fmla="*/ 0 w 11091139"/>
              <a:gd name="connsiteY1" fmla="*/ 360173 h 7227684"/>
              <a:gd name="connsiteX2" fmla="*/ 5013435 w 11091139"/>
              <a:gd name="connsiteY2" fmla="*/ 384321 h 7227684"/>
              <a:gd name="connsiteX3" fmla="*/ 5398281 w 11091139"/>
              <a:gd name="connsiteY3" fmla="*/ 710142 h 7227684"/>
              <a:gd name="connsiteX4" fmla="*/ 5766141 w 11091139"/>
              <a:gd name="connsiteY4" fmla="*/ 381194 h 7227684"/>
              <a:gd name="connsiteX5" fmla="*/ 10723898 w 11091139"/>
              <a:gd name="connsiteY5" fmla="*/ 370683 h 7227684"/>
              <a:gd name="connsiteX6" fmla="*/ 10723898 w 11091139"/>
              <a:gd name="connsiteY6" fmla="*/ 5503987 h 7227684"/>
              <a:gd name="connsiteX7" fmla="*/ 10737536 w 11091139"/>
              <a:gd name="connsiteY7" fmla="*/ 7227684 h 7227684"/>
              <a:gd name="connsiteX8" fmla="*/ 9013839 w 11091139"/>
              <a:gd name="connsiteY8" fmla="*/ 7214046 h 7227684"/>
              <a:gd name="connsiteX9" fmla="*/ 1734207 w 11091139"/>
              <a:gd name="connsiteY9" fmla="*/ 7214046 h 7227684"/>
              <a:gd name="connsiteX10" fmla="*/ 21021 w 11091139"/>
              <a:gd name="connsiteY10" fmla="*/ 7217173 h 7227684"/>
              <a:gd name="connsiteX11" fmla="*/ 24148 w 11091139"/>
              <a:gd name="connsiteY11" fmla="*/ 5503987 h 7227684"/>
              <a:gd name="connsiteX12" fmla="*/ 24148 w 11091139"/>
              <a:gd name="connsiteY12" fmla="*/ 2083869 h 7227684"/>
              <a:gd name="connsiteX0" fmla="*/ 24148 w 11091139"/>
              <a:gd name="connsiteY0" fmla="*/ 2090945 h 7234760"/>
              <a:gd name="connsiteX1" fmla="*/ 0 w 11091139"/>
              <a:gd name="connsiteY1" fmla="*/ 367249 h 7234760"/>
              <a:gd name="connsiteX2" fmla="*/ 5013435 w 11091139"/>
              <a:gd name="connsiteY2" fmla="*/ 391397 h 7234760"/>
              <a:gd name="connsiteX3" fmla="*/ 5398281 w 11091139"/>
              <a:gd name="connsiteY3" fmla="*/ 717218 h 7234760"/>
              <a:gd name="connsiteX4" fmla="*/ 5766141 w 11091139"/>
              <a:gd name="connsiteY4" fmla="*/ 388270 h 7234760"/>
              <a:gd name="connsiteX5" fmla="*/ 10723898 w 11091139"/>
              <a:gd name="connsiteY5" fmla="*/ 377759 h 7234760"/>
              <a:gd name="connsiteX6" fmla="*/ 10723898 w 11091139"/>
              <a:gd name="connsiteY6" fmla="*/ 5511063 h 7234760"/>
              <a:gd name="connsiteX7" fmla="*/ 10737536 w 11091139"/>
              <a:gd name="connsiteY7" fmla="*/ 7234760 h 7234760"/>
              <a:gd name="connsiteX8" fmla="*/ 9013839 w 11091139"/>
              <a:gd name="connsiteY8" fmla="*/ 7221122 h 7234760"/>
              <a:gd name="connsiteX9" fmla="*/ 1734207 w 11091139"/>
              <a:gd name="connsiteY9" fmla="*/ 7221122 h 7234760"/>
              <a:gd name="connsiteX10" fmla="*/ 21021 w 11091139"/>
              <a:gd name="connsiteY10" fmla="*/ 7224249 h 7234760"/>
              <a:gd name="connsiteX11" fmla="*/ 24148 w 11091139"/>
              <a:gd name="connsiteY11" fmla="*/ 5511063 h 7234760"/>
              <a:gd name="connsiteX12" fmla="*/ 24148 w 11091139"/>
              <a:gd name="connsiteY12" fmla="*/ 2090945 h 7234760"/>
              <a:gd name="connsiteX0" fmla="*/ 24148 w 11091139"/>
              <a:gd name="connsiteY0" fmla="*/ 2090945 h 7234760"/>
              <a:gd name="connsiteX1" fmla="*/ 0 w 11091139"/>
              <a:gd name="connsiteY1" fmla="*/ 367249 h 7234760"/>
              <a:gd name="connsiteX2" fmla="*/ 5013435 w 11091139"/>
              <a:gd name="connsiteY2" fmla="*/ 391397 h 7234760"/>
              <a:gd name="connsiteX3" fmla="*/ 5398281 w 11091139"/>
              <a:gd name="connsiteY3" fmla="*/ 717218 h 7234760"/>
              <a:gd name="connsiteX4" fmla="*/ 5766141 w 11091139"/>
              <a:gd name="connsiteY4" fmla="*/ 388270 h 7234760"/>
              <a:gd name="connsiteX5" fmla="*/ 10723898 w 11091139"/>
              <a:gd name="connsiteY5" fmla="*/ 377759 h 7234760"/>
              <a:gd name="connsiteX6" fmla="*/ 10723898 w 11091139"/>
              <a:gd name="connsiteY6" fmla="*/ 5511063 h 7234760"/>
              <a:gd name="connsiteX7" fmla="*/ 10737536 w 11091139"/>
              <a:gd name="connsiteY7" fmla="*/ 7234760 h 7234760"/>
              <a:gd name="connsiteX8" fmla="*/ 9013839 w 11091139"/>
              <a:gd name="connsiteY8" fmla="*/ 7221122 h 7234760"/>
              <a:gd name="connsiteX9" fmla="*/ 1734207 w 11091139"/>
              <a:gd name="connsiteY9" fmla="*/ 7221122 h 7234760"/>
              <a:gd name="connsiteX10" fmla="*/ 21021 w 11091139"/>
              <a:gd name="connsiteY10" fmla="*/ 7224249 h 7234760"/>
              <a:gd name="connsiteX11" fmla="*/ 24148 w 11091139"/>
              <a:gd name="connsiteY11" fmla="*/ 5511063 h 7234760"/>
              <a:gd name="connsiteX12" fmla="*/ 24148 w 11091139"/>
              <a:gd name="connsiteY12" fmla="*/ 2090945 h 7234760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5766141 w 10737536"/>
              <a:gd name="connsiteY4" fmla="*/ 21021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37536" h="6867511">
                <a:moveTo>
                  <a:pt x="24148" y="1723696"/>
                </a:moveTo>
                <a:lnTo>
                  <a:pt x="0" y="0"/>
                </a:lnTo>
                <a:lnTo>
                  <a:pt x="5013435" y="24148"/>
                </a:lnTo>
                <a:lnTo>
                  <a:pt x="5398281" y="349969"/>
                </a:lnTo>
                <a:cubicBezTo>
                  <a:pt x="5520901" y="240320"/>
                  <a:pt x="5769645" y="25566"/>
                  <a:pt x="5766141" y="21021"/>
                </a:cubicBezTo>
                <a:cubicBezTo>
                  <a:pt x="5762637" y="16476"/>
                  <a:pt x="10717412" y="18559"/>
                  <a:pt x="10723898" y="10510"/>
                </a:cubicBezTo>
                <a:cubicBezTo>
                  <a:pt x="10730384" y="2461"/>
                  <a:pt x="10723898" y="3432713"/>
                  <a:pt x="10723898" y="5143814"/>
                </a:cubicBezTo>
                <a:lnTo>
                  <a:pt x="10737536" y="6867511"/>
                </a:lnTo>
                <a:lnTo>
                  <a:pt x="9013839" y="6853873"/>
                </a:lnTo>
                <a:lnTo>
                  <a:pt x="1734207" y="6853873"/>
                </a:lnTo>
                <a:lnTo>
                  <a:pt x="21021" y="6857000"/>
                </a:lnTo>
                <a:cubicBezTo>
                  <a:pt x="22063" y="6285938"/>
                  <a:pt x="23106" y="5714876"/>
                  <a:pt x="24148" y="5143814"/>
                </a:cubicBezTo>
                <a:lnTo>
                  <a:pt x="24148" y="17236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타원 7"/>
          <p:cNvSpPr/>
          <p:nvPr/>
        </p:nvSpPr>
        <p:spPr>
          <a:xfrm>
            <a:off x="1098228" y="6660951"/>
            <a:ext cx="144016" cy="144016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타원 8"/>
          <p:cNvSpPr/>
          <p:nvPr/>
        </p:nvSpPr>
        <p:spPr>
          <a:xfrm>
            <a:off x="1458268" y="6660951"/>
            <a:ext cx="144016" cy="144016"/>
          </a:xfrm>
          <a:prstGeom prst="ellipse">
            <a:avLst/>
          </a:prstGeom>
          <a:noFill/>
          <a:ln w="12700"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타원 9"/>
          <p:cNvSpPr/>
          <p:nvPr/>
        </p:nvSpPr>
        <p:spPr>
          <a:xfrm>
            <a:off x="1818308" y="6660951"/>
            <a:ext cx="144016" cy="144016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타원 10"/>
          <p:cNvSpPr/>
          <p:nvPr/>
        </p:nvSpPr>
        <p:spPr>
          <a:xfrm>
            <a:off x="2178348" y="6660951"/>
            <a:ext cx="144016" cy="144016"/>
          </a:xfrm>
          <a:prstGeom prst="ellipse">
            <a:avLst/>
          </a:prstGeom>
          <a:noFill/>
          <a:ln w="12700"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타원 11"/>
          <p:cNvSpPr/>
          <p:nvPr/>
        </p:nvSpPr>
        <p:spPr>
          <a:xfrm>
            <a:off x="2538388" y="6660951"/>
            <a:ext cx="144016" cy="144016"/>
          </a:xfrm>
          <a:prstGeom prst="ellipse">
            <a:avLst/>
          </a:prstGeom>
          <a:noFill/>
          <a:ln w="12700"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70236" y="886222"/>
            <a:ext cx="907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2) Zirconium Oxide solution process ( 0.5M, 0.6M )</a:t>
            </a:r>
            <a:endParaRPr lang="ko-KR" altLang="en-US" sz="2400" spc="-150" dirty="0">
              <a:solidFill>
                <a:schemeClr val="tx1">
                  <a:lumMod val="75000"/>
                  <a:lumOff val="25000"/>
                </a:schemeClr>
              </a:solidFill>
              <a:latin typeface="HyhwpEQ" panose="02030600000101010101" pitchFamily="18" charset="-127"/>
              <a:ea typeface="HyhwpEQ" panose="02030600000101010101" pitchFamily="18" charset="-127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019" y="2988543"/>
            <a:ext cx="360997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796" y="2989262"/>
            <a:ext cx="3600400" cy="394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011080" y="1974334"/>
            <a:ext cx="7697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Solvent : 2-Methoxy ethanol ( 0.965 g / mol )</a:t>
            </a:r>
          </a:p>
          <a:p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Solute : Zirconium(IV) chloride octahydrate ( 322.25 g / mol )</a:t>
            </a:r>
            <a:endParaRPr lang="ko-KR" altLang="en-US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11080" y="1451114"/>
            <a:ext cx="7697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Materials</a:t>
            </a:r>
          </a:p>
        </p:txBody>
      </p:sp>
      <p:cxnSp>
        <p:nvCxnSpPr>
          <p:cNvPr id="18" name="직선 연결선 17"/>
          <p:cNvCxnSpPr/>
          <p:nvPr/>
        </p:nvCxnSpPr>
        <p:spPr>
          <a:xfrm>
            <a:off x="1170236" y="776820"/>
            <a:ext cx="598348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98228" y="108223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Description of the solution process </a:t>
            </a:r>
            <a:endParaRPr lang="ko-KR" altLang="en-US" sz="3200" spc="-150" dirty="0">
              <a:solidFill>
                <a:schemeClr val="tx1">
                  <a:lumMod val="65000"/>
                  <a:lumOff val="35000"/>
                </a:schemeClr>
              </a:solidFill>
              <a:latin typeface="HyhwpEQ" panose="02030600000101010101" pitchFamily="18" charset="-127"/>
              <a:ea typeface="HyhwpEQ" panose="02030600000101010101" pitchFamily="18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5BCDD1FE-EC0E-4173-A6F2-FAA6FE4CD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B45F-6B95-43B9-BA4B-B10893221CAF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583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2" b="8317"/>
          <a:stretch/>
        </p:blipFill>
        <p:spPr bwMode="auto">
          <a:xfrm>
            <a:off x="-3175" y="0"/>
            <a:ext cx="10696575" cy="753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-3175" y="0"/>
            <a:ext cx="10696575" cy="7561263"/>
          </a:xfrm>
          <a:prstGeom prst="rect">
            <a:avLst/>
          </a:prstGeom>
          <a:solidFill>
            <a:srgbClr val="BE222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pc="-150" dirty="0">
              <a:solidFill>
                <a:schemeClr val="tx1">
                  <a:lumMod val="50000"/>
                  <a:lumOff val="50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3" name="십자형 5"/>
          <p:cNvSpPr/>
          <p:nvPr/>
        </p:nvSpPr>
        <p:spPr>
          <a:xfrm rot="16200000">
            <a:off x="2025279" y="-1034852"/>
            <a:ext cx="7669066" cy="9667183"/>
          </a:xfrm>
          <a:custGeom>
            <a:avLst/>
            <a:gdLst>
              <a:gd name="connsiteX0" fmla="*/ 0 w 10699750"/>
              <a:gd name="connsiteY0" fmla="*/ 1710059 h 6840236"/>
              <a:gd name="connsiteX1" fmla="*/ 1710059 w 10699750"/>
              <a:gd name="connsiteY1" fmla="*/ 1710059 h 6840236"/>
              <a:gd name="connsiteX2" fmla="*/ 1710059 w 10699750"/>
              <a:gd name="connsiteY2" fmla="*/ 0 h 6840236"/>
              <a:gd name="connsiteX3" fmla="*/ 8989691 w 10699750"/>
              <a:gd name="connsiteY3" fmla="*/ 0 h 6840236"/>
              <a:gd name="connsiteX4" fmla="*/ 8989691 w 10699750"/>
              <a:gd name="connsiteY4" fmla="*/ 1710059 h 6840236"/>
              <a:gd name="connsiteX5" fmla="*/ 10699750 w 10699750"/>
              <a:gd name="connsiteY5" fmla="*/ 1710059 h 6840236"/>
              <a:gd name="connsiteX6" fmla="*/ 10699750 w 10699750"/>
              <a:gd name="connsiteY6" fmla="*/ 5130177 h 6840236"/>
              <a:gd name="connsiteX7" fmla="*/ 8989691 w 10699750"/>
              <a:gd name="connsiteY7" fmla="*/ 5130177 h 6840236"/>
              <a:gd name="connsiteX8" fmla="*/ 8989691 w 10699750"/>
              <a:gd name="connsiteY8" fmla="*/ 6840236 h 6840236"/>
              <a:gd name="connsiteX9" fmla="*/ 1710059 w 10699750"/>
              <a:gd name="connsiteY9" fmla="*/ 6840236 h 6840236"/>
              <a:gd name="connsiteX10" fmla="*/ 1710059 w 10699750"/>
              <a:gd name="connsiteY10" fmla="*/ 5130177 h 6840236"/>
              <a:gd name="connsiteX11" fmla="*/ 0 w 10699750"/>
              <a:gd name="connsiteY11" fmla="*/ 5130177 h 6840236"/>
              <a:gd name="connsiteX12" fmla="*/ 0 w 10699750"/>
              <a:gd name="connsiteY12" fmla="*/ 1710059 h 6840236"/>
              <a:gd name="connsiteX0" fmla="*/ 24148 w 10723898"/>
              <a:gd name="connsiteY0" fmla="*/ 1723696 h 6853873"/>
              <a:gd name="connsiteX1" fmla="*/ 0 w 10723898"/>
              <a:gd name="connsiteY1" fmla="*/ 0 h 6853873"/>
              <a:gd name="connsiteX2" fmla="*/ 1734207 w 10723898"/>
              <a:gd name="connsiteY2" fmla="*/ 13637 h 6853873"/>
              <a:gd name="connsiteX3" fmla="*/ 9013839 w 10723898"/>
              <a:gd name="connsiteY3" fmla="*/ 13637 h 6853873"/>
              <a:gd name="connsiteX4" fmla="*/ 9013839 w 10723898"/>
              <a:gd name="connsiteY4" fmla="*/ 1723696 h 6853873"/>
              <a:gd name="connsiteX5" fmla="*/ 10723898 w 10723898"/>
              <a:gd name="connsiteY5" fmla="*/ 1723696 h 6853873"/>
              <a:gd name="connsiteX6" fmla="*/ 10723898 w 10723898"/>
              <a:gd name="connsiteY6" fmla="*/ 5143814 h 6853873"/>
              <a:gd name="connsiteX7" fmla="*/ 9013839 w 10723898"/>
              <a:gd name="connsiteY7" fmla="*/ 5143814 h 6853873"/>
              <a:gd name="connsiteX8" fmla="*/ 9013839 w 10723898"/>
              <a:gd name="connsiteY8" fmla="*/ 6853873 h 6853873"/>
              <a:gd name="connsiteX9" fmla="*/ 1734207 w 10723898"/>
              <a:gd name="connsiteY9" fmla="*/ 6853873 h 6853873"/>
              <a:gd name="connsiteX10" fmla="*/ 1734207 w 10723898"/>
              <a:gd name="connsiteY10" fmla="*/ 5143814 h 6853873"/>
              <a:gd name="connsiteX11" fmla="*/ 24148 w 10723898"/>
              <a:gd name="connsiteY11" fmla="*/ 5143814 h 6853873"/>
              <a:gd name="connsiteX12" fmla="*/ 24148 w 10723898"/>
              <a:gd name="connsiteY12" fmla="*/ 1723696 h 6853873"/>
              <a:gd name="connsiteX0" fmla="*/ 24148 w 10723898"/>
              <a:gd name="connsiteY0" fmla="*/ 1723696 h 6857000"/>
              <a:gd name="connsiteX1" fmla="*/ 0 w 10723898"/>
              <a:gd name="connsiteY1" fmla="*/ 0 h 6857000"/>
              <a:gd name="connsiteX2" fmla="*/ 1734207 w 10723898"/>
              <a:gd name="connsiteY2" fmla="*/ 13637 h 6857000"/>
              <a:gd name="connsiteX3" fmla="*/ 9013839 w 10723898"/>
              <a:gd name="connsiteY3" fmla="*/ 13637 h 6857000"/>
              <a:gd name="connsiteX4" fmla="*/ 9013839 w 10723898"/>
              <a:gd name="connsiteY4" fmla="*/ 1723696 h 6857000"/>
              <a:gd name="connsiteX5" fmla="*/ 10723898 w 10723898"/>
              <a:gd name="connsiteY5" fmla="*/ 1723696 h 6857000"/>
              <a:gd name="connsiteX6" fmla="*/ 10723898 w 10723898"/>
              <a:gd name="connsiteY6" fmla="*/ 5143814 h 6857000"/>
              <a:gd name="connsiteX7" fmla="*/ 9013839 w 10723898"/>
              <a:gd name="connsiteY7" fmla="*/ 5143814 h 6857000"/>
              <a:gd name="connsiteX8" fmla="*/ 9013839 w 10723898"/>
              <a:gd name="connsiteY8" fmla="*/ 6853873 h 6857000"/>
              <a:gd name="connsiteX9" fmla="*/ 1734207 w 10723898"/>
              <a:gd name="connsiteY9" fmla="*/ 6853873 h 6857000"/>
              <a:gd name="connsiteX10" fmla="*/ 21021 w 10723898"/>
              <a:gd name="connsiteY10" fmla="*/ 6857000 h 6857000"/>
              <a:gd name="connsiteX11" fmla="*/ 24148 w 10723898"/>
              <a:gd name="connsiteY11" fmla="*/ 5143814 h 6857000"/>
              <a:gd name="connsiteX12" fmla="*/ 24148 w 10723898"/>
              <a:gd name="connsiteY12" fmla="*/ 1723696 h 6857000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9013839 w 10737536"/>
              <a:gd name="connsiteY3" fmla="*/ 13637 h 6867511"/>
              <a:gd name="connsiteX4" fmla="*/ 9013839 w 10737536"/>
              <a:gd name="connsiteY4" fmla="*/ 1723696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9013839 w 10737536"/>
              <a:gd name="connsiteY3" fmla="*/ 13637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5398281 w 10737536"/>
              <a:gd name="connsiteY3" fmla="*/ 13637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5429812 w 10737536"/>
              <a:gd name="connsiteY3" fmla="*/ 591706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5398281 w 10737536"/>
              <a:gd name="connsiteY3" fmla="*/ 349969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9718032 w 10737536"/>
              <a:gd name="connsiteY4" fmla="*/ 1051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879048 h 7022863"/>
              <a:gd name="connsiteX1" fmla="*/ 0 w 10737536"/>
              <a:gd name="connsiteY1" fmla="*/ 155352 h 7022863"/>
              <a:gd name="connsiteX2" fmla="*/ 5013435 w 10737536"/>
              <a:gd name="connsiteY2" fmla="*/ 179500 h 7022863"/>
              <a:gd name="connsiteX3" fmla="*/ 5398281 w 10737536"/>
              <a:gd name="connsiteY3" fmla="*/ 505321 h 7022863"/>
              <a:gd name="connsiteX4" fmla="*/ 9718032 w 10737536"/>
              <a:gd name="connsiteY4" fmla="*/ 165862 h 7022863"/>
              <a:gd name="connsiteX5" fmla="*/ 10723898 w 10737536"/>
              <a:gd name="connsiteY5" fmla="*/ 165862 h 7022863"/>
              <a:gd name="connsiteX6" fmla="*/ 10723898 w 10737536"/>
              <a:gd name="connsiteY6" fmla="*/ 5299166 h 7022863"/>
              <a:gd name="connsiteX7" fmla="*/ 10737536 w 10737536"/>
              <a:gd name="connsiteY7" fmla="*/ 7022863 h 7022863"/>
              <a:gd name="connsiteX8" fmla="*/ 9013839 w 10737536"/>
              <a:gd name="connsiteY8" fmla="*/ 7009225 h 7022863"/>
              <a:gd name="connsiteX9" fmla="*/ 1734207 w 10737536"/>
              <a:gd name="connsiteY9" fmla="*/ 7009225 h 7022863"/>
              <a:gd name="connsiteX10" fmla="*/ 21021 w 10737536"/>
              <a:gd name="connsiteY10" fmla="*/ 7012352 h 7022863"/>
              <a:gd name="connsiteX11" fmla="*/ 24148 w 10737536"/>
              <a:gd name="connsiteY11" fmla="*/ 5299166 h 7022863"/>
              <a:gd name="connsiteX12" fmla="*/ 24148 w 10737536"/>
              <a:gd name="connsiteY12" fmla="*/ 1879048 h 7022863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9718032 w 10737536"/>
              <a:gd name="connsiteY4" fmla="*/ 10510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5533 h 6869348"/>
              <a:gd name="connsiteX1" fmla="*/ 0 w 10737536"/>
              <a:gd name="connsiteY1" fmla="*/ 1837 h 6869348"/>
              <a:gd name="connsiteX2" fmla="*/ 5013435 w 10737536"/>
              <a:gd name="connsiteY2" fmla="*/ 25985 h 6869348"/>
              <a:gd name="connsiteX3" fmla="*/ 5398281 w 10737536"/>
              <a:gd name="connsiteY3" fmla="*/ 351806 h 6869348"/>
              <a:gd name="connsiteX4" fmla="*/ 9718032 w 10737536"/>
              <a:gd name="connsiteY4" fmla="*/ 12347 h 6869348"/>
              <a:gd name="connsiteX5" fmla="*/ 10723898 w 10737536"/>
              <a:gd name="connsiteY5" fmla="*/ 12347 h 6869348"/>
              <a:gd name="connsiteX6" fmla="*/ 10723898 w 10737536"/>
              <a:gd name="connsiteY6" fmla="*/ 5145651 h 6869348"/>
              <a:gd name="connsiteX7" fmla="*/ 10737536 w 10737536"/>
              <a:gd name="connsiteY7" fmla="*/ 6869348 h 6869348"/>
              <a:gd name="connsiteX8" fmla="*/ 9013839 w 10737536"/>
              <a:gd name="connsiteY8" fmla="*/ 6855710 h 6869348"/>
              <a:gd name="connsiteX9" fmla="*/ 1734207 w 10737536"/>
              <a:gd name="connsiteY9" fmla="*/ 6855710 h 6869348"/>
              <a:gd name="connsiteX10" fmla="*/ 21021 w 10737536"/>
              <a:gd name="connsiteY10" fmla="*/ 6858837 h 6869348"/>
              <a:gd name="connsiteX11" fmla="*/ 24148 w 10737536"/>
              <a:gd name="connsiteY11" fmla="*/ 5145651 h 6869348"/>
              <a:gd name="connsiteX12" fmla="*/ 24148 w 10737536"/>
              <a:gd name="connsiteY12" fmla="*/ 1725533 h 6869348"/>
              <a:gd name="connsiteX0" fmla="*/ 24148 w 10941658"/>
              <a:gd name="connsiteY0" fmla="*/ 2067364 h 7211179"/>
              <a:gd name="connsiteX1" fmla="*/ 0 w 10941658"/>
              <a:gd name="connsiteY1" fmla="*/ 343668 h 7211179"/>
              <a:gd name="connsiteX2" fmla="*/ 5013435 w 10941658"/>
              <a:gd name="connsiteY2" fmla="*/ 367816 h 7211179"/>
              <a:gd name="connsiteX3" fmla="*/ 5398281 w 10941658"/>
              <a:gd name="connsiteY3" fmla="*/ 693637 h 7211179"/>
              <a:gd name="connsiteX4" fmla="*/ 7784128 w 10941658"/>
              <a:gd name="connsiteY4" fmla="*/ 417241 h 7211179"/>
              <a:gd name="connsiteX5" fmla="*/ 10723898 w 10941658"/>
              <a:gd name="connsiteY5" fmla="*/ 354178 h 7211179"/>
              <a:gd name="connsiteX6" fmla="*/ 10723898 w 10941658"/>
              <a:gd name="connsiteY6" fmla="*/ 5487482 h 7211179"/>
              <a:gd name="connsiteX7" fmla="*/ 10737536 w 10941658"/>
              <a:gd name="connsiteY7" fmla="*/ 7211179 h 7211179"/>
              <a:gd name="connsiteX8" fmla="*/ 9013839 w 10941658"/>
              <a:gd name="connsiteY8" fmla="*/ 7197541 h 7211179"/>
              <a:gd name="connsiteX9" fmla="*/ 1734207 w 10941658"/>
              <a:gd name="connsiteY9" fmla="*/ 7197541 h 7211179"/>
              <a:gd name="connsiteX10" fmla="*/ 21021 w 10941658"/>
              <a:gd name="connsiteY10" fmla="*/ 7200668 h 7211179"/>
              <a:gd name="connsiteX11" fmla="*/ 24148 w 10941658"/>
              <a:gd name="connsiteY11" fmla="*/ 5487482 h 7211179"/>
              <a:gd name="connsiteX12" fmla="*/ 24148 w 10941658"/>
              <a:gd name="connsiteY12" fmla="*/ 2067364 h 7211179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7784128 w 10737536"/>
              <a:gd name="connsiteY4" fmla="*/ 73573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1097367"/>
              <a:gd name="connsiteY0" fmla="*/ 2083869 h 7227684"/>
              <a:gd name="connsiteX1" fmla="*/ 0 w 11097367"/>
              <a:gd name="connsiteY1" fmla="*/ 360173 h 7227684"/>
              <a:gd name="connsiteX2" fmla="*/ 5013435 w 11097367"/>
              <a:gd name="connsiteY2" fmla="*/ 384321 h 7227684"/>
              <a:gd name="connsiteX3" fmla="*/ 5398281 w 11097367"/>
              <a:gd name="connsiteY3" fmla="*/ 710142 h 7227684"/>
              <a:gd name="connsiteX4" fmla="*/ 5682059 w 11097367"/>
              <a:gd name="connsiteY4" fmla="*/ 381194 h 7227684"/>
              <a:gd name="connsiteX5" fmla="*/ 10723898 w 11097367"/>
              <a:gd name="connsiteY5" fmla="*/ 370683 h 7227684"/>
              <a:gd name="connsiteX6" fmla="*/ 10723898 w 11097367"/>
              <a:gd name="connsiteY6" fmla="*/ 5503987 h 7227684"/>
              <a:gd name="connsiteX7" fmla="*/ 10737536 w 11097367"/>
              <a:gd name="connsiteY7" fmla="*/ 7227684 h 7227684"/>
              <a:gd name="connsiteX8" fmla="*/ 9013839 w 11097367"/>
              <a:gd name="connsiteY8" fmla="*/ 7214046 h 7227684"/>
              <a:gd name="connsiteX9" fmla="*/ 1734207 w 11097367"/>
              <a:gd name="connsiteY9" fmla="*/ 7214046 h 7227684"/>
              <a:gd name="connsiteX10" fmla="*/ 21021 w 11097367"/>
              <a:gd name="connsiteY10" fmla="*/ 7217173 h 7227684"/>
              <a:gd name="connsiteX11" fmla="*/ 24148 w 11097367"/>
              <a:gd name="connsiteY11" fmla="*/ 5503987 h 7227684"/>
              <a:gd name="connsiteX12" fmla="*/ 24148 w 11097367"/>
              <a:gd name="connsiteY12" fmla="*/ 2083869 h 7227684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5682059 w 10737536"/>
              <a:gd name="connsiteY4" fmla="*/ 21021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1091139"/>
              <a:gd name="connsiteY0" fmla="*/ 2083869 h 7227684"/>
              <a:gd name="connsiteX1" fmla="*/ 0 w 11091139"/>
              <a:gd name="connsiteY1" fmla="*/ 360173 h 7227684"/>
              <a:gd name="connsiteX2" fmla="*/ 5013435 w 11091139"/>
              <a:gd name="connsiteY2" fmla="*/ 384321 h 7227684"/>
              <a:gd name="connsiteX3" fmla="*/ 5398281 w 11091139"/>
              <a:gd name="connsiteY3" fmla="*/ 710142 h 7227684"/>
              <a:gd name="connsiteX4" fmla="*/ 5766141 w 11091139"/>
              <a:gd name="connsiteY4" fmla="*/ 381194 h 7227684"/>
              <a:gd name="connsiteX5" fmla="*/ 10723898 w 11091139"/>
              <a:gd name="connsiteY5" fmla="*/ 370683 h 7227684"/>
              <a:gd name="connsiteX6" fmla="*/ 10723898 w 11091139"/>
              <a:gd name="connsiteY6" fmla="*/ 5503987 h 7227684"/>
              <a:gd name="connsiteX7" fmla="*/ 10737536 w 11091139"/>
              <a:gd name="connsiteY7" fmla="*/ 7227684 h 7227684"/>
              <a:gd name="connsiteX8" fmla="*/ 9013839 w 11091139"/>
              <a:gd name="connsiteY8" fmla="*/ 7214046 h 7227684"/>
              <a:gd name="connsiteX9" fmla="*/ 1734207 w 11091139"/>
              <a:gd name="connsiteY9" fmla="*/ 7214046 h 7227684"/>
              <a:gd name="connsiteX10" fmla="*/ 21021 w 11091139"/>
              <a:gd name="connsiteY10" fmla="*/ 7217173 h 7227684"/>
              <a:gd name="connsiteX11" fmla="*/ 24148 w 11091139"/>
              <a:gd name="connsiteY11" fmla="*/ 5503987 h 7227684"/>
              <a:gd name="connsiteX12" fmla="*/ 24148 w 11091139"/>
              <a:gd name="connsiteY12" fmla="*/ 2083869 h 7227684"/>
              <a:gd name="connsiteX0" fmla="*/ 24148 w 11091139"/>
              <a:gd name="connsiteY0" fmla="*/ 2090945 h 7234760"/>
              <a:gd name="connsiteX1" fmla="*/ 0 w 11091139"/>
              <a:gd name="connsiteY1" fmla="*/ 367249 h 7234760"/>
              <a:gd name="connsiteX2" fmla="*/ 5013435 w 11091139"/>
              <a:gd name="connsiteY2" fmla="*/ 391397 h 7234760"/>
              <a:gd name="connsiteX3" fmla="*/ 5398281 w 11091139"/>
              <a:gd name="connsiteY3" fmla="*/ 717218 h 7234760"/>
              <a:gd name="connsiteX4" fmla="*/ 5766141 w 11091139"/>
              <a:gd name="connsiteY4" fmla="*/ 388270 h 7234760"/>
              <a:gd name="connsiteX5" fmla="*/ 10723898 w 11091139"/>
              <a:gd name="connsiteY5" fmla="*/ 377759 h 7234760"/>
              <a:gd name="connsiteX6" fmla="*/ 10723898 w 11091139"/>
              <a:gd name="connsiteY6" fmla="*/ 5511063 h 7234760"/>
              <a:gd name="connsiteX7" fmla="*/ 10737536 w 11091139"/>
              <a:gd name="connsiteY7" fmla="*/ 7234760 h 7234760"/>
              <a:gd name="connsiteX8" fmla="*/ 9013839 w 11091139"/>
              <a:gd name="connsiteY8" fmla="*/ 7221122 h 7234760"/>
              <a:gd name="connsiteX9" fmla="*/ 1734207 w 11091139"/>
              <a:gd name="connsiteY9" fmla="*/ 7221122 h 7234760"/>
              <a:gd name="connsiteX10" fmla="*/ 21021 w 11091139"/>
              <a:gd name="connsiteY10" fmla="*/ 7224249 h 7234760"/>
              <a:gd name="connsiteX11" fmla="*/ 24148 w 11091139"/>
              <a:gd name="connsiteY11" fmla="*/ 5511063 h 7234760"/>
              <a:gd name="connsiteX12" fmla="*/ 24148 w 11091139"/>
              <a:gd name="connsiteY12" fmla="*/ 2090945 h 7234760"/>
              <a:gd name="connsiteX0" fmla="*/ 24148 w 11091139"/>
              <a:gd name="connsiteY0" fmla="*/ 2090945 h 7234760"/>
              <a:gd name="connsiteX1" fmla="*/ 0 w 11091139"/>
              <a:gd name="connsiteY1" fmla="*/ 367249 h 7234760"/>
              <a:gd name="connsiteX2" fmla="*/ 5013435 w 11091139"/>
              <a:gd name="connsiteY2" fmla="*/ 391397 h 7234760"/>
              <a:gd name="connsiteX3" fmla="*/ 5398281 w 11091139"/>
              <a:gd name="connsiteY3" fmla="*/ 717218 h 7234760"/>
              <a:gd name="connsiteX4" fmla="*/ 5766141 w 11091139"/>
              <a:gd name="connsiteY4" fmla="*/ 388270 h 7234760"/>
              <a:gd name="connsiteX5" fmla="*/ 10723898 w 11091139"/>
              <a:gd name="connsiteY5" fmla="*/ 377759 h 7234760"/>
              <a:gd name="connsiteX6" fmla="*/ 10723898 w 11091139"/>
              <a:gd name="connsiteY6" fmla="*/ 5511063 h 7234760"/>
              <a:gd name="connsiteX7" fmla="*/ 10737536 w 11091139"/>
              <a:gd name="connsiteY7" fmla="*/ 7234760 h 7234760"/>
              <a:gd name="connsiteX8" fmla="*/ 9013839 w 11091139"/>
              <a:gd name="connsiteY8" fmla="*/ 7221122 h 7234760"/>
              <a:gd name="connsiteX9" fmla="*/ 1734207 w 11091139"/>
              <a:gd name="connsiteY9" fmla="*/ 7221122 h 7234760"/>
              <a:gd name="connsiteX10" fmla="*/ 21021 w 11091139"/>
              <a:gd name="connsiteY10" fmla="*/ 7224249 h 7234760"/>
              <a:gd name="connsiteX11" fmla="*/ 24148 w 11091139"/>
              <a:gd name="connsiteY11" fmla="*/ 5511063 h 7234760"/>
              <a:gd name="connsiteX12" fmla="*/ 24148 w 11091139"/>
              <a:gd name="connsiteY12" fmla="*/ 2090945 h 7234760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5766141 w 10737536"/>
              <a:gd name="connsiteY4" fmla="*/ 21021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37536" h="6867511">
                <a:moveTo>
                  <a:pt x="24148" y="1723696"/>
                </a:moveTo>
                <a:lnTo>
                  <a:pt x="0" y="0"/>
                </a:lnTo>
                <a:lnTo>
                  <a:pt x="5013435" y="24148"/>
                </a:lnTo>
                <a:lnTo>
                  <a:pt x="5398281" y="349969"/>
                </a:lnTo>
                <a:cubicBezTo>
                  <a:pt x="5520901" y="240320"/>
                  <a:pt x="5769645" y="25566"/>
                  <a:pt x="5766141" y="21021"/>
                </a:cubicBezTo>
                <a:cubicBezTo>
                  <a:pt x="5762637" y="16476"/>
                  <a:pt x="10717412" y="18559"/>
                  <a:pt x="10723898" y="10510"/>
                </a:cubicBezTo>
                <a:cubicBezTo>
                  <a:pt x="10730384" y="2461"/>
                  <a:pt x="10723898" y="3432713"/>
                  <a:pt x="10723898" y="5143814"/>
                </a:cubicBezTo>
                <a:lnTo>
                  <a:pt x="10737536" y="6867511"/>
                </a:lnTo>
                <a:lnTo>
                  <a:pt x="9013839" y="6853873"/>
                </a:lnTo>
                <a:lnTo>
                  <a:pt x="1734207" y="6853873"/>
                </a:lnTo>
                <a:lnTo>
                  <a:pt x="21021" y="6857000"/>
                </a:lnTo>
                <a:cubicBezTo>
                  <a:pt x="22063" y="6285938"/>
                  <a:pt x="23106" y="5714876"/>
                  <a:pt x="24148" y="5143814"/>
                </a:cubicBezTo>
                <a:lnTo>
                  <a:pt x="24148" y="17236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타원 7"/>
          <p:cNvSpPr/>
          <p:nvPr/>
        </p:nvSpPr>
        <p:spPr>
          <a:xfrm>
            <a:off x="1098228" y="6660951"/>
            <a:ext cx="144016" cy="144016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타원 8"/>
          <p:cNvSpPr/>
          <p:nvPr/>
        </p:nvSpPr>
        <p:spPr>
          <a:xfrm>
            <a:off x="1458268" y="6660951"/>
            <a:ext cx="144016" cy="144016"/>
          </a:xfrm>
          <a:prstGeom prst="ellipse">
            <a:avLst/>
          </a:prstGeom>
          <a:noFill/>
          <a:ln w="12700"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타원 9"/>
          <p:cNvSpPr/>
          <p:nvPr/>
        </p:nvSpPr>
        <p:spPr>
          <a:xfrm>
            <a:off x="1818308" y="6660951"/>
            <a:ext cx="144016" cy="144016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타원 10"/>
          <p:cNvSpPr/>
          <p:nvPr/>
        </p:nvSpPr>
        <p:spPr>
          <a:xfrm>
            <a:off x="2178348" y="6660951"/>
            <a:ext cx="144016" cy="144016"/>
          </a:xfrm>
          <a:prstGeom prst="ellipse">
            <a:avLst/>
          </a:prstGeom>
          <a:noFill/>
          <a:ln w="12700"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타원 11"/>
          <p:cNvSpPr/>
          <p:nvPr/>
        </p:nvSpPr>
        <p:spPr>
          <a:xfrm>
            <a:off x="2538388" y="6660951"/>
            <a:ext cx="144016" cy="144016"/>
          </a:xfrm>
          <a:prstGeom prst="ellipse">
            <a:avLst/>
          </a:prstGeom>
          <a:noFill/>
          <a:ln w="12700"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4" name="직선 연결선 13"/>
          <p:cNvCxnSpPr/>
          <p:nvPr/>
        </p:nvCxnSpPr>
        <p:spPr>
          <a:xfrm>
            <a:off x="1170236" y="776820"/>
            <a:ext cx="436306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011080" y="1974334"/>
            <a:ext cx="7697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Solvent :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2-Methoxy </a:t>
            </a: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ethanol ( 0.965 g / mol )</a:t>
            </a:r>
          </a:p>
          <a:p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Solute : Zirconium(IV)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chloride </a:t>
            </a: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octahydrate ( 322.25 g / mol )</a:t>
            </a:r>
            <a:endParaRPr lang="ko-KR" altLang="en-US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11080" y="1451114"/>
            <a:ext cx="7697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Materials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600" y="2916535"/>
            <a:ext cx="3886696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812" y="2916882"/>
            <a:ext cx="3888432" cy="362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124429" y="6821554"/>
            <a:ext cx="2931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In case of ZrO2 0.5M</a:t>
            </a:r>
            <a:endParaRPr lang="ko-KR" altLang="en-US" sz="2400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14161" y="6821554"/>
            <a:ext cx="2931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In case of ZrO2 0.6M</a:t>
            </a:r>
            <a:endParaRPr lang="ko-KR" altLang="en-US" sz="2400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1170236" y="776820"/>
            <a:ext cx="598348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98228" y="108223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Description of the solution process </a:t>
            </a:r>
            <a:endParaRPr lang="ko-KR" altLang="en-US" sz="3200" spc="-150" dirty="0">
              <a:solidFill>
                <a:schemeClr val="tx1">
                  <a:lumMod val="65000"/>
                  <a:lumOff val="35000"/>
                </a:schemeClr>
              </a:solidFill>
              <a:latin typeface="HyhwpEQ" panose="02030600000101010101" pitchFamily="18" charset="-127"/>
              <a:ea typeface="HyhwpEQ" panose="02030600000101010101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70236" y="886222"/>
            <a:ext cx="907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2) Zirconium Oxide solution process ( 0.5M, 0.6M )</a:t>
            </a:r>
            <a:endParaRPr lang="ko-KR" altLang="en-US" sz="2400" spc="-150" dirty="0">
              <a:solidFill>
                <a:schemeClr val="tx1">
                  <a:lumMod val="75000"/>
                  <a:lumOff val="25000"/>
                </a:schemeClr>
              </a:solidFill>
              <a:latin typeface="HyhwpEQ" panose="02030600000101010101" pitchFamily="18" charset="-127"/>
              <a:ea typeface="HyhwpEQ" panose="02030600000101010101" pitchFamily="18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817E3E0D-963A-4F4F-83EA-7C9A632DF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B45F-6B95-43B9-BA4B-B10893221CAF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311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2" b="8317"/>
          <a:stretch/>
        </p:blipFill>
        <p:spPr bwMode="auto">
          <a:xfrm>
            <a:off x="-3175" y="0"/>
            <a:ext cx="10696575" cy="753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-3175" y="0"/>
            <a:ext cx="10696575" cy="7561263"/>
          </a:xfrm>
          <a:prstGeom prst="rect">
            <a:avLst/>
          </a:prstGeom>
          <a:solidFill>
            <a:srgbClr val="BE222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pc="-150" dirty="0">
              <a:solidFill>
                <a:schemeClr val="tx1">
                  <a:lumMod val="50000"/>
                  <a:lumOff val="50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3" name="십자형 5"/>
          <p:cNvSpPr/>
          <p:nvPr/>
        </p:nvSpPr>
        <p:spPr>
          <a:xfrm rot="16200000">
            <a:off x="2025279" y="-1034852"/>
            <a:ext cx="7669066" cy="9667183"/>
          </a:xfrm>
          <a:custGeom>
            <a:avLst/>
            <a:gdLst>
              <a:gd name="connsiteX0" fmla="*/ 0 w 10699750"/>
              <a:gd name="connsiteY0" fmla="*/ 1710059 h 6840236"/>
              <a:gd name="connsiteX1" fmla="*/ 1710059 w 10699750"/>
              <a:gd name="connsiteY1" fmla="*/ 1710059 h 6840236"/>
              <a:gd name="connsiteX2" fmla="*/ 1710059 w 10699750"/>
              <a:gd name="connsiteY2" fmla="*/ 0 h 6840236"/>
              <a:gd name="connsiteX3" fmla="*/ 8989691 w 10699750"/>
              <a:gd name="connsiteY3" fmla="*/ 0 h 6840236"/>
              <a:gd name="connsiteX4" fmla="*/ 8989691 w 10699750"/>
              <a:gd name="connsiteY4" fmla="*/ 1710059 h 6840236"/>
              <a:gd name="connsiteX5" fmla="*/ 10699750 w 10699750"/>
              <a:gd name="connsiteY5" fmla="*/ 1710059 h 6840236"/>
              <a:gd name="connsiteX6" fmla="*/ 10699750 w 10699750"/>
              <a:gd name="connsiteY6" fmla="*/ 5130177 h 6840236"/>
              <a:gd name="connsiteX7" fmla="*/ 8989691 w 10699750"/>
              <a:gd name="connsiteY7" fmla="*/ 5130177 h 6840236"/>
              <a:gd name="connsiteX8" fmla="*/ 8989691 w 10699750"/>
              <a:gd name="connsiteY8" fmla="*/ 6840236 h 6840236"/>
              <a:gd name="connsiteX9" fmla="*/ 1710059 w 10699750"/>
              <a:gd name="connsiteY9" fmla="*/ 6840236 h 6840236"/>
              <a:gd name="connsiteX10" fmla="*/ 1710059 w 10699750"/>
              <a:gd name="connsiteY10" fmla="*/ 5130177 h 6840236"/>
              <a:gd name="connsiteX11" fmla="*/ 0 w 10699750"/>
              <a:gd name="connsiteY11" fmla="*/ 5130177 h 6840236"/>
              <a:gd name="connsiteX12" fmla="*/ 0 w 10699750"/>
              <a:gd name="connsiteY12" fmla="*/ 1710059 h 6840236"/>
              <a:gd name="connsiteX0" fmla="*/ 24148 w 10723898"/>
              <a:gd name="connsiteY0" fmla="*/ 1723696 h 6853873"/>
              <a:gd name="connsiteX1" fmla="*/ 0 w 10723898"/>
              <a:gd name="connsiteY1" fmla="*/ 0 h 6853873"/>
              <a:gd name="connsiteX2" fmla="*/ 1734207 w 10723898"/>
              <a:gd name="connsiteY2" fmla="*/ 13637 h 6853873"/>
              <a:gd name="connsiteX3" fmla="*/ 9013839 w 10723898"/>
              <a:gd name="connsiteY3" fmla="*/ 13637 h 6853873"/>
              <a:gd name="connsiteX4" fmla="*/ 9013839 w 10723898"/>
              <a:gd name="connsiteY4" fmla="*/ 1723696 h 6853873"/>
              <a:gd name="connsiteX5" fmla="*/ 10723898 w 10723898"/>
              <a:gd name="connsiteY5" fmla="*/ 1723696 h 6853873"/>
              <a:gd name="connsiteX6" fmla="*/ 10723898 w 10723898"/>
              <a:gd name="connsiteY6" fmla="*/ 5143814 h 6853873"/>
              <a:gd name="connsiteX7" fmla="*/ 9013839 w 10723898"/>
              <a:gd name="connsiteY7" fmla="*/ 5143814 h 6853873"/>
              <a:gd name="connsiteX8" fmla="*/ 9013839 w 10723898"/>
              <a:gd name="connsiteY8" fmla="*/ 6853873 h 6853873"/>
              <a:gd name="connsiteX9" fmla="*/ 1734207 w 10723898"/>
              <a:gd name="connsiteY9" fmla="*/ 6853873 h 6853873"/>
              <a:gd name="connsiteX10" fmla="*/ 1734207 w 10723898"/>
              <a:gd name="connsiteY10" fmla="*/ 5143814 h 6853873"/>
              <a:gd name="connsiteX11" fmla="*/ 24148 w 10723898"/>
              <a:gd name="connsiteY11" fmla="*/ 5143814 h 6853873"/>
              <a:gd name="connsiteX12" fmla="*/ 24148 w 10723898"/>
              <a:gd name="connsiteY12" fmla="*/ 1723696 h 6853873"/>
              <a:gd name="connsiteX0" fmla="*/ 24148 w 10723898"/>
              <a:gd name="connsiteY0" fmla="*/ 1723696 h 6857000"/>
              <a:gd name="connsiteX1" fmla="*/ 0 w 10723898"/>
              <a:gd name="connsiteY1" fmla="*/ 0 h 6857000"/>
              <a:gd name="connsiteX2" fmla="*/ 1734207 w 10723898"/>
              <a:gd name="connsiteY2" fmla="*/ 13637 h 6857000"/>
              <a:gd name="connsiteX3" fmla="*/ 9013839 w 10723898"/>
              <a:gd name="connsiteY3" fmla="*/ 13637 h 6857000"/>
              <a:gd name="connsiteX4" fmla="*/ 9013839 w 10723898"/>
              <a:gd name="connsiteY4" fmla="*/ 1723696 h 6857000"/>
              <a:gd name="connsiteX5" fmla="*/ 10723898 w 10723898"/>
              <a:gd name="connsiteY5" fmla="*/ 1723696 h 6857000"/>
              <a:gd name="connsiteX6" fmla="*/ 10723898 w 10723898"/>
              <a:gd name="connsiteY6" fmla="*/ 5143814 h 6857000"/>
              <a:gd name="connsiteX7" fmla="*/ 9013839 w 10723898"/>
              <a:gd name="connsiteY7" fmla="*/ 5143814 h 6857000"/>
              <a:gd name="connsiteX8" fmla="*/ 9013839 w 10723898"/>
              <a:gd name="connsiteY8" fmla="*/ 6853873 h 6857000"/>
              <a:gd name="connsiteX9" fmla="*/ 1734207 w 10723898"/>
              <a:gd name="connsiteY9" fmla="*/ 6853873 h 6857000"/>
              <a:gd name="connsiteX10" fmla="*/ 21021 w 10723898"/>
              <a:gd name="connsiteY10" fmla="*/ 6857000 h 6857000"/>
              <a:gd name="connsiteX11" fmla="*/ 24148 w 10723898"/>
              <a:gd name="connsiteY11" fmla="*/ 5143814 h 6857000"/>
              <a:gd name="connsiteX12" fmla="*/ 24148 w 10723898"/>
              <a:gd name="connsiteY12" fmla="*/ 1723696 h 6857000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9013839 w 10737536"/>
              <a:gd name="connsiteY3" fmla="*/ 13637 h 6867511"/>
              <a:gd name="connsiteX4" fmla="*/ 9013839 w 10737536"/>
              <a:gd name="connsiteY4" fmla="*/ 1723696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9013839 w 10737536"/>
              <a:gd name="connsiteY3" fmla="*/ 13637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5398281 w 10737536"/>
              <a:gd name="connsiteY3" fmla="*/ 13637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5429812 w 10737536"/>
              <a:gd name="connsiteY3" fmla="*/ 591706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5398281 w 10737536"/>
              <a:gd name="connsiteY3" fmla="*/ 349969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9718032 w 10737536"/>
              <a:gd name="connsiteY4" fmla="*/ 1051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879048 h 7022863"/>
              <a:gd name="connsiteX1" fmla="*/ 0 w 10737536"/>
              <a:gd name="connsiteY1" fmla="*/ 155352 h 7022863"/>
              <a:gd name="connsiteX2" fmla="*/ 5013435 w 10737536"/>
              <a:gd name="connsiteY2" fmla="*/ 179500 h 7022863"/>
              <a:gd name="connsiteX3" fmla="*/ 5398281 w 10737536"/>
              <a:gd name="connsiteY3" fmla="*/ 505321 h 7022863"/>
              <a:gd name="connsiteX4" fmla="*/ 9718032 w 10737536"/>
              <a:gd name="connsiteY4" fmla="*/ 165862 h 7022863"/>
              <a:gd name="connsiteX5" fmla="*/ 10723898 w 10737536"/>
              <a:gd name="connsiteY5" fmla="*/ 165862 h 7022863"/>
              <a:gd name="connsiteX6" fmla="*/ 10723898 w 10737536"/>
              <a:gd name="connsiteY6" fmla="*/ 5299166 h 7022863"/>
              <a:gd name="connsiteX7" fmla="*/ 10737536 w 10737536"/>
              <a:gd name="connsiteY7" fmla="*/ 7022863 h 7022863"/>
              <a:gd name="connsiteX8" fmla="*/ 9013839 w 10737536"/>
              <a:gd name="connsiteY8" fmla="*/ 7009225 h 7022863"/>
              <a:gd name="connsiteX9" fmla="*/ 1734207 w 10737536"/>
              <a:gd name="connsiteY9" fmla="*/ 7009225 h 7022863"/>
              <a:gd name="connsiteX10" fmla="*/ 21021 w 10737536"/>
              <a:gd name="connsiteY10" fmla="*/ 7012352 h 7022863"/>
              <a:gd name="connsiteX11" fmla="*/ 24148 w 10737536"/>
              <a:gd name="connsiteY11" fmla="*/ 5299166 h 7022863"/>
              <a:gd name="connsiteX12" fmla="*/ 24148 w 10737536"/>
              <a:gd name="connsiteY12" fmla="*/ 1879048 h 7022863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9718032 w 10737536"/>
              <a:gd name="connsiteY4" fmla="*/ 10510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5533 h 6869348"/>
              <a:gd name="connsiteX1" fmla="*/ 0 w 10737536"/>
              <a:gd name="connsiteY1" fmla="*/ 1837 h 6869348"/>
              <a:gd name="connsiteX2" fmla="*/ 5013435 w 10737536"/>
              <a:gd name="connsiteY2" fmla="*/ 25985 h 6869348"/>
              <a:gd name="connsiteX3" fmla="*/ 5398281 w 10737536"/>
              <a:gd name="connsiteY3" fmla="*/ 351806 h 6869348"/>
              <a:gd name="connsiteX4" fmla="*/ 9718032 w 10737536"/>
              <a:gd name="connsiteY4" fmla="*/ 12347 h 6869348"/>
              <a:gd name="connsiteX5" fmla="*/ 10723898 w 10737536"/>
              <a:gd name="connsiteY5" fmla="*/ 12347 h 6869348"/>
              <a:gd name="connsiteX6" fmla="*/ 10723898 w 10737536"/>
              <a:gd name="connsiteY6" fmla="*/ 5145651 h 6869348"/>
              <a:gd name="connsiteX7" fmla="*/ 10737536 w 10737536"/>
              <a:gd name="connsiteY7" fmla="*/ 6869348 h 6869348"/>
              <a:gd name="connsiteX8" fmla="*/ 9013839 w 10737536"/>
              <a:gd name="connsiteY8" fmla="*/ 6855710 h 6869348"/>
              <a:gd name="connsiteX9" fmla="*/ 1734207 w 10737536"/>
              <a:gd name="connsiteY9" fmla="*/ 6855710 h 6869348"/>
              <a:gd name="connsiteX10" fmla="*/ 21021 w 10737536"/>
              <a:gd name="connsiteY10" fmla="*/ 6858837 h 6869348"/>
              <a:gd name="connsiteX11" fmla="*/ 24148 w 10737536"/>
              <a:gd name="connsiteY11" fmla="*/ 5145651 h 6869348"/>
              <a:gd name="connsiteX12" fmla="*/ 24148 w 10737536"/>
              <a:gd name="connsiteY12" fmla="*/ 1725533 h 6869348"/>
              <a:gd name="connsiteX0" fmla="*/ 24148 w 10941658"/>
              <a:gd name="connsiteY0" fmla="*/ 2067364 h 7211179"/>
              <a:gd name="connsiteX1" fmla="*/ 0 w 10941658"/>
              <a:gd name="connsiteY1" fmla="*/ 343668 h 7211179"/>
              <a:gd name="connsiteX2" fmla="*/ 5013435 w 10941658"/>
              <a:gd name="connsiteY2" fmla="*/ 367816 h 7211179"/>
              <a:gd name="connsiteX3" fmla="*/ 5398281 w 10941658"/>
              <a:gd name="connsiteY3" fmla="*/ 693637 h 7211179"/>
              <a:gd name="connsiteX4" fmla="*/ 7784128 w 10941658"/>
              <a:gd name="connsiteY4" fmla="*/ 417241 h 7211179"/>
              <a:gd name="connsiteX5" fmla="*/ 10723898 w 10941658"/>
              <a:gd name="connsiteY5" fmla="*/ 354178 h 7211179"/>
              <a:gd name="connsiteX6" fmla="*/ 10723898 w 10941658"/>
              <a:gd name="connsiteY6" fmla="*/ 5487482 h 7211179"/>
              <a:gd name="connsiteX7" fmla="*/ 10737536 w 10941658"/>
              <a:gd name="connsiteY7" fmla="*/ 7211179 h 7211179"/>
              <a:gd name="connsiteX8" fmla="*/ 9013839 w 10941658"/>
              <a:gd name="connsiteY8" fmla="*/ 7197541 h 7211179"/>
              <a:gd name="connsiteX9" fmla="*/ 1734207 w 10941658"/>
              <a:gd name="connsiteY9" fmla="*/ 7197541 h 7211179"/>
              <a:gd name="connsiteX10" fmla="*/ 21021 w 10941658"/>
              <a:gd name="connsiteY10" fmla="*/ 7200668 h 7211179"/>
              <a:gd name="connsiteX11" fmla="*/ 24148 w 10941658"/>
              <a:gd name="connsiteY11" fmla="*/ 5487482 h 7211179"/>
              <a:gd name="connsiteX12" fmla="*/ 24148 w 10941658"/>
              <a:gd name="connsiteY12" fmla="*/ 2067364 h 7211179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7784128 w 10737536"/>
              <a:gd name="connsiteY4" fmla="*/ 73573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1097367"/>
              <a:gd name="connsiteY0" fmla="*/ 2083869 h 7227684"/>
              <a:gd name="connsiteX1" fmla="*/ 0 w 11097367"/>
              <a:gd name="connsiteY1" fmla="*/ 360173 h 7227684"/>
              <a:gd name="connsiteX2" fmla="*/ 5013435 w 11097367"/>
              <a:gd name="connsiteY2" fmla="*/ 384321 h 7227684"/>
              <a:gd name="connsiteX3" fmla="*/ 5398281 w 11097367"/>
              <a:gd name="connsiteY3" fmla="*/ 710142 h 7227684"/>
              <a:gd name="connsiteX4" fmla="*/ 5682059 w 11097367"/>
              <a:gd name="connsiteY4" fmla="*/ 381194 h 7227684"/>
              <a:gd name="connsiteX5" fmla="*/ 10723898 w 11097367"/>
              <a:gd name="connsiteY5" fmla="*/ 370683 h 7227684"/>
              <a:gd name="connsiteX6" fmla="*/ 10723898 w 11097367"/>
              <a:gd name="connsiteY6" fmla="*/ 5503987 h 7227684"/>
              <a:gd name="connsiteX7" fmla="*/ 10737536 w 11097367"/>
              <a:gd name="connsiteY7" fmla="*/ 7227684 h 7227684"/>
              <a:gd name="connsiteX8" fmla="*/ 9013839 w 11097367"/>
              <a:gd name="connsiteY8" fmla="*/ 7214046 h 7227684"/>
              <a:gd name="connsiteX9" fmla="*/ 1734207 w 11097367"/>
              <a:gd name="connsiteY9" fmla="*/ 7214046 h 7227684"/>
              <a:gd name="connsiteX10" fmla="*/ 21021 w 11097367"/>
              <a:gd name="connsiteY10" fmla="*/ 7217173 h 7227684"/>
              <a:gd name="connsiteX11" fmla="*/ 24148 w 11097367"/>
              <a:gd name="connsiteY11" fmla="*/ 5503987 h 7227684"/>
              <a:gd name="connsiteX12" fmla="*/ 24148 w 11097367"/>
              <a:gd name="connsiteY12" fmla="*/ 2083869 h 7227684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5682059 w 10737536"/>
              <a:gd name="connsiteY4" fmla="*/ 21021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1091139"/>
              <a:gd name="connsiteY0" fmla="*/ 2083869 h 7227684"/>
              <a:gd name="connsiteX1" fmla="*/ 0 w 11091139"/>
              <a:gd name="connsiteY1" fmla="*/ 360173 h 7227684"/>
              <a:gd name="connsiteX2" fmla="*/ 5013435 w 11091139"/>
              <a:gd name="connsiteY2" fmla="*/ 384321 h 7227684"/>
              <a:gd name="connsiteX3" fmla="*/ 5398281 w 11091139"/>
              <a:gd name="connsiteY3" fmla="*/ 710142 h 7227684"/>
              <a:gd name="connsiteX4" fmla="*/ 5766141 w 11091139"/>
              <a:gd name="connsiteY4" fmla="*/ 381194 h 7227684"/>
              <a:gd name="connsiteX5" fmla="*/ 10723898 w 11091139"/>
              <a:gd name="connsiteY5" fmla="*/ 370683 h 7227684"/>
              <a:gd name="connsiteX6" fmla="*/ 10723898 w 11091139"/>
              <a:gd name="connsiteY6" fmla="*/ 5503987 h 7227684"/>
              <a:gd name="connsiteX7" fmla="*/ 10737536 w 11091139"/>
              <a:gd name="connsiteY7" fmla="*/ 7227684 h 7227684"/>
              <a:gd name="connsiteX8" fmla="*/ 9013839 w 11091139"/>
              <a:gd name="connsiteY8" fmla="*/ 7214046 h 7227684"/>
              <a:gd name="connsiteX9" fmla="*/ 1734207 w 11091139"/>
              <a:gd name="connsiteY9" fmla="*/ 7214046 h 7227684"/>
              <a:gd name="connsiteX10" fmla="*/ 21021 w 11091139"/>
              <a:gd name="connsiteY10" fmla="*/ 7217173 h 7227684"/>
              <a:gd name="connsiteX11" fmla="*/ 24148 w 11091139"/>
              <a:gd name="connsiteY11" fmla="*/ 5503987 h 7227684"/>
              <a:gd name="connsiteX12" fmla="*/ 24148 w 11091139"/>
              <a:gd name="connsiteY12" fmla="*/ 2083869 h 7227684"/>
              <a:gd name="connsiteX0" fmla="*/ 24148 w 11091139"/>
              <a:gd name="connsiteY0" fmla="*/ 2090945 h 7234760"/>
              <a:gd name="connsiteX1" fmla="*/ 0 w 11091139"/>
              <a:gd name="connsiteY1" fmla="*/ 367249 h 7234760"/>
              <a:gd name="connsiteX2" fmla="*/ 5013435 w 11091139"/>
              <a:gd name="connsiteY2" fmla="*/ 391397 h 7234760"/>
              <a:gd name="connsiteX3" fmla="*/ 5398281 w 11091139"/>
              <a:gd name="connsiteY3" fmla="*/ 717218 h 7234760"/>
              <a:gd name="connsiteX4" fmla="*/ 5766141 w 11091139"/>
              <a:gd name="connsiteY4" fmla="*/ 388270 h 7234760"/>
              <a:gd name="connsiteX5" fmla="*/ 10723898 w 11091139"/>
              <a:gd name="connsiteY5" fmla="*/ 377759 h 7234760"/>
              <a:gd name="connsiteX6" fmla="*/ 10723898 w 11091139"/>
              <a:gd name="connsiteY6" fmla="*/ 5511063 h 7234760"/>
              <a:gd name="connsiteX7" fmla="*/ 10737536 w 11091139"/>
              <a:gd name="connsiteY7" fmla="*/ 7234760 h 7234760"/>
              <a:gd name="connsiteX8" fmla="*/ 9013839 w 11091139"/>
              <a:gd name="connsiteY8" fmla="*/ 7221122 h 7234760"/>
              <a:gd name="connsiteX9" fmla="*/ 1734207 w 11091139"/>
              <a:gd name="connsiteY9" fmla="*/ 7221122 h 7234760"/>
              <a:gd name="connsiteX10" fmla="*/ 21021 w 11091139"/>
              <a:gd name="connsiteY10" fmla="*/ 7224249 h 7234760"/>
              <a:gd name="connsiteX11" fmla="*/ 24148 w 11091139"/>
              <a:gd name="connsiteY11" fmla="*/ 5511063 h 7234760"/>
              <a:gd name="connsiteX12" fmla="*/ 24148 w 11091139"/>
              <a:gd name="connsiteY12" fmla="*/ 2090945 h 7234760"/>
              <a:gd name="connsiteX0" fmla="*/ 24148 w 11091139"/>
              <a:gd name="connsiteY0" fmla="*/ 2090945 h 7234760"/>
              <a:gd name="connsiteX1" fmla="*/ 0 w 11091139"/>
              <a:gd name="connsiteY1" fmla="*/ 367249 h 7234760"/>
              <a:gd name="connsiteX2" fmla="*/ 5013435 w 11091139"/>
              <a:gd name="connsiteY2" fmla="*/ 391397 h 7234760"/>
              <a:gd name="connsiteX3" fmla="*/ 5398281 w 11091139"/>
              <a:gd name="connsiteY3" fmla="*/ 717218 h 7234760"/>
              <a:gd name="connsiteX4" fmla="*/ 5766141 w 11091139"/>
              <a:gd name="connsiteY4" fmla="*/ 388270 h 7234760"/>
              <a:gd name="connsiteX5" fmla="*/ 10723898 w 11091139"/>
              <a:gd name="connsiteY5" fmla="*/ 377759 h 7234760"/>
              <a:gd name="connsiteX6" fmla="*/ 10723898 w 11091139"/>
              <a:gd name="connsiteY6" fmla="*/ 5511063 h 7234760"/>
              <a:gd name="connsiteX7" fmla="*/ 10737536 w 11091139"/>
              <a:gd name="connsiteY7" fmla="*/ 7234760 h 7234760"/>
              <a:gd name="connsiteX8" fmla="*/ 9013839 w 11091139"/>
              <a:gd name="connsiteY8" fmla="*/ 7221122 h 7234760"/>
              <a:gd name="connsiteX9" fmla="*/ 1734207 w 11091139"/>
              <a:gd name="connsiteY9" fmla="*/ 7221122 h 7234760"/>
              <a:gd name="connsiteX10" fmla="*/ 21021 w 11091139"/>
              <a:gd name="connsiteY10" fmla="*/ 7224249 h 7234760"/>
              <a:gd name="connsiteX11" fmla="*/ 24148 w 11091139"/>
              <a:gd name="connsiteY11" fmla="*/ 5511063 h 7234760"/>
              <a:gd name="connsiteX12" fmla="*/ 24148 w 11091139"/>
              <a:gd name="connsiteY12" fmla="*/ 2090945 h 7234760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5766141 w 10737536"/>
              <a:gd name="connsiteY4" fmla="*/ 21021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37536" h="6867511">
                <a:moveTo>
                  <a:pt x="24148" y="1723696"/>
                </a:moveTo>
                <a:lnTo>
                  <a:pt x="0" y="0"/>
                </a:lnTo>
                <a:lnTo>
                  <a:pt x="5013435" y="24148"/>
                </a:lnTo>
                <a:lnTo>
                  <a:pt x="5398281" y="349969"/>
                </a:lnTo>
                <a:cubicBezTo>
                  <a:pt x="5520901" y="240320"/>
                  <a:pt x="5769645" y="25566"/>
                  <a:pt x="5766141" y="21021"/>
                </a:cubicBezTo>
                <a:cubicBezTo>
                  <a:pt x="5762637" y="16476"/>
                  <a:pt x="10717412" y="18559"/>
                  <a:pt x="10723898" y="10510"/>
                </a:cubicBezTo>
                <a:cubicBezTo>
                  <a:pt x="10730384" y="2461"/>
                  <a:pt x="10723898" y="3432713"/>
                  <a:pt x="10723898" y="5143814"/>
                </a:cubicBezTo>
                <a:lnTo>
                  <a:pt x="10737536" y="6867511"/>
                </a:lnTo>
                <a:lnTo>
                  <a:pt x="9013839" y="6853873"/>
                </a:lnTo>
                <a:lnTo>
                  <a:pt x="1734207" y="6853873"/>
                </a:lnTo>
                <a:lnTo>
                  <a:pt x="21021" y="6857000"/>
                </a:lnTo>
                <a:cubicBezTo>
                  <a:pt x="22063" y="6285938"/>
                  <a:pt x="23106" y="5714876"/>
                  <a:pt x="24148" y="5143814"/>
                </a:cubicBezTo>
                <a:lnTo>
                  <a:pt x="24148" y="17236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타원 7"/>
          <p:cNvSpPr/>
          <p:nvPr/>
        </p:nvSpPr>
        <p:spPr>
          <a:xfrm>
            <a:off x="1098228" y="6660951"/>
            <a:ext cx="144016" cy="144016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타원 8"/>
          <p:cNvSpPr/>
          <p:nvPr/>
        </p:nvSpPr>
        <p:spPr>
          <a:xfrm>
            <a:off x="1458268" y="6660951"/>
            <a:ext cx="144016" cy="144016"/>
          </a:xfrm>
          <a:prstGeom prst="ellipse">
            <a:avLst/>
          </a:prstGeom>
          <a:noFill/>
          <a:ln w="12700"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타원 9"/>
          <p:cNvSpPr/>
          <p:nvPr/>
        </p:nvSpPr>
        <p:spPr>
          <a:xfrm>
            <a:off x="1818308" y="6660951"/>
            <a:ext cx="144016" cy="144016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타원 10"/>
          <p:cNvSpPr/>
          <p:nvPr/>
        </p:nvSpPr>
        <p:spPr>
          <a:xfrm>
            <a:off x="2178348" y="6660951"/>
            <a:ext cx="144016" cy="144016"/>
          </a:xfrm>
          <a:prstGeom prst="ellipse">
            <a:avLst/>
          </a:prstGeom>
          <a:noFill/>
          <a:ln w="12700"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타원 11"/>
          <p:cNvSpPr/>
          <p:nvPr/>
        </p:nvSpPr>
        <p:spPr>
          <a:xfrm>
            <a:off x="2538388" y="6660951"/>
            <a:ext cx="144016" cy="144016"/>
          </a:xfrm>
          <a:prstGeom prst="ellipse">
            <a:avLst/>
          </a:prstGeom>
          <a:noFill/>
          <a:ln w="12700"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4" name="직선 연결선 13"/>
          <p:cNvCxnSpPr/>
          <p:nvPr/>
        </p:nvCxnSpPr>
        <p:spPr>
          <a:xfrm>
            <a:off x="1170236" y="776820"/>
            <a:ext cx="436306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011080" y="1974334"/>
            <a:ext cx="7697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Solvent :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2-Methoxy </a:t>
            </a: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ethanol ( 0.965 g / mol )</a:t>
            </a:r>
          </a:p>
          <a:p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Solute : Zirconium(IV) </a:t>
            </a:r>
            <a:r>
              <a:rPr lang="en-US" altLang="ko-KR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chloride </a:t>
            </a:r>
            <a:r>
              <a:rPr lang="en-US" altLang="ko-KR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octahydrate ( 322.25 g / mol )</a:t>
            </a:r>
            <a:endParaRPr lang="ko-KR" altLang="en-US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11080" y="1451114"/>
            <a:ext cx="7697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Materials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24429" y="6821554"/>
            <a:ext cx="2931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In case of ZrO2 0.5M</a:t>
            </a:r>
            <a:endParaRPr lang="ko-KR" altLang="en-US" sz="2400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14161" y="6821554"/>
            <a:ext cx="2931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In case of ZrO2 0.6M</a:t>
            </a:r>
            <a:endParaRPr lang="ko-KR" altLang="en-US" sz="2400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308" y="2988543"/>
            <a:ext cx="3714988" cy="338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12" y="2988543"/>
            <a:ext cx="3960440" cy="339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직선 연결선 25"/>
          <p:cNvCxnSpPr/>
          <p:nvPr/>
        </p:nvCxnSpPr>
        <p:spPr>
          <a:xfrm>
            <a:off x="1170236" y="776820"/>
            <a:ext cx="598348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98228" y="108223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Description of the solution process </a:t>
            </a:r>
            <a:endParaRPr lang="ko-KR" altLang="en-US" sz="3200" spc="-150" dirty="0">
              <a:solidFill>
                <a:schemeClr val="tx1">
                  <a:lumMod val="65000"/>
                  <a:lumOff val="35000"/>
                </a:schemeClr>
              </a:solidFill>
              <a:latin typeface="HyhwpEQ" panose="02030600000101010101" pitchFamily="18" charset="-127"/>
              <a:ea typeface="HyhwpEQ" panose="02030600000101010101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70236" y="886222"/>
            <a:ext cx="907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2) Zirconium Oxide solution process ( 0.5M, 0.6M )</a:t>
            </a:r>
            <a:endParaRPr lang="ko-KR" altLang="en-US" sz="2400" spc="-150" dirty="0">
              <a:solidFill>
                <a:schemeClr val="tx1">
                  <a:lumMod val="75000"/>
                  <a:lumOff val="25000"/>
                </a:schemeClr>
              </a:solidFill>
              <a:latin typeface="HyhwpEQ" panose="02030600000101010101" pitchFamily="18" charset="-127"/>
              <a:ea typeface="HyhwpEQ" panose="02030600000101010101" pitchFamily="18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068DFDDC-C5D1-4F57-B0DD-EE06A7C0C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B45F-6B95-43B9-BA4B-B10893221CAF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932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2" b="8317"/>
          <a:stretch/>
        </p:blipFill>
        <p:spPr bwMode="auto">
          <a:xfrm>
            <a:off x="-3175" y="0"/>
            <a:ext cx="10696575" cy="753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-3175" y="0"/>
            <a:ext cx="10696575" cy="7561263"/>
          </a:xfrm>
          <a:prstGeom prst="rect">
            <a:avLst/>
          </a:prstGeom>
          <a:solidFill>
            <a:srgbClr val="BE222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pc="-150" dirty="0">
              <a:solidFill>
                <a:schemeClr val="tx1">
                  <a:lumMod val="50000"/>
                  <a:lumOff val="50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3" name="십자형 5"/>
          <p:cNvSpPr/>
          <p:nvPr/>
        </p:nvSpPr>
        <p:spPr>
          <a:xfrm rot="16200000">
            <a:off x="2025279" y="-1034852"/>
            <a:ext cx="7669066" cy="9667183"/>
          </a:xfrm>
          <a:custGeom>
            <a:avLst/>
            <a:gdLst>
              <a:gd name="connsiteX0" fmla="*/ 0 w 10699750"/>
              <a:gd name="connsiteY0" fmla="*/ 1710059 h 6840236"/>
              <a:gd name="connsiteX1" fmla="*/ 1710059 w 10699750"/>
              <a:gd name="connsiteY1" fmla="*/ 1710059 h 6840236"/>
              <a:gd name="connsiteX2" fmla="*/ 1710059 w 10699750"/>
              <a:gd name="connsiteY2" fmla="*/ 0 h 6840236"/>
              <a:gd name="connsiteX3" fmla="*/ 8989691 w 10699750"/>
              <a:gd name="connsiteY3" fmla="*/ 0 h 6840236"/>
              <a:gd name="connsiteX4" fmla="*/ 8989691 w 10699750"/>
              <a:gd name="connsiteY4" fmla="*/ 1710059 h 6840236"/>
              <a:gd name="connsiteX5" fmla="*/ 10699750 w 10699750"/>
              <a:gd name="connsiteY5" fmla="*/ 1710059 h 6840236"/>
              <a:gd name="connsiteX6" fmla="*/ 10699750 w 10699750"/>
              <a:gd name="connsiteY6" fmla="*/ 5130177 h 6840236"/>
              <a:gd name="connsiteX7" fmla="*/ 8989691 w 10699750"/>
              <a:gd name="connsiteY7" fmla="*/ 5130177 h 6840236"/>
              <a:gd name="connsiteX8" fmla="*/ 8989691 w 10699750"/>
              <a:gd name="connsiteY8" fmla="*/ 6840236 h 6840236"/>
              <a:gd name="connsiteX9" fmla="*/ 1710059 w 10699750"/>
              <a:gd name="connsiteY9" fmla="*/ 6840236 h 6840236"/>
              <a:gd name="connsiteX10" fmla="*/ 1710059 w 10699750"/>
              <a:gd name="connsiteY10" fmla="*/ 5130177 h 6840236"/>
              <a:gd name="connsiteX11" fmla="*/ 0 w 10699750"/>
              <a:gd name="connsiteY11" fmla="*/ 5130177 h 6840236"/>
              <a:gd name="connsiteX12" fmla="*/ 0 w 10699750"/>
              <a:gd name="connsiteY12" fmla="*/ 1710059 h 6840236"/>
              <a:gd name="connsiteX0" fmla="*/ 24148 w 10723898"/>
              <a:gd name="connsiteY0" fmla="*/ 1723696 h 6853873"/>
              <a:gd name="connsiteX1" fmla="*/ 0 w 10723898"/>
              <a:gd name="connsiteY1" fmla="*/ 0 h 6853873"/>
              <a:gd name="connsiteX2" fmla="*/ 1734207 w 10723898"/>
              <a:gd name="connsiteY2" fmla="*/ 13637 h 6853873"/>
              <a:gd name="connsiteX3" fmla="*/ 9013839 w 10723898"/>
              <a:gd name="connsiteY3" fmla="*/ 13637 h 6853873"/>
              <a:gd name="connsiteX4" fmla="*/ 9013839 w 10723898"/>
              <a:gd name="connsiteY4" fmla="*/ 1723696 h 6853873"/>
              <a:gd name="connsiteX5" fmla="*/ 10723898 w 10723898"/>
              <a:gd name="connsiteY5" fmla="*/ 1723696 h 6853873"/>
              <a:gd name="connsiteX6" fmla="*/ 10723898 w 10723898"/>
              <a:gd name="connsiteY6" fmla="*/ 5143814 h 6853873"/>
              <a:gd name="connsiteX7" fmla="*/ 9013839 w 10723898"/>
              <a:gd name="connsiteY7" fmla="*/ 5143814 h 6853873"/>
              <a:gd name="connsiteX8" fmla="*/ 9013839 w 10723898"/>
              <a:gd name="connsiteY8" fmla="*/ 6853873 h 6853873"/>
              <a:gd name="connsiteX9" fmla="*/ 1734207 w 10723898"/>
              <a:gd name="connsiteY9" fmla="*/ 6853873 h 6853873"/>
              <a:gd name="connsiteX10" fmla="*/ 1734207 w 10723898"/>
              <a:gd name="connsiteY10" fmla="*/ 5143814 h 6853873"/>
              <a:gd name="connsiteX11" fmla="*/ 24148 w 10723898"/>
              <a:gd name="connsiteY11" fmla="*/ 5143814 h 6853873"/>
              <a:gd name="connsiteX12" fmla="*/ 24148 w 10723898"/>
              <a:gd name="connsiteY12" fmla="*/ 1723696 h 6853873"/>
              <a:gd name="connsiteX0" fmla="*/ 24148 w 10723898"/>
              <a:gd name="connsiteY0" fmla="*/ 1723696 h 6857000"/>
              <a:gd name="connsiteX1" fmla="*/ 0 w 10723898"/>
              <a:gd name="connsiteY1" fmla="*/ 0 h 6857000"/>
              <a:gd name="connsiteX2" fmla="*/ 1734207 w 10723898"/>
              <a:gd name="connsiteY2" fmla="*/ 13637 h 6857000"/>
              <a:gd name="connsiteX3" fmla="*/ 9013839 w 10723898"/>
              <a:gd name="connsiteY3" fmla="*/ 13637 h 6857000"/>
              <a:gd name="connsiteX4" fmla="*/ 9013839 w 10723898"/>
              <a:gd name="connsiteY4" fmla="*/ 1723696 h 6857000"/>
              <a:gd name="connsiteX5" fmla="*/ 10723898 w 10723898"/>
              <a:gd name="connsiteY5" fmla="*/ 1723696 h 6857000"/>
              <a:gd name="connsiteX6" fmla="*/ 10723898 w 10723898"/>
              <a:gd name="connsiteY6" fmla="*/ 5143814 h 6857000"/>
              <a:gd name="connsiteX7" fmla="*/ 9013839 w 10723898"/>
              <a:gd name="connsiteY7" fmla="*/ 5143814 h 6857000"/>
              <a:gd name="connsiteX8" fmla="*/ 9013839 w 10723898"/>
              <a:gd name="connsiteY8" fmla="*/ 6853873 h 6857000"/>
              <a:gd name="connsiteX9" fmla="*/ 1734207 w 10723898"/>
              <a:gd name="connsiteY9" fmla="*/ 6853873 h 6857000"/>
              <a:gd name="connsiteX10" fmla="*/ 21021 w 10723898"/>
              <a:gd name="connsiteY10" fmla="*/ 6857000 h 6857000"/>
              <a:gd name="connsiteX11" fmla="*/ 24148 w 10723898"/>
              <a:gd name="connsiteY11" fmla="*/ 5143814 h 6857000"/>
              <a:gd name="connsiteX12" fmla="*/ 24148 w 10723898"/>
              <a:gd name="connsiteY12" fmla="*/ 1723696 h 6857000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9013839 w 10737536"/>
              <a:gd name="connsiteY3" fmla="*/ 13637 h 6867511"/>
              <a:gd name="connsiteX4" fmla="*/ 9013839 w 10737536"/>
              <a:gd name="connsiteY4" fmla="*/ 1723696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9013839 w 10737536"/>
              <a:gd name="connsiteY3" fmla="*/ 13637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5398281 w 10737536"/>
              <a:gd name="connsiteY3" fmla="*/ 13637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5429812 w 10737536"/>
              <a:gd name="connsiteY3" fmla="*/ 591706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5398281 w 10737536"/>
              <a:gd name="connsiteY3" fmla="*/ 349969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9718032 w 10737536"/>
              <a:gd name="connsiteY4" fmla="*/ 1051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879048 h 7022863"/>
              <a:gd name="connsiteX1" fmla="*/ 0 w 10737536"/>
              <a:gd name="connsiteY1" fmla="*/ 155352 h 7022863"/>
              <a:gd name="connsiteX2" fmla="*/ 5013435 w 10737536"/>
              <a:gd name="connsiteY2" fmla="*/ 179500 h 7022863"/>
              <a:gd name="connsiteX3" fmla="*/ 5398281 w 10737536"/>
              <a:gd name="connsiteY3" fmla="*/ 505321 h 7022863"/>
              <a:gd name="connsiteX4" fmla="*/ 9718032 w 10737536"/>
              <a:gd name="connsiteY4" fmla="*/ 165862 h 7022863"/>
              <a:gd name="connsiteX5" fmla="*/ 10723898 w 10737536"/>
              <a:gd name="connsiteY5" fmla="*/ 165862 h 7022863"/>
              <a:gd name="connsiteX6" fmla="*/ 10723898 w 10737536"/>
              <a:gd name="connsiteY6" fmla="*/ 5299166 h 7022863"/>
              <a:gd name="connsiteX7" fmla="*/ 10737536 w 10737536"/>
              <a:gd name="connsiteY7" fmla="*/ 7022863 h 7022863"/>
              <a:gd name="connsiteX8" fmla="*/ 9013839 w 10737536"/>
              <a:gd name="connsiteY8" fmla="*/ 7009225 h 7022863"/>
              <a:gd name="connsiteX9" fmla="*/ 1734207 w 10737536"/>
              <a:gd name="connsiteY9" fmla="*/ 7009225 h 7022863"/>
              <a:gd name="connsiteX10" fmla="*/ 21021 w 10737536"/>
              <a:gd name="connsiteY10" fmla="*/ 7012352 h 7022863"/>
              <a:gd name="connsiteX11" fmla="*/ 24148 w 10737536"/>
              <a:gd name="connsiteY11" fmla="*/ 5299166 h 7022863"/>
              <a:gd name="connsiteX12" fmla="*/ 24148 w 10737536"/>
              <a:gd name="connsiteY12" fmla="*/ 1879048 h 7022863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9718032 w 10737536"/>
              <a:gd name="connsiteY4" fmla="*/ 10510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5533 h 6869348"/>
              <a:gd name="connsiteX1" fmla="*/ 0 w 10737536"/>
              <a:gd name="connsiteY1" fmla="*/ 1837 h 6869348"/>
              <a:gd name="connsiteX2" fmla="*/ 5013435 w 10737536"/>
              <a:gd name="connsiteY2" fmla="*/ 25985 h 6869348"/>
              <a:gd name="connsiteX3" fmla="*/ 5398281 w 10737536"/>
              <a:gd name="connsiteY3" fmla="*/ 351806 h 6869348"/>
              <a:gd name="connsiteX4" fmla="*/ 9718032 w 10737536"/>
              <a:gd name="connsiteY4" fmla="*/ 12347 h 6869348"/>
              <a:gd name="connsiteX5" fmla="*/ 10723898 w 10737536"/>
              <a:gd name="connsiteY5" fmla="*/ 12347 h 6869348"/>
              <a:gd name="connsiteX6" fmla="*/ 10723898 w 10737536"/>
              <a:gd name="connsiteY6" fmla="*/ 5145651 h 6869348"/>
              <a:gd name="connsiteX7" fmla="*/ 10737536 w 10737536"/>
              <a:gd name="connsiteY7" fmla="*/ 6869348 h 6869348"/>
              <a:gd name="connsiteX8" fmla="*/ 9013839 w 10737536"/>
              <a:gd name="connsiteY8" fmla="*/ 6855710 h 6869348"/>
              <a:gd name="connsiteX9" fmla="*/ 1734207 w 10737536"/>
              <a:gd name="connsiteY9" fmla="*/ 6855710 h 6869348"/>
              <a:gd name="connsiteX10" fmla="*/ 21021 w 10737536"/>
              <a:gd name="connsiteY10" fmla="*/ 6858837 h 6869348"/>
              <a:gd name="connsiteX11" fmla="*/ 24148 w 10737536"/>
              <a:gd name="connsiteY11" fmla="*/ 5145651 h 6869348"/>
              <a:gd name="connsiteX12" fmla="*/ 24148 w 10737536"/>
              <a:gd name="connsiteY12" fmla="*/ 1725533 h 6869348"/>
              <a:gd name="connsiteX0" fmla="*/ 24148 w 10941658"/>
              <a:gd name="connsiteY0" fmla="*/ 2067364 h 7211179"/>
              <a:gd name="connsiteX1" fmla="*/ 0 w 10941658"/>
              <a:gd name="connsiteY1" fmla="*/ 343668 h 7211179"/>
              <a:gd name="connsiteX2" fmla="*/ 5013435 w 10941658"/>
              <a:gd name="connsiteY2" fmla="*/ 367816 h 7211179"/>
              <a:gd name="connsiteX3" fmla="*/ 5398281 w 10941658"/>
              <a:gd name="connsiteY3" fmla="*/ 693637 h 7211179"/>
              <a:gd name="connsiteX4" fmla="*/ 7784128 w 10941658"/>
              <a:gd name="connsiteY4" fmla="*/ 417241 h 7211179"/>
              <a:gd name="connsiteX5" fmla="*/ 10723898 w 10941658"/>
              <a:gd name="connsiteY5" fmla="*/ 354178 h 7211179"/>
              <a:gd name="connsiteX6" fmla="*/ 10723898 w 10941658"/>
              <a:gd name="connsiteY6" fmla="*/ 5487482 h 7211179"/>
              <a:gd name="connsiteX7" fmla="*/ 10737536 w 10941658"/>
              <a:gd name="connsiteY7" fmla="*/ 7211179 h 7211179"/>
              <a:gd name="connsiteX8" fmla="*/ 9013839 w 10941658"/>
              <a:gd name="connsiteY8" fmla="*/ 7197541 h 7211179"/>
              <a:gd name="connsiteX9" fmla="*/ 1734207 w 10941658"/>
              <a:gd name="connsiteY9" fmla="*/ 7197541 h 7211179"/>
              <a:gd name="connsiteX10" fmla="*/ 21021 w 10941658"/>
              <a:gd name="connsiteY10" fmla="*/ 7200668 h 7211179"/>
              <a:gd name="connsiteX11" fmla="*/ 24148 w 10941658"/>
              <a:gd name="connsiteY11" fmla="*/ 5487482 h 7211179"/>
              <a:gd name="connsiteX12" fmla="*/ 24148 w 10941658"/>
              <a:gd name="connsiteY12" fmla="*/ 2067364 h 7211179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7784128 w 10737536"/>
              <a:gd name="connsiteY4" fmla="*/ 73573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1097367"/>
              <a:gd name="connsiteY0" fmla="*/ 2083869 h 7227684"/>
              <a:gd name="connsiteX1" fmla="*/ 0 w 11097367"/>
              <a:gd name="connsiteY1" fmla="*/ 360173 h 7227684"/>
              <a:gd name="connsiteX2" fmla="*/ 5013435 w 11097367"/>
              <a:gd name="connsiteY2" fmla="*/ 384321 h 7227684"/>
              <a:gd name="connsiteX3" fmla="*/ 5398281 w 11097367"/>
              <a:gd name="connsiteY3" fmla="*/ 710142 h 7227684"/>
              <a:gd name="connsiteX4" fmla="*/ 5682059 w 11097367"/>
              <a:gd name="connsiteY4" fmla="*/ 381194 h 7227684"/>
              <a:gd name="connsiteX5" fmla="*/ 10723898 w 11097367"/>
              <a:gd name="connsiteY5" fmla="*/ 370683 h 7227684"/>
              <a:gd name="connsiteX6" fmla="*/ 10723898 w 11097367"/>
              <a:gd name="connsiteY6" fmla="*/ 5503987 h 7227684"/>
              <a:gd name="connsiteX7" fmla="*/ 10737536 w 11097367"/>
              <a:gd name="connsiteY7" fmla="*/ 7227684 h 7227684"/>
              <a:gd name="connsiteX8" fmla="*/ 9013839 w 11097367"/>
              <a:gd name="connsiteY8" fmla="*/ 7214046 h 7227684"/>
              <a:gd name="connsiteX9" fmla="*/ 1734207 w 11097367"/>
              <a:gd name="connsiteY9" fmla="*/ 7214046 h 7227684"/>
              <a:gd name="connsiteX10" fmla="*/ 21021 w 11097367"/>
              <a:gd name="connsiteY10" fmla="*/ 7217173 h 7227684"/>
              <a:gd name="connsiteX11" fmla="*/ 24148 w 11097367"/>
              <a:gd name="connsiteY11" fmla="*/ 5503987 h 7227684"/>
              <a:gd name="connsiteX12" fmla="*/ 24148 w 11097367"/>
              <a:gd name="connsiteY12" fmla="*/ 2083869 h 7227684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5682059 w 10737536"/>
              <a:gd name="connsiteY4" fmla="*/ 21021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1091139"/>
              <a:gd name="connsiteY0" fmla="*/ 2083869 h 7227684"/>
              <a:gd name="connsiteX1" fmla="*/ 0 w 11091139"/>
              <a:gd name="connsiteY1" fmla="*/ 360173 h 7227684"/>
              <a:gd name="connsiteX2" fmla="*/ 5013435 w 11091139"/>
              <a:gd name="connsiteY2" fmla="*/ 384321 h 7227684"/>
              <a:gd name="connsiteX3" fmla="*/ 5398281 w 11091139"/>
              <a:gd name="connsiteY3" fmla="*/ 710142 h 7227684"/>
              <a:gd name="connsiteX4" fmla="*/ 5766141 w 11091139"/>
              <a:gd name="connsiteY4" fmla="*/ 381194 h 7227684"/>
              <a:gd name="connsiteX5" fmla="*/ 10723898 w 11091139"/>
              <a:gd name="connsiteY5" fmla="*/ 370683 h 7227684"/>
              <a:gd name="connsiteX6" fmla="*/ 10723898 w 11091139"/>
              <a:gd name="connsiteY6" fmla="*/ 5503987 h 7227684"/>
              <a:gd name="connsiteX7" fmla="*/ 10737536 w 11091139"/>
              <a:gd name="connsiteY7" fmla="*/ 7227684 h 7227684"/>
              <a:gd name="connsiteX8" fmla="*/ 9013839 w 11091139"/>
              <a:gd name="connsiteY8" fmla="*/ 7214046 h 7227684"/>
              <a:gd name="connsiteX9" fmla="*/ 1734207 w 11091139"/>
              <a:gd name="connsiteY9" fmla="*/ 7214046 h 7227684"/>
              <a:gd name="connsiteX10" fmla="*/ 21021 w 11091139"/>
              <a:gd name="connsiteY10" fmla="*/ 7217173 h 7227684"/>
              <a:gd name="connsiteX11" fmla="*/ 24148 w 11091139"/>
              <a:gd name="connsiteY11" fmla="*/ 5503987 h 7227684"/>
              <a:gd name="connsiteX12" fmla="*/ 24148 w 11091139"/>
              <a:gd name="connsiteY12" fmla="*/ 2083869 h 7227684"/>
              <a:gd name="connsiteX0" fmla="*/ 24148 w 11091139"/>
              <a:gd name="connsiteY0" fmla="*/ 2090945 h 7234760"/>
              <a:gd name="connsiteX1" fmla="*/ 0 w 11091139"/>
              <a:gd name="connsiteY1" fmla="*/ 367249 h 7234760"/>
              <a:gd name="connsiteX2" fmla="*/ 5013435 w 11091139"/>
              <a:gd name="connsiteY2" fmla="*/ 391397 h 7234760"/>
              <a:gd name="connsiteX3" fmla="*/ 5398281 w 11091139"/>
              <a:gd name="connsiteY3" fmla="*/ 717218 h 7234760"/>
              <a:gd name="connsiteX4" fmla="*/ 5766141 w 11091139"/>
              <a:gd name="connsiteY4" fmla="*/ 388270 h 7234760"/>
              <a:gd name="connsiteX5" fmla="*/ 10723898 w 11091139"/>
              <a:gd name="connsiteY5" fmla="*/ 377759 h 7234760"/>
              <a:gd name="connsiteX6" fmla="*/ 10723898 w 11091139"/>
              <a:gd name="connsiteY6" fmla="*/ 5511063 h 7234760"/>
              <a:gd name="connsiteX7" fmla="*/ 10737536 w 11091139"/>
              <a:gd name="connsiteY7" fmla="*/ 7234760 h 7234760"/>
              <a:gd name="connsiteX8" fmla="*/ 9013839 w 11091139"/>
              <a:gd name="connsiteY8" fmla="*/ 7221122 h 7234760"/>
              <a:gd name="connsiteX9" fmla="*/ 1734207 w 11091139"/>
              <a:gd name="connsiteY9" fmla="*/ 7221122 h 7234760"/>
              <a:gd name="connsiteX10" fmla="*/ 21021 w 11091139"/>
              <a:gd name="connsiteY10" fmla="*/ 7224249 h 7234760"/>
              <a:gd name="connsiteX11" fmla="*/ 24148 w 11091139"/>
              <a:gd name="connsiteY11" fmla="*/ 5511063 h 7234760"/>
              <a:gd name="connsiteX12" fmla="*/ 24148 w 11091139"/>
              <a:gd name="connsiteY12" fmla="*/ 2090945 h 7234760"/>
              <a:gd name="connsiteX0" fmla="*/ 24148 w 11091139"/>
              <a:gd name="connsiteY0" fmla="*/ 2090945 h 7234760"/>
              <a:gd name="connsiteX1" fmla="*/ 0 w 11091139"/>
              <a:gd name="connsiteY1" fmla="*/ 367249 h 7234760"/>
              <a:gd name="connsiteX2" fmla="*/ 5013435 w 11091139"/>
              <a:gd name="connsiteY2" fmla="*/ 391397 h 7234760"/>
              <a:gd name="connsiteX3" fmla="*/ 5398281 w 11091139"/>
              <a:gd name="connsiteY3" fmla="*/ 717218 h 7234760"/>
              <a:gd name="connsiteX4" fmla="*/ 5766141 w 11091139"/>
              <a:gd name="connsiteY4" fmla="*/ 388270 h 7234760"/>
              <a:gd name="connsiteX5" fmla="*/ 10723898 w 11091139"/>
              <a:gd name="connsiteY5" fmla="*/ 377759 h 7234760"/>
              <a:gd name="connsiteX6" fmla="*/ 10723898 w 11091139"/>
              <a:gd name="connsiteY6" fmla="*/ 5511063 h 7234760"/>
              <a:gd name="connsiteX7" fmla="*/ 10737536 w 11091139"/>
              <a:gd name="connsiteY7" fmla="*/ 7234760 h 7234760"/>
              <a:gd name="connsiteX8" fmla="*/ 9013839 w 11091139"/>
              <a:gd name="connsiteY8" fmla="*/ 7221122 h 7234760"/>
              <a:gd name="connsiteX9" fmla="*/ 1734207 w 11091139"/>
              <a:gd name="connsiteY9" fmla="*/ 7221122 h 7234760"/>
              <a:gd name="connsiteX10" fmla="*/ 21021 w 11091139"/>
              <a:gd name="connsiteY10" fmla="*/ 7224249 h 7234760"/>
              <a:gd name="connsiteX11" fmla="*/ 24148 w 11091139"/>
              <a:gd name="connsiteY11" fmla="*/ 5511063 h 7234760"/>
              <a:gd name="connsiteX12" fmla="*/ 24148 w 11091139"/>
              <a:gd name="connsiteY12" fmla="*/ 2090945 h 7234760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5766141 w 10737536"/>
              <a:gd name="connsiteY4" fmla="*/ 21021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37536" h="6867511">
                <a:moveTo>
                  <a:pt x="24148" y="1723696"/>
                </a:moveTo>
                <a:lnTo>
                  <a:pt x="0" y="0"/>
                </a:lnTo>
                <a:lnTo>
                  <a:pt x="5013435" y="24148"/>
                </a:lnTo>
                <a:lnTo>
                  <a:pt x="5398281" y="349969"/>
                </a:lnTo>
                <a:cubicBezTo>
                  <a:pt x="5520901" y="240320"/>
                  <a:pt x="5769645" y="25566"/>
                  <a:pt x="5766141" y="21021"/>
                </a:cubicBezTo>
                <a:cubicBezTo>
                  <a:pt x="5762637" y="16476"/>
                  <a:pt x="10717412" y="18559"/>
                  <a:pt x="10723898" y="10510"/>
                </a:cubicBezTo>
                <a:cubicBezTo>
                  <a:pt x="10730384" y="2461"/>
                  <a:pt x="10723898" y="3432713"/>
                  <a:pt x="10723898" y="5143814"/>
                </a:cubicBezTo>
                <a:lnTo>
                  <a:pt x="10737536" y="6867511"/>
                </a:lnTo>
                <a:lnTo>
                  <a:pt x="9013839" y="6853873"/>
                </a:lnTo>
                <a:lnTo>
                  <a:pt x="1734207" y="6853873"/>
                </a:lnTo>
                <a:lnTo>
                  <a:pt x="21021" y="6857000"/>
                </a:lnTo>
                <a:cubicBezTo>
                  <a:pt x="22063" y="6285938"/>
                  <a:pt x="23106" y="5714876"/>
                  <a:pt x="24148" y="5143814"/>
                </a:cubicBezTo>
                <a:lnTo>
                  <a:pt x="24148" y="17236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타원 7"/>
          <p:cNvSpPr/>
          <p:nvPr/>
        </p:nvSpPr>
        <p:spPr>
          <a:xfrm>
            <a:off x="1098228" y="6660951"/>
            <a:ext cx="144016" cy="144016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타원 8"/>
          <p:cNvSpPr/>
          <p:nvPr/>
        </p:nvSpPr>
        <p:spPr>
          <a:xfrm>
            <a:off x="1458268" y="6660951"/>
            <a:ext cx="144016" cy="144016"/>
          </a:xfrm>
          <a:prstGeom prst="ellipse">
            <a:avLst/>
          </a:prstGeom>
          <a:noFill/>
          <a:ln w="12700"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타원 9"/>
          <p:cNvSpPr/>
          <p:nvPr/>
        </p:nvSpPr>
        <p:spPr>
          <a:xfrm>
            <a:off x="1818308" y="6660951"/>
            <a:ext cx="144016" cy="144016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타원 10"/>
          <p:cNvSpPr/>
          <p:nvPr/>
        </p:nvSpPr>
        <p:spPr>
          <a:xfrm>
            <a:off x="2178348" y="6660951"/>
            <a:ext cx="144016" cy="144016"/>
          </a:xfrm>
          <a:prstGeom prst="ellipse">
            <a:avLst/>
          </a:prstGeom>
          <a:noFill/>
          <a:ln w="12700"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타원 11"/>
          <p:cNvSpPr/>
          <p:nvPr/>
        </p:nvSpPr>
        <p:spPr>
          <a:xfrm>
            <a:off x="2538388" y="6660951"/>
            <a:ext cx="144016" cy="144016"/>
          </a:xfrm>
          <a:prstGeom prst="ellipse">
            <a:avLst/>
          </a:prstGeom>
          <a:noFill/>
          <a:ln w="12700"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4" name="직선 연결선 13"/>
          <p:cNvCxnSpPr/>
          <p:nvPr/>
        </p:nvCxnSpPr>
        <p:spPr>
          <a:xfrm>
            <a:off x="1170236" y="776820"/>
            <a:ext cx="436306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020" y="1824858"/>
            <a:ext cx="33147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796" y="1855638"/>
            <a:ext cx="3505200" cy="388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962324" y="616284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Put the solution in the beaker and add 10mL of the solution</a:t>
            </a:r>
            <a:endParaRPr lang="ko-KR" altLang="en-US" sz="2400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1170236" y="776820"/>
            <a:ext cx="598348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8228" y="108223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Description of the solution process </a:t>
            </a:r>
            <a:endParaRPr lang="ko-KR" altLang="en-US" sz="3200" spc="-150" dirty="0">
              <a:solidFill>
                <a:schemeClr val="tx1">
                  <a:lumMod val="65000"/>
                  <a:lumOff val="35000"/>
                </a:schemeClr>
              </a:solidFill>
              <a:latin typeface="HyhwpEQ" panose="02030600000101010101" pitchFamily="18" charset="-127"/>
              <a:ea typeface="HyhwpEQ" panose="02030600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70236" y="886222"/>
            <a:ext cx="907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2) Zirconium Oxide solution process ( 0.5M, 0.6M )</a:t>
            </a:r>
            <a:endParaRPr lang="ko-KR" altLang="en-US" sz="2400" spc="-150" dirty="0">
              <a:solidFill>
                <a:schemeClr val="tx1">
                  <a:lumMod val="75000"/>
                  <a:lumOff val="25000"/>
                </a:schemeClr>
              </a:solidFill>
              <a:latin typeface="HyhwpEQ" panose="02030600000101010101" pitchFamily="18" charset="-127"/>
              <a:ea typeface="HyhwpEQ" panose="02030600000101010101" pitchFamily="18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075766C0-A879-4103-B45F-D61E5153D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B45F-6B95-43B9-BA4B-B10893221CAF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488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2" b="8317"/>
          <a:stretch/>
        </p:blipFill>
        <p:spPr bwMode="auto">
          <a:xfrm>
            <a:off x="-3175" y="0"/>
            <a:ext cx="10696575" cy="753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-3175" y="0"/>
            <a:ext cx="10696575" cy="7561263"/>
          </a:xfrm>
          <a:prstGeom prst="rect">
            <a:avLst/>
          </a:prstGeom>
          <a:solidFill>
            <a:srgbClr val="BE222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pc="-150" dirty="0">
              <a:solidFill>
                <a:schemeClr val="tx1">
                  <a:lumMod val="50000"/>
                  <a:lumOff val="50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3" name="십자형 5"/>
          <p:cNvSpPr/>
          <p:nvPr/>
        </p:nvSpPr>
        <p:spPr>
          <a:xfrm rot="16200000">
            <a:off x="2025279" y="-1034852"/>
            <a:ext cx="7669066" cy="9667183"/>
          </a:xfrm>
          <a:custGeom>
            <a:avLst/>
            <a:gdLst>
              <a:gd name="connsiteX0" fmla="*/ 0 w 10699750"/>
              <a:gd name="connsiteY0" fmla="*/ 1710059 h 6840236"/>
              <a:gd name="connsiteX1" fmla="*/ 1710059 w 10699750"/>
              <a:gd name="connsiteY1" fmla="*/ 1710059 h 6840236"/>
              <a:gd name="connsiteX2" fmla="*/ 1710059 w 10699750"/>
              <a:gd name="connsiteY2" fmla="*/ 0 h 6840236"/>
              <a:gd name="connsiteX3" fmla="*/ 8989691 w 10699750"/>
              <a:gd name="connsiteY3" fmla="*/ 0 h 6840236"/>
              <a:gd name="connsiteX4" fmla="*/ 8989691 w 10699750"/>
              <a:gd name="connsiteY4" fmla="*/ 1710059 h 6840236"/>
              <a:gd name="connsiteX5" fmla="*/ 10699750 w 10699750"/>
              <a:gd name="connsiteY5" fmla="*/ 1710059 h 6840236"/>
              <a:gd name="connsiteX6" fmla="*/ 10699750 w 10699750"/>
              <a:gd name="connsiteY6" fmla="*/ 5130177 h 6840236"/>
              <a:gd name="connsiteX7" fmla="*/ 8989691 w 10699750"/>
              <a:gd name="connsiteY7" fmla="*/ 5130177 h 6840236"/>
              <a:gd name="connsiteX8" fmla="*/ 8989691 w 10699750"/>
              <a:gd name="connsiteY8" fmla="*/ 6840236 h 6840236"/>
              <a:gd name="connsiteX9" fmla="*/ 1710059 w 10699750"/>
              <a:gd name="connsiteY9" fmla="*/ 6840236 h 6840236"/>
              <a:gd name="connsiteX10" fmla="*/ 1710059 w 10699750"/>
              <a:gd name="connsiteY10" fmla="*/ 5130177 h 6840236"/>
              <a:gd name="connsiteX11" fmla="*/ 0 w 10699750"/>
              <a:gd name="connsiteY11" fmla="*/ 5130177 h 6840236"/>
              <a:gd name="connsiteX12" fmla="*/ 0 w 10699750"/>
              <a:gd name="connsiteY12" fmla="*/ 1710059 h 6840236"/>
              <a:gd name="connsiteX0" fmla="*/ 24148 w 10723898"/>
              <a:gd name="connsiteY0" fmla="*/ 1723696 h 6853873"/>
              <a:gd name="connsiteX1" fmla="*/ 0 w 10723898"/>
              <a:gd name="connsiteY1" fmla="*/ 0 h 6853873"/>
              <a:gd name="connsiteX2" fmla="*/ 1734207 w 10723898"/>
              <a:gd name="connsiteY2" fmla="*/ 13637 h 6853873"/>
              <a:gd name="connsiteX3" fmla="*/ 9013839 w 10723898"/>
              <a:gd name="connsiteY3" fmla="*/ 13637 h 6853873"/>
              <a:gd name="connsiteX4" fmla="*/ 9013839 w 10723898"/>
              <a:gd name="connsiteY4" fmla="*/ 1723696 h 6853873"/>
              <a:gd name="connsiteX5" fmla="*/ 10723898 w 10723898"/>
              <a:gd name="connsiteY5" fmla="*/ 1723696 h 6853873"/>
              <a:gd name="connsiteX6" fmla="*/ 10723898 w 10723898"/>
              <a:gd name="connsiteY6" fmla="*/ 5143814 h 6853873"/>
              <a:gd name="connsiteX7" fmla="*/ 9013839 w 10723898"/>
              <a:gd name="connsiteY7" fmla="*/ 5143814 h 6853873"/>
              <a:gd name="connsiteX8" fmla="*/ 9013839 w 10723898"/>
              <a:gd name="connsiteY8" fmla="*/ 6853873 h 6853873"/>
              <a:gd name="connsiteX9" fmla="*/ 1734207 w 10723898"/>
              <a:gd name="connsiteY9" fmla="*/ 6853873 h 6853873"/>
              <a:gd name="connsiteX10" fmla="*/ 1734207 w 10723898"/>
              <a:gd name="connsiteY10" fmla="*/ 5143814 h 6853873"/>
              <a:gd name="connsiteX11" fmla="*/ 24148 w 10723898"/>
              <a:gd name="connsiteY11" fmla="*/ 5143814 h 6853873"/>
              <a:gd name="connsiteX12" fmla="*/ 24148 w 10723898"/>
              <a:gd name="connsiteY12" fmla="*/ 1723696 h 6853873"/>
              <a:gd name="connsiteX0" fmla="*/ 24148 w 10723898"/>
              <a:gd name="connsiteY0" fmla="*/ 1723696 h 6857000"/>
              <a:gd name="connsiteX1" fmla="*/ 0 w 10723898"/>
              <a:gd name="connsiteY1" fmla="*/ 0 h 6857000"/>
              <a:gd name="connsiteX2" fmla="*/ 1734207 w 10723898"/>
              <a:gd name="connsiteY2" fmla="*/ 13637 h 6857000"/>
              <a:gd name="connsiteX3" fmla="*/ 9013839 w 10723898"/>
              <a:gd name="connsiteY3" fmla="*/ 13637 h 6857000"/>
              <a:gd name="connsiteX4" fmla="*/ 9013839 w 10723898"/>
              <a:gd name="connsiteY4" fmla="*/ 1723696 h 6857000"/>
              <a:gd name="connsiteX5" fmla="*/ 10723898 w 10723898"/>
              <a:gd name="connsiteY5" fmla="*/ 1723696 h 6857000"/>
              <a:gd name="connsiteX6" fmla="*/ 10723898 w 10723898"/>
              <a:gd name="connsiteY6" fmla="*/ 5143814 h 6857000"/>
              <a:gd name="connsiteX7" fmla="*/ 9013839 w 10723898"/>
              <a:gd name="connsiteY7" fmla="*/ 5143814 h 6857000"/>
              <a:gd name="connsiteX8" fmla="*/ 9013839 w 10723898"/>
              <a:gd name="connsiteY8" fmla="*/ 6853873 h 6857000"/>
              <a:gd name="connsiteX9" fmla="*/ 1734207 w 10723898"/>
              <a:gd name="connsiteY9" fmla="*/ 6853873 h 6857000"/>
              <a:gd name="connsiteX10" fmla="*/ 21021 w 10723898"/>
              <a:gd name="connsiteY10" fmla="*/ 6857000 h 6857000"/>
              <a:gd name="connsiteX11" fmla="*/ 24148 w 10723898"/>
              <a:gd name="connsiteY11" fmla="*/ 5143814 h 6857000"/>
              <a:gd name="connsiteX12" fmla="*/ 24148 w 10723898"/>
              <a:gd name="connsiteY12" fmla="*/ 1723696 h 6857000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9013839 w 10737536"/>
              <a:gd name="connsiteY3" fmla="*/ 13637 h 6867511"/>
              <a:gd name="connsiteX4" fmla="*/ 9013839 w 10737536"/>
              <a:gd name="connsiteY4" fmla="*/ 1723696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9013839 w 10737536"/>
              <a:gd name="connsiteY3" fmla="*/ 13637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5398281 w 10737536"/>
              <a:gd name="connsiteY3" fmla="*/ 13637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5429812 w 10737536"/>
              <a:gd name="connsiteY3" fmla="*/ 591706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1734207 w 10737536"/>
              <a:gd name="connsiteY2" fmla="*/ 13637 h 6867511"/>
              <a:gd name="connsiteX3" fmla="*/ 5398281 w 10737536"/>
              <a:gd name="connsiteY3" fmla="*/ 349969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10727025 w 10737536"/>
              <a:gd name="connsiteY4" fmla="*/ 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9718032 w 10737536"/>
              <a:gd name="connsiteY4" fmla="*/ 10510 h 6867511"/>
              <a:gd name="connsiteX5" fmla="*/ 10723898 w 10737536"/>
              <a:gd name="connsiteY5" fmla="*/ 1723696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879048 h 7022863"/>
              <a:gd name="connsiteX1" fmla="*/ 0 w 10737536"/>
              <a:gd name="connsiteY1" fmla="*/ 155352 h 7022863"/>
              <a:gd name="connsiteX2" fmla="*/ 5013435 w 10737536"/>
              <a:gd name="connsiteY2" fmla="*/ 179500 h 7022863"/>
              <a:gd name="connsiteX3" fmla="*/ 5398281 w 10737536"/>
              <a:gd name="connsiteY3" fmla="*/ 505321 h 7022863"/>
              <a:gd name="connsiteX4" fmla="*/ 9718032 w 10737536"/>
              <a:gd name="connsiteY4" fmla="*/ 165862 h 7022863"/>
              <a:gd name="connsiteX5" fmla="*/ 10723898 w 10737536"/>
              <a:gd name="connsiteY5" fmla="*/ 165862 h 7022863"/>
              <a:gd name="connsiteX6" fmla="*/ 10723898 w 10737536"/>
              <a:gd name="connsiteY6" fmla="*/ 5299166 h 7022863"/>
              <a:gd name="connsiteX7" fmla="*/ 10737536 w 10737536"/>
              <a:gd name="connsiteY7" fmla="*/ 7022863 h 7022863"/>
              <a:gd name="connsiteX8" fmla="*/ 9013839 w 10737536"/>
              <a:gd name="connsiteY8" fmla="*/ 7009225 h 7022863"/>
              <a:gd name="connsiteX9" fmla="*/ 1734207 w 10737536"/>
              <a:gd name="connsiteY9" fmla="*/ 7009225 h 7022863"/>
              <a:gd name="connsiteX10" fmla="*/ 21021 w 10737536"/>
              <a:gd name="connsiteY10" fmla="*/ 7012352 h 7022863"/>
              <a:gd name="connsiteX11" fmla="*/ 24148 w 10737536"/>
              <a:gd name="connsiteY11" fmla="*/ 5299166 h 7022863"/>
              <a:gd name="connsiteX12" fmla="*/ 24148 w 10737536"/>
              <a:gd name="connsiteY12" fmla="*/ 1879048 h 7022863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9718032 w 10737536"/>
              <a:gd name="connsiteY4" fmla="*/ 10510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0737536"/>
              <a:gd name="connsiteY0" fmla="*/ 1725533 h 6869348"/>
              <a:gd name="connsiteX1" fmla="*/ 0 w 10737536"/>
              <a:gd name="connsiteY1" fmla="*/ 1837 h 6869348"/>
              <a:gd name="connsiteX2" fmla="*/ 5013435 w 10737536"/>
              <a:gd name="connsiteY2" fmla="*/ 25985 h 6869348"/>
              <a:gd name="connsiteX3" fmla="*/ 5398281 w 10737536"/>
              <a:gd name="connsiteY3" fmla="*/ 351806 h 6869348"/>
              <a:gd name="connsiteX4" fmla="*/ 9718032 w 10737536"/>
              <a:gd name="connsiteY4" fmla="*/ 12347 h 6869348"/>
              <a:gd name="connsiteX5" fmla="*/ 10723898 w 10737536"/>
              <a:gd name="connsiteY5" fmla="*/ 12347 h 6869348"/>
              <a:gd name="connsiteX6" fmla="*/ 10723898 w 10737536"/>
              <a:gd name="connsiteY6" fmla="*/ 5145651 h 6869348"/>
              <a:gd name="connsiteX7" fmla="*/ 10737536 w 10737536"/>
              <a:gd name="connsiteY7" fmla="*/ 6869348 h 6869348"/>
              <a:gd name="connsiteX8" fmla="*/ 9013839 w 10737536"/>
              <a:gd name="connsiteY8" fmla="*/ 6855710 h 6869348"/>
              <a:gd name="connsiteX9" fmla="*/ 1734207 w 10737536"/>
              <a:gd name="connsiteY9" fmla="*/ 6855710 h 6869348"/>
              <a:gd name="connsiteX10" fmla="*/ 21021 w 10737536"/>
              <a:gd name="connsiteY10" fmla="*/ 6858837 h 6869348"/>
              <a:gd name="connsiteX11" fmla="*/ 24148 w 10737536"/>
              <a:gd name="connsiteY11" fmla="*/ 5145651 h 6869348"/>
              <a:gd name="connsiteX12" fmla="*/ 24148 w 10737536"/>
              <a:gd name="connsiteY12" fmla="*/ 1725533 h 6869348"/>
              <a:gd name="connsiteX0" fmla="*/ 24148 w 10941658"/>
              <a:gd name="connsiteY0" fmla="*/ 2067364 h 7211179"/>
              <a:gd name="connsiteX1" fmla="*/ 0 w 10941658"/>
              <a:gd name="connsiteY1" fmla="*/ 343668 h 7211179"/>
              <a:gd name="connsiteX2" fmla="*/ 5013435 w 10941658"/>
              <a:gd name="connsiteY2" fmla="*/ 367816 h 7211179"/>
              <a:gd name="connsiteX3" fmla="*/ 5398281 w 10941658"/>
              <a:gd name="connsiteY3" fmla="*/ 693637 h 7211179"/>
              <a:gd name="connsiteX4" fmla="*/ 7784128 w 10941658"/>
              <a:gd name="connsiteY4" fmla="*/ 417241 h 7211179"/>
              <a:gd name="connsiteX5" fmla="*/ 10723898 w 10941658"/>
              <a:gd name="connsiteY5" fmla="*/ 354178 h 7211179"/>
              <a:gd name="connsiteX6" fmla="*/ 10723898 w 10941658"/>
              <a:gd name="connsiteY6" fmla="*/ 5487482 h 7211179"/>
              <a:gd name="connsiteX7" fmla="*/ 10737536 w 10941658"/>
              <a:gd name="connsiteY7" fmla="*/ 7211179 h 7211179"/>
              <a:gd name="connsiteX8" fmla="*/ 9013839 w 10941658"/>
              <a:gd name="connsiteY8" fmla="*/ 7197541 h 7211179"/>
              <a:gd name="connsiteX9" fmla="*/ 1734207 w 10941658"/>
              <a:gd name="connsiteY9" fmla="*/ 7197541 h 7211179"/>
              <a:gd name="connsiteX10" fmla="*/ 21021 w 10941658"/>
              <a:gd name="connsiteY10" fmla="*/ 7200668 h 7211179"/>
              <a:gd name="connsiteX11" fmla="*/ 24148 w 10941658"/>
              <a:gd name="connsiteY11" fmla="*/ 5487482 h 7211179"/>
              <a:gd name="connsiteX12" fmla="*/ 24148 w 10941658"/>
              <a:gd name="connsiteY12" fmla="*/ 2067364 h 7211179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7784128 w 10737536"/>
              <a:gd name="connsiteY4" fmla="*/ 73573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1097367"/>
              <a:gd name="connsiteY0" fmla="*/ 2083869 h 7227684"/>
              <a:gd name="connsiteX1" fmla="*/ 0 w 11097367"/>
              <a:gd name="connsiteY1" fmla="*/ 360173 h 7227684"/>
              <a:gd name="connsiteX2" fmla="*/ 5013435 w 11097367"/>
              <a:gd name="connsiteY2" fmla="*/ 384321 h 7227684"/>
              <a:gd name="connsiteX3" fmla="*/ 5398281 w 11097367"/>
              <a:gd name="connsiteY3" fmla="*/ 710142 h 7227684"/>
              <a:gd name="connsiteX4" fmla="*/ 5682059 w 11097367"/>
              <a:gd name="connsiteY4" fmla="*/ 381194 h 7227684"/>
              <a:gd name="connsiteX5" fmla="*/ 10723898 w 11097367"/>
              <a:gd name="connsiteY5" fmla="*/ 370683 h 7227684"/>
              <a:gd name="connsiteX6" fmla="*/ 10723898 w 11097367"/>
              <a:gd name="connsiteY6" fmla="*/ 5503987 h 7227684"/>
              <a:gd name="connsiteX7" fmla="*/ 10737536 w 11097367"/>
              <a:gd name="connsiteY7" fmla="*/ 7227684 h 7227684"/>
              <a:gd name="connsiteX8" fmla="*/ 9013839 w 11097367"/>
              <a:gd name="connsiteY8" fmla="*/ 7214046 h 7227684"/>
              <a:gd name="connsiteX9" fmla="*/ 1734207 w 11097367"/>
              <a:gd name="connsiteY9" fmla="*/ 7214046 h 7227684"/>
              <a:gd name="connsiteX10" fmla="*/ 21021 w 11097367"/>
              <a:gd name="connsiteY10" fmla="*/ 7217173 h 7227684"/>
              <a:gd name="connsiteX11" fmla="*/ 24148 w 11097367"/>
              <a:gd name="connsiteY11" fmla="*/ 5503987 h 7227684"/>
              <a:gd name="connsiteX12" fmla="*/ 24148 w 11097367"/>
              <a:gd name="connsiteY12" fmla="*/ 2083869 h 7227684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5682059 w 10737536"/>
              <a:gd name="connsiteY4" fmla="*/ 21021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  <a:gd name="connsiteX0" fmla="*/ 24148 w 11091139"/>
              <a:gd name="connsiteY0" fmla="*/ 2083869 h 7227684"/>
              <a:gd name="connsiteX1" fmla="*/ 0 w 11091139"/>
              <a:gd name="connsiteY1" fmla="*/ 360173 h 7227684"/>
              <a:gd name="connsiteX2" fmla="*/ 5013435 w 11091139"/>
              <a:gd name="connsiteY2" fmla="*/ 384321 h 7227684"/>
              <a:gd name="connsiteX3" fmla="*/ 5398281 w 11091139"/>
              <a:gd name="connsiteY3" fmla="*/ 710142 h 7227684"/>
              <a:gd name="connsiteX4" fmla="*/ 5766141 w 11091139"/>
              <a:gd name="connsiteY4" fmla="*/ 381194 h 7227684"/>
              <a:gd name="connsiteX5" fmla="*/ 10723898 w 11091139"/>
              <a:gd name="connsiteY5" fmla="*/ 370683 h 7227684"/>
              <a:gd name="connsiteX6" fmla="*/ 10723898 w 11091139"/>
              <a:gd name="connsiteY6" fmla="*/ 5503987 h 7227684"/>
              <a:gd name="connsiteX7" fmla="*/ 10737536 w 11091139"/>
              <a:gd name="connsiteY7" fmla="*/ 7227684 h 7227684"/>
              <a:gd name="connsiteX8" fmla="*/ 9013839 w 11091139"/>
              <a:gd name="connsiteY8" fmla="*/ 7214046 h 7227684"/>
              <a:gd name="connsiteX9" fmla="*/ 1734207 w 11091139"/>
              <a:gd name="connsiteY9" fmla="*/ 7214046 h 7227684"/>
              <a:gd name="connsiteX10" fmla="*/ 21021 w 11091139"/>
              <a:gd name="connsiteY10" fmla="*/ 7217173 h 7227684"/>
              <a:gd name="connsiteX11" fmla="*/ 24148 w 11091139"/>
              <a:gd name="connsiteY11" fmla="*/ 5503987 h 7227684"/>
              <a:gd name="connsiteX12" fmla="*/ 24148 w 11091139"/>
              <a:gd name="connsiteY12" fmla="*/ 2083869 h 7227684"/>
              <a:gd name="connsiteX0" fmla="*/ 24148 w 11091139"/>
              <a:gd name="connsiteY0" fmla="*/ 2090945 h 7234760"/>
              <a:gd name="connsiteX1" fmla="*/ 0 w 11091139"/>
              <a:gd name="connsiteY1" fmla="*/ 367249 h 7234760"/>
              <a:gd name="connsiteX2" fmla="*/ 5013435 w 11091139"/>
              <a:gd name="connsiteY2" fmla="*/ 391397 h 7234760"/>
              <a:gd name="connsiteX3" fmla="*/ 5398281 w 11091139"/>
              <a:gd name="connsiteY3" fmla="*/ 717218 h 7234760"/>
              <a:gd name="connsiteX4" fmla="*/ 5766141 w 11091139"/>
              <a:gd name="connsiteY4" fmla="*/ 388270 h 7234760"/>
              <a:gd name="connsiteX5" fmla="*/ 10723898 w 11091139"/>
              <a:gd name="connsiteY5" fmla="*/ 377759 h 7234760"/>
              <a:gd name="connsiteX6" fmla="*/ 10723898 w 11091139"/>
              <a:gd name="connsiteY6" fmla="*/ 5511063 h 7234760"/>
              <a:gd name="connsiteX7" fmla="*/ 10737536 w 11091139"/>
              <a:gd name="connsiteY7" fmla="*/ 7234760 h 7234760"/>
              <a:gd name="connsiteX8" fmla="*/ 9013839 w 11091139"/>
              <a:gd name="connsiteY8" fmla="*/ 7221122 h 7234760"/>
              <a:gd name="connsiteX9" fmla="*/ 1734207 w 11091139"/>
              <a:gd name="connsiteY9" fmla="*/ 7221122 h 7234760"/>
              <a:gd name="connsiteX10" fmla="*/ 21021 w 11091139"/>
              <a:gd name="connsiteY10" fmla="*/ 7224249 h 7234760"/>
              <a:gd name="connsiteX11" fmla="*/ 24148 w 11091139"/>
              <a:gd name="connsiteY11" fmla="*/ 5511063 h 7234760"/>
              <a:gd name="connsiteX12" fmla="*/ 24148 w 11091139"/>
              <a:gd name="connsiteY12" fmla="*/ 2090945 h 7234760"/>
              <a:gd name="connsiteX0" fmla="*/ 24148 w 11091139"/>
              <a:gd name="connsiteY0" fmla="*/ 2090945 h 7234760"/>
              <a:gd name="connsiteX1" fmla="*/ 0 w 11091139"/>
              <a:gd name="connsiteY1" fmla="*/ 367249 h 7234760"/>
              <a:gd name="connsiteX2" fmla="*/ 5013435 w 11091139"/>
              <a:gd name="connsiteY2" fmla="*/ 391397 h 7234760"/>
              <a:gd name="connsiteX3" fmla="*/ 5398281 w 11091139"/>
              <a:gd name="connsiteY3" fmla="*/ 717218 h 7234760"/>
              <a:gd name="connsiteX4" fmla="*/ 5766141 w 11091139"/>
              <a:gd name="connsiteY4" fmla="*/ 388270 h 7234760"/>
              <a:gd name="connsiteX5" fmla="*/ 10723898 w 11091139"/>
              <a:gd name="connsiteY5" fmla="*/ 377759 h 7234760"/>
              <a:gd name="connsiteX6" fmla="*/ 10723898 w 11091139"/>
              <a:gd name="connsiteY6" fmla="*/ 5511063 h 7234760"/>
              <a:gd name="connsiteX7" fmla="*/ 10737536 w 11091139"/>
              <a:gd name="connsiteY7" fmla="*/ 7234760 h 7234760"/>
              <a:gd name="connsiteX8" fmla="*/ 9013839 w 11091139"/>
              <a:gd name="connsiteY8" fmla="*/ 7221122 h 7234760"/>
              <a:gd name="connsiteX9" fmla="*/ 1734207 w 11091139"/>
              <a:gd name="connsiteY9" fmla="*/ 7221122 h 7234760"/>
              <a:gd name="connsiteX10" fmla="*/ 21021 w 11091139"/>
              <a:gd name="connsiteY10" fmla="*/ 7224249 h 7234760"/>
              <a:gd name="connsiteX11" fmla="*/ 24148 w 11091139"/>
              <a:gd name="connsiteY11" fmla="*/ 5511063 h 7234760"/>
              <a:gd name="connsiteX12" fmla="*/ 24148 w 11091139"/>
              <a:gd name="connsiteY12" fmla="*/ 2090945 h 7234760"/>
              <a:gd name="connsiteX0" fmla="*/ 24148 w 10737536"/>
              <a:gd name="connsiteY0" fmla="*/ 1723696 h 6867511"/>
              <a:gd name="connsiteX1" fmla="*/ 0 w 10737536"/>
              <a:gd name="connsiteY1" fmla="*/ 0 h 6867511"/>
              <a:gd name="connsiteX2" fmla="*/ 5013435 w 10737536"/>
              <a:gd name="connsiteY2" fmla="*/ 24148 h 6867511"/>
              <a:gd name="connsiteX3" fmla="*/ 5398281 w 10737536"/>
              <a:gd name="connsiteY3" fmla="*/ 349969 h 6867511"/>
              <a:gd name="connsiteX4" fmla="*/ 5766141 w 10737536"/>
              <a:gd name="connsiteY4" fmla="*/ 21021 h 6867511"/>
              <a:gd name="connsiteX5" fmla="*/ 10723898 w 10737536"/>
              <a:gd name="connsiteY5" fmla="*/ 10510 h 6867511"/>
              <a:gd name="connsiteX6" fmla="*/ 10723898 w 10737536"/>
              <a:gd name="connsiteY6" fmla="*/ 5143814 h 6867511"/>
              <a:gd name="connsiteX7" fmla="*/ 10737536 w 10737536"/>
              <a:gd name="connsiteY7" fmla="*/ 6867511 h 6867511"/>
              <a:gd name="connsiteX8" fmla="*/ 9013839 w 10737536"/>
              <a:gd name="connsiteY8" fmla="*/ 6853873 h 6867511"/>
              <a:gd name="connsiteX9" fmla="*/ 1734207 w 10737536"/>
              <a:gd name="connsiteY9" fmla="*/ 6853873 h 6867511"/>
              <a:gd name="connsiteX10" fmla="*/ 21021 w 10737536"/>
              <a:gd name="connsiteY10" fmla="*/ 6857000 h 6867511"/>
              <a:gd name="connsiteX11" fmla="*/ 24148 w 10737536"/>
              <a:gd name="connsiteY11" fmla="*/ 5143814 h 6867511"/>
              <a:gd name="connsiteX12" fmla="*/ 24148 w 10737536"/>
              <a:gd name="connsiteY12" fmla="*/ 1723696 h 686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37536" h="6867511">
                <a:moveTo>
                  <a:pt x="24148" y="1723696"/>
                </a:moveTo>
                <a:lnTo>
                  <a:pt x="0" y="0"/>
                </a:lnTo>
                <a:lnTo>
                  <a:pt x="5013435" y="24148"/>
                </a:lnTo>
                <a:lnTo>
                  <a:pt x="5398281" y="349969"/>
                </a:lnTo>
                <a:cubicBezTo>
                  <a:pt x="5520901" y="240320"/>
                  <a:pt x="5769645" y="25566"/>
                  <a:pt x="5766141" y="21021"/>
                </a:cubicBezTo>
                <a:cubicBezTo>
                  <a:pt x="5762637" y="16476"/>
                  <a:pt x="10717412" y="18559"/>
                  <a:pt x="10723898" y="10510"/>
                </a:cubicBezTo>
                <a:cubicBezTo>
                  <a:pt x="10730384" y="2461"/>
                  <a:pt x="10723898" y="3432713"/>
                  <a:pt x="10723898" y="5143814"/>
                </a:cubicBezTo>
                <a:lnTo>
                  <a:pt x="10737536" y="6867511"/>
                </a:lnTo>
                <a:lnTo>
                  <a:pt x="9013839" y="6853873"/>
                </a:lnTo>
                <a:lnTo>
                  <a:pt x="1734207" y="6853873"/>
                </a:lnTo>
                <a:lnTo>
                  <a:pt x="21021" y="6857000"/>
                </a:lnTo>
                <a:cubicBezTo>
                  <a:pt x="22063" y="6285938"/>
                  <a:pt x="23106" y="5714876"/>
                  <a:pt x="24148" y="5143814"/>
                </a:cubicBezTo>
                <a:lnTo>
                  <a:pt x="24148" y="17236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타원 7"/>
          <p:cNvSpPr/>
          <p:nvPr/>
        </p:nvSpPr>
        <p:spPr>
          <a:xfrm>
            <a:off x="1098228" y="6660951"/>
            <a:ext cx="144016" cy="144016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타원 8"/>
          <p:cNvSpPr/>
          <p:nvPr/>
        </p:nvSpPr>
        <p:spPr>
          <a:xfrm>
            <a:off x="1458268" y="6660951"/>
            <a:ext cx="144016" cy="144016"/>
          </a:xfrm>
          <a:prstGeom prst="ellipse">
            <a:avLst/>
          </a:prstGeom>
          <a:noFill/>
          <a:ln w="12700"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타원 9"/>
          <p:cNvSpPr/>
          <p:nvPr/>
        </p:nvSpPr>
        <p:spPr>
          <a:xfrm>
            <a:off x="1818308" y="6660951"/>
            <a:ext cx="144016" cy="144016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타원 10"/>
          <p:cNvSpPr/>
          <p:nvPr/>
        </p:nvSpPr>
        <p:spPr>
          <a:xfrm>
            <a:off x="2178348" y="6660951"/>
            <a:ext cx="144016" cy="144016"/>
          </a:xfrm>
          <a:prstGeom prst="ellipse">
            <a:avLst/>
          </a:prstGeom>
          <a:noFill/>
          <a:ln w="12700"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타원 11"/>
          <p:cNvSpPr/>
          <p:nvPr/>
        </p:nvSpPr>
        <p:spPr>
          <a:xfrm>
            <a:off x="2538388" y="6660951"/>
            <a:ext cx="144016" cy="144016"/>
          </a:xfrm>
          <a:prstGeom prst="ellipse">
            <a:avLst/>
          </a:prstGeom>
          <a:noFill/>
          <a:ln w="12700"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4" name="직선 연결선 13"/>
          <p:cNvCxnSpPr/>
          <p:nvPr/>
        </p:nvCxnSpPr>
        <p:spPr>
          <a:xfrm>
            <a:off x="1170236" y="776820"/>
            <a:ext cx="436306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62324" y="616284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Place the solution on the hot plate stirrer</a:t>
            </a:r>
            <a:endParaRPr lang="ko-KR" altLang="en-US" sz="2400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25" y="1541463"/>
            <a:ext cx="7416824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직선 연결선 16"/>
          <p:cNvCxnSpPr/>
          <p:nvPr/>
        </p:nvCxnSpPr>
        <p:spPr>
          <a:xfrm>
            <a:off x="1170236" y="776820"/>
            <a:ext cx="598348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8228" y="108223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Description of the solution process </a:t>
            </a:r>
            <a:endParaRPr lang="ko-KR" altLang="en-US" sz="3200" spc="-150" dirty="0">
              <a:solidFill>
                <a:schemeClr val="tx1">
                  <a:lumMod val="65000"/>
                  <a:lumOff val="35000"/>
                </a:schemeClr>
              </a:solidFill>
              <a:latin typeface="HyhwpEQ" panose="02030600000101010101" pitchFamily="18" charset="-127"/>
              <a:ea typeface="HyhwpEQ" panose="0203060000010101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70236" y="886222"/>
            <a:ext cx="907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2) Zirconium Oxide solution process ( 0.5M, 0.6M )</a:t>
            </a:r>
            <a:endParaRPr lang="ko-KR" altLang="en-US" sz="2400" spc="-150" dirty="0">
              <a:solidFill>
                <a:schemeClr val="tx1">
                  <a:lumMod val="75000"/>
                  <a:lumOff val="25000"/>
                </a:schemeClr>
              </a:solidFill>
              <a:latin typeface="HyhwpEQ" panose="02030600000101010101" pitchFamily="18" charset="-127"/>
              <a:ea typeface="HyhwpEQ" panose="02030600000101010101" pitchFamily="18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42003B36-370C-4D89-9BC4-0FF0F4FE3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B45F-6B95-43B9-BA4B-B10893221CAF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365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6759</TotalTime>
  <Words>1922</Words>
  <Application>Microsoft Office PowerPoint</Application>
  <PresentationFormat>사용자 지정</PresentationFormat>
  <Paragraphs>255</Paragraphs>
  <Slides>18</Slides>
  <Notes>18</Notes>
  <HiddenSlides>0</HiddenSlides>
  <MMClips>0</MMClips>
  <ScaleCrop>false</ScaleCrop>
  <HeadingPairs>
    <vt:vector size="8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6" baseType="lpstr">
      <vt:lpstr>Adobe 고딕 Std B</vt:lpstr>
      <vt:lpstr>Arial</vt:lpstr>
      <vt:lpstr>맑은 고딕</vt:lpstr>
      <vt:lpstr>한컴 윤고딕 230</vt:lpstr>
      <vt:lpstr>HyhwpEQ</vt:lpstr>
      <vt:lpstr>Adobe Song Std L</vt:lpstr>
      <vt:lpstr>Office 테마</vt:lpstr>
      <vt:lpstr>Graph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seong eun An</dc:creator>
  <cp:lastModifiedBy>이혁수</cp:lastModifiedBy>
  <cp:revision>76</cp:revision>
  <dcterms:created xsi:type="dcterms:W3CDTF">2017-08-20T10:30:29Z</dcterms:created>
  <dcterms:modified xsi:type="dcterms:W3CDTF">2020-01-07T00:34:07Z</dcterms:modified>
</cp:coreProperties>
</file>