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7" r:id="rId2"/>
    <p:sldId id="306" r:id="rId3"/>
    <p:sldId id="317" r:id="rId4"/>
    <p:sldId id="258" r:id="rId5"/>
    <p:sldId id="309" r:id="rId6"/>
    <p:sldId id="308" r:id="rId7"/>
    <p:sldId id="282" r:id="rId8"/>
    <p:sldId id="313" r:id="rId9"/>
    <p:sldId id="314" r:id="rId10"/>
    <p:sldId id="315" r:id="rId11"/>
    <p:sldId id="285" r:id="rId12"/>
    <p:sldId id="296" r:id="rId13"/>
    <p:sldId id="311" r:id="rId14"/>
    <p:sldId id="305" r:id="rId15"/>
    <p:sldId id="298" r:id="rId16"/>
    <p:sldId id="300" r:id="rId17"/>
    <p:sldId id="301" r:id="rId18"/>
  </p:sldIdLst>
  <p:sldSz cx="12192000" cy="6858000"/>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C6EB"/>
    <a:srgbClr val="B3EFFB"/>
    <a:srgbClr val="FD33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028" autoAdjust="0"/>
    <p:restoredTop sz="94660"/>
  </p:normalViewPr>
  <p:slideViewPr>
    <p:cSldViewPr snapToGrid="0">
      <p:cViewPr>
        <p:scale>
          <a:sx n="75" d="100"/>
          <a:sy n="75" d="100"/>
        </p:scale>
        <p:origin x="53"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E53077-93FF-45CF-B501-C7568B2D0D87}" type="doc">
      <dgm:prSet loTypeId="urn:microsoft.com/office/officeart/2005/8/layout/list1" loCatId="list" qsTypeId="urn:microsoft.com/office/officeart/2005/8/quickstyle/simple1" qsCatId="simple" csTypeId="urn:microsoft.com/office/officeart/2005/8/colors/accent1_2" csCatId="accent1" phldr="1"/>
      <dgm:spPr/>
      <dgm:t>
        <a:bodyPr/>
        <a:lstStyle/>
        <a:p>
          <a:pPr latinLnBrk="1"/>
          <a:endParaRPr lang="ko-KR" altLang="en-US"/>
        </a:p>
      </dgm:t>
    </dgm:pt>
    <dgm:pt modelId="{A37ACE1F-E7E9-4D2B-B760-0F016A97A7EC}">
      <dgm:prSet custT="1"/>
      <dgm:spPr/>
      <dgm:t>
        <a:bodyPr/>
        <a:lstStyle/>
        <a:p>
          <a:pPr latinLnBrk="1"/>
          <a:r>
            <a:rPr lang="en-US" altLang="ko-KR" sz="1100" b="1" dirty="0"/>
            <a:t>- </a:t>
          </a:r>
          <a:r>
            <a:rPr lang="ko-KR" altLang="en-US" sz="1400" b="1" dirty="0"/>
            <a:t>研究目的</a:t>
          </a:r>
          <a:endParaRPr lang="ko-KR" altLang="en-US" sz="1100" b="1" dirty="0"/>
        </a:p>
      </dgm:t>
    </dgm:pt>
    <dgm:pt modelId="{6AA8E948-5CCF-4461-B171-53CBE7163147}" type="parTrans" cxnId="{DD6C8D51-C8E1-4643-9600-CBD0509266D0}">
      <dgm:prSet/>
      <dgm:spPr/>
      <dgm:t>
        <a:bodyPr/>
        <a:lstStyle/>
        <a:p>
          <a:pPr latinLnBrk="1"/>
          <a:endParaRPr lang="ko-KR" altLang="en-US" sz="2800" b="1"/>
        </a:p>
      </dgm:t>
    </dgm:pt>
    <dgm:pt modelId="{F896498F-01E7-4C32-94D5-BB8648FB4F95}" type="sibTrans" cxnId="{DD6C8D51-C8E1-4643-9600-CBD0509266D0}">
      <dgm:prSet/>
      <dgm:spPr/>
      <dgm:t>
        <a:bodyPr/>
        <a:lstStyle/>
        <a:p>
          <a:pPr latinLnBrk="1"/>
          <a:endParaRPr lang="ko-KR" altLang="en-US" sz="2800" b="1"/>
        </a:p>
      </dgm:t>
    </dgm:pt>
    <dgm:pt modelId="{9F7EF7AF-4E8A-4349-A6F1-F5C30E6F62DB}">
      <dgm:prSet custT="1"/>
      <dgm:spPr/>
      <dgm:t>
        <a:bodyPr/>
        <a:lstStyle/>
        <a:p>
          <a:pPr latinLnBrk="1"/>
          <a:r>
            <a:rPr lang="ja-JP" altLang="en-US" sz="1200" b="0" spc="0" dirty="0">
              <a:solidFill>
                <a:srgbClr val="000000"/>
              </a:solidFill>
              <a:effectLst/>
              <a:latin typeface="+mn-lt"/>
              <a:ea typeface="굴림" panose="020B0600000101010101" pitchFamily="50" charset="-127"/>
            </a:rPr>
            <a:t>他の焦点距離が必要な場合は、複数のレンズを使用します。液晶</a:t>
          </a:r>
          <a:r>
            <a:rPr lang="en-US" altLang="ja-JP" sz="1200" b="0" spc="0" dirty="0">
              <a:solidFill>
                <a:srgbClr val="000000"/>
              </a:solidFill>
              <a:effectLst/>
              <a:latin typeface="+mn-lt"/>
              <a:ea typeface="굴림" panose="020B0600000101010101" pitchFamily="50" charset="-127"/>
            </a:rPr>
            <a:t>(liquid crystal)</a:t>
          </a:r>
          <a:r>
            <a:rPr lang="ja-JP" altLang="en-US" sz="1200" b="0" spc="0" dirty="0">
              <a:solidFill>
                <a:srgbClr val="000000"/>
              </a:solidFill>
              <a:effectLst/>
              <a:latin typeface="+mn-lt"/>
              <a:ea typeface="굴림" panose="020B0600000101010101" pitchFamily="50" charset="-127"/>
            </a:rPr>
            <a:t>とフレネルレンズを使用して焦点距離を調整することができる高齢者のための老眼眼鏡用フレネルレンズを開発します。</a:t>
          </a:r>
          <a:endParaRPr lang="ko-KR" altLang="en-US" sz="1200" b="0" spc="0" dirty="0">
            <a:latin typeface="+mn-lt"/>
          </a:endParaRPr>
        </a:p>
      </dgm:t>
    </dgm:pt>
    <dgm:pt modelId="{076E2D4B-C63D-4E95-8DCD-CAA990137ACC}" type="parTrans" cxnId="{4FD5CA72-6A26-47EC-8753-F7140FDA9830}">
      <dgm:prSet/>
      <dgm:spPr/>
      <dgm:t>
        <a:bodyPr/>
        <a:lstStyle/>
        <a:p>
          <a:pPr latinLnBrk="1"/>
          <a:endParaRPr lang="ko-KR" altLang="en-US" sz="2800" b="1"/>
        </a:p>
      </dgm:t>
    </dgm:pt>
    <dgm:pt modelId="{EF405C1B-3E66-404C-B4B7-1E4AB4DFC5CD}" type="sibTrans" cxnId="{4FD5CA72-6A26-47EC-8753-F7140FDA9830}">
      <dgm:prSet/>
      <dgm:spPr/>
      <dgm:t>
        <a:bodyPr/>
        <a:lstStyle/>
        <a:p>
          <a:pPr latinLnBrk="1"/>
          <a:endParaRPr lang="ko-KR" altLang="en-US" sz="2800" b="1"/>
        </a:p>
      </dgm:t>
    </dgm:pt>
    <dgm:pt modelId="{911C09D2-F376-47FA-978B-560690F11E02}">
      <dgm:prSet custT="1"/>
      <dgm:spPr/>
      <dgm:t>
        <a:bodyPr/>
        <a:lstStyle/>
        <a:p>
          <a:pPr latinLnBrk="1"/>
          <a:r>
            <a:rPr lang="en-US" altLang="ko-KR" sz="1100" b="1" dirty="0"/>
            <a:t>- </a:t>
          </a:r>
          <a:r>
            <a:rPr lang="ko-KR" altLang="en-US" sz="1400" b="1" dirty="0"/>
            <a:t>研究方法</a:t>
          </a:r>
          <a:endParaRPr lang="ko-KR" altLang="en-US" sz="1100" b="1" dirty="0"/>
        </a:p>
      </dgm:t>
    </dgm:pt>
    <dgm:pt modelId="{BB3CE8E5-4B69-4CFE-9105-AECAE2999982}" type="parTrans" cxnId="{094C5BEC-B500-4D58-958E-E72B90D0E538}">
      <dgm:prSet/>
      <dgm:spPr/>
      <dgm:t>
        <a:bodyPr/>
        <a:lstStyle/>
        <a:p>
          <a:pPr latinLnBrk="1"/>
          <a:endParaRPr lang="ko-KR" altLang="en-US" sz="2800" b="1"/>
        </a:p>
      </dgm:t>
    </dgm:pt>
    <dgm:pt modelId="{689D7C90-9874-49A9-9A5C-2DAC515ED4FC}" type="sibTrans" cxnId="{094C5BEC-B500-4D58-958E-E72B90D0E538}">
      <dgm:prSet/>
      <dgm:spPr/>
      <dgm:t>
        <a:bodyPr/>
        <a:lstStyle/>
        <a:p>
          <a:pPr latinLnBrk="1"/>
          <a:endParaRPr lang="ko-KR" altLang="en-US" sz="2800" b="1"/>
        </a:p>
      </dgm:t>
    </dgm:pt>
    <dgm:pt modelId="{DDD67B89-EB6D-4021-A61C-87E9C5EF56BC}">
      <dgm:prSet custT="1"/>
      <dgm:spPr/>
      <dgm:t>
        <a:bodyPr/>
        <a:lstStyle/>
        <a:p>
          <a:pPr latinLnBrk="1"/>
          <a:r>
            <a:rPr lang="ja-JP" altLang="en-US" sz="1200" b="0" spc="-100" dirty="0">
              <a:solidFill>
                <a:srgbClr val="000000"/>
              </a:solidFill>
              <a:effectLst/>
              <a:ea typeface="굴림" panose="020B0600000101010101" pitchFamily="50" charset="-127"/>
            </a:rPr>
            <a:t>液晶フレネルレンズ工程</a:t>
          </a:r>
          <a:endParaRPr lang="ko-KR" altLang="en-US" sz="1200" b="0" dirty="0"/>
        </a:p>
      </dgm:t>
    </dgm:pt>
    <dgm:pt modelId="{B62C4652-3907-4EDD-B974-281B487593A6}" type="parTrans" cxnId="{683C4AD7-E915-4C08-A98F-0BB384469EA7}">
      <dgm:prSet/>
      <dgm:spPr/>
      <dgm:t>
        <a:bodyPr/>
        <a:lstStyle/>
        <a:p>
          <a:pPr latinLnBrk="1"/>
          <a:endParaRPr lang="ko-KR" altLang="en-US" sz="2800" b="1"/>
        </a:p>
      </dgm:t>
    </dgm:pt>
    <dgm:pt modelId="{13956454-ADE7-4C40-8EF1-448761393DF1}" type="sibTrans" cxnId="{683C4AD7-E915-4C08-A98F-0BB384469EA7}">
      <dgm:prSet/>
      <dgm:spPr/>
      <dgm:t>
        <a:bodyPr/>
        <a:lstStyle/>
        <a:p>
          <a:pPr latinLnBrk="1"/>
          <a:endParaRPr lang="ko-KR" altLang="en-US" sz="2800" b="1"/>
        </a:p>
      </dgm:t>
    </dgm:pt>
    <dgm:pt modelId="{800215C3-10EF-410D-A594-4D52B162647A}">
      <dgm:prSet custT="1"/>
      <dgm:spPr/>
      <dgm:t>
        <a:bodyPr/>
        <a:lstStyle/>
        <a:p>
          <a:pPr latinLnBrk="1"/>
          <a:r>
            <a:rPr lang="en-US" altLang="ko-KR" sz="1100" b="1" dirty="0"/>
            <a:t>- </a:t>
          </a:r>
          <a:r>
            <a:rPr lang="ko-KR" altLang="en-US" sz="1400" b="1" dirty="0"/>
            <a:t>研究結果</a:t>
          </a:r>
          <a:endParaRPr lang="ko-KR" altLang="en-US" sz="1100" b="1" dirty="0"/>
        </a:p>
      </dgm:t>
    </dgm:pt>
    <dgm:pt modelId="{C068B294-A024-4DCB-89CD-0C443ECF38A8}" type="sibTrans" cxnId="{0EA7A779-3C63-4F42-8E0E-D5B26E0C3A2E}">
      <dgm:prSet/>
      <dgm:spPr/>
      <dgm:t>
        <a:bodyPr/>
        <a:lstStyle/>
        <a:p>
          <a:pPr latinLnBrk="1"/>
          <a:endParaRPr lang="ko-KR" altLang="en-US" sz="2800" b="1"/>
        </a:p>
      </dgm:t>
    </dgm:pt>
    <dgm:pt modelId="{BE96A630-67A8-4A4A-8B08-B075CD68DE67}" type="parTrans" cxnId="{0EA7A779-3C63-4F42-8E0E-D5B26E0C3A2E}">
      <dgm:prSet/>
      <dgm:spPr/>
      <dgm:t>
        <a:bodyPr/>
        <a:lstStyle/>
        <a:p>
          <a:pPr latinLnBrk="1"/>
          <a:endParaRPr lang="ko-KR" altLang="en-US" sz="2800" b="1"/>
        </a:p>
      </dgm:t>
    </dgm:pt>
    <dgm:pt modelId="{4776DF8D-460E-4488-B99F-D64097BFC963}">
      <dgm:prSet custT="1"/>
      <dgm:spPr/>
      <dgm:t>
        <a:bodyPr/>
        <a:lstStyle/>
        <a:p>
          <a:pPr latinLnBrk="1"/>
          <a:r>
            <a:rPr lang="ja-JP" altLang="en-US" sz="1200" b="0" dirty="0"/>
            <a:t>焦点距離の変化の単位であるジオプター測定結果</a:t>
          </a:r>
          <a:endParaRPr lang="ko-KR" altLang="en-US" sz="1200" b="0" dirty="0"/>
        </a:p>
      </dgm:t>
    </dgm:pt>
    <dgm:pt modelId="{C0D4499A-7765-4312-98CE-6E18040175F4}" type="sibTrans" cxnId="{F78706BC-A3FB-41FF-833E-94731162652A}">
      <dgm:prSet/>
      <dgm:spPr/>
      <dgm:t>
        <a:bodyPr/>
        <a:lstStyle/>
        <a:p>
          <a:pPr latinLnBrk="1"/>
          <a:endParaRPr lang="ko-KR" altLang="en-US" sz="2800" b="1"/>
        </a:p>
      </dgm:t>
    </dgm:pt>
    <dgm:pt modelId="{2A0257BD-20C3-4167-B58E-8D528674464A}" type="parTrans" cxnId="{F78706BC-A3FB-41FF-833E-94731162652A}">
      <dgm:prSet/>
      <dgm:spPr/>
      <dgm:t>
        <a:bodyPr/>
        <a:lstStyle/>
        <a:p>
          <a:pPr latinLnBrk="1"/>
          <a:endParaRPr lang="ko-KR" altLang="en-US" sz="2800" b="1"/>
        </a:p>
      </dgm:t>
    </dgm:pt>
    <dgm:pt modelId="{39B3CF5B-54B5-446D-9602-F4361CDCAFCF}">
      <dgm:prSet custT="1"/>
      <dgm:spPr/>
      <dgm:t>
        <a:bodyPr/>
        <a:lstStyle/>
        <a:p>
          <a:pPr latinLnBrk="1"/>
          <a:r>
            <a:rPr lang="ja-JP" altLang="en-US" sz="1200" b="0" dirty="0"/>
            <a:t>焦点距離の変化写真と動画</a:t>
          </a:r>
          <a:endParaRPr lang="ko-KR" altLang="en-US" sz="1200" b="0" dirty="0"/>
        </a:p>
      </dgm:t>
    </dgm:pt>
    <dgm:pt modelId="{F1B009BB-5B01-4D4B-98EF-301AF1A23410}" type="parTrans" cxnId="{02903777-95DA-4B23-96B4-5E70CD62D56B}">
      <dgm:prSet/>
      <dgm:spPr/>
      <dgm:t>
        <a:bodyPr/>
        <a:lstStyle/>
        <a:p>
          <a:pPr latinLnBrk="1"/>
          <a:endParaRPr lang="ko-KR" altLang="en-US"/>
        </a:p>
      </dgm:t>
    </dgm:pt>
    <dgm:pt modelId="{82FAC1E1-C8AE-4F89-932A-F0FA018FDB7F}" type="sibTrans" cxnId="{02903777-95DA-4B23-96B4-5E70CD62D56B}">
      <dgm:prSet/>
      <dgm:spPr/>
      <dgm:t>
        <a:bodyPr/>
        <a:lstStyle/>
        <a:p>
          <a:pPr latinLnBrk="1"/>
          <a:endParaRPr lang="ko-KR" altLang="en-US"/>
        </a:p>
      </dgm:t>
    </dgm:pt>
    <dgm:pt modelId="{1E96F39D-098E-477F-92DA-A6F7DC9B417E}">
      <dgm:prSet custT="1"/>
      <dgm:spPr/>
      <dgm:t>
        <a:bodyPr/>
        <a:lstStyle/>
        <a:p>
          <a:pPr latinLnBrk="1"/>
          <a:r>
            <a:rPr lang="ja-JP" altLang="en-US" sz="1200" b="0" spc="-100" dirty="0">
              <a:solidFill>
                <a:srgbClr val="000000"/>
              </a:solidFill>
              <a:effectLst/>
              <a:ea typeface="굴림" panose="020B0600000101010101" pitchFamily="50" charset="-127"/>
            </a:rPr>
            <a:t>フレネルパターンレンズのフォトマスクの製作と工程</a:t>
          </a:r>
          <a:endParaRPr lang="ko-KR" altLang="en-US" sz="1200" b="0" spc="-100" dirty="0">
            <a:solidFill>
              <a:srgbClr val="000000"/>
            </a:solidFill>
            <a:effectLst/>
            <a:ea typeface="굴림" panose="020B0600000101010101" pitchFamily="50" charset="-127"/>
          </a:endParaRPr>
        </a:p>
      </dgm:t>
    </dgm:pt>
    <dgm:pt modelId="{2B27B5A4-7AD8-4BDA-9C5C-56922467F44F}" type="parTrans" cxnId="{94DD6477-4E38-40D8-AD6D-5488D5455104}">
      <dgm:prSet/>
      <dgm:spPr/>
      <dgm:t>
        <a:bodyPr/>
        <a:lstStyle/>
        <a:p>
          <a:pPr latinLnBrk="1"/>
          <a:endParaRPr lang="ko-KR" altLang="en-US"/>
        </a:p>
      </dgm:t>
    </dgm:pt>
    <dgm:pt modelId="{00523DEB-79A8-4E32-9185-F13893EC24C0}" type="sibTrans" cxnId="{94DD6477-4E38-40D8-AD6D-5488D5455104}">
      <dgm:prSet/>
      <dgm:spPr/>
      <dgm:t>
        <a:bodyPr/>
        <a:lstStyle/>
        <a:p>
          <a:pPr latinLnBrk="1"/>
          <a:endParaRPr lang="ko-KR" altLang="en-US"/>
        </a:p>
      </dgm:t>
    </dgm:pt>
    <dgm:pt modelId="{140FCD36-3FBF-4ED2-9740-38B53B9575D6}">
      <dgm:prSet custT="1"/>
      <dgm:spPr/>
      <dgm:t>
        <a:bodyPr/>
        <a:lstStyle/>
        <a:p>
          <a:pPr latinLnBrk="1"/>
          <a:r>
            <a:rPr lang="ja-JP" altLang="en-US" sz="1200" b="0" spc="-100" dirty="0">
              <a:solidFill>
                <a:srgbClr val="000000"/>
              </a:solidFill>
              <a:effectLst/>
              <a:ea typeface="굴림" panose="020B0600000101010101" pitchFamily="50" charset="-127"/>
            </a:rPr>
            <a:t>製作されたフレネルレンズの評価</a:t>
          </a:r>
          <a:endParaRPr lang="ko-KR" altLang="en-US" sz="1200" b="0" spc="-100" dirty="0">
            <a:solidFill>
              <a:srgbClr val="000000"/>
            </a:solidFill>
            <a:effectLst/>
            <a:ea typeface="굴림" panose="020B0600000101010101" pitchFamily="50" charset="-127"/>
          </a:endParaRPr>
        </a:p>
      </dgm:t>
    </dgm:pt>
    <dgm:pt modelId="{3DE20001-FC81-4757-82EA-25A53C0BEC52}" type="parTrans" cxnId="{737B1746-D463-4EA8-A281-4DD901329CA3}">
      <dgm:prSet/>
      <dgm:spPr/>
      <dgm:t>
        <a:bodyPr/>
        <a:lstStyle/>
        <a:p>
          <a:pPr latinLnBrk="1"/>
          <a:endParaRPr lang="ko-KR" altLang="en-US"/>
        </a:p>
      </dgm:t>
    </dgm:pt>
    <dgm:pt modelId="{F7C7840D-AC2F-49D3-8B77-C79A8F5904E9}" type="sibTrans" cxnId="{737B1746-D463-4EA8-A281-4DD901329CA3}">
      <dgm:prSet/>
      <dgm:spPr/>
      <dgm:t>
        <a:bodyPr/>
        <a:lstStyle/>
        <a:p>
          <a:pPr latinLnBrk="1"/>
          <a:endParaRPr lang="ko-KR" altLang="en-US"/>
        </a:p>
      </dgm:t>
    </dgm:pt>
    <dgm:pt modelId="{24202F82-26C1-43CF-9866-71BC245617B6}" type="pres">
      <dgm:prSet presAssocID="{A5E53077-93FF-45CF-B501-C7568B2D0D87}" presName="linear" presStyleCnt="0">
        <dgm:presLayoutVars>
          <dgm:dir/>
          <dgm:animLvl val="lvl"/>
          <dgm:resizeHandles val="exact"/>
        </dgm:presLayoutVars>
      </dgm:prSet>
      <dgm:spPr/>
    </dgm:pt>
    <dgm:pt modelId="{CC3E9676-C909-4139-8837-2733F712A256}" type="pres">
      <dgm:prSet presAssocID="{A37ACE1F-E7E9-4D2B-B760-0F016A97A7EC}" presName="parentLin" presStyleCnt="0"/>
      <dgm:spPr/>
    </dgm:pt>
    <dgm:pt modelId="{032738BA-E3EB-4C53-8EAF-3C9ED64EAB0E}" type="pres">
      <dgm:prSet presAssocID="{A37ACE1F-E7E9-4D2B-B760-0F016A97A7EC}" presName="parentLeftMargin" presStyleLbl="node1" presStyleIdx="0" presStyleCnt="3"/>
      <dgm:spPr/>
    </dgm:pt>
    <dgm:pt modelId="{1151FAB6-B34C-4EE9-91BC-9F613E3955F6}" type="pres">
      <dgm:prSet presAssocID="{A37ACE1F-E7E9-4D2B-B760-0F016A97A7EC}" presName="parentText" presStyleLbl="node1" presStyleIdx="0" presStyleCnt="3" custScaleY="44467">
        <dgm:presLayoutVars>
          <dgm:chMax val="0"/>
          <dgm:bulletEnabled val="1"/>
        </dgm:presLayoutVars>
      </dgm:prSet>
      <dgm:spPr/>
    </dgm:pt>
    <dgm:pt modelId="{1E3ABB67-6497-4E4B-BBD7-326DF67635B3}" type="pres">
      <dgm:prSet presAssocID="{A37ACE1F-E7E9-4D2B-B760-0F016A97A7EC}" presName="negativeSpace" presStyleCnt="0"/>
      <dgm:spPr/>
    </dgm:pt>
    <dgm:pt modelId="{4F3C6104-BF16-484B-964F-B90B333A33B7}" type="pres">
      <dgm:prSet presAssocID="{A37ACE1F-E7E9-4D2B-B760-0F016A97A7EC}" presName="childText" presStyleLbl="conFgAcc1" presStyleIdx="0" presStyleCnt="3">
        <dgm:presLayoutVars>
          <dgm:bulletEnabled val="1"/>
        </dgm:presLayoutVars>
      </dgm:prSet>
      <dgm:spPr/>
    </dgm:pt>
    <dgm:pt modelId="{C80E31D9-0C7F-497D-8266-0943CCB06EE9}" type="pres">
      <dgm:prSet presAssocID="{F896498F-01E7-4C32-94D5-BB8648FB4F95}" presName="spaceBetweenRectangles" presStyleCnt="0"/>
      <dgm:spPr/>
    </dgm:pt>
    <dgm:pt modelId="{FD2F5AD6-F2C5-4EA3-A601-E6A87A006433}" type="pres">
      <dgm:prSet presAssocID="{911C09D2-F376-47FA-978B-560690F11E02}" presName="parentLin" presStyleCnt="0"/>
      <dgm:spPr/>
    </dgm:pt>
    <dgm:pt modelId="{9E9ECA3A-D416-4339-8DCF-DC9B31389D91}" type="pres">
      <dgm:prSet presAssocID="{911C09D2-F376-47FA-978B-560690F11E02}" presName="parentLeftMargin" presStyleLbl="node1" presStyleIdx="0" presStyleCnt="3"/>
      <dgm:spPr/>
    </dgm:pt>
    <dgm:pt modelId="{3B73D8EB-C996-4D76-9507-48089879CC23}" type="pres">
      <dgm:prSet presAssocID="{911C09D2-F376-47FA-978B-560690F11E02}" presName="parentText" presStyleLbl="node1" presStyleIdx="1" presStyleCnt="3" custScaleY="44467">
        <dgm:presLayoutVars>
          <dgm:chMax val="0"/>
          <dgm:bulletEnabled val="1"/>
        </dgm:presLayoutVars>
      </dgm:prSet>
      <dgm:spPr/>
    </dgm:pt>
    <dgm:pt modelId="{85BC70D1-1817-40E9-8EA4-980703CFCFDE}" type="pres">
      <dgm:prSet presAssocID="{911C09D2-F376-47FA-978B-560690F11E02}" presName="negativeSpace" presStyleCnt="0"/>
      <dgm:spPr/>
    </dgm:pt>
    <dgm:pt modelId="{B7B2EF0F-62A0-4808-8AEA-CEF9DBC830B6}" type="pres">
      <dgm:prSet presAssocID="{911C09D2-F376-47FA-978B-560690F11E02}" presName="childText" presStyleLbl="conFgAcc1" presStyleIdx="1" presStyleCnt="3" custLinFactNeighborX="-1722" custLinFactNeighborY="-34602">
        <dgm:presLayoutVars>
          <dgm:bulletEnabled val="1"/>
        </dgm:presLayoutVars>
      </dgm:prSet>
      <dgm:spPr/>
    </dgm:pt>
    <dgm:pt modelId="{22F1EEE3-2568-4E0B-A236-D94D196FF78C}" type="pres">
      <dgm:prSet presAssocID="{689D7C90-9874-49A9-9A5C-2DAC515ED4FC}" presName="spaceBetweenRectangles" presStyleCnt="0"/>
      <dgm:spPr/>
    </dgm:pt>
    <dgm:pt modelId="{E92E556D-51AB-4CF3-9BCB-8BCAAF2DD456}" type="pres">
      <dgm:prSet presAssocID="{800215C3-10EF-410D-A594-4D52B162647A}" presName="parentLin" presStyleCnt="0"/>
      <dgm:spPr/>
    </dgm:pt>
    <dgm:pt modelId="{352027E0-1BC2-483B-A8D0-FA0C7BAD02B0}" type="pres">
      <dgm:prSet presAssocID="{800215C3-10EF-410D-A594-4D52B162647A}" presName="parentLeftMargin" presStyleLbl="node1" presStyleIdx="1" presStyleCnt="3"/>
      <dgm:spPr/>
    </dgm:pt>
    <dgm:pt modelId="{3C9FAC8E-D187-44EA-BC9E-C6B271D02F59}" type="pres">
      <dgm:prSet presAssocID="{800215C3-10EF-410D-A594-4D52B162647A}" presName="parentText" presStyleLbl="node1" presStyleIdx="2" presStyleCnt="3" custScaleY="44467">
        <dgm:presLayoutVars>
          <dgm:chMax val="0"/>
          <dgm:bulletEnabled val="1"/>
        </dgm:presLayoutVars>
      </dgm:prSet>
      <dgm:spPr/>
    </dgm:pt>
    <dgm:pt modelId="{CE412FF7-BD8B-48EE-AB3E-B13349F1F1A8}" type="pres">
      <dgm:prSet presAssocID="{800215C3-10EF-410D-A594-4D52B162647A}" presName="negativeSpace" presStyleCnt="0"/>
      <dgm:spPr/>
    </dgm:pt>
    <dgm:pt modelId="{980C158E-5715-4EB2-ACE6-87BD25683769}" type="pres">
      <dgm:prSet presAssocID="{800215C3-10EF-410D-A594-4D52B162647A}" presName="childText" presStyleLbl="conFgAcc1" presStyleIdx="2" presStyleCnt="3">
        <dgm:presLayoutVars>
          <dgm:bulletEnabled val="1"/>
        </dgm:presLayoutVars>
      </dgm:prSet>
      <dgm:spPr/>
    </dgm:pt>
  </dgm:ptLst>
  <dgm:cxnLst>
    <dgm:cxn modelId="{C7B9EF18-E985-4343-96B0-0CF2D4345B84}" type="presOf" srcId="{DDD67B89-EB6D-4021-A61C-87E9C5EF56BC}" destId="{B7B2EF0F-62A0-4808-8AEA-CEF9DBC830B6}" srcOrd="0" destOrd="0" presId="urn:microsoft.com/office/officeart/2005/8/layout/list1"/>
    <dgm:cxn modelId="{AB318634-AA33-4ECA-BD8C-F5F8C1BBB5CE}" type="presOf" srcId="{39B3CF5B-54B5-446D-9602-F4361CDCAFCF}" destId="{980C158E-5715-4EB2-ACE6-87BD25683769}" srcOrd="0" destOrd="1" presId="urn:microsoft.com/office/officeart/2005/8/layout/list1"/>
    <dgm:cxn modelId="{0CF0953F-B29F-4D25-9AB8-3BF80D159A82}" type="presOf" srcId="{A37ACE1F-E7E9-4D2B-B760-0F016A97A7EC}" destId="{1151FAB6-B34C-4EE9-91BC-9F613E3955F6}" srcOrd="1" destOrd="0" presId="urn:microsoft.com/office/officeart/2005/8/layout/list1"/>
    <dgm:cxn modelId="{737B1746-D463-4EA8-A281-4DD901329CA3}" srcId="{911C09D2-F376-47FA-978B-560690F11E02}" destId="{140FCD36-3FBF-4ED2-9740-38B53B9575D6}" srcOrd="2" destOrd="0" parTransId="{3DE20001-FC81-4757-82EA-25A53C0BEC52}" sibTransId="{F7C7840D-AC2F-49D3-8B77-C79A8F5904E9}"/>
    <dgm:cxn modelId="{A089856F-F841-4E72-89D6-ACC6086E050C}" type="presOf" srcId="{A37ACE1F-E7E9-4D2B-B760-0F016A97A7EC}" destId="{032738BA-E3EB-4C53-8EAF-3C9ED64EAB0E}" srcOrd="0" destOrd="0" presId="urn:microsoft.com/office/officeart/2005/8/layout/list1"/>
    <dgm:cxn modelId="{DD6C8D51-C8E1-4643-9600-CBD0509266D0}" srcId="{A5E53077-93FF-45CF-B501-C7568B2D0D87}" destId="{A37ACE1F-E7E9-4D2B-B760-0F016A97A7EC}" srcOrd="0" destOrd="0" parTransId="{6AA8E948-5CCF-4461-B171-53CBE7163147}" sibTransId="{F896498F-01E7-4C32-94D5-BB8648FB4F95}"/>
    <dgm:cxn modelId="{4FD5CA72-6A26-47EC-8753-F7140FDA9830}" srcId="{A37ACE1F-E7E9-4D2B-B760-0F016A97A7EC}" destId="{9F7EF7AF-4E8A-4349-A6F1-F5C30E6F62DB}" srcOrd="0" destOrd="0" parTransId="{076E2D4B-C63D-4E95-8DCD-CAA990137ACC}" sibTransId="{EF405C1B-3E66-404C-B4B7-1E4AB4DFC5CD}"/>
    <dgm:cxn modelId="{02903777-95DA-4B23-96B4-5E70CD62D56B}" srcId="{800215C3-10EF-410D-A594-4D52B162647A}" destId="{39B3CF5B-54B5-446D-9602-F4361CDCAFCF}" srcOrd="1" destOrd="0" parTransId="{F1B009BB-5B01-4D4B-98EF-301AF1A23410}" sibTransId="{82FAC1E1-C8AE-4F89-932A-F0FA018FDB7F}"/>
    <dgm:cxn modelId="{94DD6477-4E38-40D8-AD6D-5488D5455104}" srcId="{911C09D2-F376-47FA-978B-560690F11E02}" destId="{1E96F39D-098E-477F-92DA-A6F7DC9B417E}" srcOrd="1" destOrd="0" parTransId="{2B27B5A4-7AD8-4BDA-9C5C-56922467F44F}" sibTransId="{00523DEB-79A8-4E32-9185-F13893EC24C0}"/>
    <dgm:cxn modelId="{0EA7A779-3C63-4F42-8E0E-D5B26E0C3A2E}" srcId="{A5E53077-93FF-45CF-B501-C7568B2D0D87}" destId="{800215C3-10EF-410D-A594-4D52B162647A}" srcOrd="2" destOrd="0" parTransId="{BE96A630-67A8-4A4A-8B08-B075CD68DE67}" sibTransId="{C068B294-A024-4DCB-89CD-0C443ECF38A8}"/>
    <dgm:cxn modelId="{0B2FB27F-D532-4F4D-959E-847747F0F374}" type="presOf" srcId="{911C09D2-F376-47FA-978B-560690F11E02}" destId="{9E9ECA3A-D416-4339-8DCF-DC9B31389D91}" srcOrd="0" destOrd="0" presId="urn:microsoft.com/office/officeart/2005/8/layout/list1"/>
    <dgm:cxn modelId="{B0510C81-BEA0-41FE-A512-2038140393C8}" type="presOf" srcId="{911C09D2-F376-47FA-978B-560690F11E02}" destId="{3B73D8EB-C996-4D76-9507-48089879CC23}" srcOrd="1" destOrd="0" presId="urn:microsoft.com/office/officeart/2005/8/layout/list1"/>
    <dgm:cxn modelId="{6960DF83-F989-4CFE-BDDD-1BC62C312DAF}" type="presOf" srcId="{140FCD36-3FBF-4ED2-9740-38B53B9575D6}" destId="{B7B2EF0F-62A0-4808-8AEA-CEF9DBC830B6}" srcOrd="0" destOrd="2" presId="urn:microsoft.com/office/officeart/2005/8/layout/list1"/>
    <dgm:cxn modelId="{C7BD6D98-AC82-4B30-87C1-12E3ECF1B3FF}" type="presOf" srcId="{1E96F39D-098E-477F-92DA-A6F7DC9B417E}" destId="{B7B2EF0F-62A0-4808-8AEA-CEF9DBC830B6}" srcOrd="0" destOrd="1" presId="urn:microsoft.com/office/officeart/2005/8/layout/list1"/>
    <dgm:cxn modelId="{8335CDA0-B7F6-4C94-B4E6-D76F1B387801}" type="presOf" srcId="{4776DF8D-460E-4488-B99F-D64097BFC963}" destId="{980C158E-5715-4EB2-ACE6-87BD25683769}" srcOrd="0" destOrd="0" presId="urn:microsoft.com/office/officeart/2005/8/layout/list1"/>
    <dgm:cxn modelId="{F78706BC-A3FB-41FF-833E-94731162652A}" srcId="{800215C3-10EF-410D-A594-4D52B162647A}" destId="{4776DF8D-460E-4488-B99F-D64097BFC963}" srcOrd="0" destOrd="0" parTransId="{2A0257BD-20C3-4167-B58E-8D528674464A}" sibTransId="{C0D4499A-7765-4312-98CE-6E18040175F4}"/>
    <dgm:cxn modelId="{D8740BC5-9B12-4758-B968-F747608B1D9C}" type="presOf" srcId="{800215C3-10EF-410D-A594-4D52B162647A}" destId="{3C9FAC8E-D187-44EA-BC9E-C6B271D02F59}" srcOrd="1" destOrd="0" presId="urn:microsoft.com/office/officeart/2005/8/layout/list1"/>
    <dgm:cxn modelId="{91E22FD5-A742-4526-AD89-D00D4411DC5C}" type="presOf" srcId="{A5E53077-93FF-45CF-B501-C7568B2D0D87}" destId="{24202F82-26C1-43CF-9866-71BC245617B6}" srcOrd="0" destOrd="0" presId="urn:microsoft.com/office/officeart/2005/8/layout/list1"/>
    <dgm:cxn modelId="{683C4AD7-E915-4C08-A98F-0BB384469EA7}" srcId="{911C09D2-F376-47FA-978B-560690F11E02}" destId="{DDD67B89-EB6D-4021-A61C-87E9C5EF56BC}" srcOrd="0" destOrd="0" parTransId="{B62C4652-3907-4EDD-B974-281B487593A6}" sibTransId="{13956454-ADE7-4C40-8EF1-448761393DF1}"/>
    <dgm:cxn modelId="{163ACCD8-F76D-4164-9E68-857DD9EDEDA2}" type="presOf" srcId="{800215C3-10EF-410D-A594-4D52B162647A}" destId="{352027E0-1BC2-483B-A8D0-FA0C7BAD02B0}" srcOrd="0" destOrd="0" presId="urn:microsoft.com/office/officeart/2005/8/layout/list1"/>
    <dgm:cxn modelId="{094C5BEC-B500-4D58-958E-E72B90D0E538}" srcId="{A5E53077-93FF-45CF-B501-C7568B2D0D87}" destId="{911C09D2-F376-47FA-978B-560690F11E02}" srcOrd="1" destOrd="0" parTransId="{BB3CE8E5-4B69-4CFE-9105-AECAE2999982}" sibTransId="{689D7C90-9874-49A9-9A5C-2DAC515ED4FC}"/>
    <dgm:cxn modelId="{E16F5DFC-82EA-48A7-AAC7-29C2C72A22DB}" type="presOf" srcId="{9F7EF7AF-4E8A-4349-A6F1-F5C30E6F62DB}" destId="{4F3C6104-BF16-484B-964F-B90B333A33B7}" srcOrd="0" destOrd="0" presId="urn:microsoft.com/office/officeart/2005/8/layout/list1"/>
    <dgm:cxn modelId="{31A9AACD-C8E8-433C-9D96-6EBB29E37E06}" type="presParOf" srcId="{24202F82-26C1-43CF-9866-71BC245617B6}" destId="{CC3E9676-C909-4139-8837-2733F712A256}" srcOrd="0" destOrd="0" presId="urn:microsoft.com/office/officeart/2005/8/layout/list1"/>
    <dgm:cxn modelId="{FB4B737A-C0F8-464B-B935-EAA26EF5A0C0}" type="presParOf" srcId="{CC3E9676-C909-4139-8837-2733F712A256}" destId="{032738BA-E3EB-4C53-8EAF-3C9ED64EAB0E}" srcOrd="0" destOrd="0" presId="urn:microsoft.com/office/officeart/2005/8/layout/list1"/>
    <dgm:cxn modelId="{DDDF7E10-A177-4CB7-B526-4159C37E0A2C}" type="presParOf" srcId="{CC3E9676-C909-4139-8837-2733F712A256}" destId="{1151FAB6-B34C-4EE9-91BC-9F613E3955F6}" srcOrd="1" destOrd="0" presId="urn:microsoft.com/office/officeart/2005/8/layout/list1"/>
    <dgm:cxn modelId="{A9DA289D-7DD1-4EC3-ABE0-102E971123AD}" type="presParOf" srcId="{24202F82-26C1-43CF-9866-71BC245617B6}" destId="{1E3ABB67-6497-4E4B-BBD7-326DF67635B3}" srcOrd="1" destOrd="0" presId="urn:microsoft.com/office/officeart/2005/8/layout/list1"/>
    <dgm:cxn modelId="{B5B600CA-7986-4EBF-9FDE-2A55EB392320}" type="presParOf" srcId="{24202F82-26C1-43CF-9866-71BC245617B6}" destId="{4F3C6104-BF16-484B-964F-B90B333A33B7}" srcOrd="2" destOrd="0" presId="urn:microsoft.com/office/officeart/2005/8/layout/list1"/>
    <dgm:cxn modelId="{4E189D61-418E-4925-8FFA-C828490FAB2E}" type="presParOf" srcId="{24202F82-26C1-43CF-9866-71BC245617B6}" destId="{C80E31D9-0C7F-497D-8266-0943CCB06EE9}" srcOrd="3" destOrd="0" presId="urn:microsoft.com/office/officeart/2005/8/layout/list1"/>
    <dgm:cxn modelId="{9396199D-ADD2-441D-992C-223EF6C0BB90}" type="presParOf" srcId="{24202F82-26C1-43CF-9866-71BC245617B6}" destId="{FD2F5AD6-F2C5-4EA3-A601-E6A87A006433}" srcOrd="4" destOrd="0" presId="urn:microsoft.com/office/officeart/2005/8/layout/list1"/>
    <dgm:cxn modelId="{7DDEB09B-837A-4035-944B-A852F8BF93B7}" type="presParOf" srcId="{FD2F5AD6-F2C5-4EA3-A601-E6A87A006433}" destId="{9E9ECA3A-D416-4339-8DCF-DC9B31389D91}" srcOrd="0" destOrd="0" presId="urn:microsoft.com/office/officeart/2005/8/layout/list1"/>
    <dgm:cxn modelId="{80BF4B9C-57B4-47F3-9BD4-BF70B21B42D5}" type="presParOf" srcId="{FD2F5AD6-F2C5-4EA3-A601-E6A87A006433}" destId="{3B73D8EB-C996-4D76-9507-48089879CC23}" srcOrd="1" destOrd="0" presId="urn:microsoft.com/office/officeart/2005/8/layout/list1"/>
    <dgm:cxn modelId="{0B335789-51ED-47A6-BCB9-5530D8A796D4}" type="presParOf" srcId="{24202F82-26C1-43CF-9866-71BC245617B6}" destId="{85BC70D1-1817-40E9-8EA4-980703CFCFDE}" srcOrd="5" destOrd="0" presId="urn:microsoft.com/office/officeart/2005/8/layout/list1"/>
    <dgm:cxn modelId="{00E97E37-466E-4BA3-A80D-365156CD6360}" type="presParOf" srcId="{24202F82-26C1-43CF-9866-71BC245617B6}" destId="{B7B2EF0F-62A0-4808-8AEA-CEF9DBC830B6}" srcOrd="6" destOrd="0" presId="urn:microsoft.com/office/officeart/2005/8/layout/list1"/>
    <dgm:cxn modelId="{B79F9CFB-0DAC-4908-9CEF-B19F5B8626A1}" type="presParOf" srcId="{24202F82-26C1-43CF-9866-71BC245617B6}" destId="{22F1EEE3-2568-4E0B-A236-D94D196FF78C}" srcOrd="7" destOrd="0" presId="urn:microsoft.com/office/officeart/2005/8/layout/list1"/>
    <dgm:cxn modelId="{2BC0DE21-FDA2-4D1E-B6F2-6E454D57D929}" type="presParOf" srcId="{24202F82-26C1-43CF-9866-71BC245617B6}" destId="{E92E556D-51AB-4CF3-9BCB-8BCAAF2DD456}" srcOrd="8" destOrd="0" presId="urn:microsoft.com/office/officeart/2005/8/layout/list1"/>
    <dgm:cxn modelId="{9B9B1961-E183-484D-85D8-0086AD939B3C}" type="presParOf" srcId="{E92E556D-51AB-4CF3-9BCB-8BCAAF2DD456}" destId="{352027E0-1BC2-483B-A8D0-FA0C7BAD02B0}" srcOrd="0" destOrd="0" presId="urn:microsoft.com/office/officeart/2005/8/layout/list1"/>
    <dgm:cxn modelId="{B822F844-C390-411A-969F-9DD5DC834503}" type="presParOf" srcId="{E92E556D-51AB-4CF3-9BCB-8BCAAF2DD456}" destId="{3C9FAC8E-D187-44EA-BC9E-C6B271D02F59}" srcOrd="1" destOrd="0" presId="urn:microsoft.com/office/officeart/2005/8/layout/list1"/>
    <dgm:cxn modelId="{0253582A-4EDC-4BEB-9296-FA67657DB415}" type="presParOf" srcId="{24202F82-26C1-43CF-9866-71BC245617B6}" destId="{CE412FF7-BD8B-48EE-AB3E-B13349F1F1A8}" srcOrd="9" destOrd="0" presId="urn:microsoft.com/office/officeart/2005/8/layout/list1"/>
    <dgm:cxn modelId="{81F0446A-2CCA-491C-BF94-2D3F55F18DA4}" type="presParOf" srcId="{24202F82-26C1-43CF-9866-71BC245617B6}" destId="{980C158E-5715-4EB2-ACE6-87BD25683769}"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3C6104-BF16-484B-964F-B90B333A33B7}">
      <dsp:nvSpPr>
        <dsp:cNvPr id="0" name=""/>
        <dsp:cNvSpPr/>
      </dsp:nvSpPr>
      <dsp:spPr>
        <a:xfrm>
          <a:off x="0" y="36535"/>
          <a:ext cx="8238764" cy="1382062"/>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9420" tIns="812292" rIns="639420" bIns="85344" numCol="1" spcCol="1270" anchor="t" anchorCtr="0">
          <a:noAutofit/>
        </a:bodyPr>
        <a:lstStyle/>
        <a:p>
          <a:pPr marL="114300" lvl="1" indent="-114300" algn="l" defTabSz="533400" latinLnBrk="1">
            <a:lnSpc>
              <a:spcPct val="90000"/>
            </a:lnSpc>
            <a:spcBef>
              <a:spcPct val="0"/>
            </a:spcBef>
            <a:spcAft>
              <a:spcPct val="15000"/>
            </a:spcAft>
            <a:buChar char="•"/>
          </a:pPr>
          <a:r>
            <a:rPr lang="ja-JP" altLang="en-US" sz="1200" b="0" kern="1200" spc="0" dirty="0">
              <a:solidFill>
                <a:srgbClr val="000000"/>
              </a:solidFill>
              <a:effectLst/>
              <a:latin typeface="+mn-lt"/>
              <a:ea typeface="굴림" panose="020B0600000101010101" pitchFamily="50" charset="-127"/>
            </a:rPr>
            <a:t>他の焦点距離が必要な場合は、複数のレンズを使用します。液晶</a:t>
          </a:r>
          <a:r>
            <a:rPr lang="en-US" altLang="ja-JP" sz="1200" b="0" kern="1200" spc="0" dirty="0">
              <a:solidFill>
                <a:srgbClr val="000000"/>
              </a:solidFill>
              <a:effectLst/>
              <a:latin typeface="+mn-lt"/>
              <a:ea typeface="굴림" panose="020B0600000101010101" pitchFamily="50" charset="-127"/>
            </a:rPr>
            <a:t>(liquid crystal)</a:t>
          </a:r>
          <a:r>
            <a:rPr lang="ja-JP" altLang="en-US" sz="1200" b="0" kern="1200" spc="0" dirty="0">
              <a:solidFill>
                <a:srgbClr val="000000"/>
              </a:solidFill>
              <a:effectLst/>
              <a:latin typeface="+mn-lt"/>
              <a:ea typeface="굴림" panose="020B0600000101010101" pitchFamily="50" charset="-127"/>
            </a:rPr>
            <a:t>とフレネルレンズを使用して焦点距離を調整することができる高齢者のための老眼眼鏡用フレネルレンズを開発します。</a:t>
          </a:r>
          <a:endParaRPr lang="ko-KR" altLang="en-US" sz="1200" b="0" kern="1200" spc="0" dirty="0">
            <a:latin typeface="+mn-lt"/>
          </a:endParaRPr>
        </a:p>
      </dsp:txBody>
      <dsp:txXfrm>
        <a:off x="0" y="36535"/>
        <a:ext cx="8238764" cy="1382062"/>
      </dsp:txXfrm>
    </dsp:sp>
    <dsp:sp modelId="{1151FAB6-B34C-4EE9-91BC-9F613E3955F6}">
      <dsp:nvSpPr>
        <dsp:cNvPr id="0" name=""/>
        <dsp:cNvSpPr/>
      </dsp:nvSpPr>
      <dsp:spPr>
        <a:xfrm>
          <a:off x="411938" y="100235"/>
          <a:ext cx="5767134" cy="51193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984" tIns="0" rIns="217984" bIns="0" numCol="1" spcCol="1270" anchor="ctr" anchorCtr="0">
          <a:noAutofit/>
        </a:bodyPr>
        <a:lstStyle/>
        <a:p>
          <a:pPr marL="0" lvl="0" indent="0" algn="l" defTabSz="488950" latinLnBrk="1">
            <a:lnSpc>
              <a:spcPct val="90000"/>
            </a:lnSpc>
            <a:spcBef>
              <a:spcPct val="0"/>
            </a:spcBef>
            <a:spcAft>
              <a:spcPct val="35000"/>
            </a:spcAft>
            <a:buNone/>
          </a:pPr>
          <a:r>
            <a:rPr lang="en-US" altLang="ko-KR" sz="1100" b="1" kern="1200" dirty="0"/>
            <a:t>- </a:t>
          </a:r>
          <a:r>
            <a:rPr lang="ko-KR" altLang="en-US" sz="1400" b="1" kern="1200" dirty="0"/>
            <a:t>研究目的</a:t>
          </a:r>
          <a:endParaRPr lang="ko-KR" altLang="en-US" sz="1100" b="1" kern="1200" dirty="0"/>
        </a:p>
      </dsp:txBody>
      <dsp:txXfrm>
        <a:off x="436929" y="125226"/>
        <a:ext cx="5717152" cy="461957"/>
      </dsp:txXfrm>
    </dsp:sp>
    <dsp:sp modelId="{B7B2EF0F-62A0-4808-8AEA-CEF9DBC830B6}">
      <dsp:nvSpPr>
        <dsp:cNvPr id="0" name=""/>
        <dsp:cNvSpPr/>
      </dsp:nvSpPr>
      <dsp:spPr>
        <a:xfrm>
          <a:off x="0" y="1492625"/>
          <a:ext cx="8238764" cy="17199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9420" tIns="812292" rIns="639420" bIns="85344" numCol="1" spcCol="1270" anchor="t" anchorCtr="0">
          <a:noAutofit/>
        </a:bodyPr>
        <a:lstStyle/>
        <a:p>
          <a:pPr marL="114300" lvl="1" indent="-114300" algn="l" defTabSz="533400" latinLnBrk="1">
            <a:lnSpc>
              <a:spcPct val="90000"/>
            </a:lnSpc>
            <a:spcBef>
              <a:spcPct val="0"/>
            </a:spcBef>
            <a:spcAft>
              <a:spcPct val="15000"/>
            </a:spcAft>
            <a:buChar char="•"/>
          </a:pPr>
          <a:r>
            <a:rPr lang="ja-JP" altLang="en-US" sz="1200" b="0" kern="1200" spc="-100" dirty="0">
              <a:solidFill>
                <a:srgbClr val="000000"/>
              </a:solidFill>
              <a:effectLst/>
              <a:ea typeface="굴림" panose="020B0600000101010101" pitchFamily="50" charset="-127"/>
            </a:rPr>
            <a:t>液晶フレネルレンズ工程</a:t>
          </a:r>
          <a:endParaRPr lang="ko-KR" altLang="en-US" sz="1200" b="0" kern="1200" dirty="0"/>
        </a:p>
        <a:p>
          <a:pPr marL="114300" lvl="1" indent="-114300" algn="l" defTabSz="533400" latinLnBrk="1">
            <a:lnSpc>
              <a:spcPct val="90000"/>
            </a:lnSpc>
            <a:spcBef>
              <a:spcPct val="0"/>
            </a:spcBef>
            <a:spcAft>
              <a:spcPct val="15000"/>
            </a:spcAft>
            <a:buChar char="•"/>
          </a:pPr>
          <a:r>
            <a:rPr lang="ja-JP" altLang="en-US" sz="1200" b="0" kern="1200" spc="-100" dirty="0">
              <a:solidFill>
                <a:srgbClr val="000000"/>
              </a:solidFill>
              <a:effectLst/>
              <a:ea typeface="굴림" panose="020B0600000101010101" pitchFamily="50" charset="-127"/>
            </a:rPr>
            <a:t>フレネルパターンレンズのフォトマスクの製作と工程</a:t>
          </a:r>
          <a:endParaRPr lang="ko-KR" altLang="en-US" sz="1200" b="0" kern="1200" spc="-100" dirty="0">
            <a:solidFill>
              <a:srgbClr val="000000"/>
            </a:solidFill>
            <a:effectLst/>
            <a:ea typeface="굴림" panose="020B0600000101010101" pitchFamily="50" charset="-127"/>
          </a:endParaRPr>
        </a:p>
        <a:p>
          <a:pPr marL="114300" lvl="1" indent="-114300" algn="l" defTabSz="533400" latinLnBrk="1">
            <a:lnSpc>
              <a:spcPct val="90000"/>
            </a:lnSpc>
            <a:spcBef>
              <a:spcPct val="0"/>
            </a:spcBef>
            <a:spcAft>
              <a:spcPct val="15000"/>
            </a:spcAft>
            <a:buChar char="•"/>
          </a:pPr>
          <a:r>
            <a:rPr lang="ja-JP" altLang="en-US" sz="1200" b="0" kern="1200" spc="-100" dirty="0">
              <a:solidFill>
                <a:srgbClr val="000000"/>
              </a:solidFill>
              <a:effectLst/>
              <a:ea typeface="굴림" panose="020B0600000101010101" pitchFamily="50" charset="-127"/>
            </a:rPr>
            <a:t>製作されたフレネルレンズの評価</a:t>
          </a:r>
          <a:endParaRPr lang="ko-KR" altLang="en-US" sz="1200" b="0" kern="1200" spc="-100" dirty="0">
            <a:solidFill>
              <a:srgbClr val="000000"/>
            </a:solidFill>
            <a:effectLst/>
            <a:ea typeface="굴림" panose="020B0600000101010101" pitchFamily="50" charset="-127"/>
          </a:endParaRPr>
        </a:p>
      </dsp:txBody>
      <dsp:txXfrm>
        <a:off x="0" y="1492625"/>
        <a:ext cx="8238764" cy="1719900"/>
      </dsp:txXfrm>
    </dsp:sp>
    <dsp:sp modelId="{3B73D8EB-C996-4D76-9507-48089879CC23}">
      <dsp:nvSpPr>
        <dsp:cNvPr id="0" name=""/>
        <dsp:cNvSpPr/>
      </dsp:nvSpPr>
      <dsp:spPr>
        <a:xfrm>
          <a:off x="411938" y="1629197"/>
          <a:ext cx="5767134" cy="51193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984" tIns="0" rIns="217984" bIns="0" numCol="1" spcCol="1270" anchor="ctr" anchorCtr="0">
          <a:noAutofit/>
        </a:bodyPr>
        <a:lstStyle/>
        <a:p>
          <a:pPr marL="0" lvl="0" indent="0" algn="l" defTabSz="488950" latinLnBrk="1">
            <a:lnSpc>
              <a:spcPct val="90000"/>
            </a:lnSpc>
            <a:spcBef>
              <a:spcPct val="0"/>
            </a:spcBef>
            <a:spcAft>
              <a:spcPct val="35000"/>
            </a:spcAft>
            <a:buNone/>
          </a:pPr>
          <a:r>
            <a:rPr lang="en-US" altLang="ko-KR" sz="1100" b="1" kern="1200" dirty="0"/>
            <a:t>- </a:t>
          </a:r>
          <a:r>
            <a:rPr lang="ko-KR" altLang="en-US" sz="1400" b="1" kern="1200" dirty="0"/>
            <a:t>研究方法</a:t>
          </a:r>
          <a:endParaRPr lang="ko-KR" altLang="en-US" sz="1100" b="1" kern="1200" dirty="0"/>
        </a:p>
      </dsp:txBody>
      <dsp:txXfrm>
        <a:off x="436929" y="1654188"/>
        <a:ext cx="5717152" cy="461957"/>
      </dsp:txXfrm>
    </dsp:sp>
    <dsp:sp modelId="{980C158E-5715-4EB2-ACE6-87BD25683769}">
      <dsp:nvSpPr>
        <dsp:cNvPr id="0" name=""/>
        <dsp:cNvSpPr/>
      </dsp:nvSpPr>
      <dsp:spPr>
        <a:xfrm>
          <a:off x="0" y="3432297"/>
          <a:ext cx="8238764" cy="1443487"/>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9420" tIns="812292" rIns="639420" bIns="85344" numCol="1" spcCol="1270" anchor="t" anchorCtr="0">
          <a:noAutofit/>
        </a:bodyPr>
        <a:lstStyle/>
        <a:p>
          <a:pPr marL="114300" lvl="1" indent="-114300" algn="l" defTabSz="533400" latinLnBrk="1">
            <a:lnSpc>
              <a:spcPct val="90000"/>
            </a:lnSpc>
            <a:spcBef>
              <a:spcPct val="0"/>
            </a:spcBef>
            <a:spcAft>
              <a:spcPct val="15000"/>
            </a:spcAft>
            <a:buChar char="•"/>
          </a:pPr>
          <a:r>
            <a:rPr lang="ja-JP" altLang="en-US" sz="1200" b="0" kern="1200" dirty="0"/>
            <a:t>焦点距離の変化の単位であるジオプター測定結果</a:t>
          </a:r>
          <a:endParaRPr lang="ko-KR" altLang="en-US" sz="1200" b="0" kern="1200" dirty="0"/>
        </a:p>
        <a:p>
          <a:pPr marL="114300" lvl="1" indent="-114300" algn="l" defTabSz="533400" latinLnBrk="1">
            <a:lnSpc>
              <a:spcPct val="90000"/>
            </a:lnSpc>
            <a:spcBef>
              <a:spcPct val="0"/>
            </a:spcBef>
            <a:spcAft>
              <a:spcPct val="15000"/>
            </a:spcAft>
            <a:buChar char="•"/>
          </a:pPr>
          <a:r>
            <a:rPr lang="ja-JP" altLang="en-US" sz="1200" b="0" kern="1200" dirty="0"/>
            <a:t>焦点距離の変化写真と動画</a:t>
          </a:r>
          <a:endParaRPr lang="ko-KR" altLang="en-US" sz="1200" b="0" kern="1200" dirty="0"/>
        </a:p>
      </dsp:txBody>
      <dsp:txXfrm>
        <a:off x="0" y="3432297"/>
        <a:ext cx="8238764" cy="1443487"/>
      </dsp:txXfrm>
    </dsp:sp>
    <dsp:sp modelId="{3C9FAC8E-D187-44EA-BC9E-C6B271D02F59}">
      <dsp:nvSpPr>
        <dsp:cNvPr id="0" name=""/>
        <dsp:cNvSpPr/>
      </dsp:nvSpPr>
      <dsp:spPr>
        <a:xfrm>
          <a:off x="411938" y="3495997"/>
          <a:ext cx="5767134" cy="51193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984" tIns="0" rIns="217984" bIns="0" numCol="1" spcCol="1270" anchor="ctr" anchorCtr="0">
          <a:noAutofit/>
        </a:bodyPr>
        <a:lstStyle/>
        <a:p>
          <a:pPr marL="0" lvl="0" indent="0" algn="l" defTabSz="488950" latinLnBrk="1">
            <a:lnSpc>
              <a:spcPct val="90000"/>
            </a:lnSpc>
            <a:spcBef>
              <a:spcPct val="0"/>
            </a:spcBef>
            <a:spcAft>
              <a:spcPct val="35000"/>
            </a:spcAft>
            <a:buNone/>
          </a:pPr>
          <a:r>
            <a:rPr lang="en-US" altLang="ko-KR" sz="1100" b="1" kern="1200" dirty="0"/>
            <a:t>- </a:t>
          </a:r>
          <a:r>
            <a:rPr lang="ko-KR" altLang="en-US" sz="1400" b="1" kern="1200" dirty="0"/>
            <a:t>研究結果</a:t>
          </a:r>
          <a:endParaRPr lang="ko-KR" altLang="en-US" sz="1100" b="1" kern="1200" dirty="0"/>
        </a:p>
      </dsp:txBody>
      <dsp:txXfrm>
        <a:off x="436929" y="3520988"/>
        <a:ext cx="5717152" cy="461957"/>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B9ADCB-F9D5-4012-9068-8730143C44B7}" type="datetimeFigureOut">
              <a:rPr lang="ko-KR" altLang="en-US" smtClean="0"/>
              <a:t>2020-01-07</a:t>
            </a:fld>
            <a:endParaRPr lang="ko-KR"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61C4EE-F85A-48A1-A987-A01CC1C12995}" type="slidenum">
              <a:rPr lang="ko-KR" altLang="en-US" smtClean="0"/>
              <a:t>‹#›</a:t>
            </a:fld>
            <a:endParaRPr lang="ko-KR" altLang="en-US"/>
          </a:p>
        </p:txBody>
      </p:sp>
    </p:spTree>
    <p:extLst>
      <p:ext uri="{BB962C8B-B14F-4D97-AF65-F5344CB8AC3E}">
        <p14:creationId xmlns:p14="http://schemas.microsoft.com/office/powerpoint/2010/main" val="2399895523"/>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1524000" y="1122363"/>
            <a:ext cx="9144000" cy="2387600"/>
          </a:xfrm>
        </p:spPr>
        <p:txBody>
          <a:bodyPr anchor="b"/>
          <a:lstStyle>
            <a:lvl1pPr algn="ctr">
              <a:defRPr sz="6000"/>
            </a:lvl1pPr>
          </a:lstStyle>
          <a:p>
            <a:r>
              <a:rPr lang="ko-KR" altLang="en-US"/>
              <a:t>마스터 제목 스타일 편집</a:t>
            </a:r>
          </a:p>
        </p:txBody>
      </p:sp>
      <p:sp>
        <p:nvSpPr>
          <p:cNvPr id="3" name="부제목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a:t>클릭하여 마스터 부제목 스타일 편집</a:t>
            </a:r>
          </a:p>
        </p:txBody>
      </p:sp>
      <p:sp>
        <p:nvSpPr>
          <p:cNvPr id="4" name="날짜 개체 틀 3"/>
          <p:cNvSpPr>
            <a:spLocks noGrp="1"/>
          </p:cNvSpPr>
          <p:nvPr>
            <p:ph type="dt" sz="half" idx="10"/>
          </p:nvPr>
        </p:nvSpPr>
        <p:spPr/>
        <p:txBody>
          <a:bodyPr/>
          <a:lstStyle/>
          <a:p>
            <a:fld id="{FC30DA78-B7AA-40FB-A1AC-C2EDAF365975}" type="datetimeFigureOut">
              <a:rPr lang="ko-KR" altLang="en-US" smtClean="0"/>
              <a:t>2020-01-07</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6FEAA497-1AFE-410D-89F8-DA1431EA2466}" type="slidenum">
              <a:rPr lang="ko-KR" altLang="en-US" smtClean="0"/>
              <a:t>‹#›</a:t>
            </a:fld>
            <a:endParaRPr lang="ko-KR" altLang="en-US"/>
          </a:p>
        </p:txBody>
      </p:sp>
    </p:spTree>
    <p:extLst>
      <p:ext uri="{BB962C8B-B14F-4D97-AF65-F5344CB8AC3E}">
        <p14:creationId xmlns:p14="http://schemas.microsoft.com/office/powerpoint/2010/main" val="15730061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세로 텍스트 개체 틀 2"/>
          <p:cNvSpPr>
            <a:spLocks noGrp="1"/>
          </p:cNvSpPr>
          <p:nvPr>
            <p:ph type="body" orient="vert" idx="1"/>
          </p:nvPr>
        </p:nvSpPr>
        <p:spPr/>
        <p:txBody>
          <a:bodyPr vert="eaVert"/>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FC30DA78-B7AA-40FB-A1AC-C2EDAF365975}" type="datetimeFigureOut">
              <a:rPr lang="ko-KR" altLang="en-US" smtClean="0"/>
              <a:t>2020-01-07</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6FEAA497-1AFE-410D-89F8-DA1431EA2466}" type="slidenum">
              <a:rPr lang="ko-KR" altLang="en-US" smtClean="0"/>
              <a:t>‹#›</a:t>
            </a:fld>
            <a:endParaRPr lang="ko-KR" altLang="en-US"/>
          </a:p>
        </p:txBody>
      </p:sp>
    </p:spTree>
    <p:extLst>
      <p:ext uri="{BB962C8B-B14F-4D97-AF65-F5344CB8AC3E}">
        <p14:creationId xmlns:p14="http://schemas.microsoft.com/office/powerpoint/2010/main" val="3381423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8724900" y="365125"/>
            <a:ext cx="2628900" cy="5811838"/>
          </a:xfrm>
        </p:spPr>
        <p:txBody>
          <a:bodyPr vert="eaVert"/>
          <a:lstStyle/>
          <a:p>
            <a:r>
              <a:rPr lang="ko-KR" altLang="en-US"/>
              <a:t>마스터 제목 스타일 편집</a:t>
            </a:r>
          </a:p>
        </p:txBody>
      </p:sp>
      <p:sp>
        <p:nvSpPr>
          <p:cNvPr id="3" name="세로 텍스트 개체 틀 2"/>
          <p:cNvSpPr>
            <a:spLocks noGrp="1"/>
          </p:cNvSpPr>
          <p:nvPr>
            <p:ph type="body" orient="vert" idx="1"/>
          </p:nvPr>
        </p:nvSpPr>
        <p:spPr>
          <a:xfrm>
            <a:off x="838200" y="365125"/>
            <a:ext cx="7734300" cy="5811838"/>
          </a:xfrm>
        </p:spPr>
        <p:txBody>
          <a:bodyPr vert="eaVert"/>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FC30DA78-B7AA-40FB-A1AC-C2EDAF365975}" type="datetimeFigureOut">
              <a:rPr lang="ko-KR" altLang="en-US" smtClean="0"/>
              <a:t>2020-01-07</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6FEAA497-1AFE-410D-89F8-DA1431EA2466}" type="slidenum">
              <a:rPr lang="ko-KR" altLang="en-US" smtClean="0"/>
              <a:t>‹#›</a:t>
            </a:fld>
            <a:endParaRPr lang="ko-KR" altLang="en-US"/>
          </a:p>
        </p:txBody>
      </p:sp>
    </p:spTree>
    <p:extLst>
      <p:ext uri="{BB962C8B-B14F-4D97-AF65-F5344CB8AC3E}">
        <p14:creationId xmlns:p14="http://schemas.microsoft.com/office/powerpoint/2010/main" val="2650519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idx="1"/>
          </p:nvPr>
        </p:nvSpPr>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FC30DA78-B7AA-40FB-A1AC-C2EDAF365975}" type="datetimeFigureOut">
              <a:rPr lang="ko-KR" altLang="en-US" smtClean="0"/>
              <a:t>2020-01-07</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6FEAA497-1AFE-410D-89F8-DA1431EA2466}" type="slidenum">
              <a:rPr lang="ko-KR" altLang="en-US" smtClean="0"/>
              <a:t>‹#›</a:t>
            </a:fld>
            <a:endParaRPr lang="ko-KR" altLang="en-US"/>
          </a:p>
        </p:txBody>
      </p:sp>
    </p:spTree>
    <p:extLst>
      <p:ext uri="{BB962C8B-B14F-4D97-AF65-F5344CB8AC3E}">
        <p14:creationId xmlns:p14="http://schemas.microsoft.com/office/powerpoint/2010/main" val="1375935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831850" y="1709738"/>
            <a:ext cx="10515600" cy="2852737"/>
          </a:xfrm>
        </p:spPr>
        <p:txBody>
          <a:bodyPr anchor="b"/>
          <a:lstStyle>
            <a:lvl1pPr>
              <a:defRPr sz="6000"/>
            </a:lvl1pPr>
          </a:lstStyle>
          <a:p>
            <a:r>
              <a:rPr lang="ko-KR" altLang="en-US"/>
              <a:t>마스터 제목 스타일 편집</a:t>
            </a:r>
          </a:p>
        </p:txBody>
      </p:sp>
      <p:sp>
        <p:nvSpPr>
          <p:cNvPr id="3" name="텍스트 개체 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ko-KR" altLang="en-US"/>
              <a:t>마스터 텍스트 스타일 편집</a:t>
            </a:r>
          </a:p>
        </p:txBody>
      </p:sp>
      <p:sp>
        <p:nvSpPr>
          <p:cNvPr id="4" name="날짜 개체 틀 3"/>
          <p:cNvSpPr>
            <a:spLocks noGrp="1"/>
          </p:cNvSpPr>
          <p:nvPr>
            <p:ph type="dt" sz="half" idx="10"/>
          </p:nvPr>
        </p:nvSpPr>
        <p:spPr/>
        <p:txBody>
          <a:bodyPr/>
          <a:lstStyle/>
          <a:p>
            <a:fld id="{FC30DA78-B7AA-40FB-A1AC-C2EDAF365975}" type="datetimeFigureOut">
              <a:rPr lang="ko-KR" altLang="en-US" smtClean="0"/>
              <a:t>2020-01-07</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6FEAA497-1AFE-410D-89F8-DA1431EA2466}" type="slidenum">
              <a:rPr lang="ko-KR" altLang="en-US" smtClean="0"/>
              <a:t>‹#›</a:t>
            </a:fld>
            <a:endParaRPr lang="ko-KR" altLang="en-US"/>
          </a:p>
        </p:txBody>
      </p:sp>
    </p:spTree>
    <p:extLst>
      <p:ext uri="{BB962C8B-B14F-4D97-AF65-F5344CB8AC3E}">
        <p14:creationId xmlns:p14="http://schemas.microsoft.com/office/powerpoint/2010/main" val="19673847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sz="half" idx="1"/>
          </p:nvPr>
        </p:nvSpPr>
        <p:spPr>
          <a:xfrm>
            <a:off x="838200" y="1825625"/>
            <a:ext cx="5181600" cy="435133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6172200" y="1825625"/>
            <a:ext cx="5181600" cy="435133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p:txBody>
          <a:bodyPr/>
          <a:lstStyle/>
          <a:p>
            <a:fld id="{FC30DA78-B7AA-40FB-A1AC-C2EDAF365975}" type="datetimeFigureOut">
              <a:rPr lang="ko-KR" altLang="en-US" smtClean="0"/>
              <a:t>2020-01-07</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6FEAA497-1AFE-410D-89F8-DA1431EA2466}" type="slidenum">
              <a:rPr lang="ko-KR" altLang="en-US" smtClean="0"/>
              <a:t>‹#›</a:t>
            </a:fld>
            <a:endParaRPr lang="ko-KR" altLang="en-US"/>
          </a:p>
        </p:txBody>
      </p:sp>
    </p:spTree>
    <p:extLst>
      <p:ext uri="{BB962C8B-B14F-4D97-AF65-F5344CB8AC3E}">
        <p14:creationId xmlns:p14="http://schemas.microsoft.com/office/powerpoint/2010/main" val="8699842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839788" y="365125"/>
            <a:ext cx="10515600" cy="1325563"/>
          </a:xfrm>
        </p:spPr>
        <p:txBody>
          <a:bodyPr/>
          <a:lstStyle/>
          <a:p>
            <a:r>
              <a:rPr lang="ko-KR" altLang="en-US"/>
              <a:t>마스터 제목 스타일 편집</a:t>
            </a:r>
          </a:p>
        </p:txBody>
      </p:sp>
      <p:sp>
        <p:nvSpPr>
          <p:cNvPr id="3" name="텍스트 개체 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 편집</a:t>
            </a:r>
          </a:p>
        </p:txBody>
      </p:sp>
      <p:sp>
        <p:nvSpPr>
          <p:cNvPr id="4" name="내용 개체 틀 3"/>
          <p:cNvSpPr>
            <a:spLocks noGrp="1"/>
          </p:cNvSpPr>
          <p:nvPr>
            <p:ph sz="half" idx="2"/>
          </p:nvPr>
        </p:nvSpPr>
        <p:spPr>
          <a:xfrm>
            <a:off x="839788" y="2505075"/>
            <a:ext cx="5157787" cy="368458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 편집</a:t>
            </a:r>
          </a:p>
        </p:txBody>
      </p:sp>
      <p:sp>
        <p:nvSpPr>
          <p:cNvPr id="6" name="내용 개체 틀 5"/>
          <p:cNvSpPr>
            <a:spLocks noGrp="1"/>
          </p:cNvSpPr>
          <p:nvPr>
            <p:ph sz="quarter" idx="4"/>
          </p:nvPr>
        </p:nvSpPr>
        <p:spPr>
          <a:xfrm>
            <a:off x="6172200" y="2505075"/>
            <a:ext cx="5183188" cy="368458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p:txBody>
          <a:bodyPr/>
          <a:lstStyle/>
          <a:p>
            <a:fld id="{FC30DA78-B7AA-40FB-A1AC-C2EDAF365975}" type="datetimeFigureOut">
              <a:rPr lang="ko-KR" altLang="en-US" smtClean="0"/>
              <a:t>2020-01-07</a:t>
            </a:fld>
            <a:endParaRPr lang="ko-KR" altLang="en-US"/>
          </a:p>
        </p:txBody>
      </p:sp>
      <p:sp>
        <p:nvSpPr>
          <p:cNvPr id="8" name="바닥글 개체 틀 7"/>
          <p:cNvSpPr>
            <a:spLocks noGrp="1"/>
          </p:cNvSpPr>
          <p:nvPr>
            <p:ph type="ftr" sz="quarter" idx="11"/>
          </p:nvPr>
        </p:nvSpPr>
        <p:spPr/>
        <p:txBody>
          <a:bodyPr/>
          <a:lstStyle/>
          <a:p>
            <a:endParaRPr lang="ko-KR" altLang="en-US"/>
          </a:p>
        </p:txBody>
      </p:sp>
      <p:sp>
        <p:nvSpPr>
          <p:cNvPr id="9" name="슬라이드 번호 개체 틀 8"/>
          <p:cNvSpPr>
            <a:spLocks noGrp="1"/>
          </p:cNvSpPr>
          <p:nvPr>
            <p:ph type="sldNum" sz="quarter" idx="12"/>
          </p:nvPr>
        </p:nvSpPr>
        <p:spPr/>
        <p:txBody>
          <a:bodyPr/>
          <a:lstStyle/>
          <a:p>
            <a:fld id="{6FEAA497-1AFE-410D-89F8-DA1431EA2466}" type="slidenum">
              <a:rPr lang="ko-KR" altLang="en-US" smtClean="0"/>
              <a:t>‹#›</a:t>
            </a:fld>
            <a:endParaRPr lang="ko-KR" altLang="en-US"/>
          </a:p>
        </p:txBody>
      </p:sp>
    </p:spTree>
    <p:extLst>
      <p:ext uri="{BB962C8B-B14F-4D97-AF65-F5344CB8AC3E}">
        <p14:creationId xmlns:p14="http://schemas.microsoft.com/office/powerpoint/2010/main" val="755107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날짜 개체 틀 2"/>
          <p:cNvSpPr>
            <a:spLocks noGrp="1"/>
          </p:cNvSpPr>
          <p:nvPr>
            <p:ph type="dt" sz="half" idx="10"/>
          </p:nvPr>
        </p:nvSpPr>
        <p:spPr/>
        <p:txBody>
          <a:bodyPr/>
          <a:lstStyle/>
          <a:p>
            <a:fld id="{FC30DA78-B7AA-40FB-A1AC-C2EDAF365975}" type="datetimeFigureOut">
              <a:rPr lang="ko-KR" altLang="en-US" smtClean="0"/>
              <a:t>2020-01-07</a:t>
            </a:fld>
            <a:endParaRPr lang="ko-KR" altLang="en-US"/>
          </a:p>
        </p:txBody>
      </p:sp>
      <p:sp>
        <p:nvSpPr>
          <p:cNvPr id="4" name="바닥글 개체 틀 3"/>
          <p:cNvSpPr>
            <a:spLocks noGrp="1"/>
          </p:cNvSpPr>
          <p:nvPr>
            <p:ph type="ftr" sz="quarter" idx="11"/>
          </p:nvPr>
        </p:nvSpPr>
        <p:spPr/>
        <p:txBody>
          <a:bodyPr/>
          <a:lstStyle/>
          <a:p>
            <a:endParaRPr lang="ko-KR" altLang="en-US"/>
          </a:p>
        </p:txBody>
      </p:sp>
      <p:sp>
        <p:nvSpPr>
          <p:cNvPr id="5" name="슬라이드 번호 개체 틀 4"/>
          <p:cNvSpPr>
            <a:spLocks noGrp="1"/>
          </p:cNvSpPr>
          <p:nvPr>
            <p:ph type="sldNum" sz="quarter" idx="12"/>
          </p:nvPr>
        </p:nvSpPr>
        <p:spPr/>
        <p:txBody>
          <a:bodyPr/>
          <a:lstStyle/>
          <a:p>
            <a:fld id="{6FEAA497-1AFE-410D-89F8-DA1431EA2466}" type="slidenum">
              <a:rPr lang="ko-KR" altLang="en-US" smtClean="0"/>
              <a:t>‹#›</a:t>
            </a:fld>
            <a:endParaRPr lang="ko-KR" altLang="en-US"/>
          </a:p>
        </p:txBody>
      </p:sp>
    </p:spTree>
    <p:extLst>
      <p:ext uri="{BB962C8B-B14F-4D97-AF65-F5344CB8AC3E}">
        <p14:creationId xmlns:p14="http://schemas.microsoft.com/office/powerpoint/2010/main" val="89370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FC30DA78-B7AA-40FB-A1AC-C2EDAF365975}" type="datetimeFigureOut">
              <a:rPr lang="ko-KR" altLang="en-US" smtClean="0"/>
              <a:t>2020-01-07</a:t>
            </a:fld>
            <a:endParaRPr lang="ko-KR" altLang="en-US"/>
          </a:p>
        </p:txBody>
      </p:sp>
      <p:sp>
        <p:nvSpPr>
          <p:cNvPr id="3" name="바닥글 개체 틀 2"/>
          <p:cNvSpPr>
            <a:spLocks noGrp="1"/>
          </p:cNvSpPr>
          <p:nvPr>
            <p:ph type="ftr" sz="quarter" idx="11"/>
          </p:nvPr>
        </p:nvSpPr>
        <p:spPr/>
        <p:txBody>
          <a:bodyPr/>
          <a:lstStyle/>
          <a:p>
            <a:endParaRPr lang="ko-KR" altLang="en-US"/>
          </a:p>
        </p:txBody>
      </p:sp>
      <p:sp>
        <p:nvSpPr>
          <p:cNvPr id="4" name="슬라이드 번호 개체 틀 3"/>
          <p:cNvSpPr>
            <a:spLocks noGrp="1"/>
          </p:cNvSpPr>
          <p:nvPr>
            <p:ph type="sldNum" sz="quarter" idx="12"/>
          </p:nvPr>
        </p:nvSpPr>
        <p:spPr/>
        <p:txBody>
          <a:bodyPr/>
          <a:lstStyle/>
          <a:p>
            <a:fld id="{6FEAA497-1AFE-410D-89F8-DA1431EA2466}" type="slidenum">
              <a:rPr lang="ko-KR" altLang="en-US" smtClean="0"/>
              <a:t>‹#›</a:t>
            </a:fld>
            <a:endParaRPr lang="ko-KR" altLang="en-US"/>
          </a:p>
        </p:txBody>
      </p:sp>
    </p:spTree>
    <p:extLst>
      <p:ext uri="{BB962C8B-B14F-4D97-AF65-F5344CB8AC3E}">
        <p14:creationId xmlns:p14="http://schemas.microsoft.com/office/powerpoint/2010/main" val="3315568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839788" y="457200"/>
            <a:ext cx="3932237" cy="1600200"/>
          </a:xfrm>
        </p:spPr>
        <p:txBody>
          <a:bodyPr anchor="b"/>
          <a:lstStyle>
            <a:lvl1pPr>
              <a:defRPr sz="3200"/>
            </a:lvl1pPr>
          </a:lstStyle>
          <a:p>
            <a:r>
              <a:rPr lang="ko-KR" altLang="en-US"/>
              <a:t>마스터 제목 스타일 편집</a:t>
            </a:r>
          </a:p>
        </p:txBody>
      </p:sp>
      <p:sp>
        <p:nvSpPr>
          <p:cNvPr id="3" name="내용 개체 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텍스트 개체 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 편집</a:t>
            </a:r>
          </a:p>
        </p:txBody>
      </p:sp>
      <p:sp>
        <p:nvSpPr>
          <p:cNvPr id="5" name="날짜 개체 틀 4"/>
          <p:cNvSpPr>
            <a:spLocks noGrp="1"/>
          </p:cNvSpPr>
          <p:nvPr>
            <p:ph type="dt" sz="half" idx="10"/>
          </p:nvPr>
        </p:nvSpPr>
        <p:spPr/>
        <p:txBody>
          <a:bodyPr/>
          <a:lstStyle/>
          <a:p>
            <a:fld id="{FC30DA78-B7AA-40FB-A1AC-C2EDAF365975}" type="datetimeFigureOut">
              <a:rPr lang="ko-KR" altLang="en-US" smtClean="0"/>
              <a:t>2020-01-07</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6FEAA497-1AFE-410D-89F8-DA1431EA2466}" type="slidenum">
              <a:rPr lang="ko-KR" altLang="en-US" smtClean="0"/>
              <a:t>‹#›</a:t>
            </a:fld>
            <a:endParaRPr lang="ko-KR" altLang="en-US"/>
          </a:p>
        </p:txBody>
      </p:sp>
    </p:spTree>
    <p:extLst>
      <p:ext uri="{BB962C8B-B14F-4D97-AF65-F5344CB8AC3E}">
        <p14:creationId xmlns:p14="http://schemas.microsoft.com/office/powerpoint/2010/main" val="3744198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839788" y="457200"/>
            <a:ext cx="3932237" cy="1600200"/>
          </a:xfrm>
        </p:spPr>
        <p:txBody>
          <a:bodyPr anchor="b"/>
          <a:lstStyle>
            <a:lvl1pPr>
              <a:defRPr sz="3200"/>
            </a:lvl1pPr>
          </a:lstStyle>
          <a:p>
            <a:r>
              <a:rPr lang="ko-KR" altLang="en-US"/>
              <a:t>마스터 제목 스타일 편집</a:t>
            </a:r>
          </a:p>
        </p:txBody>
      </p:sp>
      <p:sp>
        <p:nvSpPr>
          <p:cNvPr id="3" name="그림 개체 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 편집</a:t>
            </a:r>
          </a:p>
        </p:txBody>
      </p:sp>
      <p:sp>
        <p:nvSpPr>
          <p:cNvPr id="5" name="날짜 개체 틀 4"/>
          <p:cNvSpPr>
            <a:spLocks noGrp="1"/>
          </p:cNvSpPr>
          <p:nvPr>
            <p:ph type="dt" sz="half" idx="10"/>
          </p:nvPr>
        </p:nvSpPr>
        <p:spPr/>
        <p:txBody>
          <a:bodyPr/>
          <a:lstStyle/>
          <a:p>
            <a:fld id="{FC30DA78-B7AA-40FB-A1AC-C2EDAF365975}" type="datetimeFigureOut">
              <a:rPr lang="ko-KR" altLang="en-US" smtClean="0"/>
              <a:t>2020-01-07</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6FEAA497-1AFE-410D-89F8-DA1431EA2466}" type="slidenum">
              <a:rPr lang="ko-KR" altLang="en-US" smtClean="0"/>
              <a:t>‹#›</a:t>
            </a:fld>
            <a:endParaRPr lang="ko-KR" altLang="en-US"/>
          </a:p>
        </p:txBody>
      </p:sp>
    </p:spTree>
    <p:extLst>
      <p:ext uri="{BB962C8B-B14F-4D97-AF65-F5344CB8AC3E}">
        <p14:creationId xmlns:p14="http://schemas.microsoft.com/office/powerpoint/2010/main" val="21015390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ko-KR" altLang="en-US"/>
              <a:t>마스터 제목 스타일 편집</a:t>
            </a:r>
          </a:p>
        </p:txBody>
      </p:sp>
      <p:sp>
        <p:nvSpPr>
          <p:cNvPr id="3" name="텍스트 개체 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30DA78-B7AA-40FB-A1AC-C2EDAF365975}" type="datetimeFigureOut">
              <a:rPr lang="ko-KR" altLang="en-US" smtClean="0"/>
              <a:t>2020-01-07</a:t>
            </a:fld>
            <a:endParaRPr lang="ko-KR" altLang="en-US"/>
          </a:p>
        </p:txBody>
      </p:sp>
      <p:sp>
        <p:nvSpPr>
          <p:cNvPr id="5" name="바닥글 개체 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슬라이드 번호 개체 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EAA497-1AFE-410D-89F8-DA1431EA2466}" type="slidenum">
              <a:rPr lang="ko-KR" altLang="en-US" smtClean="0"/>
              <a:t>‹#›</a:t>
            </a:fld>
            <a:endParaRPr lang="ko-KR" altLang="en-US"/>
          </a:p>
        </p:txBody>
      </p:sp>
    </p:spTree>
    <p:extLst>
      <p:ext uri="{BB962C8B-B14F-4D97-AF65-F5344CB8AC3E}">
        <p14:creationId xmlns:p14="http://schemas.microsoft.com/office/powerpoint/2010/main" val="35289542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9.jpeg"/><Relationship Id="rId7" Type="http://schemas.openxmlformats.org/officeDocument/2006/relationships/image" Target="../media/image12.pn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8758E6FC-EF9D-47C7-9FC7-C448B47E51A6}"/>
              </a:ext>
            </a:extLst>
          </p:cNvPr>
          <p:cNvPicPr>
            <a:picLocks noChangeAspect="1"/>
          </p:cNvPicPr>
          <p:nvPr/>
        </p:nvPicPr>
        <p:blipFill rotWithShape="1">
          <a:blip r:embed="rId2">
            <a:extLst>
              <a:ext uri="{28A0092B-C50C-407E-A947-70E740481C1C}">
                <a14:useLocalDpi xmlns:a14="http://schemas.microsoft.com/office/drawing/2010/main" val="0"/>
              </a:ext>
            </a:extLst>
          </a:blip>
          <a:srcRect l="10140" t="10201" r="9040" b="66525"/>
          <a:stretch/>
        </p:blipFill>
        <p:spPr>
          <a:xfrm>
            <a:off x="8100236" y="5796783"/>
            <a:ext cx="3138379" cy="886039"/>
          </a:xfrm>
          <a:prstGeom prst="rect">
            <a:avLst/>
          </a:prstGeom>
        </p:spPr>
      </p:pic>
      <p:sp>
        <p:nvSpPr>
          <p:cNvPr id="2" name="제목 1"/>
          <p:cNvSpPr>
            <a:spLocks noGrp="1"/>
          </p:cNvSpPr>
          <p:nvPr>
            <p:ph type="ctrTitle"/>
          </p:nvPr>
        </p:nvSpPr>
        <p:spPr>
          <a:xfrm>
            <a:off x="2002971" y="1483025"/>
            <a:ext cx="8186055" cy="1584067"/>
          </a:xfrm>
        </p:spPr>
        <p:txBody>
          <a:bodyPr>
            <a:normAutofit fontScale="90000"/>
          </a:bodyPr>
          <a:lstStyle/>
          <a:p>
            <a:br>
              <a:rPr lang="en-US" altLang="ko-KR" sz="4000" b="1" dirty="0"/>
            </a:br>
            <a:r>
              <a:rPr lang="en-US" altLang="ko-KR" sz="4000" b="1" dirty="0"/>
              <a:t>20</a:t>
            </a:r>
            <a:r>
              <a:rPr lang="en-US" altLang="ko-KR" sz="4000" b="1" baseline="30000" dirty="0"/>
              <a:t>th</a:t>
            </a:r>
            <a:r>
              <a:rPr lang="en-US" altLang="ko-KR" sz="4000" b="1" dirty="0"/>
              <a:t> Technical collaboration meeting</a:t>
            </a:r>
            <a:br>
              <a:rPr lang="en-US" altLang="ko-KR" b="1" dirty="0"/>
            </a:br>
            <a:r>
              <a:rPr lang="en-US" altLang="ko-KR" sz="2200" b="1" dirty="0"/>
              <a:t>-</a:t>
            </a:r>
            <a:r>
              <a:rPr lang="en-US" altLang="ko-KR" sz="2200" dirty="0"/>
              <a:t>Liquid crystal </a:t>
            </a:r>
            <a:r>
              <a:rPr lang="en-US" altLang="ko-KR" sz="2200" dirty="0" err="1"/>
              <a:t>fresnel</a:t>
            </a:r>
            <a:r>
              <a:rPr lang="en-US" altLang="ko-KR" sz="2200" dirty="0"/>
              <a:t> lens with variable refractive index(1)-</a:t>
            </a:r>
            <a:br>
              <a:rPr lang="en-US" altLang="ko-KR" sz="2700" dirty="0"/>
            </a:br>
            <a:r>
              <a:rPr lang="en-US" altLang="ko-KR" sz="2700" dirty="0"/>
              <a:t>-</a:t>
            </a:r>
            <a:r>
              <a:rPr lang="ja-JP" altLang="en-US" sz="2200" b="1" dirty="0"/>
              <a:t>屈折率が可変の液晶フレネルレンズ</a:t>
            </a:r>
            <a:r>
              <a:rPr lang="en-US" altLang="ko-KR" sz="2700" dirty="0"/>
              <a:t>-</a:t>
            </a:r>
            <a:br>
              <a:rPr lang="ko-KR" altLang="en-US" sz="3600" dirty="0"/>
            </a:br>
            <a:endParaRPr lang="ko-KR" altLang="en-US" sz="1800" b="1" dirty="0"/>
          </a:p>
        </p:txBody>
      </p:sp>
      <p:sp>
        <p:nvSpPr>
          <p:cNvPr id="9" name="부제목 2">
            <a:extLst>
              <a:ext uri="{FF2B5EF4-FFF2-40B4-BE49-F238E27FC236}">
                <a16:creationId xmlns:a16="http://schemas.microsoft.com/office/drawing/2014/main" id="{8E1D1778-3485-4C8C-9DC6-FC626E763D9B}"/>
              </a:ext>
            </a:extLst>
          </p:cNvPr>
          <p:cNvSpPr>
            <a:spLocks noGrp="1"/>
          </p:cNvSpPr>
          <p:nvPr>
            <p:ph type="subTitle" idx="1"/>
          </p:nvPr>
        </p:nvSpPr>
        <p:spPr>
          <a:xfrm>
            <a:off x="3810000" y="4094154"/>
            <a:ext cx="4572000" cy="1153231"/>
          </a:xfrm>
        </p:spPr>
        <p:txBody>
          <a:bodyPr>
            <a:normAutofit/>
          </a:bodyPr>
          <a:lstStyle/>
          <a:p>
            <a:pPr>
              <a:lnSpc>
                <a:spcPct val="50000"/>
              </a:lnSpc>
            </a:pPr>
            <a:r>
              <a:rPr lang="en-US" altLang="ko-KR" sz="1600" b="1" dirty="0" err="1">
                <a:latin typeface="+mj-lt"/>
                <a:ea typeface="HY견고딕" panose="02030600000101010101" pitchFamily="18" charset="-127"/>
              </a:rPr>
              <a:t>Hoseo</a:t>
            </a:r>
            <a:r>
              <a:rPr lang="en-US" altLang="ko-KR" sz="1600" b="1" dirty="0">
                <a:latin typeface="+mj-lt"/>
                <a:ea typeface="HY견고딕" panose="02030600000101010101" pitchFamily="18" charset="-127"/>
              </a:rPr>
              <a:t> university</a:t>
            </a:r>
          </a:p>
          <a:p>
            <a:pPr>
              <a:lnSpc>
                <a:spcPct val="50000"/>
              </a:lnSpc>
            </a:pPr>
            <a:r>
              <a:rPr lang="en-US" altLang="ko-KR" sz="1600" b="1" dirty="0">
                <a:latin typeface="+mj-lt"/>
                <a:ea typeface="HY견고딕" panose="02030600000101010101" pitchFamily="18" charset="-127"/>
              </a:rPr>
              <a:t>Electronic Display Engineering</a:t>
            </a:r>
            <a:r>
              <a:rPr lang="ko-KR" altLang="en-US" sz="1600" b="1" dirty="0">
                <a:latin typeface="+mj-lt"/>
                <a:ea typeface="HY견고딕" panose="02030600000101010101" pitchFamily="18" charset="-127"/>
              </a:rPr>
              <a:t> </a:t>
            </a:r>
            <a:endParaRPr lang="en-US" altLang="ko-KR" sz="1600" b="1" dirty="0">
              <a:latin typeface="+mj-lt"/>
              <a:ea typeface="HY견고딕" panose="02030600000101010101" pitchFamily="18" charset="-127"/>
            </a:endParaRPr>
          </a:p>
          <a:p>
            <a:pPr>
              <a:lnSpc>
                <a:spcPct val="50000"/>
              </a:lnSpc>
            </a:pPr>
            <a:r>
              <a:rPr lang="en-US" altLang="ko-KR" sz="1600" b="1" dirty="0">
                <a:latin typeface="+mj-lt"/>
                <a:ea typeface="HY견고딕" panose="02030600000101010101" pitchFamily="18" charset="-127"/>
              </a:rPr>
              <a:t>Master course</a:t>
            </a:r>
          </a:p>
          <a:p>
            <a:pPr>
              <a:lnSpc>
                <a:spcPct val="50000"/>
              </a:lnSpc>
            </a:pPr>
            <a:r>
              <a:rPr lang="en-US" altLang="ko-KR" sz="1600" b="1" dirty="0">
                <a:latin typeface="+mj-lt"/>
                <a:ea typeface="HY견고딕" panose="02030600000101010101" pitchFamily="18" charset="-127"/>
              </a:rPr>
              <a:t>JAEGEUN WOO</a:t>
            </a:r>
          </a:p>
        </p:txBody>
      </p:sp>
      <p:pic>
        <p:nvPicPr>
          <p:cNvPr id="14" name="그림 13">
            <a:extLst>
              <a:ext uri="{FF2B5EF4-FFF2-40B4-BE49-F238E27FC236}">
                <a16:creationId xmlns:a16="http://schemas.microsoft.com/office/drawing/2014/main" id="{4F61BACF-1CA0-4075-B04C-2236D439CA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752" y="5944824"/>
            <a:ext cx="2855651" cy="755472"/>
          </a:xfrm>
          <a:prstGeom prst="rect">
            <a:avLst/>
          </a:prstGeom>
        </p:spPr>
      </p:pic>
    </p:spTree>
    <p:extLst>
      <p:ext uri="{BB962C8B-B14F-4D97-AF65-F5344CB8AC3E}">
        <p14:creationId xmlns:p14="http://schemas.microsoft.com/office/powerpoint/2010/main" val="22143865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 name="그림 286">
            <a:extLst>
              <a:ext uri="{FF2B5EF4-FFF2-40B4-BE49-F238E27FC236}">
                <a16:creationId xmlns:a16="http://schemas.microsoft.com/office/drawing/2014/main" id="{CC7CE80A-57A6-4DBE-A98A-9197E221ED46}"/>
              </a:ext>
            </a:extLst>
          </p:cNvPr>
          <p:cNvPicPr>
            <a:picLocks noChangeAspect="1"/>
          </p:cNvPicPr>
          <p:nvPr/>
        </p:nvPicPr>
        <p:blipFill rotWithShape="1">
          <a:blip r:embed="rId2"/>
          <a:srcRect l="19773" t="1598" b="14812"/>
          <a:stretch/>
        </p:blipFill>
        <p:spPr>
          <a:xfrm>
            <a:off x="5449387" y="490386"/>
            <a:ext cx="3639236" cy="3438459"/>
          </a:xfrm>
          <a:prstGeom prst="rect">
            <a:avLst/>
          </a:prstGeom>
        </p:spPr>
      </p:pic>
      <p:cxnSp>
        <p:nvCxnSpPr>
          <p:cNvPr id="4" name="직선 연결선 3"/>
          <p:cNvCxnSpPr/>
          <p:nvPr/>
        </p:nvCxnSpPr>
        <p:spPr>
          <a:xfrm flipV="1">
            <a:off x="-12851" y="418640"/>
            <a:ext cx="12204851" cy="1101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06802" y="-13833"/>
            <a:ext cx="6268240" cy="461665"/>
          </a:xfrm>
          <a:prstGeom prst="rect">
            <a:avLst/>
          </a:prstGeom>
          <a:noFill/>
        </p:spPr>
        <p:txBody>
          <a:bodyPr wrap="square" rtlCol="0">
            <a:spAutoFit/>
          </a:bodyPr>
          <a:lstStyle/>
          <a:p>
            <a:r>
              <a:rPr lang="ja-JP" altLang="en-US" sz="2400" b="1" dirty="0"/>
              <a:t>パターンフレネルレンズ</a:t>
            </a:r>
            <a:r>
              <a:rPr lang="ko-KR" altLang="en-US" sz="2400" b="1" dirty="0"/>
              <a:t>理論</a:t>
            </a:r>
          </a:p>
        </p:txBody>
      </p:sp>
      <p:pic>
        <p:nvPicPr>
          <p:cNvPr id="7" name="그림 6">
            <a:extLst>
              <a:ext uri="{FF2B5EF4-FFF2-40B4-BE49-F238E27FC236}">
                <a16:creationId xmlns:a16="http://schemas.microsoft.com/office/drawing/2014/main" id="{DD9D71CE-48B9-4A61-96AB-ECD494D6F8C4}"/>
              </a:ext>
            </a:extLst>
          </p:cNvPr>
          <p:cNvPicPr>
            <a:picLocks noChangeAspect="1"/>
          </p:cNvPicPr>
          <p:nvPr/>
        </p:nvPicPr>
        <p:blipFill rotWithShape="1">
          <a:blip r:embed="rId3">
            <a:extLst>
              <a:ext uri="{28A0092B-C50C-407E-A947-70E740481C1C}">
                <a14:useLocalDpi xmlns:a14="http://schemas.microsoft.com/office/drawing/2010/main" val="0"/>
              </a:ext>
            </a:extLst>
          </a:blip>
          <a:srcRect l="87038" t="4286" r="5579" b="12357"/>
          <a:stretch/>
        </p:blipFill>
        <p:spPr>
          <a:xfrm rot="5400000">
            <a:off x="3374558" y="1844568"/>
            <a:ext cx="388168" cy="4081921"/>
          </a:xfrm>
          <a:prstGeom prst="rect">
            <a:avLst/>
          </a:prstGeom>
        </p:spPr>
      </p:pic>
      <p:grpSp>
        <p:nvGrpSpPr>
          <p:cNvPr id="2" name="그룹 1">
            <a:extLst>
              <a:ext uri="{FF2B5EF4-FFF2-40B4-BE49-F238E27FC236}">
                <a16:creationId xmlns:a16="http://schemas.microsoft.com/office/drawing/2014/main" id="{04B5AD91-FCD3-441D-858A-B7C68A5B3489}"/>
              </a:ext>
            </a:extLst>
          </p:cNvPr>
          <p:cNvGrpSpPr/>
          <p:nvPr/>
        </p:nvGrpSpPr>
        <p:grpSpPr>
          <a:xfrm>
            <a:off x="1142476" y="4982923"/>
            <a:ext cx="4690197" cy="1068802"/>
            <a:chOff x="2831832" y="1418749"/>
            <a:chExt cx="8140525" cy="1855062"/>
          </a:xfrm>
        </p:grpSpPr>
        <p:sp>
          <p:nvSpPr>
            <p:cNvPr id="12" name="직사각형 11">
              <a:extLst>
                <a:ext uri="{FF2B5EF4-FFF2-40B4-BE49-F238E27FC236}">
                  <a16:creationId xmlns:a16="http://schemas.microsoft.com/office/drawing/2014/main" id="{BBF5D33A-0786-4811-B424-929000F88A16}"/>
                </a:ext>
              </a:extLst>
            </p:cNvPr>
            <p:cNvSpPr/>
            <p:nvPr/>
          </p:nvSpPr>
          <p:spPr>
            <a:xfrm>
              <a:off x="2855215" y="3108375"/>
              <a:ext cx="8066267" cy="1654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dirty="0">
                  <a:solidFill>
                    <a:schemeClr val="tx1"/>
                  </a:solidFill>
                </a:rPr>
                <a:t>Glass substrate</a:t>
              </a:r>
              <a:endParaRPr lang="ko-KR" altLang="en-US" sz="1000" dirty="0">
                <a:solidFill>
                  <a:schemeClr val="tx1"/>
                </a:solidFill>
              </a:endParaRPr>
            </a:p>
          </p:txBody>
        </p:sp>
        <p:sp>
          <p:nvSpPr>
            <p:cNvPr id="17" name="직사각형 16">
              <a:extLst>
                <a:ext uri="{FF2B5EF4-FFF2-40B4-BE49-F238E27FC236}">
                  <a16:creationId xmlns:a16="http://schemas.microsoft.com/office/drawing/2014/main" id="{2148609C-0B22-47DE-B955-5CBD499B5EDC}"/>
                </a:ext>
              </a:extLst>
            </p:cNvPr>
            <p:cNvSpPr/>
            <p:nvPr/>
          </p:nvSpPr>
          <p:spPr>
            <a:xfrm>
              <a:off x="2855215" y="3034014"/>
              <a:ext cx="383285" cy="74360"/>
            </a:xfrm>
            <a:prstGeom prst="rect">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dirty="0"/>
            </a:p>
          </p:txBody>
        </p:sp>
        <p:sp>
          <p:nvSpPr>
            <p:cNvPr id="23" name="직사각형 22">
              <a:extLst>
                <a:ext uri="{FF2B5EF4-FFF2-40B4-BE49-F238E27FC236}">
                  <a16:creationId xmlns:a16="http://schemas.microsoft.com/office/drawing/2014/main" id="{B52D3226-538D-4AE2-AC4D-0DA9E157CD5C}"/>
                </a:ext>
              </a:extLst>
            </p:cNvPr>
            <p:cNvSpPr/>
            <p:nvPr/>
          </p:nvSpPr>
          <p:spPr>
            <a:xfrm>
              <a:off x="3351373" y="3032957"/>
              <a:ext cx="383285" cy="74360"/>
            </a:xfrm>
            <a:prstGeom prst="rect">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dirty="0"/>
            </a:p>
          </p:txBody>
        </p:sp>
        <p:sp>
          <p:nvSpPr>
            <p:cNvPr id="24" name="직사각형 23">
              <a:extLst>
                <a:ext uri="{FF2B5EF4-FFF2-40B4-BE49-F238E27FC236}">
                  <a16:creationId xmlns:a16="http://schemas.microsoft.com/office/drawing/2014/main" id="{06ADDD18-01E8-4EFF-9880-337061C78C4D}"/>
                </a:ext>
              </a:extLst>
            </p:cNvPr>
            <p:cNvSpPr/>
            <p:nvPr/>
          </p:nvSpPr>
          <p:spPr>
            <a:xfrm>
              <a:off x="3875318" y="3031534"/>
              <a:ext cx="383285" cy="74360"/>
            </a:xfrm>
            <a:prstGeom prst="rect">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dirty="0"/>
            </a:p>
          </p:txBody>
        </p:sp>
        <p:sp>
          <p:nvSpPr>
            <p:cNvPr id="25" name="직사각형 24">
              <a:extLst>
                <a:ext uri="{FF2B5EF4-FFF2-40B4-BE49-F238E27FC236}">
                  <a16:creationId xmlns:a16="http://schemas.microsoft.com/office/drawing/2014/main" id="{0C66F2E6-0975-4938-9B26-E329AEA5FD93}"/>
                </a:ext>
              </a:extLst>
            </p:cNvPr>
            <p:cNvSpPr/>
            <p:nvPr/>
          </p:nvSpPr>
          <p:spPr>
            <a:xfrm>
              <a:off x="4433600" y="3031534"/>
              <a:ext cx="383285" cy="74360"/>
            </a:xfrm>
            <a:prstGeom prst="rect">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dirty="0"/>
            </a:p>
          </p:txBody>
        </p:sp>
        <p:sp>
          <p:nvSpPr>
            <p:cNvPr id="26" name="직사각형 25">
              <a:extLst>
                <a:ext uri="{FF2B5EF4-FFF2-40B4-BE49-F238E27FC236}">
                  <a16:creationId xmlns:a16="http://schemas.microsoft.com/office/drawing/2014/main" id="{72DBECBF-D163-4FAE-841F-BA53CA2ECB50}"/>
                </a:ext>
              </a:extLst>
            </p:cNvPr>
            <p:cNvSpPr/>
            <p:nvPr/>
          </p:nvSpPr>
          <p:spPr>
            <a:xfrm>
              <a:off x="4987237" y="3041360"/>
              <a:ext cx="383285" cy="74360"/>
            </a:xfrm>
            <a:prstGeom prst="rect">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dirty="0"/>
            </a:p>
          </p:txBody>
        </p:sp>
        <p:sp>
          <p:nvSpPr>
            <p:cNvPr id="27" name="직사각형 26">
              <a:extLst>
                <a:ext uri="{FF2B5EF4-FFF2-40B4-BE49-F238E27FC236}">
                  <a16:creationId xmlns:a16="http://schemas.microsoft.com/office/drawing/2014/main" id="{4EF5C96E-5D2C-450B-8B88-18EA1585BA67}"/>
                </a:ext>
              </a:extLst>
            </p:cNvPr>
            <p:cNvSpPr/>
            <p:nvPr/>
          </p:nvSpPr>
          <p:spPr>
            <a:xfrm>
              <a:off x="5540874" y="3041360"/>
              <a:ext cx="383285" cy="74360"/>
            </a:xfrm>
            <a:prstGeom prst="rect">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dirty="0"/>
            </a:p>
          </p:txBody>
        </p:sp>
        <p:sp>
          <p:nvSpPr>
            <p:cNvPr id="28" name="직사각형 27">
              <a:extLst>
                <a:ext uri="{FF2B5EF4-FFF2-40B4-BE49-F238E27FC236}">
                  <a16:creationId xmlns:a16="http://schemas.microsoft.com/office/drawing/2014/main" id="{2D243355-D41C-4220-9445-3DACB2026096}"/>
                </a:ext>
              </a:extLst>
            </p:cNvPr>
            <p:cNvSpPr/>
            <p:nvPr/>
          </p:nvSpPr>
          <p:spPr>
            <a:xfrm>
              <a:off x="6099156" y="3031534"/>
              <a:ext cx="383285" cy="74360"/>
            </a:xfrm>
            <a:prstGeom prst="rect">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dirty="0"/>
            </a:p>
          </p:txBody>
        </p:sp>
        <p:sp>
          <p:nvSpPr>
            <p:cNvPr id="29" name="직사각형 28">
              <a:extLst>
                <a:ext uri="{FF2B5EF4-FFF2-40B4-BE49-F238E27FC236}">
                  <a16:creationId xmlns:a16="http://schemas.microsoft.com/office/drawing/2014/main" id="{37D1D77D-356E-4239-8AB6-6ADB2024212F}"/>
                </a:ext>
              </a:extLst>
            </p:cNvPr>
            <p:cNvSpPr/>
            <p:nvPr/>
          </p:nvSpPr>
          <p:spPr>
            <a:xfrm>
              <a:off x="6657438" y="3041360"/>
              <a:ext cx="383285" cy="74360"/>
            </a:xfrm>
            <a:prstGeom prst="rect">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dirty="0"/>
            </a:p>
          </p:txBody>
        </p:sp>
        <p:sp>
          <p:nvSpPr>
            <p:cNvPr id="30" name="직사각형 29">
              <a:extLst>
                <a:ext uri="{FF2B5EF4-FFF2-40B4-BE49-F238E27FC236}">
                  <a16:creationId xmlns:a16="http://schemas.microsoft.com/office/drawing/2014/main" id="{FF3B75F0-31BB-428F-B0DA-376A8FF3B87A}"/>
                </a:ext>
              </a:extLst>
            </p:cNvPr>
            <p:cNvSpPr/>
            <p:nvPr/>
          </p:nvSpPr>
          <p:spPr>
            <a:xfrm>
              <a:off x="7215720" y="3034014"/>
              <a:ext cx="383285" cy="74360"/>
            </a:xfrm>
            <a:prstGeom prst="rect">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dirty="0"/>
            </a:p>
          </p:txBody>
        </p:sp>
        <p:sp>
          <p:nvSpPr>
            <p:cNvPr id="31" name="직사각형 30">
              <a:extLst>
                <a:ext uri="{FF2B5EF4-FFF2-40B4-BE49-F238E27FC236}">
                  <a16:creationId xmlns:a16="http://schemas.microsoft.com/office/drawing/2014/main" id="{ECDFEB32-0A26-452E-9D76-B0479B5BA6D2}"/>
                </a:ext>
              </a:extLst>
            </p:cNvPr>
            <p:cNvSpPr/>
            <p:nvPr/>
          </p:nvSpPr>
          <p:spPr>
            <a:xfrm>
              <a:off x="7774002" y="3034014"/>
              <a:ext cx="383285" cy="74360"/>
            </a:xfrm>
            <a:prstGeom prst="rect">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dirty="0"/>
            </a:p>
          </p:txBody>
        </p:sp>
        <p:sp>
          <p:nvSpPr>
            <p:cNvPr id="32" name="직사각형 31">
              <a:extLst>
                <a:ext uri="{FF2B5EF4-FFF2-40B4-BE49-F238E27FC236}">
                  <a16:creationId xmlns:a16="http://schemas.microsoft.com/office/drawing/2014/main" id="{67AE458C-5133-43C7-83A8-83F98BF1DC7B}"/>
                </a:ext>
              </a:extLst>
            </p:cNvPr>
            <p:cNvSpPr/>
            <p:nvPr/>
          </p:nvSpPr>
          <p:spPr>
            <a:xfrm>
              <a:off x="8326841" y="3034014"/>
              <a:ext cx="383285" cy="74360"/>
            </a:xfrm>
            <a:prstGeom prst="rect">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dirty="0"/>
            </a:p>
          </p:txBody>
        </p:sp>
        <p:sp>
          <p:nvSpPr>
            <p:cNvPr id="33" name="직사각형 32">
              <a:extLst>
                <a:ext uri="{FF2B5EF4-FFF2-40B4-BE49-F238E27FC236}">
                  <a16:creationId xmlns:a16="http://schemas.microsoft.com/office/drawing/2014/main" id="{C3BAB869-B11F-4302-A9D8-3F515948B398}"/>
                </a:ext>
              </a:extLst>
            </p:cNvPr>
            <p:cNvSpPr/>
            <p:nvPr/>
          </p:nvSpPr>
          <p:spPr>
            <a:xfrm>
              <a:off x="8879680" y="3034014"/>
              <a:ext cx="383285" cy="74360"/>
            </a:xfrm>
            <a:prstGeom prst="rect">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dirty="0"/>
            </a:p>
          </p:txBody>
        </p:sp>
        <p:sp>
          <p:nvSpPr>
            <p:cNvPr id="34" name="직사각형 33">
              <a:extLst>
                <a:ext uri="{FF2B5EF4-FFF2-40B4-BE49-F238E27FC236}">
                  <a16:creationId xmlns:a16="http://schemas.microsoft.com/office/drawing/2014/main" id="{F475DC7C-DE79-429F-BAEC-2662075DF3E6}"/>
                </a:ext>
              </a:extLst>
            </p:cNvPr>
            <p:cNvSpPr/>
            <p:nvPr/>
          </p:nvSpPr>
          <p:spPr>
            <a:xfrm>
              <a:off x="9432519" y="3034014"/>
              <a:ext cx="383285" cy="74360"/>
            </a:xfrm>
            <a:prstGeom prst="rect">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dirty="0"/>
            </a:p>
          </p:txBody>
        </p:sp>
        <p:sp>
          <p:nvSpPr>
            <p:cNvPr id="35" name="직사각형 34">
              <a:extLst>
                <a:ext uri="{FF2B5EF4-FFF2-40B4-BE49-F238E27FC236}">
                  <a16:creationId xmlns:a16="http://schemas.microsoft.com/office/drawing/2014/main" id="{3C842381-8496-4B33-BBD8-659A608719D9}"/>
                </a:ext>
              </a:extLst>
            </p:cNvPr>
            <p:cNvSpPr/>
            <p:nvPr/>
          </p:nvSpPr>
          <p:spPr>
            <a:xfrm>
              <a:off x="9985358" y="3034014"/>
              <a:ext cx="383285" cy="74360"/>
            </a:xfrm>
            <a:prstGeom prst="rect">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dirty="0"/>
            </a:p>
          </p:txBody>
        </p:sp>
        <p:sp>
          <p:nvSpPr>
            <p:cNvPr id="36" name="직사각형 35">
              <a:extLst>
                <a:ext uri="{FF2B5EF4-FFF2-40B4-BE49-F238E27FC236}">
                  <a16:creationId xmlns:a16="http://schemas.microsoft.com/office/drawing/2014/main" id="{987F1068-3297-4DA8-BFC3-68DDB116B57C}"/>
                </a:ext>
              </a:extLst>
            </p:cNvPr>
            <p:cNvSpPr/>
            <p:nvPr/>
          </p:nvSpPr>
          <p:spPr>
            <a:xfrm>
              <a:off x="10538197" y="3034014"/>
              <a:ext cx="383285" cy="74360"/>
            </a:xfrm>
            <a:prstGeom prst="rect">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dirty="0"/>
            </a:p>
          </p:txBody>
        </p:sp>
        <p:sp>
          <p:nvSpPr>
            <p:cNvPr id="104" name="타원 103">
              <a:extLst>
                <a:ext uri="{FF2B5EF4-FFF2-40B4-BE49-F238E27FC236}">
                  <a16:creationId xmlns:a16="http://schemas.microsoft.com/office/drawing/2014/main" id="{9F251A96-98CC-481E-9B0A-08DAC94BB7D0}"/>
                </a:ext>
              </a:extLst>
            </p:cNvPr>
            <p:cNvSpPr/>
            <p:nvPr/>
          </p:nvSpPr>
          <p:spPr>
            <a:xfrm rot="1800000" flipH="1">
              <a:off x="5092136" y="2617765"/>
              <a:ext cx="176975" cy="437218"/>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105" name="타원 104">
              <a:extLst>
                <a:ext uri="{FF2B5EF4-FFF2-40B4-BE49-F238E27FC236}">
                  <a16:creationId xmlns:a16="http://schemas.microsoft.com/office/drawing/2014/main" id="{3F3F4DCE-4ECC-4AE1-B76C-BCDEFB9EBF59}"/>
                </a:ext>
              </a:extLst>
            </p:cNvPr>
            <p:cNvSpPr/>
            <p:nvPr/>
          </p:nvSpPr>
          <p:spPr>
            <a:xfrm rot="1800000" flipH="1">
              <a:off x="5092297" y="2307372"/>
              <a:ext cx="176975" cy="437218"/>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106" name="타원 105">
              <a:extLst>
                <a:ext uri="{FF2B5EF4-FFF2-40B4-BE49-F238E27FC236}">
                  <a16:creationId xmlns:a16="http://schemas.microsoft.com/office/drawing/2014/main" id="{2A51E879-75D5-472A-B04A-1DC2E0844905}"/>
                </a:ext>
              </a:extLst>
            </p:cNvPr>
            <p:cNvSpPr/>
            <p:nvPr/>
          </p:nvSpPr>
          <p:spPr>
            <a:xfrm rot="1800000" flipH="1">
              <a:off x="5092298" y="1985233"/>
              <a:ext cx="176975" cy="437218"/>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107" name="타원 106">
              <a:extLst>
                <a:ext uri="{FF2B5EF4-FFF2-40B4-BE49-F238E27FC236}">
                  <a16:creationId xmlns:a16="http://schemas.microsoft.com/office/drawing/2014/main" id="{A9866A43-8119-47FC-9F94-FF03336B61A4}"/>
                </a:ext>
              </a:extLst>
            </p:cNvPr>
            <p:cNvSpPr/>
            <p:nvPr/>
          </p:nvSpPr>
          <p:spPr>
            <a:xfrm rot="1800000" flipH="1">
              <a:off x="5092300" y="1651314"/>
              <a:ext cx="176975" cy="437218"/>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108" name="타원 107">
              <a:extLst>
                <a:ext uri="{FF2B5EF4-FFF2-40B4-BE49-F238E27FC236}">
                  <a16:creationId xmlns:a16="http://schemas.microsoft.com/office/drawing/2014/main" id="{1C375207-1C1D-44E5-912E-0751D209E6F2}"/>
                </a:ext>
              </a:extLst>
            </p:cNvPr>
            <p:cNvSpPr/>
            <p:nvPr/>
          </p:nvSpPr>
          <p:spPr>
            <a:xfrm rot="2700000" flipH="1">
              <a:off x="4554681" y="2613252"/>
              <a:ext cx="176975" cy="437218"/>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109" name="타원 108">
              <a:extLst>
                <a:ext uri="{FF2B5EF4-FFF2-40B4-BE49-F238E27FC236}">
                  <a16:creationId xmlns:a16="http://schemas.microsoft.com/office/drawing/2014/main" id="{FAEE05CB-61EA-4C1C-8FB9-262B950B0708}"/>
                </a:ext>
              </a:extLst>
            </p:cNvPr>
            <p:cNvSpPr/>
            <p:nvPr/>
          </p:nvSpPr>
          <p:spPr>
            <a:xfrm rot="2700000" flipH="1">
              <a:off x="4554679" y="2314795"/>
              <a:ext cx="176975" cy="437218"/>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110" name="타원 109">
              <a:extLst>
                <a:ext uri="{FF2B5EF4-FFF2-40B4-BE49-F238E27FC236}">
                  <a16:creationId xmlns:a16="http://schemas.microsoft.com/office/drawing/2014/main" id="{C897528C-5F3B-4E80-82BA-21E47D1FF01F}"/>
                </a:ext>
              </a:extLst>
            </p:cNvPr>
            <p:cNvSpPr/>
            <p:nvPr/>
          </p:nvSpPr>
          <p:spPr>
            <a:xfrm rot="2700000" flipH="1">
              <a:off x="4554681" y="2004537"/>
              <a:ext cx="176975" cy="437218"/>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111" name="타원 110">
              <a:extLst>
                <a:ext uri="{FF2B5EF4-FFF2-40B4-BE49-F238E27FC236}">
                  <a16:creationId xmlns:a16="http://schemas.microsoft.com/office/drawing/2014/main" id="{463B65AC-ECF4-4049-9439-87A7C24DE840}"/>
                </a:ext>
              </a:extLst>
            </p:cNvPr>
            <p:cNvSpPr/>
            <p:nvPr/>
          </p:nvSpPr>
          <p:spPr>
            <a:xfrm rot="2700000" flipH="1">
              <a:off x="4569069" y="1692178"/>
              <a:ext cx="176975" cy="437218"/>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112" name="타원 111">
              <a:extLst>
                <a:ext uri="{FF2B5EF4-FFF2-40B4-BE49-F238E27FC236}">
                  <a16:creationId xmlns:a16="http://schemas.microsoft.com/office/drawing/2014/main" id="{2C3DD558-E9AB-447A-8546-D8EDFABC3EAD}"/>
                </a:ext>
              </a:extLst>
            </p:cNvPr>
            <p:cNvSpPr/>
            <p:nvPr/>
          </p:nvSpPr>
          <p:spPr>
            <a:xfrm rot="3600000" flipH="1">
              <a:off x="4026381" y="2617785"/>
              <a:ext cx="176975" cy="437218"/>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113" name="타원 112">
              <a:extLst>
                <a:ext uri="{FF2B5EF4-FFF2-40B4-BE49-F238E27FC236}">
                  <a16:creationId xmlns:a16="http://schemas.microsoft.com/office/drawing/2014/main" id="{D9C58D13-2307-4239-A11D-ABF181059093}"/>
                </a:ext>
              </a:extLst>
            </p:cNvPr>
            <p:cNvSpPr/>
            <p:nvPr/>
          </p:nvSpPr>
          <p:spPr>
            <a:xfrm rot="3600000" flipH="1">
              <a:off x="4026379" y="2342750"/>
              <a:ext cx="176975" cy="437218"/>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114" name="타원 113">
              <a:extLst>
                <a:ext uri="{FF2B5EF4-FFF2-40B4-BE49-F238E27FC236}">
                  <a16:creationId xmlns:a16="http://schemas.microsoft.com/office/drawing/2014/main" id="{B45FB200-011D-42BE-89C1-266F4EF93A85}"/>
                </a:ext>
              </a:extLst>
            </p:cNvPr>
            <p:cNvSpPr/>
            <p:nvPr/>
          </p:nvSpPr>
          <p:spPr>
            <a:xfrm rot="3600000" flipH="1">
              <a:off x="4026381" y="2054804"/>
              <a:ext cx="176975" cy="437218"/>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115" name="타원 114">
              <a:extLst>
                <a:ext uri="{FF2B5EF4-FFF2-40B4-BE49-F238E27FC236}">
                  <a16:creationId xmlns:a16="http://schemas.microsoft.com/office/drawing/2014/main" id="{47D58F48-228E-4793-AD28-8B88401F26A7}"/>
                </a:ext>
              </a:extLst>
            </p:cNvPr>
            <p:cNvSpPr/>
            <p:nvPr/>
          </p:nvSpPr>
          <p:spPr>
            <a:xfrm rot="3600000" flipH="1">
              <a:off x="4040770" y="1737785"/>
              <a:ext cx="176975" cy="437218"/>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116" name="타원 115">
              <a:extLst>
                <a:ext uri="{FF2B5EF4-FFF2-40B4-BE49-F238E27FC236}">
                  <a16:creationId xmlns:a16="http://schemas.microsoft.com/office/drawing/2014/main" id="{75586BF1-4230-4216-88B2-425D17FA25D4}"/>
                </a:ext>
              </a:extLst>
            </p:cNvPr>
            <p:cNvSpPr/>
            <p:nvPr/>
          </p:nvSpPr>
          <p:spPr>
            <a:xfrm rot="4500000" flipH="1">
              <a:off x="3530887" y="2638786"/>
              <a:ext cx="148817" cy="437218"/>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117" name="타원 116">
              <a:extLst>
                <a:ext uri="{FF2B5EF4-FFF2-40B4-BE49-F238E27FC236}">
                  <a16:creationId xmlns:a16="http://schemas.microsoft.com/office/drawing/2014/main" id="{D0F78DDD-DA3A-481B-B508-59F72C2945FB}"/>
                </a:ext>
              </a:extLst>
            </p:cNvPr>
            <p:cNvSpPr/>
            <p:nvPr/>
          </p:nvSpPr>
          <p:spPr>
            <a:xfrm rot="4500000" flipH="1">
              <a:off x="3530886" y="2364290"/>
              <a:ext cx="148817" cy="437218"/>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118" name="타원 117">
              <a:extLst>
                <a:ext uri="{FF2B5EF4-FFF2-40B4-BE49-F238E27FC236}">
                  <a16:creationId xmlns:a16="http://schemas.microsoft.com/office/drawing/2014/main" id="{3D4FFBE0-0F42-401A-A9B6-E4A8A4D7AA8C}"/>
                </a:ext>
              </a:extLst>
            </p:cNvPr>
            <p:cNvSpPr/>
            <p:nvPr/>
          </p:nvSpPr>
          <p:spPr>
            <a:xfrm rot="4500000" flipH="1">
              <a:off x="3530887" y="2041982"/>
              <a:ext cx="148817" cy="437218"/>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119" name="타원 118">
              <a:extLst>
                <a:ext uri="{FF2B5EF4-FFF2-40B4-BE49-F238E27FC236}">
                  <a16:creationId xmlns:a16="http://schemas.microsoft.com/office/drawing/2014/main" id="{2CD0E839-4CDC-4759-983D-2083D0BFB2B2}"/>
                </a:ext>
              </a:extLst>
            </p:cNvPr>
            <p:cNvSpPr/>
            <p:nvPr/>
          </p:nvSpPr>
          <p:spPr>
            <a:xfrm rot="4500000" flipH="1">
              <a:off x="3545276" y="1716656"/>
              <a:ext cx="148817" cy="437218"/>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120" name="타원 119">
              <a:extLst>
                <a:ext uri="{FF2B5EF4-FFF2-40B4-BE49-F238E27FC236}">
                  <a16:creationId xmlns:a16="http://schemas.microsoft.com/office/drawing/2014/main" id="{F5725468-FCCD-451D-9B93-9809BE6F72F1}"/>
                </a:ext>
              </a:extLst>
            </p:cNvPr>
            <p:cNvSpPr/>
            <p:nvPr/>
          </p:nvSpPr>
          <p:spPr>
            <a:xfrm rot="5400000" flipH="1">
              <a:off x="2976033" y="2649996"/>
              <a:ext cx="148817" cy="437218"/>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121" name="타원 120">
              <a:extLst>
                <a:ext uri="{FF2B5EF4-FFF2-40B4-BE49-F238E27FC236}">
                  <a16:creationId xmlns:a16="http://schemas.microsoft.com/office/drawing/2014/main" id="{57CC0867-FC60-4CC9-B4F5-63B3CEE2E8F4}"/>
                </a:ext>
              </a:extLst>
            </p:cNvPr>
            <p:cNvSpPr/>
            <p:nvPr/>
          </p:nvSpPr>
          <p:spPr>
            <a:xfrm rot="5400000" flipH="1">
              <a:off x="2976032" y="2375500"/>
              <a:ext cx="148817" cy="437218"/>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122" name="타원 121">
              <a:extLst>
                <a:ext uri="{FF2B5EF4-FFF2-40B4-BE49-F238E27FC236}">
                  <a16:creationId xmlns:a16="http://schemas.microsoft.com/office/drawing/2014/main" id="{1D7296C8-9DFF-4DFA-AE88-0823BFEF71F7}"/>
                </a:ext>
              </a:extLst>
            </p:cNvPr>
            <p:cNvSpPr/>
            <p:nvPr/>
          </p:nvSpPr>
          <p:spPr>
            <a:xfrm rot="5400000" flipH="1">
              <a:off x="2976033" y="2053192"/>
              <a:ext cx="148817" cy="437218"/>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123" name="타원 122">
              <a:extLst>
                <a:ext uri="{FF2B5EF4-FFF2-40B4-BE49-F238E27FC236}">
                  <a16:creationId xmlns:a16="http://schemas.microsoft.com/office/drawing/2014/main" id="{B4BFB450-4C80-4EA4-8A34-4E91A0D52EAE}"/>
                </a:ext>
              </a:extLst>
            </p:cNvPr>
            <p:cNvSpPr/>
            <p:nvPr/>
          </p:nvSpPr>
          <p:spPr>
            <a:xfrm rot="5400000" flipH="1">
              <a:off x="2990422" y="1727866"/>
              <a:ext cx="148817" cy="437218"/>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grpSp>
          <p:nvGrpSpPr>
            <p:cNvPr id="145" name="그룹 144">
              <a:extLst>
                <a:ext uri="{FF2B5EF4-FFF2-40B4-BE49-F238E27FC236}">
                  <a16:creationId xmlns:a16="http://schemas.microsoft.com/office/drawing/2014/main" id="{54227B8B-43D4-443B-85F8-2421B71D96C4}"/>
                </a:ext>
              </a:extLst>
            </p:cNvPr>
            <p:cNvGrpSpPr/>
            <p:nvPr/>
          </p:nvGrpSpPr>
          <p:grpSpPr>
            <a:xfrm flipV="1">
              <a:off x="2906089" y="1418749"/>
              <a:ext cx="8066268" cy="254521"/>
              <a:chOff x="4476305" y="1797500"/>
              <a:chExt cx="3976579" cy="477719"/>
            </a:xfrm>
          </p:grpSpPr>
          <p:sp>
            <p:nvSpPr>
              <p:cNvPr id="147" name="직사각형 146">
                <a:extLst>
                  <a:ext uri="{FF2B5EF4-FFF2-40B4-BE49-F238E27FC236}">
                    <a16:creationId xmlns:a16="http://schemas.microsoft.com/office/drawing/2014/main" id="{22BDF229-C923-481B-A56B-FF56DCB8BD0F}"/>
                  </a:ext>
                </a:extLst>
              </p:cNvPr>
              <p:cNvSpPr/>
              <p:nvPr/>
            </p:nvSpPr>
            <p:spPr>
              <a:xfrm rot="10800000">
                <a:off x="4476307" y="1945758"/>
                <a:ext cx="3976577" cy="3294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dirty="0">
                    <a:solidFill>
                      <a:schemeClr val="tx1"/>
                    </a:solidFill>
                  </a:rPr>
                  <a:t>Glass substrate</a:t>
                </a:r>
                <a:endParaRPr lang="ko-KR" altLang="en-US" sz="1000" dirty="0">
                  <a:solidFill>
                    <a:schemeClr val="tx1"/>
                  </a:solidFill>
                </a:endParaRPr>
              </a:p>
            </p:txBody>
          </p:sp>
          <p:sp>
            <p:nvSpPr>
              <p:cNvPr id="148" name="직사각형 147">
                <a:extLst>
                  <a:ext uri="{FF2B5EF4-FFF2-40B4-BE49-F238E27FC236}">
                    <a16:creationId xmlns:a16="http://schemas.microsoft.com/office/drawing/2014/main" id="{F2EA057B-EFE2-4202-B950-9ACB7AED3960}"/>
                  </a:ext>
                </a:extLst>
              </p:cNvPr>
              <p:cNvSpPr/>
              <p:nvPr/>
            </p:nvSpPr>
            <p:spPr>
              <a:xfrm>
                <a:off x="4476305" y="1797500"/>
                <a:ext cx="3976577" cy="148086"/>
              </a:xfrm>
              <a:prstGeom prst="rect">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dirty="0"/>
                  <a:t>ITO</a:t>
                </a:r>
                <a:endParaRPr lang="ko-KR" altLang="en-US" sz="1000" dirty="0"/>
              </a:p>
            </p:txBody>
          </p:sp>
        </p:grpSp>
        <p:sp>
          <p:nvSpPr>
            <p:cNvPr id="228" name="타원 227">
              <a:extLst>
                <a:ext uri="{FF2B5EF4-FFF2-40B4-BE49-F238E27FC236}">
                  <a16:creationId xmlns:a16="http://schemas.microsoft.com/office/drawing/2014/main" id="{3D5A5EEB-4078-4A87-8777-A32F93C40B23}"/>
                </a:ext>
              </a:extLst>
            </p:cNvPr>
            <p:cNvSpPr/>
            <p:nvPr/>
          </p:nvSpPr>
          <p:spPr>
            <a:xfrm rot="1800000" flipH="1">
              <a:off x="10632481" y="2631648"/>
              <a:ext cx="176975" cy="437218"/>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229" name="타원 228">
              <a:extLst>
                <a:ext uri="{FF2B5EF4-FFF2-40B4-BE49-F238E27FC236}">
                  <a16:creationId xmlns:a16="http://schemas.microsoft.com/office/drawing/2014/main" id="{F287D0AB-A284-4239-9AEF-B568A55B1129}"/>
                </a:ext>
              </a:extLst>
            </p:cNvPr>
            <p:cNvSpPr/>
            <p:nvPr/>
          </p:nvSpPr>
          <p:spPr>
            <a:xfrm rot="1800000" flipH="1">
              <a:off x="10632642" y="2321255"/>
              <a:ext cx="176975" cy="437218"/>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230" name="타원 229">
              <a:extLst>
                <a:ext uri="{FF2B5EF4-FFF2-40B4-BE49-F238E27FC236}">
                  <a16:creationId xmlns:a16="http://schemas.microsoft.com/office/drawing/2014/main" id="{A8870966-30BC-4FC0-A122-1E306DE6D9EA}"/>
                </a:ext>
              </a:extLst>
            </p:cNvPr>
            <p:cNvSpPr/>
            <p:nvPr/>
          </p:nvSpPr>
          <p:spPr>
            <a:xfrm rot="1800000" flipH="1">
              <a:off x="10632643" y="1999116"/>
              <a:ext cx="176975" cy="437218"/>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231" name="타원 230">
              <a:extLst>
                <a:ext uri="{FF2B5EF4-FFF2-40B4-BE49-F238E27FC236}">
                  <a16:creationId xmlns:a16="http://schemas.microsoft.com/office/drawing/2014/main" id="{C0FD37AF-5908-4776-82D4-BA9879CCE414}"/>
                </a:ext>
              </a:extLst>
            </p:cNvPr>
            <p:cNvSpPr/>
            <p:nvPr/>
          </p:nvSpPr>
          <p:spPr>
            <a:xfrm rot="1800000" flipH="1">
              <a:off x="10632645" y="1665197"/>
              <a:ext cx="176975" cy="437218"/>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232" name="타원 231">
              <a:extLst>
                <a:ext uri="{FF2B5EF4-FFF2-40B4-BE49-F238E27FC236}">
                  <a16:creationId xmlns:a16="http://schemas.microsoft.com/office/drawing/2014/main" id="{7708F49C-3FD0-445B-B62B-6C6DE435A12F}"/>
                </a:ext>
              </a:extLst>
            </p:cNvPr>
            <p:cNvSpPr/>
            <p:nvPr/>
          </p:nvSpPr>
          <p:spPr>
            <a:xfrm rot="2700000" flipH="1">
              <a:off x="10095026" y="2627135"/>
              <a:ext cx="176975" cy="437218"/>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233" name="타원 232">
              <a:extLst>
                <a:ext uri="{FF2B5EF4-FFF2-40B4-BE49-F238E27FC236}">
                  <a16:creationId xmlns:a16="http://schemas.microsoft.com/office/drawing/2014/main" id="{D16349F7-3D9D-41F9-825A-F77D31198592}"/>
                </a:ext>
              </a:extLst>
            </p:cNvPr>
            <p:cNvSpPr/>
            <p:nvPr/>
          </p:nvSpPr>
          <p:spPr>
            <a:xfrm rot="2700000" flipH="1">
              <a:off x="10095024" y="2328678"/>
              <a:ext cx="176975" cy="437218"/>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234" name="타원 233">
              <a:extLst>
                <a:ext uri="{FF2B5EF4-FFF2-40B4-BE49-F238E27FC236}">
                  <a16:creationId xmlns:a16="http://schemas.microsoft.com/office/drawing/2014/main" id="{53C5A8AA-4A70-4E40-B03F-F9BAD659E0FC}"/>
                </a:ext>
              </a:extLst>
            </p:cNvPr>
            <p:cNvSpPr/>
            <p:nvPr/>
          </p:nvSpPr>
          <p:spPr>
            <a:xfrm rot="2700000" flipH="1">
              <a:off x="10095026" y="2018420"/>
              <a:ext cx="176975" cy="437218"/>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235" name="타원 234">
              <a:extLst>
                <a:ext uri="{FF2B5EF4-FFF2-40B4-BE49-F238E27FC236}">
                  <a16:creationId xmlns:a16="http://schemas.microsoft.com/office/drawing/2014/main" id="{E676C6F1-6B04-46A2-BA69-BE2687F4792B}"/>
                </a:ext>
              </a:extLst>
            </p:cNvPr>
            <p:cNvSpPr/>
            <p:nvPr/>
          </p:nvSpPr>
          <p:spPr>
            <a:xfrm rot="2700000" flipH="1">
              <a:off x="10109414" y="1706061"/>
              <a:ext cx="176975" cy="437218"/>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236" name="타원 235">
              <a:extLst>
                <a:ext uri="{FF2B5EF4-FFF2-40B4-BE49-F238E27FC236}">
                  <a16:creationId xmlns:a16="http://schemas.microsoft.com/office/drawing/2014/main" id="{BDB81A5E-D657-4AE3-BD5A-798526D55DFD}"/>
                </a:ext>
              </a:extLst>
            </p:cNvPr>
            <p:cNvSpPr/>
            <p:nvPr/>
          </p:nvSpPr>
          <p:spPr>
            <a:xfrm rot="3600000" flipH="1">
              <a:off x="9566726" y="2631668"/>
              <a:ext cx="176975" cy="437218"/>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237" name="타원 236">
              <a:extLst>
                <a:ext uri="{FF2B5EF4-FFF2-40B4-BE49-F238E27FC236}">
                  <a16:creationId xmlns:a16="http://schemas.microsoft.com/office/drawing/2014/main" id="{CD3D62A3-6D4E-40D1-B24F-41DB545D81F2}"/>
                </a:ext>
              </a:extLst>
            </p:cNvPr>
            <p:cNvSpPr/>
            <p:nvPr/>
          </p:nvSpPr>
          <p:spPr>
            <a:xfrm rot="3600000" flipH="1">
              <a:off x="9566724" y="2356633"/>
              <a:ext cx="176975" cy="437218"/>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238" name="타원 237">
              <a:extLst>
                <a:ext uri="{FF2B5EF4-FFF2-40B4-BE49-F238E27FC236}">
                  <a16:creationId xmlns:a16="http://schemas.microsoft.com/office/drawing/2014/main" id="{4A997AA4-5C39-41FB-AD45-DFB5622D361A}"/>
                </a:ext>
              </a:extLst>
            </p:cNvPr>
            <p:cNvSpPr/>
            <p:nvPr/>
          </p:nvSpPr>
          <p:spPr>
            <a:xfrm rot="3600000" flipH="1">
              <a:off x="9566726" y="2068687"/>
              <a:ext cx="176975" cy="437218"/>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239" name="타원 238">
              <a:extLst>
                <a:ext uri="{FF2B5EF4-FFF2-40B4-BE49-F238E27FC236}">
                  <a16:creationId xmlns:a16="http://schemas.microsoft.com/office/drawing/2014/main" id="{DFFAD50E-BEDA-4E0D-B3F1-B7F82F0639A2}"/>
                </a:ext>
              </a:extLst>
            </p:cNvPr>
            <p:cNvSpPr/>
            <p:nvPr/>
          </p:nvSpPr>
          <p:spPr>
            <a:xfrm rot="3600000" flipH="1">
              <a:off x="9581115" y="1751668"/>
              <a:ext cx="176975" cy="437218"/>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240" name="타원 239">
              <a:extLst>
                <a:ext uri="{FF2B5EF4-FFF2-40B4-BE49-F238E27FC236}">
                  <a16:creationId xmlns:a16="http://schemas.microsoft.com/office/drawing/2014/main" id="{4D003572-B540-491F-B3D2-317F19AFB1A2}"/>
                </a:ext>
              </a:extLst>
            </p:cNvPr>
            <p:cNvSpPr/>
            <p:nvPr/>
          </p:nvSpPr>
          <p:spPr>
            <a:xfrm rot="4500000" flipH="1">
              <a:off x="9071232" y="2652669"/>
              <a:ext cx="148817" cy="437218"/>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241" name="타원 240">
              <a:extLst>
                <a:ext uri="{FF2B5EF4-FFF2-40B4-BE49-F238E27FC236}">
                  <a16:creationId xmlns:a16="http://schemas.microsoft.com/office/drawing/2014/main" id="{538F6373-AE60-48C5-BA0D-BBDA089CB94B}"/>
                </a:ext>
              </a:extLst>
            </p:cNvPr>
            <p:cNvSpPr/>
            <p:nvPr/>
          </p:nvSpPr>
          <p:spPr>
            <a:xfrm rot="4500000" flipH="1">
              <a:off x="9071231" y="2378173"/>
              <a:ext cx="148817" cy="437218"/>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242" name="타원 241">
              <a:extLst>
                <a:ext uri="{FF2B5EF4-FFF2-40B4-BE49-F238E27FC236}">
                  <a16:creationId xmlns:a16="http://schemas.microsoft.com/office/drawing/2014/main" id="{91DC09AE-B92D-42B4-BD5F-7AFC9533335B}"/>
                </a:ext>
              </a:extLst>
            </p:cNvPr>
            <p:cNvSpPr/>
            <p:nvPr/>
          </p:nvSpPr>
          <p:spPr>
            <a:xfrm rot="4500000" flipH="1">
              <a:off x="9071232" y="2055865"/>
              <a:ext cx="148817" cy="437218"/>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243" name="타원 242">
              <a:extLst>
                <a:ext uri="{FF2B5EF4-FFF2-40B4-BE49-F238E27FC236}">
                  <a16:creationId xmlns:a16="http://schemas.microsoft.com/office/drawing/2014/main" id="{C50B6B42-C042-4D1F-9370-417DD66D3557}"/>
                </a:ext>
              </a:extLst>
            </p:cNvPr>
            <p:cNvSpPr/>
            <p:nvPr/>
          </p:nvSpPr>
          <p:spPr>
            <a:xfrm rot="4500000" flipH="1">
              <a:off x="9085621" y="1730539"/>
              <a:ext cx="148817" cy="437218"/>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244" name="타원 243">
              <a:extLst>
                <a:ext uri="{FF2B5EF4-FFF2-40B4-BE49-F238E27FC236}">
                  <a16:creationId xmlns:a16="http://schemas.microsoft.com/office/drawing/2014/main" id="{6BB4E164-DBF5-40E0-9218-66E70FA57CAB}"/>
                </a:ext>
              </a:extLst>
            </p:cNvPr>
            <p:cNvSpPr/>
            <p:nvPr/>
          </p:nvSpPr>
          <p:spPr>
            <a:xfrm rot="5400000" flipH="1">
              <a:off x="8516378" y="2663879"/>
              <a:ext cx="148817" cy="437218"/>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245" name="타원 244">
              <a:extLst>
                <a:ext uri="{FF2B5EF4-FFF2-40B4-BE49-F238E27FC236}">
                  <a16:creationId xmlns:a16="http://schemas.microsoft.com/office/drawing/2014/main" id="{53AC15E6-652C-4FD8-8C9E-917EF903382F}"/>
                </a:ext>
              </a:extLst>
            </p:cNvPr>
            <p:cNvSpPr/>
            <p:nvPr/>
          </p:nvSpPr>
          <p:spPr>
            <a:xfrm rot="5400000" flipH="1">
              <a:off x="8516377" y="2389383"/>
              <a:ext cx="148817" cy="437218"/>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246" name="타원 245">
              <a:extLst>
                <a:ext uri="{FF2B5EF4-FFF2-40B4-BE49-F238E27FC236}">
                  <a16:creationId xmlns:a16="http://schemas.microsoft.com/office/drawing/2014/main" id="{371997A1-9CA8-4A77-B8D6-FF2CD555AEBE}"/>
                </a:ext>
              </a:extLst>
            </p:cNvPr>
            <p:cNvSpPr/>
            <p:nvPr/>
          </p:nvSpPr>
          <p:spPr>
            <a:xfrm rot="5400000" flipH="1">
              <a:off x="8516378" y="2067075"/>
              <a:ext cx="148817" cy="437218"/>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247" name="타원 246">
              <a:extLst>
                <a:ext uri="{FF2B5EF4-FFF2-40B4-BE49-F238E27FC236}">
                  <a16:creationId xmlns:a16="http://schemas.microsoft.com/office/drawing/2014/main" id="{AD19DAEF-D96D-491A-8975-C9656051582E}"/>
                </a:ext>
              </a:extLst>
            </p:cNvPr>
            <p:cNvSpPr/>
            <p:nvPr/>
          </p:nvSpPr>
          <p:spPr>
            <a:xfrm rot="5400000" flipH="1">
              <a:off x="8530767" y="1741749"/>
              <a:ext cx="148817" cy="437218"/>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248" name="타원 247">
              <a:extLst>
                <a:ext uri="{FF2B5EF4-FFF2-40B4-BE49-F238E27FC236}">
                  <a16:creationId xmlns:a16="http://schemas.microsoft.com/office/drawing/2014/main" id="{B04224BA-3B58-4E86-A523-6BE02F464B33}"/>
                </a:ext>
              </a:extLst>
            </p:cNvPr>
            <p:cNvSpPr/>
            <p:nvPr/>
          </p:nvSpPr>
          <p:spPr>
            <a:xfrm rot="1800000" flipH="1">
              <a:off x="7868144" y="2631649"/>
              <a:ext cx="176975" cy="437218"/>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249" name="타원 248">
              <a:extLst>
                <a:ext uri="{FF2B5EF4-FFF2-40B4-BE49-F238E27FC236}">
                  <a16:creationId xmlns:a16="http://schemas.microsoft.com/office/drawing/2014/main" id="{139683B2-EFF0-4893-8EAE-311D149115E8}"/>
                </a:ext>
              </a:extLst>
            </p:cNvPr>
            <p:cNvSpPr/>
            <p:nvPr/>
          </p:nvSpPr>
          <p:spPr>
            <a:xfrm rot="1800000" flipH="1">
              <a:off x="7868305" y="2321256"/>
              <a:ext cx="176975" cy="437218"/>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250" name="타원 249">
              <a:extLst>
                <a:ext uri="{FF2B5EF4-FFF2-40B4-BE49-F238E27FC236}">
                  <a16:creationId xmlns:a16="http://schemas.microsoft.com/office/drawing/2014/main" id="{E931CD3A-9ED9-4756-A7AC-CE535A5CB695}"/>
                </a:ext>
              </a:extLst>
            </p:cNvPr>
            <p:cNvSpPr/>
            <p:nvPr/>
          </p:nvSpPr>
          <p:spPr>
            <a:xfrm rot="1800000" flipH="1">
              <a:off x="7868306" y="1999117"/>
              <a:ext cx="176975" cy="437218"/>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251" name="타원 250">
              <a:extLst>
                <a:ext uri="{FF2B5EF4-FFF2-40B4-BE49-F238E27FC236}">
                  <a16:creationId xmlns:a16="http://schemas.microsoft.com/office/drawing/2014/main" id="{286C81E0-7377-43E8-8CAB-779870B07113}"/>
                </a:ext>
              </a:extLst>
            </p:cNvPr>
            <p:cNvSpPr/>
            <p:nvPr/>
          </p:nvSpPr>
          <p:spPr>
            <a:xfrm rot="1800000" flipH="1">
              <a:off x="7868308" y="1665198"/>
              <a:ext cx="176975" cy="437218"/>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252" name="타원 251">
              <a:extLst>
                <a:ext uri="{FF2B5EF4-FFF2-40B4-BE49-F238E27FC236}">
                  <a16:creationId xmlns:a16="http://schemas.microsoft.com/office/drawing/2014/main" id="{03EBAD6C-2240-4784-996C-8EB7DA3920D6}"/>
                </a:ext>
              </a:extLst>
            </p:cNvPr>
            <p:cNvSpPr/>
            <p:nvPr/>
          </p:nvSpPr>
          <p:spPr>
            <a:xfrm rot="2700000" flipH="1">
              <a:off x="7330689" y="2627136"/>
              <a:ext cx="176975" cy="437218"/>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253" name="타원 252">
              <a:extLst>
                <a:ext uri="{FF2B5EF4-FFF2-40B4-BE49-F238E27FC236}">
                  <a16:creationId xmlns:a16="http://schemas.microsoft.com/office/drawing/2014/main" id="{A3EF54A0-0F20-46AE-915E-C24E2BE98D9E}"/>
                </a:ext>
              </a:extLst>
            </p:cNvPr>
            <p:cNvSpPr/>
            <p:nvPr/>
          </p:nvSpPr>
          <p:spPr>
            <a:xfrm rot="2700000" flipH="1">
              <a:off x="7330687" y="2328679"/>
              <a:ext cx="176975" cy="437218"/>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254" name="타원 253">
              <a:extLst>
                <a:ext uri="{FF2B5EF4-FFF2-40B4-BE49-F238E27FC236}">
                  <a16:creationId xmlns:a16="http://schemas.microsoft.com/office/drawing/2014/main" id="{D977A72F-D0C6-40C6-83C6-7C3FE9922AD5}"/>
                </a:ext>
              </a:extLst>
            </p:cNvPr>
            <p:cNvSpPr/>
            <p:nvPr/>
          </p:nvSpPr>
          <p:spPr>
            <a:xfrm rot="2700000" flipH="1">
              <a:off x="7330689" y="2018421"/>
              <a:ext cx="176975" cy="437218"/>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255" name="타원 254">
              <a:extLst>
                <a:ext uri="{FF2B5EF4-FFF2-40B4-BE49-F238E27FC236}">
                  <a16:creationId xmlns:a16="http://schemas.microsoft.com/office/drawing/2014/main" id="{34F166D5-8EF9-4D84-887A-4FA792325AF1}"/>
                </a:ext>
              </a:extLst>
            </p:cNvPr>
            <p:cNvSpPr/>
            <p:nvPr/>
          </p:nvSpPr>
          <p:spPr>
            <a:xfrm rot="2700000" flipH="1">
              <a:off x="7345077" y="1706062"/>
              <a:ext cx="176975" cy="437218"/>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256" name="타원 255">
              <a:extLst>
                <a:ext uri="{FF2B5EF4-FFF2-40B4-BE49-F238E27FC236}">
                  <a16:creationId xmlns:a16="http://schemas.microsoft.com/office/drawing/2014/main" id="{9AFDF589-CB18-422A-80FB-59A3CD7C062B}"/>
                </a:ext>
              </a:extLst>
            </p:cNvPr>
            <p:cNvSpPr/>
            <p:nvPr/>
          </p:nvSpPr>
          <p:spPr>
            <a:xfrm rot="3600000" flipH="1">
              <a:off x="6802389" y="2631669"/>
              <a:ext cx="176975" cy="437218"/>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257" name="타원 256">
              <a:extLst>
                <a:ext uri="{FF2B5EF4-FFF2-40B4-BE49-F238E27FC236}">
                  <a16:creationId xmlns:a16="http://schemas.microsoft.com/office/drawing/2014/main" id="{BCB05B2A-168C-40A2-9BDA-10BA2830B22D}"/>
                </a:ext>
              </a:extLst>
            </p:cNvPr>
            <p:cNvSpPr/>
            <p:nvPr/>
          </p:nvSpPr>
          <p:spPr>
            <a:xfrm rot="3600000" flipH="1">
              <a:off x="6802387" y="2356634"/>
              <a:ext cx="176975" cy="437218"/>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258" name="타원 257">
              <a:extLst>
                <a:ext uri="{FF2B5EF4-FFF2-40B4-BE49-F238E27FC236}">
                  <a16:creationId xmlns:a16="http://schemas.microsoft.com/office/drawing/2014/main" id="{ABBA5899-D458-419F-BEF9-AACEC3C34D9E}"/>
                </a:ext>
              </a:extLst>
            </p:cNvPr>
            <p:cNvSpPr/>
            <p:nvPr/>
          </p:nvSpPr>
          <p:spPr>
            <a:xfrm rot="3600000" flipH="1">
              <a:off x="6802389" y="2068688"/>
              <a:ext cx="176975" cy="437218"/>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259" name="타원 258">
              <a:extLst>
                <a:ext uri="{FF2B5EF4-FFF2-40B4-BE49-F238E27FC236}">
                  <a16:creationId xmlns:a16="http://schemas.microsoft.com/office/drawing/2014/main" id="{4881AAB1-F45B-46D0-8F0C-561471028AFF}"/>
                </a:ext>
              </a:extLst>
            </p:cNvPr>
            <p:cNvSpPr/>
            <p:nvPr/>
          </p:nvSpPr>
          <p:spPr>
            <a:xfrm rot="3600000" flipH="1">
              <a:off x="6816778" y="1751669"/>
              <a:ext cx="176975" cy="437218"/>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260" name="타원 259">
              <a:extLst>
                <a:ext uri="{FF2B5EF4-FFF2-40B4-BE49-F238E27FC236}">
                  <a16:creationId xmlns:a16="http://schemas.microsoft.com/office/drawing/2014/main" id="{76A4DF96-6E9D-4B44-A87A-1D878AA9DCE5}"/>
                </a:ext>
              </a:extLst>
            </p:cNvPr>
            <p:cNvSpPr/>
            <p:nvPr/>
          </p:nvSpPr>
          <p:spPr>
            <a:xfrm rot="4500000" flipH="1">
              <a:off x="6306895" y="2652670"/>
              <a:ext cx="148817" cy="437218"/>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261" name="타원 260">
              <a:extLst>
                <a:ext uri="{FF2B5EF4-FFF2-40B4-BE49-F238E27FC236}">
                  <a16:creationId xmlns:a16="http://schemas.microsoft.com/office/drawing/2014/main" id="{33943FBA-7398-41CB-9272-0118D28AFBD1}"/>
                </a:ext>
              </a:extLst>
            </p:cNvPr>
            <p:cNvSpPr/>
            <p:nvPr/>
          </p:nvSpPr>
          <p:spPr>
            <a:xfrm rot="4500000" flipH="1">
              <a:off x="6306894" y="2378174"/>
              <a:ext cx="148817" cy="437218"/>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262" name="타원 261">
              <a:extLst>
                <a:ext uri="{FF2B5EF4-FFF2-40B4-BE49-F238E27FC236}">
                  <a16:creationId xmlns:a16="http://schemas.microsoft.com/office/drawing/2014/main" id="{634D9FCA-6A26-44A3-B298-3BFD90EFCB14}"/>
                </a:ext>
              </a:extLst>
            </p:cNvPr>
            <p:cNvSpPr/>
            <p:nvPr/>
          </p:nvSpPr>
          <p:spPr>
            <a:xfrm rot="4500000" flipH="1">
              <a:off x="6306895" y="2055866"/>
              <a:ext cx="148817" cy="437218"/>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263" name="타원 262">
              <a:extLst>
                <a:ext uri="{FF2B5EF4-FFF2-40B4-BE49-F238E27FC236}">
                  <a16:creationId xmlns:a16="http://schemas.microsoft.com/office/drawing/2014/main" id="{65D9DE2C-70EE-4011-AA49-807F6763C045}"/>
                </a:ext>
              </a:extLst>
            </p:cNvPr>
            <p:cNvSpPr/>
            <p:nvPr/>
          </p:nvSpPr>
          <p:spPr>
            <a:xfrm rot="4500000" flipH="1">
              <a:off x="6321284" y="1730540"/>
              <a:ext cx="148817" cy="437218"/>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264" name="타원 263">
              <a:extLst>
                <a:ext uri="{FF2B5EF4-FFF2-40B4-BE49-F238E27FC236}">
                  <a16:creationId xmlns:a16="http://schemas.microsoft.com/office/drawing/2014/main" id="{5600361B-9B7A-4CC7-B02E-A18BD4565C8E}"/>
                </a:ext>
              </a:extLst>
            </p:cNvPr>
            <p:cNvSpPr/>
            <p:nvPr/>
          </p:nvSpPr>
          <p:spPr>
            <a:xfrm rot="5400000" flipH="1">
              <a:off x="5752041" y="2663880"/>
              <a:ext cx="148817" cy="437218"/>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265" name="타원 264">
              <a:extLst>
                <a:ext uri="{FF2B5EF4-FFF2-40B4-BE49-F238E27FC236}">
                  <a16:creationId xmlns:a16="http://schemas.microsoft.com/office/drawing/2014/main" id="{C95949F4-4682-4A6B-A55A-F87A36BB73F8}"/>
                </a:ext>
              </a:extLst>
            </p:cNvPr>
            <p:cNvSpPr/>
            <p:nvPr/>
          </p:nvSpPr>
          <p:spPr>
            <a:xfrm rot="5400000" flipH="1">
              <a:off x="5752040" y="2389384"/>
              <a:ext cx="148817" cy="437218"/>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266" name="타원 265">
              <a:extLst>
                <a:ext uri="{FF2B5EF4-FFF2-40B4-BE49-F238E27FC236}">
                  <a16:creationId xmlns:a16="http://schemas.microsoft.com/office/drawing/2014/main" id="{9D68D181-3F36-47F2-9B71-1E5987BF872F}"/>
                </a:ext>
              </a:extLst>
            </p:cNvPr>
            <p:cNvSpPr/>
            <p:nvPr/>
          </p:nvSpPr>
          <p:spPr>
            <a:xfrm rot="5400000" flipH="1">
              <a:off x="5752041" y="2067076"/>
              <a:ext cx="148817" cy="437218"/>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267" name="타원 266">
              <a:extLst>
                <a:ext uri="{FF2B5EF4-FFF2-40B4-BE49-F238E27FC236}">
                  <a16:creationId xmlns:a16="http://schemas.microsoft.com/office/drawing/2014/main" id="{155F8753-821D-48B5-ABF9-9F4666A5999A}"/>
                </a:ext>
              </a:extLst>
            </p:cNvPr>
            <p:cNvSpPr/>
            <p:nvPr/>
          </p:nvSpPr>
          <p:spPr>
            <a:xfrm rot="5400000" flipH="1">
              <a:off x="5766430" y="1741750"/>
              <a:ext cx="148817" cy="437218"/>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grpSp>
      <p:pic>
        <p:nvPicPr>
          <p:cNvPr id="285" name="그림 284">
            <a:extLst>
              <a:ext uri="{FF2B5EF4-FFF2-40B4-BE49-F238E27FC236}">
                <a16:creationId xmlns:a16="http://schemas.microsoft.com/office/drawing/2014/main" id="{BFA26D15-F722-4595-B1C9-63AD6B5BA0AB}"/>
              </a:ext>
            </a:extLst>
          </p:cNvPr>
          <p:cNvPicPr>
            <a:picLocks noChangeAspect="1"/>
          </p:cNvPicPr>
          <p:nvPr/>
        </p:nvPicPr>
        <p:blipFill>
          <a:blip r:embed="rId4"/>
          <a:stretch>
            <a:fillRect/>
          </a:stretch>
        </p:blipFill>
        <p:spPr>
          <a:xfrm>
            <a:off x="6828138" y="4169025"/>
            <a:ext cx="3925336" cy="2185239"/>
          </a:xfrm>
          <a:prstGeom prst="rect">
            <a:avLst/>
          </a:prstGeom>
        </p:spPr>
      </p:pic>
      <p:pic>
        <p:nvPicPr>
          <p:cNvPr id="286" name="그림 285">
            <a:extLst>
              <a:ext uri="{FF2B5EF4-FFF2-40B4-BE49-F238E27FC236}">
                <a16:creationId xmlns:a16="http://schemas.microsoft.com/office/drawing/2014/main" id="{5031A798-433A-4762-86D4-AA19B61B7B94}"/>
              </a:ext>
            </a:extLst>
          </p:cNvPr>
          <p:cNvPicPr>
            <a:picLocks noChangeAspect="1"/>
          </p:cNvPicPr>
          <p:nvPr/>
        </p:nvPicPr>
        <p:blipFill>
          <a:blip r:embed="rId5"/>
          <a:stretch>
            <a:fillRect/>
          </a:stretch>
        </p:blipFill>
        <p:spPr>
          <a:xfrm>
            <a:off x="1581576" y="658402"/>
            <a:ext cx="3478434" cy="2952517"/>
          </a:xfrm>
          <a:prstGeom prst="rect">
            <a:avLst/>
          </a:prstGeom>
        </p:spPr>
      </p:pic>
      <p:sp>
        <p:nvSpPr>
          <p:cNvPr id="3" name="직사각형 2">
            <a:extLst>
              <a:ext uri="{FF2B5EF4-FFF2-40B4-BE49-F238E27FC236}">
                <a16:creationId xmlns:a16="http://schemas.microsoft.com/office/drawing/2014/main" id="{45E20B6E-52C4-425E-A505-4BB1A6D3A47E}"/>
              </a:ext>
            </a:extLst>
          </p:cNvPr>
          <p:cNvSpPr/>
          <p:nvPr/>
        </p:nvSpPr>
        <p:spPr>
          <a:xfrm>
            <a:off x="3290097" y="3756318"/>
            <a:ext cx="667747" cy="20107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9" name="직사각형 88">
            <a:extLst>
              <a:ext uri="{FF2B5EF4-FFF2-40B4-BE49-F238E27FC236}">
                <a16:creationId xmlns:a16="http://schemas.microsoft.com/office/drawing/2014/main" id="{137FF04D-3A8C-48E7-9C26-BDA6B7FAD0AC}"/>
              </a:ext>
            </a:extLst>
          </p:cNvPr>
          <p:cNvSpPr/>
          <p:nvPr/>
        </p:nvSpPr>
        <p:spPr>
          <a:xfrm>
            <a:off x="6828138" y="4169024"/>
            <a:ext cx="2220612" cy="218523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8" name="직선 화살표 연결선 7">
            <a:extLst>
              <a:ext uri="{FF2B5EF4-FFF2-40B4-BE49-F238E27FC236}">
                <a16:creationId xmlns:a16="http://schemas.microsoft.com/office/drawing/2014/main" id="{F6CF6276-59CC-4932-9E37-71595B8C421F}"/>
              </a:ext>
            </a:extLst>
          </p:cNvPr>
          <p:cNvCxnSpPr>
            <a:cxnSpLocks/>
            <a:stCxn id="89" idx="1"/>
          </p:cNvCxnSpPr>
          <p:nvPr/>
        </p:nvCxnSpPr>
        <p:spPr>
          <a:xfrm flipH="1" flipV="1">
            <a:off x="3988022" y="4093758"/>
            <a:ext cx="2840116" cy="116788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92" name="Picture 2" descr="프레넬 렌즈에 대한 이미지 검색결과">
            <a:extLst>
              <a:ext uri="{FF2B5EF4-FFF2-40B4-BE49-F238E27FC236}">
                <a16:creationId xmlns:a16="http://schemas.microsoft.com/office/drawing/2014/main" id="{2E5BECBD-896C-46E9-9D8D-493A175339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87640" y="751182"/>
            <a:ext cx="2940262" cy="2940262"/>
          </a:xfrm>
          <a:prstGeom prst="rect">
            <a:avLst/>
          </a:prstGeom>
          <a:noFill/>
          <a:extLst>
            <a:ext uri="{909E8E84-426E-40DD-AFC4-6F175D3DCCD1}">
              <a14:hiddenFill xmlns:a14="http://schemas.microsoft.com/office/drawing/2010/main">
                <a:solidFill>
                  <a:srgbClr val="FFFFFF"/>
                </a:solidFill>
              </a14:hiddenFill>
            </a:ext>
          </a:extLst>
        </p:spPr>
      </p:pic>
      <p:sp>
        <p:nvSpPr>
          <p:cNvPr id="9" name="타원 8">
            <a:extLst>
              <a:ext uri="{FF2B5EF4-FFF2-40B4-BE49-F238E27FC236}">
                <a16:creationId xmlns:a16="http://schemas.microsoft.com/office/drawing/2014/main" id="{F2C9F2B9-DDF5-4262-B4B0-49858DD28DB7}"/>
              </a:ext>
            </a:extLst>
          </p:cNvPr>
          <p:cNvSpPr/>
          <p:nvPr/>
        </p:nvSpPr>
        <p:spPr>
          <a:xfrm>
            <a:off x="10137819" y="1928207"/>
            <a:ext cx="562816" cy="56281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96" name="직선 화살표 연결선 95">
            <a:extLst>
              <a:ext uri="{FF2B5EF4-FFF2-40B4-BE49-F238E27FC236}">
                <a16:creationId xmlns:a16="http://schemas.microsoft.com/office/drawing/2014/main" id="{56AA1819-33B7-42B4-9FA6-B0CBFCC7D027}"/>
              </a:ext>
            </a:extLst>
          </p:cNvPr>
          <p:cNvCxnSpPr>
            <a:cxnSpLocks/>
            <a:stCxn id="89" idx="0"/>
          </p:cNvCxnSpPr>
          <p:nvPr/>
        </p:nvCxnSpPr>
        <p:spPr>
          <a:xfrm flipV="1">
            <a:off x="7938444" y="2476728"/>
            <a:ext cx="2252214" cy="169229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7343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8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9"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직선 연결선 3"/>
          <p:cNvCxnSpPr/>
          <p:nvPr/>
        </p:nvCxnSpPr>
        <p:spPr>
          <a:xfrm flipV="1">
            <a:off x="-12851" y="418640"/>
            <a:ext cx="12204851" cy="1101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06802" y="-13833"/>
            <a:ext cx="6268240" cy="461665"/>
          </a:xfrm>
          <a:prstGeom prst="rect">
            <a:avLst/>
          </a:prstGeom>
          <a:noFill/>
        </p:spPr>
        <p:txBody>
          <a:bodyPr wrap="square" rtlCol="0">
            <a:spAutoFit/>
          </a:bodyPr>
          <a:lstStyle/>
          <a:p>
            <a:r>
              <a:rPr lang="ja-JP" altLang="en-US" sz="2400" b="1" dirty="0"/>
              <a:t>パターンフレネルフォトマスク</a:t>
            </a:r>
            <a:endParaRPr lang="ko-KR" altLang="en-US" sz="2400" b="1" dirty="0"/>
          </a:p>
        </p:txBody>
      </p:sp>
      <p:pic>
        <p:nvPicPr>
          <p:cNvPr id="9" name="그림 8">
            <a:extLst>
              <a:ext uri="{FF2B5EF4-FFF2-40B4-BE49-F238E27FC236}">
                <a16:creationId xmlns:a16="http://schemas.microsoft.com/office/drawing/2014/main" id="{8F79E7B4-7518-4DA1-8AE4-A9419EEF8B02}"/>
              </a:ext>
            </a:extLst>
          </p:cNvPr>
          <p:cNvPicPr>
            <a:picLocks noChangeAspect="1"/>
          </p:cNvPicPr>
          <p:nvPr/>
        </p:nvPicPr>
        <p:blipFill>
          <a:blip r:embed="rId2"/>
          <a:stretch>
            <a:fillRect/>
          </a:stretch>
        </p:blipFill>
        <p:spPr>
          <a:xfrm>
            <a:off x="935478" y="703129"/>
            <a:ext cx="5848094" cy="5887520"/>
          </a:xfrm>
          <a:prstGeom prst="rect">
            <a:avLst/>
          </a:prstGeom>
        </p:spPr>
      </p:pic>
      <p:pic>
        <p:nvPicPr>
          <p:cNvPr id="11" name="그림 10">
            <a:extLst>
              <a:ext uri="{FF2B5EF4-FFF2-40B4-BE49-F238E27FC236}">
                <a16:creationId xmlns:a16="http://schemas.microsoft.com/office/drawing/2014/main" id="{E30807B9-EE41-4ED4-8E3E-9D76C2AFF2A4}"/>
              </a:ext>
            </a:extLst>
          </p:cNvPr>
          <p:cNvPicPr>
            <a:picLocks noChangeAspect="1"/>
          </p:cNvPicPr>
          <p:nvPr/>
        </p:nvPicPr>
        <p:blipFill>
          <a:blip r:embed="rId3"/>
          <a:stretch>
            <a:fillRect/>
          </a:stretch>
        </p:blipFill>
        <p:spPr>
          <a:xfrm>
            <a:off x="7379239" y="3815575"/>
            <a:ext cx="4047691" cy="2750472"/>
          </a:xfrm>
          <a:prstGeom prst="rect">
            <a:avLst/>
          </a:prstGeom>
        </p:spPr>
      </p:pic>
      <p:pic>
        <p:nvPicPr>
          <p:cNvPr id="12" name="그림 11">
            <a:extLst>
              <a:ext uri="{FF2B5EF4-FFF2-40B4-BE49-F238E27FC236}">
                <a16:creationId xmlns:a16="http://schemas.microsoft.com/office/drawing/2014/main" id="{6B6DB038-9CCC-4957-AB25-3657325CDE8E}"/>
              </a:ext>
            </a:extLst>
          </p:cNvPr>
          <p:cNvPicPr>
            <a:picLocks noChangeAspect="1"/>
          </p:cNvPicPr>
          <p:nvPr/>
        </p:nvPicPr>
        <p:blipFill>
          <a:blip r:embed="rId4"/>
          <a:stretch>
            <a:fillRect/>
          </a:stretch>
        </p:blipFill>
        <p:spPr>
          <a:xfrm>
            <a:off x="7972038" y="671272"/>
            <a:ext cx="2862091" cy="2902688"/>
          </a:xfrm>
          <a:prstGeom prst="rect">
            <a:avLst/>
          </a:prstGeom>
        </p:spPr>
      </p:pic>
    </p:spTree>
    <p:extLst>
      <p:ext uri="{BB962C8B-B14F-4D97-AF65-F5344CB8AC3E}">
        <p14:creationId xmlns:p14="http://schemas.microsoft.com/office/powerpoint/2010/main" val="14322548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직선 연결선 5"/>
          <p:cNvCxnSpPr/>
          <p:nvPr/>
        </p:nvCxnSpPr>
        <p:spPr>
          <a:xfrm flipV="1">
            <a:off x="-12851" y="418640"/>
            <a:ext cx="12204851" cy="1101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06802" y="-13833"/>
            <a:ext cx="4688482" cy="461665"/>
          </a:xfrm>
          <a:prstGeom prst="rect">
            <a:avLst/>
          </a:prstGeom>
          <a:noFill/>
        </p:spPr>
        <p:txBody>
          <a:bodyPr wrap="square" rtlCol="0">
            <a:spAutoFit/>
          </a:bodyPr>
          <a:lstStyle/>
          <a:p>
            <a:r>
              <a:rPr lang="ja-JP" altLang="en-US" sz="2400" b="1" dirty="0"/>
              <a:t>パターンフレネルレンズ</a:t>
            </a:r>
            <a:endParaRPr lang="ko-KR" altLang="en-US" sz="2400" b="1" dirty="0"/>
          </a:p>
        </p:txBody>
      </p:sp>
      <p:sp>
        <p:nvSpPr>
          <p:cNvPr id="2" name="슬라이드 번호 개체 틀 1"/>
          <p:cNvSpPr>
            <a:spLocks noGrp="1"/>
          </p:cNvSpPr>
          <p:nvPr>
            <p:ph type="sldNum" sz="quarter" idx="12"/>
          </p:nvPr>
        </p:nvSpPr>
        <p:spPr>
          <a:xfrm>
            <a:off x="8323102" y="6415349"/>
            <a:ext cx="2743200" cy="365125"/>
          </a:xfrm>
        </p:spPr>
        <p:txBody>
          <a:bodyPr/>
          <a:lstStyle/>
          <a:p>
            <a:fld id="{B3CEC559-A2D2-4EC9-9E32-82B84B3A9523}" type="slidenum">
              <a:rPr lang="ko-KR" altLang="en-US" smtClean="0"/>
              <a:t>12</a:t>
            </a:fld>
            <a:endParaRPr lang="ko-KR" altLang="en-US" dirty="0"/>
          </a:p>
        </p:txBody>
      </p:sp>
      <p:pic>
        <p:nvPicPr>
          <p:cNvPr id="8" name="그림 7">
            <a:extLst>
              <a:ext uri="{FF2B5EF4-FFF2-40B4-BE49-F238E27FC236}">
                <a16:creationId xmlns:a16="http://schemas.microsoft.com/office/drawing/2014/main" id="{7BE88FF1-F267-4E43-88C4-8BA44CA7256C}"/>
              </a:ext>
            </a:extLst>
          </p:cNvPr>
          <p:cNvPicPr>
            <a:picLocks noChangeAspect="1"/>
          </p:cNvPicPr>
          <p:nvPr/>
        </p:nvPicPr>
        <p:blipFill rotWithShape="1">
          <a:blip r:embed="rId2"/>
          <a:srcRect l="12814" t="10534" r="13991" b="9931"/>
          <a:stretch/>
        </p:blipFill>
        <p:spPr>
          <a:xfrm>
            <a:off x="1163799" y="1076321"/>
            <a:ext cx="6062502" cy="4940741"/>
          </a:xfrm>
          <a:prstGeom prst="rect">
            <a:avLst/>
          </a:prstGeom>
        </p:spPr>
      </p:pic>
      <p:pic>
        <p:nvPicPr>
          <p:cNvPr id="9" name="그림 8">
            <a:extLst>
              <a:ext uri="{FF2B5EF4-FFF2-40B4-BE49-F238E27FC236}">
                <a16:creationId xmlns:a16="http://schemas.microsoft.com/office/drawing/2014/main" id="{08A9241F-0DD2-4EC7-9118-9B3DC0B67CDA}"/>
              </a:ext>
            </a:extLst>
          </p:cNvPr>
          <p:cNvPicPr>
            <a:picLocks noChangeAspect="1"/>
          </p:cNvPicPr>
          <p:nvPr/>
        </p:nvPicPr>
        <p:blipFill rotWithShape="1">
          <a:blip r:embed="rId3"/>
          <a:srcRect l="19048" t="27896" r="67705" b="54470"/>
          <a:stretch/>
        </p:blipFill>
        <p:spPr>
          <a:xfrm>
            <a:off x="8118327" y="3546692"/>
            <a:ext cx="2743199" cy="2738915"/>
          </a:xfrm>
          <a:prstGeom prst="rect">
            <a:avLst/>
          </a:prstGeom>
        </p:spPr>
      </p:pic>
      <p:pic>
        <p:nvPicPr>
          <p:cNvPr id="10" name="그림 9">
            <a:extLst>
              <a:ext uri="{FF2B5EF4-FFF2-40B4-BE49-F238E27FC236}">
                <a16:creationId xmlns:a16="http://schemas.microsoft.com/office/drawing/2014/main" id="{6D29161B-BD59-4A18-B882-2371C20E3818}"/>
              </a:ext>
            </a:extLst>
          </p:cNvPr>
          <p:cNvPicPr>
            <a:picLocks noChangeAspect="1"/>
          </p:cNvPicPr>
          <p:nvPr/>
        </p:nvPicPr>
        <p:blipFill rotWithShape="1">
          <a:blip r:embed="rId4"/>
          <a:srcRect b="8391"/>
          <a:stretch/>
        </p:blipFill>
        <p:spPr>
          <a:xfrm>
            <a:off x="8118326" y="575483"/>
            <a:ext cx="2743200" cy="2735826"/>
          </a:xfrm>
          <a:prstGeom prst="rect">
            <a:avLst/>
          </a:prstGeom>
        </p:spPr>
      </p:pic>
      <p:sp>
        <p:nvSpPr>
          <p:cNvPr id="4" name="타원 3">
            <a:extLst>
              <a:ext uri="{FF2B5EF4-FFF2-40B4-BE49-F238E27FC236}">
                <a16:creationId xmlns:a16="http://schemas.microsoft.com/office/drawing/2014/main" id="{B5483667-EC85-4387-A786-FCF0F465B8AD}"/>
              </a:ext>
            </a:extLst>
          </p:cNvPr>
          <p:cNvSpPr/>
          <p:nvPr/>
        </p:nvSpPr>
        <p:spPr>
          <a:xfrm>
            <a:off x="4691138" y="2089774"/>
            <a:ext cx="660400" cy="660400"/>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7" name="직선 화살표 연결선 6">
            <a:extLst>
              <a:ext uri="{FF2B5EF4-FFF2-40B4-BE49-F238E27FC236}">
                <a16:creationId xmlns:a16="http://schemas.microsoft.com/office/drawing/2014/main" id="{E5F66F33-0DB0-446E-81E4-ACD40899FBFA}"/>
              </a:ext>
            </a:extLst>
          </p:cNvPr>
          <p:cNvCxnSpPr>
            <a:cxnSpLocks/>
          </p:cNvCxnSpPr>
          <p:nvPr/>
        </p:nvCxnSpPr>
        <p:spPr>
          <a:xfrm flipH="1">
            <a:off x="5549900" y="1968500"/>
            <a:ext cx="2336800" cy="3429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F058DE4-03AD-43B1-A1E2-DA89C0C1F15D}"/>
              </a:ext>
            </a:extLst>
          </p:cNvPr>
          <p:cNvSpPr txBox="1"/>
          <p:nvPr/>
        </p:nvSpPr>
        <p:spPr>
          <a:xfrm rot="21136171">
            <a:off x="6280844" y="1432527"/>
            <a:ext cx="1361927" cy="646331"/>
          </a:xfrm>
          <a:prstGeom prst="rect">
            <a:avLst/>
          </a:prstGeom>
          <a:noFill/>
        </p:spPr>
        <p:txBody>
          <a:bodyPr wrap="square" rtlCol="0">
            <a:spAutoFit/>
          </a:bodyPr>
          <a:lstStyle/>
          <a:p>
            <a:r>
              <a:rPr lang="en-US" altLang="ko-KR" b="1" dirty="0">
                <a:solidFill>
                  <a:srgbClr val="FF0000"/>
                </a:solidFill>
              </a:rPr>
              <a:t>ITO pattern</a:t>
            </a:r>
            <a:endParaRPr lang="ko-KR" altLang="en-US" b="1" dirty="0">
              <a:solidFill>
                <a:srgbClr val="FF0000"/>
              </a:solidFill>
            </a:endParaRPr>
          </a:p>
        </p:txBody>
      </p:sp>
    </p:spTree>
    <p:extLst>
      <p:ext uri="{BB962C8B-B14F-4D97-AF65-F5344CB8AC3E}">
        <p14:creationId xmlns:p14="http://schemas.microsoft.com/office/powerpoint/2010/main" val="4271603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직선 연결선 3"/>
          <p:cNvCxnSpPr/>
          <p:nvPr/>
        </p:nvCxnSpPr>
        <p:spPr>
          <a:xfrm flipV="1">
            <a:off x="-12851" y="418640"/>
            <a:ext cx="12204851" cy="1101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2" name="TextBox 131">
            <a:extLst>
              <a:ext uri="{FF2B5EF4-FFF2-40B4-BE49-F238E27FC236}">
                <a16:creationId xmlns:a16="http://schemas.microsoft.com/office/drawing/2014/main" id="{1420BEE4-6354-4F27-8695-2180CF994ECE}"/>
              </a:ext>
            </a:extLst>
          </p:cNvPr>
          <p:cNvSpPr txBox="1"/>
          <p:nvPr/>
        </p:nvSpPr>
        <p:spPr>
          <a:xfrm>
            <a:off x="11238898" y="4714641"/>
            <a:ext cx="461474" cy="194925"/>
          </a:xfrm>
          <a:prstGeom prst="rect">
            <a:avLst/>
          </a:prstGeom>
          <a:noFill/>
        </p:spPr>
        <p:txBody>
          <a:bodyPr wrap="square" rtlCol="0">
            <a:spAutoFit/>
          </a:bodyPr>
          <a:lstStyle/>
          <a:p>
            <a:r>
              <a:rPr lang="en-US" altLang="ko-KR" sz="1000" b="1" baseline="-25000" dirty="0"/>
              <a:t>Metal</a:t>
            </a:r>
            <a:endParaRPr lang="ko-KR" altLang="en-US" sz="1000" b="1" baseline="-25000" dirty="0"/>
          </a:p>
        </p:txBody>
      </p:sp>
      <p:grpSp>
        <p:nvGrpSpPr>
          <p:cNvPr id="496" name="그룹 495">
            <a:extLst>
              <a:ext uri="{FF2B5EF4-FFF2-40B4-BE49-F238E27FC236}">
                <a16:creationId xmlns:a16="http://schemas.microsoft.com/office/drawing/2014/main" id="{C6ECC5B4-3EEC-470F-A079-572F7F7DA486}"/>
              </a:ext>
            </a:extLst>
          </p:cNvPr>
          <p:cNvGrpSpPr/>
          <p:nvPr/>
        </p:nvGrpSpPr>
        <p:grpSpPr>
          <a:xfrm>
            <a:off x="9341376" y="622127"/>
            <a:ext cx="1949773" cy="447917"/>
            <a:chOff x="9866740" y="775794"/>
            <a:chExt cx="1949773" cy="447917"/>
          </a:xfrm>
        </p:grpSpPr>
        <p:grpSp>
          <p:nvGrpSpPr>
            <p:cNvPr id="79" name="그룹 78">
              <a:extLst>
                <a:ext uri="{FF2B5EF4-FFF2-40B4-BE49-F238E27FC236}">
                  <a16:creationId xmlns:a16="http://schemas.microsoft.com/office/drawing/2014/main" id="{14F77BC6-2419-4719-A266-ED1D7296C3FA}"/>
                </a:ext>
              </a:extLst>
            </p:cNvPr>
            <p:cNvGrpSpPr/>
            <p:nvPr/>
          </p:nvGrpSpPr>
          <p:grpSpPr>
            <a:xfrm>
              <a:off x="9930441" y="1014024"/>
              <a:ext cx="1745455" cy="209687"/>
              <a:chOff x="4476305" y="1797500"/>
              <a:chExt cx="3976579" cy="477719"/>
            </a:xfrm>
          </p:grpSpPr>
          <p:sp>
            <p:nvSpPr>
              <p:cNvPr id="10" name="직사각형 9">
                <a:extLst>
                  <a:ext uri="{FF2B5EF4-FFF2-40B4-BE49-F238E27FC236}">
                    <a16:creationId xmlns:a16="http://schemas.microsoft.com/office/drawing/2014/main" id="{528302A7-CA7B-40DC-8CB1-37C94C9097E6}"/>
                  </a:ext>
                </a:extLst>
              </p:cNvPr>
              <p:cNvSpPr/>
              <p:nvPr/>
            </p:nvSpPr>
            <p:spPr>
              <a:xfrm>
                <a:off x="4476307" y="1945758"/>
                <a:ext cx="3976577" cy="3294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dirty="0">
                    <a:solidFill>
                      <a:schemeClr val="tx1"/>
                    </a:solidFill>
                  </a:rPr>
                  <a:t>Glass substrate</a:t>
                </a:r>
                <a:endParaRPr lang="ko-KR" altLang="en-US" sz="1000" dirty="0">
                  <a:solidFill>
                    <a:schemeClr val="tx1"/>
                  </a:solidFill>
                </a:endParaRPr>
              </a:p>
            </p:txBody>
          </p:sp>
          <p:sp>
            <p:nvSpPr>
              <p:cNvPr id="11" name="직사각형 10">
                <a:extLst>
                  <a:ext uri="{FF2B5EF4-FFF2-40B4-BE49-F238E27FC236}">
                    <a16:creationId xmlns:a16="http://schemas.microsoft.com/office/drawing/2014/main" id="{6F3E1FED-4478-4425-93BB-C59103EB0AFB}"/>
                  </a:ext>
                </a:extLst>
              </p:cNvPr>
              <p:cNvSpPr/>
              <p:nvPr/>
            </p:nvSpPr>
            <p:spPr>
              <a:xfrm>
                <a:off x="4476305" y="1797500"/>
                <a:ext cx="3976577" cy="148086"/>
              </a:xfrm>
              <a:prstGeom prst="rect">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dirty="0"/>
                  <a:t>ITO</a:t>
                </a:r>
                <a:endParaRPr lang="ko-KR" altLang="en-US" sz="1000" dirty="0"/>
              </a:p>
            </p:txBody>
          </p:sp>
        </p:grpSp>
        <p:sp>
          <p:nvSpPr>
            <p:cNvPr id="142" name="TextBox 141">
              <a:extLst>
                <a:ext uri="{FF2B5EF4-FFF2-40B4-BE49-F238E27FC236}">
                  <a16:creationId xmlns:a16="http://schemas.microsoft.com/office/drawing/2014/main" id="{F08EE139-6630-4AF6-B751-235984FB37CC}"/>
                </a:ext>
              </a:extLst>
            </p:cNvPr>
            <p:cNvSpPr txBox="1"/>
            <p:nvPr/>
          </p:nvSpPr>
          <p:spPr>
            <a:xfrm>
              <a:off x="9866740" y="775794"/>
              <a:ext cx="1949773" cy="246221"/>
            </a:xfrm>
            <a:prstGeom prst="rect">
              <a:avLst/>
            </a:prstGeom>
            <a:noFill/>
          </p:spPr>
          <p:txBody>
            <a:bodyPr wrap="square" rtlCol="0">
              <a:spAutoFit/>
            </a:bodyPr>
            <a:lstStyle/>
            <a:p>
              <a:r>
                <a:rPr lang="en-US" altLang="ko-KR" sz="1000" b="1" dirty="0"/>
                <a:t>1. ITO glass </a:t>
              </a:r>
              <a:r>
                <a:rPr lang="ko-KR" altLang="en-US" sz="1000" dirty="0"/>
                <a:t>洗浄</a:t>
              </a:r>
              <a:endParaRPr lang="ko-KR" altLang="en-US" sz="1000" b="1" dirty="0"/>
            </a:p>
          </p:txBody>
        </p:sp>
      </p:grpSp>
      <p:grpSp>
        <p:nvGrpSpPr>
          <p:cNvPr id="495" name="그룹 494">
            <a:extLst>
              <a:ext uri="{FF2B5EF4-FFF2-40B4-BE49-F238E27FC236}">
                <a16:creationId xmlns:a16="http://schemas.microsoft.com/office/drawing/2014/main" id="{05A1B3A3-9423-47A9-BDC2-AD205A930278}"/>
              </a:ext>
            </a:extLst>
          </p:cNvPr>
          <p:cNvGrpSpPr/>
          <p:nvPr/>
        </p:nvGrpSpPr>
        <p:grpSpPr>
          <a:xfrm>
            <a:off x="9370551" y="1512043"/>
            <a:ext cx="1804827" cy="440191"/>
            <a:chOff x="9871068" y="1504383"/>
            <a:chExt cx="1804827" cy="440191"/>
          </a:xfrm>
        </p:grpSpPr>
        <p:grpSp>
          <p:nvGrpSpPr>
            <p:cNvPr id="116" name="그룹 115">
              <a:extLst>
                <a:ext uri="{FF2B5EF4-FFF2-40B4-BE49-F238E27FC236}">
                  <a16:creationId xmlns:a16="http://schemas.microsoft.com/office/drawing/2014/main" id="{B5EFE1CD-AFF2-4563-AF84-568108C8B996}"/>
                </a:ext>
              </a:extLst>
            </p:cNvPr>
            <p:cNvGrpSpPr/>
            <p:nvPr/>
          </p:nvGrpSpPr>
          <p:grpSpPr>
            <a:xfrm>
              <a:off x="9920665" y="1734962"/>
              <a:ext cx="1745454" cy="209612"/>
              <a:chOff x="4476306" y="3104212"/>
              <a:chExt cx="3976577" cy="477547"/>
            </a:xfrm>
          </p:grpSpPr>
          <p:sp>
            <p:nvSpPr>
              <p:cNvPr id="118" name="직사각형 117">
                <a:extLst>
                  <a:ext uri="{FF2B5EF4-FFF2-40B4-BE49-F238E27FC236}">
                    <a16:creationId xmlns:a16="http://schemas.microsoft.com/office/drawing/2014/main" id="{61F6AA62-530A-4F45-8902-49589ADADD19}"/>
                  </a:ext>
                </a:extLst>
              </p:cNvPr>
              <p:cNvSpPr/>
              <p:nvPr/>
            </p:nvSpPr>
            <p:spPr>
              <a:xfrm>
                <a:off x="4476306" y="3252298"/>
                <a:ext cx="3976577" cy="3294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dirty="0">
                    <a:solidFill>
                      <a:schemeClr val="tx1"/>
                    </a:solidFill>
                  </a:rPr>
                  <a:t>Glass substrate</a:t>
                </a:r>
                <a:endParaRPr lang="ko-KR" altLang="en-US" sz="1000" dirty="0">
                  <a:solidFill>
                    <a:schemeClr val="tx1"/>
                  </a:solidFill>
                </a:endParaRPr>
              </a:p>
            </p:txBody>
          </p:sp>
          <p:sp>
            <p:nvSpPr>
              <p:cNvPr id="119" name="직사각형 118">
                <a:extLst>
                  <a:ext uri="{FF2B5EF4-FFF2-40B4-BE49-F238E27FC236}">
                    <a16:creationId xmlns:a16="http://schemas.microsoft.com/office/drawing/2014/main" id="{9A2682FB-2117-4647-A242-C286F34EAE3B}"/>
                  </a:ext>
                </a:extLst>
              </p:cNvPr>
              <p:cNvSpPr/>
              <p:nvPr/>
            </p:nvSpPr>
            <p:spPr>
              <a:xfrm>
                <a:off x="6494639" y="3104212"/>
                <a:ext cx="393406" cy="148086"/>
              </a:xfrm>
              <a:prstGeom prst="rect">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dirty="0"/>
              </a:p>
            </p:txBody>
          </p:sp>
          <p:sp>
            <p:nvSpPr>
              <p:cNvPr id="120" name="직사각형 119">
                <a:extLst>
                  <a:ext uri="{FF2B5EF4-FFF2-40B4-BE49-F238E27FC236}">
                    <a16:creationId xmlns:a16="http://schemas.microsoft.com/office/drawing/2014/main" id="{172A5C37-9568-439F-9EE1-3089AB965FDC}"/>
                  </a:ext>
                </a:extLst>
              </p:cNvPr>
              <p:cNvSpPr/>
              <p:nvPr/>
            </p:nvSpPr>
            <p:spPr>
              <a:xfrm>
                <a:off x="6000302" y="3110272"/>
                <a:ext cx="393406" cy="148086"/>
              </a:xfrm>
              <a:prstGeom prst="rect">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dirty="0"/>
              </a:p>
            </p:txBody>
          </p:sp>
          <p:sp>
            <p:nvSpPr>
              <p:cNvPr id="121" name="직사각형 120">
                <a:extLst>
                  <a:ext uri="{FF2B5EF4-FFF2-40B4-BE49-F238E27FC236}">
                    <a16:creationId xmlns:a16="http://schemas.microsoft.com/office/drawing/2014/main" id="{A671E68C-D2FF-4037-BCF3-9FDC86646C51}"/>
                  </a:ext>
                </a:extLst>
              </p:cNvPr>
              <p:cNvSpPr/>
              <p:nvPr/>
            </p:nvSpPr>
            <p:spPr>
              <a:xfrm>
                <a:off x="5507818" y="3104212"/>
                <a:ext cx="393406" cy="148086"/>
              </a:xfrm>
              <a:prstGeom prst="rect">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dirty="0"/>
              </a:p>
            </p:txBody>
          </p:sp>
          <p:sp>
            <p:nvSpPr>
              <p:cNvPr id="122" name="직사각형 121">
                <a:extLst>
                  <a:ext uri="{FF2B5EF4-FFF2-40B4-BE49-F238E27FC236}">
                    <a16:creationId xmlns:a16="http://schemas.microsoft.com/office/drawing/2014/main" id="{39C16EE8-39B6-4F32-A497-CBE5C348E633}"/>
                  </a:ext>
                </a:extLst>
              </p:cNvPr>
              <p:cNvSpPr/>
              <p:nvPr/>
            </p:nvSpPr>
            <p:spPr>
              <a:xfrm>
                <a:off x="4992062" y="3104212"/>
                <a:ext cx="393406" cy="148086"/>
              </a:xfrm>
              <a:prstGeom prst="rect">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dirty="0"/>
              </a:p>
            </p:txBody>
          </p:sp>
          <p:sp>
            <p:nvSpPr>
              <p:cNvPr id="123" name="직사각형 122">
                <a:extLst>
                  <a:ext uri="{FF2B5EF4-FFF2-40B4-BE49-F238E27FC236}">
                    <a16:creationId xmlns:a16="http://schemas.microsoft.com/office/drawing/2014/main" id="{E50D3619-D728-4D84-9CCD-BDB7BDA852DB}"/>
                  </a:ext>
                </a:extLst>
              </p:cNvPr>
              <p:cNvSpPr/>
              <p:nvPr/>
            </p:nvSpPr>
            <p:spPr>
              <a:xfrm>
                <a:off x="4476306" y="3104666"/>
                <a:ext cx="393406" cy="148086"/>
              </a:xfrm>
              <a:prstGeom prst="rect">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dirty="0"/>
              </a:p>
            </p:txBody>
          </p:sp>
          <p:sp>
            <p:nvSpPr>
              <p:cNvPr id="124" name="직사각형 123">
                <a:extLst>
                  <a:ext uri="{FF2B5EF4-FFF2-40B4-BE49-F238E27FC236}">
                    <a16:creationId xmlns:a16="http://schemas.microsoft.com/office/drawing/2014/main" id="{272B9E5F-918E-4A7D-9142-0FDB261C1B7F}"/>
                  </a:ext>
                </a:extLst>
              </p:cNvPr>
              <p:cNvSpPr/>
              <p:nvPr/>
            </p:nvSpPr>
            <p:spPr>
              <a:xfrm>
                <a:off x="8059477" y="3104212"/>
                <a:ext cx="393406" cy="148086"/>
              </a:xfrm>
              <a:prstGeom prst="rect">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dirty="0"/>
              </a:p>
            </p:txBody>
          </p:sp>
          <p:sp>
            <p:nvSpPr>
              <p:cNvPr id="125" name="직사각형 124">
                <a:extLst>
                  <a:ext uri="{FF2B5EF4-FFF2-40B4-BE49-F238E27FC236}">
                    <a16:creationId xmlns:a16="http://schemas.microsoft.com/office/drawing/2014/main" id="{C4973AC2-D463-4740-8F22-5DEE966E6E3F}"/>
                  </a:ext>
                </a:extLst>
              </p:cNvPr>
              <p:cNvSpPr/>
              <p:nvPr/>
            </p:nvSpPr>
            <p:spPr>
              <a:xfrm>
                <a:off x="7012003" y="3104212"/>
                <a:ext cx="393406" cy="148086"/>
              </a:xfrm>
              <a:prstGeom prst="rect">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dirty="0"/>
              </a:p>
            </p:txBody>
          </p:sp>
          <p:sp>
            <p:nvSpPr>
              <p:cNvPr id="126" name="직사각형 125">
                <a:extLst>
                  <a:ext uri="{FF2B5EF4-FFF2-40B4-BE49-F238E27FC236}">
                    <a16:creationId xmlns:a16="http://schemas.microsoft.com/office/drawing/2014/main" id="{80B0966F-C5F0-4CD3-B6E7-497404FAED7C}"/>
                  </a:ext>
                </a:extLst>
              </p:cNvPr>
              <p:cNvSpPr/>
              <p:nvPr/>
            </p:nvSpPr>
            <p:spPr>
              <a:xfrm>
                <a:off x="7543719" y="3104212"/>
                <a:ext cx="393406" cy="148086"/>
              </a:xfrm>
              <a:prstGeom prst="rect">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dirty="0"/>
              </a:p>
            </p:txBody>
          </p:sp>
        </p:grpSp>
        <p:sp>
          <p:nvSpPr>
            <p:cNvPr id="143" name="TextBox 142">
              <a:extLst>
                <a:ext uri="{FF2B5EF4-FFF2-40B4-BE49-F238E27FC236}">
                  <a16:creationId xmlns:a16="http://schemas.microsoft.com/office/drawing/2014/main" id="{8B198041-B8CB-4FFB-BBBB-BB7DDA1A1841}"/>
                </a:ext>
              </a:extLst>
            </p:cNvPr>
            <p:cNvSpPr txBox="1"/>
            <p:nvPr/>
          </p:nvSpPr>
          <p:spPr>
            <a:xfrm>
              <a:off x="9871068" y="1504383"/>
              <a:ext cx="1804827" cy="246221"/>
            </a:xfrm>
            <a:prstGeom prst="rect">
              <a:avLst/>
            </a:prstGeom>
            <a:noFill/>
          </p:spPr>
          <p:txBody>
            <a:bodyPr wrap="square" rtlCol="0">
              <a:spAutoFit/>
            </a:bodyPr>
            <a:lstStyle/>
            <a:p>
              <a:r>
                <a:rPr lang="en-US" altLang="ko-KR" sz="1000" b="1" dirty="0"/>
                <a:t>2. ITO </a:t>
              </a:r>
              <a:r>
                <a:rPr lang="ja-JP" altLang="en-US" sz="1000" b="1" dirty="0"/>
                <a:t>エッチング</a:t>
              </a:r>
              <a:r>
                <a:rPr lang="en-US" altLang="ko-KR" sz="1000" b="1" dirty="0"/>
                <a:t>(etching)</a:t>
              </a:r>
              <a:endParaRPr lang="ko-KR" altLang="en-US" sz="1000" b="1" dirty="0"/>
            </a:p>
          </p:txBody>
        </p:sp>
      </p:grpSp>
      <p:grpSp>
        <p:nvGrpSpPr>
          <p:cNvPr id="494" name="그룹 493">
            <a:extLst>
              <a:ext uri="{FF2B5EF4-FFF2-40B4-BE49-F238E27FC236}">
                <a16:creationId xmlns:a16="http://schemas.microsoft.com/office/drawing/2014/main" id="{A6D5E828-6FDB-414B-B6C6-25B74E86FE49}"/>
              </a:ext>
            </a:extLst>
          </p:cNvPr>
          <p:cNvGrpSpPr/>
          <p:nvPr/>
        </p:nvGrpSpPr>
        <p:grpSpPr>
          <a:xfrm>
            <a:off x="9388328" y="2288309"/>
            <a:ext cx="2198650" cy="612697"/>
            <a:chOff x="9896855" y="1978138"/>
            <a:chExt cx="2198650" cy="612697"/>
          </a:xfrm>
        </p:grpSpPr>
        <p:grpSp>
          <p:nvGrpSpPr>
            <p:cNvPr id="84" name="그룹 83">
              <a:extLst>
                <a:ext uri="{FF2B5EF4-FFF2-40B4-BE49-F238E27FC236}">
                  <a16:creationId xmlns:a16="http://schemas.microsoft.com/office/drawing/2014/main" id="{2AE8A2C8-F0B6-4EC5-8415-74378C530E92}"/>
                </a:ext>
              </a:extLst>
            </p:cNvPr>
            <p:cNvGrpSpPr/>
            <p:nvPr/>
          </p:nvGrpSpPr>
          <p:grpSpPr>
            <a:xfrm>
              <a:off x="9942545" y="2348212"/>
              <a:ext cx="1738223" cy="242623"/>
              <a:chOff x="4476305" y="3026705"/>
              <a:chExt cx="3976578" cy="555054"/>
            </a:xfrm>
          </p:grpSpPr>
          <p:sp>
            <p:nvSpPr>
              <p:cNvPr id="21" name="직사각형 20">
                <a:extLst>
                  <a:ext uri="{FF2B5EF4-FFF2-40B4-BE49-F238E27FC236}">
                    <a16:creationId xmlns:a16="http://schemas.microsoft.com/office/drawing/2014/main" id="{14E1ED7E-3E82-4F1C-AFF1-03F1A9DF3D76}"/>
                  </a:ext>
                </a:extLst>
              </p:cNvPr>
              <p:cNvSpPr/>
              <p:nvPr/>
            </p:nvSpPr>
            <p:spPr>
              <a:xfrm>
                <a:off x="4476305" y="3026705"/>
                <a:ext cx="3976577" cy="225593"/>
              </a:xfrm>
              <a:prstGeom prst="rect">
                <a:avLst/>
              </a:prstGeom>
              <a:solidFill>
                <a:srgbClr val="FD33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12" name="직사각형 11">
                <a:extLst>
                  <a:ext uri="{FF2B5EF4-FFF2-40B4-BE49-F238E27FC236}">
                    <a16:creationId xmlns:a16="http://schemas.microsoft.com/office/drawing/2014/main" id="{1C2954DD-64BA-4E57-8280-0D987618721F}"/>
                  </a:ext>
                </a:extLst>
              </p:cNvPr>
              <p:cNvSpPr/>
              <p:nvPr/>
            </p:nvSpPr>
            <p:spPr>
              <a:xfrm>
                <a:off x="4476307" y="3252298"/>
                <a:ext cx="3976576" cy="3294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dirty="0">
                    <a:solidFill>
                      <a:schemeClr val="tx1"/>
                    </a:solidFill>
                  </a:rPr>
                  <a:t>Glass substrate</a:t>
                </a:r>
                <a:endParaRPr lang="ko-KR" altLang="en-US" sz="1000" dirty="0">
                  <a:solidFill>
                    <a:schemeClr val="tx1"/>
                  </a:solidFill>
                </a:endParaRPr>
              </a:p>
            </p:txBody>
          </p:sp>
          <p:sp>
            <p:nvSpPr>
              <p:cNvPr id="13" name="직사각형 12">
                <a:extLst>
                  <a:ext uri="{FF2B5EF4-FFF2-40B4-BE49-F238E27FC236}">
                    <a16:creationId xmlns:a16="http://schemas.microsoft.com/office/drawing/2014/main" id="{892E4DAE-5942-49D3-90FA-68397BC0B3AF}"/>
                  </a:ext>
                </a:extLst>
              </p:cNvPr>
              <p:cNvSpPr/>
              <p:nvPr/>
            </p:nvSpPr>
            <p:spPr>
              <a:xfrm>
                <a:off x="6494639" y="3104212"/>
                <a:ext cx="393406" cy="148086"/>
              </a:xfrm>
              <a:prstGeom prst="rect">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dirty="0"/>
              </a:p>
            </p:txBody>
          </p:sp>
          <p:sp>
            <p:nvSpPr>
              <p:cNvPr id="14" name="직사각형 13">
                <a:extLst>
                  <a:ext uri="{FF2B5EF4-FFF2-40B4-BE49-F238E27FC236}">
                    <a16:creationId xmlns:a16="http://schemas.microsoft.com/office/drawing/2014/main" id="{0FAE160B-57D0-4928-8FC1-C07DEC20F8F5}"/>
                  </a:ext>
                </a:extLst>
              </p:cNvPr>
              <p:cNvSpPr/>
              <p:nvPr/>
            </p:nvSpPr>
            <p:spPr>
              <a:xfrm>
                <a:off x="6000302" y="3110272"/>
                <a:ext cx="393406" cy="148086"/>
              </a:xfrm>
              <a:prstGeom prst="rect">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dirty="0"/>
              </a:p>
            </p:txBody>
          </p:sp>
          <p:sp>
            <p:nvSpPr>
              <p:cNvPr id="15" name="직사각형 14">
                <a:extLst>
                  <a:ext uri="{FF2B5EF4-FFF2-40B4-BE49-F238E27FC236}">
                    <a16:creationId xmlns:a16="http://schemas.microsoft.com/office/drawing/2014/main" id="{7A2C567B-161C-49CD-B74F-CB5BDC455310}"/>
                  </a:ext>
                </a:extLst>
              </p:cNvPr>
              <p:cNvSpPr/>
              <p:nvPr/>
            </p:nvSpPr>
            <p:spPr>
              <a:xfrm>
                <a:off x="5507818" y="3104212"/>
                <a:ext cx="393406" cy="148086"/>
              </a:xfrm>
              <a:prstGeom prst="rect">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dirty="0"/>
              </a:p>
            </p:txBody>
          </p:sp>
          <p:sp>
            <p:nvSpPr>
              <p:cNvPr id="16" name="직사각형 15">
                <a:extLst>
                  <a:ext uri="{FF2B5EF4-FFF2-40B4-BE49-F238E27FC236}">
                    <a16:creationId xmlns:a16="http://schemas.microsoft.com/office/drawing/2014/main" id="{DA580AFE-4866-4D05-9D8B-3DA617A83856}"/>
                  </a:ext>
                </a:extLst>
              </p:cNvPr>
              <p:cNvSpPr/>
              <p:nvPr/>
            </p:nvSpPr>
            <p:spPr>
              <a:xfrm>
                <a:off x="4992062" y="3104212"/>
                <a:ext cx="393406" cy="148086"/>
              </a:xfrm>
              <a:prstGeom prst="rect">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dirty="0"/>
              </a:p>
            </p:txBody>
          </p:sp>
          <p:sp>
            <p:nvSpPr>
              <p:cNvPr id="17" name="직사각형 16">
                <a:extLst>
                  <a:ext uri="{FF2B5EF4-FFF2-40B4-BE49-F238E27FC236}">
                    <a16:creationId xmlns:a16="http://schemas.microsoft.com/office/drawing/2014/main" id="{9D1D47D3-51C0-48AC-AA82-46A83F0B7517}"/>
                  </a:ext>
                </a:extLst>
              </p:cNvPr>
              <p:cNvSpPr/>
              <p:nvPr/>
            </p:nvSpPr>
            <p:spPr>
              <a:xfrm>
                <a:off x="4476306" y="3104666"/>
                <a:ext cx="393406" cy="148086"/>
              </a:xfrm>
              <a:prstGeom prst="rect">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dirty="0"/>
              </a:p>
            </p:txBody>
          </p:sp>
          <p:sp>
            <p:nvSpPr>
              <p:cNvPr id="18" name="직사각형 17">
                <a:extLst>
                  <a:ext uri="{FF2B5EF4-FFF2-40B4-BE49-F238E27FC236}">
                    <a16:creationId xmlns:a16="http://schemas.microsoft.com/office/drawing/2014/main" id="{CB7E3FD3-01D0-4C01-82FF-EAE0BA7CA749}"/>
                  </a:ext>
                </a:extLst>
              </p:cNvPr>
              <p:cNvSpPr/>
              <p:nvPr/>
            </p:nvSpPr>
            <p:spPr>
              <a:xfrm>
                <a:off x="8059477" y="3104212"/>
                <a:ext cx="393406" cy="148086"/>
              </a:xfrm>
              <a:prstGeom prst="rect">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dirty="0"/>
              </a:p>
            </p:txBody>
          </p:sp>
          <p:sp>
            <p:nvSpPr>
              <p:cNvPr id="19" name="직사각형 18">
                <a:extLst>
                  <a:ext uri="{FF2B5EF4-FFF2-40B4-BE49-F238E27FC236}">
                    <a16:creationId xmlns:a16="http://schemas.microsoft.com/office/drawing/2014/main" id="{D72A0875-82EB-4798-979B-3DAF8705CD6E}"/>
                  </a:ext>
                </a:extLst>
              </p:cNvPr>
              <p:cNvSpPr/>
              <p:nvPr/>
            </p:nvSpPr>
            <p:spPr>
              <a:xfrm>
                <a:off x="7012003" y="3104212"/>
                <a:ext cx="393406" cy="148086"/>
              </a:xfrm>
              <a:prstGeom prst="rect">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dirty="0"/>
              </a:p>
            </p:txBody>
          </p:sp>
          <p:sp>
            <p:nvSpPr>
              <p:cNvPr id="20" name="직사각형 19">
                <a:extLst>
                  <a:ext uri="{FF2B5EF4-FFF2-40B4-BE49-F238E27FC236}">
                    <a16:creationId xmlns:a16="http://schemas.microsoft.com/office/drawing/2014/main" id="{9DF7B7DA-49E3-4417-8BA9-7085D7A3F2D7}"/>
                  </a:ext>
                </a:extLst>
              </p:cNvPr>
              <p:cNvSpPr/>
              <p:nvPr/>
            </p:nvSpPr>
            <p:spPr>
              <a:xfrm>
                <a:off x="7543719" y="3104212"/>
                <a:ext cx="393406" cy="148086"/>
              </a:xfrm>
              <a:prstGeom prst="rect">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dirty="0"/>
              </a:p>
            </p:txBody>
          </p:sp>
        </p:grpSp>
        <p:cxnSp>
          <p:nvCxnSpPr>
            <p:cNvPr id="133" name="직선 화살표 연결선 132">
              <a:extLst>
                <a:ext uri="{FF2B5EF4-FFF2-40B4-BE49-F238E27FC236}">
                  <a16:creationId xmlns:a16="http://schemas.microsoft.com/office/drawing/2014/main" id="{FE52D49A-C088-45EA-86DB-921E1E6C47E9}"/>
                </a:ext>
              </a:extLst>
            </p:cNvPr>
            <p:cNvCxnSpPr>
              <a:cxnSpLocks/>
            </p:cNvCxnSpPr>
            <p:nvPr/>
          </p:nvCxnSpPr>
          <p:spPr>
            <a:xfrm flipH="1">
              <a:off x="11466260" y="2177943"/>
              <a:ext cx="214508" cy="1259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4" name="TextBox 133">
              <a:extLst>
                <a:ext uri="{FF2B5EF4-FFF2-40B4-BE49-F238E27FC236}">
                  <a16:creationId xmlns:a16="http://schemas.microsoft.com/office/drawing/2014/main" id="{00524DC3-6B7D-425C-87D2-7BC64AAA8374}"/>
                </a:ext>
              </a:extLst>
            </p:cNvPr>
            <p:cNvSpPr txBox="1"/>
            <p:nvPr/>
          </p:nvSpPr>
          <p:spPr>
            <a:xfrm>
              <a:off x="11654377" y="1978138"/>
              <a:ext cx="441128" cy="246221"/>
            </a:xfrm>
            <a:prstGeom prst="rect">
              <a:avLst/>
            </a:prstGeom>
            <a:noFill/>
          </p:spPr>
          <p:txBody>
            <a:bodyPr wrap="square" rtlCol="0">
              <a:spAutoFit/>
            </a:bodyPr>
            <a:lstStyle/>
            <a:p>
              <a:r>
                <a:rPr lang="en-US" altLang="ko-KR" sz="1000" b="1" dirty="0"/>
                <a:t>SiO</a:t>
              </a:r>
              <a:r>
                <a:rPr lang="en-US" altLang="ko-KR" sz="1000" b="1" baseline="-25000" dirty="0"/>
                <a:t>2</a:t>
              </a:r>
              <a:endParaRPr lang="ko-KR" altLang="en-US" sz="1000" b="1" baseline="-25000" dirty="0"/>
            </a:p>
          </p:txBody>
        </p:sp>
        <p:sp>
          <p:nvSpPr>
            <p:cNvPr id="144" name="TextBox 143">
              <a:extLst>
                <a:ext uri="{FF2B5EF4-FFF2-40B4-BE49-F238E27FC236}">
                  <a16:creationId xmlns:a16="http://schemas.microsoft.com/office/drawing/2014/main" id="{CC3CC784-66C5-4863-A8F6-71CE9B70A745}"/>
                </a:ext>
              </a:extLst>
            </p:cNvPr>
            <p:cNvSpPr txBox="1"/>
            <p:nvPr/>
          </p:nvSpPr>
          <p:spPr>
            <a:xfrm>
              <a:off x="9896855" y="2125636"/>
              <a:ext cx="1730843" cy="246221"/>
            </a:xfrm>
            <a:prstGeom prst="rect">
              <a:avLst/>
            </a:prstGeom>
            <a:noFill/>
          </p:spPr>
          <p:txBody>
            <a:bodyPr wrap="square" rtlCol="0">
              <a:spAutoFit/>
            </a:bodyPr>
            <a:lstStyle/>
            <a:p>
              <a:r>
                <a:rPr lang="en-US" altLang="ko-KR" sz="1000" b="1" dirty="0"/>
                <a:t>3. SiO</a:t>
              </a:r>
              <a:r>
                <a:rPr lang="en-US" altLang="ko-KR" sz="1000" b="1" baseline="-25000" dirty="0"/>
                <a:t>2</a:t>
              </a:r>
              <a:r>
                <a:rPr lang="en-US" altLang="ko-KR" sz="1000" b="1" dirty="0"/>
                <a:t>(</a:t>
              </a:r>
              <a:r>
                <a:rPr lang="ko-KR" altLang="en-US" sz="1000" b="1" dirty="0"/>
                <a:t>絶縁体</a:t>
              </a:r>
              <a:r>
                <a:rPr lang="en-US" altLang="ko-KR" sz="1000" b="1" dirty="0"/>
                <a:t>) </a:t>
              </a:r>
              <a:r>
                <a:rPr lang="ko-KR" altLang="en-US" sz="1000" b="1" dirty="0"/>
                <a:t>蒸着</a:t>
              </a:r>
            </a:p>
          </p:txBody>
        </p:sp>
      </p:grpSp>
      <p:grpSp>
        <p:nvGrpSpPr>
          <p:cNvPr id="500" name="그룹 499">
            <a:extLst>
              <a:ext uri="{FF2B5EF4-FFF2-40B4-BE49-F238E27FC236}">
                <a16:creationId xmlns:a16="http://schemas.microsoft.com/office/drawing/2014/main" id="{4D45F9C8-A747-464D-9998-B7B1DBA0EE38}"/>
              </a:ext>
            </a:extLst>
          </p:cNvPr>
          <p:cNvGrpSpPr/>
          <p:nvPr/>
        </p:nvGrpSpPr>
        <p:grpSpPr>
          <a:xfrm>
            <a:off x="9370551" y="3348858"/>
            <a:ext cx="2326149" cy="452333"/>
            <a:chOff x="9864875" y="3961783"/>
            <a:chExt cx="2326149" cy="452333"/>
          </a:xfrm>
        </p:grpSpPr>
        <p:grpSp>
          <p:nvGrpSpPr>
            <p:cNvPr id="56" name="그룹 55">
              <a:extLst>
                <a:ext uri="{FF2B5EF4-FFF2-40B4-BE49-F238E27FC236}">
                  <a16:creationId xmlns:a16="http://schemas.microsoft.com/office/drawing/2014/main" id="{22C95C45-3BCF-4016-A333-E91E125E3490}"/>
                </a:ext>
              </a:extLst>
            </p:cNvPr>
            <p:cNvGrpSpPr/>
            <p:nvPr/>
          </p:nvGrpSpPr>
          <p:grpSpPr>
            <a:xfrm>
              <a:off x="9912837" y="4169320"/>
              <a:ext cx="1745454" cy="244796"/>
              <a:chOff x="4500727" y="4465928"/>
              <a:chExt cx="3982201" cy="558495"/>
            </a:xfrm>
          </p:grpSpPr>
          <p:sp>
            <p:nvSpPr>
              <p:cNvPr id="36" name="직사각형 35">
                <a:extLst>
                  <a:ext uri="{FF2B5EF4-FFF2-40B4-BE49-F238E27FC236}">
                    <a16:creationId xmlns:a16="http://schemas.microsoft.com/office/drawing/2014/main" id="{7732D6A3-9D44-4B79-AD11-AA273E2B8F9A}"/>
                  </a:ext>
                </a:extLst>
              </p:cNvPr>
              <p:cNvSpPr/>
              <p:nvPr/>
            </p:nvSpPr>
            <p:spPr>
              <a:xfrm>
                <a:off x="4500727" y="4471988"/>
                <a:ext cx="3976577" cy="222974"/>
              </a:xfrm>
              <a:prstGeom prst="rect">
                <a:avLst/>
              </a:prstGeom>
              <a:solidFill>
                <a:srgbClr val="FD33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37" name="직사각형 36">
                <a:extLst>
                  <a:ext uri="{FF2B5EF4-FFF2-40B4-BE49-F238E27FC236}">
                    <a16:creationId xmlns:a16="http://schemas.microsoft.com/office/drawing/2014/main" id="{6D793B83-2257-405B-AE1E-4D37872D1C7C}"/>
                  </a:ext>
                </a:extLst>
              </p:cNvPr>
              <p:cNvSpPr/>
              <p:nvPr/>
            </p:nvSpPr>
            <p:spPr>
              <a:xfrm>
                <a:off x="4500728" y="4694962"/>
                <a:ext cx="3982200" cy="3294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dirty="0">
                    <a:solidFill>
                      <a:schemeClr val="tx1"/>
                    </a:solidFill>
                  </a:rPr>
                  <a:t>Glass substrate</a:t>
                </a:r>
                <a:endParaRPr lang="ko-KR" altLang="en-US" sz="1000" dirty="0">
                  <a:solidFill>
                    <a:schemeClr val="tx1"/>
                  </a:solidFill>
                </a:endParaRPr>
              </a:p>
            </p:txBody>
          </p:sp>
          <p:sp>
            <p:nvSpPr>
              <p:cNvPr id="38" name="직사각형 37">
                <a:extLst>
                  <a:ext uri="{FF2B5EF4-FFF2-40B4-BE49-F238E27FC236}">
                    <a16:creationId xmlns:a16="http://schemas.microsoft.com/office/drawing/2014/main" id="{2ED91892-E340-4E36-B904-0FA869ABDD3B}"/>
                  </a:ext>
                </a:extLst>
              </p:cNvPr>
              <p:cNvSpPr/>
              <p:nvPr/>
            </p:nvSpPr>
            <p:spPr>
              <a:xfrm>
                <a:off x="6524683" y="4546876"/>
                <a:ext cx="393406" cy="148086"/>
              </a:xfrm>
              <a:prstGeom prst="rect">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dirty="0"/>
              </a:p>
            </p:txBody>
          </p:sp>
          <p:sp>
            <p:nvSpPr>
              <p:cNvPr id="39" name="직사각형 38">
                <a:extLst>
                  <a:ext uri="{FF2B5EF4-FFF2-40B4-BE49-F238E27FC236}">
                    <a16:creationId xmlns:a16="http://schemas.microsoft.com/office/drawing/2014/main" id="{D1BEF1F3-90F6-4FAF-8D4C-3C895B3D65F4}"/>
                  </a:ext>
                </a:extLst>
              </p:cNvPr>
              <p:cNvSpPr/>
              <p:nvPr/>
            </p:nvSpPr>
            <p:spPr>
              <a:xfrm>
                <a:off x="6030346" y="4552936"/>
                <a:ext cx="393406" cy="148086"/>
              </a:xfrm>
              <a:prstGeom prst="rect">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dirty="0"/>
              </a:p>
            </p:txBody>
          </p:sp>
          <p:sp>
            <p:nvSpPr>
              <p:cNvPr id="40" name="직사각형 39">
                <a:extLst>
                  <a:ext uri="{FF2B5EF4-FFF2-40B4-BE49-F238E27FC236}">
                    <a16:creationId xmlns:a16="http://schemas.microsoft.com/office/drawing/2014/main" id="{F3014F7E-BC42-4F10-A1D3-1488EC6C71E1}"/>
                  </a:ext>
                </a:extLst>
              </p:cNvPr>
              <p:cNvSpPr/>
              <p:nvPr/>
            </p:nvSpPr>
            <p:spPr>
              <a:xfrm>
                <a:off x="5537862" y="4546876"/>
                <a:ext cx="393406" cy="148086"/>
              </a:xfrm>
              <a:prstGeom prst="rect">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dirty="0"/>
              </a:p>
            </p:txBody>
          </p:sp>
          <p:sp>
            <p:nvSpPr>
              <p:cNvPr id="41" name="직사각형 40">
                <a:extLst>
                  <a:ext uri="{FF2B5EF4-FFF2-40B4-BE49-F238E27FC236}">
                    <a16:creationId xmlns:a16="http://schemas.microsoft.com/office/drawing/2014/main" id="{B4A770F6-2609-48AA-8CA3-D6D3114E55BC}"/>
                  </a:ext>
                </a:extLst>
              </p:cNvPr>
              <p:cNvSpPr/>
              <p:nvPr/>
            </p:nvSpPr>
            <p:spPr>
              <a:xfrm>
                <a:off x="5022106" y="4546876"/>
                <a:ext cx="393406" cy="148086"/>
              </a:xfrm>
              <a:prstGeom prst="rect">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dirty="0"/>
              </a:p>
            </p:txBody>
          </p:sp>
          <p:sp>
            <p:nvSpPr>
              <p:cNvPr id="42" name="직사각형 41">
                <a:extLst>
                  <a:ext uri="{FF2B5EF4-FFF2-40B4-BE49-F238E27FC236}">
                    <a16:creationId xmlns:a16="http://schemas.microsoft.com/office/drawing/2014/main" id="{696BC614-66B3-45F2-8313-CCE7780D4892}"/>
                  </a:ext>
                </a:extLst>
              </p:cNvPr>
              <p:cNvSpPr/>
              <p:nvPr/>
            </p:nvSpPr>
            <p:spPr>
              <a:xfrm>
                <a:off x="4506350" y="4547330"/>
                <a:ext cx="393406" cy="148086"/>
              </a:xfrm>
              <a:prstGeom prst="rect">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dirty="0"/>
              </a:p>
            </p:txBody>
          </p:sp>
          <p:sp>
            <p:nvSpPr>
              <p:cNvPr id="43" name="직사각형 42">
                <a:extLst>
                  <a:ext uri="{FF2B5EF4-FFF2-40B4-BE49-F238E27FC236}">
                    <a16:creationId xmlns:a16="http://schemas.microsoft.com/office/drawing/2014/main" id="{B56B5318-633F-4791-B1DD-714745954287}"/>
                  </a:ext>
                </a:extLst>
              </p:cNvPr>
              <p:cNvSpPr/>
              <p:nvPr/>
            </p:nvSpPr>
            <p:spPr>
              <a:xfrm>
                <a:off x="8089521" y="4546876"/>
                <a:ext cx="387783" cy="148086"/>
              </a:xfrm>
              <a:prstGeom prst="rect">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dirty="0"/>
              </a:p>
            </p:txBody>
          </p:sp>
          <p:sp>
            <p:nvSpPr>
              <p:cNvPr id="44" name="직사각형 43">
                <a:extLst>
                  <a:ext uri="{FF2B5EF4-FFF2-40B4-BE49-F238E27FC236}">
                    <a16:creationId xmlns:a16="http://schemas.microsoft.com/office/drawing/2014/main" id="{96704DD2-ED8B-46A2-BA58-3515061BF538}"/>
                  </a:ext>
                </a:extLst>
              </p:cNvPr>
              <p:cNvSpPr/>
              <p:nvPr/>
            </p:nvSpPr>
            <p:spPr>
              <a:xfrm>
                <a:off x="7042047" y="4546876"/>
                <a:ext cx="393406" cy="148086"/>
              </a:xfrm>
              <a:prstGeom prst="rect">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dirty="0"/>
              </a:p>
            </p:txBody>
          </p:sp>
          <p:sp>
            <p:nvSpPr>
              <p:cNvPr id="45" name="직사각형 44">
                <a:extLst>
                  <a:ext uri="{FF2B5EF4-FFF2-40B4-BE49-F238E27FC236}">
                    <a16:creationId xmlns:a16="http://schemas.microsoft.com/office/drawing/2014/main" id="{4C66EDCA-02FB-4067-A3F1-E002EA77F1BA}"/>
                  </a:ext>
                </a:extLst>
              </p:cNvPr>
              <p:cNvSpPr/>
              <p:nvPr/>
            </p:nvSpPr>
            <p:spPr>
              <a:xfrm>
                <a:off x="7573763" y="4546876"/>
                <a:ext cx="393406" cy="148086"/>
              </a:xfrm>
              <a:prstGeom prst="rect">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dirty="0"/>
              </a:p>
            </p:txBody>
          </p:sp>
          <p:sp>
            <p:nvSpPr>
              <p:cNvPr id="48" name="직사각형 47">
                <a:extLst>
                  <a:ext uri="{FF2B5EF4-FFF2-40B4-BE49-F238E27FC236}">
                    <a16:creationId xmlns:a16="http://schemas.microsoft.com/office/drawing/2014/main" id="{580C89F2-7B9B-4A1D-8C85-64C92BA0A29F}"/>
                  </a:ext>
                </a:extLst>
              </p:cNvPr>
              <p:cNvSpPr/>
              <p:nvPr/>
            </p:nvSpPr>
            <p:spPr>
              <a:xfrm>
                <a:off x="4659947" y="4465929"/>
                <a:ext cx="86211" cy="809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49" name="직사각형 48">
                <a:extLst>
                  <a:ext uri="{FF2B5EF4-FFF2-40B4-BE49-F238E27FC236}">
                    <a16:creationId xmlns:a16="http://schemas.microsoft.com/office/drawing/2014/main" id="{24A0D21C-A511-491B-8FAB-A5EBE5A27CBA}"/>
                  </a:ext>
                </a:extLst>
              </p:cNvPr>
              <p:cNvSpPr/>
              <p:nvPr/>
            </p:nvSpPr>
            <p:spPr>
              <a:xfrm>
                <a:off x="6191532" y="4471989"/>
                <a:ext cx="86211" cy="809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50" name="직사각형 49">
                <a:extLst>
                  <a:ext uri="{FF2B5EF4-FFF2-40B4-BE49-F238E27FC236}">
                    <a16:creationId xmlns:a16="http://schemas.microsoft.com/office/drawing/2014/main" id="{A0D3750C-8D70-4C02-BB96-B6ED574F936F}"/>
                  </a:ext>
                </a:extLst>
              </p:cNvPr>
              <p:cNvSpPr/>
              <p:nvPr/>
            </p:nvSpPr>
            <p:spPr>
              <a:xfrm>
                <a:off x="5689535" y="4466777"/>
                <a:ext cx="86211" cy="809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51" name="직사각형 50">
                <a:extLst>
                  <a:ext uri="{FF2B5EF4-FFF2-40B4-BE49-F238E27FC236}">
                    <a16:creationId xmlns:a16="http://schemas.microsoft.com/office/drawing/2014/main" id="{7CC3C1E0-05BC-43C9-BA16-D9211029E185}"/>
                  </a:ext>
                </a:extLst>
              </p:cNvPr>
              <p:cNvSpPr/>
              <p:nvPr/>
            </p:nvSpPr>
            <p:spPr>
              <a:xfrm>
                <a:off x="5175703" y="4466383"/>
                <a:ext cx="86211" cy="809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52" name="직사각형 51">
                <a:extLst>
                  <a:ext uri="{FF2B5EF4-FFF2-40B4-BE49-F238E27FC236}">
                    <a16:creationId xmlns:a16="http://schemas.microsoft.com/office/drawing/2014/main" id="{4629ED5F-E949-47B4-B6BF-9A54B5945A58}"/>
                  </a:ext>
                </a:extLst>
              </p:cNvPr>
              <p:cNvSpPr/>
              <p:nvPr/>
            </p:nvSpPr>
            <p:spPr>
              <a:xfrm>
                <a:off x="6680483" y="4465928"/>
                <a:ext cx="86211" cy="809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53" name="직사각형 52">
                <a:extLst>
                  <a:ext uri="{FF2B5EF4-FFF2-40B4-BE49-F238E27FC236}">
                    <a16:creationId xmlns:a16="http://schemas.microsoft.com/office/drawing/2014/main" id="{77F753A3-B56C-4725-AD53-7F4B93B69E37}"/>
                  </a:ext>
                </a:extLst>
              </p:cNvPr>
              <p:cNvSpPr/>
              <p:nvPr/>
            </p:nvSpPr>
            <p:spPr>
              <a:xfrm>
                <a:off x="7194315" y="4468753"/>
                <a:ext cx="86211" cy="809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54" name="직사각형 53">
                <a:extLst>
                  <a:ext uri="{FF2B5EF4-FFF2-40B4-BE49-F238E27FC236}">
                    <a16:creationId xmlns:a16="http://schemas.microsoft.com/office/drawing/2014/main" id="{323E579D-D005-4A9B-AD86-11CE16CFAF4D}"/>
                  </a:ext>
                </a:extLst>
              </p:cNvPr>
              <p:cNvSpPr/>
              <p:nvPr/>
            </p:nvSpPr>
            <p:spPr>
              <a:xfrm>
                <a:off x="7727360" y="4465928"/>
                <a:ext cx="86211" cy="809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55" name="직사각형 54">
                <a:extLst>
                  <a:ext uri="{FF2B5EF4-FFF2-40B4-BE49-F238E27FC236}">
                    <a16:creationId xmlns:a16="http://schemas.microsoft.com/office/drawing/2014/main" id="{A7E20184-019E-4374-A91D-AE4160A495F7}"/>
                  </a:ext>
                </a:extLst>
              </p:cNvPr>
              <p:cNvSpPr/>
              <p:nvPr/>
            </p:nvSpPr>
            <p:spPr>
              <a:xfrm>
                <a:off x="8243992" y="4468753"/>
                <a:ext cx="86211" cy="809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grpSp>
        <p:sp>
          <p:nvSpPr>
            <p:cNvPr id="145" name="TextBox 144">
              <a:extLst>
                <a:ext uri="{FF2B5EF4-FFF2-40B4-BE49-F238E27FC236}">
                  <a16:creationId xmlns:a16="http://schemas.microsoft.com/office/drawing/2014/main" id="{B28205B8-D9FA-4436-8422-08A220E4B43D}"/>
                </a:ext>
              </a:extLst>
            </p:cNvPr>
            <p:cNvSpPr txBox="1"/>
            <p:nvPr/>
          </p:nvSpPr>
          <p:spPr>
            <a:xfrm>
              <a:off x="9864875" y="3961783"/>
              <a:ext cx="2326149" cy="246221"/>
            </a:xfrm>
            <a:prstGeom prst="rect">
              <a:avLst/>
            </a:prstGeom>
            <a:noFill/>
          </p:spPr>
          <p:txBody>
            <a:bodyPr wrap="square" rtlCol="0">
              <a:spAutoFit/>
            </a:bodyPr>
            <a:lstStyle/>
            <a:p>
              <a:r>
                <a:rPr lang="en-US" altLang="ko-KR" sz="1000" b="1" dirty="0"/>
                <a:t>4. Contact hole</a:t>
              </a:r>
              <a:r>
                <a:rPr lang="ja-JP" altLang="en-US" sz="1000" b="1" dirty="0"/>
                <a:t>エッチング</a:t>
              </a:r>
              <a:r>
                <a:rPr lang="en-US" altLang="ko-KR" sz="1000" b="1" dirty="0"/>
                <a:t>(etching)  </a:t>
              </a:r>
              <a:endParaRPr lang="ko-KR" altLang="en-US" sz="1000" b="1" dirty="0"/>
            </a:p>
          </p:txBody>
        </p:sp>
      </p:grpSp>
      <p:grpSp>
        <p:nvGrpSpPr>
          <p:cNvPr id="493" name="그룹 492">
            <a:extLst>
              <a:ext uri="{FF2B5EF4-FFF2-40B4-BE49-F238E27FC236}">
                <a16:creationId xmlns:a16="http://schemas.microsoft.com/office/drawing/2014/main" id="{A71215FB-2A1E-4936-B810-222B5C26C288}"/>
              </a:ext>
            </a:extLst>
          </p:cNvPr>
          <p:cNvGrpSpPr/>
          <p:nvPr/>
        </p:nvGrpSpPr>
        <p:grpSpPr>
          <a:xfrm>
            <a:off x="9375462" y="4353314"/>
            <a:ext cx="2422619" cy="511266"/>
            <a:chOff x="9912781" y="3416849"/>
            <a:chExt cx="2422619" cy="511266"/>
          </a:xfrm>
        </p:grpSpPr>
        <p:grpSp>
          <p:nvGrpSpPr>
            <p:cNvPr id="83" name="그룹 82">
              <a:extLst>
                <a:ext uri="{FF2B5EF4-FFF2-40B4-BE49-F238E27FC236}">
                  <a16:creationId xmlns:a16="http://schemas.microsoft.com/office/drawing/2014/main" id="{E205EEB8-60CC-4D10-B991-7B3D9BF2EC03}"/>
                </a:ext>
              </a:extLst>
            </p:cNvPr>
            <p:cNvGrpSpPr/>
            <p:nvPr/>
          </p:nvGrpSpPr>
          <p:grpSpPr>
            <a:xfrm>
              <a:off x="9970799" y="3621130"/>
              <a:ext cx="1747202" cy="306985"/>
              <a:chOff x="4512612" y="5346136"/>
              <a:chExt cx="3982201" cy="699676"/>
            </a:xfrm>
          </p:grpSpPr>
          <p:sp>
            <p:nvSpPr>
              <p:cNvPr id="76" name="직사각형 75">
                <a:extLst>
                  <a:ext uri="{FF2B5EF4-FFF2-40B4-BE49-F238E27FC236}">
                    <a16:creationId xmlns:a16="http://schemas.microsoft.com/office/drawing/2014/main" id="{E07A2280-3EB8-4801-A0F7-89E842D1B9ED}"/>
                  </a:ext>
                </a:extLst>
              </p:cNvPr>
              <p:cNvSpPr/>
              <p:nvPr/>
            </p:nvSpPr>
            <p:spPr>
              <a:xfrm>
                <a:off x="4512612" y="5346136"/>
                <a:ext cx="3976578" cy="14808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58" name="직사각형 57">
                <a:extLst>
                  <a:ext uri="{FF2B5EF4-FFF2-40B4-BE49-F238E27FC236}">
                    <a16:creationId xmlns:a16="http://schemas.microsoft.com/office/drawing/2014/main" id="{50B9A443-4E1B-470A-B673-F2E92C6B7BA8}"/>
                  </a:ext>
                </a:extLst>
              </p:cNvPr>
              <p:cNvSpPr/>
              <p:nvPr/>
            </p:nvSpPr>
            <p:spPr>
              <a:xfrm>
                <a:off x="4512612" y="5493377"/>
                <a:ext cx="3976577" cy="222974"/>
              </a:xfrm>
              <a:prstGeom prst="rect">
                <a:avLst/>
              </a:prstGeom>
              <a:solidFill>
                <a:srgbClr val="FD33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59" name="직사각형 58">
                <a:extLst>
                  <a:ext uri="{FF2B5EF4-FFF2-40B4-BE49-F238E27FC236}">
                    <a16:creationId xmlns:a16="http://schemas.microsoft.com/office/drawing/2014/main" id="{7CA0DA0D-55C9-4398-9285-32963EF8213E}"/>
                  </a:ext>
                </a:extLst>
              </p:cNvPr>
              <p:cNvSpPr/>
              <p:nvPr/>
            </p:nvSpPr>
            <p:spPr>
              <a:xfrm>
                <a:off x="4512613" y="5716351"/>
                <a:ext cx="3982200" cy="3294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dirty="0">
                    <a:solidFill>
                      <a:schemeClr val="tx1"/>
                    </a:solidFill>
                  </a:rPr>
                  <a:t>Glass substrate</a:t>
                </a:r>
                <a:endParaRPr lang="ko-KR" altLang="en-US" sz="1000" dirty="0">
                  <a:solidFill>
                    <a:schemeClr val="tx1"/>
                  </a:solidFill>
                </a:endParaRPr>
              </a:p>
            </p:txBody>
          </p:sp>
          <p:sp>
            <p:nvSpPr>
              <p:cNvPr id="60" name="직사각형 59">
                <a:extLst>
                  <a:ext uri="{FF2B5EF4-FFF2-40B4-BE49-F238E27FC236}">
                    <a16:creationId xmlns:a16="http://schemas.microsoft.com/office/drawing/2014/main" id="{50ADB1FC-208F-41F2-A22D-3E5AD8EE2339}"/>
                  </a:ext>
                </a:extLst>
              </p:cNvPr>
              <p:cNvSpPr/>
              <p:nvPr/>
            </p:nvSpPr>
            <p:spPr>
              <a:xfrm>
                <a:off x="6536568" y="5568265"/>
                <a:ext cx="393406" cy="148086"/>
              </a:xfrm>
              <a:prstGeom prst="rect">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dirty="0"/>
              </a:p>
            </p:txBody>
          </p:sp>
          <p:sp>
            <p:nvSpPr>
              <p:cNvPr id="61" name="직사각형 60">
                <a:extLst>
                  <a:ext uri="{FF2B5EF4-FFF2-40B4-BE49-F238E27FC236}">
                    <a16:creationId xmlns:a16="http://schemas.microsoft.com/office/drawing/2014/main" id="{629B1AB8-9C04-4939-9727-C7BA2875B2C1}"/>
                  </a:ext>
                </a:extLst>
              </p:cNvPr>
              <p:cNvSpPr/>
              <p:nvPr/>
            </p:nvSpPr>
            <p:spPr>
              <a:xfrm>
                <a:off x="6042231" y="5574325"/>
                <a:ext cx="393406" cy="148086"/>
              </a:xfrm>
              <a:prstGeom prst="rect">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dirty="0"/>
              </a:p>
            </p:txBody>
          </p:sp>
          <p:sp>
            <p:nvSpPr>
              <p:cNvPr id="62" name="직사각형 61">
                <a:extLst>
                  <a:ext uri="{FF2B5EF4-FFF2-40B4-BE49-F238E27FC236}">
                    <a16:creationId xmlns:a16="http://schemas.microsoft.com/office/drawing/2014/main" id="{A08294C5-139C-4381-892D-A4B36E9D7653}"/>
                  </a:ext>
                </a:extLst>
              </p:cNvPr>
              <p:cNvSpPr/>
              <p:nvPr/>
            </p:nvSpPr>
            <p:spPr>
              <a:xfrm>
                <a:off x="5549747" y="5568265"/>
                <a:ext cx="393406" cy="148086"/>
              </a:xfrm>
              <a:prstGeom prst="rect">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dirty="0"/>
              </a:p>
            </p:txBody>
          </p:sp>
          <p:sp>
            <p:nvSpPr>
              <p:cNvPr id="63" name="직사각형 62">
                <a:extLst>
                  <a:ext uri="{FF2B5EF4-FFF2-40B4-BE49-F238E27FC236}">
                    <a16:creationId xmlns:a16="http://schemas.microsoft.com/office/drawing/2014/main" id="{C65F5B7D-B44A-4444-8E3F-DD90DDBDEFBB}"/>
                  </a:ext>
                </a:extLst>
              </p:cNvPr>
              <p:cNvSpPr/>
              <p:nvPr/>
            </p:nvSpPr>
            <p:spPr>
              <a:xfrm>
                <a:off x="5033991" y="5568265"/>
                <a:ext cx="393406" cy="148086"/>
              </a:xfrm>
              <a:prstGeom prst="rect">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dirty="0"/>
              </a:p>
            </p:txBody>
          </p:sp>
          <p:sp>
            <p:nvSpPr>
              <p:cNvPr id="64" name="직사각형 63">
                <a:extLst>
                  <a:ext uri="{FF2B5EF4-FFF2-40B4-BE49-F238E27FC236}">
                    <a16:creationId xmlns:a16="http://schemas.microsoft.com/office/drawing/2014/main" id="{F84D47E3-BDE4-4E47-90A9-B3A81F7002CA}"/>
                  </a:ext>
                </a:extLst>
              </p:cNvPr>
              <p:cNvSpPr/>
              <p:nvPr/>
            </p:nvSpPr>
            <p:spPr>
              <a:xfrm>
                <a:off x="4518235" y="5568719"/>
                <a:ext cx="393406" cy="148086"/>
              </a:xfrm>
              <a:prstGeom prst="rect">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dirty="0"/>
              </a:p>
            </p:txBody>
          </p:sp>
          <p:sp>
            <p:nvSpPr>
              <p:cNvPr id="65" name="직사각형 64">
                <a:extLst>
                  <a:ext uri="{FF2B5EF4-FFF2-40B4-BE49-F238E27FC236}">
                    <a16:creationId xmlns:a16="http://schemas.microsoft.com/office/drawing/2014/main" id="{F926538D-A6FA-47C5-9359-601350E6F7E6}"/>
                  </a:ext>
                </a:extLst>
              </p:cNvPr>
              <p:cNvSpPr/>
              <p:nvPr/>
            </p:nvSpPr>
            <p:spPr>
              <a:xfrm>
                <a:off x="8101406" y="5568265"/>
                <a:ext cx="387783" cy="148086"/>
              </a:xfrm>
              <a:prstGeom prst="rect">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dirty="0"/>
              </a:p>
            </p:txBody>
          </p:sp>
          <p:sp>
            <p:nvSpPr>
              <p:cNvPr id="66" name="직사각형 65">
                <a:extLst>
                  <a:ext uri="{FF2B5EF4-FFF2-40B4-BE49-F238E27FC236}">
                    <a16:creationId xmlns:a16="http://schemas.microsoft.com/office/drawing/2014/main" id="{9E154F8D-AC63-4F53-818B-4A0319109B9A}"/>
                  </a:ext>
                </a:extLst>
              </p:cNvPr>
              <p:cNvSpPr/>
              <p:nvPr/>
            </p:nvSpPr>
            <p:spPr>
              <a:xfrm>
                <a:off x="7053932" y="5568265"/>
                <a:ext cx="393406" cy="148086"/>
              </a:xfrm>
              <a:prstGeom prst="rect">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dirty="0"/>
              </a:p>
            </p:txBody>
          </p:sp>
          <p:sp>
            <p:nvSpPr>
              <p:cNvPr id="67" name="직사각형 66">
                <a:extLst>
                  <a:ext uri="{FF2B5EF4-FFF2-40B4-BE49-F238E27FC236}">
                    <a16:creationId xmlns:a16="http://schemas.microsoft.com/office/drawing/2014/main" id="{3ED32B5F-5275-40DA-86A1-67ADF932D9BD}"/>
                  </a:ext>
                </a:extLst>
              </p:cNvPr>
              <p:cNvSpPr/>
              <p:nvPr/>
            </p:nvSpPr>
            <p:spPr>
              <a:xfrm>
                <a:off x="7585648" y="5568265"/>
                <a:ext cx="393406" cy="148086"/>
              </a:xfrm>
              <a:prstGeom prst="rect">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dirty="0"/>
              </a:p>
            </p:txBody>
          </p:sp>
          <p:sp>
            <p:nvSpPr>
              <p:cNvPr id="68" name="직사각형 67">
                <a:extLst>
                  <a:ext uri="{FF2B5EF4-FFF2-40B4-BE49-F238E27FC236}">
                    <a16:creationId xmlns:a16="http://schemas.microsoft.com/office/drawing/2014/main" id="{53C95B27-E1AC-4DBC-9908-96EA3CE67D69}"/>
                  </a:ext>
                </a:extLst>
              </p:cNvPr>
              <p:cNvSpPr/>
              <p:nvPr/>
            </p:nvSpPr>
            <p:spPr>
              <a:xfrm>
                <a:off x="4671832" y="5487318"/>
                <a:ext cx="86211" cy="8094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69" name="직사각형 68">
                <a:extLst>
                  <a:ext uri="{FF2B5EF4-FFF2-40B4-BE49-F238E27FC236}">
                    <a16:creationId xmlns:a16="http://schemas.microsoft.com/office/drawing/2014/main" id="{DBD5D851-72FF-4209-A4CB-8057A61F5A1F}"/>
                  </a:ext>
                </a:extLst>
              </p:cNvPr>
              <p:cNvSpPr/>
              <p:nvPr/>
            </p:nvSpPr>
            <p:spPr>
              <a:xfrm>
                <a:off x="6203417" y="5493378"/>
                <a:ext cx="86211" cy="8094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70" name="직사각형 69">
                <a:extLst>
                  <a:ext uri="{FF2B5EF4-FFF2-40B4-BE49-F238E27FC236}">
                    <a16:creationId xmlns:a16="http://schemas.microsoft.com/office/drawing/2014/main" id="{72A6C402-C387-4A2F-B830-B62810A92F27}"/>
                  </a:ext>
                </a:extLst>
              </p:cNvPr>
              <p:cNvSpPr/>
              <p:nvPr/>
            </p:nvSpPr>
            <p:spPr>
              <a:xfrm>
                <a:off x="5701420" y="5488166"/>
                <a:ext cx="86211" cy="8094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71" name="직사각형 70">
                <a:extLst>
                  <a:ext uri="{FF2B5EF4-FFF2-40B4-BE49-F238E27FC236}">
                    <a16:creationId xmlns:a16="http://schemas.microsoft.com/office/drawing/2014/main" id="{EF5DBC05-5053-41C2-92D7-4FAA471CDCD1}"/>
                  </a:ext>
                </a:extLst>
              </p:cNvPr>
              <p:cNvSpPr/>
              <p:nvPr/>
            </p:nvSpPr>
            <p:spPr>
              <a:xfrm>
                <a:off x="5187588" y="5487772"/>
                <a:ext cx="86211" cy="8094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72" name="직사각형 71">
                <a:extLst>
                  <a:ext uri="{FF2B5EF4-FFF2-40B4-BE49-F238E27FC236}">
                    <a16:creationId xmlns:a16="http://schemas.microsoft.com/office/drawing/2014/main" id="{BBA1F465-0506-4F9B-BDE8-86D30B6C9BC7}"/>
                  </a:ext>
                </a:extLst>
              </p:cNvPr>
              <p:cNvSpPr/>
              <p:nvPr/>
            </p:nvSpPr>
            <p:spPr>
              <a:xfrm>
                <a:off x="6692368" y="5487317"/>
                <a:ext cx="86211" cy="8094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73" name="직사각형 72">
                <a:extLst>
                  <a:ext uri="{FF2B5EF4-FFF2-40B4-BE49-F238E27FC236}">
                    <a16:creationId xmlns:a16="http://schemas.microsoft.com/office/drawing/2014/main" id="{3FA7277F-307F-4AF5-AA2B-45D25FA29EFD}"/>
                  </a:ext>
                </a:extLst>
              </p:cNvPr>
              <p:cNvSpPr/>
              <p:nvPr/>
            </p:nvSpPr>
            <p:spPr>
              <a:xfrm>
                <a:off x="7206200" y="5490142"/>
                <a:ext cx="86211" cy="8094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74" name="직사각형 73">
                <a:extLst>
                  <a:ext uri="{FF2B5EF4-FFF2-40B4-BE49-F238E27FC236}">
                    <a16:creationId xmlns:a16="http://schemas.microsoft.com/office/drawing/2014/main" id="{7F39455A-860D-4EDE-B951-57818CD4E3F7}"/>
                  </a:ext>
                </a:extLst>
              </p:cNvPr>
              <p:cNvSpPr/>
              <p:nvPr/>
            </p:nvSpPr>
            <p:spPr>
              <a:xfrm>
                <a:off x="7739245" y="5487317"/>
                <a:ext cx="86211" cy="8094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75" name="직사각형 74">
                <a:extLst>
                  <a:ext uri="{FF2B5EF4-FFF2-40B4-BE49-F238E27FC236}">
                    <a16:creationId xmlns:a16="http://schemas.microsoft.com/office/drawing/2014/main" id="{A32CDA1E-2494-4454-A188-F04B70B26C89}"/>
                  </a:ext>
                </a:extLst>
              </p:cNvPr>
              <p:cNvSpPr/>
              <p:nvPr/>
            </p:nvSpPr>
            <p:spPr>
              <a:xfrm>
                <a:off x="8255877" y="5490142"/>
                <a:ext cx="86211" cy="8094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grpSp>
        <p:cxnSp>
          <p:nvCxnSpPr>
            <p:cNvPr id="131" name="직선 화살표 연결선 130">
              <a:extLst>
                <a:ext uri="{FF2B5EF4-FFF2-40B4-BE49-F238E27FC236}">
                  <a16:creationId xmlns:a16="http://schemas.microsoft.com/office/drawing/2014/main" id="{B30829AB-E156-45E0-9B00-AA58A0BA97C6}"/>
                </a:ext>
              </a:extLst>
            </p:cNvPr>
            <p:cNvCxnSpPr>
              <a:cxnSpLocks/>
            </p:cNvCxnSpPr>
            <p:nvPr/>
          </p:nvCxnSpPr>
          <p:spPr>
            <a:xfrm flipH="1" flipV="1">
              <a:off x="11691201" y="3640621"/>
              <a:ext cx="140542" cy="22622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6" name="TextBox 145">
              <a:extLst>
                <a:ext uri="{FF2B5EF4-FFF2-40B4-BE49-F238E27FC236}">
                  <a16:creationId xmlns:a16="http://schemas.microsoft.com/office/drawing/2014/main" id="{3FE2D1E5-88EA-4AC0-8133-1E4D3B24E8E3}"/>
                </a:ext>
              </a:extLst>
            </p:cNvPr>
            <p:cNvSpPr txBox="1"/>
            <p:nvPr/>
          </p:nvSpPr>
          <p:spPr>
            <a:xfrm>
              <a:off x="9912781" y="3416849"/>
              <a:ext cx="2422619" cy="246221"/>
            </a:xfrm>
            <a:prstGeom prst="rect">
              <a:avLst/>
            </a:prstGeom>
            <a:noFill/>
          </p:spPr>
          <p:txBody>
            <a:bodyPr wrap="square" rtlCol="0">
              <a:spAutoFit/>
            </a:bodyPr>
            <a:lstStyle/>
            <a:p>
              <a:r>
                <a:rPr lang="en-US" altLang="ko-KR" sz="1000" b="1" dirty="0"/>
                <a:t>5. </a:t>
              </a:r>
              <a:r>
                <a:rPr lang="ko-KR" altLang="en-US" sz="1000" b="1" dirty="0"/>
                <a:t>電極</a:t>
              </a:r>
              <a:r>
                <a:rPr lang="en-US" altLang="ko-KR" sz="1000" b="1" dirty="0"/>
                <a:t>(Metal)</a:t>
              </a:r>
              <a:r>
                <a:rPr lang="ko-KR" altLang="en-US" sz="1000" b="1" dirty="0"/>
                <a:t> </a:t>
              </a:r>
              <a:r>
                <a:rPr lang="en-US" altLang="ko-KR" sz="1000" b="1" dirty="0"/>
                <a:t>) </a:t>
              </a:r>
              <a:r>
                <a:rPr lang="ko-KR" altLang="en-US" sz="1000" b="1" dirty="0"/>
                <a:t>蒸着</a:t>
              </a:r>
              <a:r>
                <a:rPr lang="en-US" altLang="ko-KR" sz="1000" b="1" dirty="0"/>
                <a:t>, </a:t>
              </a:r>
              <a:r>
                <a:rPr lang="ja-JP" altLang="en-US" sz="1000" b="1" dirty="0"/>
                <a:t>パターニング</a:t>
              </a:r>
              <a:endParaRPr lang="ko-KR" altLang="en-US" sz="1000" b="1" dirty="0"/>
            </a:p>
          </p:txBody>
        </p:sp>
      </p:grpSp>
      <p:grpSp>
        <p:nvGrpSpPr>
          <p:cNvPr id="492" name="그룹 491">
            <a:extLst>
              <a:ext uri="{FF2B5EF4-FFF2-40B4-BE49-F238E27FC236}">
                <a16:creationId xmlns:a16="http://schemas.microsoft.com/office/drawing/2014/main" id="{0A4CFC7E-7673-4422-B6C8-D373F1E981F1}"/>
              </a:ext>
            </a:extLst>
          </p:cNvPr>
          <p:cNvGrpSpPr/>
          <p:nvPr/>
        </p:nvGrpSpPr>
        <p:grpSpPr>
          <a:xfrm>
            <a:off x="9411240" y="5424711"/>
            <a:ext cx="2038499" cy="919423"/>
            <a:chOff x="6073992" y="1598949"/>
            <a:chExt cx="2038499" cy="919423"/>
          </a:xfrm>
        </p:grpSpPr>
        <p:sp>
          <p:nvSpPr>
            <p:cNvPr id="26" name="타원 25">
              <a:extLst>
                <a:ext uri="{FF2B5EF4-FFF2-40B4-BE49-F238E27FC236}">
                  <a16:creationId xmlns:a16="http://schemas.microsoft.com/office/drawing/2014/main" id="{6C161EEA-5137-406F-8A77-FE6F8417AC41}"/>
                </a:ext>
              </a:extLst>
            </p:cNvPr>
            <p:cNvSpPr/>
            <p:nvPr/>
          </p:nvSpPr>
          <p:spPr>
            <a:xfrm rot="1397636" flipH="1">
              <a:off x="6159326" y="2045064"/>
              <a:ext cx="59406" cy="146763"/>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27" name="타원 26">
              <a:extLst>
                <a:ext uri="{FF2B5EF4-FFF2-40B4-BE49-F238E27FC236}">
                  <a16:creationId xmlns:a16="http://schemas.microsoft.com/office/drawing/2014/main" id="{756CC9FC-ECDA-4E13-8652-BD2440FA01E2}"/>
                </a:ext>
              </a:extLst>
            </p:cNvPr>
            <p:cNvSpPr/>
            <p:nvPr/>
          </p:nvSpPr>
          <p:spPr>
            <a:xfrm rot="1397636" flipH="1">
              <a:off x="6257295" y="2045505"/>
              <a:ext cx="59406" cy="146763"/>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35" name="타원 34">
              <a:extLst>
                <a:ext uri="{FF2B5EF4-FFF2-40B4-BE49-F238E27FC236}">
                  <a16:creationId xmlns:a16="http://schemas.microsoft.com/office/drawing/2014/main" id="{1A5F5F90-BEAC-4DA6-BB4F-D42416F02CF7}"/>
                </a:ext>
              </a:extLst>
            </p:cNvPr>
            <p:cNvSpPr/>
            <p:nvPr/>
          </p:nvSpPr>
          <p:spPr>
            <a:xfrm rot="1397636" flipH="1">
              <a:off x="7036857" y="2044981"/>
              <a:ext cx="59406" cy="146763"/>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grpSp>
          <p:nvGrpSpPr>
            <p:cNvPr id="82" name="그룹 81">
              <a:extLst>
                <a:ext uri="{FF2B5EF4-FFF2-40B4-BE49-F238E27FC236}">
                  <a16:creationId xmlns:a16="http://schemas.microsoft.com/office/drawing/2014/main" id="{E2789A83-F951-491C-9FBE-DD3CC0915DEA}"/>
                </a:ext>
              </a:extLst>
            </p:cNvPr>
            <p:cNvGrpSpPr/>
            <p:nvPr/>
          </p:nvGrpSpPr>
          <p:grpSpPr>
            <a:xfrm>
              <a:off x="6091745" y="1802024"/>
              <a:ext cx="1743727" cy="209054"/>
              <a:chOff x="8237993" y="2577771"/>
              <a:chExt cx="3983224" cy="477547"/>
            </a:xfrm>
          </p:grpSpPr>
          <p:sp>
            <p:nvSpPr>
              <p:cNvPr id="80" name="직사각형 79">
                <a:extLst>
                  <a:ext uri="{FF2B5EF4-FFF2-40B4-BE49-F238E27FC236}">
                    <a16:creationId xmlns:a16="http://schemas.microsoft.com/office/drawing/2014/main" id="{DD9AE712-4F07-47F9-9926-0F8FF1BAAE0D}"/>
                  </a:ext>
                </a:extLst>
              </p:cNvPr>
              <p:cNvSpPr/>
              <p:nvPr/>
            </p:nvSpPr>
            <p:spPr>
              <a:xfrm>
                <a:off x="8237993" y="2577771"/>
                <a:ext cx="3976577" cy="3294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dirty="0">
                    <a:solidFill>
                      <a:schemeClr val="tx1"/>
                    </a:solidFill>
                  </a:rPr>
                  <a:t>Glass substrate</a:t>
                </a:r>
                <a:endParaRPr lang="ko-KR" altLang="en-US" sz="1000" dirty="0">
                  <a:solidFill>
                    <a:schemeClr val="tx1"/>
                  </a:solidFill>
                </a:endParaRPr>
              </a:p>
            </p:txBody>
          </p:sp>
          <p:sp>
            <p:nvSpPr>
              <p:cNvPr id="81" name="직사각형 80">
                <a:extLst>
                  <a:ext uri="{FF2B5EF4-FFF2-40B4-BE49-F238E27FC236}">
                    <a16:creationId xmlns:a16="http://schemas.microsoft.com/office/drawing/2014/main" id="{D4FC9448-7A65-44C1-9E83-F6952354836D}"/>
                  </a:ext>
                </a:extLst>
              </p:cNvPr>
              <p:cNvSpPr/>
              <p:nvPr/>
            </p:nvSpPr>
            <p:spPr>
              <a:xfrm>
                <a:off x="8244640" y="2907232"/>
                <a:ext cx="3976577" cy="148086"/>
              </a:xfrm>
              <a:prstGeom prst="rect">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dirty="0"/>
                  <a:t>ITO</a:t>
                </a:r>
                <a:endParaRPr lang="ko-KR" altLang="en-US" sz="1000" dirty="0"/>
              </a:p>
            </p:txBody>
          </p:sp>
        </p:grpSp>
        <p:grpSp>
          <p:nvGrpSpPr>
            <p:cNvPr id="86" name="그룹 85">
              <a:extLst>
                <a:ext uri="{FF2B5EF4-FFF2-40B4-BE49-F238E27FC236}">
                  <a16:creationId xmlns:a16="http://schemas.microsoft.com/office/drawing/2014/main" id="{C4B06A0B-6777-45B1-A7C3-DB8EC05EA844}"/>
                </a:ext>
              </a:extLst>
            </p:cNvPr>
            <p:cNvGrpSpPr/>
            <p:nvPr/>
          </p:nvGrpSpPr>
          <p:grpSpPr>
            <a:xfrm>
              <a:off x="6093201" y="2212076"/>
              <a:ext cx="1743279" cy="306296"/>
              <a:chOff x="4512612" y="5346136"/>
              <a:chExt cx="3982201" cy="699676"/>
            </a:xfrm>
          </p:grpSpPr>
          <p:sp>
            <p:nvSpPr>
              <p:cNvPr id="87" name="직사각형 86">
                <a:extLst>
                  <a:ext uri="{FF2B5EF4-FFF2-40B4-BE49-F238E27FC236}">
                    <a16:creationId xmlns:a16="http://schemas.microsoft.com/office/drawing/2014/main" id="{1BD9506E-604A-4E0D-9447-EFF3D55719F4}"/>
                  </a:ext>
                </a:extLst>
              </p:cNvPr>
              <p:cNvSpPr/>
              <p:nvPr/>
            </p:nvSpPr>
            <p:spPr>
              <a:xfrm>
                <a:off x="4512612" y="5346136"/>
                <a:ext cx="3976578" cy="14808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88" name="직사각형 87">
                <a:extLst>
                  <a:ext uri="{FF2B5EF4-FFF2-40B4-BE49-F238E27FC236}">
                    <a16:creationId xmlns:a16="http://schemas.microsoft.com/office/drawing/2014/main" id="{2B21F667-CA54-479F-9162-E1C3CD25FCF5}"/>
                  </a:ext>
                </a:extLst>
              </p:cNvPr>
              <p:cNvSpPr/>
              <p:nvPr/>
            </p:nvSpPr>
            <p:spPr>
              <a:xfrm>
                <a:off x="4512612" y="5493377"/>
                <a:ext cx="3976577" cy="222974"/>
              </a:xfrm>
              <a:prstGeom prst="rect">
                <a:avLst/>
              </a:prstGeom>
              <a:solidFill>
                <a:srgbClr val="FD33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89" name="직사각형 88">
                <a:extLst>
                  <a:ext uri="{FF2B5EF4-FFF2-40B4-BE49-F238E27FC236}">
                    <a16:creationId xmlns:a16="http://schemas.microsoft.com/office/drawing/2014/main" id="{63F66CBC-B71B-475C-921F-6856C7A95764}"/>
                  </a:ext>
                </a:extLst>
              </p:cNvPr>
              <p:cNvSpPr/>
              <p:nvPr/>
            </p:nvSpPr>
            <p:spPr>
              <a:xfrm>
                <a:off x="4512613" y="5716351"/>
                <a:ext cx="3982200" cy="3294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dirty="0">
                    <a:solidFill>
                      <a:schemeClr val="tx1"/>
                    </a:solidFill>
                  </a:rPr>
                  <a:t>Glass substrate</a:t>
                </a:r>
                <a:endParaRPr lang="ko-KR" altLang="en-US" sz="1000" dirty="0">
                  <a:solidFill>
                    <a:schemeClr val="tx1"/>
                  </a:solidFill>
                </a:endParaRPr>
              </a:p>
            </p:txBody>
          </p:sp>
          <p:sp>
            <p:nvSpPr>
              <p:cNvPr id="90" name="직사각형 89">
                <a:extLst>
                  <a:ext uri="{FF2B5EF4-FFF2-40B4-BE49-F238E27FC236}">
                    <a16:creationId xmlns:a16="http://schemas.microsoft.com/office/drawing/2014/main" id="{65EA5E5F-1E06-4349-AB2A-60DE1E5C89D6}"/>
                  </a:ext>
                </a:extLst>
              </p:cNvPr>
              <p:cNvSpPr/>
              <p:nvPr/>
            </p:nvSpPr>
            <p:spPr>
              <a:xfrm>
                <a:off x="6536568" y="5568265"/>
                <a:ext cx="393406" cy="148086"/>
              </a:xfrm>
              <a:prstGeom prst="rect">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dirty="0"/>
              </a:p>
            </p:txBody>
          </p:sp>
          <p:sp>
            <p:nvSpPr>
              <p:cNvPr id="91" name="직사각형 90">
                <a:extLst>
                  <a:ext uri="{FF2B5EF4-FFF2-40B4-BE49-F238E27FC236}">
                    <a16:creationId xmlns:a16="http://schemas.microsoft.com/office/drawing/2014/main" id="{A82D898C-647F-4E52-BB56-8FA767D2E0C5}"/>
                  </a:ext>
                </a:extLst>
              </p:cNvPr>
              <p:cNvSpPr/>
              <p:nvPr/>
            </p:nvSpPr>
            <p:spPr>
              <a:xfrm>
                <a:off x="6042231" y="5574325"/>
                <a:ext cx="393406" cy="148086"/>
              </a:xfrm>
              <a:prstGeom prst="rect">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dirty="0"/>
              </a:p>
            </p:txBody>
          </p:sp>
          <p:sp>
            <p:nvSpPr>
              <p:cNvPr id="92" name="직사각형 91">
                <a:extLst>
                  <a:ext uri="{FF2B5EF4-FFF2-40B4-BE49-F238E27FC236}">
                    <a16:creationId xmlns:a16="http://schemas.microsoft.com/office/drawing/2014/main" id="{7EFDD2CA-6C40-4549-AC1C-95B23FEE398D}"/>
                  </a:ext>
                </a:extLst>
              </p:cNvPr>
              <p:cNvSpPr/>
              <p:nvPr/>
            </p:nvSpPr>
            <p:spPr>
              <a:xfrm>
                <a:off x="5549747" y="5568265"/>
                <a:ext cx="393406" cy="148086"/>
              </a:xfrm>
              <a:prstGeom prst="rect">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dirty="0"/>
              </a:p>
            </p:txBody>
          </p:sp>
          <p:sp>
            <p:nvSpPr>
              <p:cNvPr id="93" name="직사각형 92">
                <a:extLst>
                  <a:ext uri="{FF2B5EF4-FFF2-40B4-BE49-F238E27FC236}">
                    <a16:creationId xmlns:a16="http://schemas.microsoft.com/office/drawing/2014/main" id="{771992AE-D5D9-4A15-908D-100BB7142BDE}"/>
                  </a:ext>
                </a:extLst>
              </p:cNvPr>
              <p:cNvSpPr/>
              <p:nvPr/>
            </p:nvSpPr>
            <p:spPr>
              <a:xfrm>
                <a:off x="5033991" y="5568265"/>
                <a:ext cx="393406" cy="148086"/>
              </a:xfrm>
              <a:prstGeom prst="rect">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dirty="0"/>
              </a:p>
            </p:txBody>
          </p:sp>
          <p:sp>
            <p:nvSpPr>
              <p:cNvPr id="94" name="직사각형 93">
                <a:extLst>
                  <a:ext uri="{FF2B5EF4-FFF2-40B4-BE49-F238E27FC236}">
                    <a16:creationId xmlns:a16="http://schemas.microsoft.com/office/drawing/2014/main" id="{F18528BB-E416-4452-8D33-B960CA6C90F6}"/>
                  </a:ext>
                </a:extLst>
              </p:cNvPr>
              <p:cNvSpPr/>
              <p:nvPr/>
            </p:nvSpPr>
            <p:spPr>
              <a:xfrm>
                <a:off x="4518235" y="5568719"/>
                <a:ext cx="393406" cy="148086"/>
              </a:xfrm>
              <a:prstGeom prst="rect">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dirty="0"/>
              </a:p>
            </p:txBody>
          </p:sp>
          <p:sp>
            <p:nvSpPr>
              <p:cNvPr id="95" name="직사각형 94">
                <a:extLst>
                  <a:ext uri="{FF2B5EF4-FFF2-40B4-BE49-F238E27FC236}">
                    <a16:creationId xmlns:a16="http://schemas.microsoft.com/office/drawing/2014/main" id="{DAEA5557-DF51-440D-A3F4-C6C703657CD8}"/>
                  </a:ext>
                </a:extLst>
              </p:cNvPr>
              <p:cNvSpPr/>
              <p:nvPr/>
            </p:nvSpPr>
            <p:spPr>
              <a:xfrm>
                <a:off x="8101406" y="5568265"/>
                <a:ext cx="387783" cy="148086"/>
              </a:xfrm>
              <a:prstGeom prst="rect">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dirty="0"/>
              </a:p>
            </p:txBody>
          </p:sp>
          <p:sp>
            <p:nvSpPr>
              <p:cNvPr id="96" name="직사각형 95">
                <a:extLst>
                  <a:ext uri="{FF2B5EF4-FFF2-40B4-BE49-F238E27FC236}">
                    <a16:creationId xmlns:a16="http://schemas.microsoft.com/office/drawing/2014/main" id="{D0DDCE23-0A62-470E-A7CE-7B8A955E9B4A}"/>
                  </a:ext>
                </a:extLst>
              </p:cNvPr>
              <p:cNvSpPr/>
              <p:nvPr/>
            </p:nvSpPr>
            <p:spPr>
              <a:xfrm>
                <a:off x="7053932" y="5568265"/>
                <a:ext cx="393406" cy="148086"/>
              </a:xfrm>
              <a:prstGeom prst="rect">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dirty="0"/>
              </a:p>
            </p:txBody>
          </p:sp>
          <p:sp>
            <p:nvSpPr>
              <p:cNvPr id="97" name="직사각형 96">
                <a:extLst>
                  <a:ext uri="{FF2B5EF4-FFF2-40B4-BE49-F238E27FC236}">
                    <a16:creationId xmlns:a16="http://schemas.microsoft.com/office/drawing/2014/main" id="{0C334B08-C07B-4823-BFED-426AED333A53}"/>
                  </a:ext>
                </a:extLst>
              </p:cNvPr>
              <p:cNvSpPr/>
              <p:nvPr/>
            </p:nvSpPr>
            <p:spPr>
              <a:xfrm>
                <a:off x="7585648" y="5568265"/>
                <a:ext cx="393406" cy="148086"/>
              </a:xfrm>
              <a:prstGeom prst="rect">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dirty="0"/>
              </a:p>
            </p:txBody>
          </p:sp>
          <p:sp>
            <p:nvSpPr>
              <p:cNvPr id="98" name="직사각형 97">
                <a:extLst>
                  <a:ext uri="{FF2B5EF4-FFF2-40B4-BE49-F238E27FC236}">
                    <a16:creationId xmlns:a16="http://schemas.microsoft.com/office/drawing/2014/main" id="{21406F3D-A45F-4479-973F-A8FAEA10EA46}"/>
                  </a:ext>
                </a:extLst>
              </p:cNvPr>
              <p:cNvSpPr/>
              <p:nvPr/>
            </p:nvSpPr>
            <p:spPr>
              <a:xfrm>
                <a:off x="4671832" y="5487318"/>
                <a:ext cx="86211" cy="8094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99" name="직사각형 98">
                <a:extLst>
                  <a:ext uri="{FF2B5EF4-FFF2-40B4-BE49-F238E27FC236}">
                    <a16:creationId xmlns:a16="http://schemas.microsoft.com/office/drawing/2014/main" id="{CA4EFAF4-12C8-451A-8132-258FA15760E9}"/>
                  </a:ext>
                </a:extLst>
              </p:cNvPr>
              <p:cNvSpPr/>
              <p:nvPr/>
            </p:nvSpPr>
            <p:spPr>
              <a:xfrm>
                <a:off x="6203417" y="5493378"/>
                <a:ext cx="86211" cy="8094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100" name="직사각형 99">
                <a:extLst>
                  <a:ext uri="{FF2B5EF4-FFF2-40B4-BE49-F238E27FC236}">
                    <a16:creationId xmlns:a16="http://schemas.microsoft.com/office/drawing/2014/main" id="{D3BCE045-BFEC-4AF6-A54B-104FE8283121}"/>
                  </a:ext>
                </a:extLst>
              </p:cNvPr>
              <p:cNvSpPr/>
              <p:nvPr/>
            </p:nvSpPr>
            <p:spPr>
              <a:xfrm>
                <a:off x="5701420" y="5488166"/>
                <a:ext cx="86211" cy="8094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101" name="직사각형 100">
                <a:extLst>
                  <a:ext uri="{FF2B5EF4-FFF2-40B4-BE49-F238E27FC236}">
                    <a16:creationId xmlns:a16="http://schemas.microsoft.com/office/drawing/2014/main" id="{629797AF-EFC7-409E-914E-9FBC60294570}"/>
                  </a:ext>
                </a:extLst>
              </p:cNvPr>
              <p:cNvSpPr/>
              <p:nvPr/>
            </p:nvSpPr>
            <p:spPr>
              <a:xfrm>
                <a:off x="5187588" y="5487772"/>
                <a:ext cx="86211" cy="8094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102" name="직사각형 101">
                <a:extLst>
                  <a:ext uri="{FF2B5EF4-FFF2-40B4-BE49-F238E27FC236}">
                    <a16:creationId xmlns:a16="http://schemas.microsoft.com/office/drawing/2014/main" id="{47ED5FD7-1236-4AB8-ACFB-D8A8C2E04E36}"/>
                  </a:ext>
                </a:extLst>
              </p:cNvPr>
              <p:cNvSpPr/>
              <p:nvPr/>
            </p:nvSpPr>
            <p:spPr>
              <a:xfrm>
                <a:off x="6692368" y="5487317"/>
                <a:ext cx="86211" cy="8094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103" name="직사각형 102">
                <a:extLst>
                  <a:ext uri="{FF2B5EF4-FFF2-40B4-BE49-F238E27FC236}">
                    <a16:creationId xmlns:a16="http://schemas.microsoft.com/office/drawing/2014/main" id="{8340BD41-B9E0-486E-9482-99E6B6DB95A4}"/>
                  </a:ext>
                </a:extLst>
              </p:cNvPr>
              <p:cNvSpPr/>
              <p:nvPr/>
            </p:nvSpPr>
            <p:spPr>
              <a:xfrm>
                <a:off x="7206200" y="5490142"/>
                <a:ext cx="86211" cy="8094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104" name="직사각형 103">
                <a:extLst>
                  <a:ext uri="{FF2B5EF4-FFF2-40B4-BE49-F238E27FC236}">
                    <a16:creationId xmlns:a16="http://schemas.microsoft.com/office/drawing/2014/main" id="{B4E76B85-6459-497B-9FE4-6A7659C7F10B}"/>
                  </a:ext>
                </a:extLst>
              </p:cNvPr>
              <p:cNvSpPr/>
              <p:nvPr/>
            </p:nvSpPr>
            <p:spPr>
              <a:xfrm>
                <a:off x="7739245" y="5487317"/>
                <a:ext cx="86211" cy="8094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105" name="직사각형 104">
                <a:extLst>
                  <a:ext uri="{FF2B5EF4-FFF2-40B4-BE49-F238E27FC236}">
                    <a16:creationId xmlns:a16="http://schemas.microsoft.com/office/drawing/2014/main" id="{DF1102AD-0C98-4B4B-97A6-4EECFCB7BCB4}"/>
                  </a:ext>
                </a:extLst>
              </p:cNvPr>
              <p:cNvSpPr/>
              <p:nvPr/>
            </p:nvSpPr>
            <p:spPr>
              <a:xfrm>
                <a:off x="8255877" y="5490142"/>
                <a:ext cx="86211" cy="8094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grpSp>
        <p:sp>
          <p:nvSpPr>
            <p:cNvPr id="28" name="타원 27">
              <a:extLst>
                <a:ext uri="{FF2B5EF4-FFF2-40B4-BE49-F238E27FC236}">
                  <a16:creationId xmlns:a16="http://schemas.microsoft.com/office/drawing/2014/main" id="{E0891BBB-EC15-42D7-A2D4-7EDAB54ED627}"/>
                </a:ext>
              </a:extLst>
            </p:cNvPr>
            <p:cNvSpPr/>
            <p:nvPr/>
          </p:nvSpPr>
          <p:spPr>
            <a:xfrm rot="1397636" flipH="1">
              <a:off x="6363247" y="2047931"/>
              <a:ext cx="59406" cy="146763"/>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dirty="0"/>
            </a:p>
          </p:txBody>
        </p:sp>
        <p:sp>
          <p:nvSpPr>
            <p:cNvPr id="29" name="타원 28">
              <a:extLst>
                <a:ext uri="{FF2B5EF4-FFF2-40B4-BE49-F238E27FC236}">
                  <a16:creationId xmlns:a16="http://schemas.microsoft.com/office/drawing/2014/main" id="{D165C8E2-80D1-4498-907C-671C7882B89D}"/>
                </a:ext>
              </a:extLst>
            </p:cNvPr>
            <p:cNvSpPr/>
            <p:nvPr/>
          </p:nvSpPr>
          <p:spPr>
            <a:xfrm rot="1397636" flipH="1">
              <a:off x="6474329" y="2047931"/>
              <a:ext cx="59406" cy="146763"/>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30" name="타원 29">
              <a:extLst>
                <a:ext uri="{FF2B5EF4-FFF2-40B4-BE49-F238E27FC236}">
                  <a16:creationId xmlns:a16="http://schemas.microsoft.com/office/drawing/2014/main" id="{23293E64-B9C4-4E13-A699-210A750E9EEF}"/>
                </a:ext>
              </a:extLst>
            </p:cNvPr>
            <p:cNvSpPr/>
            <p:nvPr/>
          </p:nvSpPr>
          <p:spPr>
            <a:xfrm rot="1397636" flipH="1">
              <a:off x="6569491" y="2051147"/>
              <a:ext cx="59406" cy="146763"/>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31" name="타원 30">
              <a:extLst>
                <a:ext uri="{FF2B5EF4-FFF2-40B4-BE49-F238E27FC236}">
                  <a16:creationId xmlns:a16="http://schemas.microsoft.com/office/drawing/2014/main" id="{3DFFE0B4-8FCB-4F4F-8E99-76C924591D00}"/>
                </a:ext>
              </a:extLst>
            </p:cNvPr>
            <p:cNvSpPr/>
            <p:nvPr/>
          </p:nvSpPr>
          <p:spPr>
            <a:xfrm rot="1397636" flipH="1">
              <a:off x="6661837" y="2051993"/>
              <a:ext cx="59406" cy="146763"/>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32" name="타원 31">
              <a:extLst>
                <a:ext uri="{FF2B5EF4-FFF2-40B4-BE49-F238E27FC236}">
                  <a16:creationId xmlns:a16="http://schemas.microsoft.com/office/drawing/2014/main" id="{1E1316E6-036A-46D5-8BDB-6542A2535C55}"/>
                </a:ext>
              </a:extLst>
            </p:cNvPr>
            <p:cNvSpPr/>
            <p:nvPr/>
          </p:nvSpPr>
          <p:spPr>
            <a:xfrm rot="1397636" flipH="1">
              <a:off x="6756873" y="2048788"/>
              <a:ext cx="59406" cy="146763"/>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33" name="타원 32">
              <a:extLst>
                <a:ext uri="{FF2B5EF4-FFF2-40B4-BE49-F238E27FC236}">
                  <a16:creationId xmlns:a16="http://schemas.microsoft.com/office/drawing/2014/main" id="{DCC67F67-12CB-489F-B38F-FA754E01CA85}"/>
                </a:ext>
              </a:extLst>
            </p:cNvPr>
            <p:cNvSpPr/>
            <p:nvPr/>
          </p:nvSpPr>
          <p:spPr>
            <a:xfrm rot="1397636" flipH="1">
              <a:off x="6860408" y="2047931"/>
              <a:ext cx="59406" cy="146763"/>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34" name="타원 33">
              <a:extLst>
                <a:ext uri="{FF2B5EF4-FFF2-40B4-BE49-F238E27FC236}">
                  <a16:creationId xmlns:a16="http://schemas.microsoft.com/office/drawing/2014/main" id="{38B60766-8C20-474C-8568-69ECD48780DF}"/>
                </a:ext>
              </a:extLst>
            </p:cNvPr>
            <p:cNvSpPr/>
            <p:nvPr/>
          </p:nvSpPr>
          <p:spPr>
            <a:xfrm rot="1397636" flipH="1">
              <a:off x="6950937" y="2040408"/>
              <a:ext cx="59406" cy="146763"/>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108" name="타원 107">
              <a:extLst>
                <a:ext uri="{FF2B5EF4-FFF2-40B4-BE49-F238E27FC236}">
                  <a16:creationId xmlns:a16="http://schemas.microsoft.com/office/drawing/2014/main" id="{1310E529-DB52-47B6-9455-59D3622A9DE3}"/>
                </a:ext>
              </a:extLst>
            </p:cNvPr>
            <p:cNvSpPr/>
            <p:nvPr/>
          </p:nvSpPr>
          <p:spPr>
            <a:xfrm rot="1397636" flipH="1">
              <a:off x="7119894" y="2045719"/>
              <a:ext cx="59406" cy="146763"/>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109" name="타원 108">
              <a:extLst>
                <a:ext uri="{FF2B5EF4-FFF2-40B4-BE49-F238E27FC236}">
                  <a16:creationId xmlns:a16="http://schemas.microsoft.com/office/drawing/2014/main" id="{FA7B1E38-2E83-4E2E-A678-E49078AD57B3}"/>
                </a:ext>
              </a:extLst>
            </p:cNvPr>
            <p:cNvSpPr/>
            <p:nvPr/>
          </p:nvSpPr>
          <p:spPr>
            <a:xfrm rot="1397636" flipH="1">
              <a:off x="7213757" y="2044981"/>
              <a:ext cx="59406" cy="146763"/>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110" name="타원 109">
              <a:extLst>
                <a:ext uri="{FF2B5EF4-FFF2-40B4-BE49-F238E27FC236}">
                  <a16:creationId xmlns:a16="http://schemas.microsoft.com/office/drawing/2014/main" id="{C0BC7758-3C70-4BE5-9919-D7AABD9B4460}"/>
                </a:ext>
              </a:extLst>
            </p:cNvPr>
            <p:cNvSpPr/>
            <p:nvPr/>
          </p:nvSpPr>
          <p:spPr>
            <a:xfrm rot="1397636" flipH="1">
              <a:off x="7293757" y="2038081"/>
              <a:ext cx="59406" cy="146763"/>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111" name="타원 110">
              <a:extLst>
                <a:ext uri="{FF2B5EF4-FFF2-40B4-BE49-F238E27FC236}">
                  <a16:creationId xmlns:a16="http://schemas.microsoft.com/office/drawing/2014/main" id="{35095D4E-5E29-45D7-8287-3F35CECFC7AF}"/>
                </a:ext>
              </a:extLst>
            </p:cNvPr>
            <p:cNvSpPr/>
            <p:nvPr/>
          </p:nvSpPr>
          <p:spPr>
            <a:xfrm rot="1397636" flipH="1">
              <a:off x="7379728" y="2038794"/>
              <a:ext cx="59406" cy="146763"/>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112" name="타원 111">
              <a:extLst>
                <a:ext uri="{FF2B5EF4-FFF2-40B4-BE49-F238E27FC236}">
                  <a16:creationId xmlns:a16="http://schemas.microsoft.com/office/drawing/2014/main" id="{90CD94D4-9372-43B7-BF30-68AFBF5D20FC}"/>
                </a:ext>
              </a:extLst>
            </p:cNvPr>
            <p:cNvSpPr/>
            <p:nvPr/>
          </p:nvSpPr>
          <p:spPr>
            <a:xfrm rot="1397636" flipH="1">
              <a:off x="7458939" y="2038794"/>
              <a:ext cx="59406" cy="146763"/>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113" name="타원 112">
              <a:extLst>
                <a:ext uri="{FF2B5EF4-FFF2-40B4-BE49-F238E27FC236}">
                  <a16:creationId xmlns:a16="http://schemas.microsoft.com/office/drawing/2014/main" id="{D9A6AD18-C719-4A0B-8F1D-F7F7FAC1DA47}"/>
                </a:ext>
              </a:extLst>
            </p:cNvPr>
            <p:cNvSpPr/>
            <p:nvPr/>
          </p:nvSpPr>
          <p:spPr>
            <a:xfrm rot="1397636" flipH="1">
              <a:off x="7536934" y="2040740"/>
              <a:ext cx="59406" cy="146763"/>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114" name="타원 113">
              <a:extLst>
                <a:ext uri="{FF2B5EF4-FFF2-40B4-BE49-F238E27FC236}">
                  <a16:creationId xmlns:a16="http://schemas.microsoft.com/office/drawing/2014/main" id="{12365C84-B1C8-4F45-B03B-75771B343F89}"/>
                </a:ext>
              </a:extLst>
            </p:cNvPr>
            <p:cNvSpPr/>
            <p:nvPr/>
          </p:nvSpPr>
          <p:spPr>
            <a:xfrm rot="1397636" flipH="1">
              <a:off x="7620564" y="2036461"/>
              <a:ext cx="59406" cy="146763"/>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147" name="TextBox 146">
              <a:extLst>
                <a:ext uri="{FF2B5EF4-FFF2-40B4-BE49-F238E27FC236}">
                  <a16:creationId xmlns:a16="http://schemas.microsoft.com/office/drawing/2014/main" id="{7C1D068D-469E-43CE-9C17-9AB63736FE8A}"/>
                </a:ext>
              </a:extLst>
            </p:cNvPr>
            <p:cNvSpPr txBox="1"/>
            <p:nvPr/>
          </p:nvSpPr>
          <p:spPr>
            <a:xfrm>
              <a:off x="6073992" y="1598949"/>
              <a:ext cx="2038499" cy="246221"/>
            </a:xfrm>
            <a:prstGeom prst="rect">
              <a:avLst/>
            </a:prstGeom>
            <a:noFill/>
          </p:spPr>
          <p:txBody>
            <a:bodyPr wrap="square" rtlCol="0">
              <a:spAutoFit/>
            </a:bodyPr>
            <a:lstStyle/>
            <a:p>
              <a:r>
                <a:rPr lang="en-US" altLang="ko-KR" sz="1000" b="1" dirty="0"/>
                <a:t>6. </a:t>
              </a:r>
              <a:r>
                <a:rPr lang="ja-JP" altLang="en-US" sz="1000" b="1" dirty="0"/>
                <a:t>合着及び液晶注入</a:t>
              </a:r>
              <a:endParaRPr lang="ko-KR" altLang="en-US" sz="1000" b="1" dirty="0"/>
            </a:p>
          </p:txBody>
        </p:sp>
        <p:sp>
          <p:nvSpPr>
            <p:cNvPr id="151" name="타원 150">
              <a:extLst>
                <a:ext uri="{FF2B5EF4-FFF2-40B4-BE49-F238E27FC236}">
                  <a16:creationId xmlns:a16="http://schemas.microsoft.com/office/drawing/2014/main" id="{E67293DA-B293-4972-971B-29F17F68373F}"/>
                </a:ext>
              </a:extLst>
            </p:cNvPr>
            <p:cNvSpPr/>
            <p:nvPr/>
          </p:nvSpPr>
          <p:spPr>
            <a:xfrm>
              <a:off x="6086230" y="2010111"/>
              <a:ext cx="35295" cy="19803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152" name="타원 151">
              <a:extLst>
                <a:ext uri="{FF2B5EF4-FFF2-40B4-BE49-F238E27FC236}">
                  <a16:creationId xmlns:a16="http://schemas.microsoft.com/office/drawing/2014/main" id="{3FD9EBDB-BEE5-4B11-A952-A8E51CF2EB02}"/>
                </a:ext>
              </a:extLst>
            </p:cNvPr>
            <p:cNvSpPr/>
            <p:nvPr/>
          </p:nvSpPr>
          <p:spPr>
            <a:xfrm>
              <a:off x="7808602" y="2012473"/>
              <a:ext cx="29941" cy="19872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153" name="타원 152">
              <a:extLst>
                <a:ext uri="{FF2B5EF4-FFF2-40B4-BE49-F238E27FC236}">
                  <a16:creationId xmlns:a16="http://schemas.microsoft.com/office/drawing/2014/main" id="{C0675B48-FBC5-4CD8-B7FE-365D21BECFF4}"/>
                </a:ext>
              </a:extLst>
            </p:cNvPr>
            <p:cNvSpPr/>
            <p:nvPr/>
          </p:nvSpPr>
          <p:spPr>
            <a:xfrm rot="1397636" flipH="1">
              <a:off x="7702054" y="2038742"/>
              <a:ext cx="59406" cy="146763"/>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grpSp>
      <p:sp>
        <p:nvSpPr>
          <p:cNvPr id="497" name="화살표: 아래쪽 496">
            <a:extLst>
              <a:ext uri="{FF2B5EF4-FFF2-40B4-BE49-F238E27FC236}">
                <a16:creationId xmlns:a16="http://schemas.microsoft.com/office/drawing/2014/main" id="{DCEC809C-02A2-4833-B065-5618D0190B0B}"/>
              </a:ext>
            </a:extLst>
          </p:cNvPr>
          <p:cNvSpPr/>
          <p:nvPr/>
        </p:nvSpPr>
        <p:spPr>
          <a:xfrm>
            <a:off x="10112952" y="1196235"/>
            <a:ext cx="329931" cy="295579"/>
          </a:xfrm>
          <a:prstGeom prst="down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98" name="화살표: 아래쪽 497">
            <a:extLst>
              <a:ext uri="{FF2B5EF4-FFF2-40B4-BE49-F238E27FC236}">
                <a16:creationId xmlns:a16="http://schemas.microsoft.com/office/drawing/2014/main" id="{B6DB4853-635F-4F7B-8BF5-8389ADCB8B0C}"/>
              </a:ext>
            </a:extLst>
          </p:cNvPr>
          <p:cNvSpPr/>
          <p:nvPr/>
        </p:nvSpPr>
        <p:spPr>
          <a:xfrm>
            <a:off x="10112086" y="2091573"/>
            <a:ext cx="329931" cy="295579"/>
          </a:xfrm>
          <a:prstGeom prst="down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99" name="화살표: 아래쪽 498">
            <a:extLst>
              <a:ext uri="{FF2B5EF4-FFF2-40B4-BE49-F238E27FC236}">
                <a16:creationId xmlns:a16="http://schemas.microsoft.com/office/drawing/2014/main" id="{443262CC-7A64-45FC-9AE5-867392680C92}"/>
              </a:ext>
            </a:extLst>
          </p:cNvPr>
          <p:cNvSpPr/>
          <p:nvPr/>
        </p:nvSpPr>
        <p:spPr>
          <a:xfrm>
            <a:off x="10112952" y="3031725"/>
            <a:ext cx="329931" cy="295579"/>
          </a:xfrm>
          <a:prstGeom prst="down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01" name="화살표: 아래쪽 500">
            <a:extLst>
              <a:ext uri="{FF2B5EF4-FFF2-40B4-BE49-F238E27FC236}">
                <a16:creationId xmlns:a16="http://schemas.microsoft.com/office/drawing/2014/main" id="{6C3044EF-1899-4005-B343-955FA8A79F83}"/>
              </a:ext>
            </a:extLst>
          </p:cNvPr>
          <p:cNvSpPr/>
          <p:nvPr/>
        </p:nvSpPr>
        <p:spPr>
          <a:xfrm>
            <a:off x="10112086" y="3934028"/>
            <a:ext cx="329931" cy="295579"/>
          </a:xfrm>
          <a:prstGeom prst="down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02" name="화살표: 아래쪽 501">
            <a:extLst>
              <a:ext uri="{FF2B5EF4-FFF2-40B4-BE49-F238E27FC236}">
                <a16:creationId xmlns:a16="http://schemas.microsoft.com/office/drawing/2014/main" id="{41F57C9D-5CF7-4C75-B77E-47B38807B02C}"/>
              </a:ext>
            </a:extLst>
          </p:cNvPr>
          <p:cNvSpPr/>
          <p:nvPr/>
        </p:nvSpPr>
        <p:spPr>
          <a:xfrm>
            <a:off x="10112086" y="4999959"/>
            <a:ext cx="329931" cy="295579"/>
          </a:xfrm>
          <a:prstGeom prst="down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TextBox 4"/>
          <p:cNvSpPr txBox="1"/>
          <p:nvPr/>
        </p:nvSpPr>
        <p:spPr>
          <a:xfrm>
            <a:off x="106802" y="-13833"/>
            <a:ext cx="5327075" cy="461665"/>
          </a:xfrm>
          <a:prstGeom prst="rect">
            <a:avLst/>
          </a:prstGeom>
          <a:noFill/>
        </p:spPr>
        <p:txBody>
          <a:bodyPr wrap="square" rtlCol="0">
            <a:spAutoFit/>
          </a:bodyPr>
          <a:lstStyle/>
          <a:p>
            <a:r>
              <a:rPr lang="ja-JP" altLang="en-US" sz="2400" b="1" dirty="0"/>
              <a:t>パターンフレネルレンズ</a:t>
            </a:r>
            <a:r>
              <a:rPr lang="ko-KR" altLang="en-US" sz="2400" b="1" dirty="0"/>
              <a:t>工程</a:t>
            </a:r>
          </a:p>
        </p:txBody>
      </p:sp>
      <p:grpSp>
        <p:nvGrpSpPr>
          <p:cNvPr id="508" name="그룹 507">
            <a:extLst>
              <a:ext uri="{FF2B5EF4-FFF2-40B4-BE49-F238E27FC236}">
                <a16:creationId xmlns:a16="http://schemas.microsoft.com/office/drawing/2014/main" id="{7C4899F8-DBF2-4A59-A536-F3034C5FA901}"/>
              </a:ext>
            </a:extLst>
          </p:cNvPr>
          <p:cNvGrpSpPr/>
          <p:nvPr/>
        </p:nvGrpSpPr>
        <p:grpSpPr>
          <a:xfrm>
            <a:off x="790279" y="671980"/>
            <a:ext cx="1585131" cy="1477163"/>
            <a:chOff x="599698" y="2341360"/>
            <a:chExt cx="2174353" cy="2026252"/>
          </a:xfrm>
        </p:grpSpPr>
        <p:sp>
          <p:nvSpPr>
            <p:cNvPr id="509" name="직사각형 508">
              <a:extLst>
                <a:ext uri="{FF2B5EF4-FFF2-40B4-BE49-F238E27FC236}">
                  <a16:creationId xmlns:a16="http://schemas.microsoft.com/office/drawing/2014/main" id="{9A1AA146-65B3-4988-A7E0-2C14407A04BE}"/>
                </a:ext>
              </a:extLst>
            </p:cNvPr>
            <p:cNvSpPr/>
            <p:nvPr/>
          </p:nvSpPr>
          <p:spPr>
            <a:xfrm>
              <a:off x="599698" y="2341360"/>
              <a:ext cx="2174353" cy="202625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10" name="직사각형 509">
              <a:extLst>
                <a:ext uri="{FF2B5EF4-FFF2-40B4-BE49-F238E27FC236}">
                  <a16:creationId xmlns:a16="http://schemas.microsoft.com/office/drawing/2014/main" id="{20AACC3A-C510-4D24-8D02-3E67282E0FE5}"/>
                </a:ext>
              </a:extLst>
            </p:cNvPr>
            <p:cNvSpPr/>
            <p:nvPr/>
          </p:nvSpPr>
          <p:spPr>
            <a:xfrm>
              <a:off x="695159" y="2373306"/>
              <a:ext cx="1950171" cy="1950171"/>
            </a:xfrm>
            <a:prstGeom prst="rect">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11" name="TextBox 510">
              <a:extLst>
                <a:ext uri="{FF2B5EF4-FFF2-40B4-BE49-F238E27FC236}">
                  <a16:creationId xmlns:a16="http://schemas.microsoft.com/office/drawing/2014/main" id="{CEED05C3-12E1-4EF5-8F63-A0A4141A626E}"/>
                </a:ext>
              </a:extLst>
            </p:cNvPr>
            <p:cNvSpPr txBox="1"/>
            <p:nvPr/>
          </p:nvSpPr>
          <p:spPr>
            <a:xfrm>
              <a:off x="1326438" y="3099937"/>
              <a:ext cx="748481" cy="506620"/>
            </a:xfrm>
            <a:prstGeom prst="rect">
              <a:avLst/>
            </a:prstGeom>
            <a:noFill/>
          </p:spPr>
          <p:txBody>
            <a:bodyPr wrap="square" rtlCol="0">
              <a:spAutoFit/>
            </a:bodyPr>
            <a:lstStyle/>
            <a:p>
              <a:r>
                <a:rPr lang="en-US" altLang="ko-KR" dirty="0">
                  <a:solidFill>
                    <a:schemeClr val="bg1"/>
                  </a:solidFill>
                </a:rPr>
                <a:t>ITO</a:t>
              </a:r>
              <a:endParaRPr lang="ko-KR" altLang="en-US" dirty="0">
                <a:solidFill>
                  <a:schemeClr val="bg1"/>
                </a:solidFill>
              </a:endParaRPr>
            </a:p>
          </p:txBody>
        </p:sp>
      </p:grpSp>
      <p:grpSp>
        <p:nvGrpSpPr>
          <p:cNvPr id="512" name="그룹 511">
            <a:extLst>
              <a:ext uri="{FF2B5EF4-FFF2-40B4-BE49-F238E27FC236}">
                <a16:creationId xmlns:a16="http://schemas.microsoft.com/office/drawing/2014/main" id="{BC9D2135-126B-42F3-8014-00D8042AD4A1}"/>
              </a:ext>
            </a:extLst>
          </p:cNvPr>
          <p:cNvGrpSpPr/>
          <p:nvPr/>
        </p:nvGrpSpPr>
        <p:grpSpPr>
          <a:xfrm>
            <a:off x="2800561" y="670677"/>
            <a:ext cx="1585131" cy="1477163"/>
            <a:chOff x="2691574" y="2582790"/>
            <a:chExt cx="2174353" cy="2026252"/>
          </a:xfrm>
        </p:grpSpPr>
        <p:grpSp>
          <p:nvGrpSpPr>
            <p:cNvPr id="513" name="그룹 512">
              <a:extLst>
                <a:ext uri="{FF2B5EF4-FFF2-40B4-BE49-F238E27FC236}">
                  <a16:creationId xmlns:a16="http://schemas.microsoft.com/office/drawing/2014/main" id="{7BC150E6-F539-453F-87A1-896D9754FB68}"/>
                </a:ext>
              </a:extLst>
            </p:cNvPr>
            <p:cNvGrpSpPr/>
            <p:nvPr/>
          </p:nvGrpSpPr>
          <p:grpSpPr>
            <a:xfrm>
              <a:off x="2691574" y="2582790"/>
              <a:ext cx="2174353" cy="2026252"/>
              <a:chOff x="476006" y="3245659"/>
              <a:chExt cx="2307607" cy="2150430"/>
            </a:xfrm>
          </p:grpSpPr>
          <p:sp>
            <p:nvSpPr>
              <p:cNvPr id="526" name="직사각형 525">
                <a:extLst>
                  <a:ext uri="{FF2B5EF4-FFF2-40B4-BE49-F238E27FC236}">
                    <a16:creationId xmlns:a16="http://schemas.microsoft.com/office/drawing/2014/main" id="{68FFCA13-68FA-4A61-BEC2-3654F9A017D0}"/>
                  </a:ext>
                </a:extLst>
              </p:cNvPr>
              <p:cNvSpPr/>
              <p:nvPr/>
            </p:nvSpPr>
            <p:spPr>
              <a:xfrm>
                <a:off x="476006" y="3245659"/>
                <a:ext cx="2307607" cy="215043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527" name="타원 526">
                <a:extLst>
                  <a:ext uri="{FF2B5EF4-FFF2-40B4-BE49-F238E27FC236}">
                    <a16:creationId xmlns:a16="http://schemas.microsoft.com/office/drawing/2014/main" id="{0B4B4740-0116-4D32-AC29-0AB21ED6153F}"/>
                  </a:ext>
                </a:extLst>
              </p:cNvPr>
              <p:cNvSpPr/>
              <p:nvPr/>
            </p:nvSpPr>
            <p:spPr>
              <a:xfrm>
                <a:off x="899229" y="3579890"/>
                <a:ext cx="1481966" cy="1481966"/>
              </a:xfrm>
              <a:prstGeom prst="ellipse">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sp>
          <p:nvSpPr>
            <p:cNvPr id="514" name="타원 513">
              <a:extLst>
                <a:ext uri="{FF2B5EF4-FFF2-40B4-BE49-F238E27FC236}">
                  <a16:creationId xmlns:a16="http://schemas.microsoft.com/office/drawing/2014/main" id="{5019B356-1316-4B2F-B4A7-7FF1A3817776}"/>
                </a:ext>
              </a:extLst>
            </p:cNvPr>
            <p:cNvSpPr/>
            <p:nvPr/>
          </p:nvSpPr>
          <p:spPr>
            <a:xfrm>
              <a:off x="3641956" y="3459121"/>
              <a:ext cx="273607" cy="273607"/>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15" name="타원 514">
              <a:extLst>
                <a:ext uri="{FF2B5EF4-FFF2-40B4-BE49-F238E27FC236}">
                  <a16:creationId xmlns:a16="http://schemas.microsoft.com/office/drawing/2014/main" id="{6796DCE1-BD05-444E-BE0A-4B45B057EEC7}"/>
                </a:ext>
              </a:extLst>
            </p:cNvPr>
            <p:cNvSpPr/>
            <p:nvPr/>
          </p:nvSpPr>
          <p:spPr>
            <a:xfrm>
              <a:off x="3553942" y="3371107"/>
              <a:ext cx="449635" cy="449635"/>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16" name="타원 515">
              <a:extLst>
                <a:ext uri="{FF2B5EF4-FFF2-40B4-BE49-F238E27FC236}">
                  <a16:creationId xmlns:a16="http://schemas.microsoft.com/office/drawing/2014/main" id="{D19DB673-3EAE-4012-9E45-339FCC774F97}"/>
                </a:ext>
              </a:extLst>
            </p:cNvPr>
            <p:cNvSpPr/>
            <p:nvPr/>
          </p:nvSpPr>
          <p:spPr>
            <a:xfrm>
              <a:off x="3479031" y="3296196"/>
              <a:ext cx="599453" cy="599453"/>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17" name="타원 516">
              <a:extLst>
                <a:ext uri="{FF2B5EF4-FFF2-40B4-BE49-F238E27FC236}">
                  <a16:creationId xmlns:a16="http://schemas.microsoft.com/office/drawing/2014/main" id="{554C0C2F-EA7C-4B4D-9BCD-262D59074DF7}"/>
                </a:ext>
              </a:extLst>
            </p:cNvPr>
            <p:cNvSpPr/>
            <p:nvPr/>
          </p:nvSpPr>
          <p:spPr>
            <a:xfrm>
              <a:off x="3411862" y="3229027"/>
              <a:ext cx="733787" cy="733787"/>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18" name="타원 517">
              <a:extLst>
                <a:ext uri="{FF2B5EF4-FFF2-40B4-BE49-F238E27FC236}">
                  <a16:creationId xmlns:a16="http://schemas.microsoft.com/office/drawing/2014/main" id="{C97E7DFB-BD6F-45B4-A8B4-D3228A72B604}"/>
                </a:ext>
              </a:extLst>
            </p:cNvPr>
            <p:cNvSpPr/>
            <p:nvPr/>
          </p:nvSpPr>
          <p:spPr>
            <a:xfrm>
              <a:off x="3362652" y="3179817"/>
              <a:ext cx="832204" cy="832204"/>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519" name="타원 518">
              <a:extLst>
                <a:ext uri="{FF2B5EF4-FFF2-40B4-BE49-F238E27FC236}">
                  <a16:creationId xmlns:a16="http://schemas.microsoft.com/office/drawing/2014/main" id="{157E6CC0-4AD0-42B2-A87A-036E898019D6}"/>
                </a:ext>
              </a:extLst>
            </p:cNvPr>
            <p:cNvSpPr/>
            <p:nvPr/>
          </p:nvSpPr>
          <p:spPr>
            <a:xfrm>
              <a:off x="3313444" y="3130609"/>
              <a:ext cx="936566" cy="936566"/>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520" name="타원 519">
              <a:extLst>
                <a:ext uri="{FF2B5EF4-FFF2-40B4-BE49-F238E27FC236}">
                  <a16:creationId xmlns:a16="http://schemas.microsoft.com/office/drawing/2014/main" id="{F47201D2-1B94-4624-A10D-D97CDC4A7A58}"/>
                </a:ext>
              </a:extLst>
            </p:cNvPr>
            <p:cNvSpPr/>
            <p:nvPr/>
          </p:nvSpPr>
          <p:spPr>
            <a:xfrm>
              <a:off x="3264181" y="3081346"/>
              <a:ext cx="1033453" cy="1033453"/>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521" name="타원 520">
              <a:extLst>
                <a:ext uri="{FF2B5EF4-FFF2-40B4-BE49-F238E27FC236}">
                  <a16:creationId xmlns:a16="http://schemas.microsoft.com/office/drawing/2014/main" id="{63AFBB7C-1340-4500-9619-C5BD5B870C47}"/>
                </a:ext>
              </a:extLst>
            </p:cNvPr>
            <p:cNvSpPr/>
            <p:nvPr/>
          </p:nvSpPr>
          <p:spPr>
            <a:xfrm>
              <a:off x="3218224" y="3035389"/>
              <a:ext cx="1121055" cy="1121055"/>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522" name="타원 521">
              <a:extLst>
                <a:ext uri="{FF2B5EF4-FFF2-40B4-BE49-F238E27FC236}">
                  <a16:creationId xmlns:a16="http://schemas.microsoft.com/office/drawing/2014/main" id="{C6C3F9A9-BFFE-40D3-BD5A-9630E2CAD3DC}"/>
                </a:ext>
              </a:extLst>
            </p:cNvPr>
            <p:cNvSpPr/>
            <p:nvPr/>
          </p:nvSpPr>
          <p:spPr>
            <a:xfrm>
              <a:off x="3183745" y="3000910"/>
              <a:ext cx="1190012" cy="1190012"/>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523" name="타원 522">
              <a:extLst>
                <a:ext uri="{FF2B5EF4-FFF2-40B4-BE49-F238E27FC236}">
                  <a16:creationId xmlns:a16="http://schemas.microsoft.com/office/drawing/2014/main" id="{74FE2163-3666-455C-A0C4-6CC4119DCBA4}"/>
                </a:ext>
              </a:extLst>
            </p:cNvPr>
            <p:cNvSpPr/>
            <p:nvPr/>
          </p:nvSpPr>
          <p:spPr>
            <a:xfrm>
              <a:off x="3149202" y="2966367"/>
              <a:ext cx="1260873" cy="1260873"/>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524" name="타원 523">
              <a:extLst>
                <a:ext uri="{FF2B5EF4-FFF2-40B4-BE49-F238E27FC236}">
                  <a16:creationId xmlns:a16="http://schemas.microsoft.com/office/drawing/2014/main" id="{507437D7-632F-4AB0-AB77-53B23B425F75}"/>
                </a:ext>
              </a:extLst>
            </p:cNvPr>
            <p:cNvSpPr/>
            <p:nvPr/>
          </p:nvSpPr>
          <p:spPr>
            <a:xfrm>
              <a:off x="3109173" y="2934671"/>
              <a:ext cx="1331515" cy="1331515"/>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525" name="타원 524">
              <a:extLst>
                <a:ext uri="{FF2B5EF4-FFF2-40B4-BE49-F238E27FC236}">
                  <a16:creationId xmlns:a16="http://schemas.microsoft.com/office/drawing/2014/main" id="{F553044C-C5FC-4478-ACCF-18EEF76406D2}"/>
                </a:ext>
              </a:extLst>
            </p:cNvPr>
            <p:cNvSpPr/>
            <p:nvPr/>
          </p:nvSpPr>
          <p:spPr>
            <a:xfrm>
              <a:off x="3099951" y="2911050"/>
              <a:ext cx="1371504" cy="1371504"/>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grpSp>
        <p:nvGrpSpPr>
          <p:cNvPr id="528" name="그룹 527">
            <a:extLst>
              <a:ext uri="{FF2B5EF4-FFF2-40B4-BE49-F238E27FC236}">
                <a16:creationId xmlns:a16="http://schemas.microsoft.com/office/drawing/2014/main" id="{EB8D8156-70D5-4C69-ADBB-A4FC7D164E19}"/>
              </a:ext>
            </a:extLst>
          </p:cNvPr>
          <p:cNvGrpSpPr/>
          <p:nvPr/>
        </p:nvGrpSpPr>
        <p:grpSpPr>
          <a:xfrm>
            <a:off x="4847293" y="671450"/>
            <a:ext cx="1585131" cy="1477163"/>
            <a:chOff x="8927982" y="4613206"/>
            <a:chExt cx="2174353" cy="2026252"/>
          </a:xfrm>
        </p:grpSpPr>
        <p:sp>
          <p:nvSpPr>
            <p:cNvPr id="529" name="직사각형 528">
              <a:extLst>
                <a:ext uri="{FF2B5EF4-FFF2-40B4-BE49-F238E27FC236}">
                  <a16:creationId xmlns:a16="http://schemas.microsoft.com/office/drawing/2014/main" id="{23CF3059-4B08-46E4-8453-6C113E6B4B20}"/>
                </a:ext>
              </a:extLst>
            </p:cNvPr>
            <p:cNvSpPr/>
            <p:nvPr/>
          </p:nvSpPr>
          <p:spPr>
            <a:xfrm>
              <a:off x="8927982" y="4613206"/>
              <a:ext cx="2174353" cy="202625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30" name="타원 529">
              <a:extLst>
                <a:ext uri="{FF2B5EF4-FFF2-40B4-BE49-F238E27FC236}">
                  <a16:creationId xmlns:a16="http://schemas.microsoft.com/office/drawing/2014/main" id="{0A08BEE5-E7BD-4138-A6EC-90B1523B9EE0}"/>
                </a:ext>
              </a:extLst>
            </p:cNvPr>
            <p:cNvSpPr/>
            <p:nvPr/>
          </p:nvSpPr>
          <p:spPr>
            <a:xfrm>
              <a:off x="9309081" y="4915413"/>
              <a:ext cx="1396389" cy="1396389"/>
            </a:xfrm>
            <a:prstGeom prst="ellipse">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531" name="직사각형 530">
              <a:extLst>
                <a:ext uri="{FF2B5EF4-FFF2-40B4-BE49-F238E27FC236}">
                  <a16:creationId xmlns:a16="http://schemas.microsoft.com/office/drawing/2014/main" id="{AE65BC70-6310-4454-A5B9-FCA668DF135D}"/>
                </a:ext>
              </a:extLst>
            </p:cNvPr>
            <p:cNvSpPr/>
            <p:nvPr/>
          </p:nvSpPr>
          <p:spPr>
            <a:xfrm>
              <a:off x="9084599" y="5319419"/>
              <a:ext cx="374311" cy="139404"/>
            </a:xfrm>
            <a:prstGeom prst="rect">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532" name="그룹 531">
            <a:extLst>
              <a:ext uri="{FF2B5EF4-FFF2-40B4-BE49-F238E27FC236}">
                <a16:creationId xmlns:a16="http://schemas.microsoft.com/office/drawing/2014/main" id="{637CA0BA-B625-4232-BA06-4B29E97B5EFA}"/>
              </a:ext>
            </a:extLst>
          </p:cNvPr>
          <p:cNvGrpSpPr/>
          <p:nvPr/>
        </p:nvGrpSpPr>
        <p:grpSpPr>
          <a:xfrm>
            <a:off x="782738" y="2575157"/>
            <a:ext cx="1585131" cy="1477163"/>
            <a:chOff x="2103514" y="3645923"/>
            <a:chExt cx="2174353" cy="2026252"/>
          </a:xfrm>
        </p:grpSpPr>
        <p:grpSp>
          <p:nvGrpSpPr>
            <p:cNvPr id="533" name="그룹 532">
              <a:extLst>
                <a:ext uri="{FF2B5EF4-FFF2-40B4-BE49-F238E27FC236}">
                  <a16:creationId xmlns:a16="http://schemas.microsoft.com/office/drawing/2014/main" id="{731EB13E-D150-4BC6-9CAF-2B7BAA57F4D8}"/>
                </a:ext>
              </a:extLst>
            </p:cNvPr>
            <p:cNvGrpSpPr/>
            <p:nvPr/>
          </p:nvGrpSpPr>
          <p:grpSpPr>
            <a:xfrm>
              <a:off x="2103514" y="3645923"/>
              <a:ext cx="2174353" cy="2026252"/>
              <a:chOff x="2691574" y="2582790"/>
              <a:chExt cx="2174353" cy="2026252"/>
            </a:xfrm>
          </p:grpSpPr>
          <p:grpSp>
            <p:nvGrpSpPr>
              <p:cNvPr id="535" name="그룹 534">
                <a:extLst>
                  <a:ext uri="{FF2B5EF4-FFF2-40B4-BE49-F238E27FC236}">
                    <a16:creationId xmlns:a16="http://schemas.microsoft.com/office/drawing/2014/main" id="{2134B96F-BCC0-40FF-9900-3492CCF7B76D}"/>
                  </a:ext>
                </a:extLst>
              </p:cNvPr>
              <p:cNvGrpSpPr/>
              <p:nvPr/>
            </p:nvGrpSpPr>
            <p:grpSpPr>
              <a:xfrm>
                <a:off x="2691574" y="2582790"/>
                <a:ext cx="2174353" cy="2026252"/>
                <a:chOff x="476006" y="3245659"/>
                <a:chExt cx="2307607" cy="2150430"/>
              </a:xfrm>
            </p:grpSpPr>
            <p:sp>
              <p:nvSpPr>
                <p:cNvPr id="548" name="직사각형 547">
                  <a:extLst>
                    <a:ext uri="{FF2B5EF4-FFF2-40B4-BE49-F238E27FC236}">
                      <a16:creationId xmlns:a16="http://schemas.microsoft.com/office/drawing/2014/main" id="{46F5CC21-DB4F-477B-B8DD-8457B1277BE2}"/>
                    </a:ext>
                  </a:extLst>
                </p:cNvPr>
                <p:cNvSpPr/>
                <p:nvPr/>
              </p:nvSpPr>
              <p:spPr>
                <a:xfrm>
                  <a:off x="476006" y="3245659"/>
                  <a:ext cx="2307607" cy="215043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49" name="타원 548">
                  <a:extLst>
                    <a:ext uri="{FF2B5EF4-FFF2-40B4-BE49-F238E27FC236}">
                      <a16:creationId xmlns:a16="http://schemas.microsoft.com/office/drawing/2014/main" id="{5250EC44-1FE1-4F0B-B4E4-7C734F8AD402}"/>
                    </a:ext>
                  </a:extLst>
                </p:cNvPr>
                <p:cNvSpPr/>
                <p:nvPr/>
              </p:nvSpPr>
              <p:spPr>
                <a:xfrm>
                  <a:off x="888145" y="3572309"/>
                  <a:ext cx="1499963" cy="1499963"/>
                </a:xfrm>
                <a:prstGeom prst="ellipse">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sp>
            <p:nvSpPr>
              <p:cNvPr id="536" name="타원 535">
                <a:extLst>
                  <a:ext uri="{FF2B5EF4-FFF2-40B4-BE49-F238E27FC236}">
                    <a16:creationId xmlns:a16="http://schemas.microsoft.com/office/drawing/2014/main" id="{C0782A03-8081-47C8-ADF3-C5B6AC7E28EE}"/>
                  </a:ext>
                </a:extLst>
              </p:cNvPr>
              <p:cNvSpPr/>
              <p:nvPr/>
            </p:nvSpPr>
            <p:spPr>
              <a:xfrm>
                <a:off x="3641956" y="3459121"/>
                <a:ext cx="273607" cy="273607"/>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37" name="타원 536">
                <a:extLst>
                  <a:ext uri="{FF2B5EF4-FFF2-40B4-BE49-F238E27FC236}">
                    <a16:creationId xmlns:a16="http://schemas.microsoft.com/office/drawing/2014/main" id="{DBF82003-82C3-480F-B59E-4058CEA3ACCC}"/>
                  </a:ext>
                </a:extLst>
              </p:cNvPr>
              <p:cNvSpPr/>
              <p:nvPr/>
            </p:nvSpPr>
            <p:spPr>
              <a:xfrm>
                <a:off x="3553942" y="3371107"/>
                <a:ext cx="449635" cy="449635"/>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38" name="타원 537">
                <a:extLst>
                  <a:ext uri="{FF2B5EF4-FFF2-40B4-BE49-F238E27FC236}">
                    <a16:creationId xmlns:a16="http://schemas.microsoft.com/office/drawing/2014/main" id="{A598E2E4-3EF7-43C3-ACB8-6037448C39C6}"/>
                  </a:ext>
                </a:extLst>
              </p:cNvPr>
              <p:cNvSpPr/>
              <p:nvPr/>
            </p:nvSpPr>
            <p:spPr>
              <a:xfrm>
                <a:off x="3479031" y="3296196"/>
                <a:ext cx="599453" cy="599453"/>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39" name="타원 538">
                <a:extLst>
                  <a:ext uri="{FF2B5EF4-FFF2-40B4-BE49-F238E27FC236}">
                    <a16:creationId xmlns:a16="http://schemas.microsoft.com/office/drawing/2014/main" id="{D4BC21F7-E8A4-40E7-9741-D21DF4CF188C}"/>
                  </a:ext>
                </a:extLst>
              </p:cNvPr>
              <p:cNvSpPr/>
              <p:nvPr/>
            </p:nvSpPr>
            <p:spPr>
              <a:xfrm>
                <a:off x="3411862" y="3229027"/>
                <a:ext cx="733787" cy="733787"/>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40" name="타원 539">
                <a:extLst>
                  <a:ext uri="{FF2B5EF4-FFF2-40B4-BE49-F238E27FC236}">
                    <a16:creationId xmlns:a16="http://schemas.microsoft.com/office/drawing/2014/main" id="{803EB838-11A2-4B9C-8816-6E0EF0BBD2D8}"/>
                  </a:ext>
                </a:extLst>
              </p:cNvPr>
              <p:cNvSpPr/>
              <p:nvPr/>
            </p:nvSpPr>
            <p:spPr>
              <a:xfrm>
                <a:off x="3362652" y="3179817"/>
                <a:ext cx="832204" cy="832204"/>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541" name="타원 540">
                <a:extLst>
                  <a:ext uri="{FF2B5EF4-FFF2-40B4-BE49-F238E27FC236}">
                    <a16:creationId xmlns:a16="http://schemas.microsoft.com/office/drawing/2014/main" id="{0B022974-6430-4BDC-A13C-1A7380B70042}"/>
                  </a:ext>
                </a:extLst>
              </p:cNvPr>
              <p:cNvSpPr/>
              <p:nvPr/>
            </p:nvSpPr>
            <p:spPr>
              <a:xfrm>
                <a:off x="3313444" y="3130609"/>
                <a:ext cx="936566" cy="936566"/>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542" name="타원 541">
                <a:extLst>
                  <a:ext uri="{FF2B5EF4-FFF2-40B4-BE49-F238E27FC236}">
                    <a16:creationId xmlns:a16="http://schemas.microsoft.com/office/drawing/2014/main" id="{1D7B5AD8-4356-4758-A9B0-10ED3AF94C33}"/>
                  </a:ext>
                </a:extLst>
              </p:cNvPr>
              <p:cNvSpPr/>
              <p:nvPr/>
            </p:nvSpPr>
            <p:spPr>
              <a:xfrm>
                <a:off x="3264181" y="3081346"/>
                <a:ext cx="1033453" cy="1033453"/>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543" name="타원 542">
                <a:extLst>
                  <a:ext uri="{FF2B5EF4-FFF2-40B4-BE49-F238E27FC236}">
                    <a16:creationId xmlns:a16="http://schemas.microsoft.com/office/drawing/2014/main" id="{45CB0456-9FCD-4D12-9D26-BEA6FDCB9EEA}"/>
                  </a:ext>
                </a:extLst>
              </p:cNvPr>
              <p:cNvSpPr/>
              <p:nvPr/>
            </p:nvSpPr>
            <p:spPr>
              <a:xfrm>
                <a:off x="3218224" y="3035389"/>
                <a:ext cx="1121055" cy="1121055"/>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544" name="타원 543">
                <a:extLst>
                  <a:ext uri="{FF2B5EF4-FFF2-40B4-BE49-F238E27FC236}">
                    <a16:creationId xmlns:a16="http://schemas.microsoft.com/office/drawing/2014/main" id="{DD7798F1-F877-41E4-BA06-3EC8FBD27B73}"/>
                  </a:ext>
                </a:extLst>
              </p:cNvPr>
              <p:cNvSpPr/>
              <p:nvPr/>
            </p:nvSpPr>
            <p:spPr>
              <a:xfrm>
                <a:off x="3183745" y="3000910"/>
                <a:ext cx="1190012" cy="1190012"/>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545" name="타원 544">
                <a:extLst>
                  <a:ext uri="{FF2B5EF4-FFF2-40B4-BE49-F238E27FC236}">
                    <a16:creationId xmlns:a16="http://schemas.microsoft.com/office/drawing/2014/main" id="{B10956F3-4016-4422-B12E-DD1819DC9C76}"/>
                  </a:ext>
                </a:extLst>
              </p:cNvPr>
              <p:cNvSpPr/>
              <p:nvPr/>
            </p:nvSpPr>
            <p:spPr>
              <a:xfrm>
                <a:off x="3149202" y="2966367"/>
                <a:ext cx="1260873" cy="1260873"/>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546" name="타원 545">
                <a:extLst>
                  <a:ext uri="{FF2B5EF4-FFF2-40B4-BE49-F238E27FC236}">
                    <a16:creationId xmlns:a16="http://schemas.microsoft.com/office/drawing/2014/main" id="{9A288636-D919-4E3A-B1BA-A7E8507AF97D}"/>
                  </a:ext>
                </a:extLst>
              </p:cNvPr>
              <p:cNvSpPr/>
              <p:nvPr/>
            </p:nvSpPr>
            <p:spPr>
              <a:xfrm>
                <a:off x="3125152" y="2934671"/>
                <a:ext cx="1315536" cy="1319247"/>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547" name="타원 546">
                <a:extLst>
                  <a:ext uri="{FF2B5EF4-FFF2-40B4-BE49-F238E27FC236}">
                    <a16:creationId xmlns:a16="http://schemas.microsoft.com/office/drawing/2014/main" id="{8AFF50BD-AE7B-4374-B506-C035CD03DDAF}"/>
                  </a:ext>
                </a:extLst>
              </p:cNvPr>
              <p:cNvSpPr/>
              <p:nvPr/>
            </p:nvSpPr>
            <p:spPr>
              <a:xfrm>
                <a:off x="3099951" y="2910164"/>
                <a:ext cx="1371504" cy="1371504"/>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sp>
          <p:nvSpPr>
            <p:cNvPr id="534" name="직사각형 533">
              <a:extLst>
                <a:ext uri="{FF2B5EF4-FFF2-40B4-BE49-F238E27FC236}">
                  <a16:creationId xmlns:a16="http://schemas.microsoft.com/office/drawing/2014/main" id="{E2A79284-2927-40B2-B3FC-CB36F89FEA3C}"/>
                </a:ext>
              </a:extLst>
            </p:cNvPr>
            <p:cNvSpPr/>
            <p:nvPr/>
          </p:nvSpPr>
          <p:spPr>
            <a:xfrm>
              <a:off x="2142551" y="3686512"/>
              <a:ext cx="2087243" cy="1945075"/>
            </a:xfrm>
            <a:prstGeom prst="rect">
              <a:avLst/>
            </a:prstGeom>
            <a:solidFill>
              <a:srgbClr val="FD33D2">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550" name="그룹 549">
            <a:extLst>
              <a:ext uri="{FF2B5EF4-FFF2-40B4-BE49-F238E27FC236}">
                <a16:creationId xmlns:a16="http://schemas.microsoft.com/office/drawing/2014/main" id="{EBCAEA60-0420-4F27-8185-8DAC00F21B95}"/>
              </a:ext>
            </a:extLst>
          </p:cNvPr>
          <p:cNvGrpSpPr/>
          <p:nvPr/>
        </p:nvGrpSpPr>
        <p:grpSpPr>
          <a:xfrm>
            <a:off x="2790016" y="2575387"/>
            <a:ext cx="1585131" cy="1477163"/>
            <a:chOff x="6504550" y="3509112"/>
            <a:chExt cx="2174353" cy="2026252"/>
          </a:xfrm>
        </p:grpSpPr>
        <p:grpSp>
          <p:nvGrpSpPr>
            <p:cNvPr id="551" name="그룹 550">
              <a:extLst>
                <a:ext uri="{FF2B5EF4-FFF2-40B4-BE49-F238E27FC236}">
                  <a16:creationId xmlns:a16="http://schemas.microsoft.com/office/drawing/2014/main" id="{65FF6635-663B-4F36-924A-607715D3211E}"/>
                </a:ext>
              </a:extLst>
            </p:cNvPr>
            <p:cNvGrpSpPr/>
            <p:nvPr/>
          </p:nvGrpSpPr>
          <p:grpSpPr>
            <a:xfrm>
              <a:off x="6504550" y="3509112"/>
              <a:ext cx="2174353" cy="2026252"/>
              <a:chOff x="2691574" y="2582790"/>
              <a:chExt cx="2174353" cy="2026252"/>
            </a:xfrm>
          </p:grpSpPr>
          <p:grpSp>
            <p:nvGrpSpPr>
              <p:cNvPr id="565" name="그룹 564">
                <a:extLst>
                  <a:ext uri="{FF2B5EF4-FFF2-40B4-BE49-F238E27FC236}">
                    <a16:creationId xmlns:a16="http://schemas.microsoft.com/office/drawing/2014/main" id="{212B70EF-D253-416A-9586-715285BFFA97}"/>
                  </a:ext>
                </a:extLst>
              </p:cNvPr>
              <p:cNvGrpSpPr/>
              <p:nvPr/>
            </p:nvGrpSpPr>
            <p:grpSpPr>
              <a:xfrm>
                <a:off x="2691574" y="2582790"/>
                <a:ext cx="2174353" cy="2026252"/>
                <a:chOff x="476006" y="3245659"/>
                <a:chExt cx="2307607" cy="2150430"/>
              </a:xfrm>
            </p:grpSpPr>
            <p:sp>
              <p:nvSpPr>
                <p:cNvPr id="578" name="직사각형 577">
                  <a:extLst>
                    <a:ext uri="{FF2B5EF4-FFF2-40B4-BE49-F238E27FC236}">
                      <a16:creationId xmlns:a16="http://schemas.microsoft.com/office/drawing/2014/main" id="{94BE26E7-F977-48BF-B453-58159A8DF1FA}"/>
                    </a:ext>
                  </a:extLst>
                </p:cNvPr>
                <p:cNvSpPr/>
                <p:nvPr/>
              </p:nvSpPr>
              <p:spPr>
                <a:xfrm>
                  <a:off x="476006" y="3245659"/>
                  <a:ext cx="2307607" cy="215043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79" name="타원 578">
                  <a:extLst>
                    <a:ext uri="{FF2B5EF4-FFF2-40B4-BE49-F238E27FC236}">
                      <a16:creationId xmlns:a16="http://schemas.microsoft.com/office/drawing/2014/main" id="{0129104E-BF76-45B1-8A37-AD0D5827E01C}"/>
                    </a:ext>
                  </a:extLst>
                </p:cNvPr>
                <p:cNvSpPr/>
                <p:nvPr/>
              </p:nvSpPr>
              <p:spPr>
                <a:xfrm>
                  <a:off x="888145" y="3572309"/>
                  <a:ext cx="1499963" cy="1499963"/>
                </a:xfrm>
                <a:prstGeom prst="ellipse">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sp>
            <p:nvSpPr>
              <p:cNvPr id="566" name="타원 565">
                <a:extLst>
                  <a:ext uri="{FF2B5EF4-FFF2-40B4-BE49-F238E27FC236}">
                    <a16:creationId xmlns:a16="http://schemas.microsoft.com/office/drawing/2014/main" id="{5B08A64B-4C48-4440-899C-A80A81ED2E1F}"/>
                  </a:ext>
                </a:extLst>
              </p:cNvPr>
              <p:cNvSpPr/>
              <p:nvPr/>
            </p:nvSpPr>
            <p:spPr>
              <a:xfrm>
                <a:off x="3641956" y="3459121"/>
                <a:ext cx="273607" cy="273607"/>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67" name="타원 566">
                <a:extLst>
                  <a:ext uri="{FF2B5EF4-FFF2-40B4-BE49-F238E27FC236}">
                    <a16:creationId xmlns:a16="http://schemas.microsoft.com/office/drawing/2014/main" id="{3A3E1C84-7718-4BB9-B3DE-2F8464C98266}"/>
                  </a:ext>
                </a:extLst>
              </p:cNvPr>
              <p:cNvSpPr/>
              <p:nvPr/>
            </p:nvSpPr>
            <p:spPr>
              <a:xfrm>
                <a:off x="3553942" y="3371107"/>
                <a:ext cx="449635" cy="449635"/>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68" name="타원 567">
                <a:extLst>
                  <a:ext uri="{FF2B5EF4-FFF2-40B4-BE49-F238E27FC236}">
                    <a16:creationId xmlns:a16="http://schemas.microsoft.com/office/drawing/2014/main" id="{BF86FE45-78B5-471B-A24B-84669F1A69A4}"/>
                  </a:ext>
                </a:extLst>
              </p:cNvPr>
              <p:cNvSpPr/>
              <p:nvPr/>
            </p:nvSpPr>
            <p:spPr>
              <a:xfrm>
                <a:off x="3479031" y="3296196"/>
                <a:ext cx="599453" cy="599453"/>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69" name="타원 568">
                <a:extLst>
                  <a:ext uri="{FF2B5EF4-FFF2-40B4-BE49-F238E27FC236}">
                    <a16:creationId xmlns:a16="http://schemas.microsoft.com/office/drawing/2014/main" id="{791707AD-E97A-4D85-A698-6EC3EBE3416B}"/>
                  </a:ext>
                </a:extLst>
              </p:cNvPr>
              <p:cNvSpPr/>
              <p:nvPr/>
            </p:nvSpPr>
            <p:spPr>
              <a:xfrm>
                <a:off x="3411862" y="3229027"/>
                <a:ext cx="733787" cy="733787"/>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70" name="타원 569">
                <a:extLst>
                  <a:ext uri="{FF2B5EF4-FFF2-40B4-BE49-F238E27FC236}">
                    <a16:creationId xmlns:a16="http://schemas.microsoft.com/office/drawing/2014/main" id="{34DAF050-34A1-49E4-90ED-4B7B1B418C06}"/>
                  </a:ext>
                </a:extLst>
              </p:cNvPr>
              <p:cNvSpPr/>
              <p:nvPr/>
            </p:nvSpPr>
            <p:spPr>
              <a:xfrm>
                <a:off x="3362652" y="3179817"/>
                <a:ext cx="832204" cy="832204"/>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571" name="타원 570">
                <a:extLst>
                  <a:ext uri="{FF2B5EF4-FFF2-40B4-BE49-F238E27FC236}">
                    <a16:creationId xmlns:a16="http://schemas.microsoft.com/office/drawing/2014/main" id="{F0FAAA49-8146-4A3F-9799-171E2A152D26}"/>
                  </a:ext>
                </a:extLst>
              </p:cNvPr>
              <p:cNvSpPr/>
              <p:nvPr/>
            </p:nvSpPr>
            <p:spPr>
              <a:xfrm>
                <a:off x="3313444" y="3130609"/>
                <a:ext cx="936566" cy="936566"/>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572" name="타원 571">
                <a:extLst>
                  <a:ext uri="{FF2B5EF4-FFF2-40B4-BE49-F238E27FC236}">
                    <a16:creationId xmlns:a16="http://schemas.microsoft.com/office/drawing/2014/main" id="{27E09745-E92A-4B69-A4CF-1D4649B81C90}"/>
                  </a:ext>
                </a:extLst>
              </p:cNvPr>
              <p:cNvSpPr/>
              <p:nvPr/>
            </p:nvSpPr>
            <p:spPr>
              <a:xfrm>
                <a:off x="3264181" y="3081346"/>
                <a:ext cx="1033453" cy="1033453"/>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573" name="타원 572">
                <a:extLst>
                  <a:ext uri="{FF2B5EF4-FFF2-40B4-BE49-F238E27FC236}">
                    <a16:creationId xmlns:a16="http://schemas.microsoft.com/office/drawing/2014/main" id="{1A72E86E-AD63-4187-8EEC-D96E89ECFC0C}"/>
                  </a:ext>
                </a:extLst>
              </p:cNvPr>
              <p:cNvSpPr/>
              <p:nvPr/>
            </p:nvSpPr>
            <p:spPr>
              <a:xfrm>
                <a:off x="3218224" y="3035389"/>
                <a:ext cx="1121055" cy="1121055"/>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574" name="타원 573">
                <a:extLst>
                  <a:ext uri="{FF2B5EF4-FFF2-40B4-BE49-F238E27FC236}">
                    <a16:creationId xmlns:a16="http://schemas.microsoft.com/office/drawing/2014/main" id="{EB3045C5-F4D5-49BC-A4CB-73599BFFFDC9}"/>
                  </a:ext>
                </a:extLst>
              </p:cNvPr>
              <p:cNvSpPr/>
              <p:nvPr/>
            </p:nvSpPr>
            <p:spPr>
              <a:xfrm>
                <a:off x="3183745" y="3000910"/>
                <a:ext cx="1190012" cy="1190012"/>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575" name="타원 574">
                <a:extLst>
                  <a:ext uri="{FF2B5EF4-FFF2-40B4-BE49-F238E27FC236}">
                    <a16:creationId xmlns:a16="http://schemas.microsoft.com/office/drawing/2014/main" id="{9AC9918B-C871-4ED9-B93E-B7DF87D1D55A}"/>
                  </a:ext>
                </a:extLst>
              </p:cNvPr>
              <p:cNvSpPr/>
              <p:nvPr/>
            </p:nvSpPr>
            <p:spPr>
              <a:xfrm>
                <a:off x="3149202" y="2966367"/>
                <a:ext cx="1260873" cy="1260873"/>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576" name="타원 575">
                <a:extLst>
                  <a:ext uri="{FF2B5EF4-FFF2-40B4-BE49-F238E27FC236}">
                    <a16:creationId xmlns:a16="http://schemas.microsoft.com/office/drawing/2014/main" id="{8117DBC2-7D9B-40FB-AFF1-0A0B09C1BBDC}"/>
                  </a:ext>
                </a:extLst>
              </p:cNvPr>
              <p:cNvSpPr/>
              <p:nvPr/>
            </p:nvSpPr>
            <p:spPr>
              <a:xfrm>
                <a:off x="3125152" y="2934671"/>
                <a:ext cx="1315536" cy="1319247"/>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577" name="타원 576">
                <a:extLst>
                  <a:ext uri="{FF2B5EF4-FFF2-40B4-BE49-F238E27FC236}">
                    <a16:creationId xmlns:a16="http://schemas.microsoft.com/office/drawing/2014/main" id="{AF3E5D0A-9EF3-4A9E-8EB2-854F00ED65E3}"/>
                  </a:ext>
                </a:extLst>
              </p:cNvPr>
              <p:cNvSpPr/>
              <p:nvPr/>
            </p:nvSpPr>
            <p:spPr>
              <a:xfrm>
                <a:off x="3099951" y="2910164"/>
                <a:ext cx="1371504" cy="1371504"/>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sp>
          <p:nvSpPr>
            <p:cNvPr id="552" name="직사각형 551">
              <a:extLst>
                <a:ext uri="{FF2B5EF4-FFF2-40B4-BE49-F238E27FC236}">
                  <a16:creationId xmlns:a16="http://schemas.microsoft.com/office/drawing/2014/main" id="{C03D4F13-B9AF-49A6-AD99-452B907F1B2E}"/>
                </a:ext>
              </a:extLst>
            </p:cNvPr>
            <p:cNvSpPr/>
            <p:nvPr/>
          </p:nvSpPr>
          <p:spPr>
            <a:xfrm>
              <a:off x="6548106" y="3549701"/>
              <a:ext cx="2087243" cy="1945075"/>
            </a:xfrm>
            <a:prstGeom prst="rect">
              <a:avLst/>
            </a:prstGeom>
            <a:solidFill>
              <a:srgbClr val="FD33D2">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53" name="타원 552">
              <a:extLst>
                <a:ext uri="{FF2B5EF4-FFF2-40B4-BE49-F238E27FC236}">
                  <a16:creationId xmlns:a16="http://schemas.microsoft.com/office/drawing/2014/main" id="{36A89D19-DE57-46AA-935D-0ABFBF5C652C}"/>
                </a:ext>
              </a:extLst>
            </p:cNvPr>
            <p:cNvSpPr/>
            <p:nvPr/>
          </p:nvSpPr>
          <p:spPr>
            <a:xfrm>
              <a:off x="7573727" y="4407694"/>
              <a:ext cx="36000" cy="36000"/>
            </a:xfrm>
            <a:prstGeom prst="ellipse">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54" name="타원 553">
              <a:extLst>
                <a:ext uri="{FF2B5EF4-FFF2-40B4-BE49-F238E27FC236}">
                  <a16:creationId xmlns:a16="http://schemas.microsoft.com/office/drawing/2014/main" id="{3415CFDE-ADA0-4FAC-9CAA-8EA7AB992759}"/>
                </a:ext>
              </a:extLst>
            </p:cNvPr>
            <p:cNvSpPr/>
            <p:nvPr/>
          </p:nvSpPr>
          <p:spPr>
            <a:xfrm>
              <a:off x="7573727" y="4111103"/>
              <a:ext cx="36000" cy="36000"/>
            </a:xfrm>
            <a:prstGeom prst="ellipse">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55" name="타원 554">
              <a:extLst>
                <a:ext uri="{FF2B5EF4-FFF2-40B4-BE49-F238E27FC236}">
                  <a16:creationId xmlns:a16="http://schemas.microsoft.com/office/drawing/2014/main" id="{7134974E-44C3-4894-ACA0-5552AA446FAA}"/>
                </a:ext>
              </a:extLst>
            </p:cNvPr>
            <p:cNvSpPr/>
            <p:nvPr/>
          </p:nvSpPr>
          <p:spPr>
            <a:xfrm>
              <a:off x="7573727" y="3930178"/>
              <a:ext cx="36000" cy="36000"/>
            </a:xfrm>
            <a:prstGeom prst="ellipse">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56" name="타원 555">
              <a:extLst>
                <a:ext uri="{FF2B5EF4-FFF2-40B4-BE49-F238E27FC236}">
                  <a16:creationId xmlns:a16="http://schemas.microsoft.com/office/drawing/2014/main" id="{6973CBD5-66A0-4DE0-8C10-D9E3C7E53121}"/>
                </a:ext>
              </a:extLst>
            </p:cNvPr>
            <p:cNvSpPr/>
            <p:nvPr/>
          </p:nvSpPr>
          <p:spPr>
            <a:xfrm>
              <a:off x="7754095" y="4502616"/>
              <a:ext cx="36000" cy="36000"/>
            </a:xfrm>
            <a:prstGeom prst="ellipse">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57" name="타원 556">
              <a:extLst>
                <a:ext uri="{FF2B5EF4-FFF2-40B4-BE49-F238E27FC236}">
                  <a16:creationId xmlns:a16="http://schemas.microsoft.com/office/drawing/2014/main" id="{C233F916-C4FF-42AD-AD62-4B9096655940}"/>
                </a:ext>
              </a:extLst>
            </p:cNvPr>
            <p:cNvSpPr/>
            <p:nvPr/>
          </p:nvSpPr>
          <p:spPr>
            <a:xfrm>
              <a:off x="8013091" y="4502616"/>
              <a:ext cx="36000" cy="36000"/>
            </a:xfrm>
            <a:prstGeom prst="ellipse">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58" name="타원 557">
              <a:extLst>
                <a:ext uri="{FF2B5EF4-FFF2-40B4-BE49-F238E27FC236}">
                  <a16:creationId xmlns:a16="http://schemas.microsoft.com/office/drawing/2014/main" id="{9D9B89E3-A9D5-4132-BC37-ECBB5906968F}"/>
                </a:ext>
              </a:extLst>
            </p:cNvPr>
            <p:cNvSpPr/>
            <p:nvPr/>
          </p:nvSpPr>
          <p:spPr>
            <a:xfrm>
              <a:off x="8184040" y="4502616"/>
              <a:ext cx="36000" cy="36000"/>
            </a:xfrm>
            <a:prstGeom prst="ellipse">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59" name="타원 558">
              <a:extLst>
                <a:ext uri="{FF2B5EF4-FFF2-40B4-BE49-F238E27FC236}">
                  <a16:creationId xmlns:a16="http://schemas.microsoft.com/office/drawing/2014/main" id="{B334D041-7FE4-4E8F-B478-90A1C0FCC240}"/>
                </a:ext>
              </a:extLst>
            </p:cNvPr>
            <p:cNvSpPr/>
            <p:nvPr/>
          </p:nvSpPr>
          <p:spPr>
            <a:xfrm>
              <a:off x="7573727" y="4769315"/>
              <a:ext cx="36000" cy="36000"/>
            </a:xfrm>
            <a:prstGeom prst="ellipse">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60" name="타원 559">
              <a:extLst>
                <a:ext uri="{FF2B5EF4-FFF2-40B4-BE49-F238E27FC236}">
                  <a16:creationId xmlns:a16="http://schemas.microsoft.com/office/drawing/2014/main" id="{787F7BE4-1FC6-424E-AA96-D9A39DA48809}"/>
                </a:ext>
              </a:extLst>
            </p:cNvPr>
            <p:cNvSpPr/>
            <p:nvPr/>
          </p:nvSpPr>
          <p:spPr>
            <a:xfrm>
              <a:off x="7573727" y="5001874"/>
              <a:ext cx="36000" cy="36000"/>
            </a:xfrm>
            <a:prstGeom prst="ellipse">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61" name="타원 560">
              <a:extLst>
                <a:ext uri="{FF2B5EF4-FFF2-40B4-BE49-F238E27FC236}">
                  <a16:creationId xmlns:a16="http://schemas.microsoft.com/office/drawing/2014/main" id="{E63E7946-C957-4FA4-AF62-FE4B4F51528C}"/>
                </a:ext>
              </a:extLst>
            </p:cNvPr>
            <p:cNvSpPr/>
            <p:nvPr/>
          </p:nvSpPr>
          <p:spPr>
            <a:xfrm>
              <a:off x="7572978" y="5181455"/>
              <a:ext cx="36000" cy="36000"/>
            </a:xfrm>
            <a:prstGeom prst="ellipse">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62" name="타원 561">
              <a:extLst>
                <a:ext uri="{FF2B5EF4-FFF2-40B4-BE49-F238E27FC236}">
                  <a16:creationId xmlns:a16="http://schemas.microsoft.com/office/drawing/2014/main" id="{B551D395-15FF-443A-A45C-0FCE4F600BDC}"/>
                </a:ext>
              </a:extLst>
            </p:cNvPr>
            <p:cNvSpPr/>
            <p:nvPr/>
          </p:nvSpPr>
          <p:spPr>
            <a:xfrm>
              <a:off x="7244383" y="4505934"/>
              <a:ext cx="36000" cy="36000"/>
            </a:xfrm>
            <a:prstGeom prst="ellipse">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63" name="타원 562">
              <a:extLst>
                <a:ext uri="{FF2B5EF4-FFF2-40B4-BE49-F238E27FC236}">
                  <a16:creationId xmlns:a16="http://schemas.microsoft.com/office/drawing/2014/main" id="{796779BF-6149-476A-9D77-39DF75766F24}"/>
                </a:ext>
              </a:extLst>
            </p:cNvPr>
            <p:cNvSpPr/>
            <p:nvPr/>
          </p:nvSpPr>
          <p:spPr>
            <a:xfrm>
              <a:off x="7037010" y="4502616"/>
              <a:ext cx="36000" cy="36000"/>
            </a:xfrm>
            <a:prstGeom prst="ellipse">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64" name="타원 563">
              <a:extLst>
                <a:ext uri="{FF2B5EF4-FFF2-40B4-BE49-F238E27FC236}">
                  <a16:creationId xmlns:a16="http://schemas.microsoft.com/office/drawing/2014/main" id="{FFDCAAA5-63D4-4F04-B3C6-2094F9289C5A}"/>
                </a:ext>
              </a:extLst>
            </p:cNvPr>
            <p:cNvSpPr/>
            <p:nvPr/>
          </p:nvSpPr>
          <p:spPr>
            <a:xfrm>
              <a:off x="6910646" y="4502616"/>
              <a:ext cx="36000" cy="36000"/>
            </a:xfrm>
            <a:prstGeom prst="ellipse">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612" name="그룹 611">
            <a:extLst>
              <a:ext uri="{FF2B5EF4-FFF2-40B4-BE49-F238E27FC236}">
                <a16:creationId xmlns:a16="http://schemas.microsoft.com/office/drawing/2014/main" id="{62237398-0A36-46B6-9537-70F549CE70D1}"/>
              </a:ext>
            </a:extLst>
          </p:cNvPr>
          <p:cNvGrpSpPr/>
          <p:nvPr/>
        </p:nvGrpSpPr>
        <p:grpSpPr>
          <a:xfrm>
            <a:off x="4834717" y="2575654"/>
            <a:ext cx="1585131" cy="1477163"/>
            <a:chOff x="606856" y="4579756"/>
            <a:chExt cx="2174353" cy="2026252"/>
          </a:xfrm>
        </p:grpSpPr>
        <p:grpSp>
          <p:nvGrpSpPr>
            <p:cNvPr id="613" name="그룹 612">
              <a:extLst>
                <a:ext uri="{FF2B5EF4-FFF2-40B4-BE49-F238E27FC236}">
                  <a16:creationId xmlns:a16="http://schemas.microsoft.com/office/drawing/2014/main" id="{0B51877D-FD8F-4E02-8732-B256F5BA830A}"/>
                </a:ext>
              </a:extLst>
            </p:cNvPr>
            <p:cNvGrpSpPr/>
            <p:nvPr/>
          </p:nvGrpSpPr>
          <p:grpSpPr>
            <a:xfrm>
              <a:off x="606856" y="4579756"/>
              <a:ext cx="2174353" cy="2026252"/>
              <a:chOff x="6504550" y="3509112"/>
              <a:chExt cx="2174353" cy="2026252"/>
            </a:xfrm>
          </p:grpSpPr>
          <p:grpSp>
            <p:nvGrpSpPr>
              <p:cNvPr id="615" name="그룹 614">
                <a:extLst>
                  <a:ext uri="{FF2B5EF4-FFF2-40B4-BE49-F238E27FC236}">
                    <a16:creationId xmlns:a16="http://schemas.microsoft.com/office/drawing/2014/main" id="{F3C62FA5-9EA3-4FC0-80E0-438646C27EB2}"/>
                  </a:ext>
                </a:extLst>
              </p:cNvPr>
              <p:cNvGrpSpPr/>
              <p:nvPr/>
            </p:nvGrpSpPr>
            <p:grpSpPr>
              <a:xfrm>
                <a:off x="6504550" y="3509112"/>
                <a:ext cx="2174353" cy="2026252"/>
                <a:chOff x="2691574" y="2582790"/>
                <a:chExt cx="2174353" cy="2026252"/>
              </a:xfrm>
            </p:grpSpPr>
            <p:grpSp>
              <p:nvGrpSpPr>
                <p:cNvPr id="629" name="그룹 628">
                  <a:extLst>
                    <a:ext uri="{FF2B5EF4-FFF2-40B4-BE49-F238E27FC236}">
                      <a16:creationId xmlns:a16="http://schemas.microsoft.com/office/drawing/2014/main" id="{7013712A-0043-485E-9DA9-D69DE6758625}"/>
                    </a:ext>
                  </a:extLst>
                </p:cNvPr>
                <p:cNvGrpSpPr/>
                <p:nvPr/>
              </p:nvGrpSpPr>
              <p:grpSpPr>
                <a:xfrm>
                  <a:off x="2691574" y="2582790"/>
                  <a:ext cx="2174353" cy="2026252"/>
                  <a:chOff x="476006" y="3245659"/>
                  <a:chExt cx="2307607" cy="2150430"/>
                </a:xfrm>
              </p:grpSpPr>
              <p:sp>
                <p:nvSpPr>
                  <p:cNvPr id="642" name="직사각형 641">
                    <a:extLst>
                      <a:ext uri="{FF2B5EF4-FFF2-40B4-BE49-F238E27FC236}">
                        <a16:creationId xmlns:a16="http://schemas.microsoft.com/office/drawing/2014/main" id="{E0A0FEBF-525E-4C62-B970-77F23D14EAEE}"/>
                      </a:ext>
                    </a:extLst>
                  </p:cNvPr>
                  <p:cNvSpPr/>
                  <p:nvPr/>
                </p:nvSpPr>
                <p:spPr>
                  <a:xfrm>
                    <a:off x="476006" y="3245659"/>
                    <a:ext cx="2307607" cy="215043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43" name="타원 642">
                    <a:extLst>
                      <a:ext uri="{FF2B5EF4-FFF2-40B4-BE49-F238E27FC236}">
                        <a16:creationId xmlns:a16="http://schemas.microsoft.com/office/drawing/2014/main" id="{A696567E-F14C-4377-993A-53EEC2EE1A23}"/>
                      </a:ext>
                    </a:extLst>
                  </p:cNvPr>
                  <p:cNvSpPr/>
                  <p:nvPr/>
                </p:nvSpPr>
                <p:spPr>
                  <a:xfrm>
                    <a:off x="888145" y="3572309"/>
                    <a:ext cx="1499963" cy="1499963"/>
                  </a:xfrm>
                  <a:prstGeom prst="ellipse">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sp>
              <p:nvSpPr>
                <p:cNvPr id="630" name="타원 629">
                  <a:extLst>
                    <a:ext uri="{FF2B5EF4-FFF2-40B4-BE49-F238E27FC236}">
                      <a16:creationId xmlns:a16="http://schemas.microsoft.com/office/drawing/2014/main" id="{1B23C475-3123-4A98-8F79-DD398F2A8BFB}"/>
                    </a:ext>
                  </a:extLst>
                </p:cNvPr>
                <p:cNvSpPr/>
                <p:nvPr/>
              </p:nvSpPr>
              <p:spPr>
                <a:xfrm>
                  <a:off x="3641956" y="3459121"/>
                  <a:ext cx="273607" cy="273607"/>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31" name="타원 630">
                  <a:extLst>
                    <a:ext uri="{FF2B5EF4-FFF2-40B4-BE49-F238E27FC236}">
                      <a16:creationId xmlns:a16="http://schemas.microsoft.com/office/drawing/2014/main" id="{7C8A89C5-1A3F-4D79-8348-BC98EC513121}"/>
                    </a:ext>
                  </a:extLst>
                </p:cNvPr>
                <p:cNvSpPr/>
                <p:nvPr/>
              </p:nvSpPr>
              <p:spPr>
                <a:xfrm>
                  <a:off x="3553942" y="3371107"/>
                  <a:ext cx="449635" cy="449635"/>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32" name="타원 631">
                  <a:extLst>
                    <a:ext uri="{FF2B5EF4-FFF2-40B4-BE49-F238E27FC236}">
                      <a16:creationId xmlns:a16="http://schemas.microsoft.com/office/drawing/2014/main" id="{BBAD1A68-63EB-42D6-BFF7-ABD05425ECE2}"/>
                    </a:ext>
                  </a:extLst>
                </p:cNvPr>
                <p:cNvSpPr/>
                <p:nvPr/>
              </p:nvSpPr>
              <p:spPr>
                <a:xfrm>
                  <a:off x="3479031" y="3296196"/>
                  <a:ext cx="599453" cy="599453"/>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33" name="타원 632">
                  <a:extLst>
                    <a:ext uri="{FF2B5EF4-FFF2-40B4-BE49-F238E27FC236}">
                      <a16:creationId xmlns:a16="http://schemas.microsoft.com/office/drawing/2014/main" id="{857B0E95-5CD9-4550-B6DE-F18B9315A3C3}"/>
                    </a:ext>
                  </a:extLst>
                </p:cNvPr>
                <p:cNvSpPr/>
                <p:nvPr/>
              </p:nvSpPr>
              <p:spPr>
                <a:xfrm>
                  <a:off x="3411862" y="3229027"/>
                  <a:ext cx="733787" cy="733787"/>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34" name="타원 633">
                  <a:extLst>
                    <a:ext uri="{FF2B5EF4-FFF2-40B4-BE49-F238E27FC236}">
                      <a16:creationId xmlns:a16="http://schemas.microsoft.com/office/drawing/2014/main" id="{23E93F8C-7FBA-4CE0-8876-73A6A60973D1}"/>
                    </a:ext>
                  </a:extLst>
                </p:cNvPr>
                <p:cNvSpPr/>
                <p:nvPr/>
              </p:nvSpPr>
              <p:spPr>
                <a:xfrm>
                  <a:off x="3362652" y="3179817"/>
                  <a:ext cx="832204" cy="832204"/>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635" name="타원 634">
                  <a:extLst>
                    <a:ext uri="{FF2B5EF4-FFF2-40B4-BE49-F238E27FC236}">
                      <a16:creationId xmlns:a16="http://schemas.microsoft.com/office/drawing/2014/main" id="{E8E27201-E6BE-4DB1-B9B8-F5B9937F858C}"/>
                    </a:ext>
                  </a:extLst>
                </p:cNvPr>
                <p:cNvSpPr/>
                <p:nvPr/>
              </p:nvSpPr>
              <p:spPr>
                <a:xfrm>
                  <a:off x="3313444" y="3130609"/>
                  <a:ext cx="936566" cy="936566"/>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636" name="타원 635">
                  <a:extLst>
                    <a:ext uri="{FF2B5EF4-FFF2-40B4-BE49-F238E27FC236}">
                      <a16:creationId xmlns:a16="http://schemas.microsoft.com/office/drawing/2014/main" id="{92F2E880-0223-4E31-9A7B-6B79413A812D}"/>
                    </a:ext>
                  </a:extLst>
                </p:cNvPr>
                <p:cNvSpPr/>
                <p:nvPr/>
              </p:nvSpPr>
              <p:spPr>
                <a:xfrm>
                  <a:off x="3264181" y="3081346"/>
                  <a:ext cx="1033453" cy="1033453"/>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637" name="타원 636">
                  <a:extLst>
                    <a:ext uri="{FF2B5EF4-FFF2-40B4-BE49-F238E27FC236}">
                      <a16:creationId xmlns:a16="http://schemas.microsoft.com/office/drawing/2014/main" id="{5AB46356-DC6C-45D1-ADD8-D3975C2C61F2}"/>
                    </a:ext>
                  </a:extLst>
                </p:cNvPr>
                <p:cNvSpPr/>
                <p:nvPr/>
              </p:nvSpPr>
              <p:spPr>
                <a:xfrm>
                  <a:off x="3218224" y="3035389"/>
                  <a:ext cx="1121055" cy="1121055"/>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638" name="타원 637">
                  <a:extLst>
                    <a:ext uri="{FF2B5EF4-FFF2-40B4-BE49-F238E27FC236}">
                      <a16:creationId xmlns:a16="http://schemas.microsoft.com/office/drawing/2014/main" id="{499FD71C-B0A7-4CBF-9F42-CCDB8795D12B}"/>
                    </a:ext>
                  </a:extLst>
                </p:cNvPr>
                <p:cNvSpPr/>
                <p:nvPr/>
              </p:nvSpPr>
              <p:spPr>
                <a:xfrm>
                  <a:off x="3183745" y="3000910"/>
                  <a:ext cx="1190012" cy="1190012"/>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639" name="타원 638">
                  <a:extLst>
                    <a:ext uri="{FF2B5EF4-FFF2-40B4-BE49-F238E27FC236}">
                      <a16:creationId xmlns:a16="http://schemas.microsoft.com/office/drawing/2014/main" id="{4BDE5CF4-8A71-4D37-B8E9-69252A9A5C14}"/>
                    </a:ext>
                  </a:extLst>
                </p:cNvPr>
                <p:cNvSpPr/>
                <p:nvPr/>
              </p:nvSpPr>
              <p:spPr>
                <a:xfrm>
                  <a:off x="3149202" y="2966367"/>
                  <a:ext cx="1260873" cy="1260873"/>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640" name="타원 639">
                  <a:extLst>
                    <a:ext uri="{FF2B5EF4-FFF2-40B4-BE49-F238E27FC236}">
                      <a16:creationId xmlns:a16="http://schemas.microsoft.com/office/drawing/2014/main" id="{4A179B9B-CD0E-4940-98CD-05B9C078F4D1}"/>
                    </a:ext>
                  </a:extLst>
                </p:cNvPr>
                <p:cNvSpPr/>
                <p:nvPr/>
              </p:nvSpPr>
              <p:spPr>
                <a:xfrm>
                  <a:off x="3125152" y="2934671"/>
                  <a:ext cx="1315536" cy="1319247"/>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641" name="타원 640">
                  <a:extLst>
                    <a:ext uri="{FF2B5EF4-FFF2-40B4-BE49-F238E27FC236}">
                      <a16:creationId xmlns:a16="http://schemas.microsoft.com/office/drawing/2014/main" id="{D9154D81-36F4-43E9-BC3D-24508155791C}"/>
                    </a:ext>
                  </a:extLst>
                </p:cNvPr>
                <p:cNvSpPr/>
                <p:nvPr/>
              </p:nvSpPr>
              <p:spPr>
                <a:xfrm>
                  <a:off x="3099951" y="2910164"/>
                  <a:ext cx="1371504" cy="1371504"/>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sp>
            <p:nvSpPr>
              <p:cNvPr id="616" name="직사각형 615">
                <a:extLst>
                  <a:ext uri="{FF2B5EF4-FFF2-40B4-BE49-F238E27FC236}">
                    <a16:creationId xmlns:a16="http://schemas.microsoft.com/office/drawing/2014/main" id="{EE37BE3B-8BA9-4364-8206-91EB7E7AB259}"/>
                  </a:ext>
                </a:extLst>
              </p:cNvPr>
              <p:cNvSpPr/>
              <p:nvPr/>
            </p:nvSpPr>
            <p:spPr>
              <a:xfrm>
                <a:off x="6548106" y="3549701"/>
                <a:ext cx="2087243" cy="1945075"/>
              </a:xfrm>
              <a:prstGeom prst="rect">
                <a:avLst/>
              </a:prstGeom>
              <a:solidFill>
                <a:srgbClr val="FD33D2">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17" name="타원 616">
                <a:extLst>
                  <a:ext uri="{FF2B5EF4-FFF2-40B4-BE49-F238E27FC236}">
                    <a16:creationId xmlns:a16="http://schemas.microsoft.com/office/drawing/2014/main" id="{BD7F9E4F-482C-48D9-BC08-6583FB25E4DC}"/>
                  </a:ext>
                </a:extLst>
              </p:cNvPr>
              <p:cNvSpPr/>
              <p:nvPr/>
            </p:nvSpPr>
            <p:spPr>
              <a:xfrm>
                <a:off x="7573727" y="4407694"/>
                <a:ext cx="36000" cy="36000"/>
              </a:xfrm>
              <a:prstGeom prst="ellipse">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18" name="타원 617">
                <a:extLst>
                  <a:ext uri="{FF2B5EF4-FFF2-40B4-BE49-F238E27FC236}">
                    <a16:creationId xmlns:a16="http://schemas.microsoft.com/office/drawing/2014/main" id="{94B91A6D-7BF2-4735-93EB-E662DC4C8450}"/>
                  </a:ext>
                </a:extLst>
              </p:cNvPr>
              <p:cNvSpPr/>
              <p:nvPr/>
            </p:nvSpPr>
            <p:spPr>
              <a:xfrm>
                <a:off x="7573727" y="4111103"/>
                <a:ext cx="36000" cy="36000"/>
              </a:xfrm>
              <a:prstGeom prst="ellipse">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19" name="타원 618">
                <a:extLst>
                  <a:ext uri="{FF2B5EF4-FFF2-40B4-BE49-F238E27FC236}">
                    <a16:creationId xmlns:a16="http://schemas.microsoft.com/office/drawing/2014/main" id="{EA56ABC0-6A88-44DF-9885-AF894FD2020B}"/>
                  </a:ext>
                </a:extLst>
              </p:cNvPr>
              <p:cNvSpPr/>
              <p:nvPr/>
            </p:nvSpPr>
            <p:spPr>
              <a:xfrm>
                <a:off x="7573727" y="3930178"/>
                <a:ext cx="36000" cy="36000"/>
              </a:xfrm>
              <a:prstGeom prst="ellipse">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20" name="타원 619">
                <a:extLst>
                  <a:ext uri="{FF2B5EF4-FFF2-40B4-BE49-F238E27FC236}">
                    <a16:creationId xmlns:a16="http://schemas.microsoft.com/office/drawing/2014/main" id="{DF67B4E7-A150-4900-918C-B9B3E34D6F80}"/>
                  </a:ext>
                </a:extLst>
              </p:cNvPr>
              <p:cNvSpPr/>
              <p:nvPr/>
            </p:nvSpPr>
            <p:spPr>
              <a:xfrm>
                <a:off x="7754095" y="4502616"/>
                <a:ext cx="36000" cy="36000"/>
              </a:xfrm>
              <a:prstGeom prst="ellipse">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21" name="타원 620">
                <a:extLst>
                  <a:ext uri="{FF2B5EF4-FFF2-40B4-BE49-F238E27FC236}">
                    <a16:creationId xmlns:a16="http://schemas.microsoft.com/office/drawing/2014/main" id="{A4AD7981-358E-4978-9199-77F82FD7C0B1}"/>
                  </a:ext>
                </a:extLst>
              </p:cNvPr>
              <p:cNvSpPr/>
              <p:nvPr/>
            </p:nvSpPr>
            <p:spPr>
              <a:xfrm>
                <a:off x="8013091" y="4502616"/>
                <a:ext cx="36000" cy="36000"/>
              </a:xfrm>
              <a:prstGeom prst="ellipse">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22" name="타원 621">
                <a:extLst>
                  <a:ext uri="{FF2B5EF4-FFF2-40B4-BE49-F238E27FC236}">
                    <a16:creationId xmlns:a16="http://schemas.microsoft.com/office/drawing/2014/main" id="{9E6764CD-BE98-4C54-B5B8-1AF7D7A63DEB}"/>
                  </a:ext>
                </a:extLst>
              </p:cNvPr>
              <p:cNvSpPr/>
              <p:nvPr/>
            </p:nvSpPr>
            <p:spPr>
              <a:xfrm>
                <a:off x="8184040" y="4502616"/>
                <a:ext cx="36000" cy="36000"/>
              </a:xfrm>
              <a:prstGeom prst="ellipse">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23" name="타원 622">
                <a:extLst>
                  <a:ext uri="{FF2B5EF4-FFF2-40B4-BE49-F238E27FC236}">
                    <a16:creationId xmlns:a16="http://schemas.microsoft.com/office/drawing/2014/main" id="{E879005E-7344-473B-A9E1-C847AA69DB43}"/>
                  </a:ext>
                </a:extLst>
              </p:cNvPr>
              <p:cNvSpPr/>
              <p:nvPr/>
            </p:nvSpPr>
            <p:spPr>
              <a:xfrm>
                <a:off x="7573727" y="4769315"/>
                <a:ext cx="36000" cy="36000"/>
              </a:xfrm>
              <a:prstGeom prst="ellipse">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24" name="타원 623">
                <a:extLst>
                  <a:ext uri="{FF2B5EF4-FFF2-40B4-BE49-F238E27FC236}">
                    <a16:creationId xmlns:a16="http://schemas.microsoft.com/office/drawing/2014/main" id="{F7E340EA-D446-4346-9E44-FC91008EFD87}"/>
                  </a:ext>
                </a:extLst>
              </p:cNvPr>
              <p:cNvSpPr/>
              <p:nvPr/>
            </p:nvSpPr>
            <p:spPr>
              <a:xfrm>
                <a:off x="7573727" y="5001874"/>
                <a:ext cx="36000" cy="36000"/>
              </a:xfrm>
              <a:prstGeom prst="ellipse">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25" name="타원 624">
                <a:extLst>
                  <a:ext uri="{FF2B5EF4-FFF2-40B4-BE49-F238E27FC236}">
                    <a16:creationId xmlns:a16="http://schemas.microsoft.com/office/drawing/2014/main" id="{6575DEAB-4C64-4DAC-8D76-319D02E47131}"/>
                  </a:ext>
                </a:extLst>
              </p:cNvPr>
              <p:cNvSpPr/>
              <p:nvPr/>
            </p:nvSpPr>
            <p:spPr>
              <a:xfrm>
                <a:off x="7572978" y="5181455"/>
                <a:ext cx="36000" cy="36000"/>
              </a:xfrm>
              <a:prstGeom prst="ellipse">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26" name="타원 625">
                <a:extLst>
                  <a:ext uri="{FF2B5EF4-FFF2-40B4-BE49-F238E27FC236}">
                    <a16:creationId xmlns:a16="http://schemas.microsoft.com/office/drawing/2014/main" id="{193AF875-23E7-4BC3-9381-B35CFCA6811F}"/>
                  </a:ext>
                </a:extLst>
              </p:cNvPr>
              <p:cNvSpPr/>
              <p:nvPr/>
            </p:nvSpPr>
            <p:spPr>
              <a:xfrm>
                <a:off x="7244383" y="4505934"/>
                <a:ext cx="36000" cy="36000"/>
              </a:xfrm>
              <a:prstGeom prst="ellipse">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27" name="타원 626">
                <a:extLst>
                  <a:ext uri="{FF2B5EF4-FFF2-40B4-BE49-F238E27FC236}">
                    <a16:creationId xmlns:a16="http://schemas.microsoft.com/office/drawing/2014/main" id="{72F41676-159F-4429-B97D-285DC43843FF}"/>
                  </a:ext>
                </a:extLst>
              </p:cNvPr>
              <p:cNvSpPr/>
              <p:nvPr/>
            </p:nvSpPr>
            <p:spPr>
              <a:xfrm>
                <a:off x="7037010" y="4502616"/>
                <a:ext cx="36000" cy="36000"/>
              </a:xfrm>
              <a:prstGeom prst="ellipse">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28" name="타원 627">
                <a:extLst>
                  <a:ext uri="{FF2B5EF4-FFF2-40B4-BE49-F238E27FC236}">
                    <a16:creationId xmlns:a16="http://schemas.microsoft.com/office/drawing/2014/main" id="{0B73CAD8-CA27-42BA-8D5A-954EC0287614}"/>
                  </a:ext>
                </a:extLst>
              </p:cNvPr>
              <p:cNvSpPr/>
              <p:nvPr/>
            </p:nvSpPr>
            <p:spPr>
              <a:xfrm>
                <a:off x="6910646" y="4502616"/>
                <a:ext cx="36000" cy="36000"/>
              </a:xfrm>
              <a:prstGeom prst="ellipse">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614" name="직사각형 613">
              <a:extLst>
                <a:ext uri="{FF2B5EF4-FFF2-40B4-BE49-F238E27FC236}">
                  <a16:creationId xmlns:a16="http://schemas.microsoft.com/office/drawing/2014/main" id="{0D24F9DA-4359-4140-95AF-4686C928E2BC}"/>
                </a:ext>
              </a:extLst>
            </p:cNvPr>
            <p:cNvSpPr/>
            <p:nvPr/>
          </p:nvSpPr>
          <p:spPr>
            <a:xfrm>
              <a:off x="649662" y="4618722"/>
              <a:ext cx="2087243" cy="194507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644" name="그룹 643">
            <a:extLst>
              <a:ext uri="{FF2B5EF4-FFF2-40B4-BE49-F238E27FC236}">
                <a16:creationId xmlns:a16="http://schemas.microsoft.com/office/drawing/2014/main" id="{13FB1CFA-E26D-44F0-84AC-573E64763BA8}"/>
              </a:ext>
            </a:extLst>
          </p:cNvPr>
          <p:cNvGrpSpPr/>
          <p:nvPr/>
        </p:nvGrpSpPr>
        <p:grpSpPr>
          <a:xfrm>
            <a:off x="6857719" y="2561082"/>
            <a:ext cx="1585131" cy="1477163"/>
            <a:chOff x="3365096" y="4615823"/>
            <a:chExt cx="2174353" cy="2026252"/>
          </a:xfrm>
        </p:grpSpPr>
        <p:grpSp>
          <p:nvGrpSpPr>
            <p:cNvPr id="645" name="그룹 644">
              <a:extLst>
                <a:ext uri="{FF2B5EF4-FFF2-40B4-BE49-F238E27FC236}">
                  <a16:creationId xmlns:a16="http://schemas.microsoft.com/office/drawing/2014/main" id="{490DCDD9-1AC2-4D08-992A-ED53F358B859}"/>
                </a:ext>
              </a:extLst>
            </p:cNvPr>
            <p:cNvGrpSpPr/>
            <p:nvPr/>
          </p:nvGrpSpPr>
          <p:grpSpPr>
            <a:xfrm>
              <a:off x="3365096" y="4615823"/>
              <a:ext cx="2174353" cy="2026252"/>
              <a:chOff x="4838246" y="2654498"/>
              <a:chExt cx="2174353" cy="2026252"/>
            </a:xfrm>
          </p:grpSpPr>
          <p:grpSp>
            <p:nvGrpSpPr>
              <p:cNvPr id="647" name="그룹 646">
                <a:extLst>
                  <a:ext uri="{FF2B5EF4-FFF2-40B4-BE49-F238E27FC236}">
                    <a16:creationId xmlns:a16="http://schemas.microsoft.com/office/drawing/2014/main" id="{E5B9C7F3-3F8A-4A09-ADCF-3A6E6CDF514D}"/>
                  </a:ext>
                </a:extLst>
              </p:cNvPr>
              <p:cNvGrpSpPr/>
              <p:nvPr/>
            </p:nvGrpSpPr>
            <p:grpSpPr>
              <a:xfrm>
                <a:off x="4838246" y="2654498"/>
                <a:ext cx="2174353" cy="2026252"/>
                <a:chOff x="6504550" y="3509112"/>
                <a:chExt cx="2174353" cy="2026252"/>
              </a:xfrm>
            </p:grpSpPr>
            <p:grpSp>
              <p:nvGrpSpPr>
                <p:cNvPr id="677" name="그룹 676">
                  <a:extLst>
                    <a:ext uri="{FF2B5EF4-FFF2-40B4-BE49-F238E27FC236}">
                      <a16:creationId xmlns:a16="http://schemas.microsoft.com/office/drawing/2014/main" id="{9D5BEFB0-B340-49F1-9873-9A8C08159DED}"/>
                    </a:ext>
                  </a:extLst>
                </p:cNvPr>
                <p:cNvGrpSpPr/>
                <p:nvPr/>
              </p:nvGrpSpPr>
              <p:grpSpPr>
                <a:xfrm>
                  <a:off x="6504550" y="3509112"/>
                  <a:ext cx="2174353" cy="2026252"/>
                  <a:chOff x="2691574" y="2582790"/>
                  <a:chExt cx="2174353" cy="2026252"/>
                </a:xfrm>
              </p:grpSpPr>
              <p:grpSp>
                <p:nvGrpSpPr>
                  <p:cNvPr id="691" name="그룹 690">
                    <a:extLst>
                      <a:ext uri="{FF2B5EF4-FFF2-40B4-BE49-F238E27FC236}">
                        <a16:creationId xmlns:a16="http://schemas.microsoft.com/office/drawing/2014/main" id="{7451C7AA-C190-4A51-AE6A-81F3CF35A6C0}"/>
                      </a:ext>
                    </a:extLst>
                  </p:cNvPr>
                  <p:cNvGrpSpPr/>
                  <p:nvPr/>
                </p:nvGrpSpPr>
                <p:grpSpPr>
                  <a:xfrm>
                    <a:off x="2691574" y="2582790"/>
                    <a:ext cx="2174353" cy="2026252"/>
                    <a:chOff x="476006" y="3245659"/>
                    <a:chExt cx="2307607" cy="2150430"/>
                  </a:xfrm>
                </p:grpSpPr>
                <p:sp>
                  <p:nvSpPr>
                    <p:cNvPr id="704" name="직사각형 703">
                      <a:extLst>
                        <a:ext uri="{FF2B5EF4-FFF2-40B4-BE49-F238E27FC236}">
                          <a16:creationId xmlns:a16="http://schemas.microsoft.com/office/drawing/2014/main" id="{6A20F947-4E3A-4FE7-8818-1B16BEA90484}"/>
                        </a:ext>
                      </a:extLst>
                    </p:cNvPr>
                    <p:cNvSpPr/>
                    <p:nvPr/>
                  </p:nvSpPr>
                  <p:spPr>
                    <a:xfrm>
                      <a:off x="476006" y="3245659"/>
                      <a:ext cx="2307607" cy="215043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05" name="타원 704">
                      <a:extLst>
                        <a:ext uri="{FF2B5EF4-FFF2-40B4-BE49-F238E27FC236}">
                          <a16:creationId xmlns:a16="http://schemas.microsoft.com/office/drawing/2014/main" id="{FC11E1DF-E47F-42E8-BC71-904F7BEC56C2}"/>
                        </a:ext>
                      </a:extLst>
                    </p:cNvPr>
                    <p:cNvSpPr/>
                    <p:nvPr/>
                  </p:nvSpPr>
                  <p:spPr>
                    <a:xfrm>
                      <a:off x="888145" y="3572309"/>
                      <a:ext cx="1499963" cy="1499963"/>
                    </a:xfrm>
                    <a:prstGeom prst="ellipse">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sp>
                <p:nvSpPr>
                  <p:cNvPr id="692" name="타원 691">
                    <a:extLst>
                      <a:ext uri="{FF2B5EF4-FFF2-40B4-BE49-F238E27FC236}">
                        <a16:creationId xmlns:a16="http://schemas.microsoft.com/office/drawing/2014/main" id="{BA568A41-EB92-4C45-9AF6-FFFA8F74FD19}"/>
                      </a:ext>
                    </a:extLst>
                  </p:cNvPr>
                  <p:cNvSpPr/>
                  <p:nvPr/>
                </p:nvSpPr>
                <p:spPr>
                  <a:xfrm>
                    <a:off x="3641956" y="3459121"/>
                    <a:ext cx="273607" cy="273607"/>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93" name="타원 692">
                    <a:extLst>
                      <a:ext uri="{FF2B5EF4-FFF2-40B4-BE49-F238E27FC236}">
                        <a16:creationId xmlns:a16="http://schemas.microsoft.com/office/drawing/2014/main" id="{5C50FD25-C575-45D9-92A9-E9451898BED5}"/>
                      </a:ext>
                    </a:extLst>
                  </p:cNvPr>
                  <p:cNvSpPr/>
                  <p:nvPr/>
                </p:nvSpPr>
                <p:spPr>
                  <a:xfrm>
                    <a:off x="3553942" y="3371107"/>
                    <a:ext cx="449635" cy="449635"/>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94" name="타원 693">
                    <a:extLst>
                      <a:ext uri="{FF2B5EF4-FFF2-40B4-BE49-F238E27FC236}">
                        <a16:creationId xmlns:a16="http://schemas.microsoft.com/office/drawing/2014/main" id="{2BFFFA4D-F8C6-425C-A06F-A1A568BDC662}"/>
                      </a:ext>
                    </a:extLst>
                  </p:cNvPr>
                  <p:cNvSpPr/>
                  <p:nvPr/>
                </p:nvSpPr>
                <p:spPr>
                  <a:xfrm>
                    <a:off x="3479031" y="3296196"/>
                    <a:ext cx="599453" cy="599453"/>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95" name="타원 694">
                    <a:extLst>
                      <a:ext uri="{FF2B5EF4-FFF2-40B4-BE49-F238E27FC236}">
                        <a16:creationId xmlns:a16="http://schemas.microsoft.com/office/drawing/2014/main" id="{B7406831-3693-48F7-BC82-03BAD77E00D0}"/>
                      </a:ext>
                    </a:extLst>
                  </p:cNvPr>
                  <p:cNvSpPr/>
                  <p:nvPr/>
                </p:nvSpPr>
                <p:spPr>
                  <a:xfrm>
                    <a:off x="3411862" y="3229027"/>
                    <a:ext cx="733787" cy="733787"/>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96" name="타원 695">
                    <a:extLst>
                      <a:ext uri="{FF2B5EF4-FFF2-40B4-BE49-F238E27FC236}">
                        <a16:creationId xmlns:a16="http://schemas.microsoft.com/office/drawing/2014/main" id="{D68C01BC-1755-4DCF-A851-436037CD629A}"/>
                      </a:ext>
                    </a:extLst>
                  </p:cNvPr>
                  <p:cNvSpPr/>
                  <p:nvPr/>
                </p:nvSpPr>
                <p:spPr>
                  <a:xfrm>
                    <a:off x="3362652" y="3179817"/>
                    <a:ext cx="832204" cy="832204"/>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697" name="타원 696">
                    <a:extLst>
                      <a:ext uri="{FF2B5EF4-FFF2-40B4-BE49-F238E27FC236}">
                        <a16:creationId xmlns:a16="http://schemas.microsoft.com/office/drawing/2014/main" id="{5ABBA069-A9C3-4DDB-B52B-ECE4F9421F75}"/>
                      </a:ext>
                    </a:extLst>
                  </p:cNvPr>
                  <p:cNvSpPr/>
                  <p:nvPr/>
                </p:nvSpPr>
                <p:spPr>
                  <a:xfrm>
                    <a:off x="3313444" y="3130609"/>
                    <a:ext cx="936566" cy="936566"/>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698" name="타원 697">
                    <a:extLst>
                      <a:ext uri="{FF2B5EF4-FFF2-40B4-BE49-F238E27FC236}">
                        <a16:creationId xmlns:a16="http://schemas.microsoft.com/office/drawing/2014/main" id="{4A5C0BFF-2FE4-49F4-9E93-275A7071B3A3}"/>
                      </a:ext>
                    </a:extLst>
                  </p:cNvPr>
                  <p:cNvSpPr/>
                  <p:nvPr/>
                </p:nvSpPr>
                <p:spPr>
                  <a:xfrm>
                    <a:off x="3264181" y="3081346"/>
                    <a:ext cx="1033453" cy="1033453"/>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699" name="타원 698">
                    <a:extLst>
                      <a:ext uri="{FF2B5EF4-FFF2-40B4-BE49-F238E27FC236}">
                        <a16:creationId xmlns:a16="http://schemas.microsoft.com/office/drawing/2014/main" id="{297C4FD2-EE27-40A2-897A-E9299932E258}"/>
                      </a:ext>
                    </a:extLst>
                  </p:cNvPr>
                  <p:cNvSpPr/>
                  <p:nvPr/>
                </p:nvSpPr>
                <p:spPr>
                  <a:xfrm>
                    <a:off x="3218224" y="3035389"/>
                    <a:ext cx="1121055" cy="1121055"/>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700" name="타원 699">
                    <a:extLst>
                      <a:ext uri="{FF2B5EF4-FFF2-40B4-BE49-F238E27FC236}">
                        <a16:creationId xmlns:a16="http://schemas.microsoft.com/office/drawing/2014/main" id="{F6385679-62EA-4E9D-B834-E7A33515E572}"/>
                      </a:ext>
                    </a:extLst>
                  </p:cNvPr>
                  <p:cNvSpPr/>
                  <p:nvPr/>
                </p:nvSpPr>
                <p:spPr>
                  <a:xfrm>
                    <a:off x="3183745" y="3000910"/>
                    <a:ext cx="1190012" cy="1190012"/>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701" name="타원 700">
                    <a:extLst>
                      <a:ext uri="{FF2B5EF4-FFF2-40B4-BE49-F238E27FC236}">
                        <a16:creationId xmlns:a16="http://schemas.microsoft.com/office/drawing/2014/main" id="{1A21F0FC-8FDD-407B-961C-9E9C636DEDBB}"/>
                      </a:ext>
                    </a:extLst>
                  </p:cNvPr>
                  <p:cNvSpPr/>
                  <p:nvPr/>
                </p:nvSpPr>
                <p:spPr>
                  <a:xfrm>
                    <a:off x="3149202" y="2966367"/>
                    <a:ext cx="1260873" cy="1260873"/>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702" name="타원 701">
                    <a:extLst>
                      <a:ext uri="{FF2B5EF4-FFF2-40B4-BE49-F238E27FC236}">
                        <a16:creationId xmlns:a16="http://schemas.microsoft.com/office/drawing/2014/main" id="{819FE79C-1288-46D4-A7C6-DD36D05C04B1}"/>
                      </a:ext>
                    </a:extLst>
                  </p:cNvPr>
                  <p:cNvSpPr/>
                  <p:nvPr/>
                </p:nvSpPr>
                <p:spPr>
                  <a:xfrm>
                    <a:off x="3125152" y="2934671"/>
                    <a:ext cx="1315536" cy="1319247"/>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703" name="타원 702">
                    <a:extLst>
                      <a:ext uri="{FF2B5EF4-FFF2-40B4-BE49-F238E27FC236}">
                        <a16:creationId xmlns:a16="http://schemas.microsoft.com/office/drawing/2014/main" id="{DE077B0B-11DC-4DE0-B684-526FE80B3A4A}"/>
                      </a:ext>
                    </a:extLst>
                  </p:cNvPr>
                  <p:cNvSpPr/>
                  <p:nvPr/>
                </p:nvSpPr>
                <p:spPr>
                  <a:xfrm>
                    <a:off x="3099951" y="2910164"/>
                    <a:ext cx="1371504" cy="1371504"/>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sp>
              <p:nvSpPr>
                <p:cNvPr id="678" name="직사각형 677">
                  <a:extLst>
                    <a:ext uri="{FF2B5EF4-FFF2-40B4-BE49-F238E27FC236}">
                      <a16:creationId xmlns:a16="http://schemas.microsoft.com/office/drawing/2014/main" id="{5796C8E2-CB0F-4A60-A56E-C379BC6CC4B8}"/>
                    </a:ext>
                  </a:extLst>
                </p:cNvPr>
                <p:cNvSpPr/>
                <p:nvPr/>
              </p:nvSpPr>
              <p:spPr>
                <a:xfrm>
                  <a:off x="6548106" y="3549701"/>
                  <a:ext cx="2087243" cy="1945075"/>
                </a:xfrm>
                <a:prstGeom prst="rect">
                  <a:avLst/>
                </a:prstGeom>
                <a:solidFill>
                  <a:srgbClr val="FD33D2">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79" name="타원 678">
                  <a:extLst>
                    <a:ext uri="{FF2B5EF4-FFF2-40B4-BE49-F238E27FC236}">
                      <a16:creationId xmlns:a16="http://schemas.microsoft.com/office/drawing/2014/main" id="{0B9EF33A-54CE-4FEA-9C0D-FC829328CCF3}"/>
                    </a:ext>
                  </a:extLst>
                </p:cNvPr>
                <p:cNvSpPr/>
                <p:nvPr/>
              </p:nvSpPr>
              <p:spPr>
                <a:xfrm>
                  <a:off x="7573727" y="4407694"/>
                  <a:ext cx="36000" cy="36000"/>
                </a:xfrm>
                <a:prstGeom prst="ellipse">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80" name="타원 679">
                  <a:extLst>
                    <a:ext uri="{FF2B5EF4-FFF2-40B4-BE49-F238E27FC236}">
                      <a16:creationId xmlns:a16="http://schemas.microsoft.com/office/drawing/2014/main" id="{6B16CF15-B9A5-49AC-B8DD-BAFCF361983C}"/>
                    </a:ext>
                  </a:extLst>
                </p:cNvPr>
                <p:cNvSpPr/>
                <p:nvPr/>
              </p:nvSpPr>
              <p:spPr>
                <a:xfrm>
                  <a:off x="7573727" y="4111103"/>
                  <a:ext cx="36000" cy="36000"/>
                </a:xfrm>
                <a:prstGeom prst="ellipse">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81" name="타원 680">
                  <a:extLst>
                    <a:ext uri="{FF2B5EF4-FFF2-40B4-BE49-F238E27FC236}">
                      <a16:creationId xmlns:a16="http://schemas.microsoft.com/office/drawing/2014/main" id="{96D8DA98-8315-4B7E-A518-56335CCA5CE6}"/>
                    </a:ext>
                  </a:extLst>
                </p:cNvPr>
                <p:cNvSpPr/>
                <p:nvPr/>
              </p:nvSpPr>
              <p:spPr>
                <a:xfrm>
                  <a:off x="7573727" y="3930178"/>
                  <a:ext cx="36000" cy="36000"/>
                </a:xfrm>
                <a:prstGeom prst="ellipse">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82" name="타원 681">
                  <a:extLst>
                    <a:ext uri="{FF2B5EF4-FFF2-40B4-BE49-F238E27FC236}">
                      <a16:creationId xmlns:a16="http://schemas.microsoft.com/office/drawing/2014/main" id="{312531FA-E4CB-49B6-B636-597298C7D483}"/>
                    </a:ext>
                  </a:extLst>
                </p:cNvPr>
                <p:cNvSpPr/>
                <p:nvPr/>
              </p:nvSpPr>
              <p:spPr>
                <a:xfrm>
                  <a:off x="7754095" y="4502616"/>
                  <a:ext cx="36000" cy="36000"/>
                </a:xfrm>
                <a:prstGeom prst="ellipse">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83" name="타원 682">
                  <a:extLst>
                    <a:ext uri="{FF2B5EF4-FFF2-40B4-BE49-F238E27FC236}">
                      <a16:creationId xmlns:a16="http://schemas.microsoft.com/office/drawing/2014/main" id="{FFF0881F-164B-487E-8330-5EE211FAD8F0}"/>
                    </a:ext>
                  </a:extLst>
                </p:cNvPr>
                <p:cNvSpPr/>
                <p:nvPr/>
              </p:nvSpPr>
              <p:spPr>
                <a:xfrm>
                  <a:off x="8013091" y="4502616"/>
                  <a:ext cx="36000" cy="36000"/>
                </a:xfrm>
                <a:prstGeom prst="ellipse">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84" name="타원 683">
                  <a:extLst>
                    <a:ext uri="{FF2B5EF4-FFF2-40B4-BE49-F238E27FC236}">
                      <a16:creationId xmlns:a16="http://schemas.microsoft.com/office/drawing/2014/main" id="{52AF0B69-6B9B-4058-8D85-1EEA3A289DCB}"/>
                    </a:ext>
                  </a:extLst>
                </p:cNvPr>
                <p:cNvSpPr/>
                <p:nvPr/>
              </p:nvSpPr>
              <p:spPr>
                <a:xfrm>
                  <a:off x="8184040" y="4502616"/>
                  <a:ext cx="36000" cy="36000"/>
                </a:xfrm>
                <a:prstGeom prst="ellipse">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85" name="타원 684">
                  <a:extLst>
                    <a:ext uri="{FF2B5EF4-FFF2-40B4-BE49-F238E27FC236}">
                      <a16:creationId xmlns:a16="http://schemas.microsoft.com/office/drawing/2014/main" id="{B7EE626E-8709-4664-8DD2-BF7868D6A418}"/>
                    </a:ext>
                  </a:extLst>
                </p:cNvPr>
                <p:cNvSpPr/>
                <p:nvPr/>
              </p:nvSpPr>
              <p:spPr>
                <a:xfrm>
                  <a:off x="7573727" y="4769315"/>
                  <a:ext cx="36000" cy="36000"/>
                </a:xfrm>
                <a:prstGeom prst="ellipse">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86" name="타원 685">
                  <a:extLst>
                    <a:ext uri="{FF2B5EF4-FFF2-40B4-BE49-F238E27FC236}">
                      <a16:creationId xmlns:a16="http://schemas.microsoft.com/office/drawing/2014/main" id="{36CFB0FD-D492-45BE-920E-B04D7EA3C6C5}"/>
                    </a:ext>
                  </a:extLst>
                </p:cNvPr>
                <p:cNvSpPr/>
                <p:nvPr/>
              </p:nvSpPr>
              <p:spPr>
                <a:xfrm>
                  <a:off x="7573727" y="5001874"/>
                  <a:ext cx="36000" cy="36000"/>
                </a:xfrm>
                <a:prstGeom prst="ellipse">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87" name="타원 686">
                  <a:extLst>
                    <a:ext uri="{FF2B5EF4-FFF2-40B4-BE49-F238E27FC236}">
                      <a16:creationId xmlns:a16="http://schemas.microsoft.com/office/drawing/2014/main" id="{5B02E62F-721F-4D4B-B47E-0D83250B5FEE}"/>
                    </a:ext>
                  </a:extLst>
                </p:cNvPr>
                <p:cNvSpPr/>
                <p:nvPr/>
              </p:nvSpPr>
              <p:spPr>
                <a:xfrm>
                  <a:off x="7572978" y="5181455"/>
                  <a:ext cx="36000" cy="36000"/>
                </a:xfrm>
                <a:prstGeom prst="ellipse">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88" name="타원 687">
                  <a:extLst>
                    <a:ext uri="{FF2B5EF4-FFF2-40B4-BE49-F238E27FC236}">
                      <a16:creationId xmlns:a16="http://schemas.microsoft.com/office/drawing/2014/main" id="{DEC693CD-00A8-410E-86DA-56E8B26F021B}"/>
                    </a:ext>
                  </a:extLst>
                </p:cNvPr>
                <p:cNvSpPr/>
                <p:nvPr/>
              </p:nvSpPr>
              <p:spPr>
                <a:xfrm>
                  <a:off x="7244383" y="4505934"/>
                  <a:ext cx="36000" cy="36000"/>
                </a:xfrm>
                <a:prstGeom prst="ellipse">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89" name="타원 688">
                  <a:extLst>
                    <a:ext uri="{FF2B5EF4-FFF2-40B4-BE49-F238E27FC236}">
                      <a16:creationId xmlns:a16="http://schemas.microsoft.com/office/drawing/2014/main" id="{AED77BD7-0D31-4697-AD82-1E6DD6DD6BDD}"/>
                    </a:ext>
                  </a:extLst>
                </p:cNvPr>
                <p:cNvSpPr/>
                <p:nvPr/>
              </p:nvSpPr>
              <p:spPr>
                <a:xfrm>
                  <a:off x="7037010" y="4502616"/>
                  <a:ext cx="36000" cy="36000"/>
                </a:xfrm>
                <a:prstGeom prst="ellipse">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90" name="타원 689">
                  <a:extLst>
                    <a:ext uri="{FF2B5EF4-FFF2-40B4-BE49-F238E27FC236}">
                      <a16:creationId xmlns:a16="http://schemas.microsoft.com/office/drawing/2014/main" id="{A0CA2D3D-D958-47DE-9E67-04F8A8A42CDA}"/>
                    </a:ext>
                  </a:extLst>
                </p:cNvPr>
                <p:cNvSpPr/>
                <p:nvPr/>
              </p:nvSpPr>
              <p:spPr>
                <a:xfrm>
                  <a:off x="6910646" y="4502616"/>
                  <a:ext cx="36000" cy="36000"/>
                </a:xfrm>
                <a:prstGeom prst="ellipse">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648" name="타원 647">
                <a:extLst>
                  <a:ext uri="{FF2B5EF4-FFF2-40B4-BE49-F238E27FC236}">
                    <a16:creationId xmlns:a16="http://schemas.microsoft.com/office/drawing/2014/main" id="{F64A8DFE-3223-49D4-94D9-A085427AB607}"/>
                  </a:ext>
                </a:extLst>
              </p:cNvPr>
              <p:cNvSpPr/>
              <p:nvPr/>
            </p:nvSpPr>
            <p:spPr>
              <a:xfrm>
                <a:off x="5906674" y="2949760"/>
                <a:ext cx="36000" cy="36000"/>
              </a:xfrm>
              <a:prstGeom prst="ellipse">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49" name="직사각형 648">
                <a:extLst>
                  <a:ext uri="{FF2B5EF4-FFF2-40B4-BE49-F238E27FC236}">
                    <a16:creationId xmlns:a16="http://schemas.microsoft.com/office/drawing/2014/main" id="{8716212D-B754-4760-863C-09AFBE0383B4}"/>
                  </a:ext>
                </a:extLst>
              </p:cNvPr>
              <p:cNvSpPr/>
              <p:nvPr/>
            </p:nvSpPr>
            <p:spPr>
              <a:xfrm>
                <a:off x="5907250" y="2945054"/>
                <a:ext cx="36000" cy="648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50" name="직사각형 649">
                <a:extLst>
                  <a:ext uri="{FF2B5EF4-FFF2-40B4-BE49-F238E27FC236}">
                    <a16:creationId xmlns:a16="http://schemas.microsoft.com/office/drawing/2014/main" id="{FF299331-BA5E-4092-A643-6D50C5EBC8B9}"/>
                  </a:ext>
                </a:extLst>
              </p:cNvPr>
              <p:cNvSpPr/>
              <p:nvPr/>
            </p:nvSpPr>
            <p:spPr>
              <a:xfrm rot="5400000">
                <a:off x="6342933" y="3387002"/>
                <a:ext cx="36000" cy="558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51" name="직사각형 650">
                <a:extLst>
                  <a:ext uri="{FF2B5EF4-FFF2-40B4-BE49-F238E27FC236}">
                    <a16:creationId xmlns:a16="http://schemas.microsoft.com/office/drawing/2014/main" id="{977AC1DA-3B8C-40ED-B120-DB85A009EB0F}"/>
                  </a:ext>
                </a:extLst>
              </p:cNvPr>
              <p:cNvSpPr/>
              <p:nvPr/>
            </p:nvSpPr>
            <p:spPr>
              <a:xfrm>
                <a:off x="5908522" y="3910485"/>
                <a:ext cx="36000" cy="468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52" name="직사각형 651">
                <a:extLst>
                  <a:ext uri="{FF2B5EF4-FFF2-40B4-BE49-F238E27FC236}">
                    <a16:creationId xmlns:a16="http://schemas.microsoft.com/office/drawing/2014/main" id="{661D0FC4-2C76-4E71-B266-C46E99F9BBFF}"/>
                  </a:ext>
                </a:extLst>
              </p:cNvPr>
              <p:cNvSpPr/>
              <p:nvPr/>
            </p:nvSpPr>
            <p:spPr>
              <a:xfrm rot="16200000">
                <a:off x="5406586" y="3468002"/>
                <a:ext cx="36000" cy="396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53" name="직사각형 652">
                <a:extLst>
                  <a:ext uri="{FF2B5EF4-FFF2-40B4-BE49-F238E27FC236}">
                    <a16:creationId xmlns:a16="http://schemas.microsoft.com/office/drawing/2014/main" id="{B067FF41-E571-4E24-B53E-CC94A895BBCE}"/>
                  </a:ext>
                </a:extLst>
              </p:cNvPr>
              <p:cNvSpPr/>
              <p:nvPr/>
            </p:nvSpPr>
            <p:spPr>
              <a:xfrm>
                <a:off x="5492643" y="4359568"/>
                <a:ext cx="104361" cy="14131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54" name="직사각형 653">
                <a:extLst>
                  <a:ext uri="{FF2B5EF4-FFF2-40B4-BE49-F238E27FC236}">
                    <a16:creationId xmlns:a16="http://schemas.microsoft.com/office/drawing/2014/main" id="{A7456524-955D-4DF3-8091-DFDBA7D76440}"/>
                  </a:ext>
                </a:extLst>
              </p:cNvPr>
              <p:cNvSpPr/>
              <p:nvPr/>
            </p:nvSpPr>
            <p:spPr>
              <a:xfrm>
                <a:off x="5645130" y="4423320"/>
                <a:ext cx="104361" cy="14131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55" name="직사각형 654">
                <a:extLst>
                  <a:ext uri="{FF2B5EF4-FFF2-40B4-BE49-F238E27FC236}">
                    <a16:creationId xmlns:a16="http://schemas.microsoft.com/office/drawing/2014/main" id="{66AB4E0A-ECC2-4C08-9C68-8C7FE0365166}"/>
                  </a:ext>
                </a:extLst>
              </p:cNvPr>
              <p:cNvSpPr/>
              <p:nvPr/>
            </p:nvSpPr>
            <p:spPr>
              <a:xfrm>
                <a:off x="5792341" y="4470192"/>
                <a:ext cx="104361" cy="14131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56" name="직사각형 655">
                <a:extLst>
                  <a:ext uri="{FF2B5EF4-FFF2-40B4-BE49-F238E27FC236}">
                    <a16:creationId xmlns:a16="http://schemas.microsoft.com/office/drawing/2014/main" id="{53ACC8FB-BEFC-4AD2-80E0-BBA1BF70B50B}"/>
                  </a:ext>
                </a:extLst>
              </p:cNvPr>
              <p:cNvSpPr/>
              <p:nvPr/>
            </p:nvSpPr>
            <p:spPr>
              <a:xfrm>
                <a:off x="5943415" y="4470192"/>
                <a:ext cx="104361" cy="14131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57" name="직사각형 656">
                <a:extLst>
                  <a:ext uri="{FF2B5EF4-FFF2-40B4-BE49-F238E27FC236}">
                    <a16:creationId xmlns:a16="http://schemas.microsoft.com/office/drawing/2014/main" id="{85CD503D-354A-48F2-B4BB-A0642FDCA89B}"/>
                  </a:ext>
                </a:extLst>
              </p:cNvPr>
              <p:cNvSpPr/>
              <p:nvPr/>
            </p:nvSpPr>
            <p:spPr>
              <a:xfrm>
                <a:off x="6091330" y="4423321"/>
                <a:ext cx="104361" cy="14131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658" name="직선 연결선 657">
                <a:extLst>
                  <a:ext uri="{FF2B5EF4-FFF2-40B4-BE49-F238E27FC236}">
                    <a16:creationId xmlns:a16="http://schemas.microsoft.com/office/drawing/2014/main" id="{081C35DA-B376-47A2-8743-16C9F772C355}"/>
                  </a:ext>
                </a:extLst>
              </p:cNvPr>
              <p:cNvCxnSpPr>
                <a:stCxn id="653" idx="1"/>
              </p:cNvCxnSpPr>
              <p:nvPr/>
            </p:nvCxnSpPr>
            <p:spPr>
              <a:xfrm flipH="1" flipV="1">
                <a:off x="5226586" y="4292160"/>
                <a:ext cx="266057" cy="138067"/>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9" name="직선 연결선 658">
                <a:extLst>
                  <a:ext uri="{FF2B5EF4-FFF2-40B4-BE49-F238E27FC236}">
                    <a16:creationId xmlns:a16="http://schemas.microsoft.com/office/drawing/2014/main" id="{4DB72E08-308C-484C-9AF8-FF06B19CD588}"/>
                  </a:ext>
                </a:extLst>
              </p:cNvPr>
              <p:cNvCxnSpPr>
                <a:cxnSpLocks/>
              </p:cNvCxnSpPr>
              <p:nvPr/>
            </p:nvCxnSpPr>
            <p:spPr>
              <a:xfrm flipH="1" flipV="1">
                <a:off x="5032906" y="3684004"/>
                <a:ext cx="193680" cy="608156"/>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660" name="직사각형 659">
                <a:extLst>
                  <a:ext uri="{FF2B5EF4-FFF2-40B4-BE49-F238E27FC236}">
                    <a16:creationId xmlns:a16="http://schemas.microsoft.com/office/drawing/2014/main" id="{1343D273-0020-4E78-A8AA-D2CCA5E114EB}"/>
                  </a:ext>
                </a:extLst>
              </p:cNvPr>
              <p:cNvSpPr/>
              <p:nvPr/>
            </p:nvSpPr>
            <p:spPr>
              <a:xfrm>
                <a:off x="4978629" y="3358532"/>
                <a:ext cx="104361" cy="14131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661" name="직선 연결선 660">
                <a:extLst>
                  <a:ext uri="{FF2B5EF4-FFF2-40B4-BE49-F238E27FC236}">
                    <a16:creationId xmlns:a16="http://schemas.microsoft.com/office/drawing/2014/main" id="{84933438-978A-46CA-B684-B7F77120B716}"/>
                  </a:ext>
                </a:extLst>
              </p:cNvPr>
              <p:cNvCxnSpPr>
                <a:cxnSpLocks/>
                <a:stCxn id="654" idx="0"/>
              </p:cNvCxnSpPr>
              <p:nvPr/>
            </p:nvCxnSpPr>
            <p:spPr>
              <a:xfrm flipV="1">
                <a:off x="5697311" y="4375632"/>
                <a:ext cx="0" cy="47688"/>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2" name="직선 연결선 661">
                <a:extLst>
                  <a:ext uri="{FF2B5EF4-FFF2-40B4-BE49-F238E27FC236}">
                    <a16:creationId xmlns:a16="http://schemas.microsoft.com/office/drawing/2014/main" id="{89905BC4-40DB-4D20-B45C-F55A94CE583B}"/>
                  </a:ext>
                </a:extLst>
              </p:cNvPr>
              <p:cNvCxnSpPr>
                <a:cxnSpLocks/>
              </p:cNvCxnSpPr>
              <p:nvPr/>
            </p:nvCxnSpPr>
            <p:spPr>
              <a:xfrm flipH="1" flipV="1">
                <a:off x="5315998" y="4206053"/>
                <a:ext cx="381313" cy="169579"/>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3" name="직선 연결선 662">
                <a:extLst>
                  <a:ext uri="{FF2B5EF4-FFF2-40B4-BE49-F238E27FC236}">
                    <a16:creationId xmlns:a16="http://schemas.microsoft.com/office/drawing/2014/main" id="{616AEE79-EC9E-444C-AA68-4762AD0C5370}"/>
                  </a:ext>
                </a:extLst>
              </p:cNvPr>
              <p:cNvCxnSpPr>
                <a:cxnSpLocks/>
              </p:cNvCxnSpPr>
              <p:nvPr/>
            </p:nvCxnSpPr>
            <p:spPr>
              <a:xfrm flipH="1" flipV="1">
                <a:off x="5160393" y="3661748"/>
                <a:ext cx="155605" cy="544304"/>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4" name="직선 연결선 663">
                <a:extLst>
                  <a:ext uri="{FF2B5EF4-FFF2-40B4-BE49-F238E27FC236}">
                    <a16:creationId xmlns:a16="http://schemas.microsoft.com/office/drawing/2014/main" id="{7D72C731-46B9-4DFB-AE54-91B1085562E5}"/>
                  </a:ext>
                </a:extLst>
              </p:cNvPr>
              <p:cNvCxnSpPr>
                <a:stCxn id="652" idx="0"/>
              </p:cNvCxnSpPr>
              <p:nvPr/>
            </p:nvCxnSpPr>
            <p:spPr>
              <a:xfrm flipH="1" flipV="1">
                <a:off x="5160393" y="3664646"/>
                <a:ext cx="66193" cy="1356"/>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5" name="직선 연결선 664">
                <a:extLst>
                  <a:ext uri="{FF2B5EF4-FFF2-40B4-BE49-F238E27FC236}">
                    <a16:creationId xmlns:a16="http://schemas.microsoft.com/office/drawing/2014/main" id="{073D7B0E-ED6E-4F36-B590-AC1BB6035A77}"/>
                  </a:ext>
                </a:extLst>
              </p:cNvPr>
              <p:cNvCxnSpPr>
                <a:stCxn id="651" idx="2"/>
                <a:endCxn id="655" idx="0"/>
              </p:cNvCxnSpPr>
              <p:nvPr/>
            </p:nvCxnSpPr>
            <p:spPr>
              <a:xfrm flipH="1">
                <a:off x="5844522" y="4378485"/>
                <a:ext cx="82000" cy="91707"/>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6" name="직선 연결선 665">
                <a:extLst>
                  <a:ext uri="{FF2B5EF4-FFF2-40B4-BE49-F238E27FC236}">
                    <a16:creationId xmlns:a16="http://schemas.microsoft.com/office/drawing/2014/main" id="{12599B6F-6C5D-41FA-9DF0-1931D121F358}"/>
                  </a:ext>
                </a:extLst>
              </p:cNvPr>
              <p:cNvCxnSpPr>
                <a:cxnSpLocks/>
                <a:stCxn id="656" idx="0"/>
              </p:cNvCxnSpPr>
              <p:nvPr/>
            </p:nvCxnSpPr>
            <p:spPr>
              <a:xfrm flipV="1">
                <a:off x="5995596" y="4407694"/>
                <a:ext cx="0" cy="62498"/>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7" name="직선 연결선 666">
                <a:extLst>
                  <a:ext uri="{FF2B5EF4-FFF2-40B4-BE49-F238E27FC236}">
                    <a16:creationId xmlns:a16="http://schemas.microsoft.com/office/drawing/2014/main" id="{B6182A98-C689-46CD-A70E-FB124C2F2736}"/>
                  </a:ext>
                </a:extLst>
              </p:cNvPr>
              <p:cNvCxnSpPr>
                <a:cxnSpLocks/>
              </p:cNvCxnSpPr>
              <p:nvPr/>
            </p:nvCxnSpPr>
            <p:spPr>
              <a:xfrm flipV="1">
                <a:off x="5995596" y="4292160"/>
                <a:ext cx="401086" cy="115534"/>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8" name="직선 연결선 667">
                <a:extLst>
                  <a:ext uri="{FF2B5EF4-FFF2-40B4-BE49-F238E27FC236}">
                    <a16:creationId xmlns:a16="http://schemas.microsoft.com/office/drawing/2014/main" id="{577D4839-F6E1-46FF-9C53-F107790B945D}"/>
                  </a:ext>
                </a:extLst>
              </p:cNvPr>
              <p:cNvCxnSpPr>
                <a:cxnSpLocks/>
              </p:cNvCxnSpPr>
              <p:nvPr/>
            </p:nvCxnSpPr>
            <p:spPr>
              <a:xfrm flipV="1">
                <a:off x="6396682" y="3892450"/>
                <a:ext cx="288637" cy="39971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9" name="직선 연결선 668">
                <a:extLst>
                  <a:ext uri="{FF2B5EF4-FFF2-40B4-BE49-F238E27FC236}">
                    <a16:creationId xmlns:a16="http://schemas.microsoft.com/office/drawing/2014/main" id="{3A3E1D4A-DE64-45EA-838E-813CA02E8CF5}"/>
                  </a:ext>
                </a:extLst>
              </p:cNvPr>
              <p:cNvCxnSpPr>
                <a:cxnSpLocks/>
                <a:stCxn id="650" idx="0"/>
              </p:cNvCxnSpPr>
              <p:nvPr/>
            </p:nvCxnSpPr>
            <p:spPr>
              <a:xfrm>
                <a:off x="6639933" y="3666002"/>
                <a:ext cx="4538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70" name="직선 연결선 669">
                <a:extLst>
                  <a:ext uri="{FF2B5EF4-FFF2-40B4-BE49-F238E27FC236}">
                    <a16:creationId xmlns:a16="http://schemas.microsoft.com/office/drawing/2014/main" id="{0CF3CE19-5A04-43DB-BF8F-BBB906D0988B}"/>
                  </a:ext>
                </a:extLst>
              </p:cNvPr>
              <p:cNvCxnSpPr>
                <a:cxnSpLocks/>
              </p:cNvCxnSpPr>
              <p:nvPr/>
            </p:nvCxnSpPr>
            <p:spPr>
              <a:xfrm>
                <a:off x="6685319" y="3661748"/>
                <a:ext cx="0" cy="230702"/>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71" name="직선 연결선 670">
                <a:extLst>
                  <a:ext uri="{FF2B5EF4-FFF2-40B4-BE49-F238E27FC236}">
                    <a16:creationId xmlns:a16="http://schemas.microsoft.com/office/drawing/2014/main" id="{41FB4ACC-9F7E-42FB-A9EC-B1CD0F7A5D74}"/>
                  </a:ext>
                </a:extLst>
              </p:cNvPr>
              <p:cNvCxnSpPr>
                <a:cxnSpLocks/>
                <a:stCxn id="649" idx="0"/>
              </p:cNvCxnSpPr>
              <p:nvPr/>
            </p:nvCxnSpPr>
            <p:spPr>
              <a:xfrm flipV="1">
                <a:off x="5925250" y="2895600"/>
                <a:ext cx="0" cy="49454"/>
              </a:xfrm>
              <a:prstGeom prst="line">
                <a:avLst/>
              </a:prstGeom>
            </p:spPr>
            <p:style>
              <a:lnRef idx="1">
                <a:schemeClr val="accent1"/>
              </a:lnRef>
              <a:fillRef idx="0">
                <a:schemeClr val="accent1"/>
              </a:fillRef>
              <a:effectRef idx="0">
                <a:schemeClr val="accent1"/>
              </a:effectRef>
              <a:fontRef idx="minor">
                <a:schemeClr val="tx1"/>
              </a:fontRef>
            </p:style>
          </p:cxnSp>
          <p:cxnSp>
            <p:nvCxnSpPr>
              <p:cNvPr id="672" name="직선 연결선 671">
                <a:extLst>
                  <a:ext uri="{FF2B5EF4-FFF2-40B4-BE49-F238E27FC236}">
                    <a16:creationId xmlns:a16="http://schemas.microsoft.com/office/drawing/2014/main" id="{FBA879A0-94CC-4DB2-B48B-FE82FD93CA5B}"/>
                  </a:ext>
                </a:extLst>
              </p:cNvPr>
              <p:cNvCxnSpPr>
                <a:cxnSpLocks/>
              </p:cNvCxnSpPr>
              <p:nvPr/>
            </p:nvCxnSpPr>
            <p:spPr>
              <a:xfrm>
                <a:off x="5925250" y="2895600"/>
                <a:ext cx="336353"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73" name="직선 연결선 672">
                <a:extLst>
                  <a:ext uri="{FF2B5EF4-FFF2-40B4-BE49-F238E27FC236}">
                    <a16:creationId xmlns:a16="http://schemas.microsoft.com/office/drawing/2014/main" id="{46A6814B-DB17-4DE6-B538-9C6403F37C0E}"/>
                  </a:ext>
                </a:extLst>
              </p:cNvPr>
              <p:cNvCxnSpPr/>
              <p:nvPr/>
            </p:nvCxnSpPr>
            <p:spPr>
              <a:xfrm>
                <a:off x="6261603" y="2895600"/>
                <a:ext cx="458194" cy="49530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74" name="직선 연결선 673">
                <a:extLst>
                  <a:ext uri="{FF2B5EF4-FFF2-40B4-BE49-F238E27FC236}">
                    <a16:creationId xmlns:a16="http://schemas.microsoft.com/office/drawing/2014/main" id="{1F497868-C4F7-4B7F-BAF8-6F642353CE95}"/>
                  </a:ext>
                </a:extLst>
              </p:cNvPr>
              <p:cNvCxnSpPr>
                <a:cxnSpLocks/>
              </p:cNvCxnSpPr>
              <p:nvPr/>
            </p:nvCxnSpPr>
            <p:spPr>
              <a:xfrm>
                <a:off x="6719797" y="3394075"/>
                <a:ext cx="0" cy="579222"/>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75" name="직선 연결선 674">
                <a:extLst>
                  <a:ext uri="{FF2B5EF4-FFF2-40B4-BE49-F238E27FC236}">
                    <a16:creationId xmlns:a16="http://schemas.microsoft.com/office/drawing/2014/main" id="{4F0312D5-8FA5-4A61-8609-3BE266844E40}"/>
                  </a:ext>
                </a:extLst>
              </p:cNvPr>
              <p:cNvCxnSpPr>
                <a:cxnSpLocks/>
              </p:cNvCxnSpPr>
              <p:nvPr/>
            </p:nvCxnSpPr>
            <p:spPr>
              <a:xfrm flipH="1">
                <a:off x="6424524" y="3966178"/>
                <a:ext cx="295274" cy="396663"/>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76" name="직선 연결선 675">
                <a:extLst>
                  <a:ext uri="{FF2B5EF4-FFF2-40B4-BE49-F238E27FC236}">
                    <a16:creationId xmlns:a16="http://schemas.microsoft.com/office/drawing/2014/main" id="{AA8885EB-38E1-4E57-B284-3BA22173F804}"/>
                  </a:ext>
                </a:extLst>
              </p:cNvPr>
              <p:cNvCxnSpPr/>
              <p:nvPr/>
            </p:nvCxnSpPr>
            <p:spPr>
              <a:xfrm flipH="1">
                <a:off x="6150249" y="4362841"/>
                <a:ext cx="274275" cy="60479"/>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646" name="직선 연결선 645">
              <a:extLst>
                <a:ext uri="{FF2B5EF4-FFF2-40B4-BE49-F238E27FC236}">
                  <a16:creationId xmlns:a16="http://schemas.microsoft.com/office/drawing/2014/main" id="{A6369FBE-F31C-495F-B687-9D02C3E00E0D}"/>
                </a:ext>
              </a:extLst>
            </p:cNvPr>
            <p:cNvCxnSpPr>
              <a:cxnSpLocks/>
            </p:cNvCxnSpPr>
            <p:nvPr/>
          </p:nvCxnSpPr>
          <p:spPr>
            <a:xfrm>
              <a:off x="3559756" y="5456087"/>
              <a:ext cx="0" cy="188924"/>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61" name="그룹 960">
            <a:extLst>
              <a:ext uri="{FF2B5EF4-FFF2-40B4-BE49-F238E27FC236}">
                <a16:creationId xmlns:a16="http://schemas.microsoft.com/office/drawing/2014/main" id="{F23280E3-D68A-4B6A-A624-B9BB9EC1A0FF}"/>
              </a:ext>
            </a:extLst>
          </p:cNvPr>
          <p:cNvGrpSpPr/>
          <p:nvPr/>
        </p:nvGrpSpPr>
        <p:grpSpPr>
          <a:xfrm>
            <a:off x="2814847" y="4451560"/>
            <a:ext cx="1589057" cy="1482048"/>
            <a:chOff x="5207350" y="4703447"/>
            <a:chExt cx="2179739" cy="2032953"/>
          </a:xfrm>
        </p:grpSpPr>
        <p:grpSp>
          <p:nvGrpSpPr>
            <p:cNvPr id="768" name="그룹 767">
              <a:extLst>
                <a:ext uri="{FF2B5EF4-FFF2-40B4-BE49-F238E27FC236}">
                  <a16:creationId xmlns:a16="http://schemas.microsoft.com/office/drawing/2014/main" id="{6CF54D4D-67F4-470E-ABA4-20F134860E6D}"/>
                </a:ext>
              </a:extLst>
            </p:cNvPr>
            <p:cNvGrpSpPr/>
            <p:nvPr/>
          </p:nvGrpSpPr>
          <p:grpSpPr>
            <a:xfrm>
              <a:off x="5212736" y="4703447"/>
              <a:ext cx="2174353" cy="2032066"/>
              <a:chOff x="6024099" y="4615823"/>
              <a:chExt cx="2174353" cy="2032066"/>
            </a:xfrm>
          </p:grpSpPr>
          <p:grpSp>
            <p:nvGrpSpPr>
              <p:cNvPr id="769" name="그룹 768">
                <a:extLst>
                  <a:ext uri="{FF2B5EF4-FFF2-40B4-BE49-F238E27FC236}">
                    <a16:creationId xmlns:a16="http://schemas.microsoft.com/office/drawing/2014/main" id="{AEF00936-3DF7-438F-B02C-95C27EF17117}"/>
                  </a:ext>
                </a:extLst>
              </p:cNvPr>
              <p:cNvGrpSpPr/>
              <p:nvPr/>
            </p:nvGrpSpPr>
            <p:grpSpPr>
              <a:xfrm>
                <a:off x="6024099" y="4621637"/>
                <a:ext cx="2174353" cy="2026252"/>
                <a:chOff x="6024099" y="4621637"/>
                <a:chExt cx="2174353" cy="2026252"/>
              </a:xfrm>
            </p:grpSpPr>
            <p:grpSp>
              <p:nvGrpSpPr>
                <p:cNvPr id="774" name="그룹 773">
                  <a:extLst>
                    <a:ext uri="{FF2B5EF4-FFF2-40B4-BE49-F238E27FC236}">
                      <a16:creationId xmlns:a16="http://schemas.microsoft.com/office/drawing/2014/main" id="{4B0BB89E-69DA-4471-A8D7-93C5C7B03662}"/>
                    </a:ext>
                  </a:extLst>
                </p:cNvPr>
                <p:cNvGrpSpPr/>
                <p:nvPr/>
              </p:nvGrpSpPr>
              <p:grpSpPr>
                <a:xfrm>
                  <a:off x="6024099" y="4621637"/>
                  <a:ext cx="2174353" cy="2026252"/>
                  <a:chOff x="3365096" y="4615823"/>
                  <a:chExt cx="2174353" cy="2026252"/>
                </a:xfrm>
              </p:grpSpPr>
              <p:grpSp>
                <p:nvGrpSpPr>
                  <p:cNvPr id="776" name="그룹 775">
                    <a:extLst>
                      <a:ext uri="{FF2B5EF4-FFF2-40B4-BE49-F238E27FC236}">
                        <a16:creationId xmlns:a16="http://schemas.microsoft.com/office/drawing/2014/main" id="{252D4DDF-45E0-40AC-9620-CACCCBEF9361}"/>
                      </a:ext>
                    </a:extLst>
                  </p:cNvPr>
                  <p:cNvGrpSpPr/>
                  <p:nvPr/>
                </p:nvGrpSpPr>
                <p:grpSpPr>
                  <a:xfrm>
                    <a:off x="3365096" y="4615823"/>
                    <a:ext cx="2174353" cy="2026252"/>
                    <a:chOff x="4838246" y="2654498"/>
                    <a:chExt cx="2174353" cy="2026252"/>
                  </a:xfrm>
                </p:grpSpPr>
                <p:grpSp>
                  <p:nvGrpSpPr>
                    <p:cNvPr id="778" name="그룹 777">
                      <a:extLst>
                        <a:ext uri="{FF2B5EF4-FFF2-40B4-BE49-F238E27FC236}">
                          <a16:creationId xmlns:a16="http://schemas.microsoft.com/office/drawing/2014/main" id="{D3632682-CE71-4200-B283-06A05E07FD53}"/>
                        </a:ext>
                      </a:extLst>
                    </p:cNvPr>
                    <p:cNvGrpSpPr/>
                    <p:nvPr/>
                  </p:nvGrpSpPr>
                  <p:grpSpPr>
                    <a:xfrm>
                      <a:off x="4838246" y="2654498"/>
                      <a:ext cx="2174353" cy="2026252"/>
                      <a:chOff x="6504550" y="3509112"/>
                      <a:chExt cx="2174353" cy="2026252"/>
                    </a:xfrm>
                  </p:grpSpPr>
                  <p:grpSp>
                    <p:nvGrpSpPr>
                      <p:cNvPr id="808" name="그룹 807">
                        <a:extLst>
                          <a:ext uri="{FF2B5EF4-FFF2-40B4-BE49-F238E27FC236}">
                            <a16:creationId xmlns:a16="http://schemas.microsoft.com/office/drawing/2014/main" id="{54A4D7F5-20E5-452F-A019-C03F7AE40497}"/>
                          </a:ext>
                        </a:extLst>
                      </p:cNvPr>
                      <p:cNvGrpSpPr/>
                      <p:nvPr/>
                    </p:nvGrpSpPr>
                    <p:grpSpPr>
                      <a:xfrm>
                        <a:off x="6504550" y="3509112"/>
                        <a:ext cx="2174353" cy="2026252"/>
                        <a:chOff x="2691574" y="2582790"/>
                        <a:chExt cx="2174353" cy="2026252"/>
                      </a:xfrm>
                    </p:grpSpPr>
                    <p:grpSp>
                      <p:nvGrpSpPr>
                        <p:cNvPr id="822" name="그룹 821">
                          <a:extLst>
                            <a:ext uri="{FF2B5EF4-FFF2-40B4-BE49-F238E27FC236}">
                              <a16:creationId xmlns:a16="http://schemas.microsoft.com/office/drawing/2014/main" id="{55AD4F22-937C-419E-B094-4FAA21210B89}"/>
                            </a:ext>
                          </a:extLst>
                        </p:cNvPr>
                        <p:cNvGrpSpPr/>
                        <p:nvPr/>
                      </p:nvGrpSpPr>
                      <p:grpSpPr>
                        <a:xfrm>
                          <a:off x="2691574" y="2582790"/>
                          <a:ext cx="2174353" cy="2026252"/>
                          <a:chOff x="476006" y="3245659"/>
                          <a:chExt cx="2307607" cy="2150430"/>
                        </a:xfrm>
                      </p:grpSpPr>
                      <p:sp>
                        <p:nvSpPr>
                          <p:cNvPr id="835" name="직사각형 834">
                            <a:extLst>
                              <a:ext uri="{FF2B5EF4-FFF2-40B4-BE49-F238E27FC236}">
                                <a16:creationId xmlns:a16="http://schemas.microsoft.com/office/drawing/2014/main" id="{D34704EA-0F9C-4317-856C-11E2AF789ED8}"/>
                              </a:ext>
                            </a:extLst>
                          </p:cNvPr>
                          <p:cNvSpPr/>
                          <p:nvPr/>
                        </p:nvSpPr>
                        <p:spPr>
                          <a:xfrm>
                            <a:off x="476006" y="3245659"/>
                            <a:ext cx="2307607" cy="215043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36" name="타원 835">
                            <a:extLst>
                              <a:ext uri="{FF2B5EF4-FFF2-40B4-BE49-F238E27FC236}">
                                <a16:creationId xmlns:a16="http://schemas.microsoft.com/office/drawing/2014/main" id="{B9FD1919-4574-4A16-B67B-32BD91A3DD5C}"/>
                              </a:ext>
                            </a:extLst>
                          </p:cNvPr>
                          <p:cNvSpPr/>
                          <p:nvPr/>
                        </p:nvSpPr>
                        <p:spPr>
                          <a:xfrm>
                            <a:off x="888145" y="3572309"/>
                            <a:ext cx="1499963" cy="1499963"/>
                          </a:xfrm>
                          <a:prstGeom prst="ellipse">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sp>
                      <p:nvSpPr>
                        <p:cNvPr id="823" name="타원 822">
                          <a:extLst>
                            <a:ext uri="{FF2B5EF4-FFF2-40B4-BE49-F238E27FC236}">
                              <a16:creationId xmlns:a16="http://schemas.microsoft.com/office/drawing/2014/main" id="{3E638B04-2FDA-4F6B-AF36-43085EE6F3D5}"/>
                            </a:ext>
                          </a:extLst>
                        </p:cNvPr>
                        <p:cNvSpPr/>
                        <p:nvPr/>
                      </p:nvSpPr>
                      <p:spPr>
                        <a:xfrm>
                          <a:off x="3641956" y="3459121"/>
                          <a:ext cx="273607" cy="273607"/>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24" name="타원 823">
                          <a:extLst>
                            <a:ext uri="{FF2B5EF4-FFF2-40B4-BE49-F238E27FC236}">
                              <a16:creationId xmlns:a16="http://schemas.microsoft.com/office/drawing/2014/main" id="{E52FC04B-D918-4C14-A9D4-5668EC7E12E5}"/>
                            </a:ext>
                          </a:extLst>
                        </p:cNvPr>
                        <p:cNvSpPr/>
                        <p:nvPr/>
                      </p:nvSpPr>
                      <p:spPr>
                        <a:xfrm>
                          <a:off x="3553942" y="3371107"/>
                          <a:ext cx="449635" cy="449635"/>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25" name="타원 824">
                          <a:extLst>
                            <a:ext uri="{FF2B5EF4-FFF2-40B4-BE49-F238E27FC236}">
                              <a16:creationId xmlns:a16="http://schemas.microsoft.com/office/drawing/2014/main" id="{4F218147-BD92-483F-B4F0-B0BD3A2F02D8}"/>
                            </a:ext>
                          </a:extLst>
                        </p:cNvPr>
                        <p:cNvSpPr/>
                        <p:nvPr/>
                      </p:nvSpPr>
                      <p:spPr>
                        <a:xfrm>
                          <a:off x="3479031" y="3296196"/>
                          <a:ext cx="599453" cy="599453"/>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26" name="타원 825">
                          <a:extLst>
                            <a:ext uri="{FF2B5EF4-FFF2-40B4-BE49-F238E27FC236}">
                              <a16:creationId xmlns:a16="http://schemas.microsoft.com/office/drawing/2014/main" id="{AACC4D95-388F-4926-A0E6-8BD82CDBC4B5}"/>
                            </a:ext>
                          </a:extLst>
                        </p:cNvPr>
                        <p:cNvSpPr/>
                        <p:nvPr/>
                      </p:nvSpPr>
                      <p:spPr>
                        <a:xfrm>
                          <a:off x="3411862" y="3229027"/>
                          <a:ext cx="733787" cy="733787"/>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27" name="타원 826">
                          <a:extLst>
                            <a:ext uri="{FF2B5EF4-FFF2-40B4-BE49-F238E27FC236}">
                              <a16:creationId xmlns:a16="http://schemas.microsoft.com/office/drawing/2014/main" id="{5AC164AF-7328-40A4-BD02-05FE0DF3DDFC}"/>
                            </a:ext>
                          </a:extLst>
                        </p:cNvPr>
                        <p:cNvSpPr/>
                        <p:nvPr/>
                      </p:nvSpPr>
                      <p:spPr>
                        <a:xfrm>
                          <a:off x="3362652" y="3179817"/>
                          <a:ext cx="832204" cy="832204"/>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828" name="타원 827">
                          <a:extLst>
                            <a:ext uri="{FF2B5EF4-FFF2-40B4-BE49-F238E27FC236}">
                              <a16:creationId xmlns:a16="http://schemas.microsoft.com/office/drawing/2014/main" id="{4893F003-B782-411C-A9D2-47699999FCB0}"/>
                            </a:ext>
                          </a:extLst>
                        </p:cNvPr>
                        <p:cNvSpPr/>
                        <p:nvPr/>
                      </p:nvSpPr>
                      <p:spPr>
                        <a:xfrm>
                          <a:off x="3313444" y="3130609"/>
                          <a:ext cx="936566" cy="936566"/>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829" name="타원 828">
                          <a:extLst>
                            <a:ext uri="{FF2B5EF4-FFF2-40B4-BE49-F238E27FC236}">
                              <a16:creationId xmlns:a16="http://schemas.microsoft.com/office/drawing/2014/main" id="{F1A829E1-8B30-41BB-A231-CEA69259D869}"/>
                            </a:ext>
                          </a:extLst>
                        </p:cNvPr>
                        <p:cNvSpPr/>
                        <p:nvPr/>
                      </p:nvSpPr>
                      <p:spPr>
                        <a:xfrm>
                          <a:off x="3264181" y="3081346"/>
                          <a:ext cx="1033453" cy="1033453"/>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830" name="타원 829">
                          <a:extLst>
                            <a:ext uri="{FF2B5EF4-FFF2-40B4-BE49-F238E27FC236}">
                              <a16:creationId xmlns:a16="http://schemas.microsoft.com/office/drawing/2014/main" id="{5D3D3572-8CBE-4AEF-8C45-2FE0DF60ABB4}"/>
                            </a:ext>
                          </a:extLst>
                        </p:cNvPr>
                        <p:cNvSpPr/>
                        <p:nvPr/>
                      </p:nvSpPr>
                      <p:spPr>
                        <a:xfrm>
                          <a:off x="3218224" y="3035389"/>
                          <a:ext cx="1121055" cy="1121055"/>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831" name="타원 830">
                          <a:extLst>
                            <a:ext uri="{FF2B5EF4-FFF2-40B4-BE49-F238E27FC236}">
                              <a16:creationId xmlns:a16="http://schemas.microsoft.com/office/drawing/2014/main" id="{49F4B014-EB1E-4FB4-BED2-54E579E8C496}"/>
                            </a:ext>
                          </a:extLst>
                        </p:cNvPr>
                        <p:cNvSpPr/>
                        <p:nvPr/>
                      </p:nvSpPr>
                      <p:spPr>
                        <a:xfrm>
                          <a:off x="3183745" y="3000910"/>
                          <a:ext cx="1190012" cy="1190012"/>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832" name="타원 831">
                          <a:extLst>
                            <a:ext uri="{FF2B5EF4-FFF2-40B4-BE49-F238E27FC236}">
                              <a16:creationId xmlns:a16="http://schemas.microsoft.com/office/drawing/2014/main" id="{6AF47045-5DDD-4111-AB7A-41D64B4D28F3}"/>
                            </a:ext>
                          </a:extLst>
                        </p:cNvPr>
                        <p:cNvSpPr/>
                        <p:nvPr/>
                      </p:nvSpPr>
                      <p:spPr>
                        <a:xfrm>
                          <a:off x="3149202" y="2966367"/>
                          <a:ext cx="1260873" cy="1260873"/>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833" name="타원 832">
                          <a:extLst>
                            <a:ext uri="{FF2B5EF4-FFF2-40B4-BE49-F238E27FC236}">
                              <a16:creationId xmlns:a16="http://schemas.microsoft.com/office/drawing/2014/main" id="{9F467DA8-126C-48AF-B932-0B31A6ECB280}"/>
                            </a:ext>
                          </a:extLst>
                        </p:cNvPr>
                        <p:cNvSpPr/>
                        <p:nvPr/>
                      </p:nvSpPr>
                      <p:spPr>
                        <a:xfrm>
                          <a:off x="3125152" y="2934671"/>
                          <a:ext cx="1315536" cy="1319247"/>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834" name="타원 833">
                          <a:extLst>
                            <a:ext uri="{FF2B5EF4-FFF2-40B4-BE49-F238E27FC236}">
                              <a16:creationId xmlns:a16="http://schemas.microsoft.com/office/drawing/2014/main" id="{6E32C825-77C7-44C6-AC14-2F01E1C85DCC}"/>
                            </a:ext>
                          </a:extLst>
                        </p:cNvPr>
                        <p:cNvSpPr/>
                        <p:nvPr/>
                      </p:nvSpPr>
                      <p:spPr>
                        <a:xfrm>
                          <a:off x="3099951" y="2910164"/>
                          <a:ext cx="1371504" cy="1371504"/>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sp>
                    <p:nvSpPr>
                      <p:cNvPr id="809" name="직사각형 808">
                        <a:extLst>
                          <a:ext uri="{FF2B5EF4-FFF2-40B4-BE49-F238E27FC236}">
                            <a16:creationId xmlns:a16="http://schemas.microsoft.com/office/drawing/2014/main" id="{31D0F1F8-A40D-4CEC-AAC8-3ED3054D1D07}"/>
                          </a:ext>
                        </a:extLst>
                      </p:cNvPr>
                      <p:cNvSpPr/>
                      <p:nvPr/>
                    </p:nvSpPr>
                    <p:spPr>
                      <a:xfrm>
                        <a:off x="6548106" y="3549701"/>
                        <a:ext cx="2087243" cy="1945075"/>
                      </a:xfrm>
                      <a:prstGeom prst="rect">
                        <a:avLst/>
                      </a:prstGeom>
                      <a:solidFill>
                        <a:srgbClr val="FD33D2">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10" name="타원 809">
                        <a:extLst>
                          <a:ext uri="{FF2B5EF4-FFF2-40B4-BE49-F238E27FC236}">
                            <a16:creationId xmlns:a16="http://schemas.microsoft.com/office/drawing/2014/main" id="{AA9C8766-5C76-4DC0-AEE5-F357C6078831}"/>
                          </a:ext>
                        </a:extLst>
                      </p:cNvPr>
                      <p:cNvSpPr/>
                      <p:nvPr/>
                    </p:nvSpPr>
                    <p:spPr>
                      <a:xfrm>
                        <a:off x="7573727" y="4407694"/>
                        <a:ext cx="36000" cy="36000"/>
                      </a:xfrm>
                      <a:prstGeom prst="ellipse">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11" name="타원 810">
                        <a:extLst>
                          <a:ext uri="{FF2B5EF4-FFF2-40B4-BE49-F238E27FC236}">
                            <a16:creationId xmlns:a16="http://schemas.microsoft.com/office/drawing/2014/main" id="{09641A10-232C-4EB9-A7E6-316DC788D861}"/>
                          </a:ext>
                        </a:extLst>
                      </p:cNvPr>
                      <p:cNvSpPr/>
                      <p:nvPr/>
                    </p:nvSpPr>
                    <p:spPr>
                      <a:xfrm>
                        <a:off x="7573727" y="4111103"/>
                        <a:ext cx="36000" cy="36000"/>
                      </a:xfrm>
                      <a:prstGeom prst="ellipse">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12" name="타원 811">
                        <a:extLst>
                          <a:ext uri="{FF2B5EF4-FFF2-40B4-BE49-F238E27FC236}">
                            <a16:creationId xmlns:a16="http://schemas.microsoft.com/office/drawing/2014/main" id="{48E9675E-BE98-4B05-8CF3-D310C7C21FE1}"/>
                          </a:ext>
                        </a:extLst>
                      </p:cNvPr>
                      <p:cNvSpPr/>
                      <p:nvPr/>
                    </p:nvSpPr>
                    <p:spPr>
                      <a:xfrm>
                        <a:off x="7573727" y="3930178"/>
                        <a:ext cx="36000" cy="36000"/>
                      </a:xfrm>
                      <a:prstGeom prst="ellipse">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13" name="타원 812">
                        <a:extLst>
                          <a:ext uri="{FF2B5EF4-FFF2-40B4-BE49-F238E27FC236}">
                            <a16:creationId xmlns:a16="http://schemas.microsoft.com/office/drawing/2014/main" id="{4FD818BF-864E-4226-A985-C198C4AEBF48}"/>
                          </a:ext>
                        </a:extLst>
                      </p:cNvPr>
                      <p:cNvSpPr/>
                      <p:nvPr/>
                    </p:nvSpPr>
                    <p:spPr>
                      <a:xfrm>
                        <a:off x="7754095" y="4502616"/>
                        <a:ext cx="36000" cy="36000"/>
                      </a:xfrm>
                      <a:prstGeom prst="ellipse">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14" name="타원 813">
                        <a:extLst>
                          <a:ext uri="{FF2B5EF4-FFF2-40B4-BE49-F238E27FC236}">
                            <a16:creationId xmlns:a16="http://schemas.microsoft.com/office/drawing/2014/main" id="{B57D1760-35BA-4D51-A00F-7E9C85846166}"/>
                          </a:ext>
                        </a:extLst>
                      </p:cNvPr>
                      <p:cNvSpPr/>
                      <p:nvPr/>
                    </p:nvSpPr>
                    <p:spPr>
                      <a:xfrm>
                        <a:off x="8013091" y="4502616"/>
                        <a:ext cx="36000" cy="36000"/>
                      </a:xfrm>
                      <a:prstGeom prst="ellipse">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15" name="타원 814">
                        <a:extLst>
                          <a:ext uri="{FF2B5EF4-FFF2-40B4-BE49-F238E27FC236}">
                            <a16:creationId xmlns:a16="http://schemas.microsoft.com/office/drawing/2014/main" id="{4B5DC1D3-34CA-4344-99D5-750907C3780D}"/>
                          </a:ext>
                        </a:extLst>
                      </p:cNvPr>
                      <p:cNvSpPr/>
                      <p:nvPr/>
                    </p:nvSpPr>
                    <p:spPr>
                      <a:xfrm>
                        <a:off x="8184040" y="4502616"/>
                        <a:ext cx="36000" cy="36000"/>
                      </a:xfrm>
                      <a:prstGeom prst="ellipse">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16" name="타원 815">
                        <a:extLst>
                          <a:ext uri="{FF2B5EF4-FFF2-40B4-BE49-F238E27FC236}">
                            <a16:creationId xmlns:a16="http://schemas.microsoft.com/office/drawing/2014/main" id="{8D11596E-2BD5-4E20-B074-868D6BCF3439}"/>
                          </a:ext>
                        </a:extLst>
                      </p:cNvPr>
                      <p:cNvSpPr/>
                      <p:nvPr/>
                    </p:nvSpPr>
                    <p:spPr>
                      <a:xfrm>
                        <a:off x="7573727" y="4769315"/>
                        <a:ext cx="36000" cy="36000"/>
                      </a:xfrm>
                      <a:prstGeom prst="ellipse">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17" name="타원 816">
                        <a:extLst>
                          <a:ext uri="{FF2B5EF4-FFF2-40B4-BE49-F238E27FC236}">
                            <a16:creationId xmlns:a16="http://schemas.microsoft.com/office/drawing/2014/main" id="{E855FF9A-2B25-4A0A-B61D-6280750F5A6B}"/>
                          </a:ext>
                        </a:extLst>
                      </p:cNvPr>
                      <p:cNvSpPr/>
                      <p:nvPr/>
                    </p:nvSpPr>
                    <p:spPr>
                      <a:xfrm>
                        <a:off x="7573727" y="5001874"/>
                        <a:ext cx="36000" cy="36000"/>
                      </a:xfrm>
                      <a:prstGeom prst="ellipse">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18" name="타원 817">
                        <a:extLst>
                          <a:ext uri="{FF2B5EF4-FFF2-40B4-BE49-F238E27FC236}">
                            <a16:creationId xmlns:a16="http://schemas.microsoft.com/office/drawing/2014/main" id="{1F560B3E-EA0C-4CD9-A85E-BADD13697F91}"/>
                          </a:ext>
                        </a:extLst>
                      </p:cNvPr>
                      <p:cNvSpPr/>
                      <p:nvPr/>
                    </p:nvSpPr>
                    <p:spPr>
                      <a:xfrm>
                        <a:off x="7572978" y="5181455"/>
                        <a:ext cx="36000" cy="36000"/>
                      </a:xfrm>
                      <a:prstGeom prst="ellipse">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19" name="타원 818">
                        <a:extLst>
                          <a:ext uri="{FF2B5EF4-FFF2-40B4-BE49-F238E27FC236}">
                            <a16:creationId xmlns:a16="http://schemas.microsoft.com/office/drawing/2014/main" id="{72EF4BC0-819B-4A62-B20E-DC4DC7C366ED}"/>
                          </a:ext>
                        </a:extLst>
                      </p:cNvPr>
                      <p:cNvSpPr/>
                      <p:nvPr/>
                    </p:nvSpPr>
                    <p:spPr>
                      <a:xfrm>
                        <a:off x="7244383" y="4505934"/>
                        <a:ext cx="36000" cy="36000"/>
                      </a:xfrm>
                      <a:prstGeom prst="ellipse">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20" name="타원 819">
                        <a:extLst>
                          <a:ext uri="{FF2B5EF4-FFF2-40B4-BE49-F238E27FC236}">
                            <a16:creationId xmlns:a16="http://schemas.microsoft.com/office/drawing/2014/main" id="{53454A26-0EEB-47E3-825B-5AB692AE0AC9}"/>
                          </a:ext>
                        </a:extLst>
                      </p:cNvPr>
                      <p:cNvSpPr/>
                      <p:nvPr/>
                    </p:nvSpPr>
                    <p:spPr>
                      <a:xfrm>
                        <a:off x="7037010" y="4502616"/>
                        <a:ext cx="36000" cy="36000"/>
                      </a:xfrm>
                      <a:prstGeom prst="ellipse">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21" name="타원 820">
                        <a:extLst>
                          <a:ext uri="{FF2B5EF4-FFF2-40B4-BE49-F238E27FC236}">
                            <a16:creationId xmlns:a16="http://schemas.microsoft.com/office/drawing/2014/main" id="{76350902-2415-444C-A06F-81B638321B1B}"/>
                          </a:ext>
                        </a:extLst>
                      </p:cNvPr>
                      <p:cNvSpPr/>
                      <p:nvPr/>
                    </p:nvSpPr>
                    <p:spPr>
                      <a:xfrm>
                        <a:off x="6910646" y="4502616"/>
                        <a:ext cx="36000" cy="36000"/>
                      </a:xfrm>
                      <a:prstGeom prst="ellipse">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779" name="타원 778">
                      <a:extLst>
                        <a:ext uri="{FF2B5EF4-FFF2-40B4-BE49-F238E27FC236}">
                          <a16:creationId xmlns:a16="http://schemas.microsoft.com/office/drawing/2014/main" id="{02385B6C-69B0-4AE9-9A86-70C64D7FED10}"/>
                        </a:ext>
                      </a:extLst>
                    </p:cNvPr>
                    <p:cNvSpPr/>
                    <p:nvPr/>
                  </p:nvSpPr>
                  <p:spPr>
                    <a:xfrm>
                      <a:off x="5906674" y="2949760"/>
                      <a:ext cx="36000" cy="36000"/>
                    </a:xfrm>
                    <a:prstGeom prst="ellipse">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80" name="직사각형 779">
                      <a:extLst>
                        <a:ext uri="{FF2B5EF4-FFF2-40B4-BE49-F238E27FC236}">
                          <a16:creationId xmlns:a16="http://schemas.microsoft.com/office/drawing/2014/main" id="{1C15AE3F-FCFE-48F3-8CEB-9530D11E5057}"/>
                        </a:ext>
                      </a:extLst>
                    </p:cNvPr>
                    <p:cNvSpPr/>
                    <p:nvPr/>
                  </p:nvSpPr>
                  <p:spPr>
                    <a:xfrm>
                      <a:off x="5907250" y="2945054"/>
                      <a:ext cx="36000" cy="648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81" name="직사각형 780">
                      <a:extLst>
                        <a:ext uri="{FF2B5EF4-FFF2-40B4-BE49-F238E27FC236}">
                          <a16:creationId xmlns:a16="http://schemas.microsoft.com/office/drawing/2014/main" id="{D6225C9C-FA7A-421A-88E6-7356A0714BF7}"/>
                        </a:ext>
                      </a:extLst>
                    </p:cNvPr>
                    <p:cNvSpPr/>
                    <p:nvPr/>
                  </p:nvSpPr>
                  <p:spPr>
                    <a:xfrm rot="5400000">
                      <a:off x="6342933" y="3387002"/>
                      <a:ext cx="36000" cy="558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82" name="직사각형 781">
                      <a:extLst>
                        <a:ext uri="{FF2B5EF4-FFF2-40B4-BE49-F238E27FC236}">
                          <a16:creationId xmlns:a16="http://schemas.microsoft.com/office/drawing/2014/main" id="{F7E8BB19-6BD0-4F6B-A689-EA7683E1D5D1}"/>
                        </a:ext>
                      </a:extLst>
                    </p:cNvPr>
                    <p:cNvSpPr/>
                    <p:nvPr/>
                  </p:nvSpPr>
                  <p:spPr>
                    <a:xfrm>
                      <a:off x="5908522" y="3910485"/>
                      <a:ext cx="36000" cy="468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83" name="직사각형 782">
                      <a:extLst>
                        <a:ext uri="{FF2B5EF4-FFF2-40B4-BE49-F238E27FC236}">
                          <a16:creationId xmlns:a16="http://schemas.microsoft.com/office/drawing/2014/main" id="{D1B7748A-0604-4738-A805-6155983C0671}"/>
                        </a:ext>
                      </a:extLst>
                    </p:cNvPr>
                    <p:cNvSpPr/>
                    <p:nvPr/>
                  </p:nvSpPr>
                  <p:spPr>
                    <a:xfrm rot="16200000">
                      <a:off x="5406586" y="3468002"/>
                      <a:ext cx="36000" cy="396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84" name="직사각형 783">
                      <a:extLst>
                        <a:ext uri="{FF2B5EF4-FFF2-40B4-BE49-F238E27FC236}">
                          <a16:creationId xmlns:a16="http://schemas.microsoft.com/office/drawing/2014/main" id="{49D573C3-B4AA-444D-98DB-5BFBCF2BCAAD}"/>
                        </a:ext>
                      </a:extLst>
                    </p:cNvPr>
                    <p:cNvSpPr/>
                    <p:nvPr/>
                  </p:nvSpPr>
                  <p:spPr>
                    <a:xfrm>
                      <a:off x="5492643" y="4359568"/>
                      <a:ext cx="104361" cy="14131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85" name="직사각형 784">
                      <a:extLst>
                        <a:ext uri="{FF2B5EF4-FFF2-40B4-BE49-F238E27FC236}">
                          <a16:creationId xmlns:a16="http://schemas.microsoft.com/office/drawing/2014/main" id="{F81117F1-78EC-49F9-B3E7-F4EA8A743404}"/>
                        </a:ext>
                      </a:extLst>
                    </p:cNvPr>
                    <p:cNvSpPr/>
                    <p:nvPr/>
                  </p:nvSpPr>
                  <p:spPr>
                    <a:xfrm>
                      <a:off x="5645130" y="4423320"/>
                      <a:ext cx="104361" cy="14131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86" name="직사각형 785">
                      <a:extLst>
                        <a:ext uri="{FF2B5EF4-FFF2-40B4-BE49-F238E27FC236}">
                          <a16:creationId xmlns:a16="http://schemas.microsoft.com/office/drawing/2014/main" id="{619AA095-D6C3-43B3-88E5-F395390CF1C6}"/>
                        </a:ext>
                      </a:extLst>
                    </p:cNvPr>
                    <p:cNvSpPr/>
                    <p:nvPr/>
                  </p:nvSpPr>
                  <p:spPr>
                    <a:xfrm>
                      <a:off x="5792341" y="4470192"/>
                      <a:ext cx="104361" cy="14131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87" name="직사각형 786">
                      <a:extLst>
                        <a:ext uri="{FF2B5EF4-FFF2-40B4-BE49-F238E27FC236}">
                          <a16:creationId xmlns:a16="http://schemas.microsoft.com/office/drawing/2014/main" id="{53B24F85-624A-4374-845F-A59419A5F1AF}"/>
                        </a:ext>
                      </a:extLst>
                    </p:cNvPr>
                    <p:cNvSpPr/>
                    <p:nvPr/>
                  </p:nvSpPr>
                  <p:spPr>
                    <a:xfrm>
                      <a:off x="5943415" y="4470192"/>
                      <a:ext cx="104361" cy="14131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88" name="직사각형 787">
                      <a:extLst>
                        <a:ext uri="{FF2B5EF4-FFF2-40B4-BE49-F238E27FC236}">
                          <a16:creationId xmlns:a16="http://schemas.microsoft.com/office/drawing/2014/main" id="{68657C08-62D6-49B4-8966-BF1B0C66ED50}"/>
                        </a:ext>
                      </a:extLst>
                    </p:cNvPr>
                    <p:cNvSpPr/>
                    <p:nvPr/>
                  </p:nvSpPr>
                  <p:spPr>
                    <a:xfrm>
                      <a:off x="6091330" y="4423321"/>
                      <a:ext cx="104361" cy="14131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789" name="직선 연결선 788">
                      <a:extLst>
                        <a:ext uri="{FF2B5EF4-FFF2-40B4-BE49-F238E27FC236}">
                          <a16:creationId xmlns:a16="http://schemas.microsoft.com/office/drawing/2014/main" id="{442B34F8-0D9E-4F44-9FB9-9B559C5FDAD9}"/>
                        </a:ext>
                      </a:extLst>
                    </p:cNvPr>
                    <p:cNvCxnSpPr>
                      <a:stCxn id="784" idx="1"/>
                    </p:cNvCxnSpPr>
                    <p:nvPr/>
                  </p:nvCxnSpPr>
                  <p:spPr>
                    <a:xfrm flipH="1" flipV="1">
                      <a:off x="5226586" y="4292160"/>
                      <a:ext cx="266057" cy="138067"/>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0" name="직선 연결선 789">
                      <a:extLst>
                        <a:ext uri="{FF2B5EF4-FFF2-40B4-BE49-F238E27FC236}">
                          <a16:creationId xmlns:a16="http://schemas.microsoft.com/office/drawing/2014/main" id="{4081B451-7543-4C92-835D-ED18A5603E23}"/>
                        </a:ext>
                      </a:extLst>
                    </p:cNvPr>
                    <p:cNvCxnSpPr>
                      <a:cxnSpLocks/>
                    </p:cNvCxnSpPr>
                    <p:nvPr/>
                  </p:nvCxnSpPr>
                  <p:spPr>
                    <a:xfrm flipH="1" flipV="1">
                      <a:off x="5032906" y="3684004"/>
                      <a:ext cx="193680" cy="608156"/>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791" name="직사각형 790">
                      <a:extLst>
                        <a:ext uri="{FF2B5EF4-FFF2-40B4-BE49-F238E27FC236}">
                          <a16:creationId xmlns:a16="http://schemas.microsoft.com/office/drawing/2014/main" id="{4FC37DB5-1CDC-4503-BC55-598660A2ADAC}"/>
                        </a:ext>
                      </a:extLst>
                    </p:cNvPr>
                    <p:cNvSpPr/>
                    <p:nvPr/>
                  </p:nvSpPr>
                  <p:spPr>
                    <a:xfrm>
                      <a:off x="4978629" y="3358532"/>
                      <a:ext cx="104361" cy="14131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792" name="직선 연결선 791">
                      <a:extLst>
                        <a:ext uri="{FF2B5EF4-FFF2-40B4-BE49-F238E27FC236}">
                          <a16:creationId xmlns:a16="http://schemas.microsoft.com/office/drawing/2014/main" id="{952EC78A-4F1B-438F-8915-33E5261F5FC0}"/>
                        </a:ext>
                      </a:extLst>
                    </p:cNvPr>
                    <p:cNvCxnSpPr>
                      <a:cxnSpLocks/>
                      <a:stCxn id="785" idx="0"/>
                    </p:cNvCxnSpPr>
                    <p:nvPr/>
                  </p:nvCxnSpPr>
                  <p:spPr>
                    <a:xfrm flipV="1">
                      <a:off x="5697311" y="4375632"/>
                      <a:ext cx="0" cy="47688"/>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3" name="직선 연결선 792">
                      <a:extLst>
                        <a:ext uri="{FF2B5EF4-FFF2-40B4-BE49-F238E27FC236}">
                          <a16:creationId xmlns:a16="http://schemas.microsoft.com/office/drawing/2014/main" id="{8DBB4CC6-3CD1-497B-898F-FD2733AD3A20}"/>
                        </a:ext>
                      </a:extLst>
                    </p:cNvPr>
                    <p:cNvCxnSpPr>
                      <a:cxnSpLocks/>
                    </p:cNvCxnSpPr>
                    <p:nvPr/>
                  </p:nvCxnSpPr>
                  <p:spPr>
                    <a:xfrm flipH="1" flipV="1">
                      <a:off x="5315998" y="4206053"/>
                      <a:ext cx="381313" cy="169579"/>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4" name="직선 연결선 793">
                      <a:extLst>
                        <a:ext uri="{FF2B5EF4-FFF2-40B4-BE49-F238E27FC236}">
                          <a16:creationId xmlns:a16="http://schemas.microsoft.com/office/drawing/2014/main" id="{3A4EA106-187A-46D7-BF5E-B95D9096F725}"/>
                        </a:ext>
                      </a:extLst>
                    </p:cNvPr>
                    <p:cNvCxnSpPr>
                      <a:cxnSpLocks/>
                    </p:cNvCxnSpPr>
                    <p:nvPr/>
                  </p:nvCxnSpPr>
                  <p:spPr>
                    <a:xfrm flipH="1" flipV="1">
                      <a:off x="5160393" y="3661748"/>
                      <a:ext cx="155605" cy="544304"/>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5" name="직선 연결선 794">
                      <a:extLst>
                        <a:ext uri="{FF2B5EF4-FFF2-40B4-BE49-F238E27FC236}">
                          <a16:creationId xmlns:a16="http://schemas.microsoft.com/office/drawing/2014/main" id="{EBCEEF4C-B8C0-4066-88F2-76B29EA49501}"/>
                        </a:ext>
                      </a:extLst>
                    </p:cNvPr>
                    <p:cNvCxnSpPr>
                      <a:stCxn id="783" idx="0"/>
                    </p:cNvCxnSpPr>
                    <p:nvPr/>
                  </p:nvCxnSpPr>
                  <p:spPr>
                    <a:xfrm flipH="1" flipV="1">
                      <a:off x="5160393" y="3664646"/>
                      <a:ext cx="66193" cy="1356"/>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6" name="직선 연결선 795">
                      <a:extLst>
                        <a:ext uri="{FF2B5EF4-FFF2-40B4-BE49-F238E27FC236}">
                          <a16:creationId xmlns:a16="http://schemas.microsoft.com/office/drawing/2014/main" id="{6923397B-4391-4448-93EF-E7ACCA5A944D}"/>
                        </a:ext>
                      </a:extLst>
                    </p:cNvPr>
                    <p:cNvCxnSpPr>
                      <a:stCxn id="782" idx="2"/>
                      <a:endCxn id="786" idx="0"/>
                    </p:cNvCxnSpPr>
                    <p:nvPr/>
                  </p:nvCxnSpPr>
                  <p:spPr>
                    <a:xfrm flipH="1">
                      <a:off x="5844522" y="4378485"/>
                      <a:ext cx="82000" cy="91707"/>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7" name="직선 연결선 796">
                      <a:extLst>
                        <a:ext uri="{FF2B5EF4-FFF2-40B4-BE49-F238E27FC236}">
                          <a16:creationId xmlns:a16="http://schemas.microsoft.com/office/drawing/2014/main" id="{94045B8D-9419-464A-9AD4-A3BB5EB55CA0}"/>
                        </a:ext>
                      </a:extLst>
                    </p:cNvPr>
                    <p:cNvCxnSpPr>
                      <a:cxnSpLocks/>
                      <a:stCxn id="787" idx="0"/>
                    </p:cNvCxnSpPr>
                    <p:nvPr/>
                  </p:nvCxnSpPr>
                  <p:spPr>
                    <a:xfrm flipV="1">
                      <a:off x="5995596" y="4407694"/>
                      <a:ext cx="0" cy="62498"/>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8" name="직선 연결선 797">
                      <a:extLst>
                        <a:ext uri="{FF2B5EF4-FFF2-40B4-BE49-F238E27FC236}">
                          <a16:creationId xmlns:a16="http://schemas.microsoft.com/office/drawing/2014/main" id="{6318EB8D-2368-48E6-951B-1B29374A0763}"/>
                        </a:ext>
                      </a:extLst>
                    </p:cNvPr>
                    <p:cNvCxnSpPr>
                      <a:cxnSpLocks/>
                    </p:cNvCxnSpPr>
                    <p:nvPr/>
                  </p:nvCxnSpPr>
                  <p:spPr>
                    <a:xfrm flipV="1">
                      <a:off x="5995596" y="4292160"/>
                      <a:ext cx="401086" cy="115534"/>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9" name="직선 연결선 798">
                      <a:extLst>
                        <a:ext uri="{FF2B5EF4-FFF2-40B4-BE49-F238E27FC236}">
                          <a16:creationId xmlns:a16="http://schemas.microsoft.com/office/drawing/2014/main" id="{277295FD-A28E-4D2D-A2C0-DBAFA38B82AB}"/>
                        </a:ext>
                      </a:extLst>
                    </p:cNvPr>
                    <p:cNvCxnSpPr>
                      <a:cxnSpLocks/>
                    </p:cNvCxnSpPr>
                    <p:nvPr/>
                  </p:nvCxnSpPr>
                  <p:spPr>
                    <a:xfrm flipV="1">
                      <a:off x="6396682" y="3892450"/>
                      <a:ext cx="288637" cy="39971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0" name="직선 연결선 799">
                      <a:extLst>
                        <a:ext uri="{FF2B5EF4-FFF2-40B4-BE49-F238E27FC236}">
                          <a16:creationId xmlns:a16="http://schemas.microsoft.com/office/drawing/2014/main" id="{ADCC25E0-D9E5-4BB4-A3D9-FC4CBE0D0E01}"/>
                        </a:ext>
                      </a:extLst>
                    </p:cNvPr>
                    <p:cNvCxnSpPr>
                      <a:cxnSpLocks/>
                      <a:stCxn id="781" idx="0"/>
                    </p:cNvCxnSpPr>
                    <p:nvPr/>
                  </p:nvCxnSpPr>
                  <p:spPr>
                    <a:xfrm>
                      <a:off x="6639933" y="3666002"/>
                      <a:ext cx="4538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1" name="직선 연결선 800">
                      <a:extLst>
                        <a:ext uri="{FF2B5EF4-FFF2-40B4-BE49-F238E27FC236}">
                          <a16:creationId xmlns:a16="http://schemas.microsoft.com/office/drawing/2014/main" id="{7E9C2BC0-A84E-47A9-9303-9E14841A686D}"/>
                        </a:ext>
                      </a:extLst>
                    </p:cNvPr>
                    <p:cNvCxnSpPr>
                      <a:cxnSpLocks/>
                    </p:cNvCxnSpPr>
                    <p:nvPr/>
                  </p:nvCxnSpPr>
                  <p:spPr>
                    <a:xfrm>
                      <a:off x="6685319" y="3661748"/>
                      <a:ext cx="0" cy="230702"/>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2" name="직선 연결선 801">
                      <a:extLst>
                        <a:ext uri="{FF2B5EF4-FFF2-40B4-BE49-F238E27FC236}">
                          <a16:creationId xmlns:a16="http://schemas.microsoft.com/office/drawing/2014/main" id="{4909A7F5-4BEC-4985-B2CF-95AB226D9593}"/>
                        </a:ext>
                      </a:extLst>
                    </p:cNvPr>
                    <p:cNvCxnSpPr>
                      <a:cxnSpLocks/>
                      <a:stCxn id="780" idx="0"/>
                    </p:cNvCxnSpPr>
                    <p:nvPr/>
                  </p:nvCxnSpPr>
                  <p:spPr>
                    <a:xfrm flipV="1">
                      <a:off x="5925250" y="2895600"/>
                      <a:ext cx="0" cy="49454"/>
                    </a:xfrm>
                    <a:prstGeom prst="line">
                      <a:avLst/>
                    </a:prstGeom>
                  </p:spPr>
                  <p:style>
                    <a:lnRef idx="1">
                      <a:schemeClr val="accent1"/>
                    </a:lnRef>
                    <a:fillRef idx="0">
                      <a:schemeClr val="accent1"/>
                    </a:fillRef>
                    <a:effectRef idx="0">
                      <a:schemeClr val="accent1"/>
                    </a:effectRef>
                    <a:fontRef idx="minor">
                      <a:schemeClr val="tx1"/>
                    </a:fontRef>
                  </p:style>
                </p:cxnSp>
                <p:cxnSp>
                  <p:nvCxnSpPr>
                    <p:cNvPr id="803" name="직선 연결선 802">
                      <a:extLst>
                        <a:ext uri="{FF2B5EF4-FFF2-40B4-BE49-F238E27FC236}">
                          <a16:creationId xmlns:a16="http://schemas.microsoft.com/office/drawing/2014/main" id="{DC1ED3B4-31AB-4FCE-B92B-764E616175B4}"/>
                        </a:ext>
                      </a:extLst>
                    </p:cNvPr>
                    <p:cNvCxnSpPr>
                      <a:cxnSpLocks/>
                    </p:cNvCxnSpPr>
                    <p:nvPr/>
                  </p:nvCxnSpPr>
                  <p:spPr>
                    <a:xfrm>
                      <a:off x="5925250" y="2895600"/>
                      <a:ext cx="336353"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4" name="직선 연결선 803">
                      <a:extLst>
                        <a:ext uri="{FF2B5EF4-FFF2-40B4-BE49-F238E27FC236}">
                          <a16:creationId xmlns:a16="http://schemas.microsoft.com/office/drawing/2014/main" id="{8298A2F9-BF09-4FCA-ACFE-7EBC1A9D94AA}"/>
                        </a:ext>
                      </a:extLst>
                    </p:cNvPr>
                    <p:cNvCxnSpPr/>
                    <p:nvPr/>
                  </p:nvCxnSpPr>
                  <p:spPr>
                    <a:xfrm>
                      <a:off x="6261603" y="2895600"/>
                      <a:ext cx="458194" cy="49530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5" name="직선 연결선 804">
                      <a:extLst>
                        <a:ext uri="{FF2B5EF4-FFF2-40B4-BE49-F238E27FC236}">
                          <a16:creationId xmlns:a16="http://schemas.microsoft.com/office/drawing/2014/main" id="{D8EC81B3-CDA3-4A18-8F20-9E1A8B894463}"/>
                        </a:ext>
                      </a:extLst>
                    </p:cNvPr>
                    <p:cNvCxnSpPr>
                      <a:cxnSpLocks/>
                    </p:cNvCxnSpPr>
                    <p:nvPr/>
                  </p:nvCxnSpPr>
                  <p:spPr>
                    <a:xfrm>
                      <a:off x="6719797" y="3394075"/>
                      <a:ext cx="0" cy="579222"/>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6" name="직선 연결선 805">
                      <a:extLst>
                        <a:ext uri="{FF2B5EF4-FFF2-40B4-BE49-F238E27FC236}">
                          <a16:creationId xmlns:a16="http://schemas.microsoft.com/office/drawing/2014/main" id="{E3721694-AC23-4A5F-9E40-6F4401B96C91}"/>
                        </a:ext>
                      </a:extLst>
                    </p:cNvPr>
                    <p:cNvCxnSpPr>
                      <a:cxnSpLocks/>
                    </p:cNvCxnSpPr>
                    <p:nvPr/>
                  </p:nvCxnSpPr>
                  <p:spPr>
                    <a:xfrm flipH="1">
                      <a:off x="6424524" y="3966178"/>
                      <a:ext cx="295274" cy="396663"/>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7" name="직선 연결선 806">
                      <a:extLst>
                        <a:ext uri="{FF2B5EF4-FFF2-40B4-BE49-F238E27FC236}">
                          <a16:creationId xmlns:a16="http://schemas.microsoft.com/office/drawing/2014/main" id="{A2689602-61D3-4046-8686-E7D3A4F9FACE}"/>
                        </a:ext>
                      </a:extLst>
                    </p:cNvPr>
                    <p:cNvCxnSpPr/>
                    <p:nvPr/>
                  </p:nvCxnSpPr>
                  <p:spPr>
                    <a:xfrm flipH="1">
                      <a:off x="6150249" y="4362841"/>
                      <a:ext cx="274275" cy="60479"/>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777" name="직선 연결선 776">
                    <a:extLst>
                      <a:ext uri="{FF2B5EF4-FFF2-40B4-BE49-F238E27FC236}">
                        <a16:creationId xmlns:a16="http://schemas.microsoft.com/office/drawing/2014/main" id="{46446520-F8A7-4AEF-A6BA-29CC7C29824B}"/>
                      </a:ext>
                    </a:extLst>
                  </p:cNvPr>
                  <p:cNvCxnSpPr>
                    <a:cxnSpLocks/>
                  </p:cNvCxnSpPr>
                  <p:nvPr/>
                </p:nvCxnSpPr>
                <p:spPr>
                  <a:xfrm>
                    <a:off x="3559756" y="5456087"/>
                    <a:ext cx="0" cy="188924"/>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75" name="원형: 비어 있음 774">
                  <a:extLst>
                    <a:ext uri="{FF2B5EF4-FFF2-40B4-BE49-F238E27FC236}">
                      <a16:creationId xmlns:a16="http://schemas.microsoft.com/office/drawing/2014/main" id="{BF06FA18-C9C1-4B3A-BF2B-2300B5066F33}"/>
                    </a:ext>
                  </a:extLst>
                </p:cNvPr>
                <p:cNvSpPr/>
                <p:nvPr/>
              </p:nvSpPr>
              <p:spPr>
                <a:xfrm>
                  <a:off x="6290351" y="4804131"/>
                  <a:ext cx="1655753" cy="1655753"/>
                </a:xfrm>
                <a:prstGeom prst="donut">
                  <a:avLst>
                    <a:gd name="adj" fmla="val 6632"/>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grpSp>
          <p:sp>
            <p:nvSpPr>
              <p:cNvPr id="770" name="막힌 원호 769">
                <a:extLst>
                  <a:ext uri="{FF2B5EF4-FFF2-40B4-BE49-F238E27FC236}">
                    <a16:creationId xmlns:a16="http://schemas.microsoft.com/office/drawing/2014/main" id="{0B887C6B-885A-49E0-9A75-EE8E906C9024}"/>
                  </a:ext>
                </a:extLst>
              </p:cNvPr>
              <p:cNvSpPr/>
              <p:nvPr/>
            </p:nvSpPr>
            <p:spPr>
              <a:xfrm rot="21304691">
                <a:off x="6584372" y="4800221"/>
                <a:ext cx="993647" cy="567778"/>
              </a:xfrm>
              <a:prstGeom prst="blockArc">
                <a:avLst>
                  <a:gd name="adj1" fmla="val 14420511"/>
                  <a:gd name="adj2" fmla="val 19259595"/>
                  <a:gd name="adj3" fmla="val 2419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771" name="막힌 원호 770">
                <a:extLst>
                  <a:ext uri="{FF2B5EF4-FFF2-40B4-BE49-F238E27FC236}">
                    <a16:creationId xmlns:a16="http://schemas.microsoft.com/office/drawing/2014/main" id="{5C5EC577-977F-4D3B-AE40-F4CD4C3AB957}"/>
                  </a:ext>
                </a:extLst>
              </p:cNvPr>
              <p:cNvSpPr/>
              <p:nvPr/>
            </p:nvSpPr>
            <p:spPr>
              <a:xfrm rot="21304691">
                <a:off x="6584633" y="4800448"/>
                <a:ext cx="993647" cy="599476"/>
              </a:xfrm>
              <a:prstGeom prst="blockArc">
                <a:avLst>
                  <a:gd name="adj1" fmla="val 14420511"/>
                  <a:gd name="adj2" fmla="val 19259595"/>
                  <a:gd name="adj3" fmla="val 24198"/>
                </a:avLst>
              </a:prstGeom>
              <a:solidFill>
                <a:srgbClr val="FD33D2">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772" name="직사각형 771">
                <a:extLst>
                  <a:ext uri="{FF2B5EF4-FFF2-40B4-BE49-F238E27FC236}">
                    <a16:creationId xmlns:a16="http://schemas.microsoft.com/office/drawing/2014/main" id="{60D6154B-5939-4B62-ADE4-CAEB97CA0711}"/>
                  </a:ext>
                </a:extLst>
              </p:cNvPr>
              <p:cNvSpPr/>
              <p:nvPr/>
            </p:nvSpPr>
            <p:spPr>
              <a:xfrm>
                <a:off x="7260511" y="4619625"/>
                <a:ext cx="100338" cy="32086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773" name="직사각형 772">
                <a:extLst>
                  <a:ext uri="{FF2B5EF4-FFF2-40B4-BE49-F238E27FC236}">
                    <a16:creationId xmlns:a16="http://schemas.microsoft.com/office/drawing/2014/main" id="{810DEECA-8C8B-4D87-A783-B1CC9026905D}"/>
                  </a:ext>
                </a:extLst>
              </p:cNvPr>
              <p:cNvSpPr/>
              <p:nvPr/>
            </p:nvSpPr>
            <p:spPr>
              <a:xfrm>
                <a:off x="6894068" y="4615823"/>
                <a:ext cx="100338" cy="32086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grpSp>
        <p:grpSp>
          <p:nvGrpSpPr>
            <p:cNvPr id="837" name="그룹 836">
              <a:extLst>
                <a:ext uri="{FF2B5EF4-FFF2-40B4-BE49-F238E27FC236}">
                  <a16:creationId xmlns:a16="http://schemas.microsoft.com/office/drawing/2014/main" id="{7A60C4E6-B1D9-4E2F-ABCF-41CC8D6B6B88}"/>
                </a:ext>
              </a:extLst>
            </p:cNvPr>
            <p:cNvGrpSpPr/>
            <p:nvPr/>
          </p:nvGrpSpPr>
          <p:grpSpPr>
            <a:xfrm>
              <a:off x="5207350" y="4710148"/>
              <a:ext cx="2174353" cy="2026252"/>
              <a:chOff x="8927982" y="4613206"/>
              <a:chExt cx="2174353" cy="2026252"/>
            </a:xfrm>
          </p:grpSpPr>
          <p:sp>
            <p:nvSpPr>
              <p:cNvPr id="838" name="타원 837">
                <a:extLst>
                  <a:ext uri="{FF2B5EF4-FFF2-40B4-BE49-F238E27FC236}">
                    <a16:creationId xmlns:a16="http://schemas.microsoft.com/office/drawing/2014/main" id="{4C83BD36-6F41-4D83-B048-CC4A1E431E34}"/>
                  </a:ext>
                </a:extLst>
              </p:cNvPr>
              <p:cNvSpPr/>
              <p:nvPr/>
            </p:nvSpPr>
            <p:spPr>
              <a:xfrm>
                <a:off x="9309081" y="4915413"/>
                <a:ext cx="1396389" cy="1396389"/>
              </a:xfrm>
              <a:prstGeom prst="ellipse">
                <a:avLst/>
              </a:prstGeom>
              <a:solidFill>
                <a:srgbClr val="0FC6EB">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839" name="직사각형 838">
                <a:extLst>
                  <a:ext uri="{FF2B5EF4-FFF2-40B4-BE49-F238E27FC236}">
                    <a16:creationId xmlns:a16="http://schemas.microsoft.com/office/drawing/2014/main" id="{1378D752-F487-4067-8BE6-E72591B84C19}"/>
                  </a:ext>
                </a:extLst>
              </p:cNvPr>
              <p:cNvSpPr/>
              <p:nvPr/>
            </p:nvSpPr>
            <p:spPr>
              <a:xfrm>
                <a:off x="9084599" y="5319419"/>
                <a:ext cx="374311" cy="139404"/>
              </a:xfrm>
              <a:prstGeom prst="rect">
                <a:avLst/>
              </a:prstGeom>
              <a:solidFill>
                <a:srgbClr val="0FC6EB">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40" name="직사각형 839">
                <a:extLst>
                  <a:ext uri="{FF2B5EF4-FFF2-40B4-BE49-F238E27FC236}">
                    <a16:creationId xmlns:a16="http://schemas.microsoft.com/office/drawing/2014/main" id="{7F6F2495-11EF-4430-9953-062EE6238D52}"/>
                  </a:ext>
                </a:extLst>
              </p:cNvPr>
              <p:cNvSpPr/>
              <p:nvPr/>
            </p:nvSpPr>
            <p:spPr>
              <a:xfrm>
                <a:off x="8927982" y="4613206"/>
                <a:ext cx="2174353" cy="2026252"/>
              </a:xfrm>
              <a:prstGeom prst="rect">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grpSp>
      <p:grpSp>
        <p:nvGrpSpPr>
          <p:cNvPr id="964" name="그룹 963">
            <a:extLst>
              <a:ext uri="{FF2B5EF4-FFF2-40B4-BE49-F238E27FC236}">
                <a16:creationId xmlns:a16="http://schemas.microsoft.com/office/drawing/2014/main" id="{7FE64BE2-DFD2-4B27-885D-FD853A680CDB}"/>
              </a:ext>
            </a:extLst>
          </p:cNvPr>
          <p:cNvGrpSpPr/>
          <p:nvPr/>
        </p:nvGrpSpPr>
        <p:grpSpPr>
          <a:xfrm>
            <a:off x="795469" y="4448848"/>
            <a:ext cx="1585130" cy="1481401"/>
            <a:chOff x="305482" y="3895395"/>
            <a:chExt cx="1847878" cy="1726955"/>
          </a:xfrm>
        </p:grpSpPr>
        <p:grpSp>
          <p:nvGrpSpPr>
            <p:cNvPr id="841" name="그룹 840">
              <a:extLst>
                <a:ext uri="{FF2B5EF4-FFF2-40B4-BE49-F238E27FC236}">
                  <a16:creationId xmlns:a16="http://schemas.microsoft.com/office/drawing/2014/main" id="{37DF0039-0B58-421F-AA56-0742D93F66EC}"/>
                </a:ext>
              </a:extLst>
            </p:cNvPr>
            <p:cNvGrpSpPr/>
            <p:nvPr/>
          </p:nvGrpSpPr>
          <p:grpSpPr>
            <a:xfrm>
              <a:off x="305482" y="3895395"/>
              <a:ext cx="1847878" cy="1726955"/>
              <a:chOff x="6024099" y="4615823"/>
              <a:chExt cx="2174353" cy="2032066"/>
            </a:xfrm>
          </p:grpSpPr>
          <p:grpSp>
            <p:nvGrpSpPr>
              <p:cNvPr id="842" name="그룹 841">
                <a:extLst>
                  <a:ext uri="{FF2B5EF4-FFF2-40B4-BE49-F238E27FC236}">
                    <a16:creationId xmlns:a16="http://schemas.microsoft.com/office/drawing/2014/main" id="{88807239-AF2D-4385-978F-9586B1EAD1DC}"/>
                  </a:ext>
                </a:extLst>
              </p:cNvPr>
              <p:cNvGrpSpPr/>
              <p:nvPr/>
            </p:nvGrpSpPr>
            <p:grpSpPr>
              <a:xfrm>
                <a:off x="6024099" y="4621637"/>
                <a:ext cx="2174353" cy="2026252"/>
                <a:chOff x="6024099" y="4621637"/>
                <a:chExt cx="2174353" cy="2026252"/>
              </a:xfrm>
            </p:grpSpPr>
            <p:grpSp>
              <p:nvGrpSpPr>
                <p:cNvPr id="847" name="그룹 846">
                  <a:extLst>
                    <a:ext uri="{FF2B5EF4-FFF2-40B4-BE49-F238E27FC236}">
                      <a16:creationId xmlns:a16="http://schemas.microsoft.com/office/drawing/2014/main" id="{FB43642A-990A-43B1-9FCD-A2DF3FE7A2E7}"/>
                    </a:ext>
                  </a:extLst>
                </p:cNvPr>
                <p:cNvGrpSpPr/>
                <p:nvPr/>
              </p:nvGrpSpPr>
              <p:grpSpPr>
                <a:xfrm>
                  <a:off x="6024099" y="4621637"/>
                  <a:ext cx="2174353" cy="2026252"/>
                  <a:chOff x="3365096" y="4615823"/>
                  <a:chExt cx="2174353" cy="2026252"/>
                </a:xfrm>
              </p:grpSpPr>
              <p:grpSp>
                <p:nvGrpSpPr>
                  <p:cNvPr id="849" name="그룹 848">
                    <a:extLst>
                      <a:ext uri="{FF2B5EF4-FFF2-40B4-BE49-F238E27FC236}">
                        <a16:creationId xmlns:a16="http://schemas.microsoft.com/office/drawing/2014/main" id="{D1E4E65E-7B10-4291-8392-E0B3EE1EB28B}"/>
                      </a:ext>
                    </a:extLst>
                  </p:cNvPr>
                  <p:cNvGrpSpPr/>
                  <p:nvPr/>
                </p:nvGrpSpPr>
                <p:grpSpPr>
                  <a:xfrm>
                    <a:off x="3365096" y="4615823"/>
                    <a:ext cx="2174353" cy="2026252"/>
                    <a:chOff x="4838246" y="2654498"/>
                    <a:chExt cx="2174353" cy="2026252"/>
                  </a:xfrm>
                </p:grpSpPr>
                <p:grpSp>
                  <p:nvGrpSpPr>
                    <p:cNvPr id="851" name="그룹 850">
                      <a:extLst>
                        <a:ext uri="{FF2B5EF4-FFF2-40B4-BE49-F238E27FC236}">
                          <a16:creationId xmlns:a16="http://schemas.microsoft.com/office/drawing/2014/main" id="{B9505235-4022-48FD-9B1E-F5F3C2554416}"/>
                        </a:ext>
                      </a:extLst>
                    </p:cNvPr>
                    <p:cNvGrpSpPr/>
                    <p:nvPr/>
                  </p:nvGrpSpPr>
                  <p:grpSpPr>
                    <a:xfrm>
                      <a:off x="4838246" y="2654498"/>
                      <a:ext cx="2174353" cy="2026252"/>
                      <a:chOff x="6504550" y="3509112"/>
                      <a:chExt cx="2174353" cy="2026252"/>
                    </a:xfrm>
                  </p:grpSpPr>
                  <p:grpSp>
                    <p:nvGrpSpPr>
                      <p:cNvPr id="881" name="그룹 880">
                        <a:extLst>
                          <a:ext uri="{FF2B5EF4-FFF2-40B4-BE49-F238E27FC236}">
                            <a16:creationId xmlns:a16="http://schemas.microsoft.com/office/drawing/2014/main" id="{2EB81378-AE18-4456-805E-D3D8D2D4C06A}"/>
                          </a:ext>
                        </a:extLst>
                      </p:cNvPr>
                      <p:cNvGrpSpPr/>
                      <p:nvPr/>
                    </p:nvGrpSpPr>
                    <p:grpSpPr>
                      <a:xfrm>
                        <a:off x="6504550" y="3509112"/>
                        <a:ext cx="2174353" cy="2026252"/>
                        <a:chOff x="2691574" y="2582790"/>
                        <a:chExt cx="2174353" cy="2026252"/>
                      </a:xfrm>
                    </p:grpSpPr>
                    <p:grpSp>
                      <p:nvGrpSpPr>
                        <p:cNvPr id="895" name="그룹 894">
                          <a:extLst>
                            <a:ext uri="{FF2B5EF4-FFF2-40B4-BE49-F238E27FC236}">
                              <a16:creationId xmlns:a16="http://schemas.microsoft.com/office/drawing/2014/main" id="{993BAB35-65CD-49C0-85A3-C527E8210A7A}"/>
                            </a:ext>
                          </a:extLst>
                        </p:cNvPr>
                        <p:cNvGrpSpPr/>
                        <p:nvPr/>
                      </p:nvGrpSpPr>
                      <p:grpSpPr>
                        <a:xfrm>
                          <a:off x="2691574" y="2582790"/>
                          <a:ext cx="2174353" cy="2026252"/>
                          <a:chOff x="476006" y="3245659"/>
                          <a:chExt cx="2307607" cy="2150430"/>
                        </a:xfrm>
                      </p:grpSpPr>
                      <p:sp>
                        <p:nvSpPr>
                          <p:cNvPr id="908" name="직사각형 907">
                            <a:extLst>
                              <a:ext uri="{FF2B5EF4-FFF2-40B4-BE49-F238E27FC236}">
                                <a16:creationId xmlns:a16="http://schemas.microsoft.com/office/drawing/2014/main" id="{AF192420-1138-4C15-897D-0307B120B184}"/>
                              </a:ext>
                            </a:extLst>
                          </p:cNvPr>
                          <p:cNvSpPr/>
                          <p:nvPr/>
                        </p:nvSpPr>
                        <p:spPr>
                          <a:xfrm>
                            <a:off x="476006" y="3245659"/>
                            <a:ext cx="2307607" cy="215043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09" name="타원 908">
                            <a:extLst>
                              <a:ext uri="{FF2B5EF4-FFF2-40B4-BE49-F238E27FC236}">
                                <a16:creationId xmlns:a16="http://schemas.microsoft.com/office/drawing/2014/main" id="{9BC372FB-9E15-4FC5-AA4E-C54302FCB5D3}"/>
                              </a:ext>
                            </a:extLst>
                          </p:cNvPr>
                          <p:cNvSpPr/>
                          <p:nvPr/>
                        </p:nvSpPr>
                        <p:spPr>
                          <a:xfrm>
                            <a:off x="888145" y="3572309"/>
                            <a:ext cx="1499963" cy="1499963"/>
                          </a:xfrm>
                          <a:prstGeom prst="ellipse">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sp>
                      <p:nvSpPr>
                        <p:cNvPr id="896" name="타원 895">
                          <a:extLst>
                            <a:ext uri="{FF2B5EF4-FFF2-40B4-BE49-F238E27FC236}">
                              <a16:creationId xmlns:a16="http://schemas.microsoft.com/office/drawing/2014/main" id="{56A47971-6C98-41BD-8B73-13B457A01BFA}"/>
                            </a:ext>
                          </a:extLst>
                        </p:cNvPr>
                        <p:cNvSpPr/>
                        <p:nvPr/>
                      </p:nvSpPr>
                      <p:spPr>
                        <a:xfrm>
                          <a:off x="3641956" y="3459121"/>
                          <a:ext cx="273607" cy="273607"/>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97" name="타원 896">
                          <a:extLst>
                            <a:ext uri="{FF2B5EF4-FFF2-40B4-BE49-F238E27FC236}">
                              <a16:creationId xmlns:a16="http://schemas.microsoft.com/office/drawing/2014/main" id="{56191E1C-C561-4087-86B5-0F98BCB43FE1}"/>
                            </a:ext>
                          </a:extLst>
                        </p:cNvPr>
                        <p:cNvSpPr/>
                        <p:nvPr/>
                      </p:nvSpPr>
                      <p:spPr>
                        <a:xfrm>
                          <a:off x="3553942" y="3371107"/>
                          <a:ext cx="449635" cy="449635"/>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98" name="타원 897">
                          <a:extLst>
                            <a:ext uri="{FF2B5EF4-FFF2-40B4-BE49-F238E27FC236}">
                              <a16:creationId xmlns:a16="http://schemas.microsoft.com/office/drawing/2014/main" id="{16D8EBD3-5AB3-4E28-830B-293AD9B2324C}"/>
                            </a:ext>
                          </a:extLst>
                        </p:cNvPr>
                        <p:cNvSpPr/>
                        <p:nvPr/>
                      </p:nvSpPr>
                      <p:spPr>
                        <a:xfrm>
                          <a:off x="3479031" y="3296196"/>
                          <a:ext cx="599453" cy="599453"/>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99" name="타원 898">
                          <a:extLst>
                            <a:ext uri="{FF2B5EF4-FFF2-40B4-BE49-F238E27FC236}">
                              <a16:creationId xmlns:a16="http://schemas.microsoft.com/office/drawing/2014/main" id="{D7B1DB6C-61BD-42DE-9F16-0449AD8585E7}"/>
                            </a:ext>
                          </a:extLst>
                        </p:cNvPr>
                        <p:cNvSpPr/>
                        <p:nvPr/>
                      </p:nvSpPr>
                      <p:spPr>
                        <a:xfrm>
                          <a:off x="3411862" y="3229027"/>
                          <a:ext cx="733787" cy="733787"/>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00" name="타원 899">
                          <a:extLst>
                            <a:ext uri="{FF2B5EF4-FFF2-40B4-BE49-F238E27FC236}">
                              <a16:creationId xmlns:a16="http://schemas.microsoft.com/office/drawing/2014/main" id="{9A22D5A1-8C40-4B82-934B-AF064C0D4BF3}"/>
                            </a:ext>
                          </a:extLst>
                        </p:cNvPr>
                        <p:cNvSpPr/>
                        <p:nvPr/>
                      </p:nvSpPr>
                      <p:spPr>
                        <a:xfrm>
                          <a:off x="3362652" y="3179817"/>
                          <a:ext cx="832204" cy="832204"/>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901" name="타원 900">
                          <a:extLst>
                            <a:ext uri="{FF2B5EF4-FFF2-40B4-BE49-F238E27FC236}">
                              <a16:creationId xmlns:a16="http://schemas.microsoft.com/office/drawing/2014/main" id="{62FE93D4-4EED-4443-857C-F8B63024173B}"/>
                            </a:ext>
                          </a:extLst>
                        </p:cNvPr>
                        <p:cNvSpPr/>
                        <p:nvPr/>
                      </p:nvSpPr>
                      <p:spPr>
                        <a:xfrm>
                          <a:off x="3313444" y="3130609"/>
                          <a:ext cx="936566" cy="936566"/>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902" name="타원 901">
                          <a:extLst>
                            <a:ext uri="{FF2B5EF4-FFF2-40B4-BE49-F238E27FC236}">
                              <a16:creationId xmlns:a16="http://schemas.microsoft.com/office/drawing/2014/main" id="{01014D79-5F4E-4BC4-9B5A-A83E2A81751A}"/>
                            </a:ext>
                          </a:extLst>
                        </p:cNvPr>
                        <p:cNvSpPr/>
                        <p:nvPr/>
                      </p:nvSpPr>
                      <p:spPr>
                        <a:xfrm>
                          <a:off x="3264181" y="3081346"/>
                          <a:ext cx="1033453" cy="1033453"/>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903" name="타원 902">
                          <a:extLst>
                            <a:ext uri="{FF2B5EF4-FFF2-40B4-BE49-F238E27FC236}">
                              <a16:creationId xmlns:a16="http://schemas.microsoft.com/office/drawing/2014/main" id="{80B9BCAA-E1EC-42E6-A076-6D6EA9E81AF5}"/>
                            </a:ext>
                          </a:extLst>
                        </p:cNvPr>
                        <p:cNvSpPr/>
                        <p:nvPr/>
                      </p:nvSpPr>
                      <p:spPr>
                        <a:xfrm>
                          <a:off x="3218224" y="3035389"/>
                          <a:ext cx="1121055" cy="1121055"/>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904" name="타원 903">
                          <a:extLst>
                            <a:ext uri="{FF2B5EF4-FFF2-40B4-BE49-F238E27FC236}">
                              <a16:creationId xmlns:a16="http://schemas.microsoft.com/office/drawing/2014/main" id="{AF541740-7D8C-4A1E-A3D9-01F4162C81E1}"/>
                            </a:ext>
                          </a:extLst>
                        </p:cNvPr>
                        <p:cNvSpPr/>
                        <p:nvPr/>
                      </p:nvSpPr>
                      <p:spPr>
                        <a:xfrm>
                          <a:off x="3183745" y="3000910"/>
                          <a:ext cx="1190012" cy="1190012"/>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905" name="타원 904">
                          <a:extLst>
                            <a:ext uri="{FF2B5EF4-FFF2-40B4-BE49-F238E27FC236}">
                              <a16:creationId xmlns:a16="http://schemas.microsoft.com/office/drawing/2014/main" id="{C09F4A22-AAC3-47CE-9E9B-1683DC1FC642}"/>
                            </a:ext>
                          </a:extLst>
                        </p:cNvPr>
                        <p:cNvSpPr/>
                        <p:nvPr/>
                      </p:nvSpPr>
                      <p:spPr>
                        <a:xfrm>
                          <a:off x="3149202" y="2966367"/>
                          <a:ext cx="1260873" cy="1260873"/>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906" name="타원 905">
                          <a:extLst>
                            <a:ext uri="{FF2B5EF4-FFF2-40B4-BE49-F238E27FC236}">
                              <a16:creationId xmlns:a16="http://schemas.microsoft.com/office/drawing/2014/main" id="{504C3146-9EBA-48A9-860C-6AC9EE0984EF}"/>
                            </a:ext>
                          </a:extLst>
                        </p:cNvPr>
                        <p:cNvSpPr/>
                        <p:nvPr/>
                      </p:nvSpPr>
                      <p:spPr>
                        <a:xfrm>
                          <a:off x="3125152" y="2934671"/>
                          <a:ext cx="1315536" cy="1319247"/>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907" name="타원 906">
                          <a:extLst>
                            <a:ext uri="{FF2B5EF4-FFF2-40B4-BE49-F238E27FC236}">
                              <a16:creationId xmlns:a16="http://schemas.microsoft.com/office/drawing/2014/main" id="{0DDD2B89-7F0B-42F5-9F17-92FEF8DFDA36}"/>
                            </a:ext>
                          </a:extLst>
                        </p:cNvPr>
                        <p:cNvSpPr/>
                        <p:nvPr/>
                      </p:nvSpPr>
                      <p:spPr>
                        <a:xfrm>
                          <a:off x="3099951" y="2910164"/>
                          <a:ext cx="1371504" cy="1371504"/>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sp>
                    <p:nvSpPr>
                      <p:cNvPr id="882" name="직사각형 881">
                        <a:extLst>
                          <a:ext uri="{FF2B5EF4-FFF2-40B4-BE49-F238E27FC236}">
                            <a16:creationId xmlns:a16="http://schemas.microsoft.com/office/drawing/2014/main" id="{B8B2070B-C6BF-4D4E-AD73-35B7A617DA1B}"/>
                          </a:ext>
                        </a:extLst>
                      </p:cNvPr>
                      <p:cNvSpPr/>
                      <p:nvPr/>
                    </p:nvSpPr>
                    <p:spPr>
                      <a:xfrm>
                        <a:off x="6548106" y="3549701"/>
                        <a:ext cx="2087243" cy="1945075"/>
                      </a:xfrm>
                      <a:prstGeom prst="rect">
                        <a:avLst/>
                      </a:prstGeom>
                      <a:solidFill>
                        <a:srgbClr val="FD33D2">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83" name="타원 882">
                        <a:extLst>
                          <a:ext uri="{FF2B5EF4-FFF2-40B4-BE49-F238E27FC236}">
                            <a16:creationId xmlns:a16="http://schemas.microsoft.com/office/drawing/2014/main" id="{3A306B2F-59D9-4F4F-AB82-C49E8D0FDE8F}"/>
                          </a:ext>
                        </a:extLst>
                      </p:cNvPr>
                      <p:cNvSpPr/>
                      <p:nvPr/>
                    </p:nvSpPr>
                    <p:spPr>
                      <a:xfrm>
                        <a:off x="7573727" y="4407694"/>
                        <a:ext cx="36000" cy="36000"/>
                      </a:xfrm>
                      <a:prstGeom prst="ellipse">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84" name="타원 883">
                        <a:extLst>
                          <a:ext uri="{FF2B5EF4-FFF2-40B4-BE49-F238E27FC236}">
                            <a16:creationId xmlns:a16="http://schemas.microsoft.com/office/drawing/2014/main" id="{4D4B0B90-8E1E-4648-B1E0-902114F6CB13}"/>
                          </a:ext>
                        </a:extLst>
                      </p:cNvPr>
                      <p:cNvSpPr/>
                      <p:nvPr/>
                    </p:nvSpPr>
                    <p:spPr>
                      <a:xfrm>
                        <a:off x="7573727" y="4111103"/>
                        <a:ext cx="36000" cy="36000"/>
                      </a:xfrm>
                      <a:prstGeom prst="ellipse">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85" name="타원 884">
                        <a:extLst>
                          <a:ext uri="{FF2B5EF4-FFF2-40B4-BE49-F238E27FC236}">
                            <a16:creationId xmlns:a16="http://schemas.microsoft.com/office/drawing/2014/main" id="{4B5EBBB2-947F-4AAC-8AEE-9F4C318BD648}"/>
                          </a:ext>
                        </a:extLst>
                      </p:cNvPr>
                      <p:cNvSpPr/>
                      <p:nvPr/>
                    </p:nvSpPr>
                    <p:spPr>
                      <a:xfrm>
                        <a:off x="7573727" y="3930178"/>
                        <a:ext cx="36000" cy="36000"/>
                      </a:xfrm>
                      <a:prstGeom prst="ellipse">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86" name="타원 885">
                        <a:extLst>
                          <a:ext uri="{FF2B5EF4-FFF2-40B4-BE49-F238E27FC236}">
                            <a16:creationId xmlns:a16="http://schemas.microsoft.com/office/drawing/2014/main" id="{2789A711-954B-42CD-B43F-68DE6CA619B5}"/>
                          </a:ext>
                        </a:extLst>
                      </p:cNvPr>
                      <p:cNvSpPr/>
                      <p:nvPr/>
                    </p:nvSpPr>
                    <p:spPr>
                      <a:xfrm>
                        <a:off x="7754095" y="4502616"/>
                        <a:ext cx="36000" cy="36000"/>
                      </a:xfrm>
                      <a:prstGeom prst="ellipse">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87" name="타원 886">
                        <a:extLst>
                          <a:ext uri="{FF2B5EF4-FFF2-40B4-BE49-F238E27FC236}">
                            <a16:creationId xmlns:a16="http://schemas.microsoft.com/office/drawing/2014/main" id="{257835B7-67A2-4334-8157-6A345854BD98}"/>
                          </a:ext>
                        </a:extLst>
                      </p:cNvPr>
                      <p:cNvSpPr/>
                      <p:nvPr/>
                    </p:nvSpPr>
                    <p:spPr>
                      <a:xfrm>
                        <a:off x="8013091" y="4502616"/>
                        <a:ext cx="36000" cy="36000"/>
                      </a:xfrm>
                      <a:prstGeom prst="ellipse">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88" name="타원 887">
                        <a:extLst>
                          <a:ext uri="{FF2B5EF4-FFF2-40B4-BE49-F238E27FC236}">
                            <a16:creationId xmlns:a16="http://schemas.microsoft.com/office/drawing/2014/main" id="{6A570C39-69ED-49C9-9182-0161021A02F3}"/>
                          </a:ext>
                        </a:extLst>
                      </p:cNvPr>
                      <p:cNvSpPr/>
                      <p:nvPr/>
                    </p:nvSpPr>
                    <p:spPr>
                      <a:xfrm>
                        <a:off x="8184040" y="4502616"/>
                        <a:ext cx="36000" cy="36000"/>
                      </a:xfrm>
                      <a:prstGeom prst="ellipse">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89" name="타원 888">
                        <a:extLst>
                          <a:ext uri="{FF2B5EF4-FFF2-40B4-BE49-F238E27FC236}">
                            <a16:creationId xmlns:a16="http://schemas.microsoft.com/office/drawing/2014/main" id="{003CC1C2-8215-4C77-8874-B632D62EDDD6}"/>
                          </a:ext>
                        </a:extLst>
                      </p:cNvPr>
                      <p:cNvSpPr/>
                      <p:nvPr/>
                    </p:nvSpPr>
                    <p:spPr>
                      <a:xfrm>
                        <a:off x="7573727" y="4769315"/>
                        <a:ext cx="36000" cy="36000"/>
                      </a:xfrm>
                      <a:prstGeom prst="ellipse">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90" name="타원 889">
                        <a:extLst>
                          <a:ext uri="{FF2B5EF4-FFF2-40B4-BE49-F238E27FC236}">
                            <a16:creationId xmlns:a16="http://schemas.microsoft.com/office/drawing/2014/main" id="{3861F8D5-62C2-467B-A596-ECD6D0D1DEC2}"/>
                          </a:ext>
                        </a:extLst>
                      </p:cNvPr>
                      <p:cNvSpPr/>
                      <p:nvPr/>
                    </p:nvSpPr>
                    <p:spPr>
                      <a:xfrm>
                        <a:off x="7573727" y="5001874"/>
                        <a:ext cx="36000" cy="36000"/>
                      </a:xfrm>
                      <a:prstGeom prst="ellipse">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91" name="타원 890">
                        <a:extLst>
                          <a:ext uri="{FF2B5EF4-FFF2-40B4-BE49-F238E27FC236}">
                            <a16:creationId xmlns:a16="http://schemas.microsoft.com/office/drawing/2014/main" id="{9492E21C-E501-45EC-9B97-A8FB1D42CDDB}"/>
                          </a:ext>
                        </a:extLst>
                      </p:cNvPr>
                      <p:cNvSpPr/>
                      <p:nvPr/>
                    </p:nvSpPr>
                    <p:spPr>
                      <a:xfrm>
                        <a:off x="7572978" y="5181455"/>
                        <a:ext cx="36000" cy="36000"/>
                      </a:xfrm>
                      <a:prstGeom prst="ellipse">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92" name="타원 891">
                        <a:extLst>
                          <a:ext uri="{FF2B5EF4-FFF2-40B4-BE49-F238E27FC236}">
                            <a16:creationId xmlns:a16="http://schemas.microsoft.com/office/drawing/2014/main" id="{5D1ABEFC-D30E-4861-81D8-C7079D91D1F4}"/>
                          </a:ext>
                        </a:extLst>
                      </p:cNvPr>
                      <p:cNvSpPr/>
                      <p:nvPr/>
                    </p:nvSpPr>
                    <p:spPr>
                      <a:xfrm>
                        <a:off x="7244383" y="4505934"/>
                        <a:ext cx="36000" cy="36000"/>
                      </a:xfrm>
                      <a:prstGeom prst="ellipse">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93" name="타원 892">
                        <a:extLst>
                          <a:ext uri="{FF2B5EF4-FFF2-40B4-BE49-F238E27FC236}">
                            <a16:creationId xmlns:a16="http://schemas.microsoft.com/office/drawing/2014/main" id="{018F5759-8471-49EC-BC16-51687B8783A4}"/>
                          </a:ext>
                        </a:extLst>
                      </p:cNvPr>
                      <p:cNvSpPr/>
                      <p:nvPr/>
                    </p:nvSpPr>
                    <p:spPr>
                      <a:xfrm>
                        <a:off x="7037010" y="4502616"/>
                        <a:ext cx="36000" cy="36000"/>
                      </a:xfrm>
                      <a:prstGeom prst="ellipse">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94" name="타원 893">
                        <a:extLst>
                          <a:ext uri="{FF2B5EF4-FFF2-40B4-BE49-F238E27FC236}">
                            <a16:creationId xmlns:a16="http://schemas.microsoft.com/office/drawing/2014/main" id="{5C4F3BE2-16F1-4702-85C0-AD7750DF26DA}"/>
                          </a:ext>
                        </a:extLst>
                      </p:cNvPr>
                      <p:cNvSpPr/>
                      <p:nvPr/>
                    </p:nvSpPr>
                    <p:spPr>
                      <a:xfrm>
                        <a:off x="6910646" y="4502616"/>
                        <a:ext cx="36000" cy="36000"/>
                      </a:xfrm>
                      <a:prstGeom prst="ellipse">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852" name="타원 851">
                      <a:extLst>
                        <a:ext uri="{FF2B5EF4-FFF2-40B4-BE49-F238E27FC236}">
                          <a16:creationId xmlns:a16="http://schemas.microsoft.com/office/drawing/2014/main" id="{E49A94E6-E25E-490F-9EEE-6887BBA9DF97}"/>
                        </a:ext>
                      </a:extLst>
                    </p:cNvPr>
                    <p:cNvSpPr/>
                    <p:nvPr/>
                  </p:nvSpPr>
                  <p:spPr>
                    <a:xfrm>
                      <a:off x="5906674" y="2949760"/>
                      <a:ext cx="36000" cy="36000"/>
                    </a:xfrm>
                    <a:prstGeom prst="ellipse">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53" name="직사각형 852">
                      <a:extLst>
                        <a:ext uri="{FF2B5EF4-FFF2-40B4-BE49-F238E27FC236}">
                          <a16:creationId xmlns:a16="http://schemas.microsoft.com/office/drawing/2014/main" id="{039FF624-D6E1-4714-82E3-7D90ECD7B672}"/>
                        </a:ext>
                      </a:extLst>
                    </p:cNvPr>
                    <p:cNvSpPr/>
                    <p:nvPr/>
                  </p:nvSpPr>
                  <p:spPr>
                    <a:xfrm>
                      <a:off x="5907250" y="2945054"/>
                      <a:ext cx="36000" cy="648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54" name="직사각형 853">
                      <a:extLst>
                        <a:ext uri="{FF2B5EF4-FFF2-40B4-BE49-F238E27FC236}">
                          <a16:creationId xmlns:a16="http://schemas.microsoft.com/office/drawing/2014/main" id="{71B821D4-6FB6-4C9B-9CD2-22CAC76AE5B9}"/>
                        </a:ext>
                      </a:extLst>
                    </p:cNvPr>
                    <p:cNvSpPr/>
                    <p:nvPr/>
                  </p:nvSpPr>
                  <p:spPr>
                    <a:xfrm rot="5400000">
                      <a:off x="6342933" y="3387002"/>
                      <a:ext cx="36000" cy="558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55" name="직사각형 854">
                      <a:extLst>
                        <a:ext uri="{FF2B5EF4-FFF2-40B4-BE49-F238E27FC236}">
                          <a16:creationId xmlns:a16="http://schemas.microsoft.com/office/drawing/2014/main" id="{43DD5B70-E22E-4AB0-BD40-DD4765E0A765}"/>
                        </a:ext>
                      </a:extLst>
                    </p:cNvPr>
                    <p:cNvSpPr/>
                    <p:nvPr/>
                  </p:nvSpPr>
                  <p:spPr>
                    <a:xfrm>
                      <a:off x="5908522" y="3910485"/>
                      <a:ext cx="36000" cy="468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56" name="직사각형 855">
                      <a:extLst>
                        <a:ext uri="{FF2B5EF4-FFF2-40B4-BE49-F238E27FC236}">
                          <a16:creationId xmlns:a16="http://schemas.microsoft.com/office/drawing/2014/main" id="{8B30F215-1DD0-43D8-AA11-8A989FD30C86}"/>
                        </a:ext>
                      </a:extLst>
                    </p:cNvPr>
                    <p:cNvSpPr/>
                    <p:nvPr/>
                  </p:nvSpPr>
                  <p:spPr>
                    <a:xfrm rot="16200000">
                      <a:off x="5406586" y="3468002"/>
                      <a:ext cx="36000" cy="396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57" name="직사각형 856">
                      <a:extLst>
                        <a:ext uri="{FF2B5EF4-FFF2-40B4-BE49-F238E27FC236}">
                          <a16:creationId xmlns:a16="http://schemas.microsoft.com/office/drawing/2014/main" id="{61E9F14D-71DF-4285-B69A-21A6FEAF03D1}"/>
                        </a:ext>
                      </a:extLst>
                    </p:cNvPr>
                    <p:cNvSpPr/>
                    <p:nvPr/>
                  </p:nvSpPr>
                  <p:spPr>
                    <a:xfrm>
                      <a:off x="5492643" y="4359568"/>
                      <a:ext cx="104361" cy="14131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58" name="직사각형 857">
                      <a:extLst>
                        <a:ext uri="{FF2B5EF4-FFF2-40B4-BE49-F238E27FC236}">
                          <a16:creationId xmlns:a16="http://schemas.microsoft.com/office/drawing/2014/main" id="{B2311BA4-1EE1-4E50-B41B-C01AAD1241DD}"/>
                        </a:ext>
                      </a:extLst>
                    </p:cNvPr>
                    <p:cNvSpPr/>
                    <p:nvPr/>
                  </p:nvSpPr>
                  <p:spPr>
                    <a:xfrm>
                      <a:off x="5645130" y="4423320"/>
                      <a:ext cx="104361" cy="14131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59" name="직사각형 858">
                      <a:extLst>
                        <a:ext uri="{FF2B5EF4-FFF2-40B4-BE49-F238E27FC236}">
                          <a16:creationId xmlns:a16="http://schemas.microsoft.com/office/drawing/2014/main" id="{D968DD32-6D83-4F49-B667-A18D11D9DDB6}"/>
                        </a:ext>
                      </a:extLst>
                    </p:cNvPr>
                    <p:cNvSpPr/>
                    <p:nvPr/>
                  </p:nvSpPr>
                  <p:spPr>
                    <a:xfrm>
                      <a:off x="5792341" y="4470192"/>
                      <a:ext cx="104361" cy="14131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60" name="직사각형 859">
                      <a:extLst>
                        <a:ext uri="{FF2B5EF4-FFF2-40B4-BE49-F238E27FC236}">
                          <a16:creationId xmlns:a16="http://schemas.microsoft.com/office/drawing/2014/main" id="{3ED8D059-044C-42BF-B449-DD31852771A7}"/>
                        </a:ext>
                      </a:extLst>
                    </p:cNvPr>
                    <p:cNvSpPr/>
                    <p:nvPr/>
                  </p:nvSpPr>
                  <p:spPr>
                    <a:xfrm>
                      <a:off x="5943415" y="4470192"/>
                      <a:ext cx="104361" cy="14131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61" name="직사각형 860">
                      <a:extLst>
                        <a:ext uri="{FF2B5EF4-FFF2-40B4-BE49-F238E27FC236}">
                          <a16:creationId xmlns:a16="http://schemas.microsoft.com/office/drawing/2014/main" id="{22A7DFC9-F431-4E44-B1D8-7CEE5928F651}"/>
                        </a:ext>
                      </a:extLst>
                    </p:cNvPr>
                    <p:cNvSpPr/>
                    <p:nvPr/>
                  </p:nvSpPr>
                  <p:spPr>
                    <a:xfrm>
                      <a:off x="6091330" y="4423321"/>
                      <a:ext cx="104361" cy="14131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862" name="직선 연결선 861">
                      <a:extLst>
                        <a:ext uri="{FF2B5EF4-FFF2-40B4-BE49-F238E27FC236}">
                          <a16:creationId xmlns:a16="http://schemas.microsoft.com/office/drawing/2014/main" id="{01B786B6-97E8-43B6-A941-08AB106731B2}"/>
                        </a:ext>
                      </a:extLst>
                    </p:cNvPr>
                    <p:cNvCxnSpPr>
                      <a:stCxn id="857" idx="1"/>
                    </p:cNvCxnSpPr>
                    <p:nvPr/>
                  </p:nvCxnSpPr>
                  <p:spPr>
                    <a:xfrm flipH="1" flipV="1">
                      <a:off x="5226586" y="4292160"/>
                      <a:ext cx="266057" cy="138067"/>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63" name="직선 연결선 862">
                      <a:extLst>
                        <a:ext uri="{FF2B5EF4-FFF2-40B4-BE49-F238E27FC236}">
                          <a16:creationId xmlns:a16="http://schemas.microsoft.com/office/drawing/2014/main" id="{358B47F3-ADE0-4BE6-A8AC-FC6BD0D78AFE}"/>
                        </a:ext>
                      </a:extLst>
                    </p:cNvPr>
                    <p:cNvCxnSpPr>
                      <a:cxnSpLocks/>
                    </p:cNvCxnSpPr>
                    <p:nvPr/>
                  </p:nvCxnSpPr>
                  <p:spPr>
                    <a:xfrm flipH="1" flipV="1">
                      <a:off x="5032906" y="3684004"/>
                      <a:ext cx="193680" cy="608156"/>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864" name="직사각형 863">
                      <a:extLst>
                        <a:ext uri="{FF2B5EF4-FFF2-40B4-BE49-F238E27FC236}">
                          <a16:creationId xmlns:a16="http://schemas.microsoft.com/office/drawing/2014/main" id="{27863AB6-94DE-4A51-B0CC-A8B9283B7402}"/>
                        </a:ext>
                      </a:extLst>
                    </p:cNvPr>
                    <p:cNvSpPr/>
                    <p:nvPr/>
                  </p:nvSpPr>
                  <p:spPr>
                    <a:xfrm>
                      <a:off x="4978629" y="3358532"/>
                      <a:ext cx="104361" cy="14131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865" name="직선 연결선 864">
                      <a:extLst>
                        <a:ext uri="{FF2B5EF4-FFF2-40B4-BE49-F238E27FC236}">
                          <a16:creationId xmlns:a16="http://schemas.microsoft.com/office/drawing/2014/main" id="{9F06D100-5658-4894-8919-1CD86585CE7B}"/>
                        </a:ext>
                      </a:extLst>
                    </p:cNvPr>
                    <p:cNvCxnSpPr>
                      <a:cxnSpLocks/>
                      <a:stCxn id="858" idx="0"/>
                    </p:cNvCxnSpPr>
                    <p:nvPr/>
                  </p:nvCxnSpPr>
                  <p:spPr>
                    <a:xfrm flipV="1">
                      <a:off x="5697311" y="4375632"/>
                      <a:ext cx="0" cy="47688"/>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66" name="직선 연결선 865">
                      <a:extLst>
                        <a:ext uri="{FF2B5EF4-FFF2-40B4-BE49-F238E27FC236}">
                          <a16:creationId xmlns:a16="http://schemas.microsoft.com/office/drawing/2014/main" id="{54446280-ABAB-4A3B-8EFB-968255BA3F80}"/>
                        </a:ext>
                      </a:extLst>
                    </p:cNvPr>
                    <p:cNvCxnSpPr>
                      <a:cxnSpLocks/>
                    </p:cNvCxnSpPr>
                    <p:nvPr/>
                  </p:nvCxnSpPr>
                  <p:spPr>
                    <a:xfrm flipH="1" flipV="1">
                      <a:off x="5315998" y="4206053"/>
                      <a:ext cx="381313" cy="169579"/>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67" name="직선 연결선 866">
                      <a:extLst>
                        <a:ext uri="{FF2B5EF4-FFF2-40B4-BE49-F238E27FC236}">
                          <a16:creationId xmlns:a16="http://schemas.microsoft.com/office/drawing/2014/main" id="{7ECE2D8E-4B6D-42A4-B911-FEFB508A5C46}"/>
                        </a:ext>
                      </a:extLst>
                    </p:cNvPr>
                    <p:cNvCxnSpPr>
                      <a:cxnSpLocks/>
                    </p:cNvCxnSpPr>
                    <p:nvPr/>
                  </p:nvCxnSpPr>
                  <p:spPr>
                    <a:xfrm flipH="1" flipV="1">
                      <a:off x="5160393" y="3661748"/>
                      <a:ext cx="155605" cy="544304"/>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68" name="직선 연결선 867">
                      <a:extLst>
                        <a:ext uri="{FF2B5EF4-FFF2-40B4-BE49-F238E27FC236}">
                          <a16:creationId xmlns:a16="http://schemas.microsoft.com/office/drawing/2014/main" id="{6E22B91A-D44F-4E98-9436-CEA51740BAAD}"/>
                        </a:ext>
                      </a:extLst>
                    </p:cNvPr>
                    <p:cNvCxnSpPr>
                      <a:stCxn id="856" idx="0"/>
                    </p:cNvCxnSpPr>
                    <p:nvPr/>
                  </p:nvCxnSpPr>
                  <p:spPr>
                    <a:xfrm flipH="1" flipV="1">
                      <a:off x="5160393" y="3664646"/>
                      <a:ext cx="66193" cy="1356"/>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69" name="직선 연결선 868">
                      <a:extLst>
                        <a:ext uri="{FF2B5EF4-FFF2-40B4-BE49-F238E27FC236}">
                          <a16:creationId xmlns:a16="http://schemas.microsoft.com/office/drawing/2014/main" id="{4F47FE59-F4F4-44BB-A420-B4D271CDE50C}"/>
                        </a:ext>
                      </a:extLst>
                    </p:cNvPr>
                    <p:cNvCxnSpPr>
                      <a:stCxn id="855" idx="2"/>
                      <a:endCxn id="859" idx="0"/>
                    </p:cNvCxnSpPr>
                    <p:nvPr/>
                  </p:nvCxnSpPr>
                  <p:spPr>
                    <a:xfrm flipH="1">
                      <a:off x="5844522" y="4378485"/>
                      <a:ext cx="82000" cy="91707"/>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70" name="직선 연결선 869">
                      <a:extLst>
                        <a:ext uri="{FF2B5EF4-FFF2-40B4-BE49-F238E27FC236}">
                          <a16:creationId xmlns:a16="http://schemas.microsoft.com/office/drawing/2014/main" id="{4F5853D8-ED0D-4A84-B189-C75D501DBFC8}"/>
                        </a:ext>
                      </a:extLst>
                    </p:cNvPr>
                    <p:cNvCxnSpPr>
                      <a:cxnSpLocks/>
                      <a:stCxn id="860" idx="0"/>
                    </p:cNvCxnSpPr>
                    <p:nvPr/>
                  </p:nvCxnSpPr>
                  <p:spPr>
                    <a:xfrm flipV="1">
                      <a:off x="5995596" y="4407694"/>
                      <a:ext cx="0" cy="62498"/>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71" name="직선 연결선 870">
                      <a:extLst>
                        <a:ext uri="{FF2B5EF4-FFF2-40B4-BE49-F238E27FC236}">
                          <a16:creationId xmlns:a16="http://schemas.microsoft.com/office/drawing/2014/main" id="{8D691659-1182-4CEB-963B-0510C9219D78}"/>
                        </a:ext>
                      </a:extLst>
                    </p:cNvPr>
                    <p:cNvCxnSpPr>
                      <a:cxnSpLocks/>
                    </p:cNvCxnSpPr>
                    <p:nvPr/>
                  </p:nvCxnSpPr>
                  <p:spPr>
                    <a:xfrm flipV="1">
                      <a:off x="5995596" y="4292160"/>
                      <a:ext cx="401086" cy="115534"/>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72" name="직선 연결선 871">
                      <a:extLst>
                        <a:ext uri="{FF2B5EF4-FFF2-40B4-BE49-F238E27FC236}">
                          <a16:creationId xmlns:a16="http://schemas.microsoft.com/office/drawing/2014/main" id="{E0E38692-554A-466A-8F8E-BE0CB1C9FBF6}"/>
                        </a:ext>
                      </a:extLst>
                    </p:cNvPr>
                    <p:cNvCxnSpPr>
                      <a:cxnSpLocks/>
                    </p:cNvCxnSpPr>
                    <p:nvPr/>
                  </p:nvCxnSpPr>
                  <p:spPr>
                    <a:xfrm flipV="1">
                      <a:off x="6396682" y="3892450"/>
                      <a:ext cx="288637" cy="39971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73" name="직선 연결선 872">
                      <a:extLst>
                        <a:ext uri="{FF2B5EF4-FFF2-40B4-BE49-F238E27FC236}">
                          <a16:creationId xmlns:a16="http://schemas.microsoft.com/office/drawing/2014/main" id="{8BFDC91E-7563-4B0A-BF47-6BD4DCAE0B3C}"/>
                        </a:ext>
                      </a:extLst>
                    </p:cNvPr>
                    <p:cNvCxnSpPr>
                      <a:cxnSpLocks/>
                      <a:stCxn id="854" idx="0"/>
                    </p:cNvCxnSpPr>
                    <p:nvPr/>
                  </p:nvCxnSpPr>
                  <p:spPr>
                    <a:xfrm>
                      <a:off x="6639933" y="3666002"/>
                      <a:ext cx="4538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74" name="직선 연결선 873">
                      <a:extLst>
                        <a:ext uri="{FF2B5EF4-FFF2-40B4-BE49-F238E27FC236}">
                          <a16:creationId xmlns:a16="http://schemas.microsoft.com/office/drawing/2014/main" id="{F2FCA13C-2279-4404-A332-A633D921833B}"/>
                        </a:ext>
                      </a:extLst>
                    </p:cNvPr>
                    <p:cNvCxnSpPr>
                      <a:cxnSpLocks/>
                    </p:cNvCxnSpPr>
                    <p:nvPr/>
                  </p:nvCxnSpPr>
                  <p:spPr>
                    <a:xfrm>
                      <a:off x="6685319" y="3661748"/>
                      <a:ext cx="0" cy="230702"/>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75" name="직선 연결선 874">
                      <a:extLst>
                        <a:ext uri="{FF2B5EF4-FFF2-40B4-BE49-F238E27FC236}">
                          <a16:creationId xmlns:a16="http://schemas.microsoft.com/office/drawing/2014/main" id="{C21B955C-A5C7-49ED-BE62-9E3CEB0367D5}"/>
                        </a:ext>
                      </a:extLst>
                    </p:cNvPr>
                    <p:cNvCxnSpPr>
                      <a:cxnSpLocks/>
                      <a:stCxn id="853" idx="0"/>
                    </p:cNvCxnSpPr>
                    <p:nvPr/>
                  </p:nvCxnSpPr>
                  <p:spPr>
                    <a:xfrm flipV="1">
                      <a:off x="5925250" y="2895600"/>
                      <a:ext cx="0" cy="49454"/>
                    </a:xfrm>
                    <a:prstGeom prst="line">
                      <a:avLst/>
                    </a:prstGeom>
                  </p:spPr>
                  <p:style>
                    <a:lnRef idx="1">
                      <a:schemeClr val="accent1"/>
                    </a:lnRef>
                    <a:fillRef idx="0">
                      <a:schemeClr val="accent1"/>
                    </a:fillRef>
                    <a:effectRef idx="0">
                      <a:schemeClr val="accent1"/>
                    </a:effectRef>
                    <a:fontRef idx="minor">
                      <a:schemeClr val="tx1"/>
                    </a:fontRef>
                  </p:style>
                </p:cxnSp>
                <p:cxnSp>
                  <p:nvCxnSpPr>
                    <p:cNvPr id="876" name="직선 연결선 875">
                      <a:extLst>
                        <a:ext uri="{FF2B5EF4-FFF2-40B4-BE49-F238E27FC236}">
                          <a16:creationId xmlns:a16="http://schemas.microsoft.com/office/drawing/2014/main" id="{F833DC7F-B4B5-40EC-B3A5-B641E07F2D09}"/>
                        </a:ext>
                      </a:extLst>
                    </p:cNvPr>
                    <p:cNvCxnSpPr>
                      <a:cxnSpLocks/>
                    </p:cNvCxnSpPr>
                    <p:nvPr/>
                  </p:nvCxnSpPr>
                  <p:spPr>
                    <a:xfrm>
                      <a:off x="5925250" y="2895600"/>
                      <a:ext cx="336353"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77" name="직선 연결선 876">
                      <a:extLst>
                        <a:ext uri="{FF2B5EF4-FFF2-40B4-BE49-F238E27FC236}">
                          <a16:creationId xmlns:a16="http://schemas.microsoft.com/office/drawing/2014/main" id="{7AAFD048-4019-4143-8F6E-36D8557DBB9F}"/>
                        </a:ext>
                      </a:extLst>
                    </p:cNvPr>
                    <p:cNvCxnSpPr/>
                    <p:nvPr/>
                  </p:nvCxnSpPr>
                  <p:spPr>
                    <a:xfrm>
                      <a:off x="6261603" y="2895600"/>
                      <a:ext cx="458194" cy="49530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78" name="직선 연결선 877">
                      <a:extLst>
                        <a:ext uri="{FF2B5EF4-FFF2-40B4-BE49-F238E27FC236}">
                          <a16:creationId xmlns:a16="http://schemas.microsoft.com/office/drawing/2014/main" id="{4B7DEACF-DA72-4EE5-B091-DBECC41779C2}"/>
                        </a:ext>
                      </a:extLst>
                    </p:cNvPr>
                    <p:cNvCxnSpPr>
                      <a:cxnSpLocks/>
                    </p:cNvCxnSpPr>
                    <p:nvPr/>
                  </p:nvCxnSpPr>
                  <p:spPr>
                    <a:xfrm>
                      <a:off x="6719797" y="3394075"/>
                      <a:ext cx="0" cy="579222"/>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79" name="직선 연결선 878">
                      <a:extLst>
                        <a:ext uri="{FF2B5EF4-FFF2-40B4-BE49-F238E27FC236}">
                          <a16:creationId xmlns:a16="http://schemas.microsoft.com/office/drawing/2014/main" id="{D82C420E-AF0F-4D26-9171-9F45D056EF1D}"/>
                        </a:ext>
                      </a:extLst>
                    </p:cNvPr>
                    <p:cNvCxnSpPr>
                      <a:cxnSpLocks/>
                    </p:cNvCxnSpPr>
                    <p:nvPr/>
                  </p:nvCxnSpPr>
                  <p:spPr>
                    <a:xfrm flipH="1">
                      <a:off x="6424524" y="3966178"/>
                      <a:ext cx="295274" cy="396663"/>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80" name="직선 연결선 879">
                      <a:extLst>
                        <a:ext uri="{FF2B5EF4-FFF2-40B4-BE49-F238E27FC236}">
                          <a16:creationId xmlns:a16="http://schemas.microsoft.com/office/drawing/2014/main" id="{E95B31DB-F016-4302-9696-4620AFBF1C3D}"/>
                        </a:ext>
                      </a:extLst>
                    </p:cNvPr>
                    <p:cNvCxnSpPr/>
                    <p:nvPr/>
                  </p:nvCxnSpPr>
                  <p:spPr>
                    <a:xfrm flipH="1">
                      <a:off x="6150249" y="4362841"/>
                      <a:ext cx="274275" cy="60479"/>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850" name="직선 연결선 849">
                    <a:extLst>
                      <a:ext uri="{FF2B5EF4-FFF2-40B4-BE49-F238E27FC236}">
                        <a16:creationId xmlns:a16="http://schemas.microsoft.com/office/drawing/2014/main" id="{1191AAAA-921E-4673-B82D-60FAF08C60D2}"/>
                      </a:ext>
                    </a:extLst>
                  </p:cNvPr>
                  <p:cNvCxnSpPr>
                    <a:cxnSpLocks/>
                  </p:cNvCxnSpPr>
                  <p:nvPr/>
                </p:nvCxnSpPr>
                <p:spPr>
                  <a:xfrm>
                    <a:off x="3559756" y="5456087"/>
                    <a:ext cx="0" cy="188924"/>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848" name="원형: 비어 있음 847">
                  <a:extLst>
                    <a:ext uri="{FF2B5EF4-FFF2-40B4-BE49-F238E27FC236}">
                      <a16:creationId xmlns:a16="http://schemas.microsoft.com/office/drawing/2014/main" id="{608894E6-7548-42A6-85D6-BF6405C836A0}"/>
                    </a:ext>
                  </a:extLst>
                </p:cNvPr>
                <p:cNvSpPr/>
                <p:nvPr/>
              </p:nvSpPr>
              <p:spPr>
                <a:xfrm>
                  <a:off x="6290351" y="4804131"/>
                  <a:ext cx="1655753" cy="1655753"/>
                </a:xfrm>
                <a:prstGeom prst="donut">
                  <a:avLst>
                    <a:gd name="adj" fmla="val 6632"/>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grpSp>
          <p:sp>
            <p:nvSpPr>
              <p:cNvPr id="843" name="막힌 원호 842">
                <a:extLst>
                  <a:ext uri="{FF2B5EF4-FFF2-40B4-BE49-F238E27FC236}">
                    <a16:creationId xmlns:a16="http://schemas.microsoft.com/office/drawing/2014/main" id="{D2E4CFC7-8508-4CA6-8BD3-7C6B6382F6CD}"/>
                  </a:ext>
                </a:extLst>
              </p:cNvPr>
              <p:cNvSpPr/>
              <p:nvPr/>
            </p:nvSpPr>
            <p:spPr>
              <a:xfrm rot="21304691">
                <a:off x="6584372" y="4800221"/>
                <a:ext cx="993647" cy="567778"/>
              </a:xfrm>
              <a:prstGeom prst="blockArc">
                <a:avLst>
                  <a:gd name="adj1" fmla="val 14420511"/>
                  <a:gd name="adj2" fmla="val 19259595"/>
                  <a:gd name="adj3" fmla="val 2419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844" name="막힌 원호 843">
                <a:extLst>
                  <a:ext uri="{FF2B5EF4-FFF2-40B4-BE49-F238E27FC236}">
                    <a16:creationId xmlns:a16="http://schemas.microsoft.com/office/drawing/2014/main" id="{975CB030-29A7-4958-AACE-C61623350544}"/>
                  </a:ext>
                </a:extLst>
              </p:cNvPr>
              <p:cNvSpPr/>
              <p:nvPr/>
            </p:nvSpPr>
            <p:spPr>
              <a:xfrm rot="21304691">
                <a:off x="6584633" y="4800448"/>
                <a:ext cx="993647" cy="599476"/>
              </a:xfrm>
              <a:prstGeom prst="blockArc">
                <a:avLst>
                  <a:gd name="adj1" fmla="val 14420511"/>
                  <a:gd name="adj2" fmla="val 19259595"/>
                  <a:gd name="adj3" fmla="val 24198"/>
                </a:avLst>
              </a:prstGeom>
              <a:solidFill>
                <a:srgbClr val="FD33D2">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845" name="직사각형 844">
                <a:extLst>
                  <a:ext uri="{FF2B5EF4-FFF2-40B4-BE49-F238E27FC236}">
                    <a16:creationId xmlns:a16="http://schemas.microsoft.com/office/drawing/2014/main" id="{814D5FB3-0597-4AF8-8083-D9355848D307}"/>
                  </a:ext>
                </a:extLst>
              </p:cNvPr>
              <p:cNvSpPr/>
              <p:nvPr/>
            </p:nvSpPr>
            <p:spPr>
              <a:xfrm>
                <a:off x="7260511" y="4619625"/>
                <a:ext cx="100338" cy="32086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846" name="직사각형 845">
                <a:extLst>
                  <a:ext uri="{FF2B5EF4-FFF2-40B4-BE49-F238E27FC236}">
                    <a16:creationId xmlns:a16="http://schemas.microsoft.com/office/drawing/2014/main" id="{23136394-35C0-4A04-A86E-4821FBF35E8B}"/>
                  </a:ext>
                </a:extLst>
              </p:cNvPr>
              <p:cNvSpPr/>
              <p:nvPr/>
            </p:nvSpPr>
            <p:spPr>
              <a:xfrm>
                <a:off x="6894068" y="4615823"/>
                <a:ext cx="100338" cy="32086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grpSp>
        <p:sp>
          <p:nvSpPr>
            <p:cNvPr id="911" name="타원 910">
              <a:extLst>
                <a:ext uri="{FF2B5EF4-FFF2-40B4-BE49-F238E27FC236}">
                  <a16:creationId xmlns:a16="http://schemas.microsoft.com/office/drawing/2014/main" id="{85F342CB-9E42-4CB0-A2EB-31AE336ACA99}"/>
                </a:ext>
              </a:extLst>
            </p:cNvPr>
            <p:cNvSpPr/>
            <p:nvPr/>
          </p:nvSpPr>
          <p:spPr>
            <a:xfrm>
              <a:off x="1005275" y="4209442"/>
              <a:ext cx="30595" cy="3059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12" name="타원 911">
              <a:extLst>
                <a:ext uri="{FF2B5EF4-FFF2-40B4-BE49-F238E27FC236}">
                  <a16:creationId xmlns:a16="http://schemas.microsoft.com/office/drawing/2014/main" id="{373C029C-E034-49FD-8E5E-6EA8C2DE55F4}"/>
                </a:ext>
              </a:extLst>
            </p:cNvPr>
            <p:cNvSpPr/>
            <p:nvPr/>
          </p:nvSpPr>
          <p:spPr>
            <a:xfrm>
              <a:off x="833650" y="4316246"/>
              <a:ext cx="30595" cy="3059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13" name="타원 912">
              <a:extLst>
                <a:ext uri="{FF2B5EF4-FFF2-40B4-BE49-F238E27FC236}">
                  <a16:creationId xmlns:a16="http://schemas.microsoft.com/office/drawing/2014/main" id="{99196C32-837E-490D-AB9E-7CBF0DB0C327}"/>
                </a:ext>
              </a:extLst>
            </p:cNvPr>
            <p:cNvSpPr/>
            <p:nvPr/>
          </p:nvSpPr>
          <p:spPr>
            <a:xfrm>
              <a:off x="963168" y="4445763"/>
              <a:ext cx="30595" cy="3059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14" name="타원 913">
              <a:extLst>
                <a:ext uri="{FF2B5EF4-FFF2-40B4-BE49-F238E27FC236}">
                  <a16:creationId xmlns:a16="http://schemas.microsoft.com/office/drawing/2014/main" id="{6C832D91-8A9D-4DDC-8FD4-BAC8E739ABFC}"/>
                </a:ext>
              </a:extLst>
            </p:cNvPr>
            <p:cNvSpPr/>
            <p:nvPr/>
          </p:nvSpPr>
          <p:spPr>
            <a:xfrm>
              <a:off x="1283338" y="4316951"/>
              <a:ext cx="30595" cy="3059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15" name="타원 914">
              <a:extLst>
                <a:ext uri="{FF2B5EF4-FFF2-40B4-BE49-F238E27FC236}">
                  <a16:creationId xmlns:a16="http://schemas.microsoft.com/office/drawing/2014/main" id="{698BC1C4-ADE2-4387-8BF4-15238A054A17}"/>
                </a:ext>
              </a:extLst>
            </p:cNvPr>
            <p:cNvSpPr/>
            <p:nvPr/>
          </p:nvSpPr>
          <p:spPr>
            <a:xfrm>
              <a:off x="1412855" y="4446468"/>
              <a:ext cx="30595" cy="3059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16" name="타원 915">
              <a:extLst>
                <a:ext uri="{FF2B5EF4-FFF2-40B4-BE49-F238E27FC236}">
                  <a16:creationId xmlns:a16="http://schemas.microsoft.com/office/drawing/2014/main" id="{78BAE12F-A172-4F65-9FB1-272A893DAF28}"/>
                </a:ext>
              </a:extLst>
            </p:cNvPr>
            <p:cNvSpPr/>
            <p:nvPr/>
          </p:nvSpPr>
          <p:spPr>
            <a:xfrm>
              <a:off x="1598939" y="4413593"/>
              <a:ext cx="30595" cy="3059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17" name="타원 916">
              <a:extLst>
                <a:ext uri="{FF2B5EF4-FFF2-40B4-BE49-F238E27FC236}">
                  <a16:creationId xmlns:a16="http://schemas.microsoft.com/office/drawing/2014/main" id="{9FAA6E1C-2CFB-4639-B519-0A53D825E16C}"/>
                </a:ext>
              </a:extLst>
            </p:cNvPr>
            <p:cNvSpPr/>
            <p:nvPr/>
          </p:nvSpPr>
          <p:spPr>
            <a:xfrm>
              <a:off x="1115013" y="4291777"/>
              <a:ext cx="30595" cy="3059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18" name="타원 917">
              <a:extLst>
                <a:ext uri="{FF2B5EF4-FFF2-40B4-BE49-F238E27FC236}">
                  <a16:creationId xmlns:a16="http://schemas.microsoft.com/office/drawing/2014/main" id="{5DC1CC2D-324A-4759-8D05-72D1487C0EF5}"/>
                </a:ext>
              </a:extLst>
            </p:cNvPr>
            <p:cNvSpPr/>
            <p:nvPr/>
          </p:nvSpPr>
          <p:spPr>
            <a:xfrm>
              <a:off x="793308" y="4481991"/>
              <a:ext cx="30595" cy="3059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19" name="타원 918">
              <a:extLst>
                <a:ext uri="{FF2B5EF4-FFF2-40B4-BE49-F238E27FC236}">
                  <a16:creationId xmlns:a16="http://schemas.microsoft.com/office/drawing/2014/main" id="{4067C275-12B4-4BA4-831D-D33EA6C35C17}"/>
                </a:ext>
              </a:extLst>
            </p:cNvPr>
            <p:cNvSpPr/>
            <p:nvPr/>
          </p:nvSpPr>
          <p:spPr>
            <a:xfrm>
              <a:off x="1277882" y="4523778"/>
              <a:ext cx="30595" cy="3059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20" name="타원 919">
              <a:extLst>
                <a:ext uri="{FF2B5EF4-FFF2-40B4-BE49-F238E27FC236}">
                  <a16:creationId xmlns:a16="http://schemas.microsoft.com/office/drawing/2014/main" id="{9C6E3479-B78D-40D8-B3E3-677986C37077}"/>
                </a:ext>
              </a:extLst>
            </p:cNvPr>
            <p:cNvSpPr/>
            <p:nvPr/>
          </p:nvSpPr>
          <p:spPr>
            <a:xfrm>
              <a:off x="698086" y="4584642"/>
              <a:ext cx="30595" cy="3059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21" name="타원 920">
              <a:extLst>
                <a:ext uri="{FF2B5EF4-FFF2-40B4-BE49-F238E27FC236}">
                  <a16:creationId xmlns:a16="http://schemas.microsoft.com/office/drawing/2014/main" id="{1F2F1D80-82EF-4272-8D05-E445DB79F20A}"/>
                </a:ext>
              </a:extLst>
            </p:cNvPr>
            <p:cNvSpPr/>
            <p:nvPr/>
          </p:nvSpPr>
          <p:spPr>
            <a:xfrm>
              <a:off x="1441266" y="4301257"/>
              <a:ext cx="30595" cy="3059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22" name="타원 921">
              <a:extLst>
                <a:ext uri="{FF2B5EF4-FFF2-40B4-BE49-F238E27FC236}">
                  <a16:creationId xmlns:a16="http://schemas.microsoft.com/office/drawing/2014/main" id="{DE02ADF2-355A-4B99-953D-C7F2D225CB2E}"/>
                </a:ext>
              </a:extLst>
            </p:cNvPr>
            <p:cNvSpPr/>
            <p:nvPr/>
          </p:nvSpPr>
          <p:spPr>
            <a:xfrm rot="12590889">
              <a:off x="954124" y="4704283"/>
              <a:ext cx="30595" cy="3059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23" name="타원 922">
              <a:extLst>
                <a:ext uri="{FF2B5EF4-FFF2-40B4-BE49-F238E27FC236}">
                  <a16:creationId xmlns:a16="http://schemas.microsoft.com/office/drawing/2014/main" id="{CA471A2F-23DB-40F9-B6B5-CE610EC89911}"/>
                </a:ext>
              </a:extLst>
            </p:cNvPr>
            <p:cNvSpPr/>
            <p:nvPr/>
          </p:nvSpPr>
          <p:spPr>
            <a:xfrm rot="12590889">
              <a:off x="1083641" y="4833800"/>
              <a:ext cx="30595" cy="3059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24" name="타원 923">
              <a:extLst>
                <a:ext uri="{FF2B5EF4-FFF2-40B4-BE49-F238E27FC236}">
                  <a16:creationId xmlns:a16="http://schemas.microsoft.com/office/drawing/2014/main" id="{0C832287-4AFD-408C-B5D4-F7529E1FC9DE}"/>
                </a:ext>
              </a:extLst>
            </p:cNvPr>
            <p:cNvSpPr/>
            <p:nvPr/>
          </p:nvSpPr>
          <p:spPr>
            <a:xfrm rot="12590889">
              <a:off x="1403811" y="4704988"/>
              <a:ext cx="30595" cy="3059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25" name="타원 924">
              <a:extLst>
                <a:ext uri="{FF2B5EF4-FFF2-40B4-BE49-F238E27FC236}">
                  <a16:creationId xmlns:a16="http://schemas.microsoft.com/office/drawing/2014/main" id="{8EBE5F47-B989-4864-899A-6E791F4F5E19}"/>
                </a:ext>
              </a:extLst>
            </p:cNvPr>
            <p:cNvSpPr/>
            <p:nvPr/>
          </p:nvSpPr>
          <p:spPr>
            <a:xfrm rot="12590889">
              <a:off x="1533328" y="4834506"/>
              <a:ext cx="30595" cy="3059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26" name="타원 925">
              <a:extLst>
                <a:ext uri="{FF2B5EF4-FFF2-40B4-BE49-F238E27FC236}">
                  <a16:creationId xmlns:a16="http://schemas.microsoft.com/office/drawing/2014/main" id="{0C24B412-CF72-4A3F-A6E6-D7F2D6626298}"/>
                </a:ext>
              </a:extLst>
            </p:cNvPr>
            <p:cNvSpPr/>
            <p:nvPr/>
          </p:nvSpPr>
          <p:spPr>
            <a:xfrm rot="12590889">
              <a:off x="1719412" y="4801630"/>
              <a:ext cx="30595" cy="3059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27" name="타원 926">
              <a:extLst>
                <a:ext uri="{FF2B5EF4-FFF2-40B4-BE49-F238E27FC236}">
                  <a16:creationId xmlns:a16="http://schemas.microsoft.com/office/drawing/2014/main" id="{DF6BF032-DCAA-467B-99D8-DD22BCD129E5}"/>
                </a:ext>
              </a:extLst>
            </p:cNvPr>
            <p:cNvSpPr/>
            <p:nvPr/>
          </p:nvSpPr>
          <p:spPr>
            <a:xfrm rot="12590889">
              <a:off x="1235486" y="4679814"/>
              <a:ext cx="30595" cy="3059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28" name="타원 927">
              <a:extLst>
                <a:ext uri="{FF2B5EF4-FFF2-40B4-BE49-F238E27FC236}">
                  <a16:creationId xmlns:a16="http://schemas.microsoft.com/office/drawing/2014/main" id="{56CA1872-EF60-443C-9B21-ABF2F2D2C8B8}"/>
                </a:ext>
              </a:extLst>
            </p:cNvPr>
            <p:cNvSpPr/>
            <p:nvPr/>
          </p:nvSpPr>
          <p:spPr>
            <a:xfrm rot="12590889">
              <a:off x="913781" y="4870028"/>
              <a:ext cx="30595" cy="3059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29" name="타원 928">
              <a:extLst>
                <a:ext uri="{FF2B5EF4-FFF2-40B4-BE49-F238E27FC236}">
                  <a16:creationId xmlns:a16="http://schemas.microsoft.com/office/drawing/2014/main" id="{6DD3B157-D6D4-4707-9737-9300F8B94884}"/>
                </a:ext>
              </a:extLst>
            </p:cNvPr>
            <p:cNvSpPr/>
            <p:nvPr/>
          </p:nvSpPr>
          <p:spPr>
            <a:xfrm rot="12590889">
              <a:off x="1398355" y="4911815"/>
              <a:ext cx="30595" cy="3059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30" name="타원 929">
              <a:extLst>
                <a:ext uri="{FF2B5EF4-FFF2-40B4-BE49-F238E27FC236}">
                  <a16:creationId xmlns:a16="http://schemas.microsoft.com/office/drawing/2014/main" id="{19D0CE88-B399-49CA-B948-81EC284611AD}"/>
                </a:ext>
              </a:extLst>
            </p:cNvPr>
            <p:cNvSpPr/>
            <p:nvPr/>
          </p:nvSpPr>
          <p:spPr>
            <a:xfrm rot="12590889">
              <a:off x="818560" y="4972679"/>
              <a:ext cx="30595" cy="3059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31" name="타원 930">
              <a:extLst>
                <a:ext uri="{FF2B5EF4-FFF2-40B4-BE49-F238E27FC236}">
                  <a16:creationId xmlns:a16="http://schemas.microsoft.com/office/drawing/2014/main" id="{1084EF45-B345-4263-AED0-20C9E8416898}"/>
                </a:ext>
              </a:extLst>
            </p:cNvPr>
            <p:cNvSpPr/>
            <p:nvPr/>
          </p:nvSpPr>
          <p:spPr>
            <a:xfrm rot="12590889">
              <a:off x="1561739" y="4689294"/>
              <a:ext cx="30595" cy="3059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32" name="타원 931">
              <a:extLst>
                <a:ext uri="{FF2B5EF4-FFF2-40B4-BE49-F238E27FC236}">
                  <a16:creationId xmlns:a16="http://schemas.microsoft.com/office/drawing/2014/main" id="{55DEE7D1-9A57-4CDE-9981-697E11D1BF66}"/>
                </a:ext>
              </a:extLst>
            </p:cNvPr>
            <p:cNvSpPr/>
            <p:nvPr/>
          </p:nvSpPr>
          <p:spPr>
            <a:xfrm>
              <a:off x="963168" y="4445763"/>
              <a:ext cx="30595" cy="3059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33" name="타원 932">
              <a:extLst>
                <a:ext uri="{FF2B5EF4-FFF2-40B4-BE49-F238E27FC236}">
                  <a16:creationId xmlns:a16="http://schemas.microsoft.com/office/drawing/2014/main" id="{B38C5D5B-BE22-4715-977E-283B05FB9470}"/>
                </a:ext>
              </a:extLst>
            </p:cNvPr>
            <p:cNvSpPr/>
            <p:nvPr/>
          </p:nvSpPr>
          <p:spPr>
            <a:xfrm>
              <a:off x="1092685" y="4575280"/>
              <a:ext cx="30595" cy="3059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34" name="타원 933">
              <a:extLst>
                <a:ext uri="{FF2B5EF4-FFF2-40B4-BE49-F238E27FC236}">
                  <a16:creationId xmlns:a16="http://schemas.microsoft.com/office/drawing/2014/main" id="{32217997-0195-4F62-90A4-1A5E62EA7680}"/>
                </a:ext>
              </a:extLst>
            </p:cNvPr>
            <p:cNvSpPr/>
            <p:nvPr/>
          </p:nvSpPr>
          <p:spPr>
            <a:xfrm>
              <a:off x="1412855" y="4446468"/>
              <a:ext cx="30595" cy="3059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35" name="타원 934">
              <a:extLst>
                <a:ext uri="{FF2B5EF4-FFF2-40B4-BE49-F238E27FC236}">
                  <a16:creationId xmlns:a16="http://schemas.microsoft.com/office/drawing/2014/main" id="{B87EC415-E8AB-43C6-9BC7-0F4DCBB41FD5}"/>
                </a:ext>
              </a:extLst>
            </p:cNvPr>
            <p:cNvSpPr/>
            <p:nvPr/>
          </p:nvSpPr>
          <p:spPr>
            <a:xfrm>
              <a:off x="1542372" y="4575986"/>
              <a:ext cx="30595" cy="3059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36" name="타원 935">
              <a:extLst>
                <a:ext uri="{FF2B5EF4-FFF2-40B4-BE49-F238E27FC236}">
                  <a16:creationId xmlns:a16="http://schemas.microsoft.com/office/drawing/2014/main" id="{874F14AC-09A8-43EB-81C9-8E7FE59DDED7}"/>
                </a:ext>
              </a:extLst>
            </p:cNvPr>
            <p:cNvSpPr/>
            <p:nvPr/>
          </p:nvSpPr>
          <p:spPr>
            <a:xfrm>
              <a:off x="1728456" y="4543110"/>
              <a:ext cx="30595" cy="3059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37" name="타원 936">
              <a:extLst>
                <a:ext uri="{FF2B5EF4-FFF2-40B4-BE49-F238E27FC236}">
                  <a16:creationId xmlns:a16="http://schemas.microsoft.com/office/drawing/2014/main" id="{2B3344B6-C0C3-4BA4-910E-F59CC0D95A38}"/>
                </a:ext>
              </a:extLst>
            </p:cNvPr>
            <p:cNvSpPr/>
            <p:nvPr/>
          </p:nvSpPr>
          <p:spPr>
            <a:xfrm>
              <a:off x="1244530" y="4421294"/>
              <a:ext cx="30595" cy="3059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38" name="타원 937">
              <a:extLst>
                <a:ext uri="{FF2B5EF4-FFF2-40B4-BE49-F238E27FC236}">
                  <a16:creationId xmlns:a16="http://schemas.microsoft.com/office/drawing/2014/main" id="{8F71E724-6314-44E3-BB11-544DD6C5B28E}"/>
                </a:ext>
              </a:extLst>
            </p:cNvPr>
            <p:cNvSpPr/>
            <p:nvPr/>
          </p:nvSpPr>
          <p:spPr>
            <a:xfrm>
              <a:off x="922825" y="4611508"/>
              <a:ext cx="30595" cy="3059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39" name="타원 938">
              <a:extLst>
                <a:ext uri="{FF2B5EF4-FFF2-40B4-BE49-F238E27FC236}">
                  <a16:creationId xmlns:a16="http://schemas.microsoft.com/office/drawing/2014/main" id="{96312393-6BDC-41CC-B84F-625666736452}"/>
                </a:ext>
              </a:extLst>
            </p:cNvPr>
            <p:cNvSpPr/>
            <p:nvPr/>
          </p:nvSpPr>
          <p:spPr>
            <a:xfrm>
              <a:off x="1407399" y="4653295"/>
              <a:ext cx="30595" cy="3059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40" name="타원 939">
              <a:extLst>
                <a:ext uri="{FF2B5EF4-FFF2-40B4-BE49-F238E27FC236}">
                  <a16:creationId xmlns:a16="http://schemas.microsoft.com/office/drawing/2014/main" id="{9441210F-C15D-46A9-AA3E-8748E2F2F61B}"/>
                </a:ext>
              </a:extLst>
            </p:cNvPr>
            <p:cNvSpPr/>
            <p:nvPr/>
          </p:nvSpPr>
          <p:spPr>
            <a:xfrm>
              <a:off x="827604" y="4714159"/>
              <a:ext cx="30595" cy="3059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41" name="타원 940">
              <a:extLst>
                <a:ext uri="{FF2B5EF4-FFF2-40B4-BE49-F238E27FC236}">
                  <a16:creationId xmlns:a16="http://schemas.microsoft.com/office/drawing/2014/main" id="{E316E135-63E0-49E9-8C62-244A2978183C}"/>
                </a:ext>
              </a:extLst>
            </p:cNvPr>
            <p:cNvSpPr/>
            <p:nvPr/>
          </p:nvSpPr>
          <p:spPr>
            <a:xfrm>
              <a:off x="1570783" y="4430774"/>
              <a:ext cx="30595" cy="3059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42" name="타원 941">
              <a:extLst>
                <a:ext uri="{FF2B5EF4-FFF2-40B4-BE49-F238E27FC236}">
                  <a16:creationId xmlns:a16="http://schemas.microsoft.com/office/drawing/2014/main" id="{2F2E4AAC-0C0F-4167-9F73-F480E1F710FA}"/>
                </a:ext>
              </a:extLst>
            </p:cNvPr>
            <p:cNvSpPr/>
            <p:nvPr/>
          </p:nvSpPr>
          <p:spPr>
            <a:xfrm rot="12590889">
              <a:off x="1662846" y="4964023"/>
              <a:ext cx="30595" cy="3059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43" name="타원 942">
              <a:extLst>
                <a:ext uri="{FF2B5EF4-FFF2-40B4-BE49-F238E27FC236}">
                  <a16:creationId xmlns:a16="http://schemas.microsoft.com/office/drawing/2014/main" id="{2FF72038-A12A-4095-ABFB-6CF97A5CC322}"/>
                </a:ext>
              </a:extLst>
            </p:cNvPr>
            <p:cNvSpPr/>
            <p:nvPr/>
          </p:nvSpPr>
          <p:spPr>
            <a:xfrm rot="12590889">
              <a:off x="1475721" y="5093435"/>
              <a:ext cx="30595" cy="3059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44" name="타원 943">
              <a:extLst>
                <a:ext uri="{FF2B5EF4-FFF2-40B4-BE49-F238E27FC236}">
                  <a16:creationId xmlns:a16="http://schemas.microsoft.com/office/drawing/2014/main" id="{9C55BAC8-4AB0-443A-A2B4-D08EC5E02394}"/>
                </a:ext>
              </a:extLst>
            </p:cNvPr>
            <p:cNvSpPr/>
            <p:nvPr/>
          </p:nvSpPr>
          <p:spPr>
            <a:xfrm rot="12590889">
              <a:off x="1001359" y="5049940"/>
              <a:ext cx="30595" cy="3059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45" name="타원 944">
              <a:extLst>
                <a:ext uri="{FF2B5EF4-FFF2-40B4-BE49-F238E27FC236}">
                  <a16:creationId xmlns:a16="http://schemas.microsoft.com/office/drawing/2014/main" id="{4AEDDF22-BA10-4AC4-908E-48AD50A2D77E}"/>
                </a:ext>
              </a:extLst>
            </p:cNvPr>
            <p:cNvSpPr/>
            <p:nvPr/>
          </p:nvSpPr>
          <p:spPr>
            <a:xfrm rot="12590889">
              <a:off x="1187443" y="5017064"/>
              <a:ext cx="30595" cy="3059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46" name="타원 945">
              <a:extLst>
                <a:ext uri="{FF2B5EF4-FFF2-40B4-BE49-F238E27FC236}">
                  <a16:creationId xmlns:a16="http://schemas.microsoft.com/office/drawing/2014/main" id="{EAEF5688-A14A-4E3E-897E-59D1F2C5E7DB}"/>
                </a:ext>
              </a:extLst>
            </p:cNvPr>
            <p:cNvSpPr/>
            <p:nvPr/>
          </p:nvSpPr>
          <p:spPr>
            <a:xfrm rot="12590889">
              <a:off x="1029770" y="4904728"/>
              <a:ext cx="30595" cy="3059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47" name="타원 946">
              <a:extLst>
                <a:ext uri="{FF2B5EF4-FFF2-40B4-BE49-F238E27FC236}">
                  <a16:creationId xmlns:a16="http://schemas.microsoft.com/office/drawing/2014/main" id="{EA9CB641-7E7B-4B2B-8181-CAF6EE89508F}"/>
                </a:ext>
              </a:extLst>
            </p:cNvPr>
            <p:cNvSpPr/>
            <p:nvPr/>
          </p:nvSpPr>
          <p:spPr>
            <a:xfrm>
              <a:off x="1010403" y="4791420"/>
              <a:ext cx="30595" cy="3059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48" name="타원 947">
              <a:extLst>
                <a:ext uri="{FF2B5EF4-FFF2-40B4-BE49-F238E27FC236}">
                  <a16:creationId xmlns:a16="http://schemas.microsoft.com/office/drawing/2014/main" id="{4EC3317B-0399-46FA-AD5A-8C43E982C452}"/>
                </a:ext>
              </a:extLst>
            </p:cNvPr>
            <p:cNvSpPr/>
            <p:nvPr/>
          </p:nvSpPr>
          <p:spPr>
            <a:xfrm>
              <a:off x="1196487" y="4758544"/>
              <a:ext cx="30595" cy="3059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49" name="타원 948">
              <a:extLst>
                <a:ext uri="{FF2B5EF4-FFF2-40B4-BE49-F238E27FC236}">
                  <a16:creationId xmlns:a16="http://schemas.microsoft.com/office/drawing/2014/main" id="{AFF04036-AD9B-40C9-92BC-E87F1F5BDF26}"/>
                </a:ext>
              </a:extLst>
            </p:cNvPr>
            <p:cNvSpPr/>
            <p:nvPr/>
          </p:nvSpPr>
          <p:spPr>
            <a:xfrm rot="12590889">
              <a:off x="1130877" y="5179457"/>
              <a:ext cx="30595" cy="3059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56" name="타원 955">
              <a:extLst>
                <a:ext uri="{FF2B5EF4-FFF2-40B4-BE49-F238E27FC236}">
                  <a16:creationId xmlns:a16="http://schemas.microsoft.com/office/drawing/2014/main" id="{D19F1550-54AB-451F-A8E5-BE3739E075CA}"/>
                </a:ext>
              </a:extLst>
            </p:cNvPr>
            <p:cNvSpPr/>
            <p:nvPr/>
          </p:nvSpPr>
          <p:spPr>
            <a:xfrm rot="12590889">
              <a:off x="1297262" y="5161803"/>
              <a:ext cx="30595" cy="3059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57" name="타원 956">
              <a:extLst>
                <a:ext uri="{FF2B5EF4-FFF2-40B4-BE49-F238E27FC236}">
                  <a16:creationId xmlns:a16="http://schemas.microsoft.com/office/drawing/2014/main" id="{E4E21F34-E5EA-48BC-9585-05690D3F978F}"/>
                </a:ext>
              </a:extLst>
            </p:cNvPr>
            <p:cNvSpPr/>
            <p:nvPr/>
          </p:nvSpPr>
          <p:spPr>
            <a:xfrm rot="12590889">
              <a:off x="1385539" y="5251068"/>
              <a:ext cx="30595" cy="3059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58" name="타원 957">
              <a:extLst>
                <a:ext uri="{FF2B5EF4-FFF2-40B4-BE49-F238E27FC236}">
                  <a16:creationId xmlns:a16="http://schemas.microsoft.com/office/drawing/2014/main" id="{354DF617-0091-42AA-9281-2402249E8675}"/>
                </a:ext>
              </a:extLst>
            </p:cNvPr>
            <p:cNvSpPr/>
            <p:nvPr/>
          </p:nvSpPr>
          <p:spPr>
            <a:xfrm rot="12590889">
              <a:off x="1037453" y="5214824"/>
              <a:ext cx="30595" cy="3059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59" name="타원 958">
              <a:extLst>
                <a:ext uri="{FF2B5EF4-FFF2-40B4-BE49-F238E27FC236}">
                  <a16:creationId xmlns:a16="http://schemas.microsoft.com/office/drawing/2014/main" id="{A0A275A4-3347-4B53-A16E-3EE91F3EED5C}"/>
                </a:ext>
              </a:extLst>
            </p:cNvPr>
            <p:cNvSpPr/>
            <p:nvPr/>
          </p:nvSpPr>
          <p:spPr>
            <a:xfrm rot="12590889">
              <a:off x="879214" y="5089210"/>
              <a:ext cx="30595" cy="3059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60" name="타원 959">
              <a:extLst>
                <a:ext uri="{FF2B5EF4-FFF2-40B4-BE49-F238E27FC236}">
                  <a16:creationId xmlns:a16="http://schemas.microsoft.com/office/drawing/2014/main" id="{94C07BA0-8885-46C7-AE82-FC110AB0853C}"/>
                </a:ext>
              </a:extLst>
            </p:cNvPr>
            <p:cNvSpPr/>
            <p:nvPr/>
          </p:nvSpPr>
          <p:spPr>
            <a:xfrm>
              <a:off x="401961" y="4464167"/>
              <a:ext cx="127751" cy="113448"/>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962" name="TextBox 961">
            <a:extLst>
              <a:ext uri="{FF2B5EF4-FFF2-40B4-BE49-F238E27FC236}">
                <a16:creationId xmlns:a16="http://schemas.microsoft.com/office/drawing/2014/main" id="{97B69390-8E14-4565-ADD9-1A7899D9D22A}"/>
              </a:ext>
            </a:extLst>
          </p:cNvPr>
          <p:cNvSpPr txBox="1"/>
          <p:nvPr/>
        </p:nvSpPr>
        <p:spPr>
          <a:xfrm>
            <a:off x="5253688" y="3120542"/>
            <a:ext cx="774380" cy="369332"/>
          </a:xfrm>
          <a:prstGeom prst="rect">
            <a:avLst/>
          </a:prstGeom>
          <a:noFill/>
        </p:spPr>
        <p:txBody>
          <a:bodyPr wrap="square" rtlCol="0">
            <a:spAutoFit/>
          </a:bodyPr>
          <a:lstStyle/>
          <a:p>
            <a:r>
              <a:rPr lang="en-US" altLang="ko-KR" dirty="0">
                <a:solidFill>
                  <a:schemeClr val="bg1"/>
                </a:solidFill>
              </a:rPr>
              <a:t>metal</a:t>
            </a:r>
            <a:endParaRPr lang="ko-KR" altLang="en-US" dirty="0">
              <a:solidFill>
                <a:schemeClr val="bg1"/>
              </a:solidFill>
            </a:endParaRPr>
          </a:p>
        </p:txBody>
      </p:sp>
      <p:sp>
        <p:nvSpPr>
          <p:cNvPr id="2" name="TextBox 1">
            <a:extLst>
              <a:ext uri="{FF2B5EF4-FFF2-40B4-BE49-F238E27FC236}">
                <a16:creationId xmlns:a16="http://schemas.microsoft.com/office/drawing/2014/main" id="{954696F3-89D1-430C-AAEE-C15FE00126DA}"/>
              </a:ext>
            </a:extLst>
          </p:cNvPr>
          <p:cNvSpPr txBox="1"/>
          <p:nvPr/>
        </p:nvSpPr>
        <p:spPr>
          <a:xfrm>
            <a:off x="969951" y="2179268"/>
            <a:ext cx="1220841" cy="307777"/>
          </a:xfrm>
          <a:prstGeom prst="rect">
            <a:avLst/>
          </a:prstGeom>
          <a:noFill/>
        </p:spPr>
        <p:txBody>
          <a:bodyPr wrap="square" rtlCol="0">
            <a:spAutoFit/>
          </a:bodyPr>
          <a:lstStyle/>
          <a:p>
            <a:r>
              <a:rPr lang="en-US" altLang="ko-KR" sz="1400" dirty="0"/>
              <a:t>1. ITO</a:t>
            </a:r>
            <a:r>
              <a:rPr lang="ja-JP" altLang="en-US" sz="1400" dirty="0"/>
              <a:t>の</a:t>
            </a:r>
            <a:r>
              <a:rPr lang="ko-KR" altLang="en-US" sz="1400" dirty="0"/>
              <a:t>洗浄</a:t>
            </a:r>
          </a:p>
        </p:txBody>
      </p:sp>
      <p:sp>
        <p:nvSpPr>
          <p:cNvPr id="488" name="TextBox 487">
            <a:extLst>
              <a:ext uri="{FF2B5EF4-FFF2-40B4-BE49-F238E27FC236}">
                <a16:creationId xmlns:a16="http://schemas.microsoft.com/office/drawing/2014/main" id="{62D4D791-EDAA-427A-8FA2-1CB78D7A03B5}"/>
              </a:ext>
            </a:extLst>
          </p:cNvPr>
          <p:cNvSpPr txBox="1"/>
          <p:nvPr/>
        </p:nvSpPr>
        <p:spPr>
          <a:xfrm>
            <a:off x="2656199" y="2158974"/>
            <a:ext cx="1935432" cy="307777"/>
          </a:xfrm>
          <a:prstGeom prst="rect">
            <a:avLst/>
          </a:prstGeom>
          <a:noFill/>
        </p:spPr>
        <p:txBody>
          <a:bodyPr wrap="square" rtlCol="0">
            <a:spAutoFit/>
          </a:bodyPr>
          <a:lstStyle/>
          <a:p>
            <a:r>
              <a:rPr lang="en-US" altLang="ko-KR" sz="1400" dirty="0"/>
              <a:t>2. </a:t>
            </a:r>
            <a:r>
              <a:rPr lang="ja-JP" altLang="en-US" sz="1400" dirty="0"/>
              <a:t>下部</a:t>
            </a:r>
            <a:r>
              <a:rPr lang="en-US" altLang="ja-JP" sz="1400" dirty="0"/>
              <a:t>ITO</a:t>
            </a:r>
            <a:r>
              <a:rPr lang="ja-JP" altLang="en-US" sz="1400" dirty="0"/>
              <a:t> </a:t>
            </a:r>
            <a:r>
              <a:rPr lang="en-US" altLang="ja-JP" sz="1400" dirty="0"/>
              <a:t>Patterning</a:t>
            </a:r>
            <a:endParaRPr lang="ko-KR" altLang="en-US" sz="1400" dirty="0"/>
          </a:p>
        </p:txBody>
      </p:sp>
      <p:sp>
        <p:nvSpPr>
          <p:cNvPr id="489" name="TextBox 488">
            <a:extLst>
              <a:ext uri="{FF2B5EF4-FFF2-40B4-BE49-F238E27FC236}">
                <a16:creationId xmlns:a16="http://schemas.microsoft.com/office/drawing/2014/main" id="{D792C727-CB24-425A-B1F8-F837D8287ED3}"/>
              </a:ext>
            </a:extLst>
          </p:cNvPr>
          <p:cNvSpPr txBox="1"/>
          <p:nvPr/>
        </p:nvSpPr>
        <p:spPr>
          <a:xfrm>
            <a:off x="4673928" y="2146522"/>
            <a:ext cx="2006714" cy="307777"/>
          </a:xfrm>
          <a:prstGeom prst="rect">
            <a:avLst/>
          </a:prstGeom>
          <a:noFill/>
        </p:spPr>
        <p:txBody>
          <a:bodyPr wrap="square" rtlCol="0">
            <a:spAutoFit/>
          </a:bodyPr>
          <a:lstStyle/>
          <a:p>
            <a:r>
              <a:rPr lang="en-US" altLang="ko-KR" sz="1400" dirty="0"/>
              <a:t>3. </a:t>
            </a:r>
            <a:r>
              <a:rPr lang="ko-KR" altLang="en-US" sz="1400" dirty="0"/>
              <a:t>上部 </a:t>
            </a:r>
            <a:r>
              <a:rPr lang="en-US" altLang="ko-KR" sz="1400" dirty="0"/>
              <a:t>ITO </a:t>
            </a:r>
            <a:r>
              <a:rPr lang="en-US" altLang="ja-JP" sz="1400" dirty="0"/>
              <a:t>Patterning</a:t>
            </a:r>
            <a:r>
              <a:rPr lang="en-US" altLang="ko-KR" sz="1400" dirty="0"/>
              <a:t> </a:t>
            </a:r>
            <a:endParaRPr lang="ko-KR" altLang="en-US" sz="1400" dirty="0"/>
          </a:p>
        </p:txBody>
      </p:sp>
      <p:sp>
        <p:nvSpPr>
          <p:cNvPr id="490" name="TextBox 489">
            <a:extLst>
              <a:ext uri="{FF2B5EF4-FFF2-40B4-BE49-F238E27FC236}">
                <a16:creationId xmlns:a16="http://schemas.microsoft.com/office/drawing/2014/main" id="{7955F92F-2006-475D-9A8B-FAB2EB7AB03D}"/>
              </a:ext>
            </a:extLst>
          </p:cNvPr>
          <p:cNvSpPr txBox="1"/>
          <p:nvPr/>
        </p:nvSpPr>
        <p:spPr>
          <a:xfrm>
            <a:off x="735700" y="4088416"/>
            <a:ext cx="1720178" cy="307777"/>
          </a:xfrm>
          <a:prstGeom prst="rect">
            <a:avLst/>
          </a:prstGeom>
          <a:noFill/>
        </p:spPr>
        <p:txBody>
          <a:bodyPr wrap="square" rtlCol="0">
            <a:spAutoFit/>
          </a:bodyPr>
          <a:lstStyle/>
          <a:p>
            <a:r>
              <a:rPr lang="en-US" altLang="ko-KR" sz="1400" dirty="0"/>
              <a:t>4. SiO</a:t>
            </a:r>
            <a:r>
              <a:rPr lang="en-US" altLang="ko-KR" sz="1400" baseline="-25000" dirty="0"/>
              <a:t>2</a:t>
            </a:r>
            <a:r>
              <a:rPr lang="en-US" altLang="ko-KR" sz="1400" dirty="0"/>
              <a:t> deposition</a:t>
            </a:r>
            <a:endParaRPr lang="ko-KR" altLang="en-US" sz="1400" dirty="0"/>
          </a:p>
        </p:txBody>
      </p:sp>
      <p:sp>
        <p:nvSpPr>
          <p:cNvPr id="491" name="TextBox 490">
            <a:extLst>
              <a:ext uri="{FF2B5EF4-FFF2-40B4-BE49-F238E27FC236}">
                <a16:creationId xmlns:a16="http://schemas.microsoft.com/office/drawing/2014/main" id="{8B688EC1-9EAD-4091-A72C-AD557AFE9CFB}"/>
              </a:ext>
            </a:extLst>
          </p:cNvPr>
          <p:cNvSpPr txBox="1"/>
          <p:nvPr/>
        </p:nvSpPr>
        <p:spPr>
          <a:xfrm>
            <a:off x="2465247" y="4052313"/>
            <a:ext cx="2422619" cy="307777"/>
          </a:xfrm>
          <a:prstGeom prst="rect">
            <a:avLst/>
          </a:prstGeom>
          <a:noFill/>
        </p:spPr>
        <p:txBody>
          <a:bodyPr wrap="square" rtlCol="0">
            <a:spAutoFit/>
          </a:bodyPr>
          <a:lstStyle/>
          <a:p>
            <a:r>
              <a:rPr lang="en-US" altLang="ko-KR" sz="1400" dirty="0"/>
              <a:t>5.  Contact hole </a:t>
            </a:r>
            <a:r>
              <a:rPr lang="en-US" altLang="ja-JP" sz="1400" dirty="0"/>
              <a:t>Patterning</a:t>
            </a:r>
            <a:endParaRPr lang="ko-KR" altLang="en-US" sz="1400" dirty="0"/>
          </a:p>
        </p:txBody>
      </p:sp>
      <p:sp>
        <p:nvSpPr>
          <p:cNvPr id="503" name="TextBox 502">
            <a:extLst>
              <a:ext uri="{FF2B5EF4-FFF2-40B4-BE49-F238E27FC236}">
                <a16:creationId xmlns:a16="http://schemas.microsoft.com/office/drawing/2014/main" id="{BE5AB4AA-DC02-46D5-A714-27F0665FAD97}"/>
              </a:ext>
            </a:extLst>
          </p:cNvPr>
          <p:cNvSpPr txBox="1"/>
          <p:nvPr/>
        </p:nvSpPr>
        <p:spPr>
          <a:xfrm>
            <a:off x="4720762" y="4052580"/>
            <a:ext cx="1895327" cy="307777"/>
          </a:xfrm>
          <a:prstGeom prst="rect">
            <a:avLst/>
          </a:prstGeom>
          <a:noFill/>
        </p:spPr>
        <p:txBody>
          <a:bodyPr wrap="square" rtlCol="0">
            <a:spAutoFit/>
          </a:bodyPr>
          <a:lstStyle/>
          <a:p>
            <a:r>
              <a:rPr lang="en-US" altLang="ko-KR" sz="1400" dirty="0"/>
              <a:t>6.  Metal deposition</a:t>
            </a:r>
            <a:endParaRPr lang="ko-KR" altLang="en-US" sz="1400" dirty="0"/>
          </a:p>
        </p:txBody>
      </p:sp>
      <p:sp>
        <p:nvSpPr>
          <p:cNvPr id="504" name="TextBox 503">
            <a:extLst>
              <a:ext uri="{FF2B5EF4-FFF2-40B4-BE49-F238E27FC236}">
                <a16:creationId xmlns:a16="http://schemas.microsoft.com/office/drawing/2014/main" id="{A9C7EF98-C9AF-4417-BE5B-7DD33EDD1067}"/>
              </a:ext>
            </a:extLst>
          </p:cNvPr>
          <p:cNvSpPr txBox="1"/>
          <p:nvPr/>
        </p:nvSpPr>
        <p:spPr>
          <a:xfrm>
            <a:off x="6790059" y="4056156"/>
            <a:ext cx="1795642" cy="307777"/>
          </a:xfrm>
          <a:prstGeom prst="rect">
            <a:avLst/>
          </a:prstGeom>
          <a:noFill/>
        </p:spPr>
        <p:txBody>
          <a:bodyPr wrap="square" rtlCol="0">
            <a:spAutoFit/>
          </a:bodyPr>
          <a:lstStyle/>
          <a:p>
            <a:r>
              <a:rPr lang="en-US" altLang="ko-KR" sz="1400" dirty="0"/>
              <a:t>7.  Metal </a:t>
            </a:r>
            <a:r>
              <a:rPr lang="en-US" altLang="ja-JP" sz="1400" dirty="0"/>
              <a:t>Patterning</a:t>
            </a:r>
            <a:endParaRPr lang="ko-KR" altLang="en-US" sz="1400" dirty="0"/>
          </a:p>
        </p:txBody>
      </p:sp>
      <p:sp>
        <p:nvSpPr>
          <p:cNvPr id="505" name="TextBox 504">
            <a:extLst>
              <a:ext uri="{FF2B5EF4-FFF2-40B4-BE49-F238E27FC236}">
                <a16:creationId xmlns:a16="http://schemas.microsoft.com/office/drawing/2014/main" id="{D49A65F6-0C15-4B43-BF22-1E770D90F587}"/>
              </a:ext>
            </a:extLst>
          </p:cNvPr>
          <p:cNvSpPr txBox="1"/>
          <p:nvPr/>
        </p:nvSpPr>
        <p:spPr>
          <a:xfrm>
            <a:off x="908366" y="5972331"/>
            <a:ext cx="1845843" cy="523220"/>
          </a:xfrm>
          <a:prstGeom prst="rect">
            <a:avLst/>
          </a:prstGeom>
          <a:noFill/>
        </p:spPr>
        <p:txBody>
          <a:bodyPr wrap="square" rtlCol="0">
            <a:spAutoFit/>
          </a:bodyPr>
          <a:lstStyle/>
          <a:p>
            <a:pPr marL="342900" indent="-342900">
              <a:buAutoNum type="arabicPeriod" startAt="8"/>
            </a:pPr>
            <a:r>
              <a:rPr lang="en-US" altLang="ko-KR" sz="1400" dirty="0"/>
              <a:t>Seal line   spacer </a:t>
            </a:r>
            <a:r>
              <a:rPr lang="ja-JP" altLang="en-US" sz="1400" dirty="0"/>
              <a:t>スプレー</a:t>
            </a:r>
            <a:endParaRPr lang="ko-KR" altLang="en-US" sz="1400" dirty="0"/>
          </a:p>
        </p:txBody>
      </p:sp>
      <p:sp>
        <p:nvSpPr>
          <p:cNvPr id="507" name="TextBox 506">
            <a:extLst>
              <a:ext uri="{FF2B5EF4-FFF2-40B4-BE49-F238E27FC236}">
                <a16:creationId xmlns:a16="http://schemas.microsoft.com/office/drawing/2014/main" id="{044346C9-2204-4F3F-8445-9D2A3BE76651}"/>
              </a:ext>
            </a:extLst>
          </p:cNvPr>
          <p:cNvSpPr txBox="1"/>
          <p:nvPr/>
        </p:nvSpPr>
        <p:spPr>
          <a:xfrm>
            <a:off x="2836776" y="6001716"/>
            <a:ext cx="1476532" cy="307777"/>
          </a:xfrm>
          <a:prstGeom prst="rect">
            <a:avLst/>
          </a:prstGeom>
          <a:noFill/>
        </p:spPr>
        <p:txBody>
          <a:bodyPr wrap="square" rtlCol="0">
            <a:spAutoFit/>
          </a:bodyPr>
          <a:lstStyle/>
          <a:p>
            <a:r>
              <a:rPr lang="en-US" altLang="ko-KR" sz="1400" dirty="0"/>
              <a:t>9. </a:t>
            </a:r>
            <a:r>
              <a:rPr lang="zh-CN" altLang="en-US" sz="1400" dirty="0"/>
              <a:t>上部下部合着</a:t>
            </a:r>
            <a:endParaRPr lang="ko-KR" altLang="en-US" sz="1400" dirty="0"/>
          </a:p>
        </p:txBody>
      </p:sp>
      <p:grpSp>
        <p:nvGrpSpPr>
          <p:cNvPr id="748" name="그룹 747">
            <a:extLst>
              <a:ext uri="{FF2B5EF4-FFF2-40B4-BE49-F238E27FC236}">
                <a16:creationId xmlns:a16="http://schemas.microsoft.com/office/drawing/2014/main" id="{C6BBD362-88DC-4AE1-B3AD-F2ACE7F6072A}"/>
              </a:ext>
            </a:extLst>
          </p:cNvPr>
          <p:cNvGrpSpPr/>
          <p:nvPr/>
        </p:nvGrpSpPr>
        <p:grpSpPr>
          <a:xfrm>
            <a:off x="6909427" y="4561966"/>
            <a:ext cx="1458994" cy="1458877"/>
            <a:chOff x="5161521" y="2439824"/>
            <a:chExt cx="1867082" cy="1866932"/>
          </a:xfrm>
        </p:grpSpPr>
        <p:sp>
          <p:nvSpPr>
            <p:cNvPr id="749" name="직사각형 748">
              <a:extLst>
                <a:ext uri="{FF2B5EF4-FFF2-40B4-BE49-F238E27FC236}">
                  <a16:creationId xmlns:a16="http://schemas.microsoft.com/office/drawing/2014/main" id="{C562F3B3-50B9-4D14-BF61-92BFC40FAE41}"/>
                </a:ext>
              </a:extLst>
            </p:cNvPr>
            <p:cNvSpPr/>
            <p:nvPr/>
          </p:nvSpPr>
          <p:spPr>
            <a:xfrm rot="2700000">
              <a:off x="5389927" y="2496398"/>
              <a:ext cx="1412148" cy="18652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50" name="직사각형 749">
              <a:extLst>
                <a:ext uri="{FF2B5EF4-FFF2-40B4-BE49-F238E27FC236}">
                  <a16:creationId xmlns:a16="http://schemas.microsoft.com/office/drawing/2014/main" id="{A33E8965-8E3B-4060-A36B-CC93896D7A88}"/>
                </a:ext>
              </a:extLst>
            </p:cNvPr>
            <p:cNvSpPr/>
            <p:nvPr/>
          </p:nvSpPr>
          <p:spPr>
            <a:xfrm rot="18900000">
              <a:off x="5543087" y="2662293"/>
              <a:ext cx="1330303" cy="133030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51" name="직사각형 750">
              <a:extLst>
                <a:ext uri="{FF2B5EF4-FFF2-40B4-BE49-F238E27FC236}">
                  <a16:creationId xmlns:a16="http://schemas.microsoft.com/office/drawing/2014/main" id="{862607F6-D1B7-4DF8-833A-EA30FF00C614}"/>
                </a:ext>
              </a:extLst>
            </p:cNvPr>
            <p:cNvSpPr/>
            <p:nvPr/>
          </p:nvSpPr>
          <p:spPr>
            <a:xfrm rot="2700000">
              <a:off x="5319401" y="3861781"/>
              <a:ext cx="674781" cy="21517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900" dirty="0"/>
                <a:t>100</a:t>
              </a:r>
              <a:r>
                <a:rPr lang="ko-KR" altLang="en-US" sz="900" dirty="0"/>
                <a:t>℃</a:t>
              </a:r>
            </a:p>
          </p:txBody>
        </p:sp>
        <p:sp>
          <p:nvSpPr>
            <p:cNvPr id="752" name="타원 751">
              <a:extLst>
                <a:ext uri="{FF2B5EF4-FFF2-40B4-BE49-F238E27FC236}">
                  <a16:creationId xmlns:a16="http://schemas.microsoft.com/office/drawing/2014/main" id="{9FCF4684-438D-45E6-B281-B93492D522BB}"/>
                </a:ext>
              </a:extLst>
            </p:cNvPr>
            <p:cNvSpPr/>
            <p:nvPr/>
          </p:nvSpPr>
          <p:spPr>
            <a:xfrm>
              <a:off x="5161521" y="3506492"/>
              <a:ext cx="190500" cy="1905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53" name="자유형: 도형 752">
              <a:extLst>
                <a:ext uri="{FF2B5EF4-FFF2-40B4-BE49-F238E27FC236}">
                  <a16:creationId xmlns:a16="http://schemas.microsoft.com/office/drawing/2014/main" id="{B644D6CE-B555-4C88-9AEA-D7C46B27F282}"/>
                </a:ext>
              </a:extLst>
            </p:cNvPr>
            <p:cNvSpPr/>
            <p:nvPr/>
          </p:nvSpPr>
          <p:spPr>
            <a:xfrm>
              <a:off x="5608773" y="3376877"/>
              <a:ext cx="489800" cy="486522"/>
            </a:xfrm>
            <a:custGeom>
              <a:avLst/>
              <a:gdLst>
                <a:gd name="connsiteX0" fmla="*/ 327591 w 1480116"/>
                <a:gd name="connsiteY0" fmla="*/ 0 h 1470211"/>
                <a:gd name="connsiteX1" fmla="*/ 327591 w 1480116"/>
                <a:gd name="connsiteY1" fmla="*/ 0 h 1470211"/>
                <a:gd name="connsiteX2" fmla="*/ 403791 w 1480116"/>
                <a:gd name="connsiteY2" fmla="*/ 95250 h 1470211"/>
                <a:gd name="connsiteX3" fmla="*/ 479991 w 1480116"/>
                <a:gd name="connsiteY3" fmla="*/ 152400 h 1470211"/>
                <a:gd name="connsiteX4" fmla="*/ 651441 w 1480116"/>
                <a:gd name="connsiteY4" fmla="*/ 276225 h 1470211"/>
                <a:gd name="connsiteX5" fmla="*/ 775266 w 1480116"/>
                <a:gd name="connsiteY5" fmla="*/ 361950 h 1470211"/>
                <a:gd name="connsiteX6" fmla="*/ 918141 w 1480116"/>
                <a:gd name="connsiteY6" fmla="*/ 419100 h 1470211"/>
                <a:gd name="connsiteX7" fmla="*/ 956241 w 1480116"/>
                <a:gd name="connsiteY7" fmla="*/ 438150 h 1470211"/>
                <a:gd name="connsiteX8" fmla="*/ 994341 w 1480116"/>
                <a:gd name="connsiteY8" fmla="*/ 447675 h 1470211"/>
                <a:gd name="connsiteX9" fmla="*/ 1061016 w 1480116"/>
                <a:gd name="connsiteY9" fmla="*/ 476250 h 1470211"/>
                <a:gd name="connsiteX10" fmla="*/ 1108641 w 1480116"/>
                <a:gd name="connsiteY10" fmla="*/ 504825 h 1470211"/>
                <a:gd name="connsiteX11" fmla="*/ 1137216 w 1480116"/>
                <a:gd name="connsiteY11" fmla="*/ 523875 h 1470211"/>
                <a:gd name="connsiteX12" fmla="*/ 1213416 w 1480116"/>
                <a:gd name="connsiteY12" fmla="*/ 561975 h 1470211"/>
                <a:gd name="connsiteX13" fmla="*/ 1241991 w 1480116"/>
                <a:gd name="connsiteY13" fmla="*/ 590550 h 1470211"/>
                <a:gd name="connsiteX14" fmla="*/ 1318191 w 1480116"/>
                <a:gd name="connsiteY14" fmla="*/ 619125 h 1470211"/>
                <a:gd name="connsiteX15" fmla="*/ 1346766 w 1480116"/>
                <a:gd name="connsiteY15" fmla="*/ 638175 h 1470211"/>
                <a:gd name="connsiteX16" fmla="*/ 1422966 w 1480116"/>
                <a:gd name="connsiteY16" fmla="*/ 676275 h 1470211"/>
                <a:gd name="connsiteX17" fmla="*/ 1461066 w 1480116"/>
                <a:gd name="connsiteY17" fmla="*/ 752475 h 1470211"/>
                <a:gd name="connsiteX18" fmla="*/ 1480116 w 1480116"/>
                <a:gd name="connsiteY18" fmla="*/ 790575 h 1470211"/>
                <a:gd name="connsiteX19" fmla="*/ 1461066 w 1480116"/>
                <a:gd name="connsiteY19" fmla="*/ 971550 h 1470211"/>
                <a:gd name="connsiteX20" fmla="*/ 1442016 w 1480116"/>
                <a:gd name="connsiteY20" fmla="*/ 1019175 h 1470211"/>
                <a:gd name="connsiteX21" fmla="*/ 1384866 w 1480116"/>
                <a:gd name="connsiteY21" fmla="*/ 1104900 h 1470211"/>
                <a:gd name="connsiteX22" fmla="*/ 1327716 w 1480116"/>
                <a:gd name="connsiteY22" fmla="*/ 1200150 h 1470211"/>
                <a:gd name="connsiteX23" fmla="*/ 1299141 w 1480116"/>
                <a:gd name="connsiteY23" fmla="*/ 1238250 h 1470211"/>
                <a:gd name="connsiteX24" fmla="*/ 1270566 w 1480116"/>
                <a:gd name="connsiteY24" fmla="*/ 1285875 h 1470211"/>
                <a:gd name="connsiteX25" fmla="*/ 1241991 w 1480116"/>
                <a:gd name="connsiteY25" fmla="*/ 1323975 h 1470211"/>
                <a:gd name="connsiteX26" fmla="*/ 1222941 w 1480116"/>
                <a:gd name="connsiteY26" fmla="*/ 1352550 h 1470211"/>
                <a:gd name="connsiteX27" fmla="*/ 1194366 w 1480116"/>
                <a:gd name="connsiteY27" fmla="*/ 1390650 h 1470211"/>
                <a:gd name="connsiteX28" fmla="*/ 1165791 w 1480116"/>
                <a:gd name="connsiteY28" fmla="*/ 1400175 h 1470211"/>
                <a:gd name="connsiteX29" fmla="*/ 1146741 w 1480116"/>
                <a:gd name="connsiteY29" fmla="*/ 1428750 h 1470211"/>
                <a:gd name="connsiteX30" fmla="*/ 1108641 w 1480116"/>
                <a:gd name="connsiteY30" fmla="*/ 1438275 h 1470211"/>
                <a:gd name="connsiteX31" fmla="*/ 1032441 w 1480116"/>
                <a:gd name="connsiteY31" fmla="*/ 1447800 h 1470211"/>
                <a:gd name="connsiteX32" fmla="*/ 813366 w 1480116"/>
                <a:gd name="connsiteY32" fmla="*/ 1457325 h 1470211"/>
                <a:gd name="connsiteX33" fmla="*/ 775266 w 1480116"/>
                <a:gd name="connsiteY33" fmla="*/ 1447800 h 1470211"/>
                <a:gd name="connsiteX34" fmla="*/ 746691 w 1480116"/>
                <a:gd name="connsiteY34" fmla="*/ 1428750 h 1470211"/>
                <a:gd name="connsiteX35" fmla="*/ 708591 w 1480116"/>
                <a:gd name="connsiteY35" fmla="*/ 1409700 h 1470211"/>
                <a:gd name="connsiteX36" fmla="*/ 660966 w 1480116"/>
                <a:gd name="connsiteY36" fmla="*/ 1381125 h 1470211"/>
                <a:gd name="connsiteX37" fmla="*/ 556191 w 1480116"/>
                <a:gd name="connsiteY37" fmla="*/ 1333500 h 1470211"/>
                <a:gd name="connsiteX38" fmla="*/ 499041 w 1480116"/>
                <a:gd name="connsiteY38" fmla="*/ 1295400 h 1470211"/>
                <a:gd name="connsiteX39" fmla="*/ 432366 w 1480116"/>
                <a:gd name="connsiteY39" fmla="*/ 1266825 h 1470211"/>
                <a:gd name="connsiteX40" fmla="*/ 394266 w 1480116"/>
                <a:gd name="connsiteY40" fmla="*/ 1238250 h 1470211"/>
                <a:gd name="connsiteX41" fmla="*/ 289491 w 1480116"/>
                <a:gd name="connsiteY41" fmla="*/ 1171575 h 1470211"/>
                <a:gd name="connsiteX42" fmla="*/ 251391 w 1480116"/>
                <a:gd name="connsiteY42" fmla="*/ 1143000 h 1470211"/>
                <a:gd name="connsiteX43" fmla="*/ 184716 w 1480116"/>
                <a:gd name="connsiteY43" fmla="*/ 1085850 h 1470211"/>
                <a:gd name="connsiteX44" fmla="*/ 137091 w 1480116"/>
                <a:gd name="connsiteY44" fmla="*/ 990600 h 1470211"/>
                <a:gd name="connsiteX45" fmla="*/ 108516 w 1480116"/>
                <a:gd name="connsiteY45" fmla="*/ 933450 h 1470211"/>
                <a:gd name="connsiteX46" fmla="*/ 79941 w 1480116"/>
                <a:gd name="connsiteY46" fmla="*/ 885825 h 1470211"/>
                <a:gd name="connsiteX47" fmla="*/ 41841 w 1480116"/>
                <a:gd name="connsiteY47" fmla="*/ 790575 h 1470211"/>
                <a:gd name="connsiteX48" fmla="*/ 13266 w 1480116"/>
                <a:gd name="connsiteY48" fmla="*/ 704850 h 1470211"/>
                <a:gd name="connsiteX49" fmla="*/ 3741 w 1480116"/>
                <a:gd name="connsiteY49" fmla="*/ 657225 h 1470211"/>
                <a:gd name="connsiteX50" fmla="*/ 22791 w 1480116"/>
                <a:gd name="connsiteY50" fmla="*/ 285750 h 1470211"/>
                <a:gd name="connsiteX51" fmla="*/ 41841 w 1480116"/>
                <a:gd name="connsiteY51" fmla="*/ 228600 h 1470211"/>
                <a:gd name="connsiteX52" fmla="*/ 51366 w 1480116"/>
                <a:gd name="connsiteY52" fmla="*/ 200025 h 1470211"/>
                <a:gd name="connsiteX53" fmla="*/ 89466 w 1480116"/>
                <a:gd name="connsiteY53" fmla="*/ 142875 h 1470211"/>
                <a:gd name="connsiteX54" fmla="*/ 146616 w 1480116"/>
                <a:gd name="connsiteY54" fmla="*/ 47625 h 1470211"/>
                <a:gd name="connsiteX55" fmla="*/ 203766 w 1480116"/>
                <a:gd name="connsiteY55" fmla="*/ 19050 h 1470211"/>
                <a:gd name="connsiteX56" fmla="*/ 327591 w 1480116"/>
                <a:gd name="connsiteY56" fmla="*/ 0 h 1470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480116" h="1470211">
                  <a:moveTo>
                    <a:pt x="327591" y="0"/>
                  </a:moveTo>
                  <a:lnTo>
                    <a:pt x="327591" y="0"/>
                  </a:lnTo>
                  <a:cubicBezTo>
                    <a:pt x="352991" y="31750"/>
                    <a:pt x="375040" y="66499"/>
                    <a:pt x="403791" y="95250"/>
                  </a:cubicBezTo>
                  <a:cubicBezTo>
                    <a:pt x="426242" y="117701"/>
                    <a:pt x="454825" y="133042"/>
                    <a:pt x="479991" y="152400"/>
                  </a:cubicBezTo>
                  <a:cubicBezTo>
                    <a:pt x="611729" y="253737"/>
                    <a:pt x="399996" y="100214"/>
                    <a:pt x="651441" y="276225"/>
                  </a:cubicBezTo>
                  <a:cubicBezTo>
                    <a:pt x="654984" y="278705"/>
                    <a:pt x="763930" y="357699"/>
                    <a:pt x="775266" y="361950"/>
                  </a:cubicBezTo>
                  <a:cubicBezTo>
                    <a:pt x="840548" y="386431"/>
                    <a:pt x="856445" y="391056"/>
                    <a:pt x="918141" y="419100"/>
                  </a:cubicBezTo>
                  <a:cubicBezTo>
                    <a:pt x="931067" y="424976"/>
                    <a:pt x="942946" y="433164"/>
                    <a:pt x="956241" y="438150"/>
                  </a:cubicBezTo>
                  <a:cubicBezTo>
                    <a:pt x="968498" y="442747"/>
                    <a:pt x="981754" y="444079"/>
                    <a:pt x="994341" y="447675"/>
                  </a:cubicBezTo>
                  <a:cubicBezTo>
                    <a:pt x="1022113" y="455610"/>
                    <a:pt x="1034122" y="461309"/>
                    <a:pt x="1061016" y="476250"/>
                  </a:cubicBezTo>
                  <a:cubicBezTo>
                    <a:pt x="1077200" y="485241"/>
                    <a:pt x="1092942" y="495013"/>
                    <a:pt x="1108641" y="504825"/>
                  </a:cubicBezTo>
                  <a:cubicBezTo>
                    <a:pt x="1118349" y="510892"/>
                    <a:pt x="1126977" y="518755"/>
                    <a:pt x="1137216" y="523875"/>
                  </a:cubicBezTo>
                  <a:cubicBezTo>
                    <a:pt x="1195815" y="553174"/>
                    <a:pt x="1134206" y="502567"/>
                    <a:pt x="1213416" y="561975"/>
                  </a:cubicBezTo>
                  <a:cubicBezTo>
                    <a:pt x="1224192" y="570057"/>
                    <a:pt x="1230568" y="583411"/>
                    <a:pt x="1241991" y="590550"/>
                  </a:cubicBezTo>
                  <a:cubicBezTo>
                    <a:pt x="1298145" y="625646"/>
                    <a:pt x="1273861" y="596960"/>
                    <a:pt x="1318191" y="619125"/>
                  </a:cubicBezTo>
                  <a:cubicBezTo>
                    <a:pt x="1328430" y="624245"/>
                    <a:pt x="1336527" y="633055"/>
                    <a:pt x="1346766" y="638175"/>
                  </a:cubicBezTo>
                  <a:cubicBezTo>
                    <a:pt x="1439972" y="684778"/>
                    <a:pt x="1356763" y="632140"/>
                    <a:pt x="1422966" y="676275"/>
                  </a:cubicBezTo>
                  <a:lnTo>
                    <a:pt x="1461066" y="752475"/>
                  </a:lnTo>
                  <a:lnTo>
                    <a:pt x="1480116" y="790575"/>
                  </a:lnTo>
                  <a:cubicBezTo>
                    <a:pt x="1473766" y="850900"/>
                    <a:pt x="1471038" y="911717"/>
                    <a:pt x="1461066" y="971550"/>
                  </a:cubicBezTo>
                  <a:cubicBezTo>
                    <a:pt x="1458255" y="988415"/>
                    <a:pt x="1449662" y="1003882"/>
                    <a:pt x="1442016" y="1019175"/>
                  </a:cubicBezTo>
                  <a:cubicBezTo>
                    <a:pt x="1409691" y="1083824"/>
                    <a:pt x="1420761" y="1049064"/>
                    <a:pt x="1384866" y="1104900"/>
                  </a:cubicBezTo>
                  <a:cubicBezTo>
                    <a:pt x="1364844" y="1136046"/>
                    <a:pt x="1349932" y="1170529"/>
                    <a:pt x="1327716" y="1200150"/>
                  </a:cubicBezTo>
                  <a:cubicBezTo>
                    <a:pt x="1318191" y="1212850"/>
                    <a:pt x="1307947" y="1225041"/>
                    <a:pt x="1299141" y="1238250"/>
                  </a:cubicBezTo>
                  <a:cubicBezTo>
                    <a:pt x="1288872" y="1253654"/>
                    <a:pt x="1280835" y="1270471"/>
                    <a:pt x="1270566" y="1285875"/>
                  </a:cubicBezTo>
                  <a:cubicBezTo>
                    <a:pt x="1261760" y="1299084"/>
                    <a:pt x="1251218" y="1311057"/>
                    <a:pt x="1241991" y="1323975"/>
                  </a:cubicBezTo>
                  <a:cubicBezTo>
                    <a:pt x="1235337" y="1333290"/>
                    <a:pt x="1229595" y="1343235"/>
                    <a:pt x="1222941" y="1352550"/>
                  </a:cubicBezTo>
                  <a:cubicBezTo>
                    <a:pt x="1213714" y="1365468"/>
                    <a:pt x="1206562" y="1380487"/>
                    <a:pt x="1194366" y="1390650"/>
                  </a:cubicBezTo>
                  <a:cubicBezTo>
                    <a:pt x="1186653" y="1397078"/>
                    <a:pt x="1175316" y="1397000"/>
                    <a:pt x="1165791" y="1400175"/>
                  </a:cubicBezTo>
                  <a:cubicBezTo>
                    <a:pt x="1159441" y="1409700"/>
                    <a:pt x="1156266" y="1422400"/>
                    <a:pt x="1146741" y="1428750"/>
                  </a:cubicBezTo>
                  <a:cubicBezTo>
                    <a:pt x="1135849" y="1436012"/>
                    <a:pt x="1121554" y="1436123"/>
                    <a:pt x="1108641" y="1438275"/>
                  </a:cubicBezTo>
                  <a:cubicBezTo>
                    <a:pt x="1083392" y="1442483"/>
                    <a:pt x="1057841" y="1444625"/>
                    <a:pt x="1032441" y="1447800"/>
                  </a:cubicBezTo>
                  <a:cubicBezTo>
                    <a:pt x="923997" y="1483948"/>
                    <a:pt x="995337" y="1468029"/>
                    <a:pt x="813366" y="1457325"/>
                  </a:cubicBezTo>
                  <a:cubicBezTo>
                    <a:pt x="800666" y="1454150"/>
                    <a:pt x="787298" y="1452957"/>
                    <a:pt x="775266" y="1447800"/>
                  </a:cubicBezTo>
                  <a:cubicBezTo>
                    <a:pt x="764744" y="1443291"/>
                    <a:pt x="756630" y="1434430"/>
                    <a:pt x="746691" y="1428750"/>
                  </a:cubicBezTo>
                  <a:cubicBezTo>
                    <a:pt x="734363" y="1421705"/>
                    <a:pt x="721003" y="1416596"/>
                    <a:pt x="708591" y="1409700"/>
                  </a:cubicBezTo>
                  <a:cubicBezTo>
                    <a:pt x="692407" y="1400709"/>
                    <a:pt x="677525" y="1389404"/>
                    <a:pt x="660966" y="1381125"/>
                  </a:cubicBezTo>
                  <a:cubicBezTo>
                    <a:pt x="570841" y="1336062"/>
                    <a:pt x="656942" y="1392271"/>
                    <a:pt x="556191" y="1333500"/>
                  </a:cubicBezTo>
                  <a:cubicBezTo>
                    <a:pt x="536415" y="1321964"/>
                    <a:pt x="519200" y="1306255"/>
                    <a:pt x="499041" y="1295400"/>
                  </a:cubicBezTo>
                  <a:cubicBezTo>
                    <a:pt x="477751" y="1283936"/>
                    <a:pt x="453594" y="1278404"/>
                    <a:pt x="432366" y="1266825"/>
                  </a:cubicBezTo>
                  <a:cubicBezTo>
                    <a:pt x="418429" y="1259223"/>
                    <a:pt x="407475" y="1247056"/>
                    <a:pt x="394266" y="1238250"/>
                  </a:cubicBezTo>
                  <a:cubicBezTo>
                    <a:pt x="359822" y="1215287"/>
                    <a:pt x="322609" y="1196413"/>
                    <a:pt x="289491" y="1171575"/>
                  </a:cubicBezTo>
                  <a:cubicBezTo>
                    <a:pt x="276791" y="1162050"/>
                    <a:pt x="264309" y="1152227"/>
                    <a:pt x="251391" y="1143000"/>
                  </a:cubicBezTo>
                  <a:cubicBezTo>
                    <a:pt x="218967" y="1119840"/>
                    <a:pt x="213503" y="1122862"/>
                    <a:pt x="184716" y="1085850"/>
                  </a:cubicBezTo>
                  <a:cubicBezTo>
                    <a:pt x="153705" y="1045978"/>
                    <a:pt x="157142" y="1034713"/>
                    <a:pt x="137091" y="990600"/>
                  </a:cubicBezTo>
                  <a:cubicBezTo>
                    <a:pt x="128278" y="971211"/>
                    <a:pt x="118715" y="952148"/>
                    <a:pt x="108516" y="933450"/>
                  </a:cubicBezTo>
                  <a:cubicBezTo>
                    <a:pt x="99651" y="917197"/>
                    <a:pt x="87770" y="902601"/>
                    <a:pt x="79941" y="885825"/>
                  </a:cubicBezTo>
                  <a:cubicBezTo>
                    <a:pt x="65480" y="854837"/>
                    <a:pt x="48547" y="824107"/>
                    <a:pt x="41841" y="790575"/>
                  </a:cubicBezTo>
                  <a:cubicBezTo>
                    <a:pt x="29531" y="729027"/>
                    <a:pt x="39556" y="757430"/>
                    <a:pt x="13266" y="704850"/>
                  </a:cubicBezTo>
                  <a:cubicBezTo>
                    <a:pt x="10091" y="688975"/>
                    <a:pt x="3741" y="673414"/>
                    <a:pt x="3741" y="657225"/>
                  </a:cubicBezTo>
                  <a:cubicBezTo>
                    <a:pt x="3741" y="550335"/>
                    <a:pt x="-12531" y="403490"/>
                    <a:pt x="22791" y="285750"/>
                  </a:cubicBezTo>
                  <a:cubicBezTo>
                    <a:pt x="28561" y="266516"/>
                    <a:pt x="35491" y="247650"/>
                    <a:pt x="41841" y="228600"/>
                  </a:cubicBezTo>
                  <a:cubicBezTo>
                    <a:pt x="45016" y="219075"/>
                    <a:pt x="45797" y="208379"/>
                    <a:pt x="51366" y="200025"/>
                  </a:cubicBezTo>
                  <a:cubicBezTo>
                    <a:pt x="64066" y="180975"/>
                    <a:pt x="79227" y="163353"/>
                    <a:pt x="89466" y="142875"/>
                  </a:cubicBezTo>
                  <a:cubicBezTo>
                    <a:pt x="100934" y="119938"/>
                    <a:pt x="129375" y="59119"/>
                    <a:pt x="146616" y="47625"/>
                  </a:cubicBezTo>
                  <a:cubicBezTo>
                    <a:pt x="183545" y="23006"/>
                    <a:pt x="164331" y="32195"/>
                    <a:pt x="203766" y="19050"/>
                  </a:cubicBezTo>
                  <a:cubicBezTo>
                    <a:pt x="313013" y="28982"/>
                    <a:pt x="306953" y="3175"/>
                    <a:pt x="327591" y="0"/>
                  </a:cubicBezTo>
                  <a:close/>
                </a:path>
              </a:pathLst>
            </a:cu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754" name="그룹 753">
              <a:extLst>
                <a:ext uri="{FF2B5EF4-FFF2-40B4-BE49-F238E27FC236}">
                  <a16:creationId xmlns:a16="http://schemas.microsoft.com/office/drawing/2014/main" id="{2D1A9E30-6F4D-4A03-8FB4-3875113EB523}"/>
                </a:ext>
              </a:extLst>
            </p:cNvPr>
            <p:cNvGrpSpPr/>
            <p:nvPr/>
          </p:nvGrpSpPr>
          <p:grpSpPr>
            <a:xfrm rot="13500000">
              <a:off x="5722514" y="2766519"/>
              <a:ext cx="1058445" cy="987168"/>
              <a:chOff x="5207350" y="4703447"/>
              <a:chExt cx="2179739" cy="2032953"/>
            </a:xfrm>
          </p:grpSpPr>
          <p:grpSp>
            <p:nvGrpSpPr>
              <p:cNvPr id="758" name="그룹 757">
                <a:extLst>
                  <a:ext uri="{FF2B5EF4-FFF2-40B4-BE49-F238E27FC236}">
                    <a16:creationId xmlns:a16="http://schemas.microsoft.com/office/drawing/2014/main" id="{E4E9A86D-2AAD-42C7-AB88-1B7E583CC09C}"/>
                  </a:ext>
                </a:extLst>
              </p:cNvPr>
              <p:cNvGrpSpPr/>
              <p:nvPr/>
            </p:nvGrpSpPr>
            <p:grpSpPr>
              <a:xfrm>
                <a:off x="5212736" y="4703447"/>
                <a:ext cx="2174353" cy="2032066"/>
                <a:chOff x="6024099" y="4615823"/>
                <a:chExt cx="2174353" cy="2032066"/>
              </a:xfrm>
            </p:grpSpPr>
            <p:grpSp>
              <p:nvGrpSpPr>
                <p:cNvPr id="763" name="그룹 762">
                  <a:extLst>
                    <a:ext uri="{FF2B5EF4-FFF2-40B4-BE49-F238E27FC236}">
                      <a16:creationId xmlns:a16="http://schemas.microsoft.com/office/drawing/2014/main" id="{019A3E8C-65BD-469F-82C6-70DE5CE18E5F}"/>
                    </a:ext>
                  </a:extLst>
                </p:cNvPr>
                <p:cNvGrpSpPr/>
                <p:nvPr/>
              </p:nvGrpSpPr>
              <p:grpSpPr>
                <a:xfrm>
                  <a:off x="6024099" y="4621637"/>
                  <a:ext cx="2174353" cy="2026252"/>
                  <a:chOff x="6024099" y="4621637"/>
                  <a:chExt cx="2174353" cy="2026252"/>
                </a:xfrm>
              </p:grpSpPr>
              <p:grpSp>
                <p:nvGrpSpPr>
                  <p:cNvPr id="910" name="그룹 909">
                    <a:extLst>
                      <a:ext uri="{FF2B5EF4-FFF2-40B4-BE49-F238E27FC236}">
                        <a16:creationId xmlns:a16="http://schemas.microsoft.com/office/drawing/2014/main" id="{EE5C7C55-0930-4C8A-8BFD-DCDF0B06F12A}"/>
                      </a:ext>
                    </a:extLst>
                  </p:cNvPr>
                  <p:cNvGrpSpPr/>
                  <p:nvPr/>
                </p:nvGrpSpPr>
                <p:grpSpPr>
                  <a:xfrm>
                    <a:off x="6024099" y="4621637"/>
                    <a:ext cx="2174353" cy="2026252"/>
                    <a:chOff x="3365096" y="4615823"/>
                    <a:chExt cx="2174353" cy="2026252"/>
                  </a:xfrm>
                </p:grpSpPr>
                <p:grpSp>
                  <p:nvGrpSpPr>
                    <p:cNvPr id="951" name="그룹 950">
                      <a:extLst>
                        <a:ext uri="{FF2B5EF4-FFF2-40B4-BE49-F238E27FC236}">
                          <a16:creationId xmlns:a16="http://schemas.microsoft.com/office/drawing/2014/main" id="{C2B389EF-E42C-42AC-B223-162F149D68DC}"/>
                        </a:ext>
                      </a:extLst>
                    </p:cNvPr>
                    <p:cNvGrpSpPr/>
                    <p:nvPr/>
                  </p:nvGrpSpPr>
                  <p:grpSpPr>
                    <a:xfrm>
                      <a:off x="3365096" y="4615823"/>
                      <a:ext cx="2174353" cy="2026252"/>
                      <a:chOff x="4838246" y="2654498"/>
                      <a:chExt cx="2174353" cy="2026252"/>
                    </a:xfrm>
                  </p:grpSpPr>
                  <p:grpSp>
                    <p:nvGrpSpPr>
                      <p:cNvPr id="953" name="그룹 952">
                        <a:extLst>
                          <a:ext uri="{FF2B5EF4-FFF2-40B4-BE49-F238E27FC236}">
                            <a16:creationId xmlns:a16="http://schemas.microsoft.com/office/drawing/2014/main" id="{4638CED5-AC02-43F5-BCCB-02F10BA3E330}"/>
                          </a:ext>
                        </a:extLst>
                      </p:cNvPr>
                      <p:cNvGrpSpPr/>
                      <p:nvPr/>
                    </p:nvGrpSpPr>
                    <p:grpSpPr>
                      <a:xfrm>
                        <a:off x="4838246" y="2654498"/>
                        <a:ext cx="2174353" cy="2026252"/>
                        <a:chOff x="6504550" y="3509112"/>
                        <a:chExt cx="2174353" cy="2026252"/>
                      </a:xfrm>
                    </p:grpSpPr>
                    <p:grpSp>
                      <p:nvGrpSpPr>
                        <p:cNvPr id="991" name="그룹 990">
                          <a:extLst>
                            <a:ext uri="{FF2B5EF4-FFF2-40B4-BE49-F238E27FC236}">
                              <a16:creationId xmlns:a16="http://schemas.microsoft.com/office/drawing/2014/main" id="{3056CDF9-A5BA-4440-A66A-F8ABF648A466}"/>
                            </a:ext>
                          </a:extLst>
                        </p:cNvPr>
                        <p:cNvGrpSpPr/>
                        <p:nvPr/>
                      </p:nvGrpSpPr>
                      <p:grpSpPr>
                        <a:xfrm>
                          <a:off x="6504550" y="3509112"/>
                          <a:ext cx="2174353" cy="2026252"/>
                          <a:chOff x="2691574" y="2582790"/>
                          <a:chExt cx="2174353" cy="2026252"/>
                        </a:xfrm>
                      </p:grpSpPr>
                      <p:grpSp>
                        <p:nvGrpSpPr>
                          <p:cNvPr id="1005" name="그룹 1004">
                            <a:extLst>
                              <a:ext uri="{FF2B5EF4-FFF2-40B4-BE49-F238E27FC236}">
                                <a16:creationId xmlns:a16="http://schemas.microsoft.com/office/drawing/2014/main" id="{2DED186A-4E6D-4363-953C-72E41B6BE05F}"/>
                              </a:ext>
                            </a:extLst>
                          </p:cNvPr>
                          <p:cNvGrpSpPr/>
                          <p:nvPr/>
                        </p:nvGrpSpPr>
                        <p:grpSpPr>
                          <a:xfrm>
                            <a:off x="2691574" y="2582790"/>
                            <a:ext cx="2174353" cy="2026252"/>
                            <a:chOff x="476006" y="3245659"/>
                            <a:chExt cx="2307607" cy="2150430"/>
                          </a:xfrm>
                        </p:grpSpPr>
                        <p:sp>
                          <p:nvSpPr>
                            <p:cNvPr id="1018" name="직사각형 1017">
                              <a:extLst>
                                <a:ext uri="{FF2B5EF4-FFF2-40B4-BE49-F238E27FC236}">
                                  <a16:creationId xmlns:a16="http://schemas.microsoft.com/office/drawing/2014/main" id="{E7A25FDE-A4AA-45F0-813A-97BC27EEEF77}"/>
                                </a:ext>
                              </a:extLst>
                            </p:cNvPr>
                            <p:cNvSpPr/>
                            <p:nvPr/>
                          </p:nvSpPr>
                          <p:spPr>
                            <a:xfrm>
                              <a:off x="476006" y="3245659"/>
                              <a:ext cx="2307607" cy="215043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19" name="타원 1018">
                              <a:extLst>
                                <a:ext uri="{FF2B5EF4-FFF2-40B4-BE49-F238E27FC236}">
                                  <a16:creationId xmlns:a16="http://schemas.microsoft.com/office/drawing/2014/main" id="{A9B216DE-E72E-41CE-88BD-EA3FA7D6704F}"/>
                                </a:ext>
                              </a:extLst>
                            </p:cNvPr>
                            <p:cNvSpPr/>
                            <p:nvPr/>
                          </p:nvSpPr>
                          <p:spPr>
                            <a:xfrm>
                              <a:off x="888145" y="3572309"/>
                              <a:ext cx="1499963" cy="1499963"/>
                            </a:xfrm>
                            <a:prstGeom prst="ellipse">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sp>
                        <p:nvSpPr>
                          <p:cNvPr id="1006" name="타원 1005">
                            <a:extLst>
                              <a:ext uri="{FF2B5EF4-FFF2-40B4-BE49-F238E27FC236}">
                                <a16:creationId xmlns:a16="http://schemas.microsoft.com/office/drawing/2014/main" id="{92A546EE-0EFB-41F1-8D7B-B2157D4C7D7C}"/>
                              </a:ext>
                            </a:extLst>
                          </p:cNvPr>
                          <p:cNvSpPr/>
                          <p:nvPr/>
                        </p:nvSpPr>
                        <p:spPr>
                          <a:xfrm>
                            <a:off x="3641956" y="3459121"/>
                            <a:ext cx="273607" cy="273607"/>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07" name="타원 1006">
                            <a:extLst>
                              <a:ext uri="{FF2B5EF4-FFF2-40B4-BE49-F238E27FC236}">
                                <a16:creationId xmlns:a16="http://schemas.microsoft.com/office/drawing/2014/main" id="{2BB7FB78-7422-4623-8E94-B8936DBD45B2}"/>
                              </a:ext>
                            </a:extLst>
                          </p:cNvPr>
                          <p:cNvSpPr/>
                          <p:nvPr/>
                        </p:nvSpPr>
                        <p:spPr>
                          <a:xfrm>
                            <a:off x="3553942" y="3371107"/>
                            <a:ext cx="449635" cy="449635"/>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08" name="타원 1007">
                            <a:extLst>
                              <a:ext uri="{FF2B5EF4-FFF2-40B4-BE49-F238E27FC236}">
                                <a16:creationId xmlns:a16="http://schemas.microsoft.com/office/drawing/2014/main" id="{4F9589B0-58F4-4D8E-8B0A-F353D73F471D}"/>
                              </a:ext>
                            </a:extLst>
                          </p:cNvPr>
                          <p:cNvSpPr/>
                          <p:nvPr/>
                        </p:nvSpPr>
                        <p:spPr>
                          <a:xfrm>
                            <a:off x="3479031" y="3296196"/>
                            <a:ext cx="599453" cy="599453"/>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09" name="타원 1008">
                            <a:extLst>
                              <a:ext uri="{FF2B5EF4-FFF2-40B4-BE49-F238E27FC236}">
                                <a16:creationId xmlns:a16="http://schemas.microsoft.com/office/drawing/2014/main" id="{CB5CD778-835A-47CE-B1CD-C62DC67FEBF8}"/>
                              </a:ext>
                            </a:extLst>
                          </p:cNvPr>
                          <p:cNvSpPr/>
                          <p:nvPr/>
                        </p:nvSpPr>
                        <p:spPr>
                          <a:xfrm>
                            <a:off x="3411862" y="3229027"/>
                            <a:ext cx="733787" cy="733787"/>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10" name="타원 1009">
                            <a:extLst>
                              <a:ext uri="{FF2B5EF4-FFF2-40B4-BE49-F238E27FC236}">
                                <a16:creationId xmlns:a16="http://schemas.microsoft.com/office/drawing/2014/main" id="{54D517BF-A140-4750-B2FA-4BF1F07127A2}"/>
                              </a:ext>
                            </a:extLst>
                          </p:cNvPr>
                          <p:cNvSpPr/>
                          <p:nvPr/>
                        </p:nvSpPr>
                        <p:spPr>
                          <a:xfrm>
                            <a:off x="3362652" y="3179817"/>
                            <a:ext cx="832204" cy="832204"/>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011" name="타원 1010">
                            <a:extLst>
                              <a:ext uri="{FF2B5EF4-FFF2-40B4-BE49-F238E27FC236}">
                                <a16:creationId xmlns:a16="http://schemas.microsoft.com/office/drawing/2014/main" id="{F1875FC4-C0CC-4EFE-93E5-6F8ED08B5227}"/>
                              </a:ext>
                            </a:extLst>
                          </p:cNvPr>
                          <p:cNvSpPr/>
                          <p:nvPr/>
                        </p:nvSpPr>
                        <p:spPr>
                          <a:xfrm>
                            <a:off x="3313444" y="3130609"/>
                            <a:ext cx="936566" cy="936566"/>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012" name="타원 1011">
                            <a:extLst>
                              <a:ext uri="{FF2B5EF4-FFF2-40B4-BE49-F238E27FC236}">
                                <a16:creationId xmlns:a16="http://schemas.microsoft.com/office/drawing/2014/main" id="{5BC6C894-3FF0-4B58-9672-57C9FAE0A97D}"/>
                              </a:ext>
                            </a:extLst>
                          </p:cNvPr>
                          <p:cNvSpPr/>
                          <p:nvPr/>
                        </p:nvSpPr>
                        <p:spPr>
                          <a:xfrm>
                            <a:off x="3264181" y="3081346"/>
                            <a:ext cx="1033453" cy="1033453"/>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013" name="타원 1012">
                            <a:extLst>
                              <a:ext uri="{FF2B5EF4-FFF2-40B4-BE49-F238E27FC236}">
                                <a16:creationId xmlns:a16="http://schemas.microsoft.com/office/drawing/2014/main" id="{177C133F-4398-455A-933F-250762539354}"/>
                              </a:ext>
                            </a:extLst>
                          </p:cNvPr>
                          <p:cNvSpPr/>
                          <p:nvPr/>
                        </p:nvSpPr>
                        <p:spPr>
                          <a:xfrm>
                            <a:off x="3218224" y="3035389"/>
                            <a:ext cx="1121055" cy="1121055"/>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014" name="타원 1013">
                            <a:extLst>
                              <a:ext uri="{FF2B5EF4-FFF2-40B4-BE49-F238E27FC236}">
                                <a16:creationId xmlns:a16="http://schemas.microsoft.com/office/drawing/2014/main" id="{84641BBC-1958-48CF-906F-AE073846A5D7}"/>
                              </a:ext>
                            </a:extLst>
                          </p:cNvPr>
                          <p:cNvSpPr/>
                          <p:nvPr/>
                        </p:nvSpPr>
                        <p:spPr>
                          <a:xfrm>
                            <a:off x="3183745" y="3000910"/>
                            <a:ext cx="1190012" cy="1190012"/>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015" name="타원 1014">
                            <a:extLst>
                              <a:ext uri="{FF2B5EF4-FFF2-40B4-BE49-F238E27FC236}">
                                <a16:creationId xmlns:a16="http://schemas.microsoft.com/office/drawing/2014/main" id="{44B98AEF-7BB9-4D07-8519-DE3B6FBAAE55}"/>
                              </a:ext>
                            </a:extLst>
                          </p:cNvPr>
                          <p:cNvSpPr/>
                          <p:nvPr/>
                        </p:nvSpPr>
                        <p:spPr>
                          <a:xfrm>
                            <a:off x="3149202" y="2966367"/>
                            <a:ext cx="1260873" cy="1260873"/>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016" name="타원 1015">
                            <a:extLst>
                              <a:ext uri="{FF2B5EF4-FFF2-40B4-BE49-F238E27FC236}">
                                <a16:creationId xmlns:a16="http://schemas.microsoft.com/office/drawing/2014/main" id="{BAE50730-0BD7-4AFE-927C-AD65FDAA841A}"/>
                              </a:ext>
                            </a:extLst>
                          </p:cNvPr>
                          <p:cNvSpPr/>
                          <p:nvPr/>
                        </p:nvSpPr>
                        <p:spPr>
                          <a:xfrm>
                            <a:off x="3125152" y="2934671"/>
                            <a:ext cx="1315536" cy="1319247"/>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017" name="타원 1016">
                            <a:extLst>
                              <a:ext uri="{FF2B5EF4-FFF2-40B4-BE49-F238E27FC236}">
                                <a16:creationId xmlns:a16="http://schemas.microsoft.com/office/drawing/2014/main" id="{03556AF0-D3BF-404F-97DA-369FDF632EBA}"/>
                              </a:ext>
                            </a:extLst>
                          </p:cNvPr>
                          <p:cNvSpPr/>
                          <p:nvPr/>
                        </p:nvSpPr>
                        <p:spPr>
                          <a:xfrm>
                            <a:off x="3099951" y="2910164"/>
                            <a:ext cx="1371504" cy="1371504"/>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sp>
                      <p:nvSpPr>
                        <p:cNvPr id="992" name="직사각형 991">
                          <a:extLst>
                            <a:ext uri="{FF2B5EF4-FFF2-40B4-BE49-F238E27FC236}">
                              <a16:creationId xmlns:a16="http://schemas.microsoft.com/office/drawing/2014/main" id="{D20A9250-FE3B-49CC-B150-C062F0E20E37}"/>
                            </a:ext>
                          </a:extLst>
                        </p:cNvPr>
                        <p:cNvSpPr/>
                        <p:nvPr/>
                      </p:nvSpPr>
                      <p:spPr>
                        <a:xfrm>
                          <a:off x="6548106" y="3549701"/>
                          <a:ext cx="2087243" cy="1945075"/>
                        </a:xfrm>
                        <a:prstGeom prst="rect">
                          <a:avLst/>
                        </a:prstGeom>
                        <a:solidFill>
                          <a:srgbClr val="FD33D2">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93" name="타원 992">
                          <a:extLst>
                            <a:ext uri="{FF2B5EF4-FFF2-40B4-BE49-F238E27FC236}">
                              <a16:creationId xmlns:a16="http://schemas.microsoft.com/office/drawing/2014/main" id="{48B10F58-3C8E-492E-9678-4680AAFA22C7}"/>
                            </a:ext>
                          </a:extLst>
                        </p:cNvPr>
                        <p:cNvSpPr/>
                        <p:nvPr/>
                      </p:nvSpPr>
                      <p:spPr>
                        <a:xfrm>
                          <a:off x="7573727" y="4407694"/>
                          <a:ext cx="36000" cy="36000"/>
                        </a:xfrm>
                        <a:prstGeom prst="ellipse">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94" name="타원 993">
                          <a:extLst>
                            <a:ext uri="{FF2B5EF4-FFF2-40B4-BE49-F238E27FC236}">
                              <a16:creationId xmlns:a16="http://schemas.microsoft.com/office/drawing/2014/main" id="{AF5DDB6C-3DF8-4FFB-8617-93EA1581EAA4}"/>
                            </a:ext>
                          </a:extLst>
                        </p:cNvPr>
                        <p:cNvSpPr/>
                        <p:nvPr/>
                      </p:nvSpPr>
                      <p:spPr>
                        <a:xfrm>
                          <a:off x="7573727" y="4111103"/>
                          <a:ext cx="36000" cy="36000"/>
                        </a:xfrm>
                        <a:prstGeom prst="ellipse">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95" name="타원 994">
                          <a:extLst>
                            <a:ext uri="{FF2B5EF4-FFF2-40B4-BE49-F238E27FC236}">
                              <a16:creationId xmlns:a16="http://schemas.microsoft.com/office/drawing/2014/main" id="{BDA9246F-2590-46C2-8901-CC7D34BC69D7}"/>
                            </a:ext>
                          </a:extLst>
                        </p:cNvPr>
                        <p:cNvSpPr/>
                        <p:nvPr/>
                      </p:nvSpPr>
                      <p:spPr>
                        <a:xfrm>
                          <a:off x="7573727" y="3930178"/>
                          <a:ext cx="36000" cy="36000"/>
                        </a:xfrm>
                        <a:prstGeom prst="ellipse">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96" name="타원 995">
                          <a:extLst>
                            <a:ext uri="{FF2B5EF4-FFF2-40B4-BE49-F238E27FC236}">
                              <a16:creationId xmlns:a16="http://schemas.microsoft.com/office/drawing/2014/main" id="{EB262BB4-5810-40BA-9AAB-8F9BD0A14A1E}"/>
                            </a:ext>
                          </a:extLst>
                        </p:cNvPr>
                        <p:cNvSpPr/>
                        <p:nvPr/>
                      </p:nvSpPr>
                      <p:spPr>
                        <a:xfrm>
                          <a:off x="7754095" y="4502616"/>
                          <a:ext cx="36000" cy="36000"/>
                        </a:xfrm>
                        <a:prstGeom prst="ellipse">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97" name="타원 996">
                          <a:extLst>
                            <a:ext uri="{FF2B5EF4-FFF2-40B4-BE49-F238E27FC236}">
                              <a16:creationId xmlns:a16="http://schemas.microsoft.com/office/drawing/2014/main" id="{DDDE9138-4FAD-4D87-9543-B183B3B0A5CC}"/>
                            </a:ext>
                          </a:extLst>
                        </p:cNvPr>
                        <p:cNvSpPr/>
                        <p:nvPr/>
                      </p:nvSpPr>
                      <p:spPr>
                        <a:xfrm>
                          <a:off x="8013091" y="4502616"/>
                          <a:ext cx="36000" cy="36000"/>
                        </a:xfrm>
                        <a:prstGeom prst="ellipse">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98" name="타원 997">
                          <a:extLst>
                            <a:ext uri="{FF2B5EF4-FFF2-40B4-BE49-F238E27FC236}">
                              <a16:creationId xmlns:a16="http://schemas.microsoft.com/office/drawing/2014/main" id="{9F4BB687-2FEF-4964-8383-73243F464634}"/>
                            </a:ext>
                          </a:extLst>
                        </p:cNvPr>
                        <p:cNvSpPr/>
                        <p:nvPr/>
                      </p:nvSpPr>
                      <p:spPr>
                        <a:xfrm>
                          <a:off x="8184040" y="4502616"/>
                          <a:ext cx="36000" cy="36000"/>
                        </a:xfrm>
                        <a:prstGeom prst="ellipse">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99" name="타원 998">
                          <a:extLst>
                            <a:ext uri="{FF2B5EF4-FFF2-40B4-BE49-F238E27FC236}">
                              <a16:creationId xmlns:a16="http://schemas.microsoft.com/office/drawing/2014/main" id="{7E02D08D-62C6-4DB6-ACA1-9E6FDFE6E3CF}"/>
                            </a:ext>
                          </a:extLst>
                        </p:cNvPr>
                        <p:cNvSpPr/>
                        <p:nvPr/>
                      </p:nvSpPr>
                      <p:spPr>
                        <a:xfrm>
                          <a:off x="7573727" y="4769315"/>
                          <a:ext cx="36000" cy="36000"/>
                        </a:xfrm>
                        <a:prstGeom prst="ellipse">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00" name="타원 999">
                          <a:extLst>
                            <a:ext uri="{FF2B5EF4-FFF2-40B4-BE49-F238E27FC236}">
                              <a16:creationId xmlns:a16="http://schemas.microsoft.com/office/drawing/2014/main" id="{9095CC88-D421-400C-94CE-7125FAA1ED99}"/>
                            </a:ext>
                          </a:extLst>
                        </p:cNvPr>
                        <p:cNvSpPr/>
                        <p:nvPr/>
                      </p:nvSpPr>
                      <p:spPr>
                        <a:xfrm>
                          <a:off x="7573727" y="5001874"/>
                          <a:ext cx="36000" cy="36000"/>
                        </a:xfrm>
                        <a:prstGeom prst="ellipse">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01" name="타원 1000">
                          <a:extLst>
                            <a:ext uri="{FF2B5EF4-FFF2-40B4-BE49-F238E27FC236}">
                              <a16:creationId xmlns:a16="http://schemas.microsoft.com/office/drawing/2014/main" id="{8AF3F5D9-7F90-4E8C-BB8E-8C53774506C7}"/>
                            </a:ext>
                          </a:extLst>
                        </p:cNvPr>
                        <p:cNvSpPr/>
                        <p:nvPr/>
                      </p:nvSpPr>
                      <p:spPr>
                        <a:xfrm>
                          <a:off x="7572978" y="5181455"/>
                          <a:ext cx="36000" cy="36000"/>
                        </a:xfrm>
                        <a:prstGeom prst="ellipse">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02" name="타원 1001">
                          <a:extLst>
                            <a:ext uri="{FF2B5EF4-FFF2-40B4-BE49-F238E27FC236}">
                              <a16:creationId xmlns:a16="http://schemas.microsoft.com/office/drawing/2014/main" id="{86BDCA09-D6DB-4DA7-8720-342F59FD4F2D}"/>
                            </a:ext>
                          </a:extLst>
                        </p:cNvPr>
                        <p:cNvSpPr/>
                        <p:nvPr/>
                      </p:nvSpPr>
                      <p:spPr>
                        <a:xfrm>
                          <a:off x="7244383" y="4505934"/>
                          <a:ext cx="36000" cy="36000"/>
                        </a:xfrm>
                        <a:prstGeom prst="ellipse">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03" name="타원 1002">
                          <a:extLst>
                            <a:ext uri="{FF2B5EF4-FFF2-40B4-BE49-F238E27FC236}">
                              <a16:creationId xmlns:a16="http://schemas.microsoft.com/office/drawing/2014/main" id="{5F95B602-5CF8-422D-878B-628E88802D09}"/>
                            </a:ext>
                          </a:extLst>
                        </p:cNvPr>
                        <p:cNvSpPr/>
                        <p:nvPr/>
                      </p:nvSpPr>
                      <p:spPr>
                        <a:xfrm>
                          <a:off x="7037010" y="4502616"/>
                          <a:ext cx="36000" cy="36000"/>
                        </a:xfrm>
                        <a:prstGeom prst="ellipse">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04" name="타원 1003">
                          <a:extLst>
                            <a:ext uri="{FF2B5EF4-FFF2-40B4-BE49-F238E27FC236}">
                              <a16:creationId xmlns:a16="http://schemas.microsoft.com/office/drawing/2014/main" id="{D92AB9C6-02C0-4731-A307-C23764D2804E}"/>
                            </a:ext>
                          </a:extLst>
                        </p:cNvPr>
                        <p:cNvSpPr/>
                        <p:nvPr/>
                      </p:nvSpPr>
                      <p:spPr>
                        <a:xfrm>
                          <a:off x="6910646" y="4502616"/>
                          <a:ext cx="36000" cy="36000"/>
                        </a:xfrm>
                        <a:prstGeom prst="ellipse">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954" name="타원 953">
                        <a:extLst>
                          <a:ext uri="{FF2B5EF4-FFF2-40B4-BE49-F238E27FC236}">
                            <a16:creationId xmlns:a16="http://schemas.microsoft.com/office/drawing/2014/main" id="{415E74F0-A672-4CDF-AF46-16E2CE4E40B5}"/>
                          </a:ext>
                        </a:extLst>
                      </p:cNvPr>
                      <p:cNvSpPr/>
                      <p:nvPr/>
                    </p:nvSpPr>
                    <p:spPr>
                      <a:xfrm>
                        <a:off x="5906674" y="2949760"/>
                        <a:ext cx="36000" cy="36000"/>
                      </a:xfrm>
                      <a:prstGeom prst="ellipse">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55" name="직사각형 954">
                        <a:extLst>
                          <a:ext uri="{FF2B5EF4-FFF2-40B4-BE49-F238E27FC236}">
                            <a16:creationId xmlns:a16="http://schemas.microsoft.com/office/drawing/2014/main" id="{F4CFDB61-EE6A-4E2C-ADFD-B5F581A475C8}"/>
                          </a:ext>
                        </a:extLst>
                      </p:cNvPr>
                      <p:cNvSpPr/>
                      <p:nvPr/>
                    </p:nvSpPr>
                    <p:spPr>
                      <a:xfrm>
                        <a:off x="5907250" y="2945054"/>
                        <a:ext cx="36000" cy="648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63" name="직사각형 962">
                        <a:extLst>
                          <a:ext uri="{FF2B5EF4-FFF2-40B4-BE49-F238E27FC236}">
                            <a16:creationId xmlns:a16="http://schemas.microsoft.com/office/drawing/2014/main" id="{6F204D00-667A-4C49-9CDE-2B029977E6E4}"/>
                          </a:ext>
                        </a:extLst>
                      </p:cNvPr>
                      <p:cNvSpPr/>
                      <p:nvPr/>
                    </p:nvSpPr>
                    <p:spPr>
                      <a:xfrm rot="5400000">
                        <a:off x="6342933" y="3387002"/>
                        <a:ext cx="36000" cy="558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65" name="직사각형 964">
                        <a:extLst>
                          <a:ext uri="{FF2B5EF4-FFF2-40B4-BE49-F238E27FC236}">
                            <a16:creationId xmlns:a16="http://schemas.microsoft.com/office/drawing/2014/main" id="{D4C714E2-5EB5-4EC0-8F08-CAFB2A19E86E}"/>
                          </a:ext>
                        </a:extLst>
                      </p:cNvPr>
                      <p:cNvSpPr/>
                      <p:nvPr/>
                    </p:nvSpPr>
                    <p:spPr>
                      <a:xfrm>
                        <a:off x="5908522" y="3910485"/>
                        <a:ext cx="36000" cy="468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66" name="직사각형 965">
                        <a:extLst>
                          <a:ext uri="{FF2B5EF4-FFF2-40B4-BE49-F238E27FC236}">
                            <a16:creationId xmlns:a16="http://schemas.microsoft.com/office/drawing/2014/main" id="{1BB6312B-A15B-4E59-9593-D75440C288B7}"/>
                          </a:ext>
                        </a:extLst>
                      </p:cNvPr>
                      <p:cNvSpPr/>
                      <p:nvPr/>
                    </p:nvSpPr>
                    <p:spPr>
                      <a:xfrm rot="16200000">
                        <a:off x="5406586" y="3468002"/>
                        <a:ext cx="36000" cy="396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67" name="직사각형 966">
                        <a:extLst>
                          <a:ext uri="{FF2B5EF4-FFF2-40B4-BE49-F238E27FC236}">
                            <a16:creationId xmlns:a16="http://schemas.microsoft.com/office/drawing/2014/main" id="{78CAA849-CFD4-4C73-B020-37CE25B385C1}"/>
                          </a:ext>
                        </a:extLst>
                      </p:cNvPr>
                      <p:cNvSpPr/>
                      <p:nvPr/>
                    </p:nvSpPr>
                    <p:spPr>
                      <a:xfrm>
                        <a:off x="5492643" y="4359568"/>
                        <a:ext cx="104361" cy="14131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68" name="직사각형 967">
                        <a:extLst>
                          <a:ext uri="{FF2B5EF4-FFF2-40B4-BE49-F238E27FC236}">
                            <a16:creationId xmlns:a16="http://schemas.microsoft.com/office/drawing/2014/main" id="{AD21B25A-ABA9-4FE8-8CE4-05A781EF8817}"/>
                          </a:ext>
                        </a:extLst>
                      </p:cNvPr>
                      <p:cNvSpPr/>
                      <p:nvPr/>
                    </p:nvSpPr>
                    <p:spPr>
                      <a:xfrm>
                        <a:off x="5645130" y="4423320"/>
                        <a:ext cx="104361" cy="14131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69" name="직사각형 968">
                        <a:extLst>
                          <a:ext uri="{FF2B5EF4-FFF2-40B4-BE49-F238E27FC236}">
                            <a16:creationId xmlns:a16="http://schemas.microsoft.com/office/drawing/2014/main" id="{6A1DE1FD-60F4-4CF8-BDE0-40826CB5C9A7}"/>
                          </a:ext>
                        </a:extLst>
                      </p:cNvPr>
                      <p:cNvSpPr/>
                      <p:nvPr/>
                    </p:nvSpPr>
                    <p:spPr>
                      <a:xfrm>
                        <a:off x="5792341" y="4470192"/>
                        <a:ext cx="104361" cy="14131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70" name="직사각형 969">
                        <a:extLst>
                          <a:ext uri="{FF2B5EF4-FFF2-40B4-BE49-F238E27FC236}">
                            <a16:creationId xmlns:a16="http://schemas.microsoft.com/office/drawing/2014/main" id="{60A8DB5B-1236-4BA4-8741-8D0922891621}"/>
                          </a:ext>
                        </a:extLst>
                      </p:cNvPr>
                      <p:cNvSpPr/>
                      <p:nvPr/>
                    </p:nvSpPr>
                    <p:spPr>
                      <a:xfrm>
                        <a:off x="5943415" y="4470192"/>
                        <a:ext cx="104361" cy="14131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71" name="직사각형 970">
                        <a:extLst>
                          <a:ext uri="{FF2B5EF4-FFF2-40B4-BE49-F238E27FC236}">
                            <a16:creationId xmlns:a16="http://schemas.microsoft.com/office/drawing/2014/main" id="{0E71FED6-3E48-4B67-A124-03924DAF0BBA}"/>
                          </a:ext>
                        </a:extLst>
                      </p:cNvPr>
                      <p:cNvSpPr/>
                      <p:nvPr/>
                    </p:nvSpPr>
                    <p:spPr>
                      <a:xfrm>
                        <a:off x="6091330" y="4423321"/>
                        <a:ext cx="104361" cy="14131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972" name="직선 연결선 971">
                        <a:extLst>
                          <a:ext uri="{FF2B5EF4-FFF2-40B4-BE49-F238E27FC236}">
                            <a16:creationId xmlns:a16="http://schemas.microsoft.com/office/drawing/2014/main" id="{82E80C40-1A2F-4C95-BBED-EA9B775AF174}"/>
                          </a:ext>
                        </a:extLst>
                      </p:cNvPr>
                      <p:cNvCxnSpPr>
                        <a:stCxn id="967" idx="1"/>
                      </p:cNvCxnSpPr>
                      <p:nvPr/>
                    </p:nvCxnSpPr>
                    <p:spPr>
                      <a:xfrm flipH="1" flipV="1">
                        <a:off x="5226586" y="4292160"/>
                        <a:ext cx="266057" cy="138067"/>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73" name="직선 연결선 972">
                        <a:extLst>
                          <a:ext uri="{FF2B5EF4-FFF2-40B4-BE49-F238E27FC236}">
                            <a16:creationId xmlns:a16="http://schemas.microsoft.com/office/drawing/2014/main" id="{C4633B1D-7838-4C05-BEC0-5F01AEC923FF}"/>
                          </a:ext>
                        </a:extLst>
                      </p:cNvPr>
                      <p:cNvCxnSpPr>
                        <a:cxnSpLocks/>
                      </p:cNvCxnSpPr>
                      <p:nvPr/>
                    </p:nvCxnSpPr>
                    <p:spPr>
                      <a:xfrm flipH="1" flipV="1">
                        <a:off x="5032906" y="3684004"/>
                        <a:ext cx="193680" cy="608156"/>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974" name="직사각형 973">
                        <a:extLst>
                          <a:ext uri="{FF2B5EF4-FFF2-40B4-BE49-F238E27FC236}">
                            <a16:creationId xmlns:a16="http://schemas.microsoft.com/office/drawing/2014/main" id="{F7B67A8D-2DDA-4DC4-B328-FA451FE40BF3}"/>
                          </a:ext>
                        </a:extLst>
                      </p:cNvPr>
                      <p:cNvSpPr/>
                      <p:nvPr/>
                    </p:nvSpPr>
                    <p:spPr>
                      <a:xfrm>
                        <a:off x="4978629" y="3358532"/>
                        <a:ext cx="104361" cy="14131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975" name="직선 연결선 974">
                        <a:extLst>
                          <a:ext uri="{FF2B5EF4-FFF2-40B4-BE49-F238E27FC236}">
                            <a16:creationId xmlns:a16="http://schemas.microsoft.com/office/drawing/2014/main" id="{C413BE15-5361-47E8-9286-541328C3E847}"/>
                          </a:ext>
                        </a:extLst>
                      </p:cNvPr>
                      <p:cNvCxnSpPr>
                        <a:cxnSpLocks/>
                        <a:stCxn id="968" idx="0"/>
                      </p:cNvCxnSpPr>
                      <p:nvPr/>
                    </p:nvCxnSpPr>
                    <p:spPr>
                      <a:xfrm flipV="1">
                        <a:off x="5697311" y="4375632"/>
                        <a:ext cx="0" cy="47688"/>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76" name="직선 연결선 975">
                        <a:extLst>
                          <a:ext uri="{FF2B5EF4-FFF2-40B4-BE49-F238E27FC236}">
                            <a16:creationId xmlns:a16="http://schemas.microsoft.com/office/drawing/2014/main" id="{9E334C33-8201-496A-8C12-5E64DB7F8115}"/>
                          </a:ext>
                        </a:extLst>
                      </p:cNvPr>
                      <p:cNvCxnSpPr>
                        <a:cxnSpLocks/>
                      </p:cNvCxnSpPr>
                      <p:nvPr/>
                    </p:nvCxnSpPr>
                    <p:spPr>
                      <a:xfrm flipH="1" flipV="1">
                        <a:off x="5315998" y="4206053"/>
                        <a:ext cx="381313" cy="169579"/>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77" name="직선 연결선 976">
                        <a:extLst>
                          <a:ext uri="{FF2B5EF4-FFF2-40B4-BE49-F238E27FC236}">
                            <a16:creationId xmlns:a16="http://schemas.microsoft.com/office/drawing/2014/main" id="{231E53FC-673C-4AA8-938F-EFD8F42E4BFB}"/>
                          </a:ext>
                        </a:extLst>
                      </p:cNvPr>
                      <p:cNvCxnSpPr>
                        <a:cxnSpLocks/>
                      </p:cNvCxnSpPr>
                      <p:nvPr/>
                    </p:nvCxnSpPr>
                    <p:spPr>
                      <a:xfrm flipH="1" flipV="1">
                        <a:off x="5160393" y="3661748"/>
                        <a:ext cx="155605" cy="544304"/>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78" name="직선 연결선 977">
                        <a:extLst>
                          <a:ext uri="{FF2B5EF4-FFF2-40B4-BE49-F238E27FC236}">
                            <a16:creationId xmlns:a16="http://schemas.microsoft.com/office/drawing/2014/main" id="{0CEBD847-E778-4DC2-ACA3-312D88B40C98}"/>
                          </a:ext>
                        </a:extLst>
                      </p:cNvPr>
                      <p:cNvCxnSpPr>
                        <a:stCxn id="966" idx="0"/>
                      </p:cNvCxnSpPr>
                      <p:nvPr/>
                    </p:nvCxnSpPr>
                    <p:spPr>
                      <a:xfrm flipH="1" flipV="1">
                        <a:off x="5160393" y="3664646"/>
                        <a:ext cx="66193" cy="1356"/>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79" name="직선 연결선 978">
                        <a:extLst>
                          <a:ext uri="{FF2B5EF4-FFF2-40B4-BE49-F238E27FC236}">
                            <a16:creationId xmlns:a16="http://schemas.microsoft.com/office/drawing/2014/main" id="{2B6E4E2E-6EDB-45C5-ACA9-FA71E9D2A423}"/>
                          </a:ext>
                        </a:extLst>
                      </p:cNvPr>
                      <p:cNvCxnSpPr>
                        <a:stCxn id="965" idx="2"/>
                        <a:endCxn id="969" idx="0"/>
                      </p:cNvCxnSpPr>
                      <p:nvPr/>
                    </p:nvCxnSpPr>
                    <p:spPr>
                      <a:xfrm flipH="1">
                        <a:off x="5844522" y="4378485"/>
                        <a:ext cx="82000" cy="91707"/>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80" name="직선 연결선 979">
                        <a:extLst>
                          <a:ext uri="{FF2B5EF4-FFF2-40B4-BE49-F238E27FC236}">
                            <a16:creationId xmlns:a16="http://schemas.microsoft.com/office/drawing/2014/main" id="{F0E383AB-528B-42AC-ADC5-065049FF3DAC}"/>
                          </a:ext>
                        </a:extLst>
                      </p:cNvPr>
                      <p:cNvCxnSpPr>
                        <a:cxnSpLocks/>
                        <a:stCxn id="970" idx="0"/>
                      </p:cNvCxnSpPr>
                      <p:nvPr/>
                    </p:nvCxnSpPr>
                    <p:spPr>
                      <a:xfrm flipV="1">
                        <a:off x="5995596" y="4407694"/>
                        <a:ext cx="0" cy="62498"/>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81" name="직선 연결선 980">
                        <a:extLst>
                          <a:ext uri="{FF2B5EF4-FFF2-40B4-BE49-F238E27FC236}">
                            <a16:creationId xmlns:a16="http://schemas.microsoft.com/office/drawing/2014/main" id="{89E6290E-DDC7-4726-86D1-35BC32027D98}"/>
                          </a:ext>
                        </a:extLst>
                      </p:cNvPr>
                      <p:cNvCxnSpPr>
                        <a:cxnSpLocks/>
                      </p:cNvCxnSpPr>
                      <p:nvPr/>
                    </p:nvCxnSpPr>
                    <p:spPr>
                      <a:xfrm flipV="1">
                        <a:off x="5995596" y="4292160"/>
                        <a:ext cx="401086" cy="115534"/>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82" name="직선 연결선 981">
                        <a:extLst>
                          <a:ext uri="{FF2B5EF4-FFF2-40B4-BE49-F238E27FC236}">
                            <a16:creationId xmlns:a16="http://schemas.microsoft.com/office/drawing/2014/main" id="{EA607103-BD13-4435-81C7-A577FEED5DCD}"/>
                          </a:ext>
                        </a:extLst>
                      </p:cNvPr>
                      <p:cNvCxnSpPr>
                        <a:cxnSpLocks/>
                      </p:cNvCxnSpPr>
                      <p:nvPr/>
                    </p:nvCxnSpPr>
                    <p:spPr>
                      <a:xfrm flipV="1">
                        <a:off x="6396682" y="3892450"/>
                        <a:ext cx="288637" cy="39971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83" name="직선 연결선 982">
                        <a:extLst>
                          <a:ext uri="{FF2B5EF4-FFF2-40B4-BE49-F238E27FC236}">
                            <a16:creationId xmlns:a16="http://schemas.microsoft.com/office/drawing/2014/main" id="{971B1EB9-AEB4-48A6-BBD4-64EDF4EC411D}"/>
                          </a:ext>
                        </a:extLst>
                      </p:cNvPr>
                      <p:cNvCxnSpPr>
                        <a:cxnSpLocks/>
                        <a:stCxn id="963" idx="0"/>
                      </p:cNvCxnSpPr>
                      <p:nvPr/>
                    </p:nvCxnSpPr>
                    <p:spPr>
                      <a:xfrm>
                        <a:off x="6639933" y="3666002"/>
                        <a:ext cx="4538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84" name="직선 연결선 983">
                        <a:extLst>
                          <a:ext uri="{FF2B5EF4-FFF2-40B4-BE49-F238E27FC236}">
                            <a16:creationId xmlns:a16="http://schemas.microsoft.com/office/drawing/2014/main" id="{FF418F18-741E-4393-AAF9-C5583EE849B6}"/>
                          </a:ext>
                        </a:extLst>
                      </p:cNvPr>
                      <p:cNvCxnSpPr>
                        <a:cxnSpLocks/>
                      </p:cNvCxnSpPr>
                      <p:nvPr/>
                    </p:nvCxnSpPr>
                    <p:spPr>
                      <a:xfrm>
                        <a:off x="6685319" y="3661748"/>
                        <a:ext cx="0" cy="230702"/>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85" name="직선 연결선 984">
                        <a:extLst>
                          <a:ext uri="{FF2B5EF4-FFF2-40B4-BE49-F238E27FC236}">
                            <a16:creationId xmlns:a16="http://schemas.microsoft.com/office/drawing/2014/main" id="{92E46362-CF60-4FC6-B2C3-5D473994B83B}"/>
                          </a:ext>
                        </a:extLst>
                      </p:cNvPr>
                      <p:cNvCxnSpPr>
                        <a:cxnSpLocks/>
                        <a:stCxn id="955" idx="0"/>
                      </p:cNvCxnSpPr>
                      <p:nvPr/>
                    </p:nvCxnSpPr>
                    <p:spPr>
                      <a:xfrm flipV="1">
                        <a:off x="5925250" y="2895600"/>
                        <a:ext cx="0" cy="49454"/>
                      </a:xfrm>
                      <a:prstGeom prst="line">
                        <a:avLst/>
                      </a:prstGeom>
                    </p:spPr>
                    <p:style>
                      <a:lnRef idx="1">
                        <a:schemeClr val="accent1"/>
                      </a:lnRef>
                      <a:fillRef idx="0">
                        <a:schemeClr val="accent1"/>
                      </a:fillRef>
                      <a:effectRef idx="0">
                        <a:schemeClr val="accent1"/>
                      </a:effectRef>
                      <a:fontRef idx="minor">
                        <a:schemeClr val="tx1"/>
                      </a:fontRef>
                    </p:style>
                  </p:cxnSp>
                  <p:cxnSp>
                    <p:nvCxnSpPr>
                      <p:cNvPr id="986" name="직선 연결선 985">
                        <a:extLst>
                          <a:ext uri="{FF2B5EF4-FFF2-40B4-BE49-F238E27FC236}">
                            <a16:creationId xmlns:a16="http://schemas.microsoft.com/office/drawing/2014/main" id="{B42C15DF-6186-425C-9587-1CB413BD1599}"/>
                          </a:ext>
                        </a:extLst>
                      </p:cNvPr>
                      <p:cNvCxnSpPr>
                        <a:cxnSpLocks/>
                      </p:cNvCxnSpPr>
                      <p:nvPr/>
                    </p:nvCxnSpPr>
                    <p:spPr>
                      <a:xfrm>
                        <a:off x="5925250" y="2895600"/>
                        <a:ext cx="336353"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87" name="직선 연결선 986">
                        <a:extLst>
                          <a:ext uri="{FF2B5EF4-FFF2-40B4-BE49-F238E27FC236}">
                            <a16:creationId xmlns:a16="http://schemas.microsoft.com/office/drawing/2014/main" id="{26211221-0BFC-4C5E-AAED-F41318163CEB}"/>
                          </a:ext>
                        </a:extLst>
                      </p:cNvPr>
                      <p:cNvCxnSpPr/>
                      <p:nvPr/>
                    </p:nvCxnSpPr>
                    <p:spPr>
                      <a:xfrm>
                        <a:off x="6261603" y="2895600"/>
                        <a:ext cx="458194" cy="49530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88" name="직선 연결선 987">
                        <a:extLst>
                          <a:ext uri="{FF2B5EF4-FFF2-40B4-BE49-F238E27FC236}">
                            <a16:creationId xmlns:a16="http://schemas.microsoft.com/office/drawing/2014/main" id="{7F3EF44F-9884-4FA3-99F4-9849DCECB5F9}"/>
                          </a:ext>
                        </a:extLst>
                      </p:cNvPr>
                      <p:cNvCxnSpPr>
                        <a:cxnSpLocks/>
                      </p:cNvCxnSpPr>
                      <p:nvPr/>
                    </p:nvCxnSpPr>
                    <p:spPr>
                      <a:xfrm>
                        <a:off x="6719797" y="3394075"/>
                        <a:ext cx="0" cy="579222"/>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89" name="직선 연결선 988">
                        <a:extLst>
                          <a:ext uri="{FF2B5EF4-FFF2-40B4-BE49-F238E27FC236}">
                            <a16:creationId xmlns:a16="http://schemas.microsoft.com/office/drawing/2014/main" id="{AC2231DB-E66F-4F5A-8E0E-8B6F3A1F42D0}"/>
                          </a:ext>
                        </a:extLst>
                      </p:cNvPr>
                      <p:cNvCxnSpPr>
                        <a:cxnSpLocks/>
                      </p:cNvCxnSpPr>
                      <p:nvPr/>
                    </p:nvCxnSpPr>
                    <p:spPr>
                      <a:xfrm flipH="1">
                        <a:off x="6424524" y="3966178"/>
                        <a:ext cx="295274" cy="396663"/>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90" name="직선 연결선 989">
                        <a:extLst>
                          <a:ext uri="{FF2B5EF4-FFF2-40B4-BE49-F238E27FC236}">
                            <a16:creationId xmlns:a16="http://schemas.microsoft.com/office/drawing/2014/main" id="{D3810B3A-C1E6-4CDF-B273-50C76872936C}"/>
                          </a:ext>
                        </a:extLst>
                      </p:cNvPr>
                      <p:cNvCxnSpPr/>
                      <p:nvPr/>
                    </p:nvCxnSpPr>
                    <p:spPr>
                      <a:xfrm flipH="1">
                        <a:off x="6150249" y="4362841"/>
                        <a:ext cx="274275" cy="60479"/>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952" name="직선 연결선 951">
                      <a:extLst>
                        <a:ext uri="{FF2B5EF4-FFF2-40B4-BE49-F238E27FC236}">
                          <a16:creationId xmlns:a16="http://schemas.microsoft.com/office/drawing/2014/main" id="{31BACEBE-E03E-4175-BBFF-4B8D0EDFD530}"/>
                        </a:ext>
                      </a:extLst>
                    </p:cNvPr>
                    <p:cNvCxnSpPr>
                      <a:cxnSpLocks/>
                    </p:cNvCxnSpPr>
                    <p:nvPr/>
                  </p:nvCxnSpPr>
                  <p:spPr>
                    <a:xfrm>
                      <a:off x="3559756" y="5456087"/>
                      <a:ext cx="0" cy="188924"/>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50" name="원형: 비어 있음 949">
                    <a:extLst>
                      <a:ext uri="{FF2B5EF4-FFF2-40B4-BE49-F238E27FC236}">
                        <a16:creationId xmlns:a16="http://schemas.microsoft.com/office/drawing/2014/main" id="{DF7C34B3-B014-4750-AD44-498E47BFFC4F}"/>
                      </a:ext>
                    </a:extLst>
                  </p:cNvPr>
                  <p:cNvSpPr/>
                  <p:nvPr/>
                </p:nvSpPr>
                <p:spPr>
                  <a:xfrm>
                    <a:off x="6290351" y="4804131"/>
                    <a:ext cx="1655753" cy="1655753"/>
                  </a:xfrm>
                  <a:prstGeom prst="donut">
                    <a:avLst>
                      <a:gd name="adj" fmla="val 6632"/>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grpSp>
            <p:sp>
              <p:nvSpPr>
                <p:cNvPr id="764" name="막힌 원호 763">
                  <a:extLst>
                    <a:ext uri="{FF2B5EF4-FFF2-40B4-BE49-F238E27FC236}">
                      <a16:creationId xmlns:a16="http://schemas.microsoft.com/office/drawing/2014/main" id="{F6D3D743-B264-49AC-B41C-FBC4759F3B1C}"/>
                    </a:ext>
                  </a:extLst>
                </p:cNvPr>
                <p:cNvSpPr/>
                <p:nvPr/>
              </p:nvSpPr>
              <p:spPr>
                <a:xfrm rot="21304691">
                  <a:off x="6584372" y="4800221"/>
                  <a:ext cx="993647" cy="567778"/>
                </a:xfrm>
                <a:prstGeom prst="blockArc">
                  <a:avLst>
                    <a:gd name="adj1" fmla="val 14420511"/>
                    <a:gd name="adj2" fmla="val 19259595"/>
                    <a:gd name="adj3" fmla="val 2419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765" name="막힌 원호 764">
                  <a:extLst>
                    <a:ext uri="{FF2B5EF4-FFF2-40B4-BE49-F238E27FC236}">
                      <a16:creationId xmlns:a16="http://schemas.microsoft.com/office/drawing/2014/main" id="{BCAD2665-EDD0-47DA-AFC7-6B0CA73486F2}"/>
                    </a:ext>
                  </a:extLst>
                </p:cNvPr>
                <p:cNvSpPr/>
                <p:nvPr/>
              </p:nvSpPr>
              <p:spPr>
                <a:xfrm rot="21304691">
                  <a:off x="6584633" y="4800448"/>
                  <a:ext cx="993647" cy="599476"/>
                </a:xfrm>
                <a:prstGeom prst="blockArc">
                  <a:avLst>
                    <a:gd name="adj1" fmla="val 14420511"/>
                    <a:gd name="adj2" fmla="val 19259595"/>
                    <a:gd name="adj3" fmla="val 24198"/>
                  </a:avLst>
                </a:prstGeom>
                <a:solidFill>
                  <a:srgbClr val="FD33D2">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766" name="직사각형 765">
                  <a:extLst>
                    <a:ext uri="{FF2B5EF4-FFF2-40B4-BE49-F238E27FC236}">
                      <a16:creationId xmlns:a16="http://schemas.microsoft.com/office/drawing/2014/main" id="{8C0D1BF7-46F0-4BF7-AAEA-C13330CA9779}"/>
                    </a:ext>
                  </a:extLst>
                </p:cNvPr>
                <p:cNvSpPr/>
                <p:nvPr/>
              </p:nvSpPr>
              <p:spPr>
                <a:xfrm>
                  <a:off x="7260511" y="4619625"/>
                  <a:ext cx="100338" cy="32086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767" name="직사각형 766">
                  <a:extLst>
                    <a:ext uri="{FF2B5EF4-FFF2-40B4-BE49-F238E27FC236}">
                      <a16:creationId xmlns:a16="http://schemas.microsoft.com/office/drawing/2014/main" id="{FBE3DEE8-ED80-45D7-8DCB-5743DC5E588B}"/>
                    </a:ext>
                  </a:extLst>
                </p:cNvPr>
                <p:cNvSpPr/>
                <p:nvPr/>
              </p:nvSpPr>
              <p:spPr>
                <a:xfrm>
                  <a:off x="6894068" y="4615823"/>
                  <a:ext cx="100338" cy="32086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grpSp>
          <p:grpSp>
            <p:nvGrpSpPr>
              <p:cNvPr id="759" name="그룹 758">
                <a:extLst>
                  <a:ext uri="{FF2B5EF4-FFF2-40B4-BE49-F238E27FC236}">
                    <a16:creationId xmlns:a16="http://schemas.microsoft.com/office/drawing/2014/main" id="{99816E86-64EC-422A-BCA8-19F202981B9A}"/>
                  </a:ext>
                </a:extLst>
              </p:cNvPr>
              <p:cNvGrpSpPr/>
              <p:nvPr/>
            </p:nvGrpSpPr>
            <p:grpSpPr>
              <a:xfrm>
                <a:off x="5207350" y="4710148"/>
                <a:ext cx="2174353" cy="2026252"/>
                <a:chOff x="8927982" y="4613206"/>
                <a:chExt cx="2174353" cy="2026252"/>
              </a:xfrm>
            </p:grpSpPr>
            <p:sp>
              <p:nvSpPr>
                <p:cNvPr id="760" name="타원 759">
                  <a:extLst>
                    <a:ext uri="{FF2B5EF4-FFF2-40B4-BE49-F238E27FC236}">
                      <a16:creationId xmlns:a16="http://schemas.microsoft.com/office/drawing/2014/main" id="{03CE1A93-C89D-49FE-A757-FEE013C62685}"/>
                    </a:ext>
                  </a:extLst>
                </p:cNvPr>
                <p:cNvSpPr/>
                <p:nvPr/>
              </p:nvSpPr>
              <p:spPr>
                <a:xfrm>
                  <a:off x="9309081" y="4915413"/>
                  <a:ext cx="1396389" cy="1396389"/>
                </a:xfrm>
                <a:prstGeom prst="ellipse">
                  <a:avLst/>
                </a:prstGeom>
                <a:solidFill>
                  <a:srgbClr val="0FC6EB">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761" name="직사각형 760">
                  <a:extLst>
                    <a:ext uri="{FF2B5EF4-FFF2-40B4-BE49-F238E27FC236}">
                      <a16:creationId xmlns:a16="http://schemas.microsoft.com/office/drawing/2014/main" id="{A52776AE-8893-44DD-A8D1-624A2FDA5F99}"/>
                    </a:ext>
                  </a:extLst>
                </p:cNvPr>
                <p:cNvSpPr/>
                <p:nvPr/>
              </p:nvSpPr>
              <p:spPr>
                <a:xfrm>
                  <a:off x="9084599" y="5319419"/>
                  <a:ext cx="374311" cy="139404"/>
                </a:xfrm>
                <a:prstGeom prst="rect">
                  <a:avLst/>
                </a:prstGeom>
                <a:solidFill>
                  <a:srgbClr val="0FC6EB">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62" name="직사각형 761">
                  <a:extLst>
                    <a:ext uri="{FF2B5EF4-FFF2-40B4-BE49-F238E27FC236}">
                      <a16:creationId xmlns:a16="http://schemas.microsoft.com/office/drawing/2014/main" id="{F5399F6F-80F1-4DD9-A07F-4FB4FE240156}"/>
                    </a:ext>
                  </a:extLst>
                </p:cNvPr>
                <p:cNvSpPr/>
                <p:nvPr/>
              </p:nvSpPr>
              <p:spPr>
                <a:xfrm>
                  <a:off x="8927982" y="4613206"/>
                  <a:ext cx="2174353" cy="2026252"/>
                </a:xfrm>
                <a:prstGeom prst="rect">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grpSp>
        <p:sp>
          <p:nvSpPr>
            <p:cNvPr id="755" name="순서도: 병합 754">
              <a:extLst>
                <a:ext uri="{FF2B5EF4-FFF2-40B4-BE49-F238E27FC236}">
                  <a16:creationId xmlns:a16="http://schemas.microsoft.com/office/drawing/2014/main" id="{439A6F94-3507-445F-B728-DF4A9FA40C2A}"/>
                </a:ext>
              </a:extLst>
            </p:cNvPr>
            <p:cNvSpPr/>
            <p:nvPr/>
          </p:nvSpPr>
          <p:spPr>
            <a:xfrm>
              <a:off x="5659392" y="2843238"/>
              <a:ext cx="216005" cy="346552"/>
            </a:xfrm>
            <a:prstGeom prst="flowChartMerg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756" name="직사각형 755">
              <a:extLst>
                <a:ext uri="{FF2B5EF4-FFF2-40B4-BE49-F238E27FC236}">
                  <a16:creationId xmlns:a16="http://schemas.microsoft.com/office/drawing/2014/main" id="{E76C6E62-605E-4241-97EF-125230F14A9F}"/>
                </a:ext>
              </a:extLst>
            </p:cNvPr>
            <p:cNvSpPr/>
            <p:nvPr/>
          </p:nvSpPr>
          <p:spPr>
            <a:xfrm>
              <a:off x="5659392" y="2439824"/>
              <a:ext cx="216005" cy="41586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757" name="순서도: 연결자 756">
              <a:extLst>
                <a:ext uri="{FF2B5EF4-FFF2-40B4-BE49-F238E27FC236}">
                  <a16:creationId xmlns:a16="http://schemas.microsoft.com/office/drawing/2014/main" id="{4FF0D1BE-0DBC-4F30-9777-32E64E61BB5D}"/>
                </a:ext>
              </a:extLst>
            </p:cNvPr>
            <p:cNvSpPr/>
            <p:nvPr/>
          </p:nvSpPr>
          <p:spPr>
            <a:xfrm>
              <a:off x="5708897" y="3308773"/>
              <a:ext cx="88347" cy="153562"/>
            </a:xfrm>
            <a:prstGeom prst="flowChartConnector">
              <a:avLst/>
            </a:prstGeom>
            <a:solidFill>
              <a:schemeClr val="bg2">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grpSp>
      <p:grpSp>
        <p:nvGrpSpPr>
          <p:cNvPr id="1020" name="그룹 1019">
            <a:extLst>
              <a:ext uri="{FF2B5EF4-FFF2-40B4-BE49-F238E27FC236}">
                <a16:creationId xmlns:a16="http://schemas.microsoft.com/office/drawing/2014/main" id="{68895BC5-71CF-4C79-A91F-0B3D89463EDD}"/>
              </a:ext>
            </a:extLst>
          </p:cNvPr>
          <p:cNvGrpSpPr/>
          <p:nvPr/>
        </p:nvGrpSpPr>
        <p:grpSpPr>
          <a:xfrm>
            <a:off x="4864291" y="4452326"/>
            <a:ext cx="1585131" cy="1481401"/>
            <a:chOff x="6024099" y="4615823"/>
            <a:chExt cx="2174353" cy="2032066"/>
          </a:xfrm>
        </p:grpSpPr>
        <p:grpSp>
          <p:nvGrpSpPr>
            <p:cNvPr id="1021" name="그룹 1020">
              <a:extLst>
                <a:ext uri="{FF2B5EF4-FFF2-40B4-BE49-F238E27FC236}">
                  <a16:creationId xmlns:a16="http://schemas.microsoft.com/office/drawing/2014/main" id="{0589745E-6E4B-465E-9BBE-E7847DAAD57D}"/>
                </a:ext>
              </a:extLst>
            </p:cNvPr>
            <p:cNvGrpSpPr/>
            <p:nvPr/>
          </p:nvGrpSpPr>
          <p:grpSpPr>
            <a:xfrm>
              <a:off x="6024099" y="4621637"/>
              <a:ext cx="2174353" cy="2026252"/>
              <a:chOff x="6024099" y="4621637"/>
              <a:chExt cx="2174353" cy="2026252"/>
            </a:xfrm>
          </p:grpSpPr>
          <p:grpSp>
            <p:nvGrpSpPr>
              <p:cNvPr id="1026" name="그룹 1025">
                <a:extLst>
                  <a:ext uri="{FF2B5EF4-FFF2-40B4-BE49-F238E27FC236}">
                    <a16:creationId xmlns:a16="http://schemas.microsoft.com/office/drawing/2014/main" id="{4A6DFBF2-2B10-4728-99A2-C04943CFB4E6}"/>
                  </a:ext>
                </a:extLst>
              </p:cNvPr>
              <p:cNvGrpSpPr/>
              <p:nvPr/>
            </p:nvGrpSpPr>
            <p:grpSpPr>
              <a:xfrm>
                <a:off x="6024099" y="4621637"/>
                <a:ext cx="2174353" cy="2026252"/>
                <a:chOff x="3365096" y="4615823"/>
                <a:chExt cx="2174353" cy="2026252"/>
              </a:xfrm>
            </p:grpSpPr>
            <p:grpSp>
              <p:nvGrpSpPr>
                <p:cNvPr id="1028" name="그룹 1027">
                  <a:extLst>
                    <a:ext uri="{FF2B5EF4-FFF2-40B4-BE49-F238E27FC236}">
                      <a16:creationId xmlns:a16="http://schemas.microsoft.com/office/drawing/2014/main" id="{3D339978-A3C5-451D-81C2-5C988A4CD4E4}"/>
                    </a:ext>
                  </a:extLst>
                </p:cNvPr>
                <p:cNvGrpSpPr/>
                <p:nvPr/>
              </p:nvGrpSpPr>
              <p:grpSpPr>
                <a:xfrm>
                  <a:off x="3365096" y="4615823"/>
                  <a:ext cx="2174353" cy="2026252"/>
                  <a:chOff x="4838246" y="2654498"/>
                  <a:chExt cx="2174353" cy="2026252"/>
                </a:xfrm>
              </p:grpSpPr>
              <p:grpSp>
                <p:nvGrpSpPr>
                  <p:cNvPr id="1030" name="그룹 1029">
                    <a:extLst>
                      <a:ext uri="{FF2B5EF4-FFF2-40B4-BE49-F238E27FC236}">
                        <a16:creationId xmlns:a16="http://schemas.microsoft.com/office/drawing/2014/main" id="{5D2308D7-576F-451B-B4A5-EE024CC08D4D}"/>
                      </a:ext>
                    </a:extLst>
                  </p:cNvPr>
                  <p:cNvGrpSpPr/>
                  <p:nvPr/>
                </p:nvGrpSpPr>
                <p:grpSpPr>
                  <a:xfrm>
                    <a:off x="4838246" y="2654498"/>
                    <a:ext cx="2174353" cy="2026252"/>
                    <a:chOff x="6504550" y="3509112"/>
                    <a:chExt cx="2174353" cy="2026252"/>
                  </a:xfrm>
                </p:grpSpPr>
                <p:grpSp>
                  <p:nvGrpSpPr>
                    <p:cNvPr id="1060" name="그룹 1059">
                      <a:extLst>
                        <a:ext uri="{FF2B5EF4-FFF2-40B4-BE49-F238E27FC236}">
                          <a16:creationId xmlns:a16="http://schemas.microsoft.com/office/drawing/2014/main" id="{8C27EDE4-0A5F-4CF9-BC0E-9072A9A87F2B}"/>
                        </a:ext>
                      </a:extLst>
                    </p:cNvPr>
                    <p:cNvGrpSpPr/>
                    <p:nvPr/>
                  </p:nvGrpSpPr>
                  <p:grpSpPr>
                    <a:xfrm>
                      <a:off x="6504550" y="3509112"/>
                      <a:ext cx="2174353" cy="2026252"/>
                      <a:chOff x="2691574" y="2582790"/>
                      <a:chExt cx="2174353" cy="2026252"/>
                    </a:xfrm>
                  </p:grpSpPr>
                  <p:grpSp>
                    <p:nvGrpSpPr>
                      <p:cNvPr id="1074" name="그룹 1073">
                        <a:extLst>
                          <a:ext uri="{FF2B5EF4-FFF2-40B4-BE49-F238E27FC236}">
                            <a16:creationId xmlns:a16="http://schemas.microsoft.com/office/drawing/2014/main" id="{74C417A5-5592-43E8-B0F4-C50B642C1B42}"/>
                          </a:ext>
                        </a:extLst>
                      </p:cNvPr>
                      <p:cNvGrpSpPr/>
                      <p:nvPr/>
                    </p:nvGrpSpPr>
                    <p:grpSpPr>
                      <a:xfrm>
                        <a:off x="2691574" y="2582790"/>
                        <a:ext cx="2174353" cy="2026252"/>
                        <a:chOff x="476006" y="3245659"/>
                        <a:chExt cx="2307607" cy="2150430"/>
                      </a:xfrm>
                    </p:grpSpPr>
                    <p:sp>
                      <p:nvSpPr>
                        <p:cNvPr id="1087" name="직사각형 1086">
                          <a:extLst>
                            <a:ext uri="{FF2B5EF4-FFF2-40B4-BE49-F238E27FC236}">
                              <a16:creationId xmlns:a16="http://schemas.microsoft.com/office/drawing/2014/main" id="{3BEC9563-1ED7-4CAF-A579-89B5EBB6226C}"/>
                            </a:ext>
                          </a:extLst>
                        </p:cNvPr>
                        <p:cNvSpPr/>
                        <p:nvPr/>
                      </p:nvSpPr>
                      <p:spPr>
                        <a:xfrm>
                          <a:off x="476006" y="3245659"/>
                          <a:ext cx="2307607" cy="215043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88" name="타원 1087">
                          <a:extLst>
                            <a:ext uri="{FF2B5EF4-FFF2-40B4-BE49-F238E27FC236}">
                              <a16:creationId xmlns:a16="http://schemas.microsoft.com/office/drawing/2014/main" id="{AD4E39C8-3B8F-4D11-AD0E-DD5166C21EDD}"/>
                            </a:ext>
                          </a:extLst>
                        </p:cNvPr>
                        <p:cNvSpPr/>
                        <p:nvPr/>
                      </p:nvSpPr>
                      <p:spPr>
                        <a:xfrm>
                          <a:off x="888145" y="3572309"/>
                          <a:ext cx="1499963" cy="1499963"/>
                        </a:xfrm>
                        <a:prstGeom prst="ellipse">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sp>
                    <p:nvSpPr>
                      <p:cNvPr id="1075" name="타원 1074">
                        <a:extLst>
                          <a:ext uri="{FF2B5EF4-FFF2-40B4-BE49-F238E27FC236}">
                            <a16:creationId xmlns:a16="http://schemas.microsoft.com/office/drawing/2014/main" id="{56909291-CF93-4188-862E-075BF5D8907F}"/>
                          </a:ext>
                        </a:extLst>
                      </p:cNvPr>
                      <p:cNvSpPr/>
                      <p:nvPr/>
                    </p:nvSpPr>
                    <p:spPr>
                      <a:xfrm>
                        <a:off x="3641956" y="3459121"/>
                        <a:ext cx="273607" cy="273607"/>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76" name="타원 1075">
                        <a:extLst>
                          <a:ext uri="{FF2B5EF4-FFF2-40B4-BE49-F238E27FC236}">
                            <a16:creationId xmlns:a16="http://schemas.microsoft.com/office/drawing/2014/main" id="{8E68F0DC-7139-44B8-8C8A-904FE5CB0BEB}"/>
                          </a:ext>
                        </a:extLst>
                      </p:cNvPr>
                      <p:cNvSpPr/>
                      <p:nvPr/>
                    </p:nvSpPr>
                    <p:spPr>
                      <a:xfrm>
                        <a:off x="3553942" y="3371107"/>
                        <a:ext cx="449635" cy="449635"/>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77" name="타원 1076">
                        <a:extLst>
                          <a:ext uri="{FF2B5EF4-FFF2-40B4-BE49-F238E27FC236}">
                            <a16:creationId xmlns:a16="http://schemas.microsoft.com/office/drawing/2014/main" id="{FBAC1FFC-8060-4A86-A8F0-242CC14F31C9}"/>
                          </a:ext>
                        </a:extLst>
                      </p:cNvPr>
                      <p:cNvSpPr/>
                      <p:nvPr/>
                    </p:nvSpPr>
                    <p:spPr>
                      <a:xfrm>
                        <a:off x="3479031" y="3296196"/>
                        <a:ext cx="599453" cy="599453"/>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78" name="타원 1077">
                        <a:extLst>
                          <a:ext uri="{FF2B5EF4-FFF2-40B4-BE49-F238E27FC236}">
                            <a16:creationId xmlns:a16="http://schemas.microsoft.com/office/drawing/2014/main" id="{E7DEAE0C-8B81-4EBF-98CC-CBEBB797247A}"/>
                          </a:ext>
                        </a:extLst>
                      </p:cNvPr>
                      <p:cNvSpPr/>
                      <p:nvPr/>
                    </p:nvSpPr>
                    <p:spPr>
                      <a:xfrm>
                        <a:off x="3411862" y="3229027"/>
                        <a:ext cx="733787" cy="733787"/>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79" name="타원 1078">
                        <a:extLst>
                          <a:ext uri="{FF2B5EF4-FFF2-40B4-BE49-F238E27FC236}">
                            <a16:creationId xmlns:a16="http://schemas.microsoft.com/office/drawing/2014/main" id="{384762F3-F60E-4909-A868-220263012A9B}"/>
                          </a:ext>
                        </a:extLst>
                      </p:cNvPr>
                      <p:cNvSpPr/>
                      <p:nvPr/>
                    </p:nvSpPr>
                    <p:spPr>
                      <a:xfrm>
                        <a:off x="3362652" y="3179817"/>
                        <a:ext cx="832204" cy="832204"/>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080" name="타원 1079">
                        <a:extLst>
                          <a:ext uri="{FF2B5EF4-FFF2-40B4-BE49-F238E27FC236}">
                            <a16:creationId xmlns:a16="http://schemas.microsoft.com/office/drawing/2014/main" id="{4CC5841F-C6A6-4512-BD8B-12B2ED5A2E8B}"/>
                          </a:ext>
                        </a:extLst>
                      </p:cNvPr>
                      <p:cNvSpPr/>
                      <p:nvPr/>
                    </p:nvSpPr>
                    <p:spPr>
                      <a:xfrm>
                        <a:off x="3313444" y="3130609"/>
                        <a:ext cx="936566" cy="936566"/>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081" name="타원 1080">
                        <a:extLst>
                          <a:ext uri="{FF2B5EF4-FFF2-40B4-BE49-F238E27FC236}">
                            <a16:creationId xmlns:a16="http://schemas.microsoft.com/office/drawing/2014/main" id="{D322017C-6667-4F88-8FF1-F79CDA76C4FD}"/>
                          </a:ext>
                        </a:extLst>
                      </p:cNvPr>
                      <p:cNvSpPr/>
                      <p:nvPr/>
                    </p:nvSpPr>
                    <p:spPr>
                      <a:xfrm>
                        <a:off x="3264181" y="3081346"/>
                        <a:ext cx="1033453" cy="1033453"/>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082" name="타원 1081">
                        <a:extLst>
                          <a:ext uri="{FF2B5EF4-FFF2-40B4-BE49-F238E27FC236}">
                            <a16:creationId xmlns:a16="http://schemas.microsoft.com/office/drawing/2014/main" id="{FF53003C-96EE-47DE-AECA-80E15912451E}"/>
                          </a:ext>
                        </a:extLst>
                      </p:cNvPr>
                      <p:cNvSpPr/>
                      <p:nvPr/>
                    </p:nvSpPr>
                    <p:spPr>
                      <a:xfrm>
                        <a:off x="3218224" y="3035389"/>
                        <a:ext cx="1121055" cy="1121055"/>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083" name="타원 1082">
                        <a:extLst>
                          <a:ext uri="{FF2B5EF4-FFF2-40B4-BE49-F238E27FC236}">
                            <a16:creationId xmlns:a16="http://schemas.microsoft.com/office/drawing/2014/main" id="{542E5DBC-F925-4909-84BF-565189221CE3}"/>
                          </a:ext>
                        </a:extLst>
                      </p:cNvPr>
                      <p:cNvSpPr/>
                      <p:nvPr/>
                    </p:nvSpPr>
                    <p:spPr>
                      <a:xfrm>
                        <a:off x="3183745" y="3000910"/>
                        <a:ext cx="1190012" cy="1190012"/>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084" name="타원 1083">
                        <a:extLst>
                          <a:ext uri="{FF2B5EF4-FFF2-40B4-BE49-F238E27FC236}">
                            <a16:creationId xmlns:a16="http://schemas.microsoft.com/office/drawing/2014/main" id="{3D3D33EC-3A4C-4A02-81D5-9C69563E0E71}"/>
                          </a:ext>
                        </a:extLst>
                      </p:cNvPr>
                      <p:cNvSpPr/>
                      <p:nvPr/>
                    </p:nvSpPr>
                    <p:spPr>
                      <a:xfrm>
                        <a:off x="3149202" y="2966367"/>
                        <a:ext cx="1260873" cy="1260873"/>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085" name="타원 1084">
                        <a:extLst>
                          <a:ext uri="{FF2B5EF4-FFF2-40B4-BE49-F238E27FC236}">
                            <a16:creationId xmlns:a16="http://schemas.microsoft.com/office/drawing/2014/main" id="{7D39FD9F-F7E7-4EF5-90A0-50C0E40A7BEB}"/>
                          </a:ext>
                        </a:extLst>
                      </p:cNvPr>
                      <p:cNvSpPr/>
                      <p:nvPr/>
                    </p:nvSpPr>
                    <p:spPr>
                      <a:xfrm>
                        <a:off x="3125152" y="2934671"/>
                        <a:ext cx="1315536" cy="1319247"/>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086" name="타원 1085">
                        <a:extLst>
                          <a:ext uri="{FF2B5EF4-FFF2-40B4-BE49-F238E27FC236}">
                            <a16:creationId xmlns:a16="http://schemas.microsoft.com/office/drawing/2014/main" id="{D06E0E0D-A4CB-4C73-AB28-59CD70800D50}"/>
                          </a:ext>
                        </a:extLst>
                      </p:cNvPr>
                      <p:cNvSpPr/>
                      <p:nvPr/>
                    </p:nvSpPr>
                    <p:spPr>
                      <a:xfrm>
                        <a:off x="3099951" y="2910164"/>
                        <a:ext cx="1371504" cy="1371504"/>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sp>
                  <p:nvSpPr>
                    <p:cNvPr id="1061" name="직사각형 1060">
                      <a:extLst>
                        <a:ext uri="{FF2B5EF4-FFF2-40B4-BE49-F238E27FC236}">
                          <a16:creationId xmlns:a16="http://schemas.microsoft.com/office/drawing/2014/main" id="{52C4DE88-1636-44F7-AB94-BC9312C1D4BC}"/>
                        </a:ext>
                      </a:extLst>
                    </p:cNvPr>
                    <p:cNvSpPr/>
                    <p:nvPr/>
                  </p:nvSpPr>
                  <p:spPr>
                    <a:xfrm>
                      <a:off x="6548106" y="3549701"/>
                      <a:ext cx="2087243" cy="1945075"/>
                    </a:xfrm>
                    <a:prstGeom prst="rect">
                      <a:avLst/>
                    </a:prstGeom>
                    <a:solidFill>
                      <a:srgbClr val="FD33D2">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62" name="타원 1061">
                      <a:extLst>
                        <a:ext uri="{FF2B5EF4-FFF2-40B4-BE49-F238E27FC236}">
                          <a16:creationId xmlns:a16="http://schemas.microsoft.com/office/drawing/2014/main" id="{C129DA6A-727F-406D-9576-DB3219745AA4}"/>
                        </a:ext>
                      </a:extLst>
                    </p:cNvPr>
                    <p:cNvSpPr/>
                    <p:nvPr/>
                  </p:nvSpPr>
                  <p:spPr>
                    <a:xfrm>
                      <a:off x="7573727" y="4407694"/>
                      <a:ext cx="36000" cy="36000"/>
                    </a:xfrm>
                    <a:prstGeom prst="ellipse">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63" name="타원 1062">
                      <a:extLst>
                        <a:ext uri="{FF2B5EF4-FFF2-40B4-BE49-F238E27FC236}">
                          <a16:creationId xmlns:a16="http://schemas.microsoft.com/office/drawing/2014/main" id="{58A3387C-F446-4CAE-919A-C8D1EC0149B6}"/>
                        </a:ext>
                      </a:extLst>
                    </p:cNvPr>
                    <p:cNvSpPr/>
                    <p:nvPr/>
                  </p:nvSpPr>
                  <p:spPr>
                    <a:xfrm>
                      <a:off x="7573727" y="4111103"/>
                      <a:ext cx="36000" cy="36000"/>
                    </a:xfrm>
                    <a:prstGeom prst="ellipse">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64" name="타원 1063">
                      <a:extLst>
                        <a:ext uri="{FF2B5EF4-FFF2-40B4-BE49-F238E27FC236}">
                          <a16:creationId xmlns:a16="http://schemas.microsoft.com/office/drawing/2014/main" id="{5CA4C108-E7DB-4AE6-B294-D09AF34DE383}"/>
                        </a:ext>
                      </a:extLst>
                    </p:cNvPr>
                    <p:cNvSpPr/>
                    <p:nvPr/>
                  </p:nvSpPr>
                  <p:spPr>
                    <a:xfrm>
                      <a:off x="7573727" y="3930178"/>
                      <a:ext cx="36000" cy="36000"/>
                    </a:xfrm>
                    <a:prstGeom prst="ellipse">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65" name="타원 1064">
                      <a:extLst>
                        <a:ext uri="{FF2B5EF4-FFF2-40B4-BE49-F238E27FC236}">
                          <a16:creationId xmlns:a16="http://schemas.microsoft.com/office/drawing/2014/main" id="{41414402-857E-4EC8-9A76-8B7A3157B487}"/>
                        </a:ext>
                      </a:extLst>
                    </p:cNvPr>
                    <p:cNvSpPr/>
                    <p:nvPr/>
                  </p:nvSpPr>
                  <p:spPr>
                    <a:xfrm>
                      <a:off x="7754095" y="4502616"/>
                      <a:ext cx="36000" cy="36000"/>
                    </a:xfrm>
                    <a:prstGeom prst="ellipse">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66" name="타원 1065">
                      <a:extLst>
                        <a:ext uri="{FF2B5EF4-FFF2-40B4-BE49-F238E27FC236}">
                          <a16:creationId xmlns:a16="http://schemas.microsoft.com/office/drawing/2014/main" id="{420AC78F-3A86-458C-B097-4ECDDD89DB00}"/>
                        </a:ext>
                      </a:extLst>
                    </p:cNvPr>
                    <p:cNvSpPr/>
                    <p:nvPr/>
                  </p:nvSpPr>
                  <p:spPr>
                    <a:xfrm>
                      <a:off x="8013091" y="4502616"/>
                      <a:ext cx="36000" cy="36000"/>
                    </a:xfrm>
                    <a:prstGeom prst="ellipse">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67" name="타원 1066">
                      <a:extLst>
                        <a:ext uri="{FF2B5EF4-FFF2-40B4-BE49-F238E27FC236}">
                          <a16:creationId xmlns:a16="http://schemas.microsoft.com/office/drawing/2014/main" id="{C530C9EE-8BDA-4CCD-9C76-7ACFB8DC54D6}"/>
                        </a:ext>
                      </a:extLst>
                    </p:cNvPr>
                    <p:cNvSpPr/>
                    <p:nvPr/>
                  </p:nvSpPr>
                  <p:spPr>
                    <a:xfrm>
                      <a:off x="8184040" y="4502616"/>
                      <a:ext cx="36000" cy="36000"/>
                    </a:xfrm>
                    <a:prstGeom prst="ellipse">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68" name="타원 1067">
                      <a:extLst>
                        <a:ext uri="{FF2B5EF4-FFF2-40B4-BE49-F238E27FC236}">
                          <a16:creationId xmlns:a16="http://schemas.microsoft.com/office/drawing/2014/main" id="{CD695E60-54E8-4B6C-B3C5-D0D5A13970A4}"/>
                        </a:ext>
                      </a:extLst>
                    </p:cNvPr>
                    <p:cNvSpPr/>
                    <p:nvPr/>
                  </p:nvSpPr>
                  <p:spPr>
                    <a:xfrm>
                      <a:off x="7573727" y="4769315"/>
                      <a:ext cx="36000" cy="36000"/>
                    </a:xfrm>
                    <a:prstGeom prst="ellipse">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69" name="타원 1068">
                      <a:extLst>
                        <a:ext uri="{FF2B5EF4-FFF2-40B4-BE49-F238E27FC236}">
                          <a16:creationId xmlns:a16="http://schemas.microsoft.com/office/drawing/2014/main" id="{1A8A1DE3-0997-4AED-96E4-2765195C6C68}"/>
                        </a:ext>
                      </a:extLst>
                    </p:cNvPr>
                    <p:cNvSpPr/>
                    <p:nvPr/>
                  </p:nvSpPr>
                  <p:spPr>
                    <a:xfrm>
                      <a:off x="7573727" y="5001874"/>
                      <a:ext cx="36000" cy="36000"/>
                    </a:xfrm>
                    <a:prstGeom prst="ellipse">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70" name="타원 1069">
                      <a:extLst>
                        <a:ext uri="{FF2B5EF4-FFF2-40B4-BE49-F238E27FC236}">
                          <a16:creationId xmlns:a16="http://schemas.microsoft.com/office/drawing/2014/main" id="{8B26A571-C604-4810-97DA-81DF399F3F79}"/>
                        </a:ext>
                      </a:extLst>
                    </p:cNvPr>
                    <p:cNvSpPr/>
                    <p:nvPr/>
                  </p:nvSpPr>
                  <p:spPr>
                    <a:xfrm>
                      <a:off x="7572978" y="5181455"/>
                      <a:ext cx="36000" cy="36000"/>
                    </a:xfrm>
                    <a:prstGeom prst="ellipse">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71" name="타원 1070">
                      <a:extLst>
                        <a:ext uri="{FF2B5EF4-FFF2-40B4-BE49-F238E27FC236}">
                          <a16:creationId xmlns:a16="http://schemas.microsoft.com/office/drawing/2014/main" id="{C6B44442-069A-43E4-9AF1-85F670E2C30D}"/>
                        </a:ext>
                      </a:extLst>
                    </p:cNvPr>
                    <p:cNvSpPr/>
                    <p:nvPr/>
                  </p:nvSpPr>
                  <p:spPr>
                    <a:xfrm>
                      <a:off x="7244383" y="4505934"/>
                      <a:ext cx="36000" cy="36000"/>
                    </a:xfrm>
                    <a:prstGeom prst="ellipse">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72" name="타원 1071">
                      <a:extLst>
                        <a:ext uri="{FF2B5EF4-FFF2-40B4-BE49-F238E27FC236}">
                          <a16:creationId xmlns:a16="http://schemas.microsoft.com/office/drawing/2014/main" id="{893EEF8E-10FB-40E2-88F3-F8CD99D90556}"/>
                        </a:ext>
                      </a:extLst>
                    </p:cNvPr>
                    <p:cNvSpPr/>
                    <p:nvPr/>
                  </p:nvSpPr>
                  <p:spPr>
                    <a:xfrm>
                      <a:off x="7037010" y="4502616"/>
                      <a:ext cx="36000" cy="36000"/>
                    </a:xfrm>
                    <a:prstGeom prst="ellipse">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73" name="타원 1072">
                      <a:extLst>
                        <a:ext uri="{FF2B5EF4-FFF2-40B4-BE49-F238E27FC236}">
                          <a16:creationId xmlns:a16="http://schemas.microsoft.com/office/drawing/2014/main" id="{3E768FA3-E1F3-457A-8A9E-CFE83BDB2B21}"/>
                        </a:ext>
                      </a:extLst>
                    </p:cNvPr>
                    <p:cNvSpPr/>
                    <p:nvPr/>
                  </p:nvSpPr>
                  <p:spPr>
                    <a:xfrm>
                      <a:off x="6910646" y="4502616"/>
                      <a:ext cx="36000" cy="36000"/>
                    </a:xfrm>
                    <a:prstGeom prst="ellipse">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1031" name="타원 1030">
                    <a:extLst>
                      <a:ext uri="{FF2B5EF4-FFF2-40B4-BE49-F238E27FC236}">
                        <a16:creationId xmlns:a16="http://schemas.microsoft.com/office/drawing/2014/main" id="{4B0B3117-1E5A-4F38-83A6-6605904E67F1}"/>
                      </a:ext>
                    </a:extLst>
                  </p:cNvPr>
                  <p:cNvSpPr/>
                  <p:nvPr/>
                </p:nvSpPr>
                <p:spPr>
                  <a:xfrm>
                    <a:off x="5906674" y="2949760"/>
                    <a:ext cx="36000" cy="36000"/>
                  </a:xfrm>
                  <a:prstGeom prst="ellipse">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32" name="직사각형 1031">
                    <a:extLst>
                      <a:ext uri="{FF2B5EF4-FFF2-40B4-BE49-F238E27FC236}">
                        <a16:creationId xmlns:a16="http://schemas.microsoft.com/office/drawing/2014/main" id="{F0024581-2C11-4C4E-AAFC-ACA914B95C14}"/>
                      </a:ext>
                    </a:extLst>
                  </p:cNvPr>
                  <p:cNvSpPr/>
                  <p:nvPr/>
                </p:nvSpPr>
                <p:spPr>
                  <a:xfrm>
                    <a:off x="5907250" y="2945054"/>
                    <a:ext cx="36000" cy="648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33" name="직사각형 1032">
                    <a:extLst>
                      <a:ext uri="{FF2B5EF4-FFF2-40B4-BE49-F238E27FC236}">
                        <a16:creationId xmlns:a16="http://schemas.microsoft.com/office/drawing/2014/main" id="{192E2131-5688-4CFB-B1AF-72A2CDD0D3BA}"/>
                      </a:ext>
                    </a:extLst>
                  </p:cNvPr>
                  <p:cNvSpPr/>
                  <p:nvPr/>
                </p:nvSpPr>
                <p:spPr>
                  <a:xfrm rot="5400000">
                    <a:off x="6342933" y="3387002"/>
                    <a:ext cx="36000" cy="558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34" name="직사각형 1033">
                    <a:extLst>
                      <a:ext uri="{FF2B5EF4-FFF2-40B4-BE49-F238E27FC236}">
                        <a16:creationId xmlns:a16="http://schemas.microsoft.com/office/drawing/2014/main" id="{A4EAC427-52D6-415C-A64E-9248689CB8EF}"/>
                      </a:ext>
                    </a:extLst>
                  </p:cNvPr>
                  <p:cNvSpPr/>
                  <p:nvPr/>
                </p:nvSpPr>
                <p:spPr>
                  <a:xfrm>
                    <a:off x="5908522" y="3910485"/>
                    <a:ext cx="36000" cy="468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35" name="직사각형 1034">
                    <a:extLst>
                      <a:ext uri="{FF2B5EF4-FFF2-40B4-BE49-F238E27FC236}">
                        <a16:creationId xmlns:a16="http://schemas.microsoft.com/office/drawing/2014/main" id="{E323D653-B9D0-4FE1-B126-BCE45B5977F7}"/>
                      </a:ext>
                    </a:extLst>
                  </p:cNvPr>
                  <p:cNvSpPr/>
                  <p:nvPr/>
                </p:nvSpPr>
                <p:spPr>
                  <a:xfrm rot="16200000">
                    <a:off x="5406586" y="3468002"/>
                    <a:ext cx="36000" cy="396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36" name="직사각형 1035">
                    <a:extLst>
                      <a:ext uri="{FF2B5EF4-FFF2-40B4-BE49-F238E27FC236}">
                        <a16:creationId xmlns:a16="http://schemas.microsoft.com/office/drawing/2014/main" id="{3EC3D572-AF2C-4005-AD43-F4B1DE04A159}"/>
                      </a:ext>
                    </a:extLst>
                  </p:cNvPr>
                  <p:cNvSpPr/>
                  <p:nvPr/>
                </p:nvSpPr>
                <p:spPr>
                  <a:xfrm>
                    <a:off x="5492643" y="4359568"/>
                    <a:ext cx="104361" cy="14131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37" name="직사각형 1036">
                    <a:extLst>
                      <a:ext uri="{FF2B5EF4-FFF2-40B4-BE49-F238E27FC236}">
                        <a16:creationId xmlns:a16="http://schemas.microsoft.com/office/drawing/2014/main" id="{62D71141-6CB6-4638-8FCF-A8C66D1F4952}"/>
                      </a:ext>
                    </a:extLst>
                  </p:cNvPr>
                  <p:cNvSpPr/>
                  <p:nvPr/>
                </p:nvSpPr>
                <p:spPr>
                  <a:xfrm>
                    <a:off x="5645130" y="4423320"/>
                    <a:ext cx="104361" cy="14131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38" name="직사각형 1037">
                    <a:extLst>
                      <a:ext uri="{FF2B5EF4-FFF2-40B4-BE49-F238E27FC236}">
                        <a16:creationId xmlns:a16="http://schemas.microsoft.com/office/drawing/2014/main" id="{9475CB97-0EA1-4D9A-BE94-204D3FDEC993}"/>
                      </a:ext>
                    </a:extLst>
                  </p:cNvPr>
                  <p:cNvSpPr/>
                  <p:nvPr/>
                </p:nvSpPr>
                <p:spPr>
                  <a:xfrm>
                    <a:off x="5792341" y="4470192"/>
                    <a:ext cx="104361" cy="14131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39" name="직사각형 1038">
                    <a:extLst>
                      <a:ext uri="{FF2B5EF4-FFF2-40B4-BE49-F238E27FC236}">
                        <a16:creationId xmlns:a16="http://schemas.microsoft.com/office/drawing/2014/main" id="{44E2ED09-CFA5-405C-9D54-B0271BB40BDF}"/>
                      </a:ext>
                    </a:extLst>
                  </p:cNvPr>
                  <p:cNvSpPr/>
                  <p:nvPr/>
                </p:nvSpPr>
                <p:spPr>
                  <a:xfrm>
                    <a:off x="5943415" y="4470192"/>
                    <a:ext cx="104361" cy="14131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40" name="직사각형 1039">
                    <a:extLst>
                      <a:ext uri="{FF2B5EF4-FFF2-40B4-BE49-F238E27FC236}">
                        <a16:creationId xmlns:a16="http://schemas.microsoft.com/office/drawing/2014/main" id="{E702E8DE-D13C-4954-A272-0EC9530A7F5B}"/>
                      </a:ext>
                    </a:extLst>
                  </p:cNvPr>
                  <p:cNvSpPr/>
                  <p:nvPr/>
                </p:nvSpPr>
                <p:spPr>
                  <a:xfrm>
                    <a:off x="6091330" y="4423321"/>
                    <a:ext cx="104361" cy="14131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1041" name="직선 연결선 1040">
                    <a:extLst>
                      <a:ext uri="{FF2B5EF4-FFF2-40B4-BE49-F238E27FC236}">
                        <a16:creationId xmlns:a16="http://schemas.microsoft.com/office/drawing/2014/main" id="{785341C2-9811-4222-AC39-11753C1D2F2D}"/>
                      </a:ext>
                    </a:extLst>
                  </p:cNvPr>
                  <p:cNvCxnSpPr>
                    <a:stCxn id="1036" idx="1"/>
                  </p:cNvCxnSpPr>
                  <p:nvPr/>
                </p:nvCxnSpPr>
                <p:spPr>
                  <a:xfrm flipH="1" flipV="1">
                    <a:off x="5226586" y="4292160"/>
                    <a:ext cx="266057" cy="138067"/>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42" name="직선 연결선 1041">
                    <a:extLst>
                      <a:ext uri="{FF2B5EF4-FFF2-40B4-BE49-F238E27FC236}">
                        <a16:creationId xmlns:a16="http://schemas.microsoft.com/office/drawing/2014/main" id="{876D7CB1-394B-4064-A2BB-74EDB2E2F7E2}"/>
                      </a:ext>
                    </a:extLst>
                  </p:cNvPr>
                  <p:cNvCxnSpPr>
                    <a:cxnSpLocks/>
                  </p:cNvCxnSpPr>
                  <p:nvPr/>
                </p:nvCxnSpPr>
                <p:spPr>
                  <a:xfrm flipH="1" flipV="1">
                    <a:off x="5032906" y="3684004"/>
                    <a:ext cx="193680" cy="608156"/>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043" name="직사각형 1042">
                    <a:extLst>
                      <a:ext uri="{FF2B5EF4-FFF2-40B4-BE49-F238E27FC236}">
                        <a16:creationId xmlns:a16="http://schemas.microsoft.com/office/drawing/2014/main" id="{9009287E-1086-410C-B900-B93F4FA44800}"/>
                      </a:ext>
                    </a:extLst>
                  </p:cNvPr>
                  <p:cNvSpPr/>
                  <p:nvPr/>
                </p:nvSpPr>
                <p:spPr>
                  <a:xfrm>
                    <a:off x="4978629" y="3358532"/>
                    <a:ext cx="104361" cy="14131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1044" name="직선 연결선 1043">
                    <a:extLst>
                      <a:ext uri="{FF2B5EF4-FFF2-40B4-BE49-F238E27FC236}">
                        <a16:creationId xmlns:a16="http://schemas.microsoft.com/office/drawing/2014/main" id="{147CD49A-1185-4C79-B7F0-B578C184B3C5}"/>
                      </a:ext>
                    </a:extLst>
                  </p:cNvPr>
                  <p:cNvCxnSpPr>
                    <a:cxnSpLocks/>
                    <a:stCxn id="1037" idx="0"/>
                  </p:cNvCxnSpPr>
                  <p:nvPr/>
                </p:nvCxnSpPr>
                <p:spPr>
                  <a:xfrm flipV="1">
                    <a:off x="5697311" y="4375632"/>
                    <a:ext cx="0" cy="47688"/>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45" name="직선 연결선 1044">
                    <a:extLst>
                      <a:ext uri="{FF2B5EF4-FFF2-40B4-BE49-F238E27FC236}">
                        <a16:creationId xmlns:a16="http://schemas.microsoft.com/office/drawing/2014/main" id="{7495B8F6-3A72-49DB-B7E3-EB1F9CE7E2A4}"/>
                      </a:ext>
                    </a:extLst>
                  </p:cNvPr>
                  <p:cNvCxnSpPr>
                    <a:cxnSpLocks/>
                  </p:cNvCxnSpPr>
                  <p:nvPr/>
                </p:nvCxnSpPr>
                <p:spPr>
                  <a:xfrm flipH="1" flipV="1">
                    <a:off x="5315998" y="4206053"/>
                    <a:ext cx="381313" cy="169579"/>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46" name="직선 연결선 1045">
                    <a:extLst>
                      <a:ext uri="{FF2B5EF4-FFF2-40B4-BE49-F238E27FC236}">
                        <a16:creationId xmlns:a16="http://schemas.microsoft.com/office/drawing/2014/main" id="{1779CAC2-F13E-451A-9C79-0FCECBAABAA7}"/>
                      </a:ext>
                    </a:extLst>
                  </p:cNvPr>
                  <p:cNvCxnSpPr>
                    <a:cxnSpLocks/>
                  </p:cNvCxnSpPr>
                  <p:nvPr/>
                </p:nvCxnSpPr>
                <p:spPr>
                  <a:xfrm flipH="1" flipV="1">
                    <a:off x="5160393" y="3661748"/>
                    <a:ext cx="155605" cy="544304"/>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47" name="직선 연결선 1046">
                    <a:extLst>
                      <a:ext uri="{FF2B5EF4-FFF2-40B4-BE49-F238E27FC236}">
                        <a16:creationId xmlns:a16="http://schemas.microsoft.com/office/drawing/2014/main" id="{332A3F32-0114-403F-96EE-60939134AFC1}"/>
                      </a:ext>
                    </a:extLst>
                  </p:cNvPr>
                  <p:cNvCxnSpPr>
                    <a:stCxn id="1035" idx="0"/>
                  </p:cNvCxnSpPr>
                  <p:nvPr/>
                </p:nvCxnSpPr>
                <p:spPr>
                  <a:xfrm flipH="1" flipV="1">
                    <a:off x="5160393" y="3664646"/>
                    <a:ext cx="66193" cy="1356"/>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48" name="직선 연결선 1047">
                    <a:extLst>
                      <a:ext uri="{FF2B5EF4-FFF2-40B4-BE49-F238E27FC236}">
                        <a16:creationId xmlns:a16="http://schemas.microsoft.com/office/drawing/2014/main" id="{95F896DA-0B03-40B9-BDB1-7D631CCD1188}"/>
                      </a:ext>
                    </a:extLst>
                  </p:cNvPr>
                  <p:cNvCxnSpPr>
                    <a:stCxn id="1034" idx="2"/>
                    <a:endCxn id="1038" idx="0"/>
                  </p:cNvCxnSpPr>
                  <p:nvPr/>
                </p:nvCxnSpPr>
                <p:spPr>
                  <a:xfrm flipH="1">
                    <a:off x="5844522" y="4378485"/>
                    <a:ext cx="82000" cy="91707"/>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49" name="직선 연결선 1048">
                    <a:extLst>
                      <a:ext uri="{FF2B5EF4-FFF2-40B4-BE49-F238E27FC236}">
                        <a16:creationId xmlns:a16="http://schemas.microsoft.com/office/drawing/2014/main" id="{6FB4EAEB-352A-47F4-A77D-C883BEC664AC}"/>
                      </a:ext>
                    </a:extLst>
                  </p:cNvPr>
                  <p:cNvCxnSpPr>
                    <a:cxnSpLocks/>
                    <a:stCxn id="1039" idx="0"/>
                  </p:cNvCxnSpPr>
                  <p:nvPr/>
                </p:nvCxnSpPr>
                <p:spPr>
                  <a:xfrm flipV="1">
                    <a:off x="5995596" y="4407694"/>
                    <a:ext cx="0" cy="62498"/>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50" name="직선 연결선 1049">
                    <a:extLst>
                      <a:ext uri="{FF2B5EF4-FFF2-40B4-BE49-F238E27FC236}">
                        <a16:creationId xmlns:a16="http://schemas.microsoft.com/office/drawing/2014/main" id="{FF0863E3-35D7-4E93-83C6-3B36C91215D2}"/>
                      </a:ext>
                    </a:extLst>
                  </p:cNvPr>
                  <p:cNvCxnSpPr>
                    <a:cxnSpLocks/>
                  </p:cNvCxnSpPr>
                  <p:nvPr/>
                </p:nvCxnSpPr>
                <p:spPr>
                  <a:xfrm flipV="1">
                    <a:off x="5995596" y="4292160"/>
                    <a:ext cx="401086" cy="115534"/>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51" name="직선 연결선 1050">
                    <a:extLst>
                      <a:ext uri="{FF2B5EF4-FFF2-40B4-BE49-F238E27FC236}">
                        <a16:creationId xmlns:a16="http://schemas.microsoft.com/office/drawing/2014/main" id="{C92D0A42-4470-4D2A-B3ED-7DDE38696734}"/>
                      </a:ext>
                    </a:extLst>
                  </p:cNvPr>
                  <p:cNvCxnSpPr>
                    <a:cxnSpLocks/>
                  </p:cNvCxnSpPr>
                  <p:nvPr/>
                </p:nvCxnSpPr>
                <p:spPr>
                  <a:xfrm flipV="1">
                    <a:off x="6396682" y="3892450"/>
                    <a:ext cx="288637" cy="39971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52" name="직선 연결선 1051">
                    <a:extLst>
                      <a:ext uri="{FF2B5EF4-FFF2-40B4-BE49-F238E27FC236}">
                        <a16:creationId xmlns:a16="http://schemas.microsoft.com/office/drawing/2014/main" id="{2EA4B013-6744-4385-A09C-41955EC4ADF3}"/>
                      </a:ext>
                    </a:extLst>
                  </p:cNvPr>
                  <p:cNvCxnSpPr>
                    <a:cxnSpLocks/>
                    <a:stCxn id="1033" idx="0"/>
                  </p:cNvCxnSpPr>
                  <p:nvPr/>
                </p:nvCxnSpPr>
                <p:spPr>
                  <a:xfrm>
                    <a:off x="6639933" y="3666002"/>
                    <a:ext cx="4538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53" name="직선 연결선 1052">
                    <a:extLst>
                      <a:ext uri="{FF2B5EF4-FFF2-40B4-BE49-F238E27FC236}">
                        <a16:creationId xmlns:a16="http://schemas.microsoft.com/office/drawing/2014/main" id="{4645AB7D-7BC8-40ED-B987-5090A4BEB739}"/>
                      </a:ext>
                    </a:extLst>
                  </p:cNvPr>
                  <p:cNvCxnSpPr>
                    <a:cxnSpLocks/>
                  </p:cNvCxnSpPr>
                  <p:nvPr/>
                </p:nvCxnSpPr>
                <p:spPr>
                  <a:xfrm>
                    <a:off x="6685319" y="3661748"/>
                    <a:ext cx="0" cy="230702"/>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54" name="직선 연결선 1053">
                    <a:extLst>
                      <a:ext uri="{FF2B5EF4-FFF2-40B4-BE49-F238E27FC236}">
                        <a16:creationId xmlns:a16="http://schemas.microsoft.com/office/drawing/2014/main" id="{467FF5BF-541C-4F56-9E64-17D771B72F42}"/>
                      </a:ext>
                    </a:extLst>
                  </p:cNvPr>
                  <p:cNvCxnSpPr>
                    <a:cxnSpLocks/>
                    <a:stCxn id="1032" idx="0"/>
                  </p:cNvCxnSpPr>
                  <p:nvPr/>
                </p:nvCxnSpPr>
                <p:spPr>
                  <a:xfrm flipV="1">
                    <a:off x="5925250" y="2895600"/>
                    <a:ext cx="0" cy="4945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5" name="직선 연결선 1054">
                    <a:extLst>
                      <a:ext uri="{FF2B5EF4-FFF2-40B4-BE49-F238E27FC236}">
                        <a16:creationId xmlns:a16="http://schemas.microsoft.com/office/drawing/2014/main" id="{66F09F90-B2DD-4F89-B08D-B0D806139A75}"/>
                      </a:ext>
                    </a:extLst>
                  </p:cNvPr>
                  <p:cNvCxnSpPr>
                    <a:cxnSpLocks/>
                  </p:cNvCxnSpPr>
                  <p:nvPr/>
                </p:nvCxnSpPr>
                <p:spPr>
                  <a:xfrm>
                    <a:off x="5925250" y="2895600"/>
                    <a:ext cx="336353"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56" name="직선 연결선 1055">
                    <a:extLst>
                      <a:ext uri="{FF2B5EF4-FFF2-40B4-BE49-F238E27FC236}">
                        <a16:creationId xmlns:a16="http://schemas.microsoft.com/office/drawing/2014/main" id="{B73C540B-94C4-4559-A87D-5DFF7F8EAE42}"/>
                      </a:ext>
                    </a:extLst>
                  </p:cNvPr>
                  <p:cNvCxnSpPr/>
                  <p:nvPr/>
                </p:nvCxnSpPr>
                <p:spPr>
                  <a:xfrm>
                    <a:off x="6261603" y="2895600"/>
                    <a:ext cx="458194" cy="49530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57" name="직선 연결선 1056">
                    <a:extLst>
                      <a:ext uri="{FF2B5EF4-FFF2-40B4-BE49-F238E27FC236}">
                        <a16:creationId xmlns:a16="http://schemas.microsoft.com/office/drawing/2014/main" id="{64A4D7EE-A78D-41EA-A677-BDB686CE3C40}"/>
                      </a:ext>
                    </a:extLst>
                  </p:cNvPr>
                  <p:cNvCxnSpPr>
                    <a:cxnSpLocks/>
                  </p:cNvCxnSpPr>
                  <p:nvPr/>
                </p:nvCxnSpPr>
                <p:spPr>
                  <a:xfrm>
                    <a:off x="6719797" y="3394075"/>
                    <a:ext cx="0" cy="579222"/>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58" name="직선 연결선 1057">
                    <a:extLst>
                      <a:ext uri="{FF2B5EF4-FFF2-40B4-BE49-F238E27FC236}">
                        <a16:creationId xmlns:a16="http://schemas.microsoft.com/office/drawing/2014/main" id="{FBA8FA12-1638-45F8-8713-4148F3E86696}"/>
                      </a:ext>
                    </a:extLst>
                  </p:cNvPr>
                  <p:cNvCxnSpPr>
                    <a:cxnSpLocks/>
                  </p:cNvCxnSpPr>
                  <p:nvPr/>
                </p:nvCxnSpPr>
                <p:spPr>
                  <a:xfrm flipH="1">
                    <a:off x="6424524" y="3966178"/>
                    <a:ext cx="295274" cy="396663"/>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59" name="직선 연결선 1058">
                    <a:extLst>
                      <a:ext uri="{FF2B5EF4-FFF2-40B4-BE49-F238E27FC236}">
                        <a16:creationId xmlns:a16="http://schemas.microsoft.com/office/drawing/2014/main" id="{595D8010-F67A-4680-B433-59409A67993C}"/>
                      </a:ext>
                    </a:extLst>
                  </p:cNvPr>
                  <p:cNvCxnSpPr/>
                  <p:nvPr/>
                </p:nvCxnSpPr>
                <p:spPr>
                  <a:xfrm flipH="1">
                    <a:off x="6150249" y="4362841"/>
                    <a:ext cx="274275" cy="60479"/>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1029" name="직선 연결선 1028">
                  <a:extLst>
                    <a:ext uri="{FF2B5EF4-FFF2-40B4-BE49-F238E27FC236}">
                      <a16:creationId xmlns:a16="http://schemas.microsoft.com/office/drawing/2014/main" id="{F44B8205-678D-494A-AFA6-E872E435301A}"/>
                    </a:ext>
                  </a:extLst>
                </p:cNvPr>
                <p:cNvCxnSpPr>
                  <a:cxnSpLocks/>
                </p:cNvCxnSpPr>
                <p:nvPr/>
              </p:nvCxnSpPr>
              <p:spPr>
                <a:xfrm>
                  <a:off x="3559756" y="5456087"/>
                  <a:ext cx="0" cy="188924"/>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27" name="원형: 비어 있음 1026">
                <a:extLst>
                  <a:ext uri="{FF2B5EF4-FFF2-40B4-BE49-F238E27FC236}">
                    <a16:creationId xmlns:a16="http://schemas.microsoft.com/office/drawing/2014/main" id="{DA501474-243D-491A-8A14-85569466564D}"/>
                  </a:ext>
                </a:extLst>
              </p:cNvPr>
              <p:cNvSpPr/>
              <p:nvPr/>
            </p:nvSpPr>
            <p:spPr>
              <a:xfrm>
                <a:off x="6290351" y="4804130"/>
                <a:ext cx="1655753" cy="1585277"/>
              </a:xfrm>
              <a:prstGeom prst="donut">
                <a:avLst>
                  <a:gd name="adj" fmla="val 6632"/>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grpSp>
        <p:sp>
          <p:nvSpPr>
            <p:cNvPr id="1022" name="막힌 원호 1021">
              <a:extLst>
                <a:ext uri="{FF2B5EF4-FFF2-40B4-BE49-F238E27FC236}">
                  <a16:creationId xmlns:a16="http://schemas.microsoft.com/office/drawing/2014/main" id="{20612DAB-5D73-41BD-9EC3-3127C76E7E7B}"/>
                </a:ext>
              </a:extLst>
            </p:cNvPr>
            <p:cNvSpPr/>
            <p:nvPr/>
          </p:nvSpPr>
          <p:spPr>
            <a:xfrm rot="21304691">
              <a:off x="6584372" y="4800221"/>
              <a:ext cx="993647" cy="567778"/>
            </a:xfrm>
            <a:prstGeom prst="blockArc">
              <a:avLst>
                <a:gd name="adj1" fmla="val 14420511"/>
                <a:gd name="adj2" fmla="val 19259595"/>
                <a:gd name="adj3" fmla="val 2419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023" name="막힌 원호 1022">
              <a:extLst>
                <a:ext uri="{FF2B5EF4-FFF2-40B4-BE49-F238E27FC236}">
                  <a16:creationId xmlns:a16="http://schemas.microsoft.com/office/drawing/2014/main" id="{BF664BA2-57E5-4B82-967F-469EB5E71A06}"/>
                </a:ext>
              </a:extLst>
            </p:cNvPr>
            <p:cNvSpPr/>
            <p:nvPr/>
          </p:nvSpPr>
          <p:spPr>
            <a:xfrm rot="21304691">
              <a:off x="6584633" y="4800448"/>
              <a:ext cx="993647" cy="599476"/>
            </a:xfrm>
            <a:prstGeom prst="blockArc">
              <a:avLst>
                <a:gd name="adj1" fmla="val 14420511"/>
                <a:gd name="adj2" fmla="val 19259595"/>
                <a:gd name="adj3" fmla="val 24198"/>
              </a:avLst>
            </a:prstGeom>
            <a:solidFill>
              <a:srgbClr val="FD33D2">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024" name="직사각형 1023">
              <a:extLst>
                <a:ext uri="{FF2B5EF4-FFF2-40B4-BE49-F238E27FC236}">
                  <a16:creationId xmlns:a16="http://schemas.microsoft.com/office/drawing/2014/main" id="{E42181BC-FB36-4D0C-92A6-BD26462E7E34}"/>
                </a:ext>
              </a:extLst>
            </p:cNvPr>
            <p:cNvSpPr/>
            <p:nvPr/>
          </p:nvSpPr>
          <p:spPr>
            <a:xfrm>
              <a:off x="7260511" y="4619625"/>
              <a:ext cx="100338" cy="32086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1025" name="직사각형 1024">
              <a:extLst>
                <a:ext uri="{FF2B5EF4-FFF2-40B4-BE49-F238E27FC236}">
                  <a16:creationId xmlns:a16="http://schemas.microsoft.com/office/drawing/2014/main" id="{796641BF-898D-4578-9B34-D96DEAB8BCFA}"/>
                </a:ext>
              </a:extLst>
            </p:cNvPr>
            <p:cNvSpPr/>
            <p:nvPr/>
          </p:nvSpPr>
          <p:spPr>
            <a:xfrm>
              <a:off x="6894068" y="4615823"/>
              <a:ext cx="100338" cy="32086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grpSp>
      <p:sp>
        <p:nvSpPr>
          <p:cNvPr id="1089" name="직사각형 1088">
            <a:extLst>
              <a:ext uri="{FF2B5EF4-FFF2-40B4-BE49-F238E27FC236}">
                <a16:creationId xmlns:a16="http://schemas.microsoft.com/office/drawing/2014/main" id="{5896704D-4457-4082-9569-5C47535DCA21}"/>
              </a:ext>
            </a:extLst>
          </p:cNvPr>
          <p:cNvSpPr/>
          <p:nvPr/>
        </p:nvSpPr>
        <p:spPr>
          <a:xfrm rot="5400000">
            <a:off x="5631852" y="4368465"/>
            <a:ext cx="73148" cy="23391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1090" name="타원 1089">
            <a:extLst>
              <a:ext uri="{FF2B5EF4-FFF2-40B4-BE49-F238E27FC236}">
                <a16:creationId xmlns:a16="http://schemas.microsoft.com/office/drawing/2014/main" id="{C61C9F9B-2D77-413E-B719-8999A80B37B7}"/>
              </a:ext>
            </a:extLst>
          </p:cNvPr>
          <p:cNvSpPr/>
          <p:nvPr/>
        </p:nvSpPr>
        <p:spPr>
          <a:xfrm>
            <a:off x="5149551" y="4686079"/>
            <a:ext cx="1009387" cy="1009387"/>
          </a:xfrm>
          <a:prstGeom prst="ellipse">
            <a:avLst/>
          </a:prstGeom>
          <a:solidFill>
            <a:schemeClr val="bg1">
              <a:lumMod val="50000"/>
              <a:alpha val="73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91" name="직사각형 1090">
            <a:extLst>
              <a:ext uri="{FF2B5EF4-FFF2-40B4-BE49-F238E27FC236}">
                <a16:creationId xmlns:a16="http://schemas.microsoft.com/office/drawing/2014/main" id="{115F7743-633D-4696-A0FD-6126ED6DC4D1}"/>
              </a:ext>
            </a:extLst>
          </p:cNvPr>
          <p:cNvSpPr/>
          <p:nvPr/>
        </p:nvSpPr>
        <p:spPr>
          <a:xfrm>
            <a:off x="5571657" y="4519337"/>
            <a:ext cx="196386" cy="196386"/>
          </a:xfrm>
          <a:prstGeom prst="rect">
            <a:avLst/>
          </a:prstGeom>
          <a:solidFill>
            <a:schemeClr val="bg1">
              <a:lumMod val="50000"/>
              <a:alpha val="73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092" name="그룹 1091">
            <a:extLst>
              <a:ext uri="{FF2B5EF4-FFF2-40B4-BE49-F238E27FC236}">
                <a16:creationId xmlns:a16="http://schemas.microsoft.com/office/drawing/2014/main" id="{976159DB-FD3A-49F7-8547-6F2FC36FAFDF}"/>
              </a:ext>
            </a:extLst>
          </p:cNvPr>
          <p:cNvGrpSpPr/>
          <p:nvPr/>
        </p:nvGrpSpPr>
        <p:grpSpPr>
          <a:xfrm>
            <a:off x="4993707" y="4669589"/>
            <a:ext cx="1181636" cy="1017985"/>
            <a:chOff x="9084599" y="4915413"/>
            <a:chExt cx="1620871" cy="1396389"/>
          </a:xfrm>
        </p:grpSpPr>
        <p:sp>
          <p:nvSpPr>
            <p:cNvPr id="1093" name="타원 1092">
              <a:extLst>
                <a:ext uri="{FF2B5EF4-FFF2-40B4-BE49-F238E27FC236}">
                  <a16:creationId xmlns:a16="http://schemas.microsoft.com/office/drawing/2014/main" id="{688B5824-4D1D-41D0-870C-11A1221FCAA2}"/>
                </a:ext>
              </a:extLst>
            </p:cNvPr>
            <p:cNvSpPr/>
            <p:nvPr/>
          </p:nvSpPr>
          <p:spPr>
            <a:xfrm>
              <a:off x="9309081" y="4915413"/>
              <a:ext cx="1396389" cy="1396389"/>
            </a:xfrm>
            <a:prstGeom prst="ellipse">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094" name="직사각형 1093">
              <a:extLst>
                <a:ext uri="{FF2B5EF4-FFF2-40B4-BE49-F238E27FC236}">
                  <a16:creationId xmlns:a16="http://schemas.microsoft.com/office/drawing/2014/main" id="{A13C432B-8298-49B1-80FF-39140CC066EB}"/>
                </a:ext>
              </a:extLst>
            </p:cNvPr>
            <p:cNvSpPr/>
            <p:nvPr/>
          </p:nvSpPr>
          <p:spPr>
            <a:xfrm>
              <a:off x="9084599" y="5319419"/>
              <a:ext cx="374311" cy="139404"/>
            </a:xfrm>
            <a:prstGeom prst="rect">
              <a:avLst/>
            </a:prstGeom>
            <a:solidFill>
              <a:srgbClr val="0FC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1096" name="TextBox 1095">
            <a:extLst>
              <a:ext uri="{FF2B5EF4-FFF2-40B4-BE49-F238E27FC236}">
                <a16:creationId xmlns:a16="http://schemas.microsoft.com/office/drawing/2014/main" id="{265BA1AE-1A00-4D8E-9029-4A0092B753AC}"/>
              </a:ext>
            </a:extLst>
          </p:cNvPr>
          <p:cNvSpPr txBox="1"/>
          <p:nvPr/>
        </p:nvSpPr>
        <p:spPr>
          <a:xfrm>
            <a:off x="4907695" y="5992803"/>
            <a:ext cx="1585130" cy="523220"/>
          </a:xfrm>
          <a:prstGeom prst="rect">
            <a:avLst/>
          </a:prstGeom>
          <a:noFill/>
        </p:spPr>
        <p:txBody>
          <a:bodyPr wrap="square" rtlCol="0">
            <a:spAutoFit/>
          </a:bodyPr>
          <a:lstStyle/>
          <a:p>
            <a:pPr marL="342900" indent="-342900">
              <a:buAutoNum type="arabicPeriod" startAt="10"/>
            </a:pPr>
            <a:r>
              <a:rPr lang="ko-KR" altLang="en-US" sz="1400" dirty="0"/>
              <a:t>液晶注入</a:t>
            </a:r>
            <a:r>
              <a:rPr lang="en-US" altLang="ko-KR" sz="1400" dirty="0"/>
              <a:t>      End seal</a:t>
            </a:r>
            <a:r>
              <a:rPr lang="ko-KR" altLang="en-US" sz="1400" dirty="0"/>
              <a:t> </a:t>
            </a:r>
          </a:p>
        </p:txBody>
      </p:sp>
      <p:sp>
        <p:nvSpPr>
          <p:cNvPr id="9" name="직사각형 8">
            <a:extLst>
              <a:ext uri="{FF2B5EF4-FFF2-40B4-BE49-F238E27FC236}">
                <a16:creationId xmlns:a16="http://schemas.microsoft.com/office/drawing/2014/main" id="{4AB1B166-EA56-4ED3-8A87-6BC0B4A63489}"/>
              </a:ext>
            </a:extLst>
          </p:cNvPr>
          <p:cNvSpPr/>
          <p:nvPr/>
        </p:nvSpPr>
        <p:spPr>
          <a:xfrm>
            <a:off x="7039417" y="6209369"/>
            <a:ext cx="1082348" cy="307777"/>
          </a:xfrm>
          <a:prstGeom prst="rect">
            <a:avLst/>
          </a:prstGeom>
        </p:spPr>
        <p:txBody>
          <a:bodyPr wrap="none">
            <a:spAutoFit/>
          </a:bodyPr>
          <a:lstStyle/>
          <a:p>
            <a:r>
              <a:rPr lang="ko-KR" altLang="en-US" sz="1400" dirty="0"/>
              <a:t>液晶注入姿</a:t>
            </a:r>
            <a:endParaRPr lang="en-US" altLang="ko-KR" sz="1400" dirty="0"/>
          </a:p>
        </p:txBody>
      </p:sp>
      <p:cxnSp>
        <p:nvCxnSpPr>
          <p:cNvPr id="6" name="연결선: 구부러짐 5">
            <a:extLst>
              <a:ext uri="{FF2B5EF4-FFF2-40B4-BE49-F238E27FC236}">
                <a16:creationId xmlns:a16="http://schemas.microsoft.com/office/drawing/2014/main" id="{69E583BA-5B1C-411E-911C-6691D0DAD0A5}"/>
              </a:ext>
            </a:extLst>
          </p:cNvPr>
          <p:cNvCxnSpPr>
            <a:cxnSpLocks/>
          </p:cNvCxnSpPr>
          <p:nvPr/>
        </p:nvCxnSpPr>
        <p:spPr>
          <a:xfrm rot="16200000" flipV="1">
            <a:off x="8498649" y="5218986"/>
            <a:ext cx="312941" cy="91294"/>
          </a:xfrm>
          <a:prstGeom prst="curvedConnector3">
            <a:avLst>
              <a:gd name="adj1" fmla="val 13494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5" name="TextBox 114">
            <a:extLst>
              <a:ext uri="{FF2B5EF4-FFF2-40B4-BE49-F238E27FC236}">
                <a16:creationId xmlns:a16="http://schemas.microsoft.com/office/drawing/2014/main" id="{BE422959-0865-4EB5-978C-7A4C4F95FC40}"/>
              </a:ext>
            </a:extLst>
          </p:cNvPr>
          <p:cNvSpPr txBox="1"/>
          <p:nvPr/>
        </p:nvSpPr>
        <p:spPr>
          <a:xfrm>
            <a:off x="8418846" y="5334938"/>
            <a:ext cx="836256" cy="276999"/>
          </a:xfrm>
          <a:prstGeom prst="rect">
            <a:avLst/>
          </a:prstGeom>
          <a:noFill/>
        </p:spPr>
        <p:txBody>
          <a:bodyPr wrap="square" rtlCol="0">
            <a:spAutoFit/>
          </a:bodyPr>
          <a:lstStyle/>
          <a:p>
            <a:r>
              <a:rPr lang="en-US" altLang="ko-KR" sz="1200" dirty="0"/>
              <a:t>Hot plate</a:t>
            </a:r>
            <a:endParaRPr lang="ko-KR" altLang="en-US" sz="1200" dirty="0"/>
          </a:p>
        </p:txBody>
      </p:sp>
      <p:cxnSp>
        <p:nvCxnSpPr>
          <p:cNvPr id="127" name="직선 화살표 연결선 126">
            <a:extLst>
              <a:ext uri="{FF2B5EF4-FFF2-40B4-BE49-F238E27FC236}">
                <a16:creationId xmlns:a16="http://schemas.microsoft.com/office/drawing/2014/main" id="{8F5368CB-FA79-4E6C-9269-AC93195FAC8B}"/>
              </a:ext>
            </a:extLst>
          </p:cNvPr>
          <p:cNvCxnSpPr/>
          <p:nvPr/>
        </p:nvCxnSpPr>
        <p:spPr>
          <a:xfrm>
            <a:off x="542260" y="4561966"/>
            <a:ext cx="317611" cy="35352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8" name="TextBox 127">
            <a:extLst>
              <a:ext uri="{FF2B5EF4-FFF2-40B4-BE49-F238E27FC236}">
                <a16:creationId xmlns:a16="http://schemas.microsoft.com/office/drawing/2014/main" id="{F8F06349-CBC8-4311-B501-A4DBFC30B7FD}"/>
              </a:ext>
            </a:extLst>
          </p:cNvPr>
          <p:cNvSpPr txBox="1"/>
          <p:nvPr/>
        </p:nvSpPr>
        <p:spPr>
          <a:xfrm>
            <a:off x="170466" y="4133066"/>
            <a:ext cx="766664" cy="461665"/>
          </a:xfrm>
          <a:prstGeom prst="rect">
            <a:avLst/>
          </a:prstGeom>
          <a:noFill/>
        </p:spPr>
        <p:txBody>
          <a:bodyPr wrap="square" rtlCol="0">
            <a:spAutoFit/>
          </a:bodyPr>
          <a:lstStyle/>
          <a:p>
            <a:r>
              <a:rPr lang="en-US" altLang="ko-KR" sz="1200" dirty="0"/>
              <a:t>Silver paste</a:t>
            </a:r>
            <a:endParaRPr lang="ko-KR" altLang="en-US" sz="1200" dirty="0"/>
          </a:p>
        </p:txBody>
      </p:sp>
      <p:sp>
        <p:nvSpPr>
          <p:cNvPr id="706" name="TextBox 705">
            <a:extLst>
              <a:ext uri="{FF2B5EF4-FFF2-40B4-BE49-F238E27FC236}">
                <a16:creationId xmlns:a16="http://schemas.microsoft.com/office/drawing/2014/main" id="{812319EA-9785-406D-827F-663BB3D0D65D}"/>
              </a:ext>
            </a:extLst>
          </p:cNvPr>
          <p:cNvSpPr txBox="1"/>
          <p:nvPr/>
        </p:nvSpPr>
        <p:spPr>
          <a:xfrm>
            <a:off x="4106989" y="2905604"/>
            <a:ext cx="766664" cy="461665"/>
          </a:xfrm>
          <a:prstGeom prst="rect">
            <a:avLst/>
          </a:prstGeom>
          <a:noFill/>
        </p:spPr>
        <p:txBody>
          <a:bodyPr wrap="square" rtlCol="0">
            <a:spAutoFit/>
          </a:bodyPr>
          <a:lstStyle/>
          <a:p>
            <a:pPr algn="ctr"/>
            <a:r>
              <a:rPr lang="en-US" altLang="ko-KR" sz="1200" dirty="0"/>
              <a:t>Contact hole</a:t>
            </a:r>
            <a:endParaRPr lang="ko-KR" altLang="en-US" sz="1200" dirty="0"/>
          </a:p>
        </p:txBody>
      </p:sp>
      <p:cxnSp>
        <p:nvCxnSpPr>
          <p:cNvPr id="130" name="직선 화살표 연결선 129">
            <a:extLst>
              <a:ext uri="{FF2B5EF4-FFF2-40B4-BE49-F238E27FC236}">
                <a16:creationId xmlns:a16="http://schemas.microsoft.com/office/drawing/2014/main" id="{3CD20801-02A5-49B5-BA50-3DEE24D49664}"/>
              </a:ext>
            </a:extLst>
          </p:cNvPr>
          <p:cNvCxnSpPr/>
          <p:nvPr/>
        </p:nvCxnSpPr>
        <p:spPr>
          <a:xfrm flipH="1">
            <a:off x="3614303" y="3229281"/>
            <a:ext cx="636645" cy="2742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직선 화살표 연결선 135">
            <a:extLst>
              <a:ext uri="{FF2B5EF4-FFF2-40B4-BE49-F238E27FC236}">
                <a16:creationId xmlns:a16="http://schemas.microsoft.com/office/drawing/2014/main" id="{94686B68-41EB-42C2-A6FA-E344F3B9D688}"/>
              </a:ext>
            </a:extLst>
          </p:cNvPr>
          <p:cNvCxnSpPr>
            <a:cxnSpLocks/>
          </p:cNvCxnSpPr>
          <p:nvPr/>
        </p:nvCxnSpPr>
        <p:spPr>
          <a:xfrm flipH="1">
            <a:off x="1966308" y="4635385"/>
            <a:ext cx="357885" cy="25797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07" name="TextBox 706">
            <a:extLst>
              <a:ext uri="{FF2B5EF4-FFF2-40B4-BE49-F238E27FC236}">
                <a16:creationId xmlns:a16="http://schemas.microsoft.com/office/drawing/2014/main" id="{043F1D1E-D84A-44C8-B53E-3D3FF553C90C}"/>
              </a:ext>
            </a:extLst>
          </p:cNvPr>
          <p:cNvSpPr txBox="1"/>
          <p:nvPr/>
        </p:nvSpPr>
        <p:spPr>
          <a:xfrm>
            <a:off x="2186470" y="4337653"/>
            <a:ext cx="766664" cy="461665"/>
          </a:xfrm>
          <a:prstGeom prst="rect">
            <a:avLst/>
          </a:prstGeom>
          <a:noFill/>
        </p:spPr>
        <p:txBody>
          <a:bodyPr wrap="square" rtlCol="0">
            <a:spAutoFit/>
          </a:bodyPr>
          <a:lstStyle/>
          <a:p>
            <a:pPr algn="ctr"/>
            <a:r>
              <a:rPr lang="en-US" altLang="ko-KR" sz="1200" dirty="0"/>
              <a:t>5um</a:t>
            </a:r>
          </a:p>
          <a:p>
            <a:pPr algn="ctr"/>
            <a:r>
              <a:rPr lang="en-US" altLang="ko-KR" sz="1200" dirty="0"/>
              <a:t>spacer</a:t>
            </a:r>
            <a:endParaRPr lang="ko-KR" altLang="en-US" sz="1200" dirty="0"/>
          </a:p>
        </p:txBody>
      </p:sp>
      <p:sp>
        <p:nvSpPr>
          <p:cNvPr id="708" name="직사각형 707">
            <a:extLst>
              <a:ext uri="{FF2B5EF4-FFF2-40B4-BE49-F238E27FC236}">
                <a16:creationId xmlns:a16="http://schemas.microsoft.com/office/drawing/2014/main" id="{D81C0993-0A0B-474D-9B5F-2D30218159FE}"/>
              </a:ext>
            </a:extLst>
          </p:cNvPr>
          <p:cNvSpPr/>
          <p:nvPr/>
        </p:nvSpPr>
        <p:spPr>
          <a:xfrm>
            <a:off x="4870590" y="4459900"/>
            <a:ext cx="1585131" cy="1242049"/>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Tree>
    <p:extLst>
      <p:ext uri="{BB962C8B-B14F-4D97-AF65-F5344CB8AC3E}">
        <p14:creationId xmlns:p14="http://schemas.microsoft.com/office/powerpoint/2010/main" val="1017126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9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8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8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9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9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3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9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9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9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5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9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0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3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0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9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61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4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0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0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32"/>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9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0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50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28"/>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27"/>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964"/>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707"/>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3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961"/>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507"/>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748"/>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1020"/>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089"/>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090"/>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091"/>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1092"/>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1096"/>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9"/>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6"/>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115"/>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708"/>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492"/>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5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497" grpId="0" animBg="1"/>
      <p:bldP spid="498" grpId="0" animBg="1"/>
      <p:bldP spid="499" grpId="0" animBg="1"/>
      <p:bldP spid="501" grpId="0" animBg="1"/>
      <p:bldP spid="502" grpId="0" animBg="1"/>
      <p:bldP spid="2" grpId="0"/>
      <p:bldP spid="488" grpId="0"/>
      <p:bldP spid="489" grpId="0"/>
      <p:bldP spid="490" grpId="0"/>
      <p:bldP spid="491" grpId="0"/>
      <p:bldP spid="503" grpId="0"/>
      <p:bldP spid="504" grpId="0"/>
      <p:bldP spid="505" grpId="0"/>
      <p:bldP spid="507" grpId="0"/>
      <p:bldP spid="1089" grpId="0" animBg="1"/>
      <p:bldP spid="1090" grpId="0" animBg="1"/>
      <p:bldP spid="1091" grpId="0" animBg="1"/>
      <p:bldP spid="1096" grpId="0"/>
      <p:bldP spid="9" grpId="0"/>
      <p:bldP spid="115" grpId="0"/>
      <p:bldP spid="128" grpId="0"/>
      <p:bldP spid="706" grpId="0"/>
      <p:bldP spid="707" grpId="0"/>
      <p:bldP spid="70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직선 연결선 3"/>
          <p:cNvCxnSpPr/>
          <p:nvPr/>
        </p:nvCxnSpPr>
        <p:spPr>
          <a:xfrm flipV="1">
            <a:off x="-12851" y="418640"/>
            <a:ext cx="12204851" cy="1101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06802" y="-13833"/>
            <a:ext cx="6268240" cy="461665"/>
          </a:xfrm>
          <a:prstGeom prst="rect">
            <a:avLst/>
          </a:prstGeom>
          <a:noFill/>
        </p:spPr>
        <p:txBody>
          <a:bodyPr wrap="square" rtlCol="0">
            <a:spAutoFit/>
          </a:bodyPr>
          <a:lstStyle/>
          <a:p>
            <a:r>
              <a:rPr lang="ja-JP" altLang="en-US" sz="2400" b="1" dirty="0"/>
              <a:t>パターンフレネルレンズ写真</a:t>
            </a:r>
            <a:endParaRPr lang="ko-KR" altLang="en-US" sz="2400" b="1" dirty="0"/>
          </a:p>
        </p:txBody>
      </p:sp>
      <p:pic>
        <p:nvPicPr>
          <p:cNvPr id="2" name="그림 1">
            <a:extLst>
              <a:ext uri="{FF2B5EF4-FFF2-40B4-BE49-F238E27FC236}">
                <a16:creationId xmlns:a16="http://schemas.microsoft.com/office/drawing/2014/main" id="{C2F10D86-3AEE-492E-AA5F-DAF9519B2BAA}"/>
              </a:ext>
            </a:extLst>
          </p:cNvPr>
          <p:cNvPicPr>
            <a:picLocks noChangeAspect="1"/>
          </p:cNvPicPr>
          <p:nvPr/>
        </p:nvPicPr>
        <p:blipFill rotWithShape="1">
          <a:blip r:embed="rId2"/>
          <a:srcRect l="20426" t="22105" r="29923" b="18765"/>
          <a:stretch/>
        </p:blipFill>
        <p:spPr>
          <a:xfrm>
            <a:off x="3240922" y="1175716"/>
            <a:ext cx="5390706" cy="4814859"/>
          </a:xfrm>
          <a:prstGeom prst="rect">
            <a:avLst/>
          </a:prstGeom>
        </p:spPr>
      </p:pic>
      <p:cxnSp>
        <p:nvCxnSpPr>
          <p:cNvPr id="7" name="직선 화살표 연결선 6">
            <a:extLst>
              <a:ext uri="{FF2B5EF4-FFF2-40B4-BE49-F238E27FC236}">
                <a16:creationId xmlns:a16="http://schemas.microsoft.com/office/drawing/2014/main" id="{92271C12-CD45-4521-8DB8-F808A2AB2996}"/>
              </a:ext>
            </a:extLst>
          </p:cNvPr>
          <p:cNvCxnSpPr/>
          <p:nvPr/>
        </p:nvCxnSpPr>
        <p:spPr>
          <a:xfrm>
            <a:off x="2400300" y="4476750"/>
            <a:ext cx="2105025" cy="10287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타원 9">
            <a:extLst>
              <a:ext uri="{FF2B5EF4-FFF2-40B4-BE49-F238E27FC236}">
                <a16:creationId xmlns:a16="http://schemas.microsoft.com/office/drawing/2014/main" id="{6F25C6F9-B896-4E4B-A7D7-265EC076FC7E}"/>
              </a:ext>
            </a:extLst>
          </p:cNvPr>
          <p:cNvSpPr/>
          <p:nvPr/>
        </p:nvSpPr>
        <p:spPr>
          <a:xfrm>
            <a:off x="6800850" y="5234350"/>
            <a:ext cx="271100" cy="271100"/>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TextBox 11">
            <a:extLst>
              <a:ext uri="{FF2B5EF4-FFF2-40B4-BE49-F238E27FC236}">
                <a16:creationId xmlns:a16="http://schemas.microsoft.com/office/drawing/2014/main" id="{947E9C33-CD24-480A-B141-37E73AC3793B}"/>
              </a:ext>
            </a:extLst>
          </p:cNvPr>
          <p:cNvSpPr txBox="1"/>
          <p:nvPr/>
        </p:nvSpPr>
        <p:spPr>
          <a:xfrm>
            <a:off x="603936" y="3928142"/>
            <a:ext cx="2848876" cy="369332"/>
          </a:xfrm>
          <a:prstGeom prst="rect">
            <a:avLst/>
          </a:prstGeom>
          <a:noFill/>
        </p:spPr>
        <p:txBody>
          <a:bodyPr wrap="square" rtlCol="0">
            <a:spAutoFit/>
          </a:bodyPr>
          <a:lstStyle/>
          <a:p>
            <a:r>
              <a:rPr lang="ja-JP" altLang="en-US" b="1" dirty="0"/>
              <a:t>各電極に異なる電圧印加</a:t>
            </a:r>
            <a:endParaRPr lang="ko-KR" altLang="en-US" b="1" dirty="0"/>
          </a:p>
        </p:txBody>
      </p:sp>
      <p:sp>
        <p:nvSpPr>
          <p:cNvPr id="13" name="TextBox 12">
            <a:extLst>
              <a:ext uri="{FF2B5EF4-FFF2-40B4-BE49-F238E27FC236}">
                <a16:creationId xmlns:a16="http://schemas.microsoft.com/office/drawing/2014/main" id="{D3DBF9EA-5831-4269-BD5E-BBD6605543D2}"/>
              </a:ext>
            </a:extLst>
          </p:cNvPr>
          <p:cNvSpPr txBox="1"/>
          <p:nvPr/>
        </p:nvSpPr>
        <p:spPr>
          <a:xfrm>
            <a:off x="8631627" y="4180624"/>
            <a:ext cx="2210543" cy="369332"/>
          </a:xfrm>
          <a:prstGeom prst="rect">
            <a:avLst/>
          </a:prstGeom>
          <a:noFill/>
        </p:spPr>
        <p:txBody>
          <a:bodyPr wrap="square" rtlCol="0">
            <a:spAutoFit/>
          </a:bodyPr>
          <a:lstStyle/>
          <a:p>
            <a:r>
              <a:rPr lang="zh-TW" altLang="en-US" b="1" dirty="0"/>
              <a:t>上部下部共通電極</a:t>
            </a:r>
            <a:endParaRPr lang="ko-KR" altLang="en-US" b="1" dirty="0"/>
          </a:p>
        </p:txBody>
      </p:sp>
      <p:cxnSp>
        <p:nvCxnSpPr>
          <p:cNvPr id="15" name="직선 화살표 연결선 14">
            <a:extLst>
              <a:ext uri="{FF2B5EF4-FFF2-40B4-BE49-F238E27FC236}">
                <a16:creationId xmlns:a16="http://schemas.microsoft.com/office/drawing/2014/main" id="{598276E2-474F-4709-BF55-3B1D62307866}"/>
              </a:ext>
            </a:extLst>
          </p:cNvPr>
          <p:cNvCxnSpPr>
            <a:cxnSpLocks/>
            <a:stCxn id="13" idx="1"/>
          </p:cNvCxnSpPr>
          <p:nvPr/>
        </p:nvCxnSpPr>
        <p:spPr>
          <a:xfrm flipH="1">
            <a:off x="7142313" y="4365290"/>
            <a:ext cx="1489314" cy="930725"/>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9" name="사각형: 둥근 모서리 8">
            <a:extLst>
              <a:ext uri="{FF2B5EF4-FFF2-40B4-BE49-F238E27FC236}">
                <a16:creationId xmlns:a16="http://schemas.microsoft.com/office/drawing/2014/main" id="{BEDF29DB-3C79-4BDB-AE71-BC30FF9AB464}"/>
              </a:ext>
            </a:extLst>
          </p:cNvPr>
          <p:cNvSpPr/>
          <p:nvPr/>
        </p:nvSpPr>
        <p:spPr>
          <a:xfrm>
            <a:off x="4600575" y="5162550"/>
            <a:ext cx="2209800" cy="64769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a:p>
        </p:txBody>
      </p:sp>
    </p:spTree>
    <p:extLst>
      <p:ext uri="{BB962C8B-B14F-4D97-AF65-F5344CB8AC3E}">
        <p14:creationId xmlns:p14="http://schemas.microsoft.com/office/powerpoint/2010/main" val="121665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직선 연결선 3"/>
          <p:cNvCxnSpPr/>
          <p:nvPr/>
        </p:nvCxnSpPr>
        <p:spPr>
          <a:xfrm flipV="1">
            <a:off x="-12851" y="418640"/>
            <a:ext cx="12204851" cy="1101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06802" y="-13833"/>
            <a:ext cx="6268240" cy="461665"/>
          </a:xfrm>
          <a:prstGeom prst="rect">
            <a:avLst/>
          </a:prstGeom>
          <a:noFill/>
        </p:spPr>
        <p:txBody>
          <a:bodyPr wrap="square" rtlCol="0">
            <a:spAutoFit/>
          </a:bodyPr>
          <a:lstStyle/>
          <a:p>
            <a:r>
              <a:rPr lang="ja-JP" altLang="en-US" sz="2400" b="1" dirty="0"/>
              <a:t>レンズ写真</a:t>
            </a:r>
            <a:endParaRPr lang="ko-KR" altLang="en-US" sz="2400" b="1" dirty="0"/>
          </a:p>
        </p:txBody>
      </p:sp>
      <p:pic>
        <p:nvPicPr>
          <p:cNvPr id="6" name="그림 5">
            <a:extLst>
              <a:ext uri="{FF2B5EF4-FFF2-40B4-BE49-F238E27FC236}">
                <a16:creationId xmlns:a16="http://schemas.microsoft.com/office/drawing/2014/main" id="{83163171-B55B-47B8-BF76-5B28E1CBECD8}"/>
              </a:ext>
            </a:extLst>
          </p:cNvPr>
          <p:cNvPicPr>
            <a:picLocks noChangeAspect="1"/>
          </p:cNvPicPr>
          <p:nvPr/>
        </p:nvPicPr>
        <p:blipFill rotWithShape="1">
          <a:blip r:embed="rId2"/>
          <a:srcRect l="26897" t="26712" r="49591" b="41252"/>
          <a:stretch/>
        </p:blipFill>
        <p:spPr>
          <a:xfrm>
            <a:off x="627185" y="959195"/>
            <a:ext cx="4833457" cy="4939610"/>
          </a:xfrm>
          <a:prstGeom prst="rect">
            <a:avLst/>
          </a:prstGeom>
        </p:spPr>
      </p:pic>
      <p:pic>
        <p:nvPicPr>
          <p:cNvPr id="7" name="그림 6">
            <a:extLst>
              <a:ext uri="{FF2B5EF4-FFF2-40B4-BE49-F238E27FC236}">
                <a16:creationId xmlns:a16="http://schemas.microsoft.com/office/drawing/2014/main" id="{DD8BB7DE-9A3B-45B0-9FE5-05510661647B}"/>
              </a:ext>
            </a:extLst>
          </p:cNvPr>
          <p:cNvPicPr>
            <a:picLocks noChangeAspect="1"/>
          </p:cNvPicPr>
          <p:nvPr/>
        </p:nvPicPr>
        <p:blipFill rotWithShape="1">
          <a:blip r:embed="rId3"/>
          <a:srcRect l="20426" t="22105" r="29923" b="18765"/>
          <a:stretch/>
        </p:blipFill>
        <p:spPr>
          <a:xfrm>
            <a:off x="6197600" y="925459"/>
            <a:ext cx="5568148" cy="4973346"/>
          </a:xfrm>
          <a:prstGeom prst="rect">
            <a:avLst/>
          </a:prstGeom>
        </p:spPr>
      </p:pic>
    </p:spTree>
    <p:extLst>
      <p:ext uri="{BB962C8B-B14F-4D97-AF65-F5344CB8AC3E}">
        <p14:creationId xmlns:p14="http://schemas.microsoft.com/office/powerpoint/2010/main" val="3944779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직선 연결선 3"/>
          <p:cNvCxnSpPr/>
          <p:nvPr/>
        </p:nvCxnSpPr>
        <p:spPr>
          <a:xfrm flipV="1">
            <a:off x="-12851" y="418640"/>
            <a:ext cx="12204851" cy="1101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06802" y="-13833"/>
            <a:ext cx="6268240" cy="461665"/>
          </a:xfrm>
          <a:prstGeom prst="rect">
            <a:avLst/>
          </a:prstGeom>
          <a:noFill/>
        </p:spPr>
        <p:txBody>
          <a:bodyPr wrap="square" rtlCol="0">
            <a:spAutoFit/>
          </a:bodyPr>
          <a:lstStyle/>
          <a:p>
            <a:r>
              <a:rPr lang="ko-KR" altLang="en-US" sz="2400" b="1" dirty="0"/>
              <a:t>仕上</a:t>
            </a:r>
            <a:r>
              <a:rPr lang="ja-JP" altLang="en-US" sz="2400" b="1" dirty="0"/>
              <a:t>げ</a:t>
            </a:r>
            <a:endParaRPr lang="ko-KR" altLang="en-US" sz="2400" b="1" dirty="0"/>
          </a:p>
        </p:txBody>
      </p:sp>
      <p:sp>
        <p:nvSpPr>
          <p:cNvPr id="7" name="TextBox 6">
            <a:extLst>
              <a:ext uri="{FF2B5EF4-FFF2-40B4-BE49-F238E27FC236}">
                <a16:creationId xmlns:a16="http://schemas.microsoft.com/office/drawing/2014/main" id="{9C35825C-812F-4AF6-8D24-0DC21F3E9ECD}"/>
              </a:ext>
            </a:extLst>
          </p:cNvPr>
          <p:cNvSpPr txBox="1"/>
          <p:nvPr/>
        </p:nvSpPr>
        <p:spPr>
          <a:xfrm>
            <a:off x="595908" y="1905506"/>
            <a:ext cx="11276777" cy="3046988"/>
          </a:xfrm>
          <a:prstGeom prst="rect">
            <a:avLst/>
          </a:prstGeom>
          <a:noFill/>
        </p:spPr>
        <p:txBody>
          <a:bodyPr wrap="square" rtlCol="0">
            <a:spAutoFit/>
          </a:bodyPr>
          <a:lstStyle/>
          <a:p>
            <a:r>
              <a:rPr lang="en-US" altLang="ko-KR" sz="3200" b="1" dirty="0"/>
              <a:t>1. </a:t>
            </a:r>
            <a:r>
              <a:rPr lang="ja-JP" altLang="en-US" sz="3200" b="1" dirty="0"/>
              <a:t>液晶（</a:t>
            </a:r>
            <a:r>
              <a:rPr lang="en-US" altLang="ja-JP" sz="3200" b="1" dirty="0"/>
              <a:t>liquid crystal</a:t>
            </a:r>
            <a:r>
              <a:rPr lang="ja-JP" altLang="en-US" sz="3200" b="1" dirty="0"/>
              <a:t>）とフレネルレンズを組み合わせて     </a:t>
            </a:r>
            <a:endParaRPr lang="en-US" altLang="ja-JP" sz="3200" b="1" dirty="0"/>
          </a:p>
          <a:p>
            <a:r>
              <a:rPr lang="en-US" altLang="ja-JP" sz="3200" b="1" dirty="0"/>
              <a:t>   </a:t>
            </a:r>
            <a:r>
              <a:rPr lang="ja-JP" altLang="en-US" sz="3200" b="1" dirty="0"/>
              <a:t>屈折率可変眼鏡製作しました。</a:t>
            </a:r>
            <a:endParaRPr lang="en-US" altLang="ja-JP" sz="3200" b="1" dirty="0"/>
          </a:p>
          <a:p>
            <a:endParaRPr lang="en-US" altLang="ja-JP" sz="3200" b="1" dirty="0"/>
          </a:p>
          <a:p>
            <a:endParaRPr lang="ja-JP" altLang="en-US" sz="3200" b="1" dirty="0"/>
          </a:p>
          <a:p>
            <a:r>
              <a:rPr lang="en-US" altLang="ko-KR" sz="3200" b="1" dirty="0"/>
              <a:t>2. </a:t>
            </a:r>
            <a:r>
              <a:rPr lang="ja-JP" altLang="en-US" sz="3200" b="1" dirty="0"/>
              <a:t>液晶だけでフレネルレンズのような役割をすることが</a:t>
            </a:r>
            <a:endParaRPr lang="en-US" altLang="ja-JP" sz="3200" b="1" dirty="0"/>
          </a:p>
          <a:p>
            <a:r>
              <a:rPr lang="en-US" altLang="ja-JP" sz="3200" b="1" dirty="0"/>
              <a:t>   </a:t>
            </a:r>
            <a:r>
              <a:rPr lang="ja-JP" altLang="en-US" sz="3200" b="1" dirty="0"/>
              <a:t>できるように電圧を印加して屈折率可変眼鏡製作しました</a:t>
            </a:r>
            <a:endParaRPr lang="en-US" altLang="ko-KR" sz="3200" b="1" dirty="0"/>
          </a:p>
        </p:txBody>
      </p:sp>
    </p:spTree>
    <p:extLst>
      <p:ext uri="{BB962C8B-B14F-4D97-AF65-F5344CB8AC3E}">
        <p14:creationId xmlns:p14="http://schemas.microsoft.com/office/powerpoint/2010/main" val="24513351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8D0DC08-D5DD-4F81-8B27-68DA7CB08CA4}"/>
              </a:ext>
            </a:extLst>
          </p:cNvPr>
          <p:cNvSpPr txBox="1"/>
          <p:nvPr/>
        </p:nvSpPr>
        <p:spPr>
          <a:xfrm>
            <a:off x="1599735" y="2751631"/>
            <a:ext cx="8992529" cy="1107996"/>
          </a:xfrm>
          <a:prstGeom prst="rect">
            <a:avLst/>
          </a:prstGeom>
          <a:noFill/>
        </p:spPr>
        <p:txBody>
          <a:bodyPr wrap="square" rtlCol="0">
            <a:spAutoFit/>
          </a:bodyPr>
          <a:lstStyle/>
          <a:p>
            <a:r>
              <a:rPr lang="ja-JP" altLang="en-US" sz="6600" dirty="0"/>
              <a:t>ありがとうございます。</a:t>
            </a:r>
            <a:endParaRPr lang="ko-KR" altLang="en-US" sz="6600" dirty="0"/>
          </a:p>
        </p:txBody>
      </p:sp>
    </p:spTree>
    <p:extLst>
      <p:ext uri="{BB962C8B-B14F-4D97-AF65-F5344CB8AC3E}">
        <p14:creationId xmlns:p14="http://schemas.microsoft.com/office/powerpoint/2010/main" val="38051064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직선 연결선 3"/>
          <p:cNvCxnSpPr/>
          <p:nvPr/>
        </p:nvCxnSpPr>
        <p:spPr>
          <a:xfrm flipV="1">
            <a:off x="-12851" y="418640"/>
            <a:ext cx="12204851" cy="1101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06802" y="-13833"/>
            <a:ext cx="6268240" cy="461665"/>
          </a:xfrm>
          <a:prstGeom prst="rect">
            <a:avLst/>
          </a:prstGeom>
          <a:noFill/>
        </p:spPr>
        <p:txBody>
          <a:bodyPr wrap="square" rtlCol="0">
            <a:spAutoFit/>
          </a:bodyPr>
          <a:lstStyle/>
          <a:p>
            <a:r>
              <a:rPr lang="en-US" altLang="ko-KR" sz="2400" b="1" dirty="0"/>
              <a:t> Contents</a:t>
            </a:r>
            <a:endParaRPr lang="ko-KR" altLang="en-US" sz="2400" b="1" dirty="0"/>
          </a:p>
        </p:txBody>
      </p:sp>
      <p:sp>
        <p:nvSpPr>
          <p:cNvPr id="2" name="TextBox 1">
            <a:extLst>
              <a:ext uri="{FF2B5EF4-FFF2-40B4-BE49-F238E27FC236}">
                <a16:creationId xmlns:a16="http://schemas.microsoft.com/office/drawing/2014/main" id="{22E55877-C61A-43B3-AFB6-AD0411D3FF84}"/>
              </a:ext>
            </a:extLst>
          </p:cNvPr>
          <p:cNvSpPr txBox="1"/>
          <p:nvPr/>
        </p:nvSpPr>
        <p:spPr>
          <a:xfrm>
            <a:off x="1705322" y="1206541"/>
            <a:ext cx="8526447" cy="4847481"/>
          </a:xfrm>
          <a:prstGeom prst="rect">
            <a:avLst/>
          </a:prstGeom>
          <a:noFill/>
        </p:spPr>
        <p:txBody>
          <a:bodyPr wrap="square" rtlCol="0">
            <a:spAutoFit/>
          </a:bodyPr>
          <a:lstStyle/>
          <a:p>
            <a:r>
              <a:rPr lang="en-US" altLang="ko-KR" sz="3600" b="1" dirty="0"/>
              <a:t>1. </a:t>
            </a:r>
            <a:r>
              <a:rPr lang="ko-KR" altLang="en-US" sz="3600" b="1" dirty="0"/>
              <a:t>前書</a:t>
            </a:r>
            <a:r>
              <a:rPr lang="ja-JP" altLang="en-US" sz="3600" b="1" dirty="0"/>
              <a:t>き</a:t>
            </a:r>
            <a:r>
              <a:rPr lang="en-US" altLang="ko-KR" sz="3600" b="1" dirty="0"/>
              <a:t>(INTRODUCTION)</a:t>
            </a:r>
          </a:p>
          <a:p>
            <a:r>
              <a:rPr lang="en-US" altLang="ko-KR" sz="1100" b="1" dirty="0"/>
              <a:t>               </a:t>
            </a:r>
            <a:r>
              <a:rPr lang="en-US" altLang="ko-KR" b="1" dirty="0"/>
              <a:t>-</a:t>
            </a:r>
            <a:r>
              <a:rPr lang="ko-KR" altLang="en-US" b="1" dirty="0"/>
              <a:t>研究</a:t>
            </a:r>
            <a:r>
              <a:rPr lang="ja-JP" altLang="en-US" b="1" dirty="0"/>
              <a:t>の</a:t>
            </a:r>
            <a:r>
              <a:rPr lang="ko-KR" altLang="en-US" b="1" dirty="0"/>
              <a:t>概要</a:t>
            </a:r>
            <a:endParaRPr lang="en-US" altLang="ko-KR" b="1" dirty="0"/>
          </a:p>
          <a:p>
            <a:r>
              <a:rPr lang="en-US" altLang="ko-KR" sz="1100" b="1" dirty="0"/>
              <a:t>               </a:t>
            </a:r>
          </a:p>
          <a:p>
            <a:endParaRPr lang="en-US" altLang="ko-KR" sz="3200" b="1" dirty="0"/>
          </a:p>
          <a:p>
            <a:r>
              <a:rPr lang="en-US" altLang="ko-KR" sz="3600" b="1" dirty="0"/>
              <a:t>2. </a:t>
            </a:r>
            <a:r>
              <a:rPr lang="ja-JP" altLang="en-US" sz="3600" b="1" dirty="0"/>
              <a:t>成形フレネルレンズ</a:t>
            </a:r>
            <a:r>
              <a:rPr lang="en-US" altLang="ko-KR" sz="3600" b="1" dirty="0"/>
              <a:t>(1)</a:t>
            </a:r>
          </a:p>
          <a:p>
            <a:r>
              <a:rPr lang="en-US" altLang="ko-KR" b="1" dirty="0"/>
              <a:t>        (blow molding </a:t>
            </a:r>
            <a:r>
              <a:rPr lang="en-US" altLang="ko-KR" b="1" dirty="0" err="1"/>
              <a:t>fresnel</a:t>
            </a:r>
            <a:r>
              <a:rPr lang="en-US" altLang="ko-KR" b="1" dirty="0"/>
              <a:t> lens)</a:t>
            </a:r>
            <a:endParaRPr lang="en-US" altLang="ko-KR" sz="4000" b="1" dirty="0"/>
          </a:p>
          <a:p>
            <a:r>
              <a:rPr lang="en-US" altLang="ko-KR" b="1" dirty="0"/>
              <a:t>         -</a:t>
            </a:r>
            <a:r>
              <a:rPr lang="ko-KR" altLang="en-US" b="1" dirty="0"/>
              <a:t>理論</a:t>
            </a:r>
            <a:endParaRPr lang="en-US" altLang="ko-KR" b="1" dirty="0"/>
          </a:p>
          <a:p>
            <a:r>
              <a:rPr lang="en-US" altLang="ko-KR" b="1" dirty="0"/>
              <a:t>         -</a:t>
            </a:r>
            <a:r>
              <a:rPr lang="ko-KR" altLang="en-US" b="1" dirty="0"/>
              <a:t>工程</a:t>
            </a:r>
            <a:endParaRPr lang="en-US" altLang="ko-KR" b="1" dirty="0"/>
          </a:p>
          <a:p>
            <a:endParaRPr lang="en-US" altLang="ko-KR" sz="3200" b="1" dirty="0"/>
          </a:p>
          <a:p>
            <a:r>
              <a:rPr lang="en-US" altLang="ko-KR" sz="3600" b="1" dirty="0"/>
              <a:t>3. </a:t>
            </a:r>
            <a:r>
              <a:rPr lang="ja-JP" altLang="en-US" sz="3600" b="1" dirty="0"/>
              <a:t>パターンフレネルレンズ </a:t>
            </a:r>
            <a:r>
              <a:rPr lang="en-US" altLang="ko-KR" sz="3600" b="1" dirty="0"/>
              <a:t>(2)</a:t>
            </a:r>
          </a:p>
          <a:p>
            <a:r>
              <a:rPr lang="en-US" altLang="ko-KR" b="1" dirty="0"/>
              <a:t>        (Pattern Fresnel Lens)</a:t>
            </a:r>
          </a:p>
          <a:p>
            <a:r>
              <a:rPr lang="en-US" altLang="ko-KR" b="1" dirty="0"/>
              <a:t>         -</a:t>
            </a:r>
            <a:r>
              <a:rPr lang="ko-KR" altLang="en-US" b="1" dirty="0"/>
              <a:t>理論</a:t>
            </a:r>
            <a:endParaRPr lang="en-US" altLang="ko-KR" b="1" dirty="0"/>
          </a:p>
          <a:p>
            <a:r>
              <a:rPr lang="en-US" altLang="ko-KR" b="1" dirty="0"/>
              <a:t>         -</a:t>
            </a:r>
            <a:r>
              <a:rPr lang="ko-KR" altLang="en-US" b="1" dirty="0"/>
              <a:t>工程</a:t>
            </a:r>
            <a:endParaRPr lang="en-US" altLang="ko-KR" sz="4000" b="1" dirty="0"/>
          </a:p>
        </p:txBody>
      </p:sp>
    </p:spTree>
    <p:extLst>
      <p:ext uri="{BB962C8B-B14F-4D97-AF65-F5344CB8AC3E}">
        <p14:creationId xmlns:p14="http://schemas.microsoft.com/office/powerpoint/2010/main" val="6517081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a:extLst>
              <a:ext uri="{FF2B5EF4-FFF2-40B4-BE49-F238E27FC236}">
                <a16:creationId xmlns:a16="http://schemas.microsoft.com/office/drawing/2014/main" id="{7D2AAA53-4B88-4FBE-B5A2-062BCFCE7100}"/>
              </a:ext>
            </a:extLst>
          </p:cNvPr>
          <p:cNvSpPr/>
          <p:nvPr/>
        </p:nvSpPr>
        <p:spPr>
          <a:xfrm rot="10800000" flipV="1">
            <a:off x="2875096" y="3075057"/>
            <a:ext cx="6441807" cy="707886"/>
          </a:xfrm>
          <a:prstGeom prst="rect">
            <a:avLst/>
          </a:prstGeom>
        </p:spPr>
        <p:txBody>
          <a:bodyPr wrap="square">
            <a:spAutoFit/>
          </a:bodyPr>
          <a:lstStyle/>
          <a:p>
            <a:r>
              <a:rPr lang="en-US" altLang="ko-KR" sz="4000" b="1" dirty="0"/>
              <a:t>1. </a:t>
            </a:r>
            <a:r>
              <a:rPr lang="ko-KR" altLang="en-US" sz="4000" b="1" dirty="0"/>
              <a:t>前書</a:t>
            </a:r>
            <a:r>
              <a:rPr lang="ja-JP" altLang="en-US" sz="4000" b="1" dirty="0"/>
              <a:t>き</a:t>
            </a:r>
            <a:r>
              <a:rPr lang="en-US" altLang="ko-KR" sz="4000" b="1" dirty="0"/>
              <a:t>(INTRODUCTION)</a:t>
            </a:r>
          </a:p>
        </p:txBody>
      </p:sp>
    </p:spTree>
    <p:extLst>
      <p:ext uri="{BB962C8B-B14F-4D97-AF65-F5344CB8AC3E}">
        <p14:creationId xmlns:p14="http://schemas.microsoft.com/office/powerpoint/2010/main" val="42354540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직선 연결선 5"/>
          <p:cNvCxnSpPr/>
          <p:nvPr/>
        </p:nvCxnSpPr>
        <p:spPr>
          <a:xfrm flipV="1">
            <a:off x="-12851" y="418640"/>
            <a:ext cx="12204851" cy="11017"/>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3" name="그룹 2">
            <a:extLst>
              <a:ext uri="{FF2B5EF4-FFF2-40B4-BE49-F238E27FC236}">
                <a16:creationId xmlns:a16="http://schemas.microsoft.com/office/drawing/2014/main" id="{75F0D8A2-4EA9-4EAA-B777-DA4367069DAC}"/>
              </a:ext>
            </a:extLst>
          </p:cNvPr>
          <p:cNvGrpSpPr/>
          <p:nvPr/>
        </p:nvGrpSpPr>
        <p:grpSpPr>
          <a:xfrm>
            <a:off x="1976618" y="729716"/>
            <a:ext cx="8238764" cy="5709644"/>
            <a:chOff x="2441338" y="714091"/>
            <a:chExt cx="7296472" cy="5709644"/>
          </a:xfrm>
        </p:grpSpPr>
        <p:graphicFrame>
          <p:nvGraphicFramePr>
            <p:cNvPr id="7" name="다이어그램 6"/>
            <p:cNvGraphicFramePr/>
            <p:nvPr>
              <p:extLst>
                <p:ext uri="{D42A27DB-BD31-4B8C-83A1-F6EECF244321}">
                  <p14:modId xmlns:p14="http://schemas.microsoft.com/office/powerpoint/2010/main" val="2607950462"/>
                </p:ext>
              </p:extLst>
            </p:nvPr>
          </p:nvGraphicFramePr>
          <p:xfrm>
            <a:off x="2441338" y="1511415"/>
            <a:ext cx="7296472" cy="49123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8" name="그룹 7"/>
            <p:cNvGrpSpPr/>
            <p:nvPr/>
          </p:nvGrpSpPr>
          <p:grpSpPr>
            <a:xfrm>
              <a:off x="2441338" y="714091"/>
              <a:ext cx="5976664" cy="566680"/>
              <a:chOff x="304800" y="58682"/>
              <a:chExt cx="4267200" cy="206640"/>
            </a:xfrm>
          </p:grpSpPr>
          <p:sp>
            <p:nvSpPr>
              <p:cNvPr id="9" name="모서리가 둥근 직사각형 8"/>
              <p:cNvSpPr/>
              <p:nvPr/>
            </p:nvSpPr>
            <p:spPr>
              <a:xfrm>
                <a:off x="304800" y="58682"/>
                <a:ext cx="4267200" cy="20664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모서리가 둥근 직사각형 4"/>
              <p:cNvSpPr/>
              <p:nvPr/>
            </p:nvSpPr>
            <p:spPr>
              <a:xfrm>
                <a:off x="314887" y="68769"/>
                <a:ext cx="4247026" cy="1864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1290" tIns="0" rIns="161290" bIns="0" numCol="1" spcCol="1270" anchor="ctr" anchorCtr="0">
                <a:noAutofit/>
              </a:bodyPr>
              <a:lstStyle/>
              <a:p>
                <a:pPr defTabSz="311150">
                  <a:lnSpc>
                    <a:spcPct val="90000"/>
                  </a:lnSpc>
                  <a:spcBef>
                    <a:spcPct val="0"/>
                  </a:spcBef>
                  <a:spcAft>
                    <a:spcPct val="35000"/>
                  </a:spcAft>
                </a:pPr>
                <a:r>
                  <a:rPr lang="ja-JP" altLang="en-US" sz="1600" b="1" dirty="0"/>
                  <a:t>研究の概要</a:t>
                </a:r>
                <a:endParaRPr lang="ko-KR" altLang="en-US" sz="1600" b="1" dirty="0"/>
              </a:p>
            </p:txBody>
          </p:sp>
        </p:grpSp>
      </p:grpSp>
      <p:sp>
        <p:nvSpPr>
          <p:cNvPr id="11" name="TextBox 10"/>
          <p:cNvSpPr txBox="1"/>
          <p:nvPr/>
        </p:nvSpPr>
        <p:spPr>
          <a:xfrm>
            <a:off x="106802" y="-13833"/>
            <a:ext cx="4417764" cy="830997"/>
          </a:xfrm>
          <a:prstGeom prst="rect">
            <a:avLst/>
          </a:prstGeom>
          <a:noFill/>
        </p:spPr>
        <p:txBody>
          <a:bodyPr wrap="square" rtlCol="0">
            <a:spAutoFit/>
          </a:bodyPr>
          <a:lstStyle/>
          <a:p>
            <a:r>
              <a:rPr lang="en-US" altLang="ko-KR" sz="2400" b="1" dirty="0"/>
              <a:t>1. INTRODUCTION</a:t>
            </a:r>
          </a:p>
          <a:p>
            <a:endParaRPr lang="ko-KR" altLang="en-US" sz="2400" b="1" dirty="0"/>
          </a:p>
        </p:txBody>
      </p:sp>
      <p:sp>
        <p:nvSpPr>
          <p:cNvPr id="2" name="슬라이드 번호 개체 틀 1"/>
          <p:cNvSpPr>
            <a:spLocks noGrp="1"/>
          </p:cNvSpPr>
          <p:nvPr>
            <p:ph type="sldNum" sz="quarter" idx="12"/>
          </p:nvPr>
        </p:nvSpPr>
        <p:spPr/>
        <p:txBody>
          <a:bodyPr/>
          <a:lstStyle/>
          <a:p>
            <a:fld id="{B3CEC559-A2D2-4EC9-9E32-82B84B3A9523}" type="slidenum">
              <a:rPr lang="ko-KR" altLang="en-US" smtClean="0"/>
              <a:t>4</a:t>
            </a:fld>
            <a:endParaRPr lang="ko-KR" altLang="en-US"/>
          </a:p>
        </p:txBody>
      </p:sp>
    </p:spTree>
    <p:extLst>
      <p:ext uri="{BB962C8B-B14F-4D97-AF65-F5344CB8AC3E}">
        <p14:creationId xmlns:p14="http://schemas.microsoft.com/office/powerpoint/2010/main" val="12382233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a:extLst>
              <a:ext uri="{FF2B5EF4-FFF2-40B4-BE49-F238E27FC236}">
                <a16:creationId xmlns:a16="http://schemas.microsoft.com/office/drawing/2014/main" id="{7D2AAA53-4B88-4FBE-B5A2-062BCFCE7100}"/>
              </a:ext>
            </a:extLst>
          </p:cNvPr>
          <p:cNvSpPr/>
          <p:nvPr/>
        </p:nvSpPr>
        <p:spPr>
          <a:xfrm rot="10800000" flipV="1">
            <a:off x="2948121" y="2767280"/>
            <a:ext cx="6295758" cy="1323439"/>
          </a:xfrm>
          <a:prstGeom prst="rect">
            <a:avLst/>
          </a:prstGeom>
        </p:spPr>
        <p:txBody>
          <a:bodyPr wrap="square">
            <a:spAutoFit/>
          </a:bodyPr>
          <a:lstStyle/>
          <a:p>
            <a:r>
              <a:rPr lang="en-US" altLang="ko-KR" sz="4000" b="1" dirty="0"/>
              <a:t>2. </a:t>
            </a:r>
            <a:r>
              <a:rPr lang="ja-JP" altLang="en-US" sz="4000" b="1" dirty="0"/>
              <a:t>成形フレネルレンズ</a:t>
            </a:r>
            <a:r>
              <a:rPr lang="en-US" altLang="ko-KR" sz="4000" b="1" dirty="0"/>
              <a:t>(1)</a:t>
            </a:r>
          </a:p>
          <a:p>
            <a:r>
              <a:rPr lang="en-US" altLang="ko-KR" sz="4000" b="1" dirty="0"/>
              <a:t>    -</a:t>
            </a:r>
            <a:r>
              <a:rPr lang="en-US" altLang="ko-KR" sz="2800" b="1" dirty="0"/>
              <a:t> blow molding </a:t>
            </a:r>
            <a:r>
              <a:rPr lang="en-US" altLang="ko-KR" sz="2800" b="1" dirty="0" err="1"/>
              <a:t>fresnel</a:t>
            </a:r>
            <a:r>
              <a:rPr lang="en-US" altLang="ko-KR" sz="2800" b="1" dirty="0"/>
              <a:t> lens</a:t>
            </a:r>
          </a:p>
        </p:txBody>
      </p:sp>
    </p:spTree>
    <p:extLst>
      <p:ext uri="{BB962C8B-B14F-4D97-AF65-F5344CB8AC3E}">
        <p14:creationId xmlns:p14="http://schemas.microsoft.com/office/powerpoint/2010/main" val="30558136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직선 연결선 3"/>
          <p:cNvCxnSpPr/>
          <p:nvPr/>
        </p:nvCxnSpPr>
        <p:spPr>
          <a:xfrm flipV="1">
            <a:off x="-12851" y="418640"/>
            <a:ext cx="12204851" cy="1101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06802" y="-13833"/>
            <a:ext cx="6268240" cy="461665"/>
          </a:xfrm>
          <a:prstGeom prst="rect">
            <a:avLst/>
          </a:prstGeom>
          <a:noFill/>
        </p:spPr>
        <p:txBody>
          <a:bodyPr wrap="square" rtlCol="0">
            <a:spAutoFit/>
          </a:bodyPr>
          <a:lstStyle/>
          <a:p>
            <a:r>
              <a:rPr lang="ja-JP" altLang="en-US" sz="2400" b="1" dirty="0"/>
              <a:t>成形フレネルレンズ </a:t>
            </a:r>
            <a:r>
              <a:rPr lang="ko-KR" altLang="en-US" sz="2400" b="1" dirty="0"/>
              <a:t>理論</a:t>
            </a:r>
          </a:p>
        </p:txBody>
      </p:sp>
      <p:pic>
        <p:nvPicPr>
          <p:cNvPr id="3" name="그림 2">
            <a:extLst>
              <a:ext uri="{FF2B5EF4-FFF2-40B4-BE49-F238E27FC236}">
                <a16:creationId xmlns:a16="http://schemas.microsoft.com/office/drawing/2014/main" id="{05D49BA2-9671-49DE-9236-C41D272B624C}"/>
              </a:ext>
            </a:extLst>
          </p:cNvPr>
          <p:cNvPicPr>
            <a:picLocks noChangeAspect="1"/>
          </p:cNvPicPr>
          <p:nvPr/>
        </p:nvPicPr>
        <p:blipFill rotWithShape="1">
          <a:blip r:embed="rId2">
            <a:extLst>
              <a:ext uri="{28A0092B-C50C-407E-A947-70E740481C1C}">
                <a14:useLocalDpi xmlns:a14="http://schemas.microsoft.com/office/drawing/2010/main" val="0"/>
              </a:ext>
            </a:extLst>
          </a:blip>
          <a:srcRect l="2182" t="4286" r="72253" b="12357"/>
          <a:stretch/>
        </p:blipFill>
        <p:spPr>
          <a:xfrm>
            <a:off x="4092732" y="730759"/>
            <a:ext cx="953687" cy="2604149"/>
          </a:xfrm>
          <a:prstGeom prst="rect">
            <a:avLst/>
          </a:prstGeom>
        </p:spPr>
      </p:pic>
      <p:sp>
        <p:nvSpPr>
          <p:cNvPr id="7" name="TextBox 6">
            <a:extLst>
              <a:ext uri="{FF2B5EF4-FFF2-40B4-BE49-F238E27FC236}">
                <a16:creationId xmlns:a16="http://schemas.microsoft.com/office/drawing/2014/main" id="{1F319D6C-93AE-442B-9A99-5EEBC5D12357}"/>
              </a:ext>
            </a:extLst>
          </p:cNvPr>
          <p:cNvSpPr txBox="1"/>
          <p:nvPr/>
        </p:nvSpPr>
        <p:spPr>
          <a:xfrm>
            <a:off x="4468509" y="3328698"/>
            <a:ext cx="3254981" cy="307777"/>
          </a:xfrm>
          <a:prstGeom prst="rect">
            <a:avLst/>
          </a:prstGeom>
          <a:noFill/>
        </p:spPr>
        <p:txBody>
          <a:bodyPr wrap="square" rtlCol="0">
            <a:spAutoFit/>
          </a:bodyPr>
          <a:lstStyle/>
          <a:p>
            <a:r>
              <a:rPr lang="ja-JP" altLang="en-US" sz="1400" b="1" dirty="0"/>
              <a:t>凸レンズがフレネルレンズに変化過程</a:t>
            </a:r>
            <a:endParaRPr lang="ko-KR" altLang="en-US" sz="1400" b="1" dirty="0"/>
          </a:p>
        </p:txBody>
      </p:sp>
      <p:pic>
        <p:nvPicPr>
          <p:cNvPr id="9" name="그림 8">
            <a:extLst>
              <a:ext uri="{FF2B5EF4-FFF2-40B4-BE49-F238E27FC236}">
                <a16:creationId xmlns:a16="http://schemas.microsoft.com/office/drawing/2014/main" id="{5FF7F423-9A0D-402F-A766-456A0DAE5D97}"/>
              </a:ext>
            </a:extLst>
          </p:cNvPr>
          <p:cNvPicPr>
            <a:picLocks noChangeAspect="1"/>
          </p:cNvPicPr>
          <p:nvPr/>
        </p:nvPicPr>
        <p:blipFill rotWithShape="1">
          <a:blip r:embed="rId3">
            <a:extLst>
              <a:ext uri="{28A0092B-C50C-407E-A947-70E740481C1C}">
                <a14:useLocalDpi xmlns:a14="http://schemas.microsoft.com/office/drawing/2010/main" val="0"/>
              </a:ext>
            </a:extLst>
          </a:blip>
          <a:srcRect b="8313"/>
          <a:stretch/>
        </p:blipFill>
        <p:spPr>
          <a:xfrm>
            <a:off x="7606264" y="620100"/>
            <a:ext cx="4334886" cy="2702674"/>
          </a:xfrm>
          <a:prstGeom prst="rect">
            <a:avLst/>
          </a:prstGeom>
        </p:spPr>
      </p:pic>
      <p:sp>
        <p:nvSpPr>
          <p:cNvPr id="22" name="TextBox 21">
            <a:extLst>
              <a:ext uri="{FF2B5EF4-FFF2-40B4-BE49-F238E27FC236}">
                <a16:creationId xmlns:a16="http://schemas.microsoft.com/office/drawing/2014/main" id="{68790578-0F7B-400D-B438-E894CD2CC544}"/>
              </a:ext>
            </a:extLst>
          </p:cNvPr>
          <p:cNvSpPr txBox="1"/>
          <p:nvPr/>
        </p:nvSpPr>
        <p:spPr>
          <a:xfrm>
            <a:off x="2826704" y="6099118"/>
            <a:ext cx="1431475" cy="307777"/>
          </a:xfrm>
          <a:prstGeom prst="rect">
            <a:avLst/>
          </a:prstGeom>
          <a:noFill/>
        </p:spPr>
        <p:txBody>
          <a:bodyPr wrap="square" rtlCol="0">
            <a:spAutoFit/>
          </a:bodyPr>
          <a:lstStyle/>
          <a:p>
            <a:r>
              <a:rPr lang="ja-JP" altLang="en-US" sz="1400" b="1" dirty="0"/>
              <a:t>フレネルレンズ</a:t>
            </a:r>
            <a:endParaRPr lang="ko-KR" altLang="en-US" sz="1400" b="1" dirty="0"/>
          </a:p>
        </p:txBody>
      </p:sp>
      <p:sp>
        <p:nvSpPr>
          <p:cNvPr id="46" name="타원 45">
            <a:extLst>
              <a:ext uri="{FF2B5EF4-FFF2-40B4-BE49-F238E27FC236}">
                <a16:creationId xmlns:a16="http://schemas.microsoft.com/office/drawing/2014/main" id="{632A1097-DB97-4A05-B1AD-36C9A584EC69}"/>
              </a:ext>
            </a:extLst>
          </p:cNvPr>
          <p:cNvSpPr/>
          <p:nvPr/>
        </p:nvSpPr>
        <p:spPr>
          <a:xfrm>
            <a:off x="2061240" y="574495"/>
            <a:ext cx="1625470" cy="2969971"/>
          </a:xfrm>
          <a:prstGeom prst="ellipse">
            <a:avLst/>
          </a:prstGeom>
          <a:gradFill flip="none" rotWithShape="1">
            <a:gsLst>
              <a:gs pos="0">
                <a:srgbClr val="B3EFFB">
                  <a:shade val="30000"/>
                  <a:satMod val="115000"/>
                </a:srgbClr>
              </a:gs>
              <a:gs pos="50000">
                <a:srgbClr val="B3EFFB">
                  <a:shade val="67500"/>
                  <a:satMod val="115000"/>
                </a:srgbClr>
              </a:gs>
              <a:gs pos="100000">
                <a:srgbClr val="B3EFFB">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47" name="직사각형 46">
            <a:extLst>
              <a:ext uri="{FF2B5EF4-FFF2-40B4-BE49-F238E27FC236}">
                <a16:creationId xmlns:a16="http://schemas.microsoft.com/office/drawing/2014/main" id="{0FD70EF5-7AEE-4887-95F5-7FB12E5F1767}"/>
              </a:ext>
            </a:extLst>
          </p:cNvPr>
          <p:cNvSpPr/>
          <p:nvPr/>
        </p:nvSpPr>
        <p:spPr>
          <a:xfrm>
            <a:off x="2674601" y="559006"/>
            <a:ext cx="1012109" cy="29857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nvGrpSpPr>
          <p:cNvPr id="50" name="그룹 49">
            <a:extLst>
              <a:ext uri="{FF2B5EF4-FFF2-40B4-BE49-F238E27FC236}">
                <a16:creationId xmlns:a16="http://schemas.microsoft.com/office/drawing/2014/main" id="{01EA7F70-11AA-4FC9-A2EA-DB92908852AC}"/>
              </a:ext>
            </a:extLst>
          </p:cNvPr>
          <p:cNvGrpSpPr/>
          <p:nvPr/>
        </p:nvGrpSpPr>
        <p:grpSpPr>
          <a:xfrm>
            <a:off x="2161933" y="622274"/>
            <a:ext cx="512670" cy="2870654"/>
            <a:chOff x="2161933" y="851015"/>
            <a:chExt cx="512670" cy="2870654"/>
          </a:xfrm>
        </p:grpSpPr>
        <p:cxnSp>
          <p:nvCxnSpPr>
            <p:cNvPr id="29" name="직선 연결선 28">
              <a:extLst>
                <a:ext uri="{FF2B5EF4-FFF2-40B4-BE49-F238E27FC236}">
                  <a16:creationId xmlns:a16="http://schemas.microsoft.com/office/drawing/2014/main" id="{E4F05508-E552-44FD-8A63-D65685FB35DE}"/>
                </a:ext>
              </a:extLst>
            </p:cNvPr>
            <p:cNvCxnSpPr>
              <a:cxnSpLocks/>
            </p:cNvCxnSpPr>
            <p:nvPr/>
          </p:nvCxnSpPr>
          <p:spPr>
            <a:xfrm>
              <a:off x="2161933" y="1572259"/>
              <a:ext cx="0" cy="1433829"/>
            </a:xfrm>
            <a:prstGeom prst="line">
              <a:avLst/>
            </a:prstGeom>
            <a:ln>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30" name="직선 연결선 29">
              <a:extLst>
                <a:ext uri="{FF2B5EF4-FFF2-40B4-BE49-F238E27FC236}">
                  <a16:creationId xmlns:a16="http://schemas.microsoft.com/office/drawing/2014/main" id="{6557317B-00EE-488F-B423-CDBFC79FDFF4}"/>
                </a:ext>
              </a:extLst>
            </p:cNvPr>
            <p:cNvCxnSpPr>
              <a:cxnSpLocks/>
            </p:cNvCxnSpPr>
            <p:nvPr/>
          </p:nvCxnSpPr>
          <p:spPr>
            <a:xfrm flipH="1">
              <a:off x="2161934" y="1572259"/>
              <a:ext cx="115077" cy="0"/>
            </a:xfrm>
            <a:prstGeom prst="line">
              <a:avLst/>
            </a:prstGeom>
            <a:ln>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31" name="직선 연결선 30">
              <a:extLst>
                <a:ext uri="{FF2B5EF4-FFF2-40B4-BE49-F238E27FC236}">
                  <a16:creationId xmlns:a16="http://schemas.microsoft.com/office/drawing/2014/main" id="{2CC98038-9FA1-44BD-9549-E4E6A66B39DA}"/>
                </a:ext>
              </a:extLst>
            </p:cNvPr>
            <p:cNvCxnSpPr>
              <a:cxnSpLocks/>
            </p:cNvCxnSpPr>
            <p:nvPr/>
          </p:nvCxnSpPr>
          <p:spPr>
            <a:xfrm flipV="1">
              <a:off x="2277011" y="3006088"/>
              <a:ext cx="0" cy="293727"/>
            </a:xfrm>
            <a:prstGeom prst="line">
              <a:avLst/>
            </a:prstGeom>
            <a:ln>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32" name="직선 연결선 31">
              <a:extLst>
                <a:ext uri="{FF2B5EF4-FFF2-40B4-BE49-F238E27FC236}">
                  <a16:creationId xmlns:a16="http://schemas.microsoft.com/office/drawing/2014/main" id="{3011513D-0D56-4962-97A0-53D3EB29D907}"/>
                </a:ext>
              </a:extLst>
            </p:cNvPr>
            <p:cNvCxnSpPr>
              <a:cxnSpLocks/>
            </p:cNvCxnSpPr>
            <p:nvPr/>
          </p:nvCxnSpPr>
          <p:spPr>
            <a:xfrm flipH="1">
              <a:off x="2161934" y="3006088"/>
              <a:ext cx="115077" cy="0"/>
            </a:xfrm>
            <a:prstGeom prst="line">
              <a:avLst/>
            </a:prstGeom>
            <a:ln>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33" name="직선 연결선 32">
              <a:extLst>
                <a:ext uri="{FF2B5EF4-FFF2-40B4-BE49-F238E27FC236}">
                  <a16:creationId xmlns:a16="http://schemas.microsoft.com/office/drawing/2014/main" id="{AA0CC749-153A-4AB2-B4DE-991B4FE1AF4C}"/>
                </a:ext>
              </a:extLst>
            </p:cNvPr>
            <p:cNvCxnSpPr>
              <a:cxnSpLocks/>
            </p:cNvCxnSpPr>
            <p:nvPr/>
          </p:nvCxnSpPr>
          <p:spPr>
            <a:xfrm flipV="1">
              <a:off x="2277011" y="1278532"/>
              <a:ext cx="0" cy="293727"/>
            </a:xfrm>
            <a:prstGeom prst="line">
              <a:avLst/>
            </a:prstGeom>
            <a:ln>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34" name="직선 연결선 33">
              <a:extLst>
                <a:ext uri="{FF2B5EF4-FFF2-40B4-BE49-F238E27FC236}">
                  <a16:creationId xmlns:a16="http://schemas.microsoft.com/office/drawing/2014/main" id="{B9B41C6B-29CB-4483-8151-C296DA7E05BD}"/>
                </a:ext>
              </a:extLst>
            </p:cNvPr>
            <p:cNvCxnSpPr>
              <a:cxnSpLocks/>
            </p:cNvCxnSpPr>
            <p:nvPr/>
          </p:nvCxnSpPr>
          <p:spPr>
            <a:xfrm>
              <a:off x="2277011" y="3299815"/>
              <a:ext cx="141282" cy="0"/>
            </a:xfrm>
            <a:prstGeom prst="line">
              <a:avLst/>
            </a:prstGeom>
            <a:ln>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35" name="직선 연결선 34">
              <a:extLst>
                <a:ext uri="{FF2B5EF4-FFF2-40B4-BE49-F238E27FC236}">
                  <a16:creationId xmlns:a16="http://schemas.microsoft.com/office/drawing/2014/main" id="{80E3801B-FB3F-4151-910A-5B06C51544CB}"/>
                </a:ext>
              </a:extLst>
            </p:cNvPr>
            <p:cNvCxnSpPr>
              <a:cxnSpLocks/>
            </p:cNvCxnSpPr>
            <p:nvPr/>
          </p:nvCxnSpPr>
          <p:spPr>
            <a:xfrm>
              <a:off x="2277011" y="1278532"/>
              <a:ext cx="141282" cy="0"/>
            </a:xfrm>
            <a:prstGeom prst="line">
              <a:avLst/>
            </a:prstGeom>
            <a:ln>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36" name="직선 연결선 35">
              <a:extLst>
                <a:ext uri="{FF2B5EF4-FFF2-40B4-BE49-F238E27FC236}">
                  <a16:creationId xmlns:a16="http://schemas.microsoft.com/office/drawing/2014/main" id="{03FD5EB2-9F7F-4115-9BDD-C7089773B1C0}"/>
                </a:ext>
              </a:extLst>
            </p:cNvPr>
            <p:cNvCxnSpPr>
              <a:cxnSpLocks/>
            </p:cNvCxnSpPr>
            <p:nvPr/>
          </p:nvCxnSpPr>
          <p:spPr>
            <a:xfrm flipV="1">
              <a:off x="2418293" y="1063850"/>
              <a:ext cx="0" cy="214683"/>
            </a:xfrm>
            <a:prstGeom prst="line">
              <a:avLst/>
            </a:prstGeom>
            <a:ln>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37" name="직선 연결선 36">
              <a:extLst>
                <a:ext uri="{FF2B5EF4-FFF2-40B4-BE49-F238E27FC236}">
                  <a16:creationId xmlns:a16="http://schemas.microsoft.com/office/drawing/2014/main" id="{2FB89F85-BC8F-4DCD-82F4-BF0E58408A78}"/>
                </a:ext>
              </a:extLst>
            </p:cNvPr>
            <p:cNvCxnSpPr>
              <a:cxnSpLocks/>
            </p:cNvCxnSpPr>
            <p:nvPr/>
          </p:nvCxnSpPr>
          <p:spPr>
            <a:xfrm flipV="1">
              <a:off x="2418293" y="3299815"/>
              <a:ext cx="0" cy="206313"/>
            </a:xfrm>
            <a:prstGeom prst="line">
              <a:avLst/>
            </a:prstGeom>
            <a:ln>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38" name="직선 연결선 37">
              <a:extLst>
                <a:ext uri="{FF2B5EF4-FFF2-40B4-BE49-F238E27FC236}">
                  <a16:creationId xmlns:a16="http://schemas.microsoft.com/office/drawing/2014/main" id="{EA862D1F-DC25-4735-AB77-76E76E90FE43}"/>
                </a:ext>
              </a:extLst>
            </p:cNvPr>
            <p:cNvCxnSpPr>
              <a:cxnSpLocks/>
            </p:cNvCxnSpPr>
            <p:nvPr/>
          </p:nvCxnSpPr>
          <p:spPr>
            <a:xfrm>
              <a:off x="2418293" y="1063850"/>
              <a:ext cx="141282" cy="0"/>
            </a:xfrm>
            <a:prstGeom prst="line">
              <a:avLst/>
            </a:prstGeom>
            <a:ln>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39" name="직선 연결선 38">
              <a:extLst>
                <a:ext uri="{FF2B5EF4-FFF2-40B4-BE49-F238E27FC236}">
                  <a16:creationId xmlns:a16="http://schemas.microsoft.com/office/drawing/2014/main" id="{A1343121-16DD-451B-8FC1-327E5C3819CE}"/>
                </a:ext>
              </a:extLst>
            </p:cNvPr>
            <p:cNvCxnSpPr>
              <a:cxnSpLocks/>
            </p:cNvCxnSpPr>
            <p:nvPr/>
          </p:nvCxnSpPr>
          <p:spPr>
            <a:xfrm>
              <a:off x="2418293" y="3506128"/>
              <a:ext cx="141282" cy="0"/>
            </a:xfrm>
            <a:prstGeom prst="line">
              <a:avLst/>
            </a:prstGeom>
            <a:ln>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40" name="직선 연결선 39">
              <a:extLst>
                <a:ext uri="{FF2B5EF4-FFF2-40B4-BE49-F238E27FC236}">
                  <a16:creationId xmlns:a16="http://schemas.microsoft.com/office/drawing/2014/main" id="{F8F19DE3-0470-4CB6-B7D4-D7AD0B93305E}"/>
                </a:ext>
              </a:extLst>
            </p:cNvPr>
            <p:cNvCxnSpPr>
              <a:cxnSpLocks/>
            </p:cNvCxnSpPr>
            <p:nvPr/>
          </p:nvCxnSpPr>
          <p:spPr>
            <a:xfrm flipV="1">
              <a:off x="2563589" y="917898"/>
              <a:ext cx="0" cy="145951"/>
            </a:xfrm>
            <a:prstGeom prst="line">
              <a:avLst/>
            </a:prstGeom>
            <a:ln>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41" name="직선 연결선 40">
              <a:extLst>
                <a:ext uri="{FF2B5EF4-FFF2-40B4-BE49-F238E27FC236}">
                  <a16:creationId xmlns:a16="http://schemas.microsoft.com/office/drawing/2014/main" id="{D2D1CD0E-F2C2-427E-88EB-541914D5C070}"/>
                </a:ext>
              </a:extLst>
            </p:cNvPr>
            <p:cNvCxnSpPr>
              <a:cxnSpLocks/>
            </p:cNvCxnSpPr>
            <p:nvPr/>
          </p:nvCxnSpPr>
          <p:spPr>
            <a:xfrm flipV="1">
              <a:off x="2559575" y="3506128"/>
              <a:ext cx="0" cy="148657"/>
            </a:xfrm>
            <a:prstGeom prst="line">
              <a:avLst/>
            </a:prstGeom>
            <a:ln>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42" name="직선 연결선 41">
              <a:extLst>
                <a:ext uri="{FF2B5EF4-FFF2-40B4-BE49-F238E27FC236}">
                  <a16:creationId xmlns:a16="http://schemas.microsoft.com/office/drawing/2014/main" id="{4D522C2B-4768-4667-B9D9-1B6DCAF5225F}"/>
                </a:ext>
              </a:extLst>
            </p:cNvPr>
            <p:cNvCxnSpPr>
              <a:cxnSpLocks/>
            </p:cNvCxnSpPr>
            <p:nvPr/>
          </p:nvCxnSpPr>
          <p:spPr>
            <a:xfrm>
              <a:off x="2559575" y="919238"/>
              <a:ext cx="113321" cy="0"/>
            </a:xfrm>
            <a:prstGeom prst="line">
              <a:avLst/>
            </a:prstGeom>
            <a:ln>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43" name="직선 연결선 42">
              <a:extLst>
                <a:ext uri="{FF2B5EF4-FFF2-40B4-BE49-F238E27FC236}">
                  <a16:creationId xmlns:a16="http://schemas.microsoft.com/office/drawing/2014/main" id="{28B49903-9DFD-4EA8-B06A-51685479BDC5}"/>
                </a:ext>
              </a:extLst>
            </p:cNvPr>
            <p:cNvCxnSpPr>
              <a:cxnSpLocks/>
            </p:cNvCxnSpPr>
            <p:nvPr/>
          </p:nvCxnSpPr>
          <p:spPr>
            <a:xfrm flipV="1">
              <a:off x="2672896" y="851015"/>
              <a:ext cx="0" cy="66884"/>
            </a:xfrm>
            <a:prstGeom prst="line">
              <a:avLst/>
            </a:prstGeom>
            <a:ln>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44" name="직선 연결선 43">
              <a:extLst>
                <a:ext uri="{FF2B5EF4-FFF2-40B4-BE49-F238E27FC236}">
                  <a16:creationId xmlns:a16="http://schemas.microsoft.com/office/drawing/2014/main" id="{EF7DE4FE-0FC5-4211-8CE9-74EFD08361F5}"/>
                </a:ext>
              </a:extLst>
            </p:cNvPr>
            <p:cNvCxnSpPr>
              <a:cxnSpLocks/>
            </p:cNvCxnSpPr>
            <p:nvPr/>
          </p:nvCxnSpPr>
          <p:spPr>
            <a:xfrm>
              <a:off x="2559575" y="3654785"/>
              <a:ext cx="113321" cy="0"/>
            </a:xfrm>
            <a:prstGeom prst="line">
              <a:avLst/>
            </a:prstGeom>
            <a:ln>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45" name="직선 연결선 44">
              <a:extLst>
                <a:ext uri="{FF2B5EF4-FFF2-40B4-BE49-F238E27FC236}">
                  <a16:creationId xmlns:a16="http://schemas.microsoft.com/office/drawing/2014/main" id="{1EBA1E0F-C853-44C0-8E79-A5A1FED32625}"/>
                </a:ext>
              </a:extLst>
            </p:cNvPr>
            <p:cNvCxnSpPr>
              <a:cxnSpLocks/>
            </p:cNvCxnSpPr>
            <p:nvPr/>
          </p:nvCxnSpPr>
          <p:spPr>
            <a:xfrm flipV="1">
              <a:off x="2674603" y="3654785"/>
              <a:ext cx="0" cy="66884"/>
            </a:xfrm>
            <a:prstGeom prst="line">
              <a:avLst/>
            </a:prstGeom>
            <a:ln>
              <a:solidFill>
                <a:srgbClr val="FF0000"/>
              </a:solidFill>
            </a:ln>
          </p:spPr>
          <p:style>
            <a:lnRef idx="3">
              <a:schemeClr val="accent5"/>
            </a:lnRef>
            <a:fillRef idx="0">
              <a:schemeClr val="accent5"/>
            </a:fillRef>
            <a:effectRef idx="2">
              <a:schemeClr val="accent5"/>
            </a:effectRef>
            <a:fontRef idx="minor">
              <a:schemeClr val="tx1"/>
            </a:fontRef>
          </p:style>
        </p:cxnSp>
      </p:grpSp>
      <p:sp>
        <p:nvSpPr>
          <p:cNvPr id="48" name="화살표: 오른쪽 47">
            <a:extLst>
              <a:ext uri="{FF2B5EF4-FFF2-40B4-BE49-F238E27FC236}">
                <a16:creationId xmlns:a16="http://schemas.microsoft.com/office/drawing/2014/main" id="{EB077E75-C1F3-483E-B897-971C82495054}"/>
              </a:ext>
            </a:extLst>
          </p:cNvPr>
          <p:cNvSpPr/>
          <p:nvPr/>
        </p:nvSpPr>
        <p:spPr>
          <a:xfrm>
            <a:off x="677180" y="1921378"/>
            <a:ext cx="514350" cy="367193"/>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9" name="TextBox 48">
            <a:extLst>
              <a:ext uri="{FF2B5EF4-FFF2-40B4-BE49-F238E27FC236}">
                <a16:creationId xmlns:a16="http://schemas.microsoft.com/office/drawing/2014/main" id="{D062D455-9704-4221-A6F1-D6EE3BA582F7}"/>
              </a:ext>
            </a:extLst>
          </p:cNvPr>
          <p:cNvSpPr txBox="1"/>
          <p:nvPr/>
        </p:nvSpPr>
        <p:spPr>
          <a:xfrm>
            <a:off x="509885" y="1621572"/>
            <a:ext cx="334587" cy="307777"/>
          </a:xfrm>
          <a:prstGeom prst="rect">
            <a:avLst/>
          </a:prstGeom>
          <a:noFill/>
        </p:spPr>
        <p:txBody>
          <a:bodyPr wrap="square" rtlCol="0">
            <a:spAutoFit/>
          </a:bodyPr>
          <a:lstStyle/>
          <a:p>
            <a:r>
              <a:rPr lang="ko-KR" altLang="en-US" sz="1400" dirty="0">
                <a:solidFill>
                  <a:schemeClr val="accent1">
                    <a:lumMod val="50000"/>
                  </a:schemeClr>
                </a:solidFill>
              </a:rPr>
              <a:t>光</a:t>
            </a:r>
          </a:p>
        </p:txBody>
      </p:sp>
      <p:cxnSp>
        <p:nvCxnSpPr>
          <p:cNvPr id="56" name="직선 화살표 연결선 55">
            <a:extLst>
              <a:ext uri="{FF2B5EF4-FFF2-40B4-BE49-F238E27FC236}">
                <a16:creationId xmlns:a16="http://schemas.microsoft.com/office/drawing/2014/main" id="{05CC8958-102F-4DCC-BD2B-C9B3A67D4842}"/>
              </a:ext>
            </a:extLst>
          </p:cNvPr>
          <p:cNvCxnSpPr>
            <a:cxnSpLocks/>
          </p:cNvCxnSpPr>
          <p:nvPr/>
        </p:nvCxnSpPr>
        <p:spPr>
          <a:xfrm>
            <a:off x="2359819" y="904734"/>
            <a:ext cx="818528" cy="707637"/>
          </a:xfrm>
          <a:prstGeom prst="straightConnector1">
            <a:avLst/>
          </a:prstGeom>
          <a:ln>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8" name="직선 화살표 연결선 57">
            <a:extLst>
              <a:ext uri="{FF2B5EF4-FFF2-40B4-BE49-F238E27FC236}">
                <a16:creationId xmlns:a16="http://schemas.microsoft.com/office/drawing/2014/main" id="{988EF1B6-7E04-4FE9-ABD3-00EC5D4FA6F2}"/>
              </a:ext>
            </a:extLst>
          </p:cNvPr>
          <p:cNvCxnSpPr>
            <a:cxnSpLocks/>
          </p:cNvCxnSpPr>
          <p:nvPr/>
        </p:nvCxnSpPr>
        <p:spPr>
          <a:xfrm>
            <a:off x="2507456" y="728522"/>
            <a:ext cx="663334" cy="744385"/>
          </a:xfrm>
          <a:prstGeom prst="straightConnector1">
            <a:avLst/>
          </a:prstGeom>
          <a:ln>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2" name="직선 화살표 연결선 61">
            <a:extLst>
              <a:ext uri="{FF2B5EF4-FFF2-40B4-BE49-F238E27FC236}">
                <a16:creationId xmlns:a16="http://schemas.microsoft.com/office/drawing/2014/main" id="{AE48E9D9-17C2-4A8D-9C5D-AE818A695F49}"/>
              </a:ext>
            </a:extLst>
          </p:cNvPr>
          <p:cNvCxnSpPr>
            <a:cxnSpLocks/>
          </p:cNvCxnSpPr>
          <p:nvPr/>
        </p:nvCxnSpPr>
        <p:spPr>
          <a:xfrm>
            <a:off x="2168104" y="1320972"/>
            <a:ext cx="1010243" cy="486222"/>
          </a:xfrm>
          <a:prstGeom prst="straightConnector1">
            <a:avLst/>
          </a:prstGeom>
          <a:ln>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4" name="직선 화살표 연결선 63">
            <a:extLst>
              <a:ext uri="{FF2B5EF4-FFF2-40B4-BE49-F238E27FC236}">
                <a16:creationId xmlns:a16="http://schemas.microsoft.com/office/drawing/2014/main" id="{D9FA5DD8-DB36-4191-B029-6EF3EF6D5E8A}"/>
              </a:ext>
            </a:extLst>
          </p:cNvPr>
          <p:cNvCxnSpPr>
            <a:cxnSpLocks/>
          </p:cNvCxnSpPr>
          <p:nvPr/>
        </p:nvCxnSpPr>
        <p:spPr>
          <a:xfrm>
            <a:off x="2114550" y="1547672"/>
            <a:ext cx="1063797" cy="341160"/>
          </a:xfrm>
          <a:prstGeom prst="straightConnector1">
            <a:avLst/>
          </a:prstGeom>
          <a:ln>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9" name="직선 화살표 연결선 68">
            <a:extLst>
              <a:ext uri="{FF2B5EF4-FFF2-40B4-BE49-F238E27FC236}">
                <a16:creationId xmlns:a16="http://schemas.microsoft.com/office/drawing/2014/main" id="{DAB42CAD-BAE0-4DDF-8B69-64CBAE1886DA}"/>
              </a:ext>
            </a:extLst>
          </p:cNvPr>
          <p:cNvCxnSpPr>
            <a:cxnSpLocks/>
          </p:cNvCxnSpPr>
          <p:nvPr/>
        </p:nvCxnSpPr>
        <p:spPr>
          <a:xfrm>
            <a:off x="2070957" y="1778199"/>
            <a:ext cx="1112649" cy="185891"/>
          </a:xfrm>
          <a:prstGeom prst="straightConnector1">
            <a:avLst/>
          </a:prstGeom>
          <a:ln>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9" name="직선 화살표 연결선 78">
            <a:extLst>
              <a:ext uri="{FF2B5EF4-FFF2-40B4-BE49-F238E27FC236}">
                <a16:creationId xmlns:a16="http://schemas.microsoft.com/office/drawing/2014/main" id="{39E98BBC-2CD9-47DD-9D12-BDF46A096B3F}"/>
              </a:ext>
            </a:extLst>
          </p:cNvPr>
          <p:cNvCxnSpPr>
            <a:cxnSpLocks/>
            <a:stCxn id="46" idx="2"/>
          </p:cNvCxnSpPr>
          <p:nvPr/>
        </p:nvCxnSpPr>
        <p:spPr>
          <a:xfrm>
            <a:off x="2061240" y="2059481"/>
            <a:ext cx="1122366" cy="0"/>
          </a:xfrm>
          <a:prstGeom prst="straightConnector1">
            <a:avLst/>
          </a:prstGeom>
          <a:ln>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1" name="직선 화살표 연결선 80">
            <a:extLst>
              <a:ext uri="{FF2B5EF4-FFF2-40B4-BE49-F238E27FC236}">
                <a16:creationId xmlns:a16="http://schemas.microsoft.com/office/drawing/2014/main" id="{5F1015D3-929C-405E-A963-32FED249C3CE}"/>
              </a:ext>
            </a:extLst>
          </p:cNvPr>
          <p:cNvCxnSpPr>
            <a:cxnSpLocks/>
          </p:cNvCxnSpPr>
          <p:nvPr/>
        </p:nvCxnSpPr>
        <p:spPr>
          <a:xfrm flipV="1">
            <a:off x="2061240" y="2161341"/>
            <a:ext cx="1117107" cy="153094"/>
          </a:xfrm>
          <a:prstGeom prst="straightConnector1">
            <a:avLst/>
          </a:prstGeom>
          <a:ln>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3" name="직선 화살표 연결선 82">
            <a:extLst>
              <a:ext uri="{FF2B5EF4-FFF2-40B4-BE49-F238E27FC236}">
                <a16:creationId xmlns:a16="http://schemas.microsoft.com/office/drawing/2014/main" id="{EF4043F9-D77E-4BB2-BE9E-968C06032A76}"/>
              </a:ext>
            </a:extLst>
          </p:cNvPr>
          <p:cNvCxnSpPr>
            <a:cxnSpLocks/>
          </p:cNvCxnSpPr>
          <p:nvPr/>
        </p:nvCxnSpPr>
        <p:spPr>
          <a:xfrm flipV="1">
            <a:off x="2114550" y="2257132"/>
            <a:ext cx="1063797" cy="366869"/>
          </a:xfrm>
          <a:prstGeom prst="straightConnector1">
            <a:avLst/>
          </a:prstGeom>
          <a:ln>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5" name="직선 화살표 연결선 84">
            <a:extLst>
              <a:ext uri="{FF2B5EF4-FFF2-40B4-BE49-F238E27FC236}">
                <a16:creationId xmlns:a16="http://schemas.microsoft.com/office/drawing/2014/main" id="{C132F3D7-3C11-47F1-B541-54F1277907FA}"/>
              </a:ext>
            </a:extLst>
          </p:cNvPr>
          <p:cNvCxnSpPr>
            <a:cxnSpLocks/>
          </p:cNvCxnSpPr>
          <p:nvPr/>
        </p:nvCxnSpPr>
        <p:spPr>
          <a:xfrm flipV="1">
            <a:off x="2220246" y="2362188"/>
            <a:ext cx="958101" cy="579704"/>
          </a:xfrm>
          <a:prstGeom prst="straightConnector1">
            <a:avLst/>
          </a:prstGeom>
          <a:ln>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7" name="직선 화살표 연결선 86">
            <a:extLst>
              <a:ext uri="{FF2B5EF4-FFF2-40B4-BE49-F238E27FC236}">
                <a16:creationId xmlns:a16="http://schemas.microsoft.com/office/drawing/2014/main" id="{403AB8A7-8FC8-4A9F-A103-7334E8602D1C}"/>
              </a:ext>
            </a:extLst>
          </p:cNvPr>
          <p:cNvCxnSpPr>
            <a:cxnSpLocks/>
          </p:cNvCxnSpPr>
          <p:nvPr/>
        </p:nvCxnSpPr>
        <p:spPr>
          <a:xfrm flipV="1">
            <a:off x="2359819" y="2487290"/>
            <a:ext cx="823787" cy="712970"/>
          </a:xfrm>
          <a:prstGeom prst="straightConnector1">
            <a:avLst/>
          </a:prstGeom>
          <a:ln>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0" name="직선 화살표 연결선 89">
            <a:extLst>
              <a:ext uri="{FF2B5EF4-FFF2-40B4-BE49-F238E27FC236}">
                <a16:creationId xmlns:a16="http://schemas.microsoft.com/office/drawing/2014/main" id="{5F089C1C-CC35-4FEF-AFEE-AA13709431D1}"/>
              </a:ext>
            </a:extLst>
          </p:cNvPr>
          <p:cNvCxnSpPr>
            <a:cxnSpLocks/>
          </p:cNvCxnSpPr>
          <p:nvPr/>
        </p:nvCxnSpPr>
        <p:spPr>
          <a:xfrm flipV="1">
            <a:off x="2471738" y="2598858"/>
            <a:ext cx="706609" cy="760305"/>
          </a:xfrm>
          <a:prstGeom prst="straightConnector1">
            <a:avLst/>
          </a:prstGeom>
          <a:ln>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3" name="직선 연결선 92">
            <a:extLst>
              <a:ext uri="{FF2B5EF4-FFF2-40B4-BE49-F238E27FC236}">
                <a16:creationId xmlns:a16="http://schemas.microsoft.com/office/drawing/2014/main" id="{3EE7F6F6-D878-4D79-94E0-833B07A1110B}"/>
              </a:ext>
            </a:extLst>
          </p:cNvPr>
          <p:cNvCxnSpPr>
            <a:cxnSpLocks/>
          </p:cNvCxnSpPr>
          <p:nvPr/>
        </p:nvCxnSpPr>
        <p:spPr>
          <a:xfrm flipH="1">
            <a:off x="1548574" y="3351715"/>
            <a:ext cx="923164" cy="0"/>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7" name="직선 연결선 96">
            <a:extLst>
              <a:ext uri="{FF2B5EF4-FFF2-40B4-BE49-F238E27FC236}">
                <a16:creationId xmlns:a16="http://schemas.microsoft.com/office/drawing/2014/main" id="{1C724B2B-A86F-41AA-A1CC-A6E5AFAD7A92}"/>
              </a:ext>
            </a:extLst>
          </p:cNvPr>
          <p:cNvCxnSpPr>
            <a:cxnSpLocks/>
          </p:cNvCxnSpPr>
          <p:nvPr/>
        </p:nvCxnSpPr>
        <p:spPr>
          <a:xfrm flipH="1" flipV="1">
            <a:off x="1556340" y="3200109"/>
            <a:ext cx="803480" cy="1"/>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1" name="직선 연결선 100">
            <a:extLst>
              <a:ext uri="{FF2B5EF4-FFF2-40B4-BE49-F238E27FC236}">
                <a16:creationId xmlns:a16="http://schemas.microsoft.com/office/drawing/2014/main" id="{ECF2F5E2-1FED-42AF-A10A-F6C53AD3EE9D}"/>
              </a:ext>
            </a:extLst>
          </p:cNvPr>
          <p:cNvCxnSpPr>
            <a:cxnSpLocks/>
          </p:cNvCxnSpPr>
          <p:nvPr/>
        </p:nvCxnSpPr>
        <p:spPr>
          <a:xfrm flipH="1" flipV="1">
            <a:off x="1556340" y="2945968"/>
            <a:ext cx="670085" cy="1"/>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3" name="직선 연결선 102">
            <a:extLst>
              <a:ext uri="{FF2B5EF4-FFF2-40B4-BE49-F238E27FC236}">
                <a16:creationId xmlns:a16="http://schemas.microsoft.com/office/drawing/2014/main" id="{A6FE6507-9848-4954-9052-282B92EE00AB}"/>
              </a:ext>
            </a:extLst>
          </p:cNvPr>
          <p:cNvCxnSpPr>
            <a:cxnSpLocks/>
          </p:cNvCxnSpPr>
          <p:nvPr/>
        </p:nvCxnSpPr>
        <p:spPr>
          <a:xfrm flipH="1" flipV="1">
            <a:off x="1556340" y="2623998"/>
            <a:ext cx="573419" cy="1"/>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4" name="직선 연결선 103">
            <a:extLst>
              <a:ext uri="{FF2B5EF4-FFF2-40B4-BE49-F238E27FC236}">
                <a16:creationId xmlns:a16="http://schemas.microsoft.com/office/drawing/2014/main" id="{2E1CE668-42AD-4E4E-972B-8D2E4EDD54E8}"/>
              </a:ext>
            </a:extLst>
          </p:cNvPr>
          <p:cNvCxnSpPr>
            <a:cxnSpLocks/>
          </p:cNvCxnSpPr>
          <p:nvPr/>
        </p:nvCxnSpPr>
        <p:spPr>
          <a:xfrm flipH="1" flipV="1">
            <a:off x="1556340" y="2313622"/>
            <a:ext cx="514617" cy="1"/>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5" name="직선 연결선 104">
            <a:extLst>
              <a:ext uri="{FF2B5EF4-FFF2-40B4-BE49-F238E27FC236}">
                <a16:creationId xmlns:a16="http://schemas.microsoft.com/office/drawing/2014/main" id="{F23238FA-31D9-49B0-B21B-E972A7E2AC60}"/>
              </a:ext>
            </a:extLst>
          </p:cNvPr>
          <p:cNvCxnSpPr>
            <a:cxnSpLocks/>
          </p:cNvCxnSpPr>
          <p:nvPr/>
        </p:nvCxnSpPr>
        <p:spPr>
          <a:xfrm flipH="1" flipV="1">
            <a:off x="1556340" y="2059327"/>
            <a:ext cx="503306" cy="1"/>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6" name="직선 연결선 105">
            <a:extLst>
              <a:ext uri="{FF2B5EF4-FFF2-40B4-BE49-F238E27FC236}">
                <a16:creationId xmlns:a16="http://schemas.microsoft.com/office/drawing/2014/main" id="{2250DC26-F1B6-4C1D-88DD-3727D6DFA14C}"/>
              </a:ext>
            </a:extLst>
          </p:cNvPr>
          <p:cNvCxnSpPr>
            <a:cxnSpLocks/>
          </p:cNvCxnSpPr>
          <p:nvPr/>
        </p:nvCxnSpPr>
        <p:spPr>
          <a:xfrm flipH="1" flipV="1">
            <a:off x="1556340" y="1775461"/>
            <a:ext cx="522414" cy="1"/>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8" name="직선 연결선 107">
            <a:extLst>
              <a:ext uri="{FF2B5EF4-FFF2-40B4-BE49-F238E27FC236}">
                <a16:creationId xmlns:a16="http://schemas.microsoft.com/office/drawing/2014/main" id="{DE6867FA-57DF-48E1-816F-56417AA6F497}"/>
              </a:ext>
            </a:extLst>
          </p:cNvPr>
          <p:cNvCxnSpPr>
            <a:cxnSpLocks/>
          </p:cNvCxnSpPr>
          <p:nvPr/>
        </p:nvCxnSpPr>
        <p:spPr>
          <a:xfrm flipH="1" flipV="1">
            <a:off x="1556340" y="1546414"/>
            <a:ext cx="558454" cy="1"/>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9" name="직선 연결선 108">
            <a:extLst>
              <a:ext uri="{FF2B5EF4-FFF2-40B4-BE49-F238E27FC236}">
                <a16:creationId xmlns:a16="http://schemas.microsoft.com/office/drawing/2014/main" id="{0F1FF855-E12D-41C2-AC33-7478814DA380}"/>
              </a:ext>
            </a:extLst>
          </p:cNvPr>
          <p:cNvCxnSpPr>
            <a:cxnSpLocks/>
          </p:cNvCxnSpPr>
          <p:nvPr/>
        </p:nvCxnSpPr>
        <p:spPr>
          <a:xfrm flipH="1">
            <a:off x="1556340" y="1320972"/>
            <a:ext cx="611764" cy="0"/>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2" name="직선 연결선 111">
            <a:extLst>
              <a:ext uri="{FF2B5EF4-FFF2-40B4-BE49-F238E27FC236}">
                <a16:creationId xmlns:a16="http://schemas.microsoft.com/office/drawing/2014/main" id="{9987FB5E-7273-4B58-98F4-1DF92990422C}"/>
              </a:ext>
            </a:extLst>
          </p:cNvPr>
          <p:cNvCxnSpPr>
            <a:cxnSpLocks/>
          </p:cNvCxnSpPr>
          <p:nvPr/>
        </p:nvCxnSpPr>
        <p:spPr>
          <a:xfrm flipH="1">
            <a:off x="1556340" y="1124821"/>
            <a:ext cx="689179" cy="0"/>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3" name="직선 연결선 112">
            <a:extLst>
              <a:ext uri="{FF2B5EF4-FFF2-40B4-BE49-F238E27FC236}">
                <a16:creationId xmlns:a16="http://schemas.microsoft.com/office/drawing/2014/main" id="{7B889A03-3C3C-4374-8AC8-3C2B98B22E12}"/>
              </a:ext>
            </a:extLst>
          </p:cNvPr>
          <p:cNvCxnSpPr>
            <a:cxnSpLocks/>
          </p:cNvCxnSpPr>
          <p:nvPr/>
        </p:nvCxnSpPr>
        <p:spPr>
          <a:xfrm flipH="1">
            <a:off x="1556340" y="909763"/>
            <a:ext cx="803479" cy="0"/>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4" name="직선 연결선 113">
            <a:extLst>
              <a:ext uri="{FF2B5EF4-FFF2-40B4-BE49-F238E27FC236}">
                <a16:creationId xmlns:a16="http://schemas.microsoft.com/office/drawing/2014/main" id="{030F375F-D8C8-4B9E-A1A6-37AA13A32198}"/>
              </a:ext>
            </a:extLst>
          </p:cNvPr>
          <p:cNvCxnSpPr>
            <a:cxnSpLocks/>
          </p:cNvCxnSpPr>
          <p:nvPr/>
        </p:nvCxnSpPr>
        <p:spPr>
          <a:xfrm flipH="1">
            <a:off x="1556340" y="730505"/>
            <a:ext cx="948004" cy="1834"/>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6" name="직선 화살표 연결선 145">
            <a:extLst>
              <a:ext uri="{FF2B5EF4-FFF2-40B4-BE49-F238E27FC236}">
                <a16:creationId xmlns:a16="http://schemas.microsoft.com/office/drawing/2014/main" id="{91B0890E-F8B5-4F0D-BDEF-0E76D2F23772}"/>
              </a:ext>
            </a:extLst>
          </p:cNvPr>
          <p:cNvCxnSpPr>
            <a:cxnSpLocks/>
          </p:cNvCxnSpPr>
          <p:nvPr/>
        </p:nvCxnSpPr>
        <p:spPr>
          <a:xfrm>
            <a:off x="2245519" y="1124821"/>
            <a:ext cx="926138" cy="595736"/>
          </a:xfrm>
          <a:prstGeom prst="straightConnector1">
            <a:avLst/>
          </a:prstGeom>
          <a:ln>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82" name="그림 81">
            <a:extLst>
              <a:ext uri="{FF2B5EF4-FFF2-40B4-BE49-F238E27FC236}">
                <a16:creationId xmlns:a16="http://schemas.microsoft.com/office/drawing/2014/main" id="{270E6D17-91F9-4A65-AA59-27C2F26B75EF}"/>
              </a:ext>
            </a:extLst>
          </p:cNvPr>
          <p:cNvPicPr>
            <a:picLocks noChangeAspect="1"/>
          </p:cNvPicPr>
          <p:nvPr/>
        </p:nvPicPr>
        <p:blipFill rotWithShape="1">
          <a:blip r:embed="rId2">
            <a:extLst>
              <a:ext uri="{28A0092B-C50C-407E-A947-70E740481C1C}">
                <a14:useLocalDpi xmlns:a14="http://schemas.microsoft.com/office/drawing/2010/main" val="0"/>
              </a:ext>
            </a:extLst>
          </a:blip>
          <a:srcRect l="71699" t="4286" r="5579" b="12357"/>
          <a:stretch/>
        </p:blipFill>
        <p:spPr>
          <a:xfrm>
            <a:off x="6614941" y="762132"/>
            <a:ext cx="847606" cy="2604149"/>
          </a:xfrm>
          <a:prstGeom prst="rect">
            <a:avLst/>
          </a:prstGeom>
        </p:spPr>
      </p:pic>
      <p:pic>
        <p:nvPicPr>
          <p:cNvPr id="84" name="그림 83">
            <a:extLst>
              <a:ext uri="{FF2B5EF4-FFF2-40B4-BE49-F238E27FC236}">
                <a16:creationId xmlns:a16="http://schemas.microsoft.com/office/drawing/2014/main" id="{093062BA-0F88-4554-B51C-92501F5DF051}"/>
              </a:ext>
            </a:extLst>
          </p:cNvPr>
          <p:cNvPicPr>
            <a:picLocks noChangeAspect="1"/>
          </p:cNvPicPr>
          <p:nvPr/>
        </p:nvPicPr>
        <p:blipFill rotWithShape="1">
          <a:blip r:embed="rId2">
            <a:extLst>
              <a:ext uri="{28A0092B-C50C-407E-A947-70E740481C1C}">
                <a14:useLocalDpi xmlns:a14="http://schemas.microsoft.com/office/drawing/2010/main" val="0"/>
              </a:ext>
            </a:extLst>
          </a:blip>
          <a:srcRect l="26108" t="4286" r="50416" b="12357"/>
          <a:stretch/>
        </p:blipFill>
        <p:spPr>
          <a:xfrm>
            <a:off x="5050469" y="733623"/>
            <a:ext cx="875764" cy="2604149"/>
          </a:xfrm>
          <a:prstGeom prst="rect">
            <a:avLst/>
          </a:prstGeom>
        </p:spPr>
      </p:pic>
      <p:pic>
        <p:nvPicPr>
          <p:cNvPr id="86" name="그림 85">
            <a:extLst>
              <a:ext uri="{FF2B5EF4-FFF2-40B4-BE49-F238E27FC236}">
                <a16:creationId xmlns:a16="http://schemas.microsoft.com/office/drawing/2014/main" id="{3E124479-5BA3-47E2-A9B4-840442E11DBB}"/>
              </a:ext>
            </a:extLst>
          </p:cNvPr>
          <p:cNvPicPr>
            <a:picLocks noChangeAspect="1"/>
          </p:cNvPicPr>
          <p:nvPr/>
        </p:nvPicPr>
        <p:blipFill rotWithShape="1">
          <a:blip r:embed="rId2">
            <a:extLst>
              <a:ext uri="{28A0092B-C50C-407E-A947-70E740481C1C}">
                <a14:useLocalDpi xmlns:a14="http://schemas.microsoft.com/office/drawing/2010/main" val="0"/>
              </a:ext>
            </a:extLst>
          </a:blip>
          <a:srcRect l="50482" t="4286" r="27979" b="12357"/>
          <a:stretch/>
        </p:blipFill>
        <p:spPr>
          <a:xfrm>
            <a:off x="5926233" y="762132"/>
            <a:ext cx="803480" cy="2604149"/>
          </a:xfrm>
          <a:prstGeom prst="rect">
            <a:avLst/>
          </a:prstGeom>
        </p:spPr>
      </p:pic>
      <p:sp>
        <p:nvSpPr>
          <p:cNvPr id="6" name="직사각형 5">
            <a:extLst>
              <a:ext uri="{FF2B5EF4-FFF2-40B4-BE49-F238E27FC236}">
                <a16:creationId xmlns:a16="http://schemas.microsoft.com/office/drawing/2014/main" id="{EAF8F016-DA77-4163-96D7-3CE1535160FE}"/>
              </a:ext>
            </a:extLst>
          </p:cNvPr>
          <p:cNvSpPr/>
          <p:nvPr/>
        </p:nvSpPr>
        <p:spPr>
          <a:xfrm>
            <a:off x="8179191" y="3303515"/>
            <a:ext cx="3416320" cy="307777"/>
          </a:xfrm>
          <a:prstGeom prst="rect">
            <a:avLst/>
          </a:prstGeom>
        </p:spPr>
        <p:txBody>
          <a:bodyPr wrap="none">
            <a:spAutoFit/>
          </a:bodyPr>
          <a:lstStyle/>
          <a:p>
            <a:r>
              <a:rPr lang="ko-KR" altLang="en-US" sz="1400" b="1" dirty="0">
                <a:latin typeface="Yu Gothic" panose="020B0400000000000000" pitchFamily="34" charset="-128"/>
              </a:rPr>
              <a:t>屈折率異方性、誘電率異方性を持つ液晶</a:t>
            </a:r>
          </a:p>
        </p:txBody>
      </p:sp>
      <p:grpSp>
        <p:nvGrpSpPr>
          <p:cNvPr id="17" name="그룹 16">
            <a:extLst>
              <a:ext uri="{FF2B5EF4-FFF2-40B4-BE49-F238E27FC236}">
                <a16:creationId xmlns:a16="http://schemas.microsoft.com/office/drawing/2014/main" id="{F5A122A8-4580-4864-B9A9-E854EAC4D078}"/>
              </a:ext>
            </a:extLst>
          </p:cNvPr>
          <p:cNvGrpSpPr/>
          <p:nvPr/>
        </p:nvGrpSpPr>
        <p:grpSpPr>
          <a:xfrm>
            <a:off x="7038744" y="4174058"/>
            <a:ext cx="4721527" cy="2141016"/>
            <a:chOff x="6729713" y="4351606"/>
            <a:chExt cx="4721527" cy="2141016"/>
          </a:xfrm>
        </p:grpSpPr>
        <p:sp>
          <p:nvSpPr>
            <p:cNvPr id="94" name="순서도: 지연 49">
              <a:extLst>
                <a:ext uri="{FF2B5EF4-FFF2-40B4-BE49-F238E27FC236}">
                  <a16:creationId xmlns:a16="http://schemas.microsoft.com/office/drawing/2014/main" id="{78289255-154C-4635-BB1C-C143D66CADC0}"/>
                </a:ext>
              </a:extLst>
            </p:cNvPr>
            <p:cNvSpPr/>
            <p:nvPr/>
          </p:nvSpPr>
          <p:spPr>
            <a:xfrm rot="16200000">
              <a:off x="8374409" y="4531355"/>
              <a:ext cx="116915" cy="1147209"/>
            </a:xfrm>
            <a:prstGeom prst="flowChartDelay">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95" name="직사각형 94">
              <a:extLst>
                <a:ext uri="{FF2B5EF4-FFF2-40B4-BE49-F238E27FC236}">
                  <a16:creationId xmlns:a16="http://schemas.microsoft.com/office/drawing/2014/main" id="{816A2706-146D-4EE6-9EBB-199FF012463E}"/>
                </a:ext>
              </a:extLst>
            </p:cNvPr>
            <p:cNvSpPr/>
            <p:nvPr/>
          </p:nvSpPr>
          <p:spPr>
            <a:xfrm>
              <a:off x="7672138" y="4976982"/>
              <a:ext cx="221745" cy="135598"/>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96" name="직사각형 95">
              <a:extLst>
                <a:ext uri="{FF2B5EF4-FFF2-40B4-BE49-F238E27FC236}">
                  <a16:creationId xmlns:a16="http://schemas.microsoft.com/office/drawing/2014/main" id="{4F6895F4-9438-461B-9C07-E70E67A04330}"/>
                </a:ext>
              </a:extLst>
            </p:cNvPr>
            <p:cNvSpPr/>
            <p:nvPr/>
          </p:nvSpPr>
          <p:spPr>
            <a:xfrm>
              <a:off x="8942819" y="4989821"/>
              <a:ext cx="221745" cy="135598"/>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98" name="순서도: 지연 97">
              <a:extLst>
                <a:ext uri="{FF2B5EF4-FFF2-40B4-BE49-F238E27FC236}">
                  <a16:creationId xmlns:a16="http://schemas.microsoft.com/office/drawing/2014/main" id="{7FE5F8AE-5F53-4014-A79D-0A14E2F36716}"/>
                </a:ext>
              </a:extLst>
            </p:cNvPr>
            <p:cNvSpPr/>
            <p:nvPr/>
          </p:nvSpPr>
          <p:spPr>
            <a:xfrm rot="16200000">
              <a:off x="8286347" y="4427999"/>
              <a:ext cx="266205" cy="1140485"/>
            </a:xfrm>
            <a:prstGeom prst="flowChartDelay">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99" name="막힌 원호 98">
              <a:extLst>
                <a:ext uri="{FF2B5EF4-FFF2-40B4-BE49-F238E27FC236}">
                  <a16:creationId xmlns:a16="http://schemas.microsoft.com/office/drawing/2014/main" id="{B916CA23-2EE7-43C7-92F7-D6A17B8FB478}"/>
                </a:ext>
              </a:extLst>
            </p:cNvPr>
            <p:cNvSpPr/>
            <p:nvPr/>
          </p:nvSpPr>
          <p:spPr>
            <a:xfrm>
              <a:off x="7100670" y="5001279"/>
              <a:ext cx="2724922" cy="1154416"/>
            </a:xfrm>
            <a:prstGeom prst="blockArc">
              <a:avLst>
                <a:gd name="adj1" fmla="val 10800000"/>
                <a:gd name="adj2" fmla="val 21554636"/>
                <a:gd name="adj3" fmla="val 13322"/>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solidFill>
                  <a:schemeClr val="tx1"/>
                </a:solidFill>
              </a:endParaRPr>
            </a:p>
          </p:txBody>
        </p:sp>
        <p:sp>
          <p:nvSpPr>
            <p:cNvPr id="100" name="막힌 원호 99">
              <a:extLst>
                <a:ext uri="{FF2B5EF4-FFF2-40B4-BE49-F238E27FC236}">
                  <a16:creationId xmlns:a16="http://schemas.microsoft.com/office/drawing/2014/main" id="{B2917729-509A-4012-951C-0CA12E8CF945}"/>
                </a:ext>
              </a:extLst>
            </p:cNvPr>
            <p:cNvSpPr/>
            <p:nvPr/>
          </p:nvSpPr>
          <p:spPr>
            <a:xfrm>
              <a:off x="6729713" y="4770833"/>
              <a:ext cx="3456606" cy="1721789"/>
            </a:xfrm>
            <a:prstGeom prst="blockArc">
              <a:avLst>
                <a:gd name="adj1" fmla="val 10969348"/>
                <a:gd name="adj2" fmla="val 21328729"/>
                <a:gd name="adj3" fmla="val 9242"/>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solidFill>
                  <a:schemeClr val="tx1"/>
                </a:solidFill>
              </a:endParaRPr>
            </a:p>
          </p:txBody>
        </p:sp>
        <p:sp>
          <p:nvSpPr>
            <p:cNvPr id="66" name="TextBox 65">
              <a:extLst>
                <a:ext uri="{FF2B5EF4-FFF2-40B4-BE49-F238E27FC236}">
                  <a16:creationId xmlns:a16="http://schemas.microsoft.com/office/drawing/2014/main" id="{53450D65-B6CF-47B5-B786-61A785A8077F}"/>
                </a:ext>
              </a:extLst>
            </p:cNvPr>
            <p:cNvSpPr txBox="1"/>
            <p:nvPr/>
          </p:nvSpPr>
          <p:spPr>
            <a:xfrm>
              <a:off x="7038744" y="5986773"/>
              <a:ext cx="2919095" cy="338554"/>
            </a:xfrm>
            <a:prstGeom prst="rect">
              <a:avLst/>
            </a:prstGeom>
            <a:noFill/>
          </p:spPr>
          <p:txBody>
            <a:bodyPr wrap="square" rtlCol="0">
              <a:spAutoFit/>
            </a:bodyPr>
            <a:lstStyle/>
            <a:p>
              <a:r>
                <a:rPr lang="ja-JP" altLang="en-US" sz="1600" b="1" dirty="0"/>
                <a:t>液晶フレネルレンズの模式図</a:t>
              </a:r>
              <a:endParaRPr lang="ko-KR" altLang="en-US" sz="1600" b="1" dirty="0"/>
            </a:p>
          </p:txBody>
        </p:sp>
        <p:sp>
          <p:nvSpPr>
            <p:cNvPr id="8" name="직사각형 7">
              <a:extLst>
                <a:ext uri="{FF2B5EF4-FFF2-40B4-BE49-F238E27FC236}">
                  <a16:creationId xmlns:a16="http://schemas.microsoft.com/office/drawing/2014/main" id="{C62DF031-CAAC-4A8C-984C-60799C6798E9}"/>
                </a:ext>
              </a:extLst>
            </p:cNvPr>
            <p:cNvSpPr/>
            <p:nvPr/>
          </p:nvSpPr>
          <p:spPr>
            <a:xfrm>
              <a:off x="9887351" y="4560984"/>
              <a:ext cx="1261884" cy="307777"/>
            </a:xfrm>
            <a:prstGeom prst="rect">
              <a:avLst/>
            </a:prstGeom>
          </p:spPr>
          <p:txBody>
            <a:bodyPr wrap="none">
              <a:spAutoFit/>
            </a:bodyPr>
            <a:lstStyle/>
            <a:p>
              <a:r>
                <a:rPr lang="ko-KR" altLang="en-US" sz="1400" b="1" dirty="0"/>
                <a:t>通常のレンズ</a:t>
              </a:r>
            </a:p>
          </p:txBody>
        </p:sp>
        <p:cxnSp>
          <p:nvCxnSpPr>
            <p:cNvPr id="11" name="직선 화살표 연결선 10">
              <a:extLst>
                <a:ext uri="{FF2B5EF4-FFF2-40B4-BE49-F238E27FC236}">
                  <a16:creationId xmlns:a16="http://schemas.microsoft.com/office/drawing/2014/main" id="{D6DE40B3-212A-496F-AEB9-27AE08C04427}"/>
                </a:ext>
              </a:extLst>
            </p:cNvPr>
            <p:cNvCxnSpPr>
              <a:stCxn id="8" idx="1"/>
            </p:cNvCxnSpPr>
            <p:nvPr/>
          </p:nvCxnSpPr>
          <p:spPr>
            <a:xfrm flipH="1">
              <a:off x="9409879" y="4714873"/>
              <a:ext cx="477472" cy="1502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C3426BBF-16D3-4932-9504-E3C3035B8562}"/>
                </a:ext>
              </a:extLst>
            </p:cNvPr>
            <p:cNvSpPr txBox="1"/>
            <p:nvPr/>
          </p:nvSpPr>
          <p:spPr>
            <a:xfrm>
              <a:off x="10019765" y="5658543"/>
              <a:ext cx="1431475" cy="307777"/>
            </a:xfrm>
            <a:prstGeom prst="rect">
              <a:avLst/>
            </a:prstGeom>
            <a:noFill/>
          </p:spPr>
          <p:txBody>
            <a:bodyPr wrap="square" rtlCol="0">
              <a:spAutoFit/>
            </a:bodyPr>
            <a:lstStyle/>
            <a:p>
              <a:r>
                <a:rPr lang="ja-JP" altLang="en-US" sz="1400" b="1" dirty="0"/>
                <a:t>フレネルレンズ</a:t>
              </a:r>
              <a:endParaRPr lang="ko-KR" altLang="en-US" sz="1400" b="1" dirty="0"/>
            </a:p>
          </p:txBody>
        </p:sp>
        <p:cxnSp>
          <p:nvCxnSpPr>
            <p:cNvPr id="13" name="직선 화살표 연결선 12">
              <a:extLst>
                <a:ext uri="{FF2B5EF4-FFF2-40B4-BE49-F238E27FC236}">
                  <a16:creationId xmlns:a16="http://schemas.microsoft.com/office/drawing/2014/main" id="{55D5B32A-6E59-4E32-B28E-BA92B06AFFAB}"/>
                </a:ext>
              </a:extLst>
            </p:cNvPr>
            <p:cNvCxnSpPr>
              <a:stCxn id="71" idx="1"/>
            </p:cNvCxnSpPr>
            <p:nvPr/>
          </p:nvCxnSpPr>
          <p:spPr>
            <a:xfrm flipH="1" flipV="1">
              <a:off x="9290218" y="5370042"/>
              <a:ext cx="729547" cy="4423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CF10020-32A7-429D-BB48-C08BBCBEE6EB}"/>
                </a:ext>
              </a:extLst>
            </p:cNvPr>
            <p:cNvSpPr txBox="1"/>
            <p:nvPr/>
          </p:nvSpPr>
          <p:spPr>
            <a:xfrm>
              <a:off x="8695757" y="4351606"/>
              <a:ext cx="635239" cy="307777"/>
            </a:xfrm>
            <a:prstGeom prst="rect">
              <a:avLst/>
            </a:prstGeom>
            <a:noFill/>
          </p:spPr>
          <p:txBody>
            <a:bodyPr wrap="square" rtlCol="0">
              <a:spAutoFit/>
            </a:bodyPr>
            <a:lstStyle/>
            <a:p>
              <a:r>
                <a:rPr lang="ko-KR" altLang="en-US" sz="1400" b="1" dirty="0">
                  <a:latin typeface="Yu Gothic" panose="020B0400000000000000" pitchFamily="34" charset="-128"/>
                </a:rPr>
                <a:t>液晶</a:t>
              </a:r>
              <a:endParaRPr lang="ko-KR" altLang="en-US" sz="1400" dirty="0"/>
            </a:p>
          </p:txBody>
        </p:sp>
        <p:cxnSp>
          <p:nvCxnSpPr>
            <p:cNvPr id="16" name="직선 화살표 연결선 15">
              <a:extLst>
                <a:ext uri="{FF2B5EF4-FFF2-40B4-BE49-F238E27FC236}">
                  <a16:creationId xmlns:a16="http://schemas.microsoft.com/office/drawing/2014/main" id="{24DF6DF8-4E2D-4DC1-A880-6526FD3ADAC7}"/>
                </a:ext>
              </a:extLst>
            </p:cNvPr>
            <p:cNvCxnSpPr/>
            <p:nvPr/>
          </p:nvCxnSpPr>
          <p:spPr>
            <a:xfrm flipH="1">
              <a:off x="8742900" y="4643978"/>
              <a:ext cx="170121" cy="3151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74" name="그림 73">
            <a:extLst>
              <a:ext uri="{FF2B5EF4-FFF2-40B4-BE49-F238E27FC236}">
                <a16:creationId xmlns:a16="http://schemas.microsoft.com/office/drawing/2014/main" id="{81EEB177-F32F-4048-9C9B-776821AB73C8}"/>
              </a:ext>
            </a:extLst>
          </p:cNvPr>
          <p:cNvPicPr>
            <a:picLocks noChangeAspect="1"/>
          </p:cNvPicPr>
          <p:nvPr/>
        </p:nvPicPr>
        <p:blipFill rotWithShape="1">
          <a:blip r:embed="rId4">
            <a:extLst>
              <a:ext uri="{28A0092B-C50C-407E-A947-70E740481C1C}">
                <a14:useLocalDpi xmlns:a14="http://schemas.microsoft.com/office/drawing/2010/main" val="0"/>
              </a:ext>
            </a:extLst>
          </a:blip>
          <a:srcRect l="39254" t="15516" r="23652" b="35698"/>
          <a:stretch/>
        </p:blipFill>
        <p:spPr>
          <a:xfrm>
            <a:off x="4561804" y="4174058"/>
            <a:ext cx="1745462" cy="1721789"/>
          </a:xfrm>
          <a:prstGeom prst="rect">
            <a:avLst/>
          </a:prstGeom>
        </p:spPr>
      </p:pic>
      <p:pic>
        <p:nvPicPr>
          <p:cNvPr id="75" name="Picture 2" descr="프레넬 렌즈에 대한 이미지 검색결과">
            <a:extLst>
              <a:ext uri="{FF2B5EF4-FFF2-40B4-BE49-F238E27FC236}">
                <a16:creationId xmlns:a16="http://schemas.microsoft.com/office/drawing/2014/main" id="{BB02CECC-4C46-4156-8F3A-66F87C5AD7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7713" y="4177239"/>
            <a:ext cx="1721789" cy="1721789"/>
          </a:xfrm>
          <a:prstGeom prst="rect">
            <a:avLst/>
          </a:prstGeom>
          <a:noFill/>
          <a:extLst>
            <a:ext uri="{909E8E84-426E-40DD-AFC4-6F175D3DCCD1}">
              <a14:hiddenFill xmlns:a14="http://schemas.microsoft.com/office/drawing/2010/main">
                <a:solidFill>
                  <a:srgbClr val="FFFFFF"/>
                </a:solidFill>
              </a14:hiddenFill>
            </a:ext>
          </a:extLst>
        </p:spPr>
      </p:pic>
      <p:pic>
        <p:nvPicPr>
          <p:cNvPr id="76" name="그림 75">
            <a:extLst>
              <a:ext uri="{FF2B5EF4-FFF2-40B4-BE49-F238E27FC236}">
                <a16:creationId xmlns:a16="http://schemas.microsoft.com/office/drawing/2014/main" id="{661201AF-30A1-4CE9-9429-87C7073417BA}"/>
              </a:ext>
            </a:extLst>
          </p:cNvPr>
          <p:cNvPicPr>
            <a:picLocks noChangeAspect="1"/>
          </p:cNvPicPr>
          <p:nvPr/>
        </p:nvPicPr>
        <p:blipFill rotWithShape="1">
          <a:blip r:embed="rId6"/>
          <a:srcRect l="12846" t="16436" r="21568" b="1015"/>
          <a:stretch/>
        </p:blipFill>
        <p:spPr>
          <a:xfrm>
            <a:off x="2546816" y="4174058"/>
            <a:ext cx="1834333" cy="1731533"/>
          </a:xfrm>
          <a:prstGeom prst="rect">
            <a:avLst/>
          </a:prstGeom>
        </p:spPr>
      </p:pic>
    </p:spTree>
    <p:extLst>
      <p:ext uri="{BB962C8B-B14F-4D97-AF65-F5344CB8AC3E}">
        <p14:creationId xmlns:p14="http://schemas.microsoft.com/office/powerpoint/2010/main" val="1206939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0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0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0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0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1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1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14"/>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4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84"/>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7"/>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86"/>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82"/>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9"/>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74"/>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22"/>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76"/>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75"/>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2" grpId="0"/>
      <p:bldP spid="46" grpId="0" animBg="1"/>
      <p:bldP spid="48" grpId="0" animBg="1"/>
      <p:bldP spid="49"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직선 연결선 3"/>
          <p:cNvCxnSpPr/>
          <p:nvPr/>
        </p:nvCxnSpPr>
        <p:spPr>
          <a:xfrm flipV="1">
            <a:off x="-12851" y="418640"/>
            <a:ext cx="12204851" cy="1101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06802" y="-13833"/>
            <a:ext cx="6268240" cy="461665"/>
          </a:xfrm>
          <a:prstGeom prst="rect">
            <a:avLst/>
          </a:prstGeom>
          <a:noFill/>
        </p:spPr>
        <p:txBody>
          <a:bodyPr wrap="square" rtlCol="0">
            <a:spAutoFit/>
          </a:bodyPr>
          <a:lstStyle/>
          <a:p>
            <a:r>
              <a:rPr lang="ja-JP" altLang="en-US" sz="2400" b="1" dirty="0"/>
              <a:t>成形フレネルレンズ工程</a:t>
            </a:r>
            <a:endParaRPr lang="ko-KR" altLang="en-US" sz="2400" b="1" dirty="0"/>
          </a:p>
        </p:txBody>
      </p:sp>
      <p:sp>
        <p:nvSpPr>
          <p:cNvPr id="7" name="슬라이드 번호 개체 틀 6"/>
          <p:cNvSpPr>
            <a:spLocks noGrp="1"/>
          </p:cNvSpPr>
          <p:nvPr>
            <p:ph type="sldNum" sz="quarter" idx="12"/>
          </p:nvPr>
        </p:nvSpPr>
        <p:spPr/>
        <p:txBody>
          <a:bodyPr/>
          <a:lstStyle/>
          <a:p>
            <a:fld id="{B3CEC559-A2D2-4EC9-9E32-82B84B3A9523}" type="slidenum">
              <a:rPr lang="ko-KR" altLang="en-US" smtClean="0"/>
              <a:t>7</a:t>
            </a:fld>
            <a:endParaRPr lang="ko-KR" altLang="en-US" dirty="0"/>
          </a:p>
        </p:txBody>
      </p:sp>
      <p:sp>
        <p:nvSpPr>
          <p:cNvPr id="16" name="오른쪽 화살표 27">
            <a:extLst>
              <a:ext uri="{FF2B5EF4-FFF2-40B4-BE49-F238E27FC236}">
                <a16:creationId xmlns:a16="http://schemas.microsoft.com/office/drawing/2014/main" id="{5CD5A1A5-E0C0-4FDA-BA42-EDAF49838978}"/>
              </a:ext>
            </a:extLst>
          </p:cNvPr>
          <p:cNvSpPr/>
          <p:nvPr/>
        </p:nvSpPr>
        <p:spPr>
          <a:xfrm>
            <a:off x="2514003" y="3041164"/>
            <a:ext cx="288007" cy="29250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17" name="오른쪽 화살표 28">
            <a:extLst>
              <a:ext uri="{FF2B5EF4-FFF2-40B4-BE49-F238E27FC236}">
                <a16:creationId xmlns:a16="http://schemas.microsoft.com/office/drawing/2014/main" id="{6B817472-FA1D-4AE8-872F-EE982275279F}"/>
              </a:ext>
            </a:extLst>
          </p:cNvPr>
          <p:cNvSpPr/>
          <p:nvPr/>
        </p:nvSpPr>
        <p:spPr>
          <a:xfrm>
            <a:off x="9496402" y="2909304"/>
            <a:ext cx="288007" cy="29250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18" name="오른쪽 화살표 47">
            <a:extLst>
              <a:ext uri="{FF2B5EF4-FFF2-40B4-BE49-F238E27FC236}">
                <a16:creationId xmlns:a16="http://schemas.microsoft.com/office/drawing/2014/main" id="{C425EB6A-AFD2-4CE2-8E6F-14B67790561E}"/>
              </a:ext>
            </a:extLst>
          </p:cNvPr>
          <p:cNvSpPr/>
          <p:nvPr/>
        </p:nvSpPr>
        <p:spPr>
          <a:xfrm>
            <a:off x="5106062" y="2968326"/>
            <a:ext cx="288007" cy="29250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19" name="TextBox 18">
            <a:extLst>
              <a:ext uri="{FF2B5EF4-FFF2-40B4-BE49-F238E27FC236}">
                <a16:creationId xmlns:a16="http://schemas.microsoft.com/office/drawing/2014/main" id="{637301D3-8A88-4E40-B0AC-EEAFF87EF327}"/>
              </a:ext>
            </a:extLst>
          </p:cNvPr>
          <p:cNvSpPr txBox="1"/>
          <p:nvPr/>
        </p:nvSpPr>
        <p:spPr>
          <a:xfrm>
            <a:off x="462140" y="1205116"/>
            <a:ext cx="1671264" cy="369332"/>
          </a:xfrm>
          <a:prstGeom prst="rect">
            <a:avLst/>
          </a:prstGeom>
          <a:noFill/>
        </p:spPr>
        <p:txBody>
          <a:bodyPr wrap="square" rtlCol="0">
            <a:spAutoFit/>
          </a:bodyPr>
          <a:lstStyle/>
          <a:p>
            <a:pPr algn="ctr"/>
            <a:r>
              <a:rPr lang="en-US" altLang="ko-KR" b="1" dirty="0"/>
              <a:t>ITO</a:t>
            </a:r>
            <a:r>
              <a:rPr lang="ko-KR" altLang="en-US" b="1" dirty="0"/>
              <a:t> 蒸着</a:t>
            </a:r>
            <a:endParaRPr lang="en-US" altLang="ko-KR" b="1" dirty="0"/>
          </a:p>
        </p:txBody>
      </p:sp>
      <p:pic>
        <p:nvPicPr>
          <p:cNvPr id="20" name="Picture 2" descr="C:\Users\choheesuck\Desktop\KakaoTalk_20181022_173231403.jpg">
            <a:extLst>
              <a:ext uri="{FF2B5EF4-FFF2-40B4-BE49-F238E27FC236}">
                <a16:creationId xmlns:a16="http://schemas.microsoft.com/office/drawing/2014/main" id="{D6702FFC-DB89-4982-B0B1-2BCB68EE990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037" t="54353" r="32685" b="4445"/>
          <a:stretch/>
        </p:blipFill>
        <p:spPr bwMode="auto">
          <a:xfrm rot="5400000">
            <a:off x="699697" y="3744775"/>
            <a:ext cx="1338412" cy="1351063"/>
          </a:xfrm>
          <a:prstGeom prst="rect">
            <a:avLst/>
          </a:prstGeom>
          <a:noFill/>
          <a:extLst>
            <a:ext uri="{909E8E84-426E-40DD-AFC4-6F175D3DCCD1}">
              <a14:hiddenFill xmlns:a14="http://schemas.microsoft.com/office/drawing/2010/main">
                <a:solidFill>
                  <a:srgbClr val="FFFFFF"/>
                </a:solidFill>
              </a14:hiddenFill>
            </a:ext>
          </a:extLst>
        </p:spPr>
      </p:pic>
      <p:sp>
        <p:nvSpPr>
          <p:cNvPr id="21" name="직사각형 20">
            <a:extLst>
              <a:ext uri="{FF2B5EF4-FFF2-40B4-BE49-F238E27FC236}">
                <a16:creationId xmlns:a16="http://schemas.microsoft.com/office/drawing/2014/main" id="{4BBFE0DF-25A8-4777-9013-D9119B6EDD73}"/>
              </a:ext>
            </a:extLst>
          </p:cNvPr>
          <p:cNvSpPr/>
          <p:nvPr/>
        </p:nvSpPr>
        <p:spPr>
          <a:xfrm>
            <a:off x="662931" y="1959146"/>
            <a:ext cx="1398472" cy="1932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600" b="1" dirty="0">
                <a:solidFill>
                  <a:schemeClr val="tx1"/>
                </a:solidFill>
              </a:rPr>
              <a:t>ITO</a:t>
            </a:r>
            <a:r>
              <a:rPr lang="ko-KR" altLang="en-US" sz="1600" b="1" dirty="0">
                <a:solidFill>
                  <a:schemeClr val="tx1"/>
                </a:solidFill>
              </a:rPr>
              <a:t> </a:t>
            </a:r>
            <a:r>
              <a:rPr lang="en-US" altLang="ko-KR" sz="1600" b="1" dirty="0">
                <a:solidFill>
                  <a:schemeClr val="tx1"/>
                </a:solidFill>
              </a:rPr>
              <a:t>Target</a:t>
            </a:r>
            <a:endParaRPr lang="ko-KR" altLang="en-US" sz="1600" b="1" dirty="0">
              <a:solidFill>
                <a:schemeClr val="tx1"/>
              </a:solidFill>
            </a:endParaRPr>
          </a:p>
        </p:txBody>
      </p:sp>
      <p:sp>
        <p:nvSpPr>
          <p:cNvPr id="22" name="직사각형 21">
            <a:extLst>
              <a:ext uri="{FF2B5EF4-FFF2-40B4-BE49-F238E27FC236}">
                <a16:creationId xmlns:a16="http://schemas.microsoft.com/office/drawing/2014/main" id="{15A2629E-7E45-4C37-837B-4EE0DF4BE581}"/>
              </a:ext>
            </a:extLst>
          </p:cNvPr>
          <p:cNvSpPr/>
          <p:nvPr/>
        </p:nvSpPr>
        <p:spPr>
          <a:xfrm>
            <a:off x="409336" y="1753355"/>
            <a:ext cx="1983431" cy="17201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23" name="직사각형 22">
            <a:extLst>
              <a:ext uri="{FF2B5EF4-FFF2-40B4-BE49-F238E27FC236}">
                <a16:creationId xmlns:a16="http://schemas.microsoft.com/office/drawing/2014/main" id="{BCB42149-5506-4F70-BC8C-A1E91658CA4A}"/>
              </a:ext>
            </a:extLst>
          </p:cNvPr>
          <p:cNvSpPr/>
          <p:nvPr/>
        </p:nvSpPr>
        <p:spPr>
          <a:xfrm>
            <a:off x="644163" y="2152544"/>
            <a:ext cx="1453472" cy="399416"/>
          </a:xfrm>
          <a:prstGeom prst="rect">
            <a:avLst/>
          </a:prstGeom>
          <a:pattFill prst="pct5">
            <a:fgClr>
              <a:srgbClr val="0070C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p>
        </p:txBody>
      </p:sp>
      <p:sp>
        <p:nvSpPr>
          <p:cNvPr id="24" name="직사각형 23">
            <a:extLst>
              <a:ext uri="{FF2B5EF4-FFF2-40B4-BE49-F238E27FC236}">
                <a16:creationId xmlns:a16="http://schemas.microsoft.com/office/drawing/2014/main" id="{CF292F50-DC3B-429D-8CDD-7F6CD6232F48}"/>
              </a:ext>
            </a:extLst>
          </p:cNvPr>
          <p:cNvSpPr/>
          <p:nvPr/>
        </p:nvSpPr>
        <p:spPr>
          <a:xfrm>
            <a:off x="549368" y="2516533"/>
            <a:ext cx="1799841" cy="10631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25" name="직사각형 24">
            <a:extLst>
              <a:ext uri="{FF2B5EF4-FFF2-40B4-BE49-F238E27FC236}">
                <a16:creationId xmlns:a16="http://schemas.microsoft.com/office/drawing/2014/main" id="{F1CEF462-370F-4CF6-85AD-4E82D4DA9BE2}"/>
              </a:ext>
            </a:extLst>
          </p:cNvPr>
          <p:cNvSpPr/>
          <p:nvPr/>
        </p:nvSpPr>
        <p:spPr>
          <a:xfrm>
            <a:off x="1053460" y="2516533"/>
            <a:ext cx="719936" cy="106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grpSp>
        <p:nvGrpSpPr>
          <p:cNvPr id="26" name="그룹 43">
            <a:extLst>
              <a:ext uri="{FF2B5EF4-FFF2-40B4-BE49-F238E27FC236}">
                <a16:creationId xmlns:a16="http://schemas.microsoft.com/office/drawing/2014/main" id="{960D0E39-C1C6-4541-B3E6-C87B7AB071F1}"/>
              </a:ext>
            </a:extLst>
          </p:cNvPr>
          <p:cNvGrpSpPr/>
          <p:nvPr/>
        </p:nvGrpSpPr>
        <p:grpSpPr>
          <a:xfrm>
            <a:off x="506883" y="2551965"/>
            <a:ext cx="1769588" cy="1358692"/>
            <a:chOff x="974218" y="2744980"/>
            <a:chExt cx="2736305" cy="2335784"/>
          </a:xfrm>
        </p:grpSpPr>
        <p:sp>
          <p:nvSpPr>
            <p:cNvPr id="84" name="막힌 원호 83">
              <a:extLst>
                <a:ext uri="{FF2B5EF4-FFF2-40B4-BE49-F238E27FC236}">
                  <a16:creationId xmlns:a16="http://schemas.microsoft.com/office/drawing/2014/main" id="{C5336526-AC1F-4FC2-891D-1578FDEF5BE3}"/>
                </a:ext>
              </a:extLst>
            </p:cNvPr>
            <p:cNvSpPr/>
            <p:nvPr/>
          </p:nvSpPr>
          <p:spPr>
            <a:xfrm>
              <a:off x="974218" y="3009266"/>
              <a:ext cx="2736305" cy="2071498"/>
            </a:xfrm>
            <a:prstGeom prst="blockArc">
              <a:avLst>
                <a:gd name="adj1" fmla="val 10800000"/>
                <a:gd name="adj2" fmla="val 44778"/>
                <a:gd name="adj3" fmla="val 1254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solidFill>
                  <a:schemeClr val="tx1"/>
                </a:solidFill>
              </a:endParaRPr>
            </a:p>
          </p:txBody>
        </p:sp>
        <p:sp>
          <p:nvSpPr>
            <p:cNvPr id="85" name="순서도: 지연 84">
              <a:extLst>
                <a:ext uri="{FF2B5EF4-FFF2-40B4-BE49-F238E27FC236}">
                  <a16:creationId xmlns:a16="http://schemas.microsoft.com/office/drawing/2014/main" id="{052D0123-CD11-4DC2-B6F6-2B124ACA8F59}"/>
                </a:ext>
              </a:extLst>
            </p:cNvPr>
            <p:cNvSpPr/>
            <p:nvPr/>
          </p:nvSpPr>
          <p:spPr>
            <a:xfrm rot="16200000">
              <a:off x="2033688" y="2474979"/>
              <a:ext cx="540000" cy="1080001"/>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86" name="순서도: 지연 46">
              <a:extLst>
                <a:ext uri="{FF2B5EF4-FFF2-40B4-BE49-F238E27FC236}">
                  <a16:creationId xmlns:a16="http://schemas.microsoft.com/office/drawing/2014/main" id="{B2266AD0-29DB-49E6-BB6C-5AAAA947C839}"/>
                </a:ext>
              </a:extLst>
            </p:cNvPr>
            <p:cNvSpPr/>
            <p:nvPr/>
          </p:nvSpPr>
          <p:spPr>
            <a:xfrm rot="16200000">
              <a:off x="2198579" y="2595584"/>
              <a:ext cx="226802" cy="1152001"/>
            </a:xfrm>
            <a:prstGeom prst="flowChartDelay">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grpSp>
      <p:sp>
        <p:nvSpPr>
          <p:cNvPr id="27" name="TextBox 26">
            <a:extLst>
              <a:ext uri="{FF2B5EF4-FFF2-40B4-BE49-F238E27FC236}">
                <a16:creationId xmlns:a16="http://schemas.microsoft.com/office/drawing/2014/main" id="{DA6E651B-88AC-429A-9136-8B41927ADA02}"/>
              </a:ext>
            </a:extLst>
          </p:cNvPr>
          <p:cNvSpPr txBox="1"/>
          <p:nvPr/>
        </p:nvSpPr>
        <p:spPr>
          <a:xfrm>
            <a:off x="257476" y="5165705"/>
            <a:ext cx="2291034" cy="584775"/>
          </a:xfrm>
          <a:prstGeom prst="rect">
            <a:avLst/>
          </a:prstGeom>
          <a:noFill/>
        </p:spPr>
        <p:txBody>
          <a:bodyPr wrap="square" rtlCol="0">
            <a:spAutoFit/>
          </a:bodyPr>
          <a:lstStyle/>
          <a:p>
            <a:pPr algn="ctr"/>
            <a:r>
              <a:rPr lang="en-US" altLang="ko-KR" sz="1600" dirty="0"/>
              <a:t>Shadow Mask</a:t>
            </a:r>
            <a:r>
              <a:rPr lang="ko-KR" altLang="en-US" sz="1600" dirty="0"/>
              <a:t>使用</a:t>
            </a:r>
          </a:p>
          <a:p>
            <a:pPr algn="ctr"/>
            <a:r>
              <a:rPr lang="en-US" altLang="ko-KR" sz="1600" dirty="0"/>
              <a:t>ITO</a:t>
            </a:r>
            <a:r>
              <a:rPr lang="ko-KR" altLang="en-US" sz="1600" dirty="0"/>
              <a:t>蒸着</a:t>
            </a:r>
          </a:p>
        </p:txBody>
      </p:sp>
      <p:sp>
        <p:nvSpPr>
          <p:cNvPr id="28" name="TextBox 27">
            <a:extLst>
              <a:ext uri="{FF2B5EF4-FFF2-40B4-BE49-F238E27FC236}">
                <a16:creationId xmlns:a16="http://schemas.microsoft.com/office/drawing/2014/main" id="{E4093C0A-0BBE-484F-A5DE-36C8B6063232}"/>
              </a:ext>
            </a:extLst>
          </p:cNvPr>
          <p:cNvSpPr txBox="1"/>
          <p:nvPr/>
        </p:nvSpPr>
        <p:spPr>
          <a:xfrm>
            <a:off x="5525729" y="1215301"/>
            <a:ext cx="1769588" cy="277088"/>
          </a:xfrm>
          <a:prstGeom prst="rect">
            <a:avLst/>
          </a:prstGeom>
          <a:noFill/>
        </p:spPr>
        <p:txBody>
          <a:bodyPr wrap="square" rtlCol="0">
            <a:spAutoFit/>
          </a:bodyPr>
          <a:lstStyle/>
          <a:p>
            <a:pPr algn="ctr"/>
            <a:r>
              <a:rPr lang="en-US" altLang="ko-KR" b="1" dirty="0"/>
              <a:t>LC Drop</a:t>
            </a:r>
          </a:p>
        </p:txBody>
      </p:sp>
      <p:grpSp>
        <p:nvGrpSpPr>
          <p:cNvPr id="29" name="그룹 66">
            <a:extLst>
              <a:ext uri="{FF2B5EF4-FFF2-40B4-BE49-F238E27FC236}">
                <a16:creationId xmlns:a16="http://schemas.microsoft.com/office/drawing/2014/main" id="{32D12C6D-FF78-4271-891D-6FEDC53653DE}"/>
              </a:ext>
            </a:extLst>
          </p:cNvPr>
          <p:cNvGrpSpPr/>
          <p:nvPr/>
        </p:nvGrpSpPr>
        <p:grpSpPr>
          <a:xfrm>
            <a:off x="6306949" y="1621202"/>
            <a:ext cx="216005" cy="749966"/>
            <a:chOff x="6516216" y="2622135"/>
            <a:chExt cx="216024" cy="779155"/>
          </a:xfrm>
          <a:solidFill>
            <a:schemeClr val="tx2">
              <a:lumMod val="40000"/>
              <a:lumOff val="60000"/>
            </a:schemeClr>
          </a:solidFill>
        </p:grpSpPr>
        <p:sp>
          <p:nvSpPr>
            <p:cNvPr id="82" name="순서도: 병합 81">
              <a:extLst>
                <a:ext uri="{FF2B5EF4-FFF2-40B4-BE49-F238E27FC236}">
                  <a16:creationId xmlns:a16="http://schemas.microsoft.com/office/drawing/2014/main" id="{D009036B-3652-4DB5-9526-FDAE6D1ED196}"/>
                </a:ext>
              </a:extLst>
            </p:cNvPr>
            <p:cNvSpPr/>
            <p:nvPr/>
          </p:nvSpPr>
          <p:spPr>
            <a:xfrm>
              <a:off x="6516216" y="3041250"/>
              <a:ext cx="216024" cy="360040"/>
            </a:xfrm>
            <a:prstGeom prst="flowChartMerg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83" name="직사각형 82">
              <a:extLst>
                <a:ext uri="{FF2B5EF4-FFF2-40B4-BE49-F238E27FC236}">
                  <a16:creationId xmlns:a16="http://schemas.microsoft.com/office/drawing/2014/main" id="{CAE35FBD-38FF-4BA2-BDFA-8ECDB5866D24}"/>
                </a:ext>
              </a:extLst>
            </p:cNvPr>
            <p:cNvSpPr/>
            <p:nvPr/>
          </p:nvSpPr>
          <p:spPr>
            <a:xfrm>
              <a:off x="6516216" y="2622135"/>
              <a:ext cx="216024" cy="4320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grpSp>
      <p:sp>
        <p:nvSpPr>
          <p:cNvPr id="30" name="순서도: 연결자 29">
            <a:extLst>
              <a:ext uri="{FF2B5EF4-FFF2-40B4-BE49-F238E27FC236}">
                <a16:creationId xmlns:a16="http://schemas.microsoft.com/office/drawing/2014/main" id="{8B1B7AF8-E73B-49F0-88B0-8E1360710BF0}"/>
              </a:ext>
            </a:extLst>
          </p:cNvPr>
          <p:cNvSpPr/>
          <p:nvPr/>
        </p:nvSpPr>
        <p:spPr>
          <a:xfrm>
            <a:off x="6363724" y="2440482"/>
            <a:ext cx="88347" cy="153562"/>
          </a:xfrm>
          <a:prstGeom prst="flowChartConnector">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31" name="순서도: 지연 30">
            <a:extLst>
              <a:ext uri="{FF2B5EF4-FFF2-40B4-BE49-F238E27FC236}">
                <a16:creationId xmlns:a16="http://schemas.microsoft.com/office/drawing/2014/main" id="{3E13F760-0DD6-4E3B-9FA7-AFDAAC67EE7A}"/>
              </a:ext>
            </a:extLst>
          </p:cNvPr>
          <p:cNvSpPr/>
          <p:nvPr/>
        </p:nvSpPr>
        <p:spPr>
          <a:xfrm rot="16200000">
            <a:off x="6251600" y="2397855"/>
            <a:ext cx="307125" cy="698444"/>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32" name="순서도: 지연 31">
            <a:extLst>
              <a:ext uri="{FF2B5EF4-FFF2-40B4-BE49-F238E27FC236}">
                <a16:creationId xmlns:a16="http://schemas.microsoft.com/office/drawing/2014/main" id="{9DF1FD9D-5FE6-4E37-A1BF-55D8DF1A1BE5}"/>
              </a:ext>
            </a:extLst>
          </p:cNvPr>
          <p:cNvSpPr/>
          <p:nvPr/>
        </p:nvSpPr>
        <p:spPr>
          <a:xfrm rot="16200000">
            <a:off x="6350863" y="2477140"/>
            <a:ext cx="119321" cy="745007"/>
          </a:xfrm>
          <a:prstGeom prst="flowChartDelay">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33" name="직사각형 32">
            <a:extLst>
              <a:ext uri="{FF2B5EF4-FFF2-40B4-BE49-F238E27FC236}">
                <a16:creationId xmlns:a16="http://schemas.microsoft.com/office/drawing/2014/main" id="{DD68A55C-7532-479D-91CA-DFD4C623E0A0}"/>
              </a:ext>
            </a:extLst>
          </p:cNvPr>
          <p:cNvSpPr/>
          <p:nvPr/>
        </p:nvSpPr>
        <p:spPr>
          <a:xfrm>
            <a:off x="5916500" y="2719033"/>
            <a:ext cx="144003" cy="138388"/>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34" name="직사각형 33">
            <a:extLst>
              <a:ext uri="{FF2B5EF4-FFF2-40B4-BE49-F238E27FC236}">
                <a16:creationId xmlns:a16="http://schemas.microsoft.com/office/drawing/2014/main" id="{C719B8EC-11BF-44B1-A015-7EB5110FC79B}"/>
              </a:ext>
            </a:extLst>
          </p:cNvPr>
          <p:cNvSpPr/>
          <p:nvPr/>
        </p:nvSpPr>
        <p:spPr>
          <a:xfrm>
            <a:off x="6741691" y="2732137"/>
            <a:ext cx="144003" cy="138388"/>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35" name="순서도: 지연 34">
            <a:extLst>
              <a:ext uri="{FF2B5EF4-FFF2-40B4-BE49-F238E27FC236}">
                <a16:creationId xmlns:a16="http://schemas.microsoft.com/office/drawing/2014/main" id="{0FDCBBA4-1935-4A0A-B2C4-B584A9F387F4}"/>
              </a:ext>
            </a:extLst>
          </p:cNvPr>
          <p:cNvSpPr/>
          <p:nvPr/>
        </p:nvSpPr>
        <p:spPr>
          <a:xfrm rot="16200000">
            <a:off x="6265970" y="2370409"/>
            <a:ext cx="271682" cy="740641"/>
          </a:xfrm>
          <a:prstGeom prst="flowChartDelay">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36" name="막힌 원호 35">
            <a:extLst>
              <a:ext uri="{FF2B5EF4-FFF2-40B4-BE49-F238E27FC236}">
                <a16:creationId xmlns:a16="http://schemas.microsoft.com/office/drawing/2014/main" id="{54DAF38A-F4FE-4EF6-BD00-0FFFE5BE666E}"/>
              </a:ext>
            </a:extLst>
          </p:cNvPr>
          <p:cNvSpPr/>
          <p:nvPr/>
        </p:nvSpPr>
        <p:spPr>
          <a:xfrm>
            <a:off x="5545384" y="2743831"/>
            <a:ext cx="1769588" cy="1178165"/>
          </a:xfrm>
          <a:prstGeom prst="blockArc">
            <a:avLst>
              <a:gd name="adj1" fmla="val 10800000"/>
              <a:gd name="adj2" fmla="val 21554636"/>
              <a:gd name="adj3" fmla="val 13322"/>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solidFill>
                <a:schemeClr val="tx1"/>
              </a:solidFill>
            </a:endParaRPr>
          </a:p>
        </p:txBody>
      </p:sp>
      <p:pic>
        <p:nvPicPr>
          <p:cNvPr id="39" name="Picture 9" descr="C:\Users\choheesuck\Desktop\after lc filling.jpg">
            <a:extLst>
              <a:ext uri="{FF2B5EF4-FFF2-40B4-BE49-F238E27FC236}">
                <a16:creationId xmlns:a16="http://schemas.microsoft.com/office/drawing/2014/main" id="{05D0ADEC-BF4E-4A44-9F6F-C9E3A69A259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859" t="18611" r="4074" b="14703"/>
          <a:stretch/>
        </p:blipFill>
        <p:spPr bwMode="auto">
          <a:xfrm>
            <a:off x="5611165" y="3673344"/>
            <a:ext cx="1388386" cy="1396964"/>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DBD67AA5-C745-4ABC-A196-991298B73E65}"/>
              </a:ext>
            </a:extLst>
          </p:cNvPr>
          <p:cNvSpPr txBox="1"/>
          <p:nvPr/>
        </p:nvSpPr>
        <p:spPr>
          <a:xfrm>
            <a:off x="5362024" y="5141212"/>
            <a:ext cx="2291034" cy="338554"/>
          </a:xfrm>
          <a:prstGeom prst="rect">
            <a:avLst/>
          </a:prstGeom>
          <a:noFill/>
        </p:spPr>
        <p:txBody>
          <a:bodyPr wrap="square" rtlCol="0">
            <a:spAutoFit/>
          </a:bodyPr>
          <a:lstStyle/>
          <a:p>
            <a:pPr algn="ctr"/>
            <a:r>
              <a:rPr lang="en-US" altLang="ko-KR" sz="1600" dirty="0"/>
              <a:t>Formulation LC Drop</a:t>
            </a:r>
          </a:p>
        </p:txBody>
      </p:sp>
      <p:grpSp>
        <p:nvGrpSpPr>
          <p:cNvPr id="41" name="그룹 31">
            <a:extLst>
              <a:ext uri="{FF2B5EF4-FFF2-40B4-BE49-F238E27FC236}">
                <a16:creationId xmlns:a16="http://schemas.microsoft.com/office/drawing/2014/main" id="{2C6D2C33-7C91-446B-88D9-96E74138B38E}"/>
              </a:ext>
            </a:extLst>
          </p:cNvPr>
          <p:cNvGrpSpPr/>
          <p:nvPr/>
        </p:nvGrpSpPr>
        <p:grpSpPr>
          <a:xfrm>
            <a:off x="9865485" y="1660166"/>
            <a:ext cx="1957265" cy="2490800"/>
            <a:chOff x="7511628" y="885431"/>
            <a:chExt cx="2244948" cy="2640977"/>
          </a:xfrm>
        </p:grpSpPr>
        <p:grpSp>
          <p:nvGrpSpPr>
            <p:cNvPr id="72" name="그룹 47">
              <a:extLst>
                <a:ext uri="{FF2B5EF4-FFF2-40B4-BE49-F238E27FC236}">
                  <a16:creationId xmlns:a16="http://schemas.microsoft.com/office/drawing/2014/main" id="{E8118F14-48C0-48DD-ADAB-2C0C9CF7C6DD}"/>
                </a:ext>
              </a:extLst>
            </p:cNvPr>
            <p:cNvGrpSpPr/>
            <p:nvPr/>
          </p:nvGrpSpPr>
          <p:grpSpPr>
            <a:xfrm>
              <a:off x="7547636" y="885431"/>
              <a:ext cx="2136932" cy="1257392"/>
              <a:chOff x="7547636" y="885431"/>
              <a:chExt cx="2136932" cy="1257392"/>
            </a:xfrm>
          </p:grpSpPr>
          <p:sp>
            <p:nvSpPr>
              <p:cNvPr id="80" name="직사각형 55">
                <a:extLst>
                  <a:ext uri="{FF2B5EF4-FFF2-40B4-BE49-F238E27FC236}">
                    <a16:creationId xmlns:a16="http://schemas.microsoft.com/office/drawing/2014/main" id="{81BD21B1-47DD-4771-9288-A045FDF66D5B}"/>
                  </a:ext>
                </a:extLst>
              </p:cNvPr>
              <p:cNvSpPr/>
              <p:nvPr/>
            </p:nvSpPr>
            <p:spPr>
              <a:xfrm>
                <a:off x="7547636" y="1372930"/>
                <a:ext cx="2136932" cy="769893"/>
              </a:xfrm>
              <a:prstGeom prst="rect">
                <a:avLst/>
              </a:prstGeom>
              <a:pattFill prst="pct5">
                <a:fgClr>
                  <a:srgbClr val="FF00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p>
            </p:txBody>
          </p:sp>
          <p:sp>
            <p:nvSpPr>
              <p:cNvPr id="81" name="사다리꼴 56">
                <a:extLst>
                  <a:ext uri="{FF2B5EF4-FFF2-40B4-BE49-F238E27FC236}">
                    <a16:creationId xmlns:a16="http://schemas.microsoft.com/office/drawing/2014/main" id="{080FA876-AE7F-4BCE-BC74-7FE7C23EFEC8}"/>
                  </a:ext>
                </a:extLst>
              </p:cNvPr>
              <p:cNvSpPr/>
              <p:nvPr/>
            </p:nvSpPr>
            <p:spPr>
              <a:xfrm>
                <a:off x="7547637" y="885431"/>
                <a:ext cx="2136931" cy="504056"/>
              </a:xfrm>
              <a:prstGeom prst="trapezoid">
                <a:avLst>
                  <a:gd name="adj" fmla="val 47442"/>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600" b="1" dirty="0">
                    <a:solidFill>
                      <a:srgbClr val="FF0000"/>
                    </a:solidFill>
                  </a:rPr>
                  <a:t>UV LAMP</a:t>
                </a:r>
                <a:endParaRPr lang="ko-KR" altLang="en-US" sz="2400" b="1" dirty="0">
                  <a:solidFill>
                    <a:srgbClr val="FF0000"/>
                  </a:solidFill>
                </a:endParaRPr>
              </a:p>
            </p:txBody>
          </p:sp>
        </p:grpSp>
        <p:grpSp>
          <p:nvGrpSpPr>
            <p:cNvPr id="73" name="그룹 48">
              <a:extLst>
                <a:ext uri="{FF2B5EF4-FFF2-40B4-BE49-F238E27FC236}">
                  <a16:creationId xmlns:a16="http://schemas.microsoft.com/office/drawing/2014/main" id="{715FF3EC-3651-4BBC-A374-89B75C989B95}"/>
                </a:ext>
              </a:extLst>
            </p:cNvPr>
            <p:cNvGrpSpPr/>
            <p:nvPr/>
          </p:nvGrpSpPr>
          <p:grpSpPr>
            <a:xfrm>
              <a:off x="7511628" y="1700808"/>
              <a:ext cx="2244948" cy="1825600"/>
              <a:chOff x="4613052" y="3368175"/>
              <a:chExt cx="2244948" cy="1825600"/>
            </a:xfrm>
          </p:grpSpPr>
          <p:sp>
            <p:nvSpPr>
              <p:cNvPr id="74" name="순서도: 지연 49">
                <a:extLst>
                  <a:ext uri="{FF2B5EF4-FFF2-40B4-BE49-F238E27FC236}">
                    <a16:creationId xmlns:a16="http://schemas.microsoft.com/office/drawing/2014/main" id="{B961AF6E-79B5-467A-968A-9830D98F46BA}"/>
                  </a:ext>
                </a:extLst>
              </p:cNvPr>
              <p:cNvSpPr/>
              <p:nvPr/>
            </p:nvSpPr>
            <p:spPr>
              <a:xfrm rot="16200000">
                <a:off x="5657210" y="3349910"/>
                <a:ext cx="123964" cy="745073"/>
              </a:xfrm>
              <a:prstGeom prst="flowChartDelay">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75" name="직사각형 74">
                <a:extLst>
                  <a:ext uri="{FF2B5EF4-FFF2-40B4-BE49-F238E27FC236}">
                    <a16:creationId xmlns:a16="http://schemas.microsoft.com/office/drawing/2014/main" id="{99F53AC2-073C-4DBC-A50B-5E3586A70A83}"/>
                  </a:ext>
                </a:extLst>
              </p:cNvPr>
              <p:cNvSpPr/>
              <p:nvPr/>
            </p:nvSpPr>
            <p:spPr>
              <a:xfrm>
                <a:off x="5225125" y="3586753"/>
                <a:ext cx="144016" cy="143774"/>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76" name="직사각형 75">
                <a:extLst>
                  <a:ext uri="{FF2B5EF4-FFF2-40B4-BE49-F238E27FC236}">
                    <a16:creationId xmlns:a16="http://schemas.microsoft.com/office/drawing/2014/main" id="{FE9FAF6B-8B2A-4CB7-92A4-74A296AF4CB0}"/>
                  </a:ext>
                </a:extLst>
              </p:cNvPr>
              <p:cNvSpPr/>
              <p:nvPr/>
            </p:nvSpPr>
            <p:spPr>
              <a:xfrm>
                <a:off x="6050389" y="3600366"/>
                <a:ext cx="144016" cy="143774"/>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77" name="순서도: 지연 76">
                <a:extLst>
                  <a:ext uri="{FF2B5EF4-FFF2-40B4-BE49-F238E27FC236}">
                    <a16:creationId xmlns:a16="http://schemas.microsoft.com/office/drawing/2014/main" id="{D6FF64EC-0346-4C15-8A5B-80FC1E7C8458}"/>
                  </a:ext>
                </a:extLst>
              </p:cNvPr>
              <p:cNvSpPr/>
              <p:nvPr/>
            </p:nvSpPr>
            <p:spPr>
              <a:xfrm rot="16200000">
                <a:off x="5569351" y="3238941"/>
                <a:ext cx="282255" cy="740706"/>
              </a:xfrm>
              <a:prstGeom prst="flowChartDelay">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78" name="막힌 원호 77">
                <a:extLst>
                  <a:ext uri="{FF2B5EF4-FFF2-40B4-BE49-F238E27FC236}">
                    <a16:creationId xmlns:a16="http://schemas.microsoft.com/office/drawing/2014/main" id="{900A253A-BC16-4637-ABB7-C789B1B173CF}"/>
                  </a:ext>
                </a:extLst>
              </p:cNvPr>
              <p:cNvSpPr/>
              <p:nvPr/>
            </p:nvSpPr>
            <p:spPr>
              <a:xfrm>
                <a:off x="4853976" y="3612515"/>
                <a:ext cx="1769744" cy="1224019"/>
              </a:xfrm>
              <a:prstGeom prst="blockArc">
                <a:avLst>
                  <a:gd name="adj1" fmla="val 10800000"/>
                  <a:gd name="adj2" fmla="val 21554636"/>
                  <a:gd name="adj3" fmla="val 13322"/>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solidFill>
                    <a:schemeClr val="tx1"/>
                  </a:solidFill>
                </a:endParaRPr>
              </a:p>
            </p:txBody>
          </p:sp>
          <p:sp>
            <p:nvSpPr>
              <p:cNvPr id="79" name="막힌 원호 78">
                <a:extLst>
                  <a:ext uri="{FF2B5EF4-FFF2-40B4-BE49-F238E27FC236}">
                    <a16:creationId xmlns:a16="http://schemas.microsoft.com/office/drawing/2014/main" id="{064E5C89-82EE-4468-8258-087DA1420E62}"/>
                  </a:ext>
                </a:extLst>
              </p:cNvPr>
              <p:cNvSpPr/>
              <p:nvPr/>
            </p:nvSpPr>
            <p:spPr>
              <a:xfrm>
                <a:off x="4613052" y="3368175"/>
                <a:ext cx="2244948" cy="1825600"/>
              </a:xfrm>
              <a:prstGeom prst="blockArc">
                <a:avLst>
                  <a:gd name="adj1" fmla="val 10969348"/>
                  <a:gd name="adj2" fmla="val 21328729"/>
                  <a:gd name="adj3" fmla="val 9242"/>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solidFill>
                    <a:schemeClr val="tx1"/>
                  </a:solidFill>
                </a:endParaRPr>
              </a:p>
            </p:txBody>
          </p:sp>
        </p:grpSp>
      </p:grpSp>
      <p:sp>
        <p:nvSpPr>
          <p:cNvPr id="42" name="TextBox 41">
            <a:extLst>
              <a:ext uri="{FF2B5EF4-FFF2-40B4-BE49-F238E27FC236}">
                <a16:creationId xmlns:a16="http://schemas.microsoft.com/office/drawing/2014/main" id="{773089B8-3A68-4913-9BA3-648F8ACC95AD}"/>
              </a:ext>
            </a:extLst>
          </p:cNvPr>
          <p:cNvSpPr txBox="1"/>
          <p:nvPr/>
        </p:nvSpPr>
        <p:spPr>
          <a:xfrm>
            <a:off x="9761234" y="1170111"/>
            <a:ext cx="2122090" cy="369332"/>
          </a:xfrm>
          <a:prstGeom prst="rect">
            <a:avLst/>
          </a:prstGeom>
          <a:noFill/>
        </p:spPr>
        <p:txBody>
          <a:bodyPr wrap="square" rtlCol="0">
            <a:spAutoFit/>
          </a:bodyPr>
          <a:lstStyle/>
          <a:p>
            <a:pPr algn="ctr"/>
            <a:r>
              <a:rPr lang="ko-KR" altLang="en-US" b="1" dirty="0"/>
              <a:t>合着＆</a:t>
            </a:r>
            <a:r>
              <a:rPr lang="en-US" altLang="ko-KR" b="1" dirty="0"/>
              <a:t>Seal</a:t>
            </a:r>
            <a:r>
              <a:rPr lang="ko-KR" altLang="en-US" b="1" dirty="0"/>
              <a:t>硬化</a:t>
            </a:r>
            <a:endParaRPr lang="en-US" altLang="ko-KR" b="1" dirty="0"/>
          </a:p>
        </p:txBody>
      </p:sp>
      <p:pic>
        <p:nvPicPr>
          <p:cNvPr id="44" name="Picture 6" descr="C:\Users\choheesuck\Desktop\노안 안경_실험 이미지_181023\곡면PMMA 렌즈_MT&amp;I 증착_Nematic LC 주입_ 경화 후.jpg">
            <a:extLst>
              <a:ext uri="{FF2B5EF4-FFF2-40B4-BE49-F238E27FC236}">
                <a16:creationId xmlns:a16="http://schemas.microsoft.com/office/drawing/2014/main" id="{2975D7E1-8966-459B-99DF-ABB04BD5884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0165" b="6343"/>
          <a:stretch/>
        </p:blipFill>
        <p:spPr bwMode="auto">
          <a:xfrm>
            <a:off x="10091952" y="3553408"/>
            <a:ext cx="1432547" cy="1374789"/>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EEAF2962-7DA6-4070-A052-28482BB08935}"/>
              </a:ext>
            </a:extLst>
          </p:cNvPr>
          <p:cNvSpPr txBox="1"/>
          <p:nvPr/>
        </p:nvSpPr>
        <p:spPr>
          <a:xfrm>
            <a:off x="9784410" y="5070309"/>
            <a:ext cx="2150114" cy="584775"/>
          </a:xfrm>
          <a:prstGeom prst="rect">
            <a:avLst/>
          </a:prstGeom>
          <a:noFill/>
        </p:spPr>
        <p:txBody>
          <a:bodyPr wrap="square" rtlCol="0">
            <a:spAutoFit/>
          </a:bodyPr>
          <a:lstStyle/>
          <a:p>
            <a:pPr algn="ctr"/>
            <a:r>
              <a:rPr lang="ko-KR" altLang="en-US" sz="1600" dirty="0"/>
              <a:t>合着</a:t>
            </a:r>
            <a:r>
              <a:rPr lang="ja-JP" altLang="en-US" sz="1600" dirty="0"/>
              <a:t>と</a:t>
            </a:r>
            <a:r>
              <a:rPr lang="en-US" altLang="ko-KR" sz="1600" dirty="0"/>
              <a:t>Seal line</a:t>
            </a:r>
            <a:r>
              <a:rPr lang="ko-KR" altLang="en-US" sz="1600" dirty="0"/>
              <a:t>硬化</a:t>
            </a:r>
            <a:r>
              <a:rPr lang="en-US" altLang="ko-KR" sz="1600" dirty="0"/>
              <a:t>(UV Lamp </a:t>
            </a:r>
            <a:r>
              <a:rPr lang="ko-KR" altLang="en-US" sz="1600" dirty="0"/>
              <a:t>使用</a:t>
            </a:r>
            <a:r>
              <a:rPr lang="en-US" altLang="ko-KR" sz="1600" dirty="0"/>
              <a:t>: 3J)</a:t>
            </a:r>
            <a:endParaRPr lang="ko-KR" altLang="en-US" sz="2000" dirty="0"/>
          </a:p>
        </p:txBody>
      </p:sp>
      <p:sp>
        <p:nvSpPr>
          <p:cNvPr id="46" name="TextBox 27">
            <a:extLst>
              <a:ext uri="{FF2B5EF4-FFF2-40B4-BE49-F238E27FC236}">
                <a16:creationId xmlns:a16="http://schemas.microsoft.com/office/drawing/2014/main" id="{678819F1-1563-41B4-9E3B-772896A0B7ED}"/>
              </a:ext>
            </a:extLst>
          </p:cNvPr>
          <p:cNvSpPr txBox="1"/>
          <p:nvPr/>
        </p:nvSpPr>
        <p:spPr>
          <a:xfrm>
            <a:off x="2925627" y="1219672"/>
            <a:ext cx="1756770" cy="369332"/>
          </a:xfrm>
          <a:prstGeom prst="rect">
            <a:avLst/>
          </a:prstGeom>
          <a:noFill/>
        </p:spPr>
        <p:txBody>
          <a:bodyPr wrap="square" rtlCol="0">
            <a:spAutoFit/>
          </a:bodyPr>
          <a:lstStyle/>
          <a:p>
            <a:pPr algn="ctr"/>
            <a:r>
              <a:rPr lang="en-US" altLang="ko-KR" b="1" dirty="0"/>
              <a:t>Seal line </a:t>
            </a:r>
            <a:r>
              <a:rPr lang="ko-KR" altLang="en-US" b="1" dirty="0"/>
              <a:t>形成</a:t>
            </a:r>
            <a:endParaRPr lang="en-US" altLang="ko-KR" b="1" dirty="0"/>
          </a:p>
        </p:txBody>
      </p:sp>
      <p:grpSp>
        <p:nvGrpSpPr>
          <p:cNvPr id="47" name="그룹 37">
            <a:extLst>
              <a:ext uri="{FF2B5EF4-FFF2-40B4-BE49-F238E27FC236}">
                <a16:creationId xmlns:a16="http://schemas.microsoft.com/office/drawing/2014/main" id="{D8548C83-6888-41F2-8446-A78E926EC67C}"/>
              </a:ext>
            </a:extLst>
          </p:cNvPr>
          <p:cNvGrpSpPr/>
          <p:nvPr/>
        </p:nvGrpSpPr>
        <p:grpSpPr>
          <a:xfrm>
            <a:off x="3048468" y="1652478"/>
            <a:ext cx="1769588" cy="2196756"/>
            <a:chOff x="2514224" y="869390"/>
            <a:chExt cx="1769744" cy="2283610"/>
          </a:xfrm>
        </p:grpSpPr>
        <p:grpSp>
          <p:nvGrpSpPr>
            <p:cNvPr id="63" name="그룹 57">
              <a:extLst>
                <a:ext uri="{FF2B5EF4-FFF2-40B4-BE49-F238E27FC236}">
                  <a16:creationId xmlns:a16="http://schemas.microsoft.com/office/drawing/2014/main" id="{CD8E8CAD-2CCA-4308-9E1A-5AE468B42083}"/>
                </a:ext>
              </a:extLst>
            </p:cNvPr>
            <p:cNvGrpSpPr/>
            <p:nvPr/>
          </p:nvGrpSpPr>
          <p:grpSpPr>
            <a:xfrm>
              <a:off x="2808801" y="869390"/>
              <a:ext cx="216024" cy="779155"/>
              <a:chOff x="6516216" y="2622135"/>
              <a:chExt cx="216024" cy="779155"/>
            </a:xfrm>
          </p:grpSpPr>
          <p:sp>
            <p:nvSpPr>
              <p:cNvPr id="70" name="순서도: 병합 69">
                <a:extLst>
                  <a:ext uri="{FF2B5EF4-FFF2-40B4-BE49-F238E27FC236}">
                    <a16:creationId xmlns:a16="http://schemas.microsoft.com/office/drawing/2014/main" id="{D32DF86E-200C-4382-B34A-D4ED6869F585}"/>
                  </a:ext>
                </a:extLst>
              </p:cNvPr>
              <p:cNvSpPr/>
              <p:nvPr/>
            </p:nvSpPr>
            <p:spPr>
              <a:xfrm>
                <a:off x="6516216" y="3041250"/>
                <a:ext cx="216024" cy="360040"/>
              </a:xfrm>
              <a:prstGeom prst="flowChartMerg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71" name="직사각형 70">
                <a:extLst>
                  <a:ext uri="{FF2B5EF4-FFF2-40B4-BE49-F238E27FC236}">
                    <a16:creationId xmlns:a16="http://schemas.microsoft.com/office/drawing/2014/main" id="{F20AA829-1ADC-4628-8805-3326DEB9EBDC}"/>
                  </a:ext>
                </a:extLst>
              </p:cNvPr>
              <p:cNvSpPr/>
              <p:nvPr/>
            </p:nvSpPr>
            <p:spPr>
              <a:xfrm>
                <a:off x="6516216" y="2622135"/>
                <a:ext cx="216024" cy="43204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grpSp>
        <p:sp>
          <p:nvSpPr>
            <p:cNvPr id="64" name="직사각형 63">
              <a:extLst>
                <a:ext uri="{FF2B5EF4-FFF2-40B4-BE49-F238E27FC236}">
                  <a16:creationId xmlns:a16="http://schemas.microsoft.com/office/drawing/2014/main" id="{22AA399E-4C41-45D1-B440-F71AE23FDB7E}"/>
                </a:ext>
              </a:extLst>
            </p:cNvPr>
            <p:cNvSpPr/>
            <p:nvPr/>
          </p:nvSpPr>
          <p:spPr>
            <a:xfrm>
              <a:off x="2885373" y="1903219"/>
              <a:ext cx="144016" cy="143774"/>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65" name="직사각형 64">
              <a:extLst>
                <a:ext uri="{FF2B5EF4-FFF2-40B4-BE49-F238E27FC236}">
                  <a16:creationId xmlns:a16="http://schemas.microsoft.com/office/drawing/2014/main" id="{98B1CFDE-3346-4C11-A07A-7FD5E3B5E766}"/>
                </a:ext>
              </a:extLst>
            </p:cNvPr>
            <p:cNvSpPr/>
            <p:nvPr/>
          </p:nvSpPr>
          <p:spPr>
            <a:xfrm>
              <a:off x="3710637" y="1916832"/>
              <a:ext cx="144016" cy="143774"/>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grpSp>
          <p:nvGrpSpPr>
            <p:cNvPr id="66" name="그룹 60">
              <a:extLst>
                <a:ext uri="{FF2B5EF4-FFF2-40B4-BE49-F238E27FC236}">
                  <a16:creationId xmlns:a16="http://schemas.microsoft.com/office/drawing/2014/main" id="{D0D26C27-D472-455F-A34E-770250D21A5C}"/>
                </a:ext>
              </a:extLst>
            </p:cNvPr>
            <p:cNvGrpSpPr/>
            <p:nvPr/>
          </p:nvGrpSpPr>
          <p:grpSpPr>
            <a:xfrm>
              <a:off x="2514224" y="1772816"/>
              <a:ext cx="1769744" cy="1380184"/>
              <a:chOff x="974218" y="2744984"/>
              <a:chExt cx="2736304" cy="2335793"/>
            </a:xfrm>
          </p:grpSpPr>
          <p:sp>
            <p:nvSpPr>
              <p:cNvPr id="67" name="막힌 원호 66">
                <a:extLst>
                  <a:ext uri="{FF2B5EF4-FFF2-40B4-BE49-F238E27FC236}">
                    <a16:creationId xmlns:a16="http://schemas.microsoft.com/office/drawing/2014/main" id="{CFAB35A4-197D-40B4-99FB-A2CF78B55605}"/>
                  </a:ext>
                </a:extLst>
              </p:cNvPr>
              <p:cNvSpPr/>
              <p:nvPr/>
            </p:nvSpPr>
            <p:spPr>
              <a:xfrm>
                <a:off x="974218" y="3009274"/>
                <a:ext cx="2736304" cy="2071503"/>
              </a:xfrm>
              <a:prstGeom prst="blockArc">
                <a:avLst>
                  <a:gd name="adj1" fmla="val 10800000"/>
                  <a:gd name="adj2" fmla="val 44778"/>
                  <a:gd name="adj3" fmla="val 1254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solidFill>
                    <a:schemeClr val="tx1"/>
                  </a:solidFill>
                </a:endParaRPr>
              </a:p>
            </p:txBody>
          </p:sp>
          <p:sp>
            <p:nvSpPr>
              <p:cNvPr id="68" name="순서도: 지연 67">
                <a:extLst>
                  <a:ext uri="{FF2B5EF4-FFF2-40B4-BE49-F238E27FC236}">
                    <a16:creationId xmlns:a16="http://schemas.microsoft.com/office/drawing/2014/main" id="{A212F84E-519D-4DF1-A106-6E2E8CE7DD96}"/>
                  </a:ext>
                </a:extLst>
              </p:cNvPr>
              <p:cNvSpPr/>
              <p:nvPr/>
            </p:nvSpPr>
            <p:spPr>
              <a:xfrm rot="-5400000">
                <a:off x="2033688" y="2474984"/>
                <a:ext cx="540000" cy="1080000"/>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69" name="순서도: 지연 68">
                <a:extLst>
                  <a:ext uri="{FF2B5EF4-FFF2-40B4-BE49-F238E27FC236}">
                    <a16:creationId xmlns:a16="http://schemas.microsoft.com/office/drawing/2014/main" id="{E60E5A8F-4FC3-41B6-AE98-5E5DEB958BBD}"/>
                  </a:ext>
                </a:extLst>
              </p:cNvPr>
              <p:cNvSpPr/>
              <p:nvPr/>
            </p:nvSpPr>
            <p:spPr>
              <a:xfrm rot="16200000">
                <a:off x="2198579" y="2595584"/>
                <a:ext cx="226802" cy="1152001"/>
              </a:xfrm>
              <a:prstGeom prst="flowChartDelay">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grpSp>
      </p:grpSp>
      <p:pic>
        <p:nvPicPr>
          <p:cNvPr id="48" name="Picture 8" descr="C:\Users\choheesuck\Desktop\after seal line.jpg">
            <a:extLst>
              <a:ext uri="{FF2B5EF4-FFF2-40B4-BE49-F238E27FC236}">
                <a16:creationId xmlns:a16="http://schemas.microsoft.com/office/drawing/2014/main" id="{C1281D26-F79F-4BD7-9D94-AE2F9338BEF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1269" t="20204" r="10188" b="27500"/>
          <a:stretch/>
        </p:blipFill>
        <p:spPr bwMode="auto">
          <a:xfrm>
            <a:off x="2768068" y="3671962"/>
            <a:ext cx="1358189" cy="1329229"/>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338A21E1-8914-4087-9C5F-0964185C34B2}"/>
              </a:ext>
            </a:extLst>
          </p:cNvPr>
          <p:cNvSpPr txBox="1"/>
          <p:nvPr/>
        </p:nvSpPr>
        <p:spPr>
          <a:xfrm>
            <a:off x="2802009" y="5098346"/>
            <a:ext cx="2304053" cy="1077218"/>
          </a:xfrm>
          <a:prstGeom prst="rect">
            <a:avLst/>
          </a:prstGeom>
          <a:noFill/>
        </p:spPr>
        <p:txBody>
          <a:bodyPr wrap="square" rtlCol="0">
            <a:spAutoFit/>
          </a:bodyPr>
          <a:lstStyle/>
          <a:p>
            <a:pPr algn="ctr"/>
            <a:r>
              <a:rPr lang="en-US" altLang="ko-KR" sz="1600" dirty="0"/>
              <a:t>UV Sealant</a:t>
            </a:r>
            <a:r>
              <a:rPr lang="ko-KR" altLang="en-US" sz="1600" dirty="0"/>
              <a:t>使用</a:t>
            </a:r>
          </a:p>
          <a:p>
            <a:pPr algn="ctr"/>
            <a:r>
              <a:rPr lang="ko-KR" altLang="en-US" sz="1600" dirty="0"/>
              <a:t> </a:t>
            </a:r>
            <a:r>
              <a:rPr lang="en-US" altLang="ko-KR" sz="1600" dirty="0"/>
              <a:t>Circle Type</a:t>
            </a:r>
            <a:r>
              <a:rPr lang="ja-JP" altLang="en-US" sz="1600" dirty="0"/>
              <a:t>に</a:t>
            </a:r>
          </a:p>
          <a:p>
            <a:pPr algn="ctr"/>
            <a:r>
              <a:rPr lang="en-US" altLang="ko-KR" sz="1600" dirty="0"/>
              <a:t>Seal Line</a:t>
            </a:r>
            <a:r>
              <a:rPr lang="ko-KR" altLang="en-US" sz="1600" dirty="0"/>
              <a:t>形成</a:t>
            </a:r>
          </a:p>
          <a:p>
            <a:pPr algn="ctr"/>
            <a:r>
              <a:rPr lang="ko-KR" altLang="en-US" sz="1600" dirty="0"/>
              <a:t>（</a:t>
            </a:r>
            <a:r>
              <a:rPr lang="en-US" altLang="ko-KR" sz="1600" dirty="0"/>
              <a:t>Seal line</a:t>
            </a:r>
            <a:r>
              <a:rPr lang="ko-KR" altLang="en-US" sz="1600" dirty="0"/>
              <a:t>幅</a:t>
            </a:r>
            <a:r>
              <a:rPr lang="en-US" altLang="ko-KR" sz="1600" dirty="0"/>
              <a:t>1.5mm</a:t>
            </a:r>
            <a:r>
              <a:rPr lang="ko-KR" altLang="en-US" sz="1600" dirty="0"/>
              <a:t>）</a:t>
            </a:r>
          </a:p>
        </p:txBody>
      </p:sp>
      <p:cxnSp>
        <p:nvCxnSpPr>
          <p:cNvPr id="50" name="직선 화살표 연결선 49">
            <a:extLst>
              <a:ext uri="{FF2B5EF4-FFF2-40B4-BE49-F238E27FC236}">
                <a16:creationId xmlns:a16="http://schemas.microsoft.com/office/drawing/2014/main" id="{D75B0332-9922-4F93-AB83-29603CA9CCDE}"/>
              </a:ext>
            </a:extLst>
          </p:cNvPr>
          <p:cNvCxnSpPr>
            <a:cxnSpLocks/>
          </p:cNvCxnSpPr>
          <p:nvPr/>
        </p:nvCxnSpPr>
        <p:spPr>
          <a:xfrm flipH="1">
            <a:off x="3494143" y="2420562"/>
            <a:ext cx="418071" cy="2399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E791355E-B270-47DE-B11B-D8C4C37662C2}"/>
              </a:ext>
            </a:extLst>
          </p:cNvPr>
          <p:cNvSpPr txBox="1"/>
          <p:nvPr/>
        </p:nvSpPr>
        <p:spPr>
          <a:xfrm>
            <a:off x="3715494" y="1990321"/>
            <a:ext cx="1625044" cy="584775"/>
          </a:xfrm>
          <a:prstGeom prst="rect">
            <a:avLst/>
          </a:prstGeom>
          <a:noFill/>
        </p:spPr>
        <p:txBody>
          <a:bodyPr wrap="square" rtlCol="0">
            <a:spAutoFit/>
          </a:bodyPr>
          <a:lstStyle/>
          <a:p>
            <a:pPr algn="ctr"/>
            <a:r>
              <a:rPr lang="en-US" altLang="ko-KR" sz="1400" dirty="0"/>
              <a:t>Sealant +</a:t>
            </a:r>
            <a:r>
              <a:rPr lang="ko-KR" altLang="en-US" sz="1400" dirty="0"/>
              <a:t> </a:t>
            </a:r>
            <a:r>
              <a:rPr lang="en-US" altLang="ko-KR" sz="1400" dirty="0"/>
              <a:t>Spacer</a:t>
            </a:r>
            <a:r>
              <a:rPr lang="ko-KR" altLang="en-US" sz="1400" dirty="0"/>
              <a:t> </a:t>
            </a:r>
            <a:r>
              <a:rPr lang="en-US" altLang="ko-KR" sz="1400" dirty="0"/>
              <a:t>5um </a:t>
            </a:r>
            <a:r>
              <a:rPr lang="ko-KR" altLang="en-US" dirty="0"/>
              <a:t>混合</a:t>
            </a:r>
            <a:endParaRPr lang="ko-KR" altLang="en-US" sz="1400" dirty="0"/>
          </a:p>
        </p:txBody>
      </p:sp>
      <p:sp>
        <p:nvSpPr>
          <p:cNvPr id="52" name="TextBox 51">
            <a:extLst>
              <a:ext uri="{FF2B5EF4-FFF2-40B4-BE49-F238E27FC236}">
                <a16:creationId xmlns:a16="http://schemas.microsoft.com/office/drawing/2014/main" id="{A16E3005-5648-4326-B4E0-53D2051544B0}"/>
              </a:ext>
            </a:extLst>
          </p:cNvPr>
          <p:cNvSpPr txBox="1"/>
          <p:nvPr/>
        </p:nvSpPr>
        <p:spPr>
          <a:xfrm>
            <a:off x="7708126" y="1170421"/>
            <a:ext cx="1722773" cy="369332"/>
          </a:xfrm>
          <a:prstGeom prst="rect">
            <a:avLst/>
          </a:prstGeom>
          <a:noFill/>
        </p:spPr>
        <p:txBody>
          <a:bodyPr wrap="square" rtlCol="0">
            <a:spAutoFit/>
          </a:bodyPr>
          <a:lstStyle/>
          <a:p>
            <a:pPr algn="ctr"/>
            <a:r>
              <a:rPr lang="en-US" altLang="ko-KR" b="1" dirty="0"/>
              <a:t>LC </a:t>
            </a:r>
            <a:r>
              <a:rPr lang="ko-KR" altLang="en-US" dirty="0"/>
              <a:t>気泡除去</a:t>
            </a:r>
            <a:endParaRPr lang="en-US" altLang="ko-KR" b="1" dirty="0"/>
          </a:p>
        </p:txBody>
      </p:sp>
      <p:sp>
        <p:nvSpPr>
          <p:cNvPr id="53" name="순서도: 지연 52">
            <a:extLst>
              <a:ext uri="{FF2B5EF4-FFF2-40B4-BE49-F238E27FC236}">
                <a16:creationId xmlns:a16="http://schemas.microsoft.com/office/drawing/2014/main" id="{6A41BB84-0B8D-408C-9610-054771A8747D}"/>
              </a:ext>
            </a:extLst>
          </p:cNvPr>
          <p:cNvSpPr/>
          <p:nvPr/>
        </p:nvSpPr>
        <p:spPr>
          <a:xfrm rot="16200000">
            <a:off x="8409420" y="2375294"/>
            <a:ext cx="309747" cy="679967"/>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54" name="순서도: 지연 53">
            <a:extLst>
              <a:ext uri="{FF2B5EF4-FFF2-40B4-BE49-F238E27FC236}">
                <a16:creationId xmlns:a16="http://schemas.microsoft.com/office/drawing/2014/main" id="{2156EB59-F26E-4165-826A-10228255A420}"/>
              </a:ext>
            </a:extLst>
          </p:cNvPr>
          <p:cNvSpPr/>
          <p:nvPr/>
        </p:nvSpPr>
        <p:spPr>
          <a:xfrm rot="16200000">
            <a:off x="8509344" y="2456070"/>
            <a:ext cx="120338" cy="725298"/>
          </a:xfrm>
          <a:prstGeom prst="flowChartDelay">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55" name="직사각형 54">
            <a:extLst>
              <a:ext uri="{FF2B5EF4-FFF2-40B4-BE49-F238E27FC236}">
                <a16:creationId xmlns:a16="http://schemas.microsoft.com/office/drawing/2014/main" id="{73AFF7D6-04B9-42F6-A480-7A6B88AB77C2}"/>
              </a:ext>
            </a:extLst>
          </p:cNvPr>
          <p:cNvSpPr/>
          <p:nvPr/>
        </p:nvSpPr>
        <p:spPr>
          <a:xfrm>
            <a:off x="8088560" y="2686994"/>
            <a:ext cx="140194" cy="139569"/>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56" name="직사각형 55">
            <a:extLst>
              <a:ext uri="{FF2B5EF4-FFF2-40B4-BE49-F238E27FC236}">
                <a16:creationId xmlns:a16="http://schemas.microsoft.com/office/drawing/2014/main" id="{7704BB2E-F3A3-4918-916E-3FD5C678A661}"/>
              </a:ext>
            </a:extLst>
          </p:cNvPr>
          <p:cNvSpPr/>
          <p:nvPr/>
        </p:nvSpPr>
        <p:spPr>
          <a:xfrm>
            <a:off x="8891921" y="2700209"/>
            <a:ext cx="140194" cy="139569"/>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57" name="순서도: 지연 56">
            <a:extLst>
              <a:ext uri="{FF2B5EF4-FFF2-40B4-BE49-F238E27FC236}">
                <a16:creationId xmlns:a16="http://schemas.microsoft.com/office/drawing/2014/main" id="{A83C74CD-F619-4D8F-9C36-9E43DA0A5C80}"/>
              </a:ext>
            </a:extLst>
          </p:cNvPr>
          <p:cNvSpPr/>
          <p:nvPr/>
        </p:nvSpPr>
        <p:spPr>
          <a:xfrm rot="16200000">
            <a:off x="8424031" y="2348351"/>
            <a:ext cx="274001" cy="721047"/>
          </a:xfrm>
          <a:prstGeom prst="flowChartDelay">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58" name="막힌 원호 57">
            <a:extLst>
              <a:ext uri="{FF2B5EF4-FFF2-40B4-BE49-F238E27FC236}">
                <a16:creationId xmlns:a16="http://schemas.microsoft.com/office/drawing/2014/main" id="{65F52924-FA67-4881-ABA3-2CF300ACAB7C}"/>
              </a:ext>
            </a:extLst>
          </p:cNvPr>
          <p:cNvSpPr/>
          <p:nvPr/>
        </p:nvSpPr>
        <p:spPr>
          <a:xfrm>
            <a:off x="7727261" y="2712002"/>
            <a:ext cx="1722773" cy="1188225"/>
          </a:xfrm>
          <a:prstGeom prst="blockArc">
            <a:avLst>
              <a:gd name="adj1" fmla="val 10800000"/>
              <a:gd name="adj2" fmla="val 21554636"/>
              <a:gd name="adj3" fmla="val 13322"/>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solidFill>
                <a:schemeClr val="tx1"/>
              </a:solidFill>
            </a:endParaRPr>
          </a:p>
        </p:txBody>
      </p: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2B1D4133-22C8-4CC8-85DE-EAE4C1B81431}"/>
                  </a:ext>
                </a:extLst>
              </p:cNvPr>
              <p:cNvSpPr txBox="1"/>
              <p:nvPr/>
            </p:nvSpPr>
            <p:spPr>
              <a:xfrm>
                <a:off x="7586825" y="5091356"/>
                <a:ext cx="2047549" cy="830997"/>
              </a:xfrm>
              <a:prstGeom prst="rect">
                <a:avLst/>
              </a:prstGeom>
              <a:noFill/>
            </p:spPr>
            <p:txBody>
              <a:bodyPr wrap="square" rtlCol="0">
                <a:spAutoFit/>
              </a:bodyPr>
              <a:lstStyle/>
              <a:p>
                <a:pPr algn="ctr"/>
                <a:r>
                  <a:rPr lang="ja-JP" altLang="en-US" sz="1600" dirty="0"/>
                  <a:t>真空チャンバを使用</a:t>
                </a:r>
                <a14:m>
                  <m:oMath xmlns:m="http://schemas.openxmlformats.org/officeDocument/2006/math">
                    <m:r>
                      <a:rPr lang="en-US" altLang="ko-KR" sz="1600" b="0" i="1" smtClean="0">
                        <a:latin typeface="Cambria Math" panose="02040503050406030204" pitchFamily="18" charset="0"/>
                      </a:rPr>
                      <m:t>(</m:t>
                    </m:r>
                    <m:sSup>
                      <m:sSupPr>
                        <m:ctrlPr>
                          <a:rPr lang="en-US" altLang="ko-KR" sz="1600" i="1" smtClean="0">
                            <a:latin typeface="Cambria Math" panose="02040503050406030204" pitchFamily="18" charset="0"/>
                          </a:rPr>
                        </m:ctrlPr>
                      </m:sSupPr>
                      <m:e>
                        <m:r>
                          <a:rPr lang="en-US" altLang="ko-KR" sz="1600" b="0" i="1" smtClean="0">
                            <a:latin typeface="Cambria Math" panose="02040503050406030204" pitchFamily="18" charset="0"/>
                          </a:rPr>
                          <m:t>10</m:t>
                        </m:r>
                      </m:e>
                      <m:sup>
                        <m:r>
                          <a:rPr lang="en-US" altLang="ko-KR" sz="1600" b="0" i="1" smtClean="0">
                            <a:latin typeface="Cambria Math" panose="02040503050406030204" pitchFamily="18" charset="0"/>
                          </a:rPr>
                          <m:t>−3</m:t>
                        </m:r>
                      </m:sup>
                    </m:sSup>
                  </m:oMath>
                </a14:m>
                <a:r>
                  <a:rPr lang="en-US" altLang="ko-KR" sz="1600" dirty="0"/>
                  <a:t>torr)</a:t>
                </a:r>
              </a:p>
              <a:p>
                <a:pPr algn="ctr"/>
                <a:r>
                  <a:rPr lang="ja-JP" altLang="en-US" sz="1600" dirty="0"/>
                  <a:t>液晶内の気泡除去</a:t>
                </a:r>
                <a:endParaRPr lang="en-US" altLang="ko-KR" sz="1600" dirty="0"/>
              </a:p>
            </p:txBody>
          </p:sp>
        </mc:Choice>
        <mc:Fallback xmlns="">
          <p:sp>
            <p:nvSpPr>
              <p:cNvPr id="59" name="TextBox 58">
                <a:extLst>
                  <a:ext uri="{FF2B5EF4-FFF2-40B4-BE49-F238E27FC236}">
                    <a16:creationId xmlns:a16="http://schemas.microsoft.com/office/drawing/2014/main" id="{2B1D4133-22C8-4CC8-85DE-EAE4C1B81431}"/>
                  </a:ext>
                </a:extLst>
              </p:cNvPr>
              <p:cNvSpPr txBox="1">
                <a:spLocks noRot="1" noChangeAspect="1" noMove="1" noResize="1" noEditPoints="1" noAdjustHandles="1" noChangeArrowheads="1" noChangeShapeType="1" noTextEdit="1"/>
              </p:cNvSpPr>
              <p:nvPr/>
            </p:nvSpPr>
            <p:spPr>
              <a:xfrm>
                <a:off x="7586825" y="5091356"/>
                <a:ext cx="2047549" cy="830997"/>
              </a:xfrm>
              <a:prstGeom prst="rect">
                <a:avLst/>
              </a:prstGeom>
              <a:blipFill>
                <a:blip r:embed="rId6"/>
                <a:stretch>
                  <a:fillRect l="-597" t="-2190" r="-299" b="-8029"/>
                </a:stretch>
              </a:blipFill>
            </p:spPr>
            <p:txBody>
              <a:bodyPr/>
              <a:lstStyle/>
              <a:p>
                <a:r>
                  <a:rPr lang="ko-KR" altLang="en-US">
                    <a:noFill/>
                  </a:rPr>
                  <a:t> </a:t>
                </a:r>
              </a:p>
            </p:txBody>
          </p:sp>
        </mc:Fallback>
      </mc:AlternateContent>
      <p:pic>
        <p:nvPicPr>
          <p:cNvPr id="60" name="_x139785320" descr="EMB00000f684ee3">
            <a:extLst>
              <a:ext uri="{FF2B5EF4-FFF2-40B4-BE49-F238E27FC236}">
                <a16:creationId xmlns:a16="http://schemas.microsoft.com/office/drawing/2014/main" id="{E0C0E55F-D2A7-49B5-A954-672AD9A11C3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1488"/>
          <a:stretch/>
        </p:blipFill>
        <p:spPr bwMode="auto">
          <a:xfrm>
            <a:off x="7817937" y="3659869"/>
            <a:ext cx="1455627" cy="1329599"/>
          </a:xfrm>
          <a:prstGeom prst="rect">
            <a:avLst/>
          </a:prstGeom>
          <a:noFill/>
          <a:extLst>
            <a:ext uri="{909E8E84-426E-40DD-AFC4-6F175D3DCCD1}">
              <a14:hiddenFill xmlns:a14="http://schemas.microsoft.com/office/drawing/2010/main">
                <a:solidFill>
                  <a:srgbClr val="FFFFFF"/>
                </a:solidFill>
              </a14:hiddenFill>
            </a:ext>
          </a:extLst>
        </p:spPr>
      </p:pic>
      <p:sp>
        <p:nvSpPr>
          <p:cNvPr id="61" name="오른쪽 화살표 28">
            <a:extLst>
              <a:ext uri="{FF2B5EF4-FFF2-40B4-BE49-F238E27FC236}">
                <a16:creationId xmlns:a16="http://schemas.microsoft.com/office/drawing/2014/main" id="{47A84EA6-6670-4B02-830A-56ABD9AB1F25}"/>
              </a:ext>
            </a:extLst>
          </p:cNvPr>
          <p:cNvSpPr/>
          <p:nvPr/>
        </p:nvSpPr>
        <p:spPr>
          <a:xfrm>
            <a:off x="7365050" y="2917802"/>
            <a:ext cx="288007" cy="29250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pic>
        <p:nvPicPr>
          <p:cNvPr id="62" name="_x139786360" descr="EMB00000f684ee6">
            <a:extLst>
              <a:ext uri="{FF2B5EF4-FFF2-40B4-BE49-F238E27FC236}">
                <a16:creationId xmlns:a16="http://schemas.microsoft.com/office/drawing/2014/main" id="{EBC2730C-C08E-4218-8AD4-FCCC6E723BAF}"/>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61449"/>
          <a:stretch/>
        </p:blipFill>
        <p:spPr bwMode="auto">
          <a:xfrm>
            <a:off x="4210605" y="3689614"/>
            <a:ext cx="991292" cy="1334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817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5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3"/>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56"/>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7"/>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58"/>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59"/>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60"/>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17"/>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41"/>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42"/>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44"/>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p:bldP spid="21" grpId="0" animBg="1"/>
      <p:bldP spid="22" grpId="0" animBg="1"/>
      <p:bldP spid="23" grpId="0" animBg="1"/>
      <p:bldP spid="24" grpId="0" animBg="1"/>
      <p:bldP spid="25" grpId="0" animBg="1"/>
      <p:bldP spid="27" grpId="0"/>
      <p:bldP spid="28" grpId="0"/>
      <p:bldP spid="30" grpId="0" animBg="1"/>
      <p:bldP spid="31" grpId="0" animBg="1"/>
      <p:bldP spid="32" grpId="0" animBg="1"/>
      <p:bldP spid="33" grpId="0" animBg="1"/>
      <p:bldP spid="34" grpId="0" animBg="1"/>
      <p:bldP spid="35" grpId="0" animBg="1"/>
      <p:bldP spid="36" grpId="0" animBg="1"/>
      <p:bldP spid="40" grpId="0"/>
      <p:bldP spid="42" grpId="0"/>
      <p:bldP spid="45" grpId="0"/>
      <p:bldP spid="46" grpId="0"/>
      <p:bldP spid="49" grpId="0"/>
      <p:bldP spid="51" grpId="0"/>
      <p:bldP spid="52" grpId="0"/>
      <p:bldP spid="53" grpId="0" animBg="1"/>
      <p:bldP spid="54" grpId="0" animBg="1"/>
      <p:bldP spid="55" grpId="0" animBg="1"/>
      <p:bldP spid="56" grpId="0" animBg="1"/>
      <p:bldP spid="57" grpId="0" animBg="1"/>
      <p:bldP spid="58" grpId="0" animBg="1"/>
      <p:bldP spid="59" grpId="0"/>
      <p:bldP spid="6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직선 연결선 3"/>
          <p:cNvCxnSpPr/>
          <p:nvPr/>
        </p:nvCxnSpPr>
        <p:spPr>
          <a:xfrm flipV="1">
            <a:off x="-12851" y="418640"/>
            <a:ext cx="12204851" cy="1101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06802" y="-13833"/>
            <a:ext cx="6268240" cy="461665"/>
          </a:xfrm>
          <a:prstGeom prst="rect">
            <a:avLst/>
          </a:prstGeom>
          <a:noFill/>
        </p:spPr>
        <p:txBody>
          <a:bodyPr wrap="square" rtlCol="0">
            <a:spAutoFit/>
          </a:bodyPr>
          <a:lstStyle/>
          <a:p>
            <a:r>
              <a:rPr lang="ja-JP" altLang="en-US" sz="2400" b="1" dirty="0"/>
              <a:t>成形フレネルレンズ </a:t>
            </a:r>
            <a:r>
              <a:rPr lang="ko-KR" altLang="en-US" sz="2400" b="1" dirty="0"/>
              <a:t>写真</a:t>
            </a:r>
          </a:p>
        </p:txBody>
      </p:sp>
      <p:pic>
        <p:nvPicPr>
          <p:cNvPr id="6" name="그림 5">
            <a:extLst>
              <a:ext uri="{FF2B5EF4-FFF2-40B4-BE49-F238E27FC236}">
                <a16:creationId xmlns:a16="http://schemas.microsoft.com/office/drawing/2014/main" id="{83163171-B55B-47B8-BF76-5B28E1CBECD8}"/>
              </a:ext>
            </a:extLst>
          </p:cNvPr>
          <p:cNvPicPr>
            <a:picLocks noChangeAspect="1"/>
          </p:cNvPicPr>
          <p:nvPr/>
        </p:nvPicPr>
        <p:blipFill rotWithShape="1">
          <a:blip r:embed="rId2"/>
          <a:srcRect l="26897" t="26712" r="49591" b="41252"/>
          <a:stretch/>
        </p:blipFill>
        <p:spPr>
          <a:xfrm>
            <a:off x="3679271" y="1097418"/>
            <a:ext cx="4833457" cy="4939610"/>
          </a:xfrm>
          <a:prstGeom prst="rect">
            <a:avLst/>
          </a:prstGeom>
          <a:ln>
            <a:noFill/>
          </a:ln>
        </p:spPr>
      </p:pic>
      <p:cxnSp>
        <p:nvCxnSpPr>
          <p:cNvPr id="31" name="직선 화살표 연결선 30">
            <a:extLst>
              <a:ext uri="{FF2B5EF4-FFF2-40B4-BE49-F238E27FC236}">
                <a16:creationId xmlns:a16="http://schemas.microsoft.com/office/drawing/2014/main" id="{8B2C384A-0BDF-4F8B-902A-444AEBD2ABE3}"/>
              </a:ext>
            </a:extLst>
          </p:cNvPr>
          <p:cNvCxnSpPr/>
          <p:nvPr/>
        </p:nvCxnSpPr>
        <p:spPr>
          <a:xfrm>
            <a:off x="2817628" y="4476307"/>
            <a:ext cx="1180214" cy="11695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직선 화살표 연결선 32">
            <a:extLst>
              <a:ext uri="{FF2B5EF4-FFF2-40B4-BE49-F238E27FC236}">
                <a16:creationId xmlns:a16="http://schemas.microsoft.com/office/drawing/2014/main" id="{F9266A5B-C359-47B0-B246-AF6AE074A5AF}"/>
              </a:ext>
            </a:extLst>
          </p:cNvPr>
          <p:cNvCxnSpPr/>
          <p:nvPr/>
        </p:nvCxnSpPr>
        <p:spPr>
          <a:xfrm>
            <a:off x="2806995" y="4805916"/>
            <a:ext cx="2381693" cy="54226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527BBD9F-575E-4427-B3E0-C5209CC80EB6}"/>
              </a:ext>
            </a:extLst>
          </p:cNvPr>
          <p:cNvSpPr txBox="1"/>
          <p:nvPr/>
        </p:nvSpPr>
        <p:spPr>
          <a:xfrm>
            <a:off x="935665" y="4211620"/>
            <a:ext cx="1881963" cy="646331"/>
          </a:xfrm>
          <a:prstGeom prst="rect">
            <a:avLst/>
          </a:prstGeom>
          <a:noFill/>
        </p:spPr>
        <p:txBody>
          <a:bodyPr wrap="square" rtlCol="0">
            <a:spAutoFit/>
          </a:bodyPr>
          <a:lstStyle/>
          <a:p>
            <a:pPr algn="ctr"/>
            <a:r>
              <a:rPr lang="en-US" altLang="ko-KR" dirty="0"/>
              <a:t>ITO</a:t>
            </a:r>
          </a:p>
          <a:p>
            <a:pPr algn="ctr"/>
            <a:r>
              <a:rPr lang="ko-KR" altLang="en-US" dirty="0"/>
              <a:t>電圧印加部</a:t>
            </a:r>
          </a:p>
        </p:txBody>
      </p:sp>
    </p:spTree>
    <p:extLst>
      <p:ext uri="{BB962C8B-B14F-4D97-AF65-F5344CB8AC3E}">
        <p14:creationId xmlns:p14="http://schemas.microsoft.com/office/powerpoint/2010/main" val="72236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a:extLst>
              <a:ext uri="{FF2B5EF4-FFF2-40B4-BE49-F238E27FC236}">
                <a16:creationId xmlns:a16="http://schemas.microsoft.com/office/drawing/2014/main" id="{7D2AAA53-4B88-4FBE-B5A2-062BCFCE7100}"/>
              </a:ext>
            </a:extLst>
          </p:cNvPr>
          <p:cNvSpPr/>
          <p:nvPr/>
        </p:nvSpPr>
        <p:spPr>
          <a:xfrm rot="10800000" flipV="1">
            <a:off x="2527936" y="2767280"/>
            <a:ext cx="7136128" cy="1323439"/>
          </a:xfrm>
          <a:prstGeom prst="rect">
            <a:avLst/>
          </a:prstGeom>
        </p:spPr>
        <p:txBody>
          <a:bodyPr wrap="square">
            <a:spAutoFit/>
          </a:bodyPr>
          <a:lstStyle/>
          <a:p>
            <a:r>
              <a:rPr lang="en-US" altLang="ko-KR" sz="4000" b="1" dirty="0"/>
              <a:t>3. </a:t>
            </a:r>
            <a:r>
              <a:rPr lang="ja-JP" altLang="en-US" sz="4000" b="1" dirty="0"/>
              <a:t>パターンフレネルレンズ</a:t>
            </a:r>
            <a:r>
              <a:rPr lang="en-US" altLang="ko-KR" sz="4000" b="1" dirty="0"/>
              <a:t>(2)</a:t>
            </a:r>
          </a:p>
          <a:p>
            <a:r>
              <a:rPr lang="en-US" altLang="ko-KR" sz="4000" b="1" dirty="0"/>
              <a:t>    (Pattern Fresnel Lens)</a:t>
            </a:r>
          </a:p>
        </p:txBody>
      </p:sp>
    </p:spTree>
    <p:extLst>
      <p:ext uri="{BB962C8B-B14F-4D97-AF65-F5344CB8AC3E}">
        <p14:creationId xmlns:p14="http://schemas.microsoft.com/office/powerpoint/2010/main" val="281789748"/>
      </p:ext>
    </p:extLst>
  </p:cSld>
  <p:clrMapOvr>
    <a:masterClrMapping/>
  </p:clrMapOvr>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14845</TotalTime>
  <Words>804</Words>
  <Application>Microsoft Office PowerPoint</Application>
  <PresentationFormat>와이드스크린</PresentationFormat>
  <Paragraphs>125</Paragraphs>
  <Slides>17</Slides>
  <Notes>0</Notes>
  <HiddenSlides>0</HiddenSlides>
  <MMClips>0</MMClips>
  <ScaleCrop>false</ScaleCrop>
  <HeadingPairs>
    <vt:vector size="6" baseType="variant">
      <vt:variant>
        <vt:lpstr>사용한 글꼴</vt:lpstr>
      </vt:variant>
      <vt:variant>
        <vt:i4>5</vt:i4>
      </vt:variant>
      <vt:variant>
        <vt:lpstr>테마</vt:lpstr>
      </vt:variant>
      <vt:variant>
        <vt:i4>1</vt:i4>
      </vt:variant>
      <vt:variant>
        <vt:lpstr>슬라이드 제목</vt:lpstr>
      </vt:variant>
      <vt:variant>
        <vt:i4>17</vt:i4>
      </vt:variant>
    </vt:vector>
  </HeadingPairs>
  <TitlesOfParts>
    <vt:vector size="23" baseType="lpstr">
      <vt:lpstr>Yu Gothic</vt:lpstr>
      <vt:lpstr>굴림</vt:lpstr>
      <vt:lpstr>맑은 고딕</vt:lpstr>
      <vt:lpstr>Arial</vt:lpstr>
      <vt:lpstr>Cambria Math</vt:lpstr>
      <vt:lpstr>Office 테마</vt:lpstr>
      <vt:lpstr> 20th Technical collaboration meeting -Liquid crystal fresnel lens with variable refractive index(1)- -屈折率が可変の液晶フレネルレンズ- </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Meeting presentation -노안 안경-</dc:title>
  <dc:creator>Windows 사용자</dc:creator>
  <cp:lastModifiedBy>우 재근</cp:lastModifiedBy>
  <cp:revision>169</cp:revision>
  <dcterms:created xsi:type="dcterms:W3CDTF">2019-08-13T14:52:46Z</dcterms:created>
  <dcterms:modified xsi:type="dcterms:W3CDTF">2020-01-06T16:18:42Z</dcterms:modified>
</cp:coreProperties>
</file>