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3B2FC-0DD9-4A80-80D3-60CA4465FD47}" v="45" dt="2019-01-06T08:46:2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66038" autoAdjust="0"/>
  </p:normalViewPr>
  <p:slideViewPr>
    <p:cSldViewPr snapToGrid="0">
      <p:cViewPr>
        <p:scale>
          <a:sx n="75" d="100"/>
          <a:sy n="75" d="100"/>
        </p:scale>
        <p:origin x="19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강민수" userId="387a126a-9676-43c7-b884-29adea7946d8" providerId="ADAL" clId="{D1D3B2FC-0DD9-4A80-80D3-60CA4465FD47}"/>
    <pc:docChg chg="undo custSel delSld modSld">
      <pc:chgData name="강민수" userId="387a126a-9676-43c7-b884-29adea7946d8" providerId="ADAL" clId="{D1D3B2FC-0DD9-4A80-80D3-60CA4465FD47}" dt="2019-01-06T08:46:34.030" v="3527" actId="20577"/>
      <pc:docMkLst>
        <pc:docMk/>
      </pc:docMkLst>
      <pc:sldChg chg="modNotesTx">
        <pc:chgData name="강민수" userId="387a126a-9676-43c7-b884-29adea7946d8" providerId="ADAL" clId="{D1D3B2FC-0DD9-4A80-80D3-60CA4465FD47}" dt="2019-01-06T05:44:14.008" v="284" actId="20577"/>
        <pc:sldMkLst>
          <pc:docMk/>
          <pc:sldMk cId="1078902558" sldId="256"/>
        </pc:sldMkLst>
      </pc:sldChg>
      <pc:sldChg chg="modSp modNotesTx">
        <pc:chgData name="강민수" userId="387a126a-9676-43c7-b884-29adea7946d8" providerId="ADAL" clId="{D1D3B2FC-0DD9-4A80-80D3-60CA4465FD47}" dt="2019-01-06T05:55:03.167" v="691" actId="20577"/>
        <pc:sldMkLst>
          <pc:docMk/>
          <pc:sldMk cId="1145137432" sldId="257"/>
        </pc:sldMkLst>
        <pc:spChg chg="mod">
          <ac:chgData name="강민수" userId="387a126a-9676-43c7-b884-29adea7946d8" providerId="ADAL" clId="{D1D3B2FC-0DD9-4A80-80D3-60CA4465FD47}" dt="2019-01-06T05:29:41.570" v="16" actId="20577"/>
          <ac:spMkLst>
            <pc:docMk/>
            <pc:sldMk cId="1145137432" sldId="257"/>
            <ac:spMk id="3" creationId="{00000000-0000-0000-0000-000000000000}"/>
          </ac:spMkLst>
        </pc:spChg>
      </pc:sldChg>
      <pc:sldChg chg="modNotesTx">
        <pc:chgData name="강민수" userId="387a126a-9676-43c7-b884-29adea7946d8" providerId="ADAL" clId="{D1D3B2FC-0DD9-4A80-80D3-60CA4465FD47}" dt="2019-01-06T06:44:56.561" v="1192" actId="20577"/>
        <pc:sldMkLst>
          <pc:docMk/>
          <pc:sldMk cId="3436263350" sldId="258"/>
        </pc:sldMkLst>
      </pc:sldChg>
      <pc:sldChg chg="modSp modNotesTx">
        <pc:chgData name="강민수" userId="387a126a-9676-43c7-b884-29adea7946d8" providerId="ADAL" clId="{D1D3B2FC-0DD9-4A80-80D3-60CA4465FD47}" dt="2019-01-06T07:33:07.647" v="2184" actId="20577"/>
        <pc:sldMkLst>
          <pc:docMk/>
          <pc:sldMk cId="3886745309" sldId="259"/>
        </pc:sldMkLst>
        <pc:spChg chg="mod">
          <ac:chgData name="강민수" userId="387a126a-9676-43c7-b884-29adea7946d8" providerId="ADAL" clId="{D1D3B2FC-0DD9-4A80-80D3-60CA4465FD47}" dt="2019-01-06T07:15:26.870" v="1708" actId="20577"/>
          <ac:spMkLst>
            <pc:docMk/>
            <pc:sldMk cId="3886745309" sldId="259"/>
            <ac:spMk id="144" creationId="{00000000-0000-0000-0000-000000000000}"/>
          </ac:spMkLst>
        </pc:spChg>
      </pc:sldChg>
      <pc:sldChg chg="modNotesTx">
        <pc:chgData name="강민수" userId="387a126a-9676-43c7-b884-29adea7946d8" providerId="ADAL" clId="{D1D3B2FC-0DD9-4A80-80D3-60CA4465FD47}" dt="2019-01-06T06:56:47.595" v="1508" actId="20577"/>
        <pc:sldMkLst>
          <pc:docMk/>
          <pc:sldMk cId="1674489509" sldId="260"/>
        </pc:sldMkLst>
      </pc:sldChg>
      <pc:sldChg chg="modNotesTx">
        <pc:chgData name="강민수" userId="387a126a-9676-43c7-b884-29adea7946d8" providerId="ADAL" clId="{D1D3B2FC-0DD9-4A80-80D3-60CA4465FD47}" dt="2019-01-06T07:28:21.183" v="2080" actId="20577"/>
        <pc:sldMkLst>
          <pc:docMk/>
          <pc:sldMk cId="1569607698" sldId="261"/>
        </pc:sldMkLst>
      </pc:sldChg>
      <pc:sldChg chg="modNotesTx">
        <pc:chgData name="강민수" userId="387a126a-9676-43c7-b884-29adea7946d8" providerId="ADAL" clId="{D1D3B2FC-0DD9-4A80-80D3-60CA4465FD47}" dt="2019-01-06T07:31:54.388" v="2178" actId="20577"/>
        <pc:sldMkLst>
          <pc:docMk/>
          <pc:sldMk cId="3052708786" sldId="262"/>
        </pc:sldMkLst>
      </pc:sldChg>
      <pc:sldChg chg="modNotesTx">
        <pc:chgData name="강민수" userId="387a126a-9676-43c7-b884-29adea7946d8" providerId="ADAL" clId="{D1D3B2FC-0DD9-4A80-80D3-60CA4465FD47}" dt="2019-01-06T07:32:12.999" v="2180" actId="20577"/>
        <pc:sldMkLst>
          <pc:docMk/>
          <pc:sldMk cId="4261438825" sldId="263"/>
        </pc:sldMkLst>
      </pc:sldChg>
      <pc:sldChg chg="modNotesTx">
        <pc:chgData name="강민수" userId="387a126a-9676-43c7-b884-29adea7946d8" providerId="ADAL" clId="{D1D3B2FC-0DD9-4A80-80D3-60CA4465FD47}" dt="2019-01-06T07:36:53.751" v="2375" actId="20577"/>
        <pc:sldMkLst>
          <pc:docMk/>
          <pc:sldMk cId="2441231138" sldId="265"/>
        </pc:sldMkLst>
      </pc:sldChg>
      <pc:sldChg chg="addSp delSp modSp modNotesTx">
        <pc:chgData name="강민수" userId="387a126a-9676-43c7-b884-29adea7946d8" providerId="ADAL" clId="{D1D3B2FC-0DD9-4A80-80D3-60CA4465FD47}" dt="2019-01-06T08:33:36.262" v="3086" actId="20577"/>
        <pc:sldMkLst>
          <pc:docMk/>
          <pc:sldMk cId="3250552748" sldId="267"/>
        </pc:sldMkLst>
        <pc:spChg chg="mod">
          <ac:chgData name="강민수" userId="387a126a-9676-43c7-b884-29adea7946d8" providerId="ADAL" clId="{D1D3B2FC-0DD9-4A80-80D3-60CA4465FD47}" dt="2019-01-06T05:30:22.328" v="22" actId="20577"/>
          <ac:spMkLst>
            <pc:docMk/>
            <pc:sldMk cId="3250552748" sldId="267"/>
            <ac:spMk id="2" creationId="{00000000-0000-0000-0000-000000000000}"/>
          </ac:spMkLst>
        </pc:spChg>
        <pc:spChg chg="mod">
          <ac:chgData name="강민수" userId="387a126a-9676-43c7-b884-29adea7946d8" providerId="ADAL" clId="{D1D3B2FC-0DD9-4A80-80D3-60CA4465FD47}" dt="2019-01-06T08:20:16.118" v="2911" actId="1076"/>
          <ac:spMkLst>
            <pc:docMk/>
            <pc:sldMk cId="3250552748" sldId="267"/>
            <ac:spMk id="207" creationId="{00000000-0000-0000-0000-000000000000}"/>
          </ac:spMkLst>
        </pc:spChg>
        <pc:grpChg chg="mod topLvl">
          <ac:chgData name="강민수" userId="387a126a-9676-43c7-b884-29adea7946d8" providerId="ADAL" clId="{D1D3B2FC-0DD9-4A80-80D3-60CA4465FD47}" dt="2019-01-06T08:19:57.131" v="2905" actId="165"/>
          <ac:grpSpMkLst>
            <pc:docMk/>
            <pc:sldMk cId="3250552748" sldId="267"/>
            <ac:grpSpMk id="204" creationId="{00000000-0000-0000-0000-000000000000}"/>
          </ac:grpSpMkLst>
        </pc:grpChg>
        <pc:grpChg chg="del">
          <ac:chgData name="강민수" userId="387a126a-9676-43c7-b884-29adea7946d8" providerId="ADAL" clId="{D1D3B2FC-0DD9-4A80-80D3-60CA4465FD47}" dt="2019-01-06T08:19:57.131" v="2905" actId="165"/>
          <ac:grpSpMkLst>
            <pc:docMk/>
            <pc:sldMk cId="3250552748" sldId="267"/>
            <ac:grpSpMk id="205" creationId="{00000000-0000-0000-0000-000000000000}"/>
          </ac:grpSpMkLst>
        </pc:grpChg>
        <pc:graphicFrameChg chg="add mod">
          <ac:chgData name="강민수" userId="387a126a-9676-43c7-b884-29adea7946d8" providerId="ADAL" clId="{D1D3B2FC-0DD9-4A80-80D3-60CA4465FD47}" dt="2019-01-06T08:20:23.772" v="2912" actId="14100"/>
          <ac:graphicFrameMkLst>
            <pc:docMk/>
            <pc:sldMk cId="3250552748" sldId="267"/>
            <ac:graphicFrameMk id="3" creationId="{1ED4687C-58EA-4697-957E-88B423C57D06}"/>
          </ac:graphicFrameMkLst>
        </pc:graphicFrameChg>
        <pc:graphicFrameChg chg="del mod topLvl">
          <ac:chgData name="강민수" userId="387a126a-9676-43c7-b884-29adea7946d8" providerId="ADAL" clId="{D1D3B2FC-0DD9-4A80-80D3-60CA4465FD47}" dt="2019-01-06T08:19:58.893" v="2906" actId="478"/>
          <ac:graphicFrameMkLst>
            <pc:docMk/>
            <pc:sldMk cId="3250552748" sldId="267"/>
            <ac:graphicFrameMk id="8" creationId="{00000000-0000-0000-0000-000000000000}"/>
          </ac:graphicFrameMkLst>
        </pc:graphicFrameChg>
      </pc:sldChg>
      <pc:sldChg chg="modSp modNotesTx">
        <pc:chgData name="강민수" userId="387a126a-9676-43c7-b884-29adea7946d8" providerId="ADAL" clId="{D1D3B2FC-0DD9-4A80-80D3-60CA4465FD47}" dt="2019-01-06T08:46:34.030" v="3527" actId="20577"/>
        <pc:sldMkLst>
          <pc:docMk/>
          <pc:sldMk cId="3200687282" sldId="268"/>
        </pc:sldMkLst>
        <pc:spChg chg="mod">
          <ac:chgData name="강민수" userId="387a126a-9676-43c7-b884-29adea7946d8" providerId="ADAL" clId="{D1D3B2FC-0DD9-4A80-80D3-60CA4465FD47}" dt="2019-01-06T08:45:06.249" v="3510" actId="20577"/>
          <ac:spMkLst>
            <pc:docMk/>
            <pc:sldMk cId="3200687282" sldId="268"/>
            <ac:spMk id="2" creationId="{00000000-0000-0000-0000-000000000000}"/>
          </ac:spMkLst>
        </pc:spChg>
        <pc:spChg chg="mod">
          <ac:chgData name="강민수" userId="387a126a-9676-43c7-b884-29adea7946d8" providerId="ADAL" clId="{D1D3B2FC-0DD9-4A80-80D3-60CA4465FD47}" dt="2019-01-06T08:46:34.030" v="3527" actId="20577"/>
          <ac:spMkLst>
            <pc:docMk/>
            <pc:sldMk cId="3200687282" sldId="268"/>
            <ac:spMk id="3" creationId="{00000000-0000-0000-0000-000000000000}"/>
          </ac:spMkLst>
        </pc:spChg>
      </pc:sldChg>
      <pc:sldChg chg="modSp modNotesTx">
        <pc:chgData name="강민수" userId="387a126a-9676-43c7-b884-29adea7946d8" providerId="ADAL" clId="{D1D3B2FC-0DD9-4A80-80D3-60CA4465FD47}" dt="2019-01-06T08:28:18.221" v="3023" actId="20577"/>
        <pc:sldMkLst>
          <pc:docMk/>
          <pc:sldMk cId="2309947291" sldId="270"/>
        </pc:sldMkLst>
        <pc:spChg chg="mod">
          <ac:chgData name="강민수" userId="387a126a-9676-43c7-b884-29adea7946d8" providerId="ADAL" clId="{D1D3B2FC-0DD9-4A80-80D3-60CA4465FD47}" dt="2019-01-06T05:30:11.289" v="19" actId="6549"/>
          <ac:spMkLst>
            <pc:docMk/>
            <pc:sldMk cId="2309947291" sldId="270"/>
            <ac:spMk id="2" creationId="{00000000-0000-0000-0000-000000000000}"/>
          </ac:spMkLst>
        </pc:spChg>
      </pc:sldChg>
      <pc:sldChg chg="modSp del">
        <pc:chgData name="강민수" userId="387a126a-9676-43c7-b884-29adea7946d8" providerId="ADAL" clId="{D1D3B2FC-0DD9-4A80-80D3-60CA4465FD47}" dt="2019-01-06T08:19:50.597" v="2904" actId="2696"/>
        <pc:sldMkLst>
          <pc:docMk/>
          <pc:sldMk cId="1745376952" sldId="271"/>
        </pc:sldMkLst>
        <pc:spChg chg="mod">
          <ac:chgData name="강민수" userId="387a126a-9676-43c7-b884-29adea7946d8" providerId="ADAL" clId="{D1D3B2FC-0DD9-4A80-80D3-60CA4465FD47}" dt="2019-01-06T05:30:28.851" v="25" actId="20577"/>
          <ac:spMkLst>
            <pc:docMk/>
            <pc:sldMk cId="1745376952" sldId="271"/>
            <ac:spMk id="2" creationId="{00000000-0000-0000-0000-000000000000}"/>
          </ac:spMkLst>
        </pc:spChg>
      </pc:sldChg>
      <pc:sldChg chg="modSp del">
        <pc:chgData name="강민수" userId="387a126a-9676-43c7-b884-29adea7946d8" providerId="ADAL" clId="{D1D3B2FC-0DD9-4A80-80D3-60CA4465FD47}" dt="2019-01-06T08:19:48.340" v="2903" actId="2696"/>
        <pc:sldMkLst>
          <pc:docMk/>
          <pc:sldMk cId="3377153227" sldId="272"/>
        </pc:sldMkLst>
        <pc:spChg chg="mod">
          <ac:chgData name="강민수" userId="387a126a-9676-43c7-b884-29adea7946d8" providerId="ADAL" clId="{D1D3B2FC-0DD9-4A80-80D3-60CA4465FD47}" dt="2019-01-06T05:30:36.346" v="28" actId="20577"/>
          <ac:spMkLst>
            <pc:docMk/>
            <pc:sldMk cId="3377153227" sldId="272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115C-7E7F-4F3D-9199-4922D16D8368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CCBF8-F42C-4417-8C8E-0986E102A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7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Hello.</a:t>
            </a:r>
          </a:p>
          <a:p>
            <a:r>
              <a:rPr lang="en-US" altLang="ko-KR" dirty="0"/>
              <a:t>I’m Min </a:t>
            </a:r>
            <a:r>
              <a:rPr lang="en-US" altLang="ko-KR" dirty="0" err="1"/>
              <a:t>Su</a:t>
            </a:r>
            <a:r>
              <a:rPr lang="en-US" altLang="ko-KR" dirty="0"/>
              <a:t> Kang in Electronic Device Laboratory.</a:t>
            </a:r>
          </a:p>
          <a:p>
            <a:r>
              <a:rPr lang="en-US" altLang="ko-KR" dirty="0"/>
              <a:t>My Research theme is a AMOLED Pixel Circuit Composed of MOSFET.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47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8 shows simulation results of area strain verse current and luminescence of OLED.</a:t>
            </a:r>
          </a:p>
          <a:p>
            <a:r>
              <a:rPr lang="en-US" altLang="ko-KR" dirty="0"/>
              <a:t>The OLED luminescence increased due to proposed circuit’s compensation effect.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9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AMOLED pixel circuit is composed of thin film transistors.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TFT pixel circuit is small in size and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much low, which makes it difficult to measure the OLED current directly.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MOSFET pixel circuit was composed to verify the function of the pixel circuit.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TFTs were replaced by a 2N7000 MOSFET.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the OLED, resistor was used in measure the current.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44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9 shows 2T1C pixel circuit composed of MOSFET and measurement result.</a:t>
            </a:r>
          </a:p>
          <a:p>
            <a:r>
              <a:rPr lang="en-US" altLang="ko-KR" dirty="0"/>
              <a:t>For a voltage measurement, the OLED was replaced by a resistor.</a:t>
            </a:r>
          </a:p>
          <a:p>
            <a:r>
              <a:rPr lang="en-US" altLang="ko-KR" dirty="0"/>
              <a:t>The red line represents the scan voltage and the black line represents the data voltage.</a:t>
            </a:r>
          </a:p>
          <a:p>
            <a:r>
              <a:rPr lang="en-US" altLang="ko-KR" dirty="0"/>
              <a:t>The OLED voltages increased when the data voltage and the scan voltage are high.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007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10 shows proposed 4T2C pixel circuit composed of MOSFET and measurement result.</a:t>
            </a:r>
          </a:p>
          <a:p>
            <a:r>
              <a:rPr lang="en-US" altLang="ko-KR" dirty="0"/>
              <a:t>Same as 2T1C pixel circuit, the OLED was replaced by a resistor.</a:t>
            </a:r>
          </a:p>
          <a:p>
            <a:r>
              <a:rPr lang="en-US" altLang="ko-KR" dirty="0"/>
              <a:t>The red line represents the scan1 voltage, the blue line represents the scan2 voltage, and the black line represents the data voltage.</a:t>
            </a:r>
          </a:p>
          <a:p>
            <a:r>
              <a:rPr lang="en-US" altLang="ko-KR" dirty="0"/>
              <a:t>The OLED voltage increased proportional to stretching capacitor, Cs.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25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Cs increased due to area stretching.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Cs increased, the OLED voltages increased due to the coupling effect.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OLED voltage resulted in the increase of the  currents and luminescence of OLED.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proposed 4T2C pixel circuit is suitable for a stretchable OLED display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87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First, I’ll talk about a AMOLED pixel circuit for stretchable display.</a:t>
            </a:r>
          </a:p>
          <a:p>
            <a:r>
              <a:rPr lang="en-US" altLang="ko-KR" dirty="0"/>
              <a:t>And then, </a:t>
            </a:r>
            <a:r>
              <a:rPr lang="en-US" altLang="ko-KR" dirty="0" err="1"/>
              <a:t>i’ll</a:t>
            </a:r>
            <a:r>
              <a:rPr lang="en-US" altLang="ko-KR" dirty="0"/>
              <a:t> show simulation results for two type of a pixel circuit.</a:t>
            </a:r>
          </a:p>
          <a:p>
            <a:r>
              <a:rPr lang="en-US" altLang="ko-KR" dirty="0"/>
              <a:t>Next, Let’s talk about a MOSFET pixel circuit and measurement results of a MOSFET pixel circuit.</a:t>
            </a:r>
          </a:p>
          <a:p>
            <a:r>
              <a:rPr lang="en-US" altLang="ko-KR" dirty="0"/>
              <a:t>At last, I’ll summarize  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09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1 shows a generation of flexible display.</a:t>
            </a:r>
          </a:p>
          <a:p>
            <a:r>
              <a:rPr lang="en-US" altLang="ko-KR" dirty="0"/>
              <a:t>In 3</a:t>
            </a:r>
            <a:r>
              <a:rPr lang="en-US" altLang="ko-KR" baseline="30000" dirty="0"/>
              <a:t>rd</a:t>
            </a:r>
            <a:r>
              <a:rPr lang="en-US" altLang="ko-KR" dirty="0"/>
              <a:t> generation flexible display, so called Stretchable Display is defined as a display with an increased panel width.</a:t>
            </a:r>
          </a:p>
          <a:p>
            <a:r>
              <a:rPr lang="en-US" altLang="ko-KR" dirty="0"/>
              <a:t>In a stretchable display, panel area is changed by strain.</a:t>
            </a:r>
          </a:p>
          <a:p>
            <a:r>
              <a:rPr lang="en-US" altLang="ko-KR" dirty="0"/>
              <a:t>Area stretching reduces the luminance of the panel.</a:t>
            </a:r>
          </a:p>
          <a:p>
            <a:r>
              <a:rPr lang="en-US" altLang="ko-KR" dirty="0"/>
              <a:t>Therefore, a pixel circuit capable of compensating for luminance is required.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49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2 shows conventional 2T1C pixel circuit.</a:t>
            </a:r>
          </a:p>
          <a:p>
            <a:r>
              <a:rPr lang="en-US" altLang="ko-KR" dirty="0"/>
              <a:t>It is composed of two TFTs and one capacitor.</a:t>
            </a:r>
          </a:p>
          <a:p>
            <a:r>
              <a:rPr lang="en-US" altLang="ko-KR" dirty="0"/>
              <a:t>When the substrate is stretched, R, C parameter of wire increase and the characteristics of TFT  changes.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36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3 shows simulation results of area strain verse current and luminescence of OLED.</a:t>
            </a:r>
          </a:p>
          <a:p>
            <a:r>
              <a:rPr lang="en-US" altLang="ko-KR" dirty="0"/>
              <a:t>The OLED luminescence decreased due to area stretching.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25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4 shows proposed 4T2C pixel circuit.</a:t>
            </a:r>
          </a:p>
          <a:p>
            <a:r>
              <a:rPr lang="en-US" altLang="ko-KR" dirty="0"/>
              <a:t>It is composed of four TFTs and two capacitors.</a:t>
            </a:r>
          </a:p>
          <a:p>
            <a:r>
              <a:rPr lang="en-US" altLang="ko-KR" dirty="0"/>
              <a:t>The stretching capacitor, Cs compensates for luminance when expanding the area.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69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Let’s explain the operation of the 4T2C pixel circuit with the timing diagram.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Scan[n] becomes high state, T1 and T3 are turned on and the voltage of Node P becomes Data voltage through T1.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time, other pulses remain low. The current flows through the OLED from VDD to the cathode.</a:t>
            </a: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currents during this period can be neglected because the time of the current flows is very short t compared to the frame time.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voltage is stored at the node P is during this period.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3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Scan [n] is low and Scan [n + 1] is high, the voltage of the node is bootstrapped by Cs through T4.</a:t>
            </a:r>
          </a:p>
          <a:p>
            <a:r>
              <a:rPr lang="en-US" altLang="ko-KR" dirty="0"/>
              <a:t>Although the OLED emits current through the VDD, the emission time is shorter than the frame time and can be ignored.</a:t>
            </a:r>
          </a:p>
          <a:p>
            <a:r>
              <a:rPr lang="en-US" altLang="ko-KR" dirty="0"/>
              <a:t>As the area increases, the capacitance increases, and the voltage stored in the Node P increases.</a:t>
            </a:r>
            <a:br>
              <a:rPr lang="en-US" altLang="ko-KR" dirty="0"/>
            </a:br>
            <a:r>
              <a:rPr lang="en-US" altLang="ko-KR" dirty="0"/>
              <a:t>It is possible to compensate the luminance decreased by  stretching.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66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pulses become low, and the TFT T2 becomes ON, and the OLED emits light.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lasts until the next scan pulse, and it has the longest period among three segments.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CCBF8-F42C-4417-8C8E-0986E102ABC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58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2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82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9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95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1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6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2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9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8ED0-8B07-4BBE-8E7D-1B43B6AEA649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B1D4-1EFC-4EF8-83D2-F0DCD94437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3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AMOLED Pixel Circuit Composed of MOSFET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Hoseo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Device Laboratory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Su Kang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0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838200" y="1202035"/>
            <a:ext cx="10523808" cy="4093290"/>
            <a:chOff x="812252" y="1550728"/>
            <a:chExt cx="7528124" cy="2772000"/>
          </a:xfrm>
        </p:grpSpPr>
        <p:graphicFrame>
          <p:nvGraphicFramePr>
            <p:cNvPr id="126" name="개체 125">
              <a:extLst>
                <a:ext uri="{FF2B5EF4-FFF2-40B4-BE49-F238E27FC236}">
                  <a16:creationId xmlns:a16="http://schemas.microsoft.com/office/drawing/2014/main" id="{A982193B-C9A5-4200-A4BE-8F7EA0C6FB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5416129"/>
                </p:ext>
              </p:extLst>
            </p:nvPr>
          </p:nvGraphicFramePr>
          <p:xfrm>
            <a:off x="812252" y="1550728"/>
            <a:ext cx="3922147" cy="27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Graph" r:id="rId4" imgW="4276800" imgH="3022560" progId="Origin50.Graph">
                    <p:embed/>
                  </p:oleObj>
                </mc:Choice>
                <mc:Fallback>
                  <p:oleObj name="Graph" r:id="rId4" imgW="4276800" imgH="3022560" progId="Origin50.Graph">
                    <p:embed/>
                    <p:pic>
                      <p:nvPicPr>
                        <p:cNvPr id="126" name="개체 125">
                          <a:extLst>
                            <a:ext uri="{FF2B5EF4-FFF2-40B4-BE49-F238E27FC236}">
                              <a16:creationId xmlns:a16="http://schemas.microsoft.com/office/drawing/2014/main" id="{A982193B-C9A5-4200-A4BE-8F7EA0C6FB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252" y="1550728"/>
                          <a:ext cx="3922147" cy="277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개체 123">
              <a:extLst>
                <a:ext uri="{FF2B5EF4-FFF2-40B4-BE49-F238E27FC236}">
                  <a16:creationId xmlns:a16="http://schemas.microsoft.com/office/drawing/2014/main" id="{67166F42-C7C5-4FFD-B792-F59946AF39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226099"/>
                </p:ext>
              </p:extLst>
            </p:nvPr>
          </p:nvGraphicFramePr>
          <p:xfrm>
            <a:off x="4418229" y="1550728"/>
            <a:ext cx="3922147" cy="27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Graph" r:id="rId6" imgW="4276800" imgH="3022560" progId="Origin50.Graph">
                    <p:embed/>
                  </p:oleObj>
                </mc:Choice>
                <mc:Fallback>
                  <p:oleObj name="Graph" r:id="rId6" imgW="4276800" imgH="3022560" progId="Origin50.Graph">
                    <p:embed/>
                    <p:pic>
                      <p:nvPicPr>
                        <p:cNvPr id="124" name="개체 123">
                          <a:extLst>
                            <a:ext uri="{FF2B5EF4-FFF2-40B4-BE49-F238E27FC236}">
                              <a16:creationId xmlns:a16="http://schemas.microsoft.com/office/drawing/2014/main" id="{67166F42-C7C5-4FFD-B792-F59946AF39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18229" y="1550728"/>
                          <a:ext cx="3922147" cy="277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8" name="TextBox 127"/>
          <p:cNvSpPr txBox="1"/>
          <p:nvPr/>
        </p:nvSpPr>
        <p:spPr>
          <a:xfrm>
            <a:off x="5422684" y="6047935"/>
            <a:ext cx="634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Luminance Compensation</a:t>
            </a:r>
            <a:endParaRPr lang="ko-KR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오른쪽 화살표 128"/>
          <p:cNvSpPr/>
          <p:nvPr/>
        </p:nvSpPr>
        <p:spPr>
          <a:xfrm rot="16200000" flipH="1">
            <a:off x="8425999" y="5641664"/>
            <a:ext cx="343155" cy="35124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10709" y="5524715"/>
            <a:ext cx="397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Simulation results of 4T2C pixel circuit </a:t>
            </a:r>
            <a:b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(a) OLED current (b) Luminescence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0536" y="521123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3167" y="520797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70193-C005-4B71-9D94-2A7D8A5D8F31}"/>
              </a:ext>
            </a:extLst>
          </p:cNvPr>
          <p:cNvSpPr txBox="1"/>
          <p:nvPr/>
        </p:nvSpPr>
        <p:spPr>
          <a:xfrm>
            <a:off x="6527800" y="365125"/>
            <a:ext cx="2489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이동도와 문턱전압은 스트레칭에 의해 </a:t>
            </a:r>
            <a:r>
              <a:rPr lang="ko-KR" altLang="en-US" dirty="0" err="1"/>
              <a:t>열화되고</a:t>
            </a:r>
            <a:r>
              <a:rPr lang="ko-KR" altLang="en-US" dirty="0"/>
              <a:t> 밝기가 그렇지 않은 경우에 비해 더 어두워져야 맞는데</a:t>
            </a:r>
            <a:r>
              <a:rPr lang="en-US" altLang="ko-KR" dirty="0"/>
              <a:t>… </a:t>
            </a:r>
            <a:r>
              <a:rPr lang="ko-KR" altLang="en-US" dirty="0"/>
              <a:t>이거 잘 못 </a:t>
            </a:r>
            <a:r>
              <a:rPr lang="ko-KR" altLang="en-US" dirty="0" err="1"/>
              <a:t>됬습니다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23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MOSFET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AMOLED pixel circuit is composed of thin film transistors.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TFT pixel circuit is small in size and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much low, which makes it difficult to measure the OLED current directly.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MOSFET pixel circuit was composed to verify the function of the pixel circuit.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TFTs were replaced by a 2N7000 MOSFET.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the OLED, resistor was used in measure the current.</a:t>
            </a:r>
          </a:p>
        </p:txBody>
      </p:sp>
    </p:spTree>
    <p:extLst>
      <p:ext uri="{BB962C8B-B14F-4D97-AF65-F5344CB8AC3E}">
        <p14:creationId xmlns:p14="http://schemas.microsoft.com/office/powerpoint/2010/main" val="243226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2T1C MOSFET Pixel Circuit</a:t>
            </a:r>
          </a:p>
        </p:txBody>
      </p:sp>
      <p:grpSp>
        <p:nvGrpSpPr>
          <p:cNvPr id="155" name="그룹 154"/>
          <p:cNvGrpSpPr/>
          <p:nvPr/>
        </p:nvGrpSpPr>
        <p:grpSpPr>
          <a:xfrm>
            <a:off x="833211" y="1207793"/>
            <a:ext cx="10520589" cy="4518000"/>
            <a:chOff x="833211" y="1690688"/>
            <a:chExt cx="10520589" cy="4518000"/>
          </a:xfrm>
        </p:grpSpPr>
        <p:graphicFrame>
          <p:nvGraphicFramePr>
            <p:cNvPr id="3" name="개체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162767"/>
                </p:ext>
              </p:extLst>
            </p:nvPr>
          </p:nvGraphicFramePr>
          <p:xfrm>
            <a:off x="4916825" y="1690688"/>
            <a:ext cx="6436975" cy="451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Graph" r:id="rId4" imgW="4132800" imgH="2900160" progId="Origin50.Graph">
                    <p:embed/>
                  </p:oleObj>
                </mc:Choice>
                <mc:Fallback>
                  <p:oleObj name="Graph" r:id="rId4" imgW="4132800" imgH="2900160" progId="Origin50.Graph">
                    <p:embed/>
                    <p:pic>
                      <p:nvPicPr>
                        <p:cNvPr id="3" name="개체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16825" y="1690688"/>
                          <a:ext cx="6436975" cy="451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AD7A32D-4490-47B9-94A0-EA11E7FDDB9B}"/>
                </a:ext>
              </a:extLst>
            </p:cNvPr>
            <p:cNvGrpSpPr/>
            <p:nvPr/>
          </p:nvGrpSpPr>
          <p:grpSpPr>
            <a:xfrm>
              <a:off x="1390971" y="2351806"/>
              <a:ext cx="3117487" cy="3215395"/>
              <a:chOff x="2221423" y="1731252"/>
              <a:chExt cx="3211640" cy="3056779"/>
            </a:xfrm>
          </p:grpSpPr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DFF24CAD-C1C2-4E67-BDE8-6B047EA3A1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01423" y="1731252"/>
                <a:ext cx="0" cy="163997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91BAABA3-B44B-4B27-8FEC-2E2545C361E4}"/>
                  </a:ext>
                </a:extLst>
              </p:cNvPr>
              <p:cNvGrpSpPr/>
              <p:nvPr/>
            </p:nvGrpSpPr>
            <p:grpSpPr>
              <a:xfrm rot="5400000">
                <a:off x="3825943" y="763669"/>
                <a:ext cx="2600" cy="3211640"/>
                <a:chOff x="5879872" y="842276"/>
                <a:chExt cx="2600" cy="3211640"/>
              </a:xfrm>
            </p:grpSpPr>
            <p:cxnSp>
              <p:nvCxnSpPr>
                <p:cNvPr id="84" name="직선 연결선 83">
                  <a:extLst>
                    <a:ext uri="{FF2B5EF4-FFF2-40B4-BE49-F238E27FC236}">
                      <a16:creationId xmlns:a16="http://schemas.microsoft.com/office/drawing/2014/main" id="{910E9F7B-680F-42BA-94C6-0986D150B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685218" y="2039530"/>
                  <a:ext cx="239450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>
                  <a:extLst>
                    <a:ext uri="{FF2B5EF4-FFF2-40B4-BE49-F238E27FC236}">
                      <a16:creationId xmlns:a16="http://schemas.microsoft.com/office/drawing/2014/main" id="{897E3BD7-5F2A-47B6-908B-8A5E713B0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9872" y="3230429"/>
                  <a:ext cx="0" cy="82348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F39EFCC-A5E4-4D77-8B44-85B0BAE9140F}"/>
                  </a:ext>
                </a:extLst>
              </p:cNvPr>
              <p:cNvGrpSpPr/>
              <p:nvPr/>
            </p:nvGrpSpPr>
            <p:grpSpPr>
              <a:xfrm rot="5400000">
                <a:off x="3691491" y="2929962"/>
                <a:ext cx="506840" cy="648072"/>
                <a:chOff x="1105799" y="1268760"/>
                <a:chExt cx="792068" cy="1012779"/>
              </a:xfrm>
            </p:grpSpPr>
            <p:cxnSp>
              <p:nvCxnSpPr>
                <p:cNvPr id="77" name="직선 연결선 76">
                  <a:extLst>
                    <a:ext uri="{FF2B5EF4-FFF2-40B4-BE49-F238E27FC236}">
                      <a16:creationId xmlns:a16="http://schemas.microsoft.com/office/drawing/2014/main" id="{7968A6FD-C385-4D9C-83F8-1438DB9A29BC}"/>
                    </a:ext>
                  </a:extLst>
                </p:cNvPr>
                <p:cNvCxnSpPr/>
                <p:nvPr/>
              </p:nvCxnSpPr>
              <p:spPr>
                <a:xfrm>
                  <a:off x="1475656" y="1556792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직선 연결선 77">
                  <a:extLst>
                    <a:ext uri="{FF2B5EF4-FFF2-40B4-BE49-F238E27FC236}">
                      <a16:creationId xmlns:a16="http://schemas.microsoft.com/office/drawing/2014/main" id="{B5071559-39AC-4908-A0E4-3DA8C256DAAC}"/>
                    </a:ext>
                  </a:extLst>
                </p:cNvPr>
                <p:cNvCxnSpPr/>
                <p:nvPr/>
              </p:nvCxnSpPr>
              <p:spPr>
                <a:xfrm>
                  <a:off x="1592565" y="1556792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직선 연결선 78">
                  <a:extLst>
                    <a:ext uri="{FF2B5EF4-FFF2-40B4-BE49-F238E27FC236}">
                      <a16:creationId xmlns:a16="http://schemas.microsoft.com/office/drawing/2014/main" id="{801C48F6-EF42-49B5-974B-4B11D1151033}"/>
                    </a:ext>
                  </a:extLst>
                </p:cNvPr>
                <p:cNvCxnSpPr/>
                <p:nvPr/>
              </p:nvCxnSpPr>
              <p:spPr>
                <a:xfrm>
                  <a:off x="1581548" y="1567809"/>
                  <a:ext cx="31513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직선 연결선 79">
                  <a:extLst>
                    <a:ext uri="{FF2B5EF4-FFF2-40B4-BE49-F238E27FC236}">
                      <a16:creationId xmlns:a16="http://schemas.microsoft.com/office/drawing/2014/main" id="{82B61544-8A62-4B64-AA1B-DF683FDB331E}"/>
                    </a:ext>
                  </a:extLst>
                </p:cNvPr>
                <p:cNvCxnSpPr/>
                <p:nvPr/>
              </p:nvCxnSpPr>
              <p:spPr>
                <a:xfrm>
                  <a:off x="1582728" y="1981849"/>
                  <a:ext cx="31513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직선 연결선 80">
                  <a:extLst>
                    <a:ext uri="{FF2B5EF4-FFF2-40B4-BE49-F238E27FC236}">
                      <a16:creationId xmlns:a16="http://schemas.microsoft.com/office/drawing/2014/main" id="{BF11CA6B-CD96-47B5-9571-6FBDD490CC94}"/>
                    </a:ext>
                  </a:extLst>
                </p:cNvPr>
                <p:cNvCxnSpPr/>
                <p:nvPr/>
              </p:nvCxnSpPr>
              <p:spPr>
                <a:xfrm>
                  <a:off x="1889052" y="1268760"/>
                  <a:ext cx="0" cy="3053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>
                  <a:extLst>
                    <a:ext uri="{FF2B5EF4-FFF2-40B4-BE49-F238E27FC236}">
                      <a16:creationId xmlns:a16="http://schemas.microsoft.com/office/drawing/2014/main" id="{D17A7641-8CAB-4F93-B9C2-F77245050B65}"/>
                    </a:ext>
                  </a:extLst>
                </p:cNvPr>
                <p:cNvCxnSpPr/>
                <p:nvPr/>
              </p:nvCxnSpPr>
              <p:spPr>
                <a:xfrm>
                  <a:off x="1888654" y="1976140"/>
                  <a:ext cx="0" cy="3053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>
                  <a:extLst>
                    <a:ext uri="{FF2B5EF4-FFF2-40B4-BE49-F238E27FC236}">
                      <a16:creationId xmlns:a16="http://schemas.microsoft.com/office/drawing/2014/main" id="{E9074C52-039F-44AA-951B-3DB545B3EF98}"/>
                    </a:ext>
                  </a:extLst>
                </p:cNvPr>
                <p:cNvCxnSpPr/>
                <p:nvPr/>
              </p:nvCxnSpPr>
              <p:spPr>
                <a:xfrm rot="16200000">
                  <a:off x="1287552" y="1591063"/>
                  <a:ext cx="0" cy="3635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0322A6C1-DB31-448F-B965-F67F277C0AE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216175" y="3089644"/>
                <a:ext cx="0" cy="8234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312A26A2-7E9F-4E96-9705-1BF0594CE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6405" y="2358208"/>
                <a:ext cx="0" cy="642371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8459B6B7-2FEF-400C-9FD5-7654B5477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7875" y="3970340"/>
                <a:ext cx="0" cy="2024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58CA7562-D778-474B-AE44-2159E0C43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3752" y="3496760"/>
                <a:ext cx="0" cy="574794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409FC2B0-524A-49A4-BDD8-E0EAF9A57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0577" y="4064000"/>
                <a:ext cx="28729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>
                <a:extLst>
                  <a:ext uri="{FF2B5EF4-FFF2-40B4-BE49-F238E27FC236}">
                    <a16:creationId xmlns:a16="http://schemas.microsoft.com/office/drawing/2014/main" id="{CF1CDD13-BD1A-4CE1-9A7E-8E7AB8332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9950" y="3970340"/>
                <a:ext cx="0" cy="2024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A58F2311-8011-4DD2-BA42-E6399E6D9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9950" y="4063206"/>
                <a:ext cx="28729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1E7B82CF-D8E8-486E-8C6D-460B0BE729AF}"/>
                  </a:ext>
                </a:extLst>
              </p:cNvPr>
              <p:cNvGrpSpPr/>
              <p:nvPr/>
            </p:nvGrpSpPr>
            <p:grpSpPr>
              <a:xfrm>
                <a:off x="4460408" y="3179867"/>
                <a:ext cx="506840" cy="648072"/>
                <a:chOff x="1105799" y="1268760"/>
                <a:chExt cx="792068" cy="1012779"/>
              </a:xfrm>
            </p:grpSpPr>
            <p:cxnSp>
              <p:nvCxnSpPr>
                <p:cNvPr id="70" name="직선 연결선 69">
                  <a:extLst>
                    <a:ext uri="{FF2B5EF4-FFF2-40B4-BE49-F238E27FC236}">
                      <a16:creationId xmlns:a16="http://schemas.microsoft.com/office/drawing/2014/main" id="{32918179-5B5F-43D8-9F33-A9B7D2D3A981}"/>
                    </a:ext>
                  </a:extLst>
                </p:cNvPr>
                <p:cNvCxnSpPr/>
                <p:nvPr/>
              </p:nvCxnSpPr>
              <p:spPr>
                <a:xfrm>
                  <a:off x="1475656" y="1556792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>
                  <a:extLst>
                    <a:ext uri="{FF2B5EF4-FFF2-40B4-BE49-F238E27FC236}">
                      <a16:creationId xmlns:a16="http://schemas.microsoft.com/office/drawing/2014/main" id="{58B82555-63B3-44F1-A42D-83320AA739F3}"/>
                    </a:ext>
                  </a:extLst>
                </p:cNvPr>
                <p:cNvCxnSpPr/>
                <p:nvPr/>
              </p:nvCxnSpPr>
              <p:spPr>
                <a:xfrm>
                  <a:off x="1592565" y="1556792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직선 연결선 71">
                  <a:extLst>
                    <a:ext uri="{FF2B5EF4-FFF2-40B4-BE49-F238E27FC236}">
                      <a16:creationId xmlns:a16="http://schemas.microsoft.com/office/drawing/2014/main" id="{B3E264B6-F219-4F40-8EB0-BDFADC9F1766}"/>
                    </a:ext>
                  </a:extLst>
                </p:cNvPr>
                <p:cNvCxnSpPr/>
                <p:nvPr/>
              </p:nvCxnSpPr>
              <p:spPr>
                <a:xfrm>
                  <a:off x="1581548" y="1567809"/>
                  <a:ext cx="31513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직선 연결선 72">
                  <a:extLst>
                    <a:ext uri="{FF2B5EF4-FFF2-40B4-BE49-F238E27FC236}">
                      <a16:creationId xmlns:a16="http://schemas.microsoft.com/office/drawing/2014/main" id="{2C64C983-C79D-4AE2-B457-8521D94EF286}"/>
                    </a:ext>
                  </a:extLst>
                </p:cNvPr>
                <p:cNvCxnSpPr/>
                <p:nvPr/>
              </p:nvCxnSpPr>
              <p:spPr>
                <a:xfrm>
                  <a:off x="1582728" y="1981849"/>
                  <a:ext cx="31513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직선 연결선 73">
                  <a:extLst>
                    <a:ext uri="{FF2B5EF4-FFF2-40B4-BE49-F238E27FC236}">
                      <a16:creationId xmlns:a16="http://schemas.microsoft.com/office/drawing/2014/main" id="{551D3450-2CAD-4BF8-A9D1-87AFE279BEB8}"/>
                    </a:ext>
                  </a:extLst>
                </p:cNvPr>
                <p:cNvCxnSpPr/>
                <p:nvPr/>
              </p:nvCxnSpPr>
              <p:spPr>
                <a:xfrm>
                  <a:off x="1889052" y="1268760"/>
                  <a:ext cx="0" cy="3053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직선 연결선 74">
                  <a:extLst>
                    <a:ext uri="{FF2B5EF4-FFF2-40B4-BE49-F238E27FC236}">
                      <a16:creationId xmlns:a16="http://schemas.microsoft.com/office/drawing/2014/main" id="{BCAA5FEA-3D84-46FD-A8F1-FA8106B564AD}"/>
                    </a:ext>
                  </a:extLst>
                </p:cNvPr>
                <p:cNvCxnSpPr/>
                <p:nvPr/>
              </p:nvCxnSpPr>
              <p:spPr>
                <a:xfrm>
                  <a:off x="1888654" y="1976140"/>
                  <a:ext cx="0" cy="3053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직선 연결선 75">
                  <a:extLst>
                    <a:ext uri="{FF2B5EF4-FFF2-40B4-BE49-F238E27FC236}">
                      <a16:creationId xmlns:a16="http://schemas.microsoft.com/office/drawing/2014/main" id="{8C49E888-6A1F-445A-B3F2-2F071FF62666}"/>
                    </a:ext>
                  </a:extLst>
                </p:cNvPr>
                <p:cNvCxnSpPr/>
                <p:nvPr/>
              </p:nvCxnSpPr>
              <p:spPr>
                <a:xfrm rot="16200000">
                  <a:off x="1287552" y="1591063"/>
                  <a:ext cx="0" cy="3635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3992F21A-C76A-43AB-BDEF-85C06E63F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7" y="3501755"/>
                <a:ext cx="23176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58A41AAA-7AD8-450F-AA2D-94A0758B3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1353" y="3817521"/>
                <a:ext cx="0" cy="440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FF9E8C9C-3436-41A7-A675-C1ED1BB1BBCA}"/>
                  </a:ext>
                </a:extLst>
              </p:cNvPr>
              <p:cNvSpPr/>
              <p:nvPr/>
            </p:nvSpPr>
            <p:spPr>
              <a:xfrm rot="14400000" flipV="1">
                <a:off x="4899735" y="4632494"/>
                <a:ext cx="167058" cy="144016"/>
              </a:xfrm>
              <a:prstGeom prst="triangl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B268D3C7-437C-4241-B009-3D9818FA78B6}"/>
                  </a:ext>
                </a:extLst>
              </p:cNvPr>
              <p:cNvCxnSpPr>
                <a:cxnSpLocks/>
                <a:stCxn id="67" idx="5"/>
              </p:cNvCxnSpPr>
              <p:nvPr/>
            </p:nvCxnSpPr>
            <p:spPr>
              <a:xfrm flipH="1" flipV="1">
                <a:off x="4961354" y="4415980"/>
                <a:ext cx="1028" cy="25235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72ABA1E3-6209-45F6-AA5C-40DB97934E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632" y="1747403"/>
                <a:ext cx="41174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DC953998-7B03-4E84-B983-61DD8C80EFF7}"/>
                </a:ext>
              </a:extLst>
            </p:cNvPr>
            <p:cNvCxnSpPr>
              <a:cxnSpLocks/>
            </p:cNvCxnSpPr>
            <p:nvPr/>
          </p:nvCxnSpPr>
          <p:spPr>
            <a:xfrm>
              <a:off x="1956771" y="4202381"/>
              <a:ext cx="0" cy="136482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8D228455-1AAD-4529-B7B0-8AB534F55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9082" y="4020584"/>
              <a:ext cx="0" cy="1901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B06B4C-CD15-4BA2-BCE5-68B47FBA5464}"/>
                </a:ext>
              </a:extLst>
            </p:cNvPr>
            <p:cNvSpPr txBox="1"/>
            <p:nvPr/>
          </p:nvSpPr>
          <p:spPr>
            <a:xfrm>
              <a:off x="2871653" y="3961665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</a:t>
              </a:r>
              <a:endParaRPr lang="ko-KR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4FFA05-F786-409A-90DE-FBD756C5AF06}"/>
                </a:ext>
              </a:extLst>
            </p:cNvPr>
            <p:cNvSpPr txBox="1"/>
            <p:nvPr/>
          </p:nvSpPr>
          <p:spPr>
            <a:xfrm>
              <a:off x="1665336" y="2051197"/>
              <a:ext cx="569258" cy="34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019EFD-BC3F-43B6-9F1F-5CDF038354E0}"/>
                </a:ext>
              </a:extLst>
            </p:cNvPr>
            <p:cNvSpPr txBox="1"/>
            <p:nvPr/>
          </p:nvSpPr>
          <p:spPr>
            <a:xfrm>
              <a:off x="833211" y="2811910"/>
              <a:ext cx="569258" cy="34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6D1D4A-FB07-4C3F-AD4F-5143304C397C}"/>
                </a:ext>
              </a:extLst>
            </p:cNvPr>
            <p:cNvSpPr txBox="1"/>
            <p:nvPr/>
          </p:nvSpPr>
          <p:spPr>
            <a:xfrm>
              <a:off x="3800765" y="1971432"/>
              <a:ext cx="501646" cy="34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ko-KR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240C87-092F-46BB-A30D-BDBECC255F2A}"/>
                </a:ext>
              </a:extLst>
            </p:cNvPr>
            <p:cNvSpPr txBox="1"/>
            <p:nvPr/>
          </p:nvSpPr>
          <p:spPr>
            <a:xfrm>
              <a:off x="3479850" y="4376672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pF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CE079C-A6EE-4ABF-9A63-20B94F26A40B}"/>
                </a:ext>
              </a:extLst>
            </p:cNvPr>
            <p:cNvSpPr txBox="1"/>
            <p:nvPr/>
          </p:nvSpPr>
          <p:spPr>
            <a:xfrm>
              <a:off x="4178116" y="5340233"/>
              <a:ext cx="462069" cy="34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ko-KR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0BCE7C-21C5-4035-BBE3-0B56D5BA85A5}"/>
                </a:ext>
              </a:extLst>
            </p:cNvPr>
            <p:cNvSpPr txBox="1"/>
            <p:nvPr/>
          </p:nvSpPr>
          <p:spPr>
            <a:xfrm>
              <a:off x="4116725" y="4915627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l-GR" altLang="ko-KR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ko-KR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1357338B-3B13-46AF-88A4-CD1EF77A3E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5434" y="2377899"/>
              <a:ext cx="0" cy="15214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999BD414-2AA5-4D2C-B071-52D330292FE3}"/>
                </a:ext>
              </a:extLst>
            </p:cNvPr>
            <p:cNvCxnSpPr/>
            <p:nvPr/>
          </p:nvCxnSpPr>
          <p:spPr>
            <a:xfrm rot="10800000" flipH="1">
              <a:off x="3992900" y="5139368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직선 연결선 142">
              <a:extLst>
                <a:ext uri="{FF2B5EF4-FFF2-40B4-BE49-F238E27FC236}">
                  <a16:creationId xmlns:a16="http://schemas.microsoft.com/office/drawing/2014/main" id="{3A23CBC2-5FBA-432E-AFB2-1FDC36F2CA72}"/>
                </a:ext>
              </a:extLst>
            </p:cNvPr>
            <p:cNvCxnSpPr/>
            <p:nvPr/>
          </p:nvCxnSpPr>
          <p:spPr>
            <a:xfrm rot="10800000" flipH="1">
              <a:off x="3992900" y="5071688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직선 연결선 143">
              <a:extLst>
                <a:ext uri="{FF2B5EF4-FFF2-40B4-BE49-F238E27FC236}">
                  <a16:creationId xmlns:a16="http://schemas.microsoft.com/office/drawing/2014/main" id="{D5FAEF00-D60C-42B0-8A08-EEF5780AECAA}"/>
                </a:ext>
              </a:extLst>
            </p:cNvPr>
            <p:cNvCxnSpPr/>
            <p:nvPr/>
          </p:nvCxnSpPr>
          <p:spPr>
            <a:xfrm rot="10800000">
              <a:off x="3992900" y="5037043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직선 연결선 144">
              <a:extLst>
                <a:ext uri="{FF2B5EF4-FFF2-40B4-BE49-F238E27FC236}">
                  <a16:creationId xmlns:a16="http://schemas.microsoft.com/office/drawing/2014/main" id="{F1EA47A3-0C3A-4B0C-89E9-A22633E25ADF}"/>
                </a:ext>
              </a:extLst>
            </p:cNvPr>
            <p:cNvCxnSpPr/>
            <p:nvPr/>
          </p:nvCxnSpPr>
          <p:spPr>
            <a:xfrm rot="10800000" flipH="1">
              <a:off x="3993896" y="5002770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직선 연결선 145">
              <a:extLst>
                <a:ext uri="{FF2B5EF4-FFF2-40B4-BE49-F238E27FC236}">
                  <a16:creationId xmlns:a16="http://schemas.microsoft.com/office/drawing/2014/main" id="{583B1E34-ECB4-43E6-A431-9696D43596FC}"/>
                </a:ext>
              </a:extLst>
            </p:cNvPr>
            <p:cNvCxnSpPr/>
            <p:nvPr/>
          </p:nvCxnSpPr>
          <p:spPr>
            <a:xfrm rot="10980000">
              <a:off x="4045568" y="4988936"/>
              <a:ext cx="56860" cy="119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직선 연결선 147">
              <a:extLst>
                <a:ext uri="{FF2B5EF4-FFF2-40B4-BE49-F238E27FC236}">
                  <a16:creationId xmlns:a16="http://schemas.microsoft.com/office/drawing/2014/main" id="{D5FAEF00-D60C-42B0-8A08-EEF5780AECAA}"/>
                </a:ext>
              </a:extLst>
            </p:cNvPr>
            <p:cNvCxnSpPr/>
            <p:nvPr/>
          </p:nvCxnSpPr>
          <p:spPr>
            <a:xfrm rot="10800000">
              <a:off x="3990392" y="5110185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BB06B4C-CD15-4BA2-BCE5-68B47FBA5464}"/>
                </a:ext>
              </a:extLst>
            </p:cNvPr>
            <p:cNvSpPr txBox="1"/>
            <p:nvPr/>
          </p:nvSpPr>
          <p:spPr>
            <a:xfrm>
              <a:off x="3831873" y="4050099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  <a:endParaRPr lang="ko-KR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264709" y="6073748"/>
            <a:ext cx="596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(a) 2T1C MOSFET pixel circuit (b) Measurement result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71653" y="55308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938784" y="566346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MOSFET Pixel Circuit</a:t>
            </a:r>
          </a:p>
        </p:txBody>
      </p:sp>
      <p:grpSp>
        <p:nvGrpSpPr>
          <p:cNvPr id="204" name="그룹 203"/>
          <p:cNvGrpSpPr/>
          <p:nvPr/>
        </p:nvGrpSpPr>
        <p:grpSpPr>
          <a:xfrm>
            <a:off x="838200" y="1310593"/>
            <a:ext cx="4469258" cy="4636803"/>
            <a:chOff x="838200" y="1541820"/>
            <a:chExt cx="4469258" cy="46368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0705D3-3838-45BA-883D-FBA6548B492A}"/>
                </a:ext>
              </a:extLst>
            </p:cNvPr>
            <p:cNvSpPr txBox="1"/>
            <p:nvPr/>
          </p:nvSpPr>
          <p:spPr>
            <a:xfrm>
              <a:off x="838200" y="3401543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6FF3C1AA-7009-4DAD-BC72-70DF18FA71A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248" y="3618060"/>
              <a:ext cx="108071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E1ABDC43-7758-43EB-824A-BFC4F2A70AC0}"/>
                </a:ext>
              </a:extLst>
            </p:cNvPr>
            <p:cNvCxnSpPr>
              <a:cxnSpLocks/>
            </p:cNvCxnSpPr>
            <p:nvPr/>
          </p:nvCxnSpPr>
          <p:spPr>
            <a:xfrm>
              <a:off x="4286197" y="3078470"/>
              <a:ext cx="0" cy="1966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CF4CC1F-0854-4987-A18D-D21F79CF0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837" y="3168664"/>
              <a:ext cx="0" cy="440739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F39F3E7E-97E2-407B-A756-E1000F5E522F}"/>
                </a:ext>
              </a:extLst>
            </p:cNvPr>
            <p:cNvCxnSpPr>
              <a:cxnSpLocks/>
            </p:cNvCxnSpPr>
            <p:nvPr/>
          </p:nvCxnSpPr>
          <p:spPr>
            <a:xfrm>
              <a:off x="3924479" y="3169435"/>
              <a:ext cx="36351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8BA4D568-361C-4216-B649-FE9FF886527E}"/>
                </a:ext>
              </a:extLst>
            </p:cNvPr>
            <p:cNvCxnSpPr>
              <a:cxnSpLocks/>
            </p:cNvCxnSpPr>
            <p:nvPr/>
          </p:nvCxnSpPr>
          <p:spPr>
            <a:xfrm>
              <a:off x="4352493" y="3078470"/>
              <a:ext cx="0" cy="1966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161EFCF4-8A5A-4E1F-80E3-3EBC4083C079}"/>
                </a:ext>
              </a:extLst>
            </p:cNvPr>
            <p:cNvCxnSpPr>
              <a:cxnSpLocks/>
            </p:cNvCxnSpPr>
            <p:nvPr/>
          </p:nvCxnSpPr>
          <p:spPr>
            <a:xfrm>
              <a:off x="4347867" y="3168664"/>
              <a:ext cx="27902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1AEBB777-B316-4EEB-AE40-1D0AE99D0045}"/>
                </a:ext>
              </a:extLst>
            </p:cNvPr>
            <p:cNvGrpSpPr/>
            <p:nvPr/>
          </p:nvGrpSpPr>
          <p:grpSpPr>
            <a:xfrm>
              <a:off x="4134643" y="3310419"/>
              <a:ext cx="489169" cy="629420"/>
              <a:chOff x="1105799" y="1268760"/>
              <a:chExt cx="787106" cy="1012779"/>
            </a:xfrm>
          </p:grpSpPr>
          <p:cxnSp>
            <p:nvCxnSpPr>
              <p:cNvPr id="106" name="직선 연결선 105">
                <a:extLst>
                  <a:ext uri="{FF2B5EF4-FFF2-40B4-BE49-F238E27FC236}">
                    <a16:creationId xmlns:a16="http://schemas.microsoft.com/office/drawing/2014/main" id="{D8810381-504B-4D32-9662-894CE6B71876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>
                <a:extLst>
                  <a:ext uri="{FF2B5EF4-FFF2-40B4-BE49-F238E27FC236}">
                    <a16:creationId xmlns:a16="http://schemas.microsoft.com/office/drawing/2014/main" id="{9512E259-99E2-4774-87AA-BF81419FD992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>
                <a:extLst>
                  <a:ext uri="{FF2B5EF4-FFF2-40B4-BE49-F238E27FC236}">
                    <a16:creationId xmlns:a16="http://schemas.microsoft.com/office/drawing/2014/main" id="{12D4F169-593A-4398-9684-DA06DE2C0A78}"/>
                  </a:ext>
                </a:extLst>
              </p:cNvPr>
              <p:cNvCxnSpPr/>
              <p:nvPr/>
            </p:nvCxnSpPr>
            <p:spPr>
              <a:xfrm>
                <a:off x="1576586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>
                <a:extLst>
                  <a:ext uri="{FF2B5EF4-FFF2-40B4-BE49-F238E27FC236}">
                    <a16:creationId xmlns:a16="http://schemas.microsoft.com/office/drawing/2014/main" id="{9B9E37C7-555E-4F05-9097-C07D649C596D}"/>
                  </a:ext>
                </a:extLst>
              </p:cNvPr>
              <p:cNvCxnSpPr/>
              <p:nvPr/>
            </p:nvCxnSpPr>
            <p:spPr>
              <a:xfrm>
                <a:off x="1577766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109">
                <a:extLst>
                  <a:ext uri="{FF2B5EF4-FFF2-40B4-BE49-F238E27FC236}">
                    <a16:creationId xmlns:a16="http://schemas.microsoft.com/office/drawing/2014/main" id="{2C9AD245-2FA2-4CC6-BAA5-B3E6190A828D}"/>
                  </a:ext>
                </a:extLst>
              </p:cNvPr>
              <p:cNvCxnSpPr/>
              <p:nvPr/>
            </p:nvCxnSpPr>
            <p:spPr>
              <a:xfrm>
                <a:off x="1884089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>
                <a:extLst>
                  <a:ext uri="{FF2B5EF4-FFF2-40B4-BE49-F238E27FC236}">
                    <a16:creationId xmlns:a16="http://schemas.microsoft.com/office/drawing/2014/main" id="{293AA7D7-8E43-4DE8-9A29-2AE327645FD7}"/>
                  </a:ext>
                </a:extLst>
              </p:cNvPr>
              <p:cNvCxnSpPr/>
              <p:nvPr/>
            </p:nvCxnSpPr>
            <p:spPr>
              <a:xfrm>
                <a:off x="1878731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111">
                <a:extLst>
                  <a:ext uri="{FF2B5EF4-FFF2-40B4-BE49-F238E27FC236}">
                    <a16:creationId xmlns:a16="http://schemas.microsoft.com/office/drawing/2014/main" id="{F3CB5E3D-A379-42A4-8CC1-C0E30FD2F7DE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E59EDE4-0610-4EF9-804D-EACD8A3F3717}"/>
                </a:ext>
              </a:extLst>
            </p:cNvPr>
            <p:cNvCxnSpPr>
              <a:cxnSpLocks/>
            </p:cNvCxnSpPr>
            <p:nvPr/>
          </p:nvCxnSpPr>
          <p:spPr>
            <a:xfrm>
              <a:off x="3920586" y="3618417"/>
              <a:ext cx="22509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F1968C1-9584-4767-8B46-AB8E11EFA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6909" y="3815482"/>
              <a:ext cx="0" cy="16009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6FCFEFA8-CC07-4D6B-9B05-DC78A6EE4EAA}"/>
                </a:ext>
              </a:extLst>
            </p:cNvPr>
            <p:cNvSpPr/>
            <p:nvPr/>
          </p:nvSpPr>
          <p:spPr>
            <a:xfrm rot="14400000" flipV="1">
              <a:off x="4549734" y="5782511"/>
              <a:ext cx="162250" cy="139871"/>
            </a:xfrm>
            <a:prstGeom prst="triangl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088F8B9-7297-4149-823B-6D986723FB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5619" y="5577510"/>
              <a:ext cx="998" cy="2450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473ACD46-5980-4008-8BE9-6C3083805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087" y="1897473"/>
              <a:ext cx="0" cy="14148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1FE2EE0-45E0-49AB-ADCC-AB4D7EAAA59F}"/>
                </a:ext>
              </a:extLst>
            </p:cNvPr>
            <p:cNvCxnSpPr>
              <a:cxnSpLocks/>
            </p:cNvCxnSpPr>
            <p:nvPr/>
          </p:nvCxnSpPr>
          <p:spPr>
            <a:xfrm>
              <a:off x="4421224" y="1897473"/>
              <a:ext cx="39989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07B296-029F-4663-AC14-983DD5059722}"/>
                </a:ext>
              </a:extLst>
            </p:cNvPr>
            <p:cNvSpPr txBox="1"/>
            <p:nvPr/>
          </p:nvSpPr>
          <p:spPr>
            <a:xfrm>
              <a:off x="2142105" y="1625566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Scan[n]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9A23EF-5D62-453A-8BAD-614B3200B2B6}"/>
                </a:ext>
              </a:extLst>
            </p:cNvPr>
            <p:cNvSpPr txBox="1"/>
            <p:nvPr/>
          </p:nvSpPr>
          <p:spPr>
            <a:xfrm>
              <a:off x="4349354" y="1541820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ko-KR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72928B-F148-4B3D-A99F-0B8AB6C9A085}"/>
                </a:ext>
              </a:extLst>
            </p:cNvPr>
            <p:cNvSpPr txBox="1"/>
            <p:nvPr/>
          </p:nvSpPr>
          <p:spPr>
            <a:xfrm>
              <a:off x="4033135" y="2790285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pF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CE1AA5-44A7-4913-8157-7305D19190E8}"/>
                </a:ext>
              </a:extLst>
            </p:cNvPr>
            <p:cNvSpPr txBox="1"/>
            <p:nvPr/>
          </p:nvSpPr>
          <p:spPr>
            <a:xfrm>
              <a:off x="4748780" y="5851831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ko-KR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4ADCDC1-4E61-431A-A9C1-B73C51D614FC}"/>
                </a:ext>
              </a:extLst>
            </p:cNvPr>
            <p:cNvGrpSpPr/>
            <p:nvPr/>
          </p:nvGrpSpPr>
          <p:grpSpPr>
            <a:xfrm rot="5400000">
              <a:off x="1791526" y="3543793"/>
              <a:ext cx="1454941" cy="629420"/>
              <a:chOff x="1105799" y="1268760"/>
              <a:chExt cx="2341098" cy="1012779"/>
            </a:xfrm>
          </p:grpSpPr>
          <p:cxnSp>
            <p:nvCxnSpPr>
              <p:cNvPr id="99" name="직선 연결선 98">
                <a:extLst>
                  <a:ext uri="{FF2B5EF4-FFF2-40B4-BE49-F238E27FC236}">
                    <a16:creationId xmlns:a16="http://schemas.microsoft.com/office/drawing/2014/main" id="{E39C5992-8B51-40EB-AFAE-77456E1D8FDE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AE7DFCB4-1AEB-4895-9AB3-66FAE5C56A69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D39D8510-A25D-49A1-91AC-1CCEC37F9E7F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19DE013A-F254-4F44-97D6-C195947A64E3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id="{B48D71CC-BFD6-470E-B6CB-02CC1AC57A6E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034B54DE-A311-4B49-9C0A-5EA8D7A0C36F}"/>
                  </a:ext>
                </a:extLst>
              </p:cNvPr>
              <p:cNvCxnSpPr/>
              <p:nvPr/>
            </p:nvCxnSpPr>
            <p:spPr>
              <a:xfrm>
                <a:off x="1881210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>
                <a:extLst>
                  <a:ext uri="{FF2B5EF4-FFF2-40B4-BE49-F238E27FC236}">
                    <a16:creationId xmlns:a16="http://schemas.microsoft.com/office/drawing/2014/main" id="{CF14F354-ACCD-45DC-962C-73A0709C10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276348" y="594822"/>
                <a:ext cx="0" cy="2341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2BC2CD47-16D0-44B3-B79F-E6625AA0C3BE}"/>
                </a:ext>
              </a:extLst>
            </p:cNvPr>
            <p:cNvGrpSpPr/>
            <p:nvPr/>
          </p:nvGrpSpPr>
          <p:grpSpPr>
            <a:xfrm>
              <a:off x="2521926" y="4275470"/>
              <a:ext cx="492253" cy="629420"/>
              <a:chOff x="1105799" y="1268760"/>
              <a:chExt cx="792068" cy="1012779"/>
            </a:xfrm>
          </p:grpSpPr>
          <p:cxnSp>
            <p:nvCxnSpPr>
              <p:cNvPr id="92" name="직선 연결선 91">
                <a:extLst>
                  <a:ext uri="{FF2B5EF4-FFF2-40B4-BE49-F238E27FC236}">
                    <a16:creationId xmlns:a16="http://schemas.microsoft.com/office/drawing/2014/main" id="{2E8AF28E-18F7-4AB4-A466-0C65B28DEF1D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0E5400B2-F525-42CD-A19D-3A5DD0546F97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>
                <a:extLst>
                  <a:ext uri="{FF2B5EF4-FFF2-40B4-BE49-F238E27FC236}">
                    <a16:creationId xmlns:a16="http://schemas.microsoft.com/office/drawing/2014/main" id="{4983A9F9-9B19-4729-8E75-36A432592A5F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8BE65F28-689D-41BC-950D-2E2DED515507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>
                <a:extLst>
                  <a:ext uri="{FF2B5EF4-FFF2-40B4-BE49-F238E27FC236}">
                    <a16:creationId xmlns:a16="http://schemas.microsoft.com/office/drawing/2014/main" id="{42C3E283-BA4B-466A-95F1-DA22CA7E3406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>
                <a:extLst>
                  <a:ext uri="{FF2B5EF4-FFF2-40B4-BE49-F238E27FC236}">
                    <a16:creationId xmlns:a16="http://schemas.microsoft.com/office/drawing/2014/main" id="{9D192663-5DF7-433C-86BF-B111C837427B}"/>
                  </a:ext>
                </a:extLst>
              </p:cNvPr>
              <p:cNvCxnSpPr/>
              <p:nvPr/>
            </p:nvCxnSpPr>
            <p:spPr>
              <a:xfrm>
                <a:off x="1888654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>
                <a:extLst>
                  <a:ext uri="{FF2B5EF4-FFF2-40B4-BE49-F238E27FC236}">
                    <a16:creationId xmlns:a16="http://schemas.microsoft.com/office/drawing/2014/main" id="{3979A63A-2772-4330-A2A4-85FEFAB27558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58C2280E-2FBA-4913-BBD7-6903671ABBA9}"/>
                </a:ext>
              </a:extLst>
            </p:cNvPr>
            <p:cNvGrpSpPr/>
            <p:nvPr/>
          </p:nvGrpSpPr>
          <p:grpSpPr>
            <a:xfrm>
              <a:off x="3446836" y="4278882"/>
              <a:ext cx="492253" cy="629420"/>
              <a:chOff x="1105799" y="1268760"/>
              <a:chExt cx="792068" cy="1012779"/>
            </a:xfrm>
          </p:grpSpPr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F210AEEC-5A36-4E88-8C00-335CCD63A24B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C8BF223E-C162-406B-9153-393AF2B15852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1A92D1C9-D2C3-453B-B889-6439CCD8011E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56348246-5728-4E54-9FE6-77403A6E9DBC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811BEC2A-163A-48C0-A65F-22A71F6810B7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8B3295E6-81A8-4F77-A969-5A4ACDDF01CF}"/>
                  </a:ext>
                </a:extLst>
              </p:cNvPr>
              <p:cNvCxnSpPr/>
              <p:nvPr/>
            </p:nvCxnSpPr>
            <p:spPr>
              <a:xfrm>
                <a:off x="1888654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D2564690-6037-4AF6-925E-09CAA1141489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622F68AB-E864-4A51-A737-2F0A390E5822}"/>
                </a:ext>
              </a:extLst>
            </p:cNvPr>
            <p:cNvCxnSpPr/>
            <p:nvPr/>
          </p:nvCxnSpPr>
          <p:spPr>
            <a:xfrm>
              <a:off x="3845042" y="3760108"/>
              <a:ext cx="17159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BCF6C066-8996-4BDB-93C7-090A903FE496}"/>
                </a:ext>
              </a:extLst>
            </p:cNvPr>
            <p:cNvCxnSpPr/>
            <p:nvPr/>
          </p:nvCxnSpPr>
          <p:spPr>
            <a:xfrm>
              <a:off x="3845042" y="3815443"/>
              <a:ext cx="17159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94BA8322-F737-48CC-B342-60B257268DDF}"/>
                </a:ext>
              </a:extLst>
            </p:cNvPr>
            <p:cNvCxnSpPr/>
            <p:nvPr/>
          </p:nvCxnSpPr>
          <p:spPr>
            <a:xfrm rot="16200000">
              <a:off x="3866649" y="3695918"/>
              <a:ext cx="1283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49D563C0-7713-462C-B9F1-C8BEFCE8F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0843" y="3817946"/>
              <a:ext cx="0" cy="4682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5200BD-44D7-400B-90B7-231E406FF019}"/>
                </a:ext>
              </a:extLst>
            </p:cNvPr>
            <p:cNvSpPr txBox="1"/>
            <p:nvPr/>
          </p:nvSpPr>
          <p:spPr>
            <a:xfrm>
              <a:off x="3264352" y="3632544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pF</a:t>
              </a:r>
              <a:endParaRPr lang="ko-KR" alt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40E7062C-9F60-4136-85F3-A3D43990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556" y="2019300"/>
              <a:ext cx="0" cy="11163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EBBB9E82-39FD-4C24-9BEE-AC6CA95E1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5369" y="4269303"/>
              <a:ext cx="92990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3DBB3804-94FC-4084-88E2-1FAECC5041CC}"/>
                </a:ext>
              </a:extLst>
            </p:cNvPr>
            <p:cNvSpPr/>
            <p:nvPr/>
          </p:nvSpPr>
          <p:spPr>
            <a:xfrm rot="14400000" flipV="1">
              <a:off x="2949689" y="5806498"/>
              <a:ext cx="162250" cy="139871"/>
            </a:xfrm>
            <a:prstGeom prst="triangl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EE696B5-7953-4A60-B6A6-3F7A6A29F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9386" y="4577427"/>
              <a:ext cx="0" cy="3212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ED87C317-7AE8-45C7-B4B3-CA6DA4A8E5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021" y="4890424"/>
              <a:ext cx="490335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5FB00FF8-1C25-405F-A70A-2BBB36781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8356" y="4898723"/>
              <a:ext cx="0" cy="9238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EC70BB01-0D82-439B-A8F4-2A44A550853C}"/>
                </a:ext>
              </a:extLst>
            </p:cNvPr>
            <p:cNvCxnSpPr>
              <a:cxnSpLocks/>
              <a:stCxn id="49" idx="5"/>
            </p:cNvCxnSpPr>
            <p:nvPr/>
          </p:nvCxnSpPr>
          <p:spPr>
            <a:xfrm flipV="1">
              <a:off x="3010533" y="4884257"/>
              <a:ext cx="0" cy="9570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F810CA-7331-43C8-8EA7-A5611B791DDA}"/>
                </a:ext>
              </a:extLst>
            </p:cNvPr>
            <p:cNvSpPr txBox="1"/>
            <p:nvPr/>
          </p:nvSpPr>
          <p:spPr>
            <a:xfrm>
              <a:off x="3456710" y="5870846"/>
              <a:ext cx="96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Scan[n+1]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2EF10E-9149-44C0-BFC0-171B0F07A960}"/>
                </a:ext>
              </a:extLst>
            </p:cNvPr>
            <p:cNvSpPr txBox="1"/>
            <p:nvPr/>
          </p:nvSpPr>
          <p:spPr>
            <a:xfrm>
              <a:off x="2270134" y="3381588"/>
              <a:ext cx="53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함초롬돋움" panose="020B0604000101010101" pitchFamily="50" charset="-127"/>
                  <a:cs typeface="Times New Roman" panose="02020603050405020304" pitchFamily="18" charset="0"/>
                </a:rPr>
                <a:t>T1</a:t>
              </a:r>
              <a:endParaRPr lang="ko-KR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09787E-BE79-4907-B96D-9ABCC063AFA0}"/>
                </a:ext>
              </a:extLst>
            </p:cNvPr>
            <p:cNvSpPr txBox="1"/>
            <p:nvPr/>
          </p:nvSpPr>
          <p:spPr>
            <a:xfrm>
              <a:off x="4327100" y="3455739"/>
              <a:ext cx="583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함초롬돋움" panose="020B0604000101010101" pitchFamily="50" charset="-127"/>
                  <a:cs typeface="Times New Roman" panose="02020603050405020304" pitchFamily="18" charset="0"/>
                </a:rPr>
                <a:t>T2</a:t>
              </a:r>
              <a:endParaRPr lang="ko-KR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40BC6C-4AB9-4D37-AFAC-1A6E504AE635}"/>
                </a:ext>
              </a:extLst>
            </p:cNvPr>
            <p:cNvSpPr txBox="1"/>
            <p:nvPr/>
          </p:nvSpPr>
          <p:spPr>
            <a:xfrm>
              <a:off x="2740488" y="4426270"/>
              <a:ext cx="523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함초롬돋움" panose="020B0604000101010101" pitchFamily="50" charset="-127"/>
                  <a:cs typeface="Times New Roman" panose="02020603050405020304" pitchFamily="18" charset="0"/>
                </a:rPr>
                <a:t>T3</a:t>
              </a:r>
              <a:endParaRPr lang="ko-KR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55DD02-ED5C-45AF-BABF-3C324B26459B}"/>
                </a:ext>
              </a:extLst>
            </p:cNvPr>
            <p:cNvSpPr txBox="1"/>
            <p:nvPr/>
          </p:nvSpPr>
          <p:spPr>
            <a:xfrm>
              <a:off x="3669433" y="4426269"/>
              <a:ext cx="520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함초롬돋움" panose="020B0604000101010101" pitchFamily="50" charset="-127"/>
                  <a:cs typeface="Times New Roman" panose="02020603050405020304" pitchFamily="18" charset="0"/>
                </a:rPr>
                <a:t>T4</a:t>
              </a:r>
              <a:endParaRPr lang="ko-KR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6FF3C1AA-7009-4DAD-BC72-70DF18FA71A6}"/>
                </a:ext>
              </a:extLst>
            </p:cNvPr>
            <p:cNvCxnSpPr>
              <a:cxnSpLocks/>
            </p:cNvCxnSpPr>
            <p:nvPr/>
          </p:nvCxnSpPr>
          <p:spPr>
            <a:xfrm>
              <a:off x="1405212" y="3609403"/>
              <a:ext cx="98887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A0BCE7C-21C5-4035-BBE3-0B56D5BA85A5}"/>
                </a:ext>
              </a:extLst>
            </p:cNvPr>
            <p:cNvSpPr txBox="1"/>
            <p:nvPr/>
          </p:nvSpPr>
          <p:spPr>
            <a:xfrm>
              <a:off x="4673951" y="5350472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l-GR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8" name="직선 연결선 197">
              <a:extLst>
                <a:ext uri="{FF2B5EF4-FFF2-40B4-BE49-F238E27FC236}">
                  <a16:creationId xmlns:a16="http://schemas.microsoft.com/office/drawing/2014/main" id="{999BD414-2AA5-4D2C-B071-52D330292FE3}"/>
                </a:ext>
              </a:extLst>
            </p:cNvPr>
            <p:cNvCxnSpPr/>
            <p:nvPr/>
          </p:nvCxnSpPr>
          <p:spPr>
            <a:xfrm rot="10800000" flipH="1">
              <a:off x="4569261" y="5564186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3A23CBC2-5FBA-432E-AFB2-1FDC36F2CA72}"/>
                </a:ext>
              </a:extLst>
            </p:cNvPr>
            <p:cNvCxnSpPr/>
            <p:nvPr/>
          </p:nvCxnSpPr>
          <p:spPr>
            <a:xfrm rot="10800000" flipH="1">
              <a:off x="4569261" y="5496506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D5FAEF00-D60C-42B0-8A08-EEF5780AECAA}"/>
                </a:ext>
              </a:extLst>
            </p:cNvPr>
            <p:cNvCxnSpPr/>
            <p:nvPr/>
          </p:nvCxnSpPr>
          <p:spPr>
            <a:xfrm rot="10800000">
              <a:off x="4569261" y="5461861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F1EA47A3-0C3A-4B0C-89E9-A22633E25ADF}"/>
                </a:ext>
              </a:extLst>
            </p:cNvPr>
            <p:cNvCxnSpPr/>
            <p:nvPr/>
          </p:nvCxnSpPr>
          <p:spPr>
            <a:xfrm rot="10800000" flipH="1">
              <a:off x="4570257" y="5427588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583B1E34-ECB4-43E6-A431-9696D43596FC}"/>
                </a:ext>
              </a:extLst>
            </p:cNvPr>
            <p:cNvCxnSpPr/>
            <p:nvPr/>
          </p:nvCxnSpPr>
          <p:spPr>
            <a:xfrm rot="10980000">
              <a:off x="4621929" y="5413754"/>
              <a:ext cx="56860" cy="119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D5FAEF00-D60C-42B0-8A08-EEF5780AECAA}"/>
                </a:ext>
              </a:extLst>
            </p:cNvPr>
            <p:cNvCxnSpPr/>
            <p:nvPr/>
          </p:nvCxnSpPr>
          <p:spPr>
            <a:xfrm rot="10800000">
              <a:off x="4566753" y="5535003"/>
              <a:ext cx="109802" cy="34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2871653" y="586698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429930" y="591149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263830" y="6356479"/>
            <a:ext cx="643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10. (a) Cs=15 pF 4T2C MOSFET pixel circuit (b) Measurement result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1ED4687C-58EA-4697-957E-88B423C57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26800"/>
              </p:ext>
            </p:extLst>
          </p:nvPr>
        </p:nvGraphicFramePr>
        <p:xfrm>
          <a:off x="5348178" y="1394339"/>
          <a:ext cx="6536912" cy="4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aph" r:id="rId4" imgW="4276440" imgH="3022560" progId="Origin50.Graph">
                  <p:embed/>
                </p:oleObj>
              </mc:Choice>
              <mc:Fallback>
                <p:oleObj name="Graph" r:id="rId4" imgW="4276440" imgH="3022560" progId="Origin50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1ED4687C-58EA-4697-957E-88B423C57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8178" y="1394339"/>
                        <a:ext cx="6536912" cy="4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55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Cs increased due to area stretching.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Cs increased, the OLED voltages increased due to the coupling effect.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OLED voltage resulted in the increase of the  currents and luminescence of OLED.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proposed 4T2C pixel circuit is suitable for a stretchable OLED display.</a:t>
            </a:r>
          </a:p>
        </p:txBody>
      </p:sp>
    </p:spTree>
    <p:extLst>
      <p:ext uri="{BB962C8B-B14F-4D97-AF65-F5344CB8AC3E}">
        <p14:creationId xmlns:p14="http://schemas.microsoft.com/office/powerpoint/2010/main" val="320068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9800" y="2766219"/>
            <a:ext cx="10312400" cy="1325563"/>
          </a:xfrm>
        </p:spPr>
        <p:txBody>
          <a:bodyPr>
            <a:noAutofit/>
          </a:bodyPr>
          <a:lstStyle/>
          <a:p>
            <a:r>
              <a:rPr lang="en-US" altLang="ko-K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03005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AMOLED Pixel Circuit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2T1C Pixel Circuit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Circuit Composed of MOSFET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2T1C MOSFET Pixel Circuit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MOSFET Pixel Circuit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Future works</a:t>
            </a:r>
          </a:p>
        </p:txBody>
      </p:sp>
    </p:spTree>
    <p:extLst>
      <p:ext uri="{BB962C8B-B14F-4D97-AF65-F5344CB8AC3E}">
        <p14:creationId xmlns:p14="http://schemas.microsoft.com/office/powerpoint/2010/main" val="114513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38200" y="6196405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: Google image</a:t>
            </a:r>
            <a:endParaRPr lang="ko-KR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6" name="그룹 155"/>
          <p:cNvGrpSpPr/>
          <p:nvPr/>
        </p:nvGrpSpPr>
        <p:grpSpPr>
          <a:xfrm>
            <a:off x="838200" y="1690688"/>
            <a:ext cx="10307730" cy="4062831"/>
            <a:chOff x="838200" y="1690688"/>
            <a:chExt cx="10307730" cy="4062831"/>
          </a:xfrm>
        </p:grpSpPr>
        <p:pic>
          <p:nvPicPr>
            <p:cNvPr id="2054" name="Picture 6" descr="http://www.inews365.com/data/photos/20170832/art_1502095348295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5798683" cy="3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TextBox 141"/>
            <p:cNvSpPr txBox="1"/>
            <p:nvPr/>
          </p:nvSpPr>
          <p:spPr>
            <a:xfrm>
              <a:off x="989707" y="4690334"/>
              <a:ext cx="158129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b="1" i="1" dirty="0"/>
            </a:p>
            <a:p>
              <a:pPr algn="ctr"/>
              <a:r>
                <a:rPr lang="en-US" altLang="ko-KR" sz="1200" b="1" i="1" dirty="0"/>
                <a:t>Mobile Plastic </a:t>
              </a:r>
            </a:p>
            <a:p>
              <a:pPr algn="ctr"/>
              <a:r>
                <a:rPr lang="en-US" altLang="ko-KR" sz="1200" b="1" i="1" dirty="0"/>
                <a:t>Display</a:t>
              </a:r>
            </a:p>
            <a:p>
              <a:pPr algn="ctr"/>
              <a:endParaRPr lang="en-US" altLang="ko-KR" sz="1200" b="1" i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890725" y="4765641"/>
              <a:ext cx="16317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i="1" dirty="0"/>
                <a:t>Large Area </a:t>
              </a:r>
            </a:p>
            <a:p>
              <a:pPr algn="ctr"/>
              <a:r>
                <a:rPr lang="en-US" altLang="ko-KR" sz="1200" b="1" i="1" dirty="0" err="1"/>
                <a:t>Rollable</a:t>
              </a:r>
              <a:r>
                <a:rPr lang="en-US" altLang="ko-KR" sz="1200" b="1" i="1" dirty="0"/>
                <a:t> Transparent Display</a:t>
              </a:r>
              <a:endParaRPr lang="ko-KR" altLang="en-US" sz="1200" b="1" i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95725" y="4830189"/>
              <a:ext cx="16588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i="1" dirty="0"/>
                <a:t>All Size </a:t>
              </a:r>
            </a:p>
            <a:p>
              <a:pPr algn="ctr"/>
              <a:r>
                <a:rPr lang="en-US" altLang="ko-KR" sz="1200" b="1" i="1" dirty="0"/>
                <a:t>Stretchable Display</a:t>
              </a:r>
            </a:p>
            <a:p>
              <a:pPr algn="ctr"/>
              <a:endParaRPr lang="en-US" altLang="ko-KR" sz="1200" b="1" i="1" dirty="0"/>
            </a:p>
          </p:txBody>
        </p:sp>
        <p:grpSp>
          <p:nvGrpSpPr>
            <p:cNvPr id="150" name="그룹 149"/>
            <p:cNvGrpSpPr/>
            <p:nvPr/>
          </p:nvGrpSpPr>
          <p:grpSpPr>
            <a:xfrm>
              <a:off x="7133611" y="1704651"/>
              <a:ext cx="3857625" cy="2895600"/>
              <a:chOff x="7362209" y="2877458"/>
              <a:chExt cx="3857625" cy="2895600"/>
            </a:xfrm>
          </p:grpSpPr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209" y="2877458"/>
                <a:ext cx="3857625" cy="2895600"/>
              </a:xfrm>
              <a:prstGeom prst="rect">
                <a:avLst/>
              </a:prstGeom>
            </p:spPr>
          </p:pic>
          <p:sp>
            <p:nvSpPr>
              <p:cNvPr id="145" name="TextBox 144"/>
              <p:cNvSpPr txBox="1"/>
              <p:nvPr/>
            </p:nvSpPr>
            <p:spPr>
              <a:xfrm>
                <a:off x="8585498" y="4172681"/>
                <a:ext cx="1266373" cy="338554"/>
              </a:xfrm>
              <a:prstGeom prst="rect">
                <a:avLst/>
              </a:prstGeom>
              <a:solidFill>
                <a:srgbClr val="EDEDED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Area Strain</a:t>
                </a:r>
              </a:p>
            </p:txBody>
          </p:sp>
        </p:grpSp>
        <p:sp>
          <p:nvSpPr>
            <p:cNvPr id="151" name="오른쪽 화살표 150"/>
            <p:cNvSpPr/>
            <p:nvPr/>
          </p:nvSpPr>
          <p:spPr>
            <a:xfrm>
              <a:off x="7249886" y="5138567"/>
              <a:ext cx="738993" cy="306573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988879" y="4830189"/>
              <a:ext cx="31570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Necessity of</a:t>
              </a:r>
            </a:p>
            <a:p>
              <a:pPr algn="ctr"/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Luminance Compensating Pixel Circuit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0300" y="5771769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Generation of flexible display 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2T1C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25483" y="1541820"/>
            <a:ext cx="552135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circuit composed of two TFTs, 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capacitor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substrate is stretched,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R, C of wiring  increase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characteristics of TFT changes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그룹 137"/>
          <p:cNvGrpSpPr/>
          <p:nvPr/>
        </p:nvGrpSpPr>
        <p:grpSpPr>
          <a:xfrm>
            <a:off x="833211" y="1971432"/>
            <a:ext cx="4091703" cy="3709651"/>
            <a:chOff x="838200" y="1985410"/>
            <a:chExt cx="3977414" cy="334969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C29AD11-87D6-4CF6-94C8-3A0065F7CD07}"/>
                </a:ext>
              </a:extLst>
            </p:cNvPr>
            <p:cNvGrpSpPr/>
            <p:nvPr/>
          </p:nvGrpSpPr>
          <p:grpSpPr>
            <a:xfrm>
              <a:off x="838200" y="1985410"/>
              <a:ext cx="3977414" cy="3349698"/>
              <a:chOff x="-1875113" y="1179991"/>
              <a:chExt cx="4215279" cy="3550023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7FFDFFBD-4E44-446C-8A52-0EBEC4514DF1}"/>
                  </a:ext>
                </a:extLst>
              </p:cNvPr>
              <p:cNvGrpSpPr/>
              <p:nvPr/>
            </p:nvGrpSpPr>
            <p:grpSpPr>
              <a:xfrm>
                <a:off x="-1875113" y="1179991"/>
                <a:ext cx="4215279" cy="3550023"/>
                <a:chOff x="1646818" y="1371803"/>
                <a:chExt cx="4215279" cy="3550023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8AD7A32D-4490-47B9-94A0-EA11E7FDDB9B}"/>
                    </a:ext>
                  </a:extLst>
                </p:cNvPr>
                <p:cNvGrpSpPr/>
                <p:nvPr/>
              </p:nvGrpSpPr>
              <p:grpSpPr>
                <a:xfrm>
                  <a:off x="2221418" y="1731252"/>
                  <a:ext cx="3211641" cy="3056779"/>
                  <a:chOff x="2221418" y="1731252"/>
                  <a:chExt cx="3211641" cy="3056779"/>
                </a:xfrm>
              </p:grpSpPr>
              <p:cxnSp>
                <p:nvCxnSpPr>
                  <p:cNvPr id="45" name="직선 연결선 44">
                    <a:extLst>
                      <a:ext uri="{FF2B5EF4-FFF2-40B4-BE49-F238E27FC236}">
                        <a16:creationId xmlns:a16="http://schemas.microsoft.com/office/drawing/2014/main" id="{DFF24CAD-C1C2-4E67-BDE8-6B047EA3A1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12507" y="1731252"/>
                    <a:ext cx="0" cy="82348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그룹 45">
                    <a:extLst>
                      <a:ext uri="{FF2B5EF4-FFF2-40B4-BE49-F238E27FC236}">
                        <a16:creationId xmlns:a16="http://schemas.microsoft.com/office/drawing/2014/main" id="{27B75C70-7416-4698-B497-79936944CB59}"/>
                      </a:ext>
                    </a:extLst>
                  </p:cNvPr>
                  <p:cNvGrpSpPr/>
                  <p:nvPr/>
                </p:nvGrpSpPr>
                <p:grpSpPr>
                  <a:xfrm>
                    <a:off x="2363235" y="2545215"/>
                    <a:ext cx="501256" cy="792088"/>
                    <a:chOff x="1903829" y="548680"/>
                    <a:chExt cx="501256" cy="792088"/>
                  </a:xfrm>
                </p:grpSpPr>
                <p:grpSp>
                  <p:nvGrpSpPr>
                    <p:cNvPr id="107" name="그룹 106">
                      <a:extLst>
                        <a:ext uri="{FF2B5EF4-FFF2-40B4-BE49-F238E27FC236}">
                          <a16:creationId xmlns:a16="http://schemas.microsoft.com/office/drawing/2014/main" id="{C6818BA9-0030-469C-9B84-FF45EF1DD2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91004" y="548680"/>
                      <a:ext cx="114081" cy="488148"/>
                      <a:chOff x="6813096" y="1163502"/>
                      <a:chExt cx="491665" cy="2103816"/>
                    </a:xfrm>
                  </p:grpSpPr>
                  <p:cxnSp>
                    <p:nvCxnSpPr>
                      <p:cNvPr id="124" name="직선 연결선 123">
                        <a:extLst>
                          <a:ext uri="{FF2B5EF4-FFF2-40B4-BE49-F238E27FC236}">
                            <a16:creationId xmlns:a16="http://schemas.microsoft.com/office/drawing/2014/main" id="{8213D16A-60DB-41DB-9175-4761319A19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055989" y="1163502"/>
                        <a:ext cx="0" cy="28794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직선 연결선 124">
                        <a:extLst>
                          <a:ext uri="{FF2B5EF4-FFF2-40B4-BE49-F238E27FC236}">
                            <a16:creationId xmlns:a16="http://schemas.microsoft.com/office/drawing/2014/main" id="{4CA853F0-276B-4572-835A-FBFF45BDB0D1}"/>
                          </a:ext>
                        </a:extLst>
                      </p:cNvPr>
                      <p:cNvCxnSpPr/>
                      <p:nvPr/>
                    </p:nvCxnSpPr>
                    <p:spPr>
                      <a:xfrm rot="180000">
                        <a:off x="7051227" y="1453827"/>
                        <a:ext cx="252315" cy="5317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직선 연결선 125">
                        <a:extLst>
                          <a:ext uri="{FF2B5EF4-FFF2-40B4-BE49-F238E27FC236}">
                            <a16:creationId xmlns:a16="http://schemas.microsoft.com/office/drawing/2014/main" id="{A554E32E-DC09-41F4-87CB-228ACABF247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7516" y="1513564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직선 연결선 126">
                        <a:extLst>
                          <a:ext uri="{FF2B5EF4-FFF2-40B4-BE49-F238E27FC236}">
                            <a16:creationId xmlns:a16="http://schemas.microsoft.com/office/drawing/2014/main" id="{D562E67E-0B9B-4B15-9173-66E345FFA1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817515" y="1667302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직선 연결선 127">
                        <a:extLst>
                          <a:ext uri="{FF2B5EF4-FFF2-40B4-BE49-F238E27FC236}">
                            <a16:creationId xmlns:a16="http://schemas.microsoft.com/office/drawing/2014/main" id="{8586F4EB-4378-4240-A5DF-A93BE8E495A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7516" y="1813896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직선 연결선 128">
                        <a:extLst>
                          <a:ext uri="{FF2B5EF4-FFF2-40B4-BE49-F238E27FC236}">
                            <a16:creationId xmlns:a16="http://schemas.microsoft.com/office/drawing/2014/main" id="{4C3E71AC-8F18-44CC-9202-EE215A7E32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817515" y="1967634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" name="직선 연결선 129">
                        <a:extLst>
                          <a:ext uri="{FF2B5EF4-FFF2-40B4-BE49-F238E27FC236}">
                            <a16:creationId xmlns:a16="http://schemas.microsoft.com/office/drawing/2014/main" id="{88FE1769-4446-4155-B737-954E252B892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3096" y="2119718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직선 연결선 130">
                        <a:extLst>
                          <a:ext uri="{FF2B5EF4-FFF2-40B4-BE49-F238E27FC236}">
                            <a16:creationId xmlns:a16="http://schemas.microsoft.com/office/drawing/2014/main" id="{239D3E7A-36D5-4A67-AB46-ED380217ADC6}"/>
                          </a:ext>
                        </a:extLst>
                      </p:cNvPr>
                      <p:cNvCxnSpPr/>
                      <p:nvPr/>
                    </p:nvCxnSpPr>
                    <p:spPr>
                      <a:xfrm rot="180000">
                        <a:off x="6818733" y="2280021"/>
                        <a:ext cx="252315" cy="5317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직선 연결선 131">
                        <a:extLst>
                          <a:ext uri="{FF2B5EF4-FFF2-40B4-BE49-F238E27FC236}">
                            <a16:creationId xmlns:a16="http://schemas.microsoft.com/office/drawing/2014/main" id="{F4173862-FA32-4F27-A4B3-097D9FDD990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060215" y="2329451"/>
                        <a:ext cx="0" cy="9378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그룹 107">
                      <a:extLst>
                        <a:ext uri="{FF2B5EF4-FFF2-40B4-BE49-F238E27FC236}">
                          <a16:creationId xmlns:a16="http://schemas.microsoft.com/office/drawing/2014/main" id="{03F09051-A9C7-425E-8DB9-37A4F93D58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91004" y="1003421"/>
                      <a:ext cx="114081" cy="337347"/>
                      <a:chOff x="6813096" y="1163502"/>
                      <a:chExt cx="491665" cy="1453895"/>
                    </a:xfrm>
                  </p:grpSpPr>
                  <p:cxnSp>
                    <p:nvCxnSpPr>
                      <p:cNvPr id="115" name="직선 연결선 114">
                        <a:extLst>
                          <a:ext uri="{FF2B5EF4-FFF2-40B4-BE49-F238E27FC236}">
                            <a16:creationId xmlns:a16="http://schemas.microsoft.com/office/drawing/2014/main" id="{0FA2C1D5-184C-4912-A6AC-2BDF1126BC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055989" y="1163502"/>
                        <a:ext cx="0" cy="28794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직선 연결선 115">
                        <a:extLst>
                          <a:ext uri="{FF2B5EF4-FFF2-40B4-BE49-F238E27FC236}">
                            <a16:creationId xmlns:a16="http://schemas.microsoft.com/office/drawing/2014/main" id="{D9031887-BE17-4593-AC54-145D7D6A246D}"/>
                          </a:ext>
                        </a:extLst>
                      </p:cNvPr>
                      <p:cNvCxnSpPr/>
                      <p:nvPr/>
                    </p:nvCxnSpPr>
                    <p:spPr>
                      <a:xfrm rot="180000">
                        <a:off x="7051227" y="1453827"/>
                        <a:ext cx="252315" cy="5317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직선 연결선 116">
                        <a:extLst>
                          <a:ext uri="{FF2B5EF4-FFF2-40B4-BE49-F238E27FC236}">
                            <a16:creationId xmlns:a16="http://schemas.microsoft.com/office/drawing/2014/main" id="{C62F5F2A-AE7A-4C83-8567-3E181B77CA4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7516" y="1513564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직선 연결선 117">
                        <a:extLst>
                          <a:ext uri="{FF2B5EF4-FFF2-40B4-BE49-F238E27FC236}">
                            <a16:creationId xmlns:a16="http://schemas.microsoft.com/office/drawing/2014/main" id="{056DFCF0-B146-46A2-B286-C9DF3AB7CAF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817515" y="1667302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직선 연결선 118">
                        <a:extLst>
                          <a:ext uri="{FF2B5EF4-FFF2-40B4-BE49-F238E27FC236}">
                            <a16:creationId xmlns:a16="http://schemas.microsoft.com/office/drawing/2014/main" id="{8FB35D02-E87E-48FD-8923-8A5D0D19F97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7516" y="1813896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직선 연결선 119">
                        <a:extLst>
                          <a:ext uri="{FF2B5EF4-FFF2-40B4-BE49-F238E27FC236}">
                            <a16:creationId xmlns:a16="http://schemas.microsoft.com/office/drawing/2014/main" id="{3B117EE8-FD62-4B0F-9EBD-F158E4561CD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817515" y="1967634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직선 연결선 120">
                        <a:extLst>
                          <a:ext uri="{FF2B5EF4-FFF2-40B4-BE49-F238E27FC236}">
                            <a16:creationId xmlns:a16="http://schemas.microsoft.com/office/drawing/2014/main" id="{88A2BD86-BE87-47A4-A50E-9A59C79B0E9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813096" y="2119718"/>
                        <a:ext cx="487245" cy="15208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직선 연결선 121">
                        <a:extLst>
                          <a:ext uri="{FF2B5EF4-FFF2-40B4-BE49-F238E27FC236}">
                            <a16:creationId xmlns:a16="http://schemas.microsoft.com/office/drawing/2014/main" id="{43913593-A732-42CB-B1A8-C9851ED7F32C}"/>
                          </a:ext>
                        </a:extLst>
                      </p:cNvPr>
                      <p:cNvCxnSpPr/>
                      <p:nvPr/>
                    </p:nvCxnSpPr>
                    <p:spPr>
                      <a:xfrm rot="180000">
                        <a:off x="6818733" y="2280021"/>
                        <a:ext cx="252315" cy="5317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직선 연결선 122">
                        <a:extLst>
                          <a:ext uri="{FF2B5EF4-FFF2-40B4-BE49-F238E27FC236}">
                            <a16:creationId xmlns:a16="http://schemas.microsoft.com/office/drawing/2014/main" id="{E5DFC301-005A-4223-B486-41CDE47C2D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060216" y="2329453"/>
                        <a:ext cx="0" cy="28794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9" name="그룹 108">
                      <a:extLst>
                        <a:ext uri="{FF2B5EF4-FFF2-40B4-BE49-F238E27FC236}">
                          <a16:creationId xmlns:a16="http://schemas.microsoft.com/office/drawing/2014/main" id="{EDC3BBF6-186B-4347-9618-DC3DF0006304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2109061" y="809277"/>
                      <a:ext cx="176677" cy="297150"/>
                      <a:chOff x="2883155" y="449902"/>
                      <a:chExt cx="176677" cy="297150"/>
                    </a:xfrm>
                  </p:grpSpPr>
                  <p:cxnSp>
                    <p:nvCxnSpPr>
                      <p:cNvPr id="111" name="직선 연결선 110">
                        <a:extLst>
                          <a:ext uri="{FF2B5EF4-FFF2-40B4-BE49-F238E27FC236}">
                            <a16:creationId xmlns:a16="http://schemas.microsoft.com/office/drawing/2014/main" id="{64A07BD0-A08A-4D9D-8061-1D5408610B2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883155" y="582086"/>
                        <a:ext cx="176677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직선 연결선 111">
                        <a:extLst>
                          <a:ext uri="{FF2B5EF4-FFF2-40B4-BE49-F238E27FC236}">
                            <a16:creationId xmlns:a16="http://schemas.microsoft.com/office/drawing/2014/main" id="{22305571-61B1-4AA1-B200-72D057AA24B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883155" y="639061"/>
                        <a:ext cx="176677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직선 연결선 112">
                        <a:extLst>
                          <a:ext uri="{FF2B5EF4-FFF2-40B4-BE49-F238E27FC236}">
                            <a16:creationId xmlns:a16="http://schemas.microsoft.com/office/drawing/2014/main" id="{DED678C1-2ED7-4B67-8808-EDA29229A688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>
                        <a:off x="2905402" y="515994"/>
                        <a:ext cx="132184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직선 연결선 113">
                        <a:extLst>
                          <a:ext uri="{FF2B5EF4-FFF2-40B4-BE49-F238E27FC236}">
                            <a16:creationId xmlns:a16="http://schemas.microsoft.com/office/drawing/2014/main" id="{71B88E9E-974F-4317-95D4-5E6698499F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971498" y="641638"/>
                        <a:ext cx="0" cy="105414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0" name="이등변 삼각형 109">
                      <a:extLst>
                        <a:ext uri="{FF2B5EF4-FFF2-40B4-BE49-F238E27FC236}">
                          <a16:creationId xmlns:a16="http://schemas.microsoft.com/office/drawing/2014/main" id="{ED80D5D2-3230-4692-A092-78BA4AFCBD94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1892308" y="890654"/>
                      <a:ext cx="167058" cy="144016"/>
                    </a:xfrm>
                    <a:prstGeom prst="triangl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7" name="그룹 46">
                    <a:extLst>
                      <a:ext uri="{FF2B5EF4-FFF2-40B4-BE49-F238E27FC236}">
                        <a16:creationId xmlns:a16="http://schemas.microsoft.com/office/drawing/2014/main" id="{91BAABA3-B44B-4B27-8FEC-2E2545C361E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76611" y="557056"/>
                    <a:ext cx="501256" cy="3211641"/>
                    <a:chOff x="5423935" y="842276"/>
                    <a:chExt cx="501256" cy="3211641"/>
                  </a:xfrm>
                </p:grpSpPr>
                <p:cxnSp>
                  <p:nvCxnSpPr>
                    <p:cNvPr id="78" name="직선 연결선 77">
                      <a:extLst>
                        <a:ext uri="{FF2B5EF4-FFF2-40B4-BE49-F238E27FC236}">
                          <a16:creationId xmlns:a16="http://schemas.microsoft.com/office/drawing/2014/main" id="{910E9F7B-680F-42BA-94C6-0986D150B2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061546" y="1648246"/>
                      <a:ext cx="161194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9" name="그룹 78">
                      <a:extLst>
                        <a:ext uri="{FF2B5EF4-FFF2-40B4-BE49-F238E27FC236}">
                          <a16:creationId xmlns:a16="http://schemas.microsoft.com/office/drawing/2014/main" id="{CF823DB0-2879-4B27-AEFE-B9C4B7F095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23935" y="2444691"/>
                      <a:ext cx="501256" cy="792088"/>
                      <a:chOff x="1903829" y="548680"/>
                      <a:chExt cx="501256" cy="792088"/>
                    </a:xfrm>
                  </p:grpSpPr>
                  <p:grpSp>
                    <p:nvGrpSpPr>
                      <p:cNvPr id="81" name="그룹 80">
                        <a:extLst>
                          <a:ext uri="{FF2B5EF4-FFF2-40B4-BE49-F238E27FC236}">
                            <a16:creationId xmlns:a16="http://schemas.microsoft.com/office/drawing/2014/main" id="{E180925F-5AC8-499B-96BF-ACE83F35BD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91004" y="548680"/>
                        <a:ext cx="114081" cy="488148"/>
                        <a:chOff x="6813096" y="1163502"/>
                        <a:chExt cx="491665" cy="2103816"/>
                      </a:xfrm>
                    </p:grpSpPr>
                    <p:cxnSp>
                      <p:nvCxnSpPr>
                        <p:cNvPr id="98" name="직선 연결선 97">
                          <a:extLst>
                            <a:ext uri="{FF2B5EF4-FFF2-40B4-BE49-F238E27FC236}">
                              <a16:creationId xmlns:a16="http://schemas.microsoft.com/office/drawing/2014/main" id="{7352837B-8ADE-479F-9A3E-3D479874A1F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055989" y="1163502"/>
                          <a:ext cx="0" cy="28794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직선 연결선 98">
                          <a:extLst>
                            <a:ext uri="{FF2B5EF4-FFF2-40B4-BE49-F238E27FC236}">
                              <a16:creationId xmlns:a16="http://schemas.microsoft.com/office/drawing/2014/main" id="{E7CA54FB-2710-4E0D-B30C-B2463DAE738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180000">
                          <a:off x="7051227" y="1453827"/>
                          <a:ext cx="252315" cy="5317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직선 연결선 99">
                          <a:extLst>
                            <a:ext uri="{FF2B5EF4-FFF2-40B4-BE49-F238E27FC236}">
                              <a16:creationId xmlns:a16="http://schemas.microsoft.com/office/drawing/2014/main" id="{2B319C7B-8E78-450C-AAE0-1EBC1F626C3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7516" y="1513564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직선 연결선 100">
                          <a:extLst>
                            <a:ext uri="{FF2B5EF4-FFF2-40B4-BE49-F238E27FC236}">
                              <a16:creationId xmlns:a16="http://schemas.microsoft.com/office/drawing/2014/main" id="{819CFD4F-38AE-4346-AD76-8139EE5490F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817515" y="1667302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직선 연결선 101">
                          <a:extLst>
                            <a:ext uri="{FF2B5EF4-FFF2-40B4-BE49-F238E27FC236}">
                              <a16:creationId xmlns:a16="http://schemas.microsoft.com/office/drawing/2014/main" id="{B61662D1-8178-4B13-8179-CEA790378F2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7516" y="1813896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직선 연결선 102">
                          <a:extLst>
                            <a:ext uri="{FF2B5EF4-FFF2-40B4-BE49-F238E27FC236}">
                              <a16:creationId xmlns:a16="http://schemas.microsoft.com/office/drawing/2014/main" id="{968614C0-6AC8-423E-9EEB-F7680E4B3BD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817515" y="1967634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직선 연결선 103">
                          <a:extLst>
                            <a:ext uri="{FF2B5EF4-FFF2-40B4-BE49-F238E27FC236}">
                              <a16:creationId xmlns:a16="http://schemas.microsoft.com/office/drawing/2014/main" id="{196B71F4-9A10-4C59-AC62-61774767C01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3096" y="2119718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직선 연결선 104">
                          <a:extLst>
                            <a:ext uri="{FF2B5EF4-FFF2-40B4-BE49-F238E27FC236}">
                              <a16:creationId xmlns:a16="http://schemas.microsoft.com/office/drawing/2014/main" id="{A3A3DFC8-45CC-4F7D-89D4-4B1470C49E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180000">
                          <a:off x="6818733" y="2280021"/>
                          <a:ext cx="252315" cy="5317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직선 연결선 105">
                          <a:extLst>
                            <a:ext uri="{FF2B5EF4-FFF2-40B4-BE49-F238E27FC236}">
                              <a16:creationId xmlns:a16="http://schemas.microsoft.com/office/drawing/2014/main" id="{97557260-B739-4CC7-A526-3A66C5788EE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060215" y="2329451"/>
                          <a:ext cx="0" cy="937867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2" name="그룹 81">
                        <a:extLst>
                          <a:ext uri="{FF2B5EF4-FFF2-40B4-BE49-F238E27FC236}">
                            <a16:creationId xmlns:a16="http://schemas.microsoft.com/office/drawing/2014/main" id="{956FB869-5F88-44FC-ACB2-44C83D8ADF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91004" y="1003421"/>
                        <a:ext cx="114081" cy="337347"/>
                        <a:chOff x="6813096" y="1163502"/>
                        <a:chExt cx="491665" cy="1453895"/>
                      </a:xfrm>
                    </p:grpSpPr>
                    <p:cxnSp>
                      <p:nvCxnSpPr>
                        <p:cNvPr id="89" name="직선 연결선 88">
                          <a:extLst>
                            <a:ext uri="{FF2B5EF4-FFF2-40B4-BE49-F238E27FC236}">
                              <a16:creationId xmlns:a16="http://schemas.microsoft.com/office/drawing/2014/main" id="{36C0058E-3FF3-454F-8E19-3133E193203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055989" y="1163502"/>
                          <a:ext cx="0" cy="28794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직선 연결선 89">
                          <a:extLst>
                            <a:ext uri="{FF2B5EF4-FFF2-40B4-BE49-F238E27FC236}">
                              <a16:creationId xmlns:a16="http://schemas.microsoft.com/office/drawing/2014/main" id="{71C30546-0A9E-4099-BC6A-AD248453420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180000">
                          <a:off x="7051227" y="1453827"/>
                          <a:ext cx="252315" cy="5317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직선 연결선 90">
                          <a:extLst>
                            <a:ext uri="{FF2B5EF4-FFF2-40B4-BE49-F238E27FC236}">
                              <a16:creationId xmlns:a16="http://schemas.microsoft.com/office/drawing/2014/main" id="{22DD3F7B-6EB6-4AAF-B789-1770E08B877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7516" y="1513564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" name="직선 연결선 91">
                          <a:extLst>
                            <a:ext uri="{FF2B5EF4-FFF2-40B4-BE49-F238E27FC236}">
                              <a16:creationId xmlns:a16="http://schemas.microsoft.com/office/drawing/2014/main" id="{506A8C29-57A9-4DB8-8B3F-370454DC4DE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817515" y="1667302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직선 연결선 92">
                          <a:extLst>
                            <a:ext uri="{FF2B5EF4-FFF2-40B4-BE49-F238E27FC236}">
                              <a16:creationId xmlns:a16="http://schemas.microsoft.com/office/drawing/2014/main" id="{5C699569-04C4-4E62-8A04-FC877A08B89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7516" y="1813896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직선 연결선 93">
                          <a:extLst>
                            <a:ext uri="{FF2B5EF4-FFF2-40B4-BE49-F238E27FC236}">
                              <a16:creationId xmlns:a16="http://schemas.microsoft.com/office/drawing/2014/main" id="{C811DA3E-520E-47F5-BD9C-AFF834D86AC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817515" y="1967634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직선 연결선 94">
                          <a:extLst>
                            <a:ext uri="{FF2B5EF4-FFF2-40B4-BE49-F238E27FC236}">
                              <a16:creationId xmlns:a16="http://schemas.microsoft.com/office/drawing/2014/main" id="{30397C9A-53AC-4D3A-9B9D-7367B490FE8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813096" y="2119718"/>
                          <a:ext cx="487245" cy="15208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직선 연결선 95">
                          <a:extLst>
                            <a:ext uri="{FF2B5EF4-FFF2-40B4-BE49-F238E27FC236}">
                              <a16:creationId xmlns:a16="http://schemas.microsoft.com/office/drawing/2014/main" id="{80F36CA5-12A0-42CF-A769-4DC0FB50C8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180000">
                          <a:off x="6818733" y="2280021"/>
                          <a:ext cx="252315" cy="5317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직선 연결선 96">
                          <a:extLst>
                            <a:ext uri="{FF2B5EF4-FFF2-40B4-BE49-F238E27FC236}">
                              <a16:creationId xmlns:a16="http://schemas.microsoft.com/office/drawing/2014/main" id="{AEC8AEC7-ED08-4864-9445-B07D0E4A8DA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060216" y="2329453"/>
                          <a:ext cx="0" cy="28794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3" name="그룹 82">
                        <a:extLst>
                          <a:ext uri="{FF2B5EF4-FFF2-40B4-BE49-F238E27FC236}">
                            <a16:creationId xmlns:a16="http://schemas.microsoft.com/office/drawing/2014/main" id="{9598428F-F686-4332-A74B-E1F95F82672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2109061" y="809277"/>
                        <a:ext cx="176677" cy="297150"/>
                        <a:chOff x="2883155" y="449902"/>
                        <a:chExt cx="176677" cy="297150"/>
                      </a:xfrm>
                    </p:grpSpPr>
                    <p:cxnSp>
                      <p:nvCxnSpPr>
                        <p:cNvPr id="85" name="직선 연결선 84">
                          <a:extLst>
                            <a:ext uri="{FF2B5EF4-FFF2-40B4-BE49-F238E27FC236}">
                              <a16:creationId xmlns:a16="http://schemas.microsoft.com/office/drawing/2014/main" id="{9CFE3815-0A60-471E-BF92-6AF908D44D0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883155" y="582086"/>
                          <a:ext cx="176677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직선 연결선 85">
                          <a:extLst>
                            <a:ext uri="{FF2B5EF4-FFF2-40B4-BE49-F238E27FC236}">
                              <a16:creationId xmlns:a16="http://schemas.microsoft.com/office/drawing/2014/main" id="{42B79145-D51B-4775-A2EA-B4FBC67F31F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883155" y="639061"/>
                          <a:ext cx="176677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직선 연결선 86">
                          <a:extLst>
                            <a:ext uri="{FF2B5EF4-FFF2-40B4-BE49-F238E27FC236}">
                              <a16:creationId xmlns:a16="http://schemas.microsoft.com/office/drawing/2014/main" id="{428484A6-6E3C-4A6E-8C9A-23AD3891C61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16200000">
                          <a:off x="2905402" y="515994"/>
                          <a:ext cx="132184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직선 연결선 87">
                          <a:extLst>
                            <a:ext uri="{FF2B5EF4-FFF2-40B4-BE49-F238E27FC236}">
                              <a16:creationId xmlns:a16="http://schemas.microsoft.com/office/drawing/2014/main" id="{1F996BE7-3E8F-444D-A54D-7B202881A78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2971498" y="641638"/>
                          <a:ext cx="0" cy="10541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4" name="이등변 삼각형 83">
                        <a:extLst>
                          <a:ext uri="{FF2B5EF4-FFF2-40B4-BE49-F238E27FC236}">
                            <a16:creationId xmlns:a16="http://schemas.microsoft.com/office/drawing/2014/main" id="{EDBEEA54-2720-42EF-A837-DFF903F14DF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V="1">
                        <a:off x="1892308" y="890654"/>
                        <a:ext cx="167058" cy="144016"/>
                      </a:xfrm>
                      <a:prstGeom prst="triangl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80" name="직선 연결선 79">
                      <a:extLst>
                        <a:ext uri="{FF2B5EF4-FFF2-40B4-BE49-F238E27FC236}">
                          <a16:creationId xmlns:a16="http://schemas.microsoft.com/office/drawing/2014/main" id="{897E3BD7-5F2A-47B6-908B-8A5E713B01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69577" y="3230429"/>
                      <a:ext cx="0" cy="82348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그룹 47">
                    <a:extLst>
                      <a:ext uri="{FF2B5EF4-FFF2-40B4-BE49-F238E27FC236}">
                        <a16:creationId xmlns:a16="http://schemas.microsoft.com/office/drawing/2014/main" id="{FF39EFCC-A5E4-4D77-8B44-85B0BAE9140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691491" y="2929962"/>
                    <a:ext cx="506840" cy="648072"/>
                    <a:chOff x="1105799" y="1268760"/>
                    <a:chExt cx="792068" cy="1012779"/>
                  </a:xfrm>
                </p:grpSpPr>
                <p:cxnSp>
                  <p:nvCxnSpPr>
                    <p:cNvPr id="71" name="직선 연결선 70">
                      <a:extLst>
                        <a:ext uri="{FF2B5EF4-FFF2-40B4-BE49-F238E27FC236}">
                          <a16:creationId xmlns:a16="http://schemas.microsoft.com/office/drawing/2014/main" id="{7968A6FD-C385-4D9C-83F8-1438DB9A29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75656" y="1556792"/>
                      <a:ext cx="0" cy="4320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직선 연결선 71">
                      <a:extLst>
                        <a:ext uri="{FF2B5EF4-FFF2-40B4-BE49-F238E27FC236}">
                          <a16:creationId xmlns:a16="http://schemas.microsoft.com/office/drawing/2014/main" id="{B5071559-39AC-4908-A0E4-3DA8C256DA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92565" y="1556792"/>
                      <a:ext cx="0" cy="4320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직선 연결선 72">
                      <a:extLst>
                        <a:ext uri="{FF2B5EF4-FFF2-40B4-BE49-F238E27FC236}">
                          <a16:creationId xmlns:a16="http://schemas.microsoft.com/office/drawing/2014/main" id="{801C48F6-EF42-49B5-974B-4B11D11510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81548" y="1567809"/>
                      <a:ext cx="31513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직선 연결선 73">
                      <a:extLst>
                        <a:ext uri="{FF2B5EF4-FFF2-40B4-BE49-F238E27FC236}">
                          <a16:creationId xmlns:a16="http://schemas.microsoft.com/office/drawing/2014/main" id="{82B61544-8A62-4B64-AA1B-DF683FDB33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82728" y="1981849"/>
                      <a:ext cx="31513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직선 연결선 74">
                      <a:extLst>
                        <a:ext uri="{FF2B5EF4-FFF2-40B4-BE49-F238E27FC236}">
                          <a16:creationId xmlns:a16="http://schemas.microsoft.com/office/drawing/2014/main" id="{BF11CA6B-CD96-47B5-9571-6FBDD490CC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89052" y="1268760"/>
                      <a:ext cx="0" cy="30539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직선 연결선 75">
                      <a:extLst>
                        <a:ext uri="{FF2B5EF4-FFF2-40B4-BE49-F238E27FC236}">
                          <a16:creationId xmlns:a16="http://schemas.microsoft.com/office/drawing/2014/main" id="{D17A7641-8CAB-4F93-B9C2-F77245050B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88654" y="1976140"/>
                      <a:ext cx="0" cy="30539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직선 연결선 76">
                      <a:extLst>
                        <a:ext uri="{FF2B5EF4-FFF2-40B4-BE49-F238E27FC236}">
                          <a16:creationId xmlns:a16="http://schemas.microsoft.com/office/drawing/2014/main" id="{E9074C52-039F-44AA-951B-3DB545B3EF98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287552" y="1591063"/>
                      <a:ext cx="0" cy="3635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9" name="직선 연결선 48">
                    <a:extLst>
                      <a:ext uri="{FF2B5EF4-FFF2-40B4-BE49-F238E27FC236}">
                        <a16:creationId xmlns:a16="http://schemas.microsoft.com/office/drawing/2014/main" id="{0322A6C1-DB31-448F-B965-F67F277C0A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3216175" y="3089644"/>
                    <a:ext cx="0" cy="82348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>
                    <a:extLst>
                      <a:ext uri="{FF2B5EF4-FFF2-40B4-BE49-F238E27FC236}">
                        <a16:creationId xmlns:a16="http://schemas.microsoft.com/office/drawing/2014/main" id="{312A26A2-7E9F-4E96-9705-1BF0594CE5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46405" y="2358208"/>
                    <a:ext cx="0" cy="642371"/>
                  </a:xfrm>
                  <a:prstGeom prst="line">
                    <a:avLst/>
                  </a:prstGeom>
                  <a:ln w="19050"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직선 연결선 50">
                    <a:extLst>
                      <a:ext uri="{FF2B5EF4-FFF2-40B4-BE49-F238E27FC236}">
                        <a16:creationId xmlns:a16="http://schemas.microsoft.com/office/drawing/2014/main" id="{8459B6B7-2FEF-400C-9FD5-7654B54778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87875" y="3970340"/>
                    <a:ext cx="0" cy="20242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직선 연결선 51">
                    <a:extLst>
                      <a:ext uri="{FF2B5EF4-FFF2-40B4-BE49-F238E27FC236}">
                        <a16:creationId xmlns:a16="http://schemas.microsoft.com/office/drawing/2014/main" id="{58CA7562-D778-474B-AE44-2159E0C43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03752" y="3496760"/>
                    <a:ext cx="0" cy="574794"/>
                  </a:xfrm>
                  <a:prstGeom prst="line">
                    <a:avLst/>
                  </a:prstGeom>
                  <a:ln w="19050"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직선 연결선 52">
                    <a:extLst>
                      <a:ext uri="{FF2B5EF4-FFF2-40B4-BE49-F238E27FC236}">
                        <a16:creationId xmlns:a16="http://schemas.microsoft.com/office/drawing/2014/main" id="{409FC2B0-524A-49A4-BDD8-E0EAF9A57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00577" y="4064000"/>
                    <a:ext cx="2872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직선 연결선 53">
                    <a:extLst>
                      <a:ext uri="{FF2B5EF4-FFF2-40B4-BE49-F238E27FC236}">
                        <a16:creationId xmlns:a16="http://schemas.microsoft.com/office/drawing/2014/main" id="{CF1CDD13-BD1A-4CE1-9A7E-8E7AB83322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79950" y="3970340"/>
                    <a:ext cx="0" cy="20242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>
                    <a:extLst>
                      <a:ext uri="{FF2B5EF4-FFF2-40B4-BE49-F238E27FC236}">
                        <a16:creationId xmlns:a16="http://schemas.microsoft.com/office/drawing/2014/main" id="{A58F2311-8011-4DD2-BA42-E6399E6D9D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79950" y="4063206"/>
                    <a:ext cx="2872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" name="그룹 55">
                    <a:extLst>
                      <a:ext uri="{FF2B5EF4-FFF2-40B4-BE49-F238E27FC236}">
                        <a16:creationId xmlns:a16="http://schemas.microsoft.com/office/drawing/2014/main" id="{1E7B82CF-D8E8-486E-8C6D-460B0BE729AF}"/>
                      </a:ext>
                    </a:extLst>
                  </p:cNvPr>
                  <p:cNvGrpSpPr/>
                  <p:nvPr/>
                </p:nvGrpSpPr>
                <p:grpSpPr>
                  <a:xfrm>
                    <a:off x="4460408" y="3179867"/>
                    <a:ext cx="506840" cy="648072"/>
                    <a:chOff x="1105799" y="1268760"/>
                    <a:chExt cx="792068" cy="1012779"/>
                  </a:xfrm>
                </p:grpSpPr>
                <p:cxnSp>
                  <p:nvCxnSpPr>
                    <p:cNvPr id="64" name="직선 연결선 63">
                      <a:extLst>
                        <a:ext uri="{FF2B5EF4-FFF2-40B4-BE49-F238E27FC236}">
                          <a16:creationId xmlns:a16="http://schemas.microsoft.com/office/drawing/2014/main" id="{32918179-5B5F-43D8-9F33-A9B7D2D3A9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75656" y="1556792"/>
                      <a:ext cx="0" cy="4320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직선 연결선 64">
                      <a:extLst>
                        <a:ext uri="{FF2B5EF4-FFF2-40B4-BE49-F238E27FC236}">
                          <a16:creationId xmlns:a16="http://schemas.microsoft.com/office/drawing/2014/main" id="{58B82555-63B3-44F1-A42D-83320AA739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92565" y="1556792"/>
                      <a:ext cx="0" cy="4320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직선 연결선 65">
                      <a:extLst>
                        <a:ext uri="{FF2B5EF4-FFF2-40B4-BE49-F238E27FC236}">
                          <a16:creationId xmlns:a16="http://schemas.microsoft.com/office/drawing/2014/main" id="{B3E264B6-F219-4F40-8EB0-BDFADC9F17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81548" y="1567809"/>
                      <a:ext cx="31513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직선 연결선 66">
                      <a:extLst>
                        <a:ext uri="{FF2B5EF4-FFF2-40B4-BE49-F238E27FC236}">
                          <a16:creationId xmlns:a16="http://schemas.microsoft.com/office/drawing/2014/main" id="{2C64C983-C79D-4AE2-B457-8521D94EF2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82728" y="1981849"/>
                      <a:ext cx="31513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직선 연결선 67">
                      <a:extLst>
                        <a:ext uri="{FF2B5EF4-FFF2-40B4-BE49-F238E27FC236}">
                          <a16:creationId xmlns:a16="http://schemas.microsoft.com/office/drawing/2014/main" id="{551D3450-2CAD-4BF8-A9D1-87AFE279BE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89052" y="1268760"/>
                      <a:ext cx="0" cy="30539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직선 연결선 68">
                      <a:extLst>
                        <a:ext uri="{FF2B5EF4-FFF2-40B4-BE49-F238E27FC236}">
                          <a16:creationId xmlns:a16="http://schemas.microsoft.com/office/drawing/2014/main" id="{BCAA5FEA-3D84-46FD-A8F1-FA8106B564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88654" y="1976140"/>
                      <a:ext cx="0" cy="30539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직선 연결선 69">
                      <a:extLst>
                        <a:ext uri="{FF2B5EF4-FFF2-40B4-BE49-F238E27FC236}">
                          <a16:creationId xmlns:a16="http://schemas.microsoft.com/office/drawing/2014/main" id="{8C49E888-6A1F-445A-B3F2-2F071FF62666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287552" y="1591063"/>
                      <a:ext cx="0" cy="3635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직선 연결선 56">
                    <a:extLst>
                      <a:ext uri="{FF2B5EF4-FFF2-40B4-BE49-F238E27FC236}">
                        <a16:creationId xmlns:a16="http://schemas.microsoft.com/office/drawing/2014/main" id="{3992F21A-C76A-43AB-BDEF-85C06E63FD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7" y="3501755"/>
                    <a:ext cx="23176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직선 연결선 57">
                    <a:extLst>
                      <a:ext uri="{FF2B5EF4-FFF2-40B4-BE49-F238E27FC236}">
                        <a16:creationId xmlns:a16="http://schemas.microsoft.com/office/drawing/2014/main" id="{58A41AAA-7AD8-450F-AA2D-94A0758B3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61353" y="3817521"/>
                    <a:ext cx="0" cy="44015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이등변 삼각형 58">
                    <a:extLst>
                      <a:ext uri="{FF2B5EF4-FFF2-40B4-BE49-F238E27FC236}">
                        <a16:creationId xmlns:a16="http://schemas.microsoft.com/office/drawing/2014/main" id="{3CAB16A9-5FE4-4A88-A104-5B3C3EC65075}"/>
                      </a:ext>
                    </a:extLst>
                  </p:cNvPr>
                  <p:cNvSpPr/>
                  <p:nvPr/>
                </p:nvSpPr>
                <p:spPr>
                  <a:xfrm flipV="1">
                    <a:off x="4877824" y="4257675"/>
                    <a:ext cx="167058" cy="144016"/>
                  </a:xfrm>
                  <a:prstGeom prst="triangle">
                    <a:avLst/>
                  </a:pr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0" name="직선 연결선 59">
                    <a:extLst>
                      <a:ext uri="{FF2B5EF4-FFF2-40B4-BE49-F238E27FC236}">
                        <a16:creationId xmlns:a16="http://schemas.microsoft.com/office/drawing/2014/main" id="{0A2486E6-0482-4029-B364-E43586BF031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4877824" y="4415980"/>
                    <a:ext cx="176677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이등변 삼각형 60">
                    <a:extLst>
                      <a:ext uri="{FF2B5EF4-FFF2-40B4-BE49-F238E27FC236}">
                        <a16:creationId xmlns:a16="http://schemas.microsoft.com/office/drawing/2014/main" id="{FF9E8C9C-3436-41A7-A675-C1ED1BB1BBCA}"/>
                      </a:ext>
                    </a:extLst>
                  </p:cNvPr>
                  <p:cNvSpPr/>
                  <p:nvPr/>
                </p:nvSpPr>
                <p:spPr>
                  <a:xfrm rot="14400000" flipV="1">
                    <a:off x="4899735" y="4632494"/>
                    <a:ext cx="167058" cy="144016"/>
                  </a:xfrm>
                  <a:prstGeom prst="triangl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2" name="직선 연결선 61">
                    <a:extLst>
                      <a:ext uri="{FF2B5EF4-FFF2-40B4-BE49-F238E27FC236}">
                        <a16:creationId xmlns:a16="http://schemas.microsoft.com/office/drawing/2014/main" id="{B268D3C7-437C-4241-B009-3D9818FA78B6}"/>
                      </a:ext>
                    </a:extLst>
                  </p:cNvPr>
                  <p:cNvCxnSpPr>
                    <a:cxnSpLocks/>
                    <a:stCxn id="61" idx="5"/>
                  </p:cNvCxnSpPr>
                  <p:nvPr/>
                </p:nvCxnSpPr>
                <p:spPr>
                  <a:xfrm flipH="1" flipV="1">
                    <a:off x="4961354" y="4415980"/>
                    <a:ext cx="1028" cy="25235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직선 연결선 62">
                    <a:extLst>
                      <a:ext uri="{FF2B5EF4-FFF2-40B4-BE49-F238E27FC236}">
                        <a16:creationId xmlns:a16="http://schemas.microsoft.com/office/drawing/2014/main" id="{72ABA1E3-6209-45F6-AA5C-40DB97934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71632" y="1747403"/>
                    <a:ext cx="411744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연결선 34">
                  <a:extLst>
                    <a:ext uri="{FF2B5EF4-FFF2-40B4-BE49-F238E27FC236}">
                      <a16:creationId xmlns:a16="http://schemas.microsoft.com/office/drawing/2014/main" id="{DC953998-7B03-4E84-B983-61DD8C80E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04311" y="3506753"/>
                  <a:ext cx="0" cy="1306092"/>
                </a:xfrm>
                <a:prstGeom prst="line">
                  <a:avLst/>
                </a:prstGeom>
                <a:ln w="19050"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 35">
                  <a:extLst>
                    <a:ext uri="{FF2B5EF4-FFF2-40B4-BE49-F238E27FC236}">
                      <a16:creationId xmlns:a16="http://schemas.microsoft.com/office/drawing/2014/main" id="{8D228455-1AAD-4529-B7B0-8AB534F555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06692" y="3332779"/>
                  <a:ext cx="0" cy="18194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B06B4C-CD15-4BA2-BCE5-68B47FBA5464}"/>
                    </a:ext>
                  </a:extLst>
                </p:cNvPr>
                <p:cNvSpPr txBox="1"/>
                <p:nvPr/>
              </p:nvSpPr>
              <p:spPr>
                <a:xfrm>
                  <a:off x="3418683" y="3478553"/>
                  <a:ext cx="956803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SW_TFT</a:t>
                  </a:r>
                  <a:endParaRPr lang="ko-KR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F124D4-D5DF-47FE-982C-1504D86C2E60}"/>
                    </a:ext>
                  </a:extLst>
                </p:cNvPr>
                <p:cNvSpPr txBox="1"/>
                <p:nvPr/>
              </p:nvSpPr>
              <p:spPr>
                <a:xfrm>
                  <a:off x="4925681" y="3335388"/>
                  <a:ext cx="936416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DR_TFT</a:t>
                  </a:r>
                  <a:endParaRPr lang="ko-KR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F4FFA05-F786-409A-90DE-FBD756C5AF06}"/>
                    </a:ext>
                  </a:extLst>
                </p:cNvPr>
                <p:cNvSpPr txBox="1"/>
                <p:nvPr/>
              </p:nvSpPr>
              <p:spPr>
                <a:xfrm>
                  <a:off x="2504074" y="1448136"/>
                  <a:ext cx="586450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  <a:endParaRPr lang="ko-KR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8019EFD-BC3F-43B6-9F1F-5CDF038354E0}"/>
                    </a:ext>
                  </a:extLst>
                </p:cNvPr>
                <p:cNvSpPr txBox="1"/>
                <p:nvPr/>
              </p:nvSpPr>
              <p:spPr>
                <a:xfrm>
                  <a:off x="1646818" y="2176115"/>
                  <a:ext cx="586450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Scan</a:t>
                  </a:r>
                  <a:endParaRPr lang="ko-KR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16D1D4A-FB07-4C3F-AD4F-5143304C397C}"/>
                    </a:ext>
                  </a:extLst>
                </p:cNvPr>
                <p:cNvSpPr txBox="1"/>
                <p:nvPr/>
              </p:nvSpPr>
              <p:spPr>
                <a:xfrm>
                  <a:off x="4703997" y="1371803"/>
                  <a:ext cx="516796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ko-KR" sz="1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DD</a:t>
                  </a:r>
                  <a:endParaRPr lang="ko-KR" altLang="en-US" sz="1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F240C87-092F-46BB-A30D-BDBECC255F2A}"/>
                    </a:ext>
                  </a:extLst>
                </p:cNvPr>
                <p:cNvSpPr txBox="1"/>
                <p:nvPr/>
              </p:nvSpPr>
              <p:spPr>
                <a:xfrm>
                  <a:off x="4422527" y="3674050"/>
                  <a:ext cx="425058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ko-KR" sz="1400" b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</a:t>
                  </a:r>
                  <a:endParaRPr lang="ko-KR" altLang="en-US" sz="1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3CE079C-A6EE-4ABF-9A63-20B94F26A40B}"/>
                    </a:ext>
                  </a:extLst>
                </p:cNvPr>
                <p:cNvSpPr txBox="1"/>
                <p:nvPr/>
              </p:nvSpPr>
              <p:spPr>
                <a:xfrm>
                  <a:off x="5092744" y="4595643"/>
                  <a:ext cx="476024" cy="326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ko-KR" sz="1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SS</a:t>
                  </a:r>
                  <a:endParaRPr lang="ko-KR" altLang="en-US" sz="1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A0BCE7C-21C5-4035-BBE3-0B56D5BA85A5}"/>
                    </a:ext>
                  </a:extLst>
                </p:cNvPr>
                <p:cNvSpPr txBox="1"/>
                <p:nvPr/>
              </p:nvSpPr>
              <p:spPr>
                <a:xfrm>
                  <a:off x="5019382" y="4122465"/>
                  <a:ext cx="657802" cy="293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OLED</a:t>
                  </a:r>
                  <a:endParaRPr lang="ko-KR" alt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" name="직선 연결선 5">
                <a:extLst>
                  <a:ext uri="{FF2B5EF4-FFF2-40B4-BE49-F238E27FC236}">
                    <a16:creationId xmlns:a16="http://schemas.microsoft.com/office/drawing/2014/main" id="{1357338B-3B13-46AF-88A4-CD1EF77A3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8193" y="1578262"/>
                <a:ext cx="17206" cy="6524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0F8B819-B011-4104-8D12-07C40D54DE40}"/>
                  </a:ext>
                </a:extLst>
              </p:cNvPr>
              <p:cNvGrpSpPr/>
              <p:nvPr/>
            </p:nvGrpSpPr>
            <p:grpSpPr>
              <a:xfrm rot="10800000">
                <a:off x="1384847" y="2221049"/>
                <a:ext cx="501256" cy="792088"/>
                <a:chOff x="1903829" y="548680"/>
                <a:chExt cx="501256" cy="792088"/>
              </a:xfrm>
            </p:grpSpPr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33C86A25-8140-4262-AC1C-43DFB9C553B5}"/>
                    </a:ext>
                  </a:extLst>
                </p:cNvPr>
                <p:cNvGrpSpPr/>
                <p:nvPr/>
              </p:nvGrpSpPr>
              <p:grpSpPr>
                <a:xfrm>
                  <a:off x="2291004" y="548680"/>
                  <a:ext cx="114081" cy="488148"/>
                  <a:chOff x="6813096" y="1163502"/>
                  <a:chExt cx="491665" cy="2103816"/>
                </a:xfrm>
              </p:grpSpPr>
              <p:cxnSp>
                <p:nvCxnSpPr>
                  <p:cNvPr id="25" name="직선 연결선 24">
                    <a:extLst>
                      <a:ext uri="{FF2B5EF4-FFF2-40B4-BE49-F238E27FC236}">
                        <a16:creationId xmlns:a16="http://schemas.microsoft.com/office/drawing/2014/main" id="{B023737B-FF21-43D5-AA38-E86DB6BC3030}"/>
                      </a:ext>
                    </a:extLst>
                  </p:cNvPr>
                  <p:cNvCxnSpPr/>
                  <p:nvPr/>
                </p:nvCxnSpPr>
                <p:spPr>
                  <a:xfrm>
                    <a:off x="7055989" y="1163502"/>
                    <a:ext cx="0" cy="28794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직선 연결선 25">
                    <a:extLst>
                      <a:ext uri="{FF2B5EF4-FFF2-40B4-BE49-F238E27FC236}">
                        <a16:creationId xmlns:a16="http://schemas.microsoft.com/office/drawing/2014/main" id="{0BF53FA7-DE72-47B5-847A-CD06FEF9D93E}"/>
                      </a:ext>
                    </a:extLst>
                  </p:cNvPr>
                  <p:cNvCxnSpPr/>
                  <p:nvPr/>
                </p:nvCxnSpPr>
                <p:spPr>
                  <a:xfrm rot="180000">
                    <a:off x="7051227" y="1453827"/>
                    <a:ext cx="252315" cy="531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>
                    <a:extLst>
                      <a:ext uri="{FF2B5EF4-FFF2-40B4-BE49-F238E27FC236}">
                        <a16:creationId xmlns:a16="http://schemas.microsoft.com/office/drawing/2014/main" id="{D4B666EF-0C55-454B-87E5-4664C82F83E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7516" y="1513564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직선 연결선 27">
                    <a:extLst>
                      <a:ext uri="{FF2B5EF4-FFF2-40B4-BE49-F238E27FC236}">
                        <a16:creationId xmlns:a16="http://schemas.microsoft.com/office/drawing/2014/main" id="{740DEE5C-6307-49CC-BC08-E9D3DA5AD1EE}"/>
                      </a:ext>
                    </a:extLst>
                  </p:cNvPr>
                  <p:cNvCxnSpPr/>
                  <p:nvPr/>
                </p:nvCxnSpPr>
                <p:spPr>
                  <a:xfrm>
                    <a:off x="6817515" y="1667302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>
                    <a:extLst>
                      <a:ext uri="{FF2B5EF4-FFF2-40B4-BE49-F238E27FC236}">
                        <a16:creationId xmlns:a16="http://schemas.microsoft.com/office/drawing/2014/main" id="{C2A4330C-62E4-4B45-96D1-37C9776D9E2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7516" y="1813896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직선 연결선 29">
                    <a:extLst>
                      <a:ext uri="{FF2B5EF4-FFF2-40B4-BE49-F238E27FC236}">
                        <a16:creationId xmlns:a16="http://schemas.microsoft.com/office/drawing/2014/main" id="{B815B0B0-3762-4112-A96D-3B16FD1FE9AC}"/>
                      </a:ext>
                    </a:extLst>
                  </p:cNvPr>
                  <p:cNvCxnSpPr/>
                  <p:nvPr/>
                </p:nvCxnSpPr>
                <p:spPr>
                  <a:xfrm>
                    <a:off x="6817515" y="1967634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직선 연결선 30">
                    <a:extLst>
                      <a:ext uri="{FF2B5EF4-FFF2-40B4-BE49-F238E27FC236}">
                        <a16:creationId xmlns:a16="http://schemas.microsoft.com/office/drawing/2014/main" id="{BAE1116C-DD25-4090-938F-5BD66327265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3096" y="2119718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연결선 31">
                    <a:extLst>
                      <a:ext uri="{FF2B5EF4-FFF2-40B4-BE49-F238E27FC236}">
                        <a16:creationId xmlns:a16="http://schemas.microsoft.com/office/drawing/2014/main" id="{AF76CF98-3FAB-48A5-9723-5DF240CF5744}"/>
                      </a:ext>
                    </a:extLst>
                  </p:cNvPr>
                  <p:cNvCxnSpPr/>
                  <p:nvPr/>
                </p:nvCxnSpPr>
                <p:spPr>
                  <a:xfrm rot="180000">
                    <a:off x="6818733" y="2280021"/>
                    <a:ext cx="252315" cy="531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직선 연결선 32">
                    <a:extLst>
                      <a:ext uri="{FF2B5EF4-FFF2-40B4-BE49-F238E27FC236}">
                        <a16:creationId xmlns:a16="http://schemas.microsoft.com/office/drawing/2014/main" id="{454F4DC7-9B33-4DFF-A2B3-227CC5A741B3}"/>
                      </a:ext>
                    </a:extLst>
                  </p:cNvPr>
                  <p:cNvCxnSpPr/>
                  <p:nvPr/>
                </p:nvCxnSpPr>
                <p:spPr>
                  <a:xfrm>
                    <a:off x="7060215" y="2329451"/>
                    <a:ext cx="0" cy="93786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그룹 8">
                  <a:extLst>
                    <a:ext uri="{FF2B5EF4-FFF2-40B4-BE49-F238E27FC236}">
                      <a16:creationId xmlns:a16="http://schemas.microsoft.com/office/drawing/2014/main" id="{444C36F3-730D-4FBE-B6B6-81AC40A84F87}"/>
                    </a:ext>
                  </a:extLst>
                </p:cNvPr>
                <p:cNvGrpSpPr/>
                <p:nvPr/>
              </p:nvGrpSpPr>
              <p:grpSpPr>
                <a:xfrm>
                  <a:off x="2291004" y="1003421"/>
                  <a:ext cx="114081" cy="337347"/>
                  <a:chOff x="6813096" y="1163502"/>
                  <a:chExt cx="491665" cy="1453895"/>
                </a:xfrm>
              </p:grpSpPr>
              <p:cxnSp>
                <p:nvCxnSpPr>
                  <p:cNvPr id="16" name="직선 연결선 15">
                    <a:extLst>
                      <a:ext uri="{FF2B5EF4-FFF2-40B4-BE49-F238E27FC236}">
                        <a16:creationId xmlns:a16="http://schemas.microsoft.com/office/drawing/2014/main" id="{9B802635-8963-480D-981B-36DF8D88316E}"/>
                      </a:ext>
                    </a:extLst>
                  </p:cNvPr>
                  <p:cNvCxnSpPr/>
                  <p:nvPr/>
                </p:nvCxnSpPr>
                <p:spPr>
                  <a:xfrm>
                    <a:off x="7055989" y="1163502"/>
                    <a:ext cx="0" cy="28794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직선 연결선 16">
                    <a:extLst>
                      <a:ext uri="{FF2B5EF4-FFF2-40B4-BE49-F238E27FC236}">
                        <a16:creationId xmlns:a16="http://schemas.microsoft.com/office/drawing/2014/main" id="{196E16E1-621B-47B1-B9C0-03845648C5D4}"/>
                      </a:ext>
                    </a:extLst>
                  </p:cNvPr>
                  <p:cNvCxnSpPr/>
                  <p:nvPr/>
                </p:nvCxnSpPr>
                <p:spPr>
                  <a:xfrm rot="180000">
                    <a:off x="7051227" y="1453827"/>
                    <a:ext cx="252315" cy="531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직선 연결선 17">
                    <a:extLst>
                      <a:ext uri="{FF2B5EF4-FFF2-40B4-BE49-F238E27FC236}">
                        <a16:creationId xmlns:a16="http://schemas.microsoft.com/office/drawing/2014/main" id="{F105C7DC-0601-4FC5-9134-D59EB8043DB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7516" y="1513564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직선 연결선 18">
                    <a:extLst>
                      <a:ext uri="{FF2B5EF4-FFF2-40B4-BE49-F238E27FC236}">
                        <a16:creationId xmlns:a16="http://schemas.microsoft.com/office/drawing/2014/main" id="{92FBEE15-05B0-4A82-89DA-FF62FA8CD9C8}"/>
                      </a:ext>
                    </a:extLst>
                  </p:cNvPr>
                  <p:cNvCxnSpPr/>
                  <p:nvPr/>
                </p:nvCxnSpPr>
                <p:spPr>
                  <a:xfrm>
                    <a:off x="6817515" y="1667302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직선 연결선 19">
                    <a:extLst>
                      <a:ext uri="{FF2B5EF4-FFF2-40B4-BE49-F238E27FC236}">
                        <a16:creationId xmlns:a16="http://schemas.microsoft.com/office/drawing/2014/main" id="{337BDACD-9238-4425-BF75-06391D3C892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7516" y="1813896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직선 연결선 20">
                    <a:extLst>
                      <a:ext uri="{FF2B5EF4-FFF2-40B4-BE49-F238E27FC236}">
                        <a16:creationId xmlns:a16="http://schemas.microsoft.com/office/drawing/2014/main" id="{13098B15-8320-4045-BE1F-045BC273BBB5}"/>
                      </a:ext>
                    </a:extLst>
                  </p:cNvPr>
                  <p:cNvCxnSpPr/>
                  <p:nvPr/>
                </p:nvCxnSpPr>
                <p:spPr>
                  <a:xfrm>
                    <a:off x="6817515" y="1967634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직선 연결선 21">
                    <a:extLst>
                      <a:ext uri="{FF2B5EF4-FFF2-40B4-BE49-F238E27FC236}">
                        <a16:creationId xmlns:a16="http://schemas.microsoft.com/office/drawing/2014/main" id="{B4581181-17D6-455D-ADC6-E8ECB4B992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13096" y="2119718"/>
                    <a:ext cx="487245" cy="15208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직선 연결선 22">
                    <a:extLst>
                      <a:ext uri="{FF2B5EF4-FFF2-40B4-BE49-F238E27FC236}">
                        <a16:creationId xmlns:a16="http://schemas.microsoft.com/office/drawing/2014/main" id="{87100261-CA29-47AA-97D6-30558690FA4E}"/>
                      </a:ext>
                    </a:extLst>
                  </p:cNvPr>
                  <p:cNvCxnSpPr/>
                  <p:nvPr/>
                </p:nvCxnSpPr>
                <p:spPr>
                  <a:xfrm rot="180000">
                    <a:off x="6818733" y="2280021"/>
                    <a:ext cx="252315" cy="531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직선 연결선 23">
                    <a:extLst>
                      <a:ext uri="{FF2B5EF4-FFF2-40B4-BE49-F238E27FC236}">
                        <a16:creationId xmlns:a16="http://schemas.microsoft.com/office/drawing/2014/main" id="{3E8C4B6B-8295-4AE1-B11F-A9FEEDF57ACB}"/>
                      </a:ext>
                    </a:extLst>
                  </p:cNvPr>
                  <p:cNvCxnSpPr/>
                  <p:nvPr/>
                </p:nvCxnSpPr>
                <p:spPr>
                  <a:xfrm>
                    <a:off x="7060216" y="2329453"/>
                    <a:ext cx="0" cy="28794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45D27C06-73AF-4C06-833D-F756D6A467FF}"/>
                    </a:ext>
                  </a:extLst>
                </p:cNvPr>
                <p:cNvGrpSpPr/>
                <p:nvPr/>
              </p:nvGrpSpPr>
              <p:grpSpPr>
                <a:xfrm rot="5400000">
                  <a:off x="2109061" y="809277"/>
                  <a:ext cx="176677" cy="297150"/>
                  <a:chOff x="2883155" y="449902"/>
                  <a:chExt cx="176677" cy="297150"/>
                </a:xfrm>
              </p:grpSpPr>
              <p:cxnSp>
                <p:nvCxnSpPr>
                  <p:cNvPr id="12" name="직선 연결선 11">
                    <a:extLst>
                      <a:ext uri="{FF2B5EF4-FFF2-40B4-BE49-F238E27FC236}">
                        <a16:creationId xmlns:a16="http://schemas.microsoft.com/office/drawing/2014/main" id="{806C12BC-77C3-42DC-8B1B-868F9C92CBB7}"/>
                      </a:ext>
                    </a:extLst>
                  </p:cNvPr>
                  <p:cNvCxnSpPr/>
                  <p:nvPr/>
                </p:nvCxnSpPr>
                <p:spPr>
                  <a:xfrm>
                    <a:off x="2883155" y="582086"/>
                    <a:ext cx="176677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직선 연결선 12">
                    <a:extLst>
                      <a:ext uri="{FF2B5EF4-FFF2-40B4-BE49-F238E27FC236}">
                        <a16:creationId xmlns:a16="http://schemas.microsoft.com/office/drawing/2014/main" id="{E73B1781-098C-4E1A-A60E-E50894375164}"/>
                      </a:ext>
                    </a:extLst>
                  </p:cNvPr>
                  <p:cNvCxnSpPr/>
                  <p:nvPr/>
                </p:nvCxnSpPr>
                <p:spPr>
                  <a:xfrm>
                    <a:off x="2883155" y="639061"/>
                    <a:ext cx="176677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직선 연결선 13">
                    <a:extLst>
                      <a:ext uri="{FF2B5EF4-FFF2-40B4-BE49-F238E27FC236}">
                        <a16:creationId xmlns:a16="http://schemas.microsoft.com/office/drawing/2014/main" id="{1103053B-5B3B-4EE7-8290-769DE7849D36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2905402" y="515994"/>
                    <a:ext cx="132184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직선 연결선 14">
                    <a:extLst>
                      <a:ext uri="{FF2B5EF4-FFF2-40B4-BE49-F238E27FC236}">
                        <a16:creationId xmlns:a16="http://schemas.microsoft.com/office/drawing/2014/main" id="{A3609BD7-D6FD-439F-81CF-B31302B5BC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71498" y="641638"/>
                    <a:ext cx="0" cy="1054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이등변 삼각형 10">
                  <a:extLst>
                    <a:ext uri="{FF2B5EF4-FFF2-40B4-BE49-F238E27FC236}">
                      <a16:creationId xmlns:a16="http://schemas.microsoft.com/office/drawing/2014/main" id="{2F8DD9E0-C4DB-4C77-AC67-46D5C88B3004}"/>
                    </a:ext>
                  </a:extLst>
                </p:cNvPr>
                <p:cNvSpPr/>
                <p:nvPr/>
              </p:nvSpPr>
              <p:spPr>
                <a:xfrm rot="5400000" flipV="1">
                  <a:off x="1892308" y="890654"/>
                  <a:ext cx="167058" cy="144016"/>
                </a:xfrm>
                <a:prstGeom prst="triangl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3" name="타원 132"/>
            <p:cNvSpPr/>
            <p:nvPr/>
          </p:nvSpPr>
          <p:spPr>
            <a:xfrm>
              <a:off x="2085209" y="2361207"/>
              <a:ext cx="856619" cy="8566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타원 133"/>
            <p:cNvSpPr/>
            <p:nvPr/>
          </p:nvSpPr>
          <p:spPr>
            <a:xfrm>
              <a:off x="1376990" y="3019433"/>
              <a:ext cx="856619" cy="8566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타원 134"/>
            <p:cNvSpPr/>
            <p:nvPr/>
          </p:nvSpPr>
          <p:spPr>
            <a:xfrm>
              <a:off x="3573519" y="2956551"/>
              <a:ext cx="856619" cy="8566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43" name="표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19125"/>
              </p:ext>
            </p:extLst>
          </p:nvPr>
        </p:nvGraphicFramePr>
        <p:xfrm>
          <a:off x="6306109" y="4811455"/>
          <a:ext cx="3649929" cy="85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643">
                  <a:extLst>
                    <a:ext uri="{9D8B030D-6E8A-4147-A177-3AD203B41FA5}">
                      <a16:colId xmlns:a16="http://schemas.microsoft.com/office/drawing/2014/main" val="1878597968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6353694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3679465630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TFT W/L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Sw_TFT</a:t>
                      </a:r>
                      <a:endParaRPr lang="en-US" altLang="ko-K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6244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Dr_TFT</a:t>
                      </a:r>
                      <a:endParaRPr lang="en-US" altLang="ko-K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10/15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494962"/>
                  </a:ext>
                </a:extLst>
              </a:tr>
              <a:tr h="310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Capacitor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2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ko-KR" altLang="en-US" sz="12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 [pF]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406027"/>
                  </a:ext>
                </a:extLst>
              </a:tr>
            </a:tbl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1602014" y="5744875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Conventional 2T1C pixel circuit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96000" y="5739269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Simulation parameter of 2T1C pixel circuit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2T1C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38200" y="1311275"/>
            <a:ext cx="10515600" cy="3896695"/>
            <a:chOff x="838200" y="1689943"/>
            <a:chExt cx="10515600" cy="3896695"/>
          </a:xfrm>
        </p:grpSpPr>
        <p:graphicFrame>
          <p:nvGraphicFramePr>
            <p:cNvPr id="140" name="개체 139">
              <a:extLst>
                <a:ext uri="{FF2B5EF4-FFF2-40B4-BE49-F238E27FC236}">
                  <a16:creationId xmlns:a16="http://schemas.microsoft.com/office/drawing/2014/main" id="{A982193B-C9A5-4200-A4BE-8F7EA0C6FB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159807"/>
                </p:ext>
              </p:extLst>
            </p:nvPr>
          </p:nvGraphicFramePr>
          <p:xfrm>
            <a:off x="838200" y="1689943"/>
            <a:ext cx="5346700" cy="377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Graph" r:id="rId4" imgW="4279680" imgH="3021120" progId="Origin50.Graph">
                    <p:embed/>
                  </p:oleObj>
                </mc:Choice>
                <mc:Fallback>
                  <p:oleObj name="Graph" r:id="rId4" imgW="4279680" imgH="3021120" progId="Origin50.Graph">
                    <p:embed/>
                    <p:pic>
                      <p:nvPicPr>
                        <p:cNvPr id="140" name="개체 139">
                          <a:extLst>
                            <a:ext uri="{FF2B5EF4-FFF2-40B4-BE49-F238E27FC236}">
                              <a16:creationId xmlns:a16="http://schemas.microsoft.com/office/drawing/2014/main" id="{A982193B-C9A5-4200-A4BE-8F7EA0C6FB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1689943"/>
                          <a:ext cx="5346700" cy="3775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개체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401961"/>
                </p:ext>
              </p:extLst>
            </p:nvPr>
          </p:nvGraphicFramePr>
          <p:xfrm>
            <a:off x="5841357" y="1690687"/>
            <a:ext cx="5512443" cy="3895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Graph" r:id="rId6" imgW="4276800" imgH="3022560" progId="Origin50.Graph">
                    <p:embed/>
                  </p:oleObj>
                </mc:Choice>
                <mc:Fallback>
                  <p:oleObj name="Graph" r:id="rId6" imgW="4276800" imgH="3022560" progId="Origin50.Graph">
                    <p:embed/>
                    <p:pic>
                      <p:nvPicPr>
                        <p:cNvPr id="141" name="개체 14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41357" y="1690687"/>
                          <a:ext cx="5512443" cy="38959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" name="TextBox 143"/>
          <p:cNvSpPr txBox="1"/>
          <p:nvPr/>
        </p:nvSpPr>
        <p:spPr>
          <a:xfrm>
            <a:off x="5422684" y="6047935"/>
            <a:ext cx="634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Luminescence decreased due to area stretching</a:t>
            </a:r>
            <a:endParaRPr lang="ko-KR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오른쪽 화살표 144"/>
          <p:cNvSpPr/>
          <p:nvPr/>
        </p:nvSpPr>
        <p:spPr>
          <a:xfrm rot="16200000" flipH="1">
            <a:off x="8425999" y="5641664"/>
            <a:ext cx="343155" cy="35124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60536" y="521123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167" y="520797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709" y="5524715"/>
            <a:ext cx="397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Simulation results of 2T1C pixel circuit </a:t>
            </a:r>
            <a:b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(a) OLED current (b) Luminescence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57527-05AF-427A-8672-3F842EE8DF75}"/>
              </a:ext>
            </a:extLst>
          </p:cNvPr>
          <p:cNvSpPr txBox="1"/>
          <p:nvPr/>
        </p:nvSpPr>
        <p:spPr>
          <a:xfrm>
            <a:off x="6438900" y="584200"/>
            <a:ext cx="383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그림의 글자가 너무 작습니다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674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25483" y="1541820"/>
            <a:ext cx="552135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circuit composed of four TFTs, 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capacitor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Compensates for the change of luminance by area stretching</a:t>
            </a:r>
          </a:p>
        </p:txBody>
      </p:sp>
      <p:graphicFrame>
        <p:nvGraphicFramePr>
          <p:cNvPr id="143" name="표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32533"/>
              </p:ext>
            </p:extLst>
          </p:nvPr>
        </p:nvGraphicFramePr>
        <p:xfrm>
          <a:off x="6093750" y="4328935"/>
          <a:ext cx="3649929" cy="171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643">
                  <a:extLst>
                    <a:ext uri="{9D8B030D-6E8A-4147-A177-3AD203B41FA5}">
                      <a16:colId xmlns:a16="http://schemas.microsoft.com/office/drawing/2014/main" val="1878597968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6353694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3679465630"/>
                    </a:ext>
                  </a:extLst>
                </a:gridCol>
              </a:tblGrid>
              <a:tr h="18288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TFT W/L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6244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10/40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4949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04829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 [um]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754122"/>
                  </a:ext>
                </a:extLst>
              </a:tr>
              <a:tr h="31051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Capacitor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2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ko-KR" altLang="en-US" sz="12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 [pF]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406027"/>
                  </a:ext>
                </a:extLst>
              </a:tr>
              <a:tr h="3105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ko-KR" altLang="en-US" sz="12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 [pF]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29469"/>
                  </a:ext>
                </a:extLst>
              </a:tr>
            </a:tbl>
          </a:graphicData>
        </a:graphic>
      </p:graphicFrame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4A3A3B15-132E-4473-B35B-F6265559DA55}"/>
              </a:ext>
            </a:extLst>
          </p:cNvPr>
          <p:cNvGrpSpPr/>
          <p:nvPr/>
        </p:nvGrpSpPr>
        <p:grpSpPr>
          <a:xfrm>
            <a:off x="838200" y="1541820"/>
            <a:ext cx="4576006" cy="4627945"/>
            <a:chOff x="3301479" y="823871"/>
            <a:chExt cx="4711610" cy="4765088"/>
          </a:xfrm>
        </p:grpSpPr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094E99C7-F9CE-4F3E-9053-2042E9319FEC}"/>
                </a:ext>
              </a:extLst>
            </p:cNvPr>
            <p:cNvGrpSpPr/>
            <p:nvPr/>
          </p:nvGrpSpPr>
          <p:grpSpPr>
            <a:xfrm rot="10800000">
              <a:off x="6440031" y="4538286"/>
              <a:ext cx="501256" cy="792088"/>
              <a:chOff x="1903829" y="548680"/>
              <a:chExt cx="501256" cy="792088"/>
            </a:xfrm>
          </p:grpSpPr>
          <p:grpSp>
            <p:nvGrpSpPr>
              <p:cNvPr id="296" name="그룹 295">
                <a:extLst>
                  <a:ext uri="{FF2B5EF4-FFF2-40B4-BE49-F238E27FC236}">
                    <a16:creationId xmlns:a16="http://schemas.microsoft.com/office/drawing/2014/main" id="{25A18A9D-BC0E-4893-A227-298444D0881B}"/>
                  </a:ext>
                </a:extLst>
              </p:cNvPr>
              <p:cNvGrpSpPr/>
              <p:nvPr/>
            </p:nvGrpSpPr>
            <p:grpSpPr>
              <a:xfrm>
                <a:off x="2291004" y="548680"/>
                <a:ext cx="114081" cy="488148"/>
                <a:chOff x="6813096" y="1163502"/>
                <a:chExt cx="491665" cy="2103816"/>
              </a:xfrm>
            </p:grpSpPr>
            <p:cxnSp>
              <p:nvCxnSpPr>
                <p:cNvPr id="313" name="직선 연결선 312">
                  <a:extLst>
                    <a:ext uri="{FF2B5EF4-FFF2-40B4-BE49-F238E27FC236}">
                      <a16:creationId xmlns:a16="http://schemas.microsoft.com/office/drawing/2014/main" id="{9A8CBBAB-E3EC-4120-97AF-DFACB72EA177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직선 연결선 313">
                  <a:extLst>
                    <a:ext uri="{FF2B5EF4-FFF2-40B4-BE49-F238E27FC236}">
                      <a16:creationId xmlns:a16="http://schemas.microsoft.com/office/drawing/2014/main" id="{5C7D58EB-C137-4FEF-89D8-BE9939E48D36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직선 연결선 314">
                  <a:extLst>
                    <a:ext uri="{FF2B5EF4-FFF2-40B4-BE49-F238E27FC236}">
                      <a16:creationId xmlns:a16="http://schemas.microsoft.com/office/drawing/2014/main" id="{2BADB0BE-33E8-4FF6-B49C-982D270E98DE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직선 연결선 315">
                  <a:extLst>
                    <a:ext uri="{FF2B5EF4-FFF2-40B4-BE49-F238E27FC236}">
                      <a16:creationId xmlns:a16="http://schemas.microsoft.com/office/drawing/2014/main" id="{A8913C25-5E02-4834-B77E-90AF063281EB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직선 연결선 316">
                  <a:extLst>
                    <a:ext uri="{FF2B5EF4-FFF2-40B4-BE49-F238E27FC236}">
                      <a16:creationId xmlns:a16="http://schemas.microsoft.com/office/drawing/2014/main" id="{38C0D5F6-F78A-4176-B0B2-2C2C16D29E5E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직선 연결선 317">
                  <a:extLst>
                    <a:ext uri="{FF2B5EF4-FFF2-40B4-BE49-F238E27FC236}">
                      <a16:creationId xmlns:a16="http://schemas.microsoft.com/office/drawing/2014/main" id="{FDF0C792-B11C-4267-8481-513C7035F6EB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직선 연결선 318">
                  <a:extLst>
                    <a:ext uri="{FF2B5EF4-FFF2-40B4-BE49-F238E27FC236}">
                      <a16:creationId xmlns:a16="http://schemas.microsoft.com/office/drawing/2014/main" id="{7039EC5E-4105-42FA-85A1-93EA614507F1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직선 연결선 319">
                  <a:extLst>
                    <a:ext uri="{FF2B5EF4-FFF2-40B4-BE49-F238E27FC236}">
                      <a16:creationId xmlns:a16="http://schemas.microsoft.com/office/drawing/2014/main" id="{0FA50958-0B4C-4BA0-BE56-90BD6FEFF6CE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직선 연결선 320">
                  <a:extLst>
                    <a:ext uri="{FF2B5EF4-FFF2-40B4-BE49-F238E27FC236}">
                      <a16:creationId xmlns:a16="http://schemas.microsoft.com/office/drawing/2014/main" id="{989DB0BE-3A18-49BB-BEFE-82C14A9941F1}"/>
                    </a:ext>
                  </a:extLst>
                </p:cNvPr>
                <p:cNvCxnSpPr/>
                <p:nvPr/>
              </p:nvCxnSpPr>
              <p:spPr>
                <a:xfrm>
                  <a:off x="7060215" y="2329451"/>
                  <a:ext cx="0" cy="9378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그룹 296">
                <a:extLst>
                  <a:ext uri="{FF2B5EF4-FFF2-40B4-BE49-F238E27FC236}">
                    <a16:creationId xmlns:a16="http://schemas.microsoft.com/office/drawing/2014/main" id="{7187F400-6C99-4C57-A023-6DD7C18C2166}"/>
                  </a:ext>
                </a:extLst>
              </p:cNvPr>
              <p:cNvGrpSpPr/>
              <p:nvPr/>
            </p:nvGrpSpPr>
            <p:grpSpPr>
              <a:xfrm>
                <a:off x="2291004" y="1003421"/>
                <a:ext cx="114081" cy="337347"/>
                <a:chOff x="6813096" y="1163502"/>
                <a:chExt cx="491665" cy="1453895"/>
              </a:xfrm>
            </p:grpSpPr>
            <p:cxnSp>
              <p:nvCxnSpPr>
                <p:cNvPr id="304" name="직선 연결선 303">
                  <a:extLst>
                    <a:ext uri="{FF2B5EF4-FFF2-40B4-BE49-F238E27FC236}">
                      <a16:creationId xmlns:a16="http://schemas.microsoft.com/office/drawing/2014/main" id="{61C2D4BE-91E4-447E-A106-3F8A26EB6BA4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직선 연결선 304">
                  <a:extLst>
                    <a:ext uri="{FF2B5EF4-FFF2-40B4-BE49-F238E27FC236}">
                      <a16:creationId xmlns:a16="http://schemas.microsoft.com/office/drawing/2014/main" id="{5CA124E3-C065-40B8-B651-BF1068AFE10F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직선 연결선 305">
                  <a:extLst>
                    <a:ext uri="{FF2B5EF4-FFF2-40B4-BE49-F238E27FC236}">
                      <a16:creationId xmlns:a16="http://schemas.microsoft.com/office/drawing/2014/main" id="{999BD414-2AA5-4D2C-B071-52D330292FE3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직선 연결선 306">
                  <a:extLst>
                    <a:ext uri="{FF2B5EF4-FFF2-40B4-BE49-F238E27FC236}">
                      <a16:creationId xmlns:a16="http://schemas.microsoft.com/office/drawing/2014/main" id="{BEC6F23A-505A-492E-8299-C3148DA953CF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직선 연결선 307">
                  <a:extLst>
                    <a:ext uri="{FF2B5EF4-FFF2-40B4-BE49-F238E27FC236}">
                      <a16:creationId xmlns:a16="http://schemas.microsoft.com/office/drawing/2014/main" id="{3A23CBC2-5FBA-432E-AFB2-1FDC36F2CA72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직선 연결선 308">
                  <a:extLst>
                    <a:ext uri="{FF2B5EF4-FFF2-40B4-BE49-F238E27FC236}">
                      <a16:creationId xmlns:a16="http://schemas.microsoft.com/office/drawing/2014/main" id="{D5FAEF00-D60C-42B0-8A08-EEF5780AECAA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직선 연결선 309">
                  <a:extLst>
                    <a:ext uri="{FF2B5EF4-FFF2-40B4-BE49-F238E27FC236}">
                      <a16:creationId xmlns:a16="http://schemas.microsoft.com/office/drawing/2014/main" id="{F1EA47A3-0C3A-4B0C-89E9-A22633E25ADF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직선 연결선 310">
                  <a:extLst>
                    <a:ext uri="{FF2B5EF4-FFF2-40B4-BE49-F238E27FC236}">
                      <a16:creationId xmlns:a16="http://schemas.microsoft.com/office/drawing/2014/main" id="{583B1E34-ECB4-43E6-A431-9696D43596FC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직선 연결선 311">
                  <a:extLst>
                    <a:ext uri="{FF2B5EF4-FFF2-40B4-BE49-F238E27FC236}">
                      <a16:creationId xmlns:a16="http://schemas.microsoft.com/office/drawing/2014/main" id="{28F270C5-767B-47F7-B1D8-005066F8313A}"/>
                    </a:ext>
                  </a:extLst>
                </p:cNvPr>
                <p:cNvCxnSpPr/>
                <p:nvPr/>
              </p:nvCxnSpPr>
              <p:spPr>
                <a:xfrm>
                  <a:off x="7060216" y="2329453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그룹 297">
                <a:extLst>
                  <a:ext uri="{FF2B5EF4-FFF2-40B4-BE49-F238E27FC236}">
                    <a16:creationId xmlns:a16="http://schemas.microsoft.com/office/drawing/2014/main" id="{007F786B-1E3E-40A9-834E-7C0055ED91C1}"/>
                  </a:ext>
                </a:extLst>
              </p:cNvPr>
              <p:cNvGrpSpPr/>
              <p:nvPr/>
            </p:nvGrpSpPr>
            <p:grpSpPr>
              <a:xfrm rot="5400000">
                <a:off x="2109061" y="809277"/>
                <a:ext cx="176677" cy="297150"/>
                <a:chOff x="2883155" y="449902"/>
                <a:chExt cx="176677" cy="297150"/>
              </a:xfrm>
            </p:grpSpPr>
            <p:cxnSp>
              <p:nvCxnSpPr>
                <p:cNvPr id="300" name="직선 연결선 299">
                  <a:extLst>
                    <a:ext uri="{FF2B5EF4-FFF2-40B4-BE49-F238E27FC236}">
                      <a16:creationId xmlns:a16="http://schemas.microsoft.com/office/drawing/2014/main" id="{919C7CA6-7FDD-4FC9-9F78-488FB497C536}"/>
                    </a:ext>
                  </a:extLst>
                </p:cNvPr>
                <p:cNvCxnSpPr/>
                <p:nvPr/>
              </p:nvCxnSpPr>
              <p:spPr>
                <a:xfrm>
                  <a:off x="2883155" y="582086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직선 연결선 300">
                  <a:extLst>
                    <a:ext uri="{FF2B5EF4-FFF2-40B4-BE49-F238E27FC236}">
                      <a16:creationId xmlns:a16="http://schemas.microsoft.com/office/drawing/2014/main" id="{B0CE079A-B703-4BC9-BD6E-442E576B7547}"/>
                    </a:ext>
                  </a:extLst>
                </p:cNvPr>
                <p:cNvCxnSpPr/>
                <p:nvPr/>
              </p:nvCxnSpPr>
              <p:spPr>
                <a:xfrm>
                  <a:off x="2883155" y="639061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직선 연결선 301">
                  <a:extLst>
                    <a:ext uri="{FF2B5EF4-FFF2-40B4-BE49-F238E27FC236}">
                      <a16:creationId xmlns:a16="http://schemas.microsoft.com/office/drawing/2014/main" id="{700B82BA-AB7A-4C17-B4A0-9DD17E2754E2}"/>
                    </a:ext>
                  </a:extLst>
                </p:cNvPr>
                <p:cNvCxnSpPr/>
                <p:nvPr/>
              </p:nvCxnSpPr>
              <p:spPr>
                <a:xfrm rot="16200000">
                  <a:off x="2905402" y="515994"/>
                  <a:ext cx="13218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직선 연결선 302">
                  <a:extLst>
                    <a:ext uri="{FF2B5EF4-FFF2-40B4-BE49-F238E27FC236}">
                      <a16:creationId xmlns:a16="http://schemas.microsoft.com/office/drawing/2014/main" id="{E92CFD25-3431-4228-9C85-DDEE052EBCAA}"/>
                    </a:ext>
                  </a:extLst>
                </p:cNvPr>
                <p:cNvCxnSpPr/>
                <p:nvPr/>
              </p:nvCxnSpPr>
              <p:spPr>
                <a:xfrm flipV="1">
                  <a:off x="2971498" y="641638"/>
                  <a:ext cx="0" cy="1054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9" name="이등변 삼각형 298">
                <a:extLst>
                  <a:ext uri="{FF2B5EF4-FFF2-40B4-BE49-F238E27FC236}">
                    <a16:creationId xmlns:a16="http://schemas.microsoft.com/office/drawing/2014/main" id="{9E3127C8-727A-4B56-B67B-F5986795BB2A}"/>
                  </a:ext>
                </a:extLst>
              </p:cNvPr>
              <p:cNvSpPr/>
              <p:nvPr/>
            </p:nvSpPr>
            <p:spPr>
              <a:xfrm rot="5400000" flipV="1">
                <a:off x="1892308" y="890654"/>
                <a:ext cx="167058" cy="144016"/>
              </a:xfrm>
              <a:prstGeom prst="triangl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D0705D3-3838-45BA-883D-FBA6548B492A}"/>
                </a:ext>
              </a:extLst>
            </p:cNvPr>
            <p:cNvSpPr txBox="1"/>
            <p:nvPr/>
          </p:nvSpPr>
          <p:spPr>
            <a:xfrm>
              <a:off x="3301479" y="2738704"/>
              <a:ext cx="583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Data</a:t>
              </a:r>
              <a:endParaRPr lang="ko-KR" altLang="en-US" sz="1400" b="1" dirty="0"/>
            </a:p>
          </p:txBody>
        </p: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BBE633BE-0E36-434F-A80F-6E107EEC7EA9}"/>
                </a:ext>
              </a:extLst>
            </p:cNvPr>
            <p:cNvGrpSpPr/>
            <p:nvPr/>
          </p:nvGrpSpPr>
          <p:grpSpPr>
            <a:xfrm>
              <a:off x="4595260" y="1243266"/>
              <a:ext cx="501256" cy="792088"/>
              <a:chOff x="1903829" y="548680"/>
              <a:chExt cx="501256" cy="792088"/>
            </a:xfrm>
          </p:grpSpPr>
          <p:grpSp>
            <p:nvGrpSpPr>
              <p:cNvPr id="270" name="그룹 269">
                <a:extLst>
                  <a:ext uri="{FF2B5EF4-FFF2-40B4-BE49-F238E27FC236}">
                    <a16:creationId xmlns:a16="http://schemas.microsoft.com/office/drawing/2014/main" id="{336F0C28-DD3D-43FE-B9DF-CA14C575F869}"/>
                  </a:ext>
                </a:extLst>
              </p:cNvPr>
              <p:cNvGrpSpPr/>
              <p:nvPr/>
            </p:nvGrpSpPr>
            <p:grpSpPr>
              <a:xfrm>
                <a:off x="2291004" y="548680"/>
                <a:ext cx="114081" cy="488148"/>
                <a:chOff x="6813096" y="1163502"/>
                <a:chExt cx="491665" cy="2103816"/>
              </a:xfrm>
            </p:grpSpPr>
            <p:cxnSp>
              <p:nvCxnSpPr>
                <p:cNvPr id="287" name="직선 연결선 286">
                  <a:extLst>
                    <a:ext uri="{FF2B5EF4-FFF2-40B4-BE49-F238E27FC236}">
                      <a16:creationId xmlns:a16="http://schemas.microsoft.com/office/drawing/2014/main" id="{F2306629-FD25-4F01-82D9-4A18C91C554C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직선 연결선 287">
                  <a:extLst>
                    <a:ext uri="{FF2B5EF4-FFF2-40B4-BE49-F238E27FC236}">
                      <a16:creationId xmlns:a16="http://schemas.microsoft.com/office/drawing/2014/main" id="{ABFFE901-948E-43BA-B87B-8B33815AF246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직선 연결선 288">
                  <a:extLst>
                    <a:ext uri="{FF2B5EF4-FFF2-40B4-BE49-F238E27FC236}">
                      <a16:creationId xmlns:a16="http://schemas.microsoft.com/office/drawing/2014/main" id="{73C4344C-3789-4427-AE01-130C9A26B274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직선 연결선 289">
                  <a:extLst>
                    <a:ext uri="{FF2B5EF4-FFF2-40B4-BE49-F238E27FC236}">
                      <a16:creationId xmlns:a16="http://schemas.microsoft.com/office/drawing/2014/main" id="{9537F8A1-440C-4104-B6D2-263D37AB5A09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직선 연결선 290">
                  <a:extLst>
                    <a:ext uri="{FF2B5EF4-FFF2-40B4-BE49-F238E27FC236}">
                      <a16:creationId xmlns:a16="http://schemas.microsoft.com/office/drawing/2014/main" id="{1E785DCA-ADD7-47F1-B596-758B065B1096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직선 연결선 291">
                  <a:extLst>
                    <a:ext uri="{FF2B5EF4-FFF2-40B4-BE49-F238E27FC236}">
                      <a16:creationId xmlns:a16="http://schemas.microsoft.com/office/drawing/2014/main" id="{943844C4-5A57-4538-B901-159AA2E9A6F9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직선 연결선 292">
                  <a:extLst>
                    <a:ext uri="{FF2B5EF4-FFF2-40B4-BE49-F238E27FC236}">
                      <a16:creationId xmlns:a16="http://schemas.microsoft.com/office/drawing/2014/main" id="{62663C33-C914-4121-A44A-DF92176A0A5B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직선 연결선 293">
                  <a:extLst>
                    <a:ext uri="{FF2B5EF4-FFF2-40B4-BE49-F238E27FC236}">
                      <a16:creationId xmlns:a16="http://schemas.microsoft.com/office/drawing/2014/main" id="{E65A0073-3EA1-4DF6-B638-8E7E852FBD80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직선 연결선 294">
                  <a:extLst>
                    <a:ext uri="{FF2B5EF4-FFF2-40B4-BE49-F238E27FC236}">
                      <a16:creationId xmlns:a16="http://schemas.microsoft.com/office/drawing/2014/main" id="{460FB3A9-13A1-4388-884B-211F109C3653}"/>
                    </a:ext>
                  </a:extLst>
                </p:cNvPr>
                <p:cNvCxnSpPr/>
                <p:nvPr/>
              </p:nvCxnSpPr>
              <p:spPr>
                <a:xfrm>
                  <a:off x="7060215" y="2329451"/>
                  <a:ext cx="0" cy="9378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그룹 270">
                <a:extLst>
                  <a:ext uri="{FF2B5EF4-FFF2-40B4-BE49-F238E27FC236}">
                    <a16:creationId xmlns:a16="http://schemas.microsoft.com/office/drawing/2014/main" id="{52C4CEA6-9777-4923-8C98-AC9CEA5E0A51}"/>
                  </a:ext>
                </a:extLst>
              </p:cNvPr>
              <p:cNvGrpSpPr/>
              <p:nvPr/>
            </p:nvGrpSpPr>
            <p:grpSpPr>
              <a:xfrm>
                <a:off x="2291004" y="1003421"/>
                <a:ext cx="114081" cy="337347"/>
                <a:chOff x="6813096" y="1163502"/>
                <a:chExt cx="491665" cy="1453895"/>
              </a:xfrm>
            </p:grpSpPr>
            <p:cxnSp>
              <p:nvCxnSpPr>
                <p:cNvPr id="278" name="직선 연결선 277">
                  <a:extLst>
                    <a:ext uri="{FF2B5EF4-FFF2-40B4-BE49-F238E27FC236}">
                      <a16:creationId xmlns:a16="http://schemas.microsoft.com/office/drawing/2014/main" id="{06A7F932-593E-4500-B672-428EA77E85A4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직선 연결선 278">
                  <a:extLst>
                    <a:ext uri="{FF2B5EF4-FFF2-40B4-BE49-F238E27FC236}">
                      <a16:creationId xmlns:a16="http://schemas.microsoft.com/office/drawing/2014/main" id="{48372DF8-C6A7-4D99-AAF5-D4D5065896E2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직선 연결선 279">
                  <a:extLst>
                    <a:ext uri="{FF2B5EF4-FFF2-40B4-BE49-F238E27FC236}">
                      <a16:creationId xmlns:a16="http://schemas.microsoft.com/office/drawing/2014/main" id="{F3647D55-CB90-446E-849C-DDEB47CE880A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직선 연결선 280">
                  <a:extLst>
                    <a:ext uri="{FF2B5EF4-FFF2-40B4-BE49-F238E27FC236}">
                      <a16:creationId xmlns:a16="http://schemas.microsoft.com/office/drawing/2014/main" id="{609B62DD-2F34-4AB7-B364-07DB18FA25DA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직선 연결선 281">
                  <a:extLst>
                    <a:ext uri="{FF2B5EF4-FFF2-40B4-BE49-F238E27FC236}">
                      <a16:creationId xmlns:a16="http://schemas.microsoft.com/office/drawing/2014/main" id="{7716FE00-EAFB-42BF-AD8F-B8EC235F4AF6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직선 연결선 282">
                  <a:extLst>
                    <a:ext uri="{FF2B5EF4-FFF2-40B4-BE49-F238E27FC236}">
                      <a16:creationId xmlns:a16="http://schemas.microsoft.com/office/drawing/2014/main" id="{EBA672D7-DF86-41F2-B5B7-C05E1C73C002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직선 연결선 283">
                  <a:extLst>
                    <a:ext uri="{FF2B5EF4-FFF2-40B4-BE49-F238E27FC236}">
                      <a16:creationId xmlns:a16="http://schemas.microsoft.com/office/drawing/2014/main" id="{9DACE10B-BFB3-48DB-99F7-AFBFE63CCB68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직선 연결선 284">
                  <a:extLst>
                    <a:ext uri="{FF2B5EF4-FFF2-40B4-BE49-F238E27FC236}">
                      <a16:creationId xmlns:a16="http://schemas.microsoft.com/office/drawing/2014/main" id="{4B13805A-0B58-43DB-ACC0-3FAED0E07047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직선 연결선 285">
                  <a:extLst>
                    <a:ext uri="{FF2B5EF4-FFF2-40B4-BE49-F238E27FC236}">
                      <a16:creationId xmlns:a16="http://schemas.microsoft.com/office/drawing/2014/main" id="{A2C63EDC-CBAB-463C-B20C-1B1E5627E926}"/>
                    </a:ext>
                  </a:extLst>
                </p:cNvPr>
                <p:cNvCxnSpPr/>
                <p:nvPr/>
              </p:nvCxnSpPr>
              <p:spPr>
                <a:xfrm>
                  <a:off x="7060216" y="2329453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그룹 271">
                <a:extLst>
                  <a:ext uri="{FF2B5EF4-FFF2-40B4-BE49-F238E27FC236}">
                    <a16:creationId xmlns:a16="http://schemas.microsoft.com/office/drawing/2014/main" id="{57547D54-E87E-4BFE-8C05-713359183D2F}"/>
                  </a:ext>
                </a:extLst>
              </p:cNvPr>
              <p:cNvGrpSpPr/>
              <p:nvPr/>
            </p:nvGrpSpPr>
            <p:grpSpPr>
              <a:xfrm rot="5400000">
                <a:off x="2109061" y="809277"/>
                <a:ext cx="176677" cy="297150"/>
                <a:chOff x="2883155" y="449902"/>
                <a:chExt cx="176677" cy="297150"/>
              </a:xfrm>
            </p:grpSpPr>
            <p:cxnSp>
              <p:nvCxnSpPr>
                <p:cNvPr id="274" name="직선 연결선 273">
                  <a:extLst>
                    <a:ext uri="{FF2B5EF4-FFF2-40B4-BE49-F238E27FC236}">
                      <a16:creationId xmlns:a16="http://schemas.microsoft.com/office/drawing/2014/main" id="{7E203AB7-BBCA-4553-8B4B-EAEC256A0084}"/>
                    </a:ext>
                  </a:extLst>
                </p:cNvPr>
                <p:cNvCxnSpPr/>
                <p:nvPr/>
              </p:nvCxnSpPr>
              <p:spPr>
                <a:xfrm>
                  <a:off x="2883155" y="582086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직선 연결선 274">
                  <a:extLst>
                    <a:ext uri="{FF2B5EF4-FFF2-40B4-BE49-F238E27FC236}">
                      <a16:creationId xmlns:a16="http://schemas.microsoft.com/office/drawing/2014/main" id="{B2A87A56-8D99-4A48-8461-8C078A412C64}"/>
                    </a:ext>
                  </a:extLst>
                </p:cNvPr>
                <p:cNvCxnSpPr/>
                <p:nvPr/>
              </p:nvCxnSpPr>
              <p:spPr>
                <a:xfrm>
                  <a:off x="2883155" y="639061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직선 연결선 275">
                  <a:extLst>
                    <a:ext uri="{FF2B5EF4-FFF2-40B4-BE49-F238E27FC236}">
                      <a16:creationId xmlns:a16="http://schemas.microsoft.com/office/drawing/2014/main" id="{53D62AA3-55A8-4CCD-9DE1-31CCFFD0B968}"/>
                    </a:ext>
                  </a:extLst>
                </p:cNvPr>
                <p:cNvCxnSpPr/>
                <p:nvPr/>
              </p:nvCxnSpPr>
              <p:spPr>
                <a:xfrm rot="16200000">
                  <a:off x="2905402" y="515994"/>
                  <a:ext cx="13218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직선 연결선 276">
                  <a:extLst>
                    <a:ext uri="{FF2B5EF4-FFF2-40B4-BE49-F238E27FC236}">
                      <a16:creationId xmlns:a16="http://schemas.microsoft.com/office/drawing/2014/main" id="{C8DADD19-A47C-4A44-B1B1-0A7C8EFD84B7}"/>
                    </a:ext>
                  </a:extLst>
                </p:cNvPr>
                <p:cNvCxnSpPr/>
                <p:nvPr/>
              </p:nvCxnSpPr>
              <p:spPr>
                <a:xfrm flipV="1">
                  <a:off x="2971498" y="641638"/>
                  <a:ext cx="0" cy="1054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3" name="이등변 삼각형 272">
                <a:extLst>
                  <a:ext uri="{FF2B5EF4-FFF2-40B4-BE49-F238E27FC236}">
                    <a16:creationId xmlns:a16="http://schemas.microsoft.com/office/drawing/2014/main" id="{CA2C62B1-0FFE-457A-8022-6190D4090F00}"/>
                  </a:ext>
                </a:extLst>
              </p:cNvPr>
              <p:cNvSpPr/>
              <p:nvPr/>
            </p:nvSpPr>
            <p:spPr>
              <a:xfrm rot="5400000" flipV="1">
                <a:off x="1892308" y="890654"/>
                <a:ext cx="167058" cy="144016"/>
              </a:xfrm>
              <a:prstGeom prst="triangl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4" name="그룹 143">
              <a:extLst>
                <a:ext uri="{FF2B5EF4-FFF2-40B4-BE49-F238E27FC236}">
                  <a16:creationId xmlns:a16="http://schemas.microsoft.com/office/drawing/2014/main" id="{578ECCBF-36BD-4C7D-BAD9-D2D038F183DE}"/>
                </a:ext>
              </a:extLst>
            </p:cNvPr>
            <p:cNvGrpSpPr/>
            <p:nvPr/>
          </p:nvGrpSpPr>
          <p:grpSpPr>
            <a:xfrm rot="16200000">
              <a:off x="4071558" y="2753880"/>
              <a:ext cx="501256" cy="792088"/>
              <a:chOff x="1903829" y="548680"/>
              <a:chExt cx="501256" cy="792088"/>
            </a:xfrm>
          </p:grpSpPr>
          <p:grpSp>
            <p:nvGrpSpPr>
              <p:cNvPr id="244" name="그룹 243">
                <a:extLst>
                  <a:ext uri="{FF2B5EF4-FFF2-40B4-BE49-F238E27FC236}">
                    <a16:creationId xmlns:a16="http://schemas.microsoft.com/office/drawing/2014/main" id="{1E54D6B1-2B84-4D99-982A-20478C98D0C8}"/>
                  </a:ext>
                </a:extLst>
              </p:cNvPr>
              <p:cNvGrpSpPr/>
              <p:nvPr/>
            </p:nvGrpSpPr>
            <p:grpSpPr>
              <a:xfrm>
                <a:off x="2291004" y="548680"/>
                <a:ext cx="114081" cy="488148"/>
                <a:chOff x="6813096" y="1163502"/>
                <a:chExt cx="491665" cy="2103816"/>
              </a:xfrm>
            </p:grpSpPr>
            <p:cxnSp>
              <p:nvCxnSpPr>
                <p:cNvPr id="261" name="직선 연결선 260">
                  <a:extLst>
                    <a:ext uri="{FF2B5EF4-FFF2-40B4-BE49-F238E27FC236}">
                      <a16:creationId xmlns:a16="http://schemas.microsoft.com/office/drawing/2014/main" id="{BEBB4217-B2C8-48C3-86B8-03E39345B978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직선 연결선 261">
                  <a:extLst>
                    <a:ext uri="{FF2B5EF4-FFF2-40B4-BE49-F238E27FC236}">
                      <a16:creationId xmlns:a16="http://schemas.microsoft.com/office/drawing/2014/main" id="{970391BC-B8C4-44D6-A77C-D44C5D462307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직선 연결선 262">
                  <a:extLst>
                    <a:ext uri="{FF2B5EF4-FFF2-40B4-BE49-F238E27FC236}">
                      <a16:creationId xmlns:a16="http://schemas.microsoft.com/office/drawing/2014/main" id="{7B966CD4-80B3-4096-A6C8-A3BE7D877AAD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직선 연결선 263">
                  <a:extLst>
                    <a:ext uri="{FF2B5EF4-FFF2-40B4-BE49-F238E27FC236}">
                      <a16:creationId xmlns:a16="http://schemas.microsoft.com/office/drawing/2014/main" id="{B3DDF036-7B81-4CE0-8CC1-42F5CC87BB42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직선 연결선 264">
                  <a:extLst>
                    <a:ext uri="{FF2B5EF4-FFF2-40B4-BE49-F238E27FC236}">
                      <a16:creationId xmlns:a16="http://schemas.microsoft.com/office/drawing/2014/main" id="{EBA3F012-DDA2-4827-B42E-AE0A28DE9326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직선 연결선 265">
                  <a:extLst>
                    <a:ext uri="{FF2B5EF4-FFF2-40B4-BE49-F238E27FC236}">
                      <a16:creationId xmlns:a16="http://schemas.microsoft.com/office/drawing/2014/main" id="{7D9540ED-8AE3-4801-814E-6C284FBBDDA3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직선 연결선 266">
                  <a:extLst>
                    <a:ext uri="{FF2B5EF4-FFF2-40B4-BE49-F238E27FC236}">
                      <a16:creationId xmlns:a16="http://schemas.microsoft.com/office/drawing/2014/main" id="{54E78FD2-D2A2-47F5-9BF1-374AA19F4E71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직선 연결선 267">
                  <a:extLst>
                    <a:ext uri="{FF2B5EF4-FFF2-40B4-BE49-F238E27FC236}">
                      <a16:creationId xmlns:a16="http://schemas.microsoft.com/office/drawing/2014/main" id="{E8A6572A-6D92-435A-88C6-D03B08315018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직선 연결선 268">
                  <a:extLst>
                    <a:ext uri="{FF2B5EF4-FFF2-40B4-BE49-F238E27FC236}">
                      <a16:creationId xmlns:a16="http://schemas.microsoft.com/office/drawing/2014/main" id="{4CEE7CD5-CBD7-41EA-A445-C0FEBEF14AA6}"/>
                    </a:ext>
                  </a:extLst>
                </p:cNvPr>
                <p:cNvCxnSpPr/>
                <p:nvPr/>
              </p:nvCxnSpPr>
              <p:spPr>
                <a:xfrm>
                  <a:off x="7046531" y="2329451"/>
                  <a:ext cx="0" cy="9378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그룹 244">
                <a:extLst>
                  <a:ext uri="{FF2B5EF4-FFF2-40B4-BE49-F238E27FC236}">
                    <a16:creationId xmlns:a16="http://schemas.microsoft.com/office/drawing/2014/main" id="{086C7E1E-5DD7-429B-8BD4-70586B86BF80}"/>
                  </a:ext>
                </a:extLst>
              </p:cNvPr>
              <p:cNvGrpSpPr/>
              <p:nvPr/>
            </p:nvGrpSpPr>
            <p:grpSpPr>
              <a:xfrm>
                <a:off x="2291004" y="1003421"/>
                <a:ext cx="114081" cy="337347"/>
                <a:chOff x="6813096" y="1163502"/>
                <a:chExt cx="491665" cy="1453895"/>
              </a:xfrm>
            </p:grpSpPr>
            <p:cxnSp>
              <p:nvCxnSpPr>
                <p:cNvPr id="252" name="직선 연결선 251">
                  <a:extLst>
                    <a:ext uri="{FF2B5EF4-FFF2-40B4-BE49-F238E27FC236}">
                      <a16:creationId xmlns:a16="http://schemas.microsoft.com/office/drawing/2014/main" id="{BE63CF25-7EE7-47ED-A615-932DC33A4D50}"/>
                    </a:ext>
                  </a:extLst>
                </p:cNvPr>
                <p:cNvCxnSpPr/>
                <p:nvPr/>
              </p:nvCxnSpPr>
              <p:spPr>
                <a:xfrm>
                  <a:off x="7035460" y="1163502"/>
                  <a:ext cx="0" cy="2879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직선 연결선 252">
                  <a:extLst>
                    <a:ext uri="{FF2B5EF4-FFF2-40B4-BE49-F238E27FC236}">
                      <a16:creationId xmlns:a16="http://schemas.microsoft.com/office/drawing/2014/main" id="{D5E7075E-8CE6-4A3A-B2AA-DB6EE7DC44FA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직선 연결선 253">
                  <a:extLst>
                    <a:ext uri="{FF2B5EF4-FFF2-40B4-BE49-F238E27FC236}">
                      <a16:creationId xmlns:a16="http://schemas.microsoft.com/office/drawing/2014/main" id="{0641EAFD-1149-4512-9875-824AA284DF3F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직선 연결선 254">
                  <a:extLst>
                    <a:ext uri="{FF2B5EF4-FFF2-40B4-BE49-F238E27FC236}">
                      <a16:creationId xmlns:a16="http://schemas.microsoft.com/office/drawing/2014/main" id="{8D5DF239-2C3A-472A-A138-37F31B868421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직선 연결선 255">
                  <a:extLst>
                    <a:ext uri="{FF2B5EF4-FFF2-40B4-BE49-F238E27FC236}">
                      <a16:creationId xmlns:a16="http://schemas.microsoft.com/office/drawing/2014/main" id="{EE2A69C0-A5B8-4C47-90B8-02EAB0695103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직선 연결선 256">
                  <a:extLst>
                    <a:ext uri="{FF2B5EF4-FFF2-40B4-BE49-F238E27FC236}">
                      <a16:creationId xmlns:a16="http://schemas.microsoft.com/office/drawing/2014/main" id="{C39B4F0B-737A-4520-B0C1-FF5B7C88F86E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직선 연결선 257">
                  <a:extLst>
                    <a:ext uri="{FF2B5EF4-FFF2-40B4-BE49-F238E27FC236}">
                      <a16:creationId xmlns:a16="http://schemas.microsoft.com/office/drawing/2014/main" id="{7BF5FC02-CC99-49C1-B94F-96D301D0F5A1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직선 연결선 258">
                  <a:extLst>
                    <a:ext uri="{FF2B5EF4-FFF2-40B4-BE49-F238E27FC236}">
                      <a16:creationId xmlns:a16="http://schemas.microsoft.com/office/drawing/2014/main" id="{778E635A-4A4E-42B1-97DF-8614BF1DAEC8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직선 연결선 259">
                  <a:extLst>
                    <a:ext uri="{FF2B5EF4-FFF2-40B4-BE49-F238E27FC236}">
                      <a16:creationId xmlns:a16="http://schemas.microsoft.com/office/drawing/2014/main" id="{371107AB-211F-4DDD-BC85-AF9E933D3E3F}"/>
                    </a:ext>
                  </a:extLst>
                </p:cNvPr>
                <p:cNvCxnSpPr/>
                <p:nvPr/>
              </p:nvCxnSpPr>
              <p:spPr>
                <a:xfrm>
                  <a:off x="7060216" y="2329453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그룹 245">
                <a:extLst>
                  <a:ext uri="{FF2B5EF4-FFF2-40B4-BE49-F238E27FC236}">
                    <a16:creationId xmlns:a16="http://schemas.microsoft.com/office/drawing/2014/main" id="{CA1BB129-1BD9-4055-B5C2-1B4BD782FAF3}"/>
                  </a:ext>
                </a:extLst>
              </p:cNvPr>
              <p:cNvGrpSpPr/>
              <p:nvPr/>
            </p:nvGrpSpPr>
            <p:grpSpPr>
              <a:xfrm rot="5400000">
                <a:off x="2109062" y="809278"/>
                <a:ext cx="176677" cy="297150"/>
                <a:chOff x="2883155" y="449902"/>
                <a:chExt cx="176677" cy="297150"/>
              </a:xfrm>
            </p:grpSpPr>
            <p:cxnSp>
              <p:nvCxnSpPr>
                <p:cNvPr id="248" name="직선 연결선 247">
                  <a:extLst>
                    <a:ext uri="{FF2B5EF4-FFF2-40B4-BE49-F238E27FC236}">
                      <a16:creationId xmlns:a16="http://schemas.microsoft.com/office/drawing/2014/main" id="{0FAB8633-7D44-490C-A71E-014F7F0067DA}"/>
                    </a:ext>
                  </a:extLst>
                </p:cNvPr>
                <p:cNvCxnSpPr/>
                <p:nvPr/>
              </p:nvCxnSpPr>
              <p:spPr>
                <a:xfrm>
                  <a:off x="2883155" y="582086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직선 연결선 248">
                  <a:extLst>
                    <a:ext uri="{FF2B5EF4-FFF2-40B4-BE49-F238E27FC236}">
                      <a16:creationId xmlns:a16="http://schemas.microsoft.com/office/drawing/2014/main" id="{3545A99D-DC8E-4548-AB44-5F312179F9AD}"/>
                    </a:ext>
                  </a:extLst>
                </p:cNvPr>
                <p:cNvCxnSpPr/>
                <p:nvPr/>
              </p:nvCxnSpPr>
              <p:spPr>
                <a:xfrm>
                  <a:off x="2883155" y="639061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직선 연결선 249">
                  <a:extLst>
                    <a:ext uri="{FF2B5EF4-FFF2-40B4-BE49-F238E27FC236}">
                      <a16:creationId xmlns:a16="http://schemas.microsoft.com/office/drawing/2014/main" id="{C8C600C1-745C-4DA6-A66B-1FF1DF6D854D}"/>
                    </a:ext>
                  </a:extLst>
                </p:cNvPr>
                <p:cNvCxnSpPr/>
                <p:nvPr/>
              </p:nvCxnSpPr>
              <p:spPr>
                <a:xfrm rot="16200000">
                  <a:off x="2905402" y="515994"/>
                  <a:ext cx="13218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직선 연결선 250">
                  <a:extLst>
                    <a:ext uri="{FF2B5EF4-FFF2-40B4-BE49-F238E27FC236}">
                      <a16:creationId xmlns:a16="http://schemas.microsoft.com/office/drawing/2014/main" id="{2FD02E62-2940-4CF6-9CE8-6F4FDE8058C4}"/>
                    </a:ext>
                  </a:extLst>
                </p:cNvPr>
                <p:cNvCxnSpPr/>
                <p:nvPr/>
              </p:nvCxnSpPr>
              <p:spPr>
                <a:xfrm flipV="1">
                  <a:off x="2971498" y="641638"/>
                  <a:ext cx="0" cy="1054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7" name="이등변 삼각형 246">
                <a:extLst>
                  <a:ext uri="{FF2B5EF4-FFF2-40B4-BE49-F238E27FC236}">
                    <a16:creationId xmlns:a16="http://schemas.microsoft.com/office/drawing/2014/main" id="{D21BE1E4-F6DF-4D02-951E-89F7B64F8BBC}"/>
                  </a:ext>
                </a:extLst>
              </p:cNvPr>
              <p:cNvSpPr/>
              <p:nvPr/>
            </p:nvSpPr>
            <p:spPr>
              <a:xfrm rot="5400000" flipV="1">
                <a:off x="1892308" y="890654"/>
                <a:ext cx="167058" cy="144016"/>
              </a:xfrm>
              <a:prstGeom prst="triangl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5" name="직선 연결선 144">
              <a:extLst>
                <a:ext uri="{FF2B5EF4-FFF2-40B4-BE49-F238E27FC236}">
                  <a16:creationId xmlns:a16="http://schemas.microsoft.com/office/drawing/2014/main" id="{6FF3C1AA-7009-4DAD-BC72-70DF18FA71A6}"/>
                </a:ext>
              </a:extLst>
            </p:cNvPr>
            <p:cNvCxnSpPr>
              <a:cxnSpLocks/>
            </p:cNvCxnSpPr>
            <p:nvPr/>
          </p:nvCxnSpPr>
          <p:spPr>
            <a:xfrm>
              <a:off x="5357707" y="2961638"/>
              <a:ext cx="111273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직선 연결선 145">
              <a:extLst>
                <a:ext uri="{FF2B5EF4-FFF2-40B4-BE49-F238E27FC236}">
                  <a16:creationId xmlns:a16="http://schemas.microsoft.com/office/drawing/2014/main" id="{E1ABDC43-7758-43EB-824A-BFC4F2A70AC0}"/>
                </a:ext>
              </a:extLst>
            </p:cNvPr>
            <p:cNvCxnSpPr>
              <a:cxnSpLocks/>
            </p:cNvCxnSpPr>
            <p:nvPr/>
          </p:nvCxnSpPr>
          <p:spPr>
            <a:xfrm>
              <a:off x="6851653" y="2406058"/>
              <a:ext cx="0" cy="2024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직선 연결선 146">
              <a:extLst>
                <a:ext uri="{FF2B5EF4-FFF2-40B4-BE49-F238E27FC236}">
                  <a16:creationId xmlns:a16="http://schemas.microsoft.com/office/drawing/2014/main" id="{BCF4CC1F-0854-4987-A18D-D21F79CF0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4733" y="2498924"/>
              <a:ext cx="0" cy="45380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직선 연결선 147">
              <a:extLst>
                <a:ext uri="{FF2B5EF4-FFF2-40B4-BE49-F238E27FC236}">
                  <a16:creationId xmlns:a16="http://schemas.microsoft.com/office/drawing/2014/main" id="{F39F3E7E-97E2-407B-A756-E1000F5E522F}"/>
                </a:ext>
              </a:extLst>
            </p:cNvPr>
            <p:cNvCxnSpPr>
              <a:cxnSpLocks/>
            </p:cNvCxnSpPr>
            <p:nvPr/>
          </p:nvCxnSpPr>
          <p:spPr>
            <a:xfrm>
              <a:off x="6479216" y="2499718"/>
              <a:ext cx="3742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직선 연결선 148">
              <a:extLst>
                <a:ext uri="{FF2B5EF4-FFF2-40B4-BE49-F238E27FC236}">
                  <a16:creationId xmlns:a16="http://schemas.microsoft.com/office/drawing/2014/main" id="{8BA4D568-361C-4216-B649-FE9FF886527E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13" y="2406058"/>
              <a:ext cx="0" cy="2024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직선 연결선 149">
              <a:extLst>
                <a:ext uri="{FF2B5EF4-FFF2-40B4-BE49-F238E27FC236}">
                  <a16:creationId xmlns:a16="http://schemas.microsoft.com/office/drawing/2014/main" id="{161EFCF4-8A5A-4E1F-80E3-3EBC4083C079}"/>
                </a:ext>
              </a:extLst>
            </p:cNvPr>
            <p:cNvCxnSpPr>
              <a:cxnSpLocks/>
            </p:cNvCxnSpPr>
            <p:nvPr/>
          </p:nvCxnSpPr>
          <p:spPr>
            <a:xfrm>
              <a:off x="6915150" y="2498924"/>
              <a:ext cx="28729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1AEBB777-B316-4EEB-AE40-1D0AE99D0045}"/>
                </a:ext>
              </a:extLst>
            </p:cNvPr>
            <p:cNvGrpSpPr/>
            <p:nvPr/>
          </p:nvGrpSpPr>
          <p:grpSpPr>
            <a:xfrm>
              <a:off x="6695608" y="2644880"/>
              <a:ext cx="503665" cy="648072"/>
              <a:chOff x="1105799" y="1268760"/>
              <a:chExt cx="787106" cy="1012779"/>
            </a:xfrm>
          </p:grpSpPr>
          <p:cxnSp>
            <p:nvCxnSpPr>
              <p:cNvPr id="237" name="직선 연결선 236">
                <a:extLst>
                  <a:ext uri="{FF2B5EF4-FFF2-40B4-BE49-F238E27FC236}">
                    <a16:creationId xmlns:a16="http://schemas.microsoft.com/office/drawing/2014/main" id="{D8810381-504B-4D32-9662-894CE6B71876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직선 연결선 237">
                <a:extLst>
                  <a:ext uri="{FF2B5EF4-FFF2-40B4-BE49-F238E27FC236}">
                    <a16:creationId xmlns:a16="http://schemas.microsoft.com/office/drawing/2014/main" id="{9512E259-99E2-4774-87AA-BF81419FD992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직선 연결선 238">
                <a:extLst>
                  <a:ext uri="{FF2B5EF4-FFF2-40B4-BE49-F238E27FC236}">
                    <a16:creationId xmlns:a16="http://schemas.microsoft.com/office/drawing/2014/main" id="{12D4F169-593A-4398-9684-DA06DE2C0A78}"/>
                  </a:ext>
                </a:extLst>
              </p:cNvPr>
              <p:cNvCxnSpPr/>
              <p:nvPr/>
            </p:nvCxnSpPr>
            <p:spPr>
              <a:xfrm>
                <a:off x="1576586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직선 연결선 239">
                <a:extLst>
                  <a:ext uri="{FF2B5EF4-FFF2-40B4-BE49-F238E27FC236}">
                    <a16:creationId xmlns:a16="http://schemas.microsoft.com/office/drawing/2014/main" id="{9B9E37C7-555E-4F05-9097-C07D649C596D}"/>
                  </a:ext>
                </a:extLst>
              </p:cNvPr>
              <p:cNvCxnSpPr/>
              <p:nvPr/>
            </p:nvCxnSpPr>
            <p:spPr>
              <a:xfrm>
                <a:off x="1577766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직선 연결선 240">
                <a:extLst>
                  <a:ext uri="{FF2B5EF4-FFF2-40B4-BE49-F238E27FC236}">
                    <a16:creationId xmlns:a16="http://schemas.microsoft.com/office/drawing/2014/main" id="{2C9AD245-2FA2-4CC6-BAA5-B3E6190A828D}"/>
                  </a:ext>
                </a:extLst>
              </p:cNvPr>
              <p:cNvCxnSpPr/>
              <p:nvPr/>
            </p:nvCxnSpPr>
            <p:spPr>
              <a:xfrm>
                <a:off x="1884089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직선 연결선 241">
                <a:extLst>
                  <a:ext uri="{FF2B5EF4-FFF2-40B4-BE49-F238E27FC236}">
                    <a16:creationId xmlns:a16="http://schemas.microsoft.com/office/drawing/2014/main" id="{293AA7D7-8E43-4DE8-9A29-2AE327645FD7}"/>
                  </a:ext>
                </a:extLst>
              </p:cNvPr>
              <p:cNvCxnSpPr/>
              <p:nvPr/>
            </p:nvCxnSpPr>
            <p:spPr>
              <a:xfrm>
                <a:off x="1878731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직선 연결선 242">
                <a:extLst>
                  <a:ext uri="{FF2B5EF4-FFF2-40B4-BE49-F238E27FC236}">
                    <a16:creationId xmlns:a16="http://schemas.microsoft.com/office/drawing/2014/main" id="{F3CB5E3D-A379-42A4-8CC1-C0E30FD2F7DE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직선 연결선 151">
              <a:extLst>
                <a:ext uri="{FF2B5EF4-FFF2-40B4-BE49-F238E27FC236}">
                  <a16:creationId xmlns:a16="http://schemas.microsoft.com/office/drawing/2014/main" id="{DE59EDE4-0610-4EF9-804D-EACD8A3F3717}"/>
                </a:ext>
              </a:extLst>
            </p:cNvPr>
            <p:cNvCxnSpPr>
              <a:cxnSpLocks/>
            </p:cNvCxnSpPr>
            <p:nvPr/>
          </p:nvCxnSpPr>
          <p:spPr>
            <a:xfrm>
              <a:off x="6475207" y="2962005"/>
              <a:ext cx="23176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직선 연결선 152">
              <a:extLst>
                <a:ext uri="{FF2B5EF4-FFF2-40B4-BE49-F238E27FC236}">
                  <a16:creationId xmlns:a16="http://schemas.microsoft.com/office/drawing/2014/main" id="{EF1968C1-9584-4767-8B46-AB8E11EFAA81}"/>
                </a:ext>
              </a:extLst>
            </p:cNvPr>
            <p:cNvCxnSpPr>
              <a:cxnSpLocks/>
              <a:stCxn id="154" idx="3"/>
            </p:cNvCxnSpPr>
            <p:nvPr/>
          </p:nvCxnSpPr>
          <p:spPr>
            <a:xfrm flipV="1">
              <a:off x="7192165" y="3164910"/>
              <a:ext cx="0" cy="16484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이등변 삼각형 153">
              <a:extLst>
                <a:ext uri="{FF2B5EF4-FFF2-40B4-BE49-F238E27FC236}">
                  <a16:creationId xmlns:a16="http://schemas.microsoft.com/office/drawing/2014/main" id="{6AD3EF6A-A18D-4C0B-A598-0DEE19713141}"/>
                </a:ext>
              </a:extLst>
            </p:cNvPr>
            <p:cNvSpPr/>
            <p:nvPr/>
          </p:nvSpPr>
          <p:spPr>
            <a:xfrm flipV="1">
              <a:off x="7108636" y="4813346"/>
              <a:ext cx="167058" cy="144016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5" name="직선 연결선 154">
              <a:extLst>
                <a:ext uri="{FF2B5EF4-FFF2-40B4-BE49-F238E27FC236}">
                  <a16:creationId xmlns:a16="http://schemas.microsoft.com/office/drawing/2014/main" id="{2B7FD9F3-0480-43EB-B99E-AC9812EE978C}"/>
                </a:ext>
              </a:extLst>
            </p:cNvPr>
            <p:cNvCxnSpPr/>
            <p:nvPr/>
          </p:nvCxnSpPr>
          <p:spPr>
            <a:xfrm rot="10800000">
              <a:off x="7099017" y="4979153"/>
              <a:ext cx="17667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이등변 삼각형 155">
              <a:extLst>
                <a:ext uri="{FF2B5EF4-FFF2-40B4-BE49-F238E27FC236}">
                  <a16:creationId xmlns:a16="http://schemas.microsoft.com/office/drawing/2014/main" id="{6FCFEFA8-CC07-4D6B-9B05-DC78A6EE4EAA}"/>
                </a:ext>
              </a:extLst>
            </p:cNvPr>
            <p:cNvSpPr/>
            <p:nvPr/>
          </p:nvSpPr>
          <p:spPr>
            <a:xfrm rot="14400000" flipV="1">
              <a:off x="7123000" y="5190229"/>
              <a:ext cx="167058" cy="144016"/>
            </a:xfrm>
            <a:prstGeom prst="triangl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7" name="직선 연결선 156">
              <a:extLst>
                <a:ext uri="{FF2B5EF4-FFF2-40B4-BE49-F238E27FC236}">
                  <a16:creationId xmlns:a16="http://schemas.microsoft.com/office/drawing/2014/main" id="{0088F8B9-7297-4149-823B-6D986723FB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0837" y="4979153"/>
              <a:ext cx="1028" cy="2523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직선 연결선 157">
              <a:extLst>
                <a:ext uri="{FF2B5EF4-FFF2-40B4-BE49-F238E27FC236}">
                  <a16:creationId xmlns:a16="http://schemas.microsoft.com/office/drawing/2014/main" id="{473ACD46-5980-4008-8BE9-6C3083805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3378" y="1982791"/>
              <a:ext cx="0" cy="6640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직선 연결선 158">
              <a:extLst>
                <a:ext uri="{FF2B5EF4-FFF2-40B4-BE49-F238E27FC236}">
                  <a16:creationId xmlns:a16="http://schemas.microsoft.com/office/drawing/2014/main" id="{C1FE2EE0-45E0-49AB-ADCC-AB4D7EAAA59F}"/>
                </a:ext>
              </a:extLst>
            </p:cNvPr>
            <p:cNvCxnSpPr>
              <a:cxnSpLocks/>
            </p:cNvCxnSpPr>
            <p:nvPr/>
          </p:nvCxnSpPr>
          <p:spPr>
            <a:xfrm>
              <a:off x="6990681" y="1190063"/>
              <a:ext cx="4117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207B296-029F-4663-AC14-983DD5059722}"/>
                </a:ext>
              </a:extLst>
            </p:cNvPr>
            <p:cNvSpPr txBox="1"/>
            <p:nvPr/>
          </p:nvSpPr>
          <p:spPr>
            <a:xfrm>
              <a:off x="4644024" y="910099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Scan[n]</a:t>
              </a:r>
              <a:endParaRPr lang="ko-KR" altLang="en-US" sz="1400" b="1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19A23EF-5D62-453A-8BAD-614B3200B2B6}"/>
                </a:ext>
              </a:extLst>
            </p:cNvPr>
            <p:cNvSpPr txBox="1"/>
            <p:nvPr/>
          </p:nvSpPr>
          <p:spPr>
            <a:xfrm>
              <a:off x="6916681" y="823871"/>
              <a:ext cx="484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V</a:t>
              </a:r>
              <a:r>
                <a:rPr lang="en-US" altLang="ko-KR" sz="1400" b="1" baseline="-25000" dirty="0"/>
                <a:t>DD</a:t>
              </a:r>
              <a:endParaRPr lang="ko-KR" altLang="en-US" sz="1400" b="1" baseline="-250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572928B-F148-4B3D-A99F-0B8AB6C9A085}"/>
                </a:ext>
              </a:extLst>
            </p:cNvPr>
            <p:cNvSpPr txBox="1"/>
            <p:nvPr/>
          </p:nvSpPr>
          <p:spPr>
            <a:xfrm>
              <a:off x="6657727" y="2109768"/>
              <a:ext cx="401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err="1"/>
                <a:t>C</a:t>
              </a:r>
              <a:r>
                <a:rPr lang="en-US" altLang="ko-KR" sz="1400" b="1" baseline="-25000" dirty="0" err="1"/>
                <a:t>st</a:t>
              </a:r>
              <a:endParaRPr lang="ko-KR" altLang="en-US" sz="1400" b="1" baseline="-250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1CE1AA5-44A7-4913-8157-7305D19190E8}"/>
                </a:ext>
              </a:extLst>
            </p:cNvPr>
            <p:cNvSpPr txBox="1"/>
            <p:nvPr/>
          </p:nvSpPr>
          <p:spPr>
            <a:xfrm>
              <a:off x="7327944" y="5261603"/>
              <a:ext cx="4374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V</a:t>
              </a:r>
              <a:r>
                <a:rPr lang="en-US" altLang="ko-KR" sz="1400" b="1" baseline="-25000" dirty="0"/>
                <a:t>SS</a:t>
              </a:r>
              <a:endParaRPr lang="ko-KR" altLang="en-US" sz="1400" b="1" baseline="-250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E4B5729B-1387-45DD-A4EF-E20E46BAD36C}"/>
                </a:ext>
              </a:extLst>
            </p:cNvPr>
            <p:cNvSpPr txBox="1"/>
            <p:nvPr/>
          </p:nvSpPr>
          <p:spPr>
            <a:xfrm>
              <a:off x="7239883" y="4696007"/>
              <a:ext cx="773206" cy="40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OLED</a:t>
              </a:r>
              <a:endParaRPr lang="ko-KR" altLang="en-US" sz="1400" b="1" dirty="0"/>
            </a:p>
          </p:txBody>
        </p:sp>
        <p:grpSp>
          <p:nvGrpSpPr>
            <p:cNvPr id="165" name="그룹 164">
              <a:extLst>
                <a:ext uri="{FF2B5EF4-FFF2-40B4-BE49-F238E27FC236}">
                  <a16:creationId xmlns:a16="http://schemas.microsoft.com/office/drawing/2014/main" id="{74ADCDC1-4E61-431A-A9C1-B73C51D614FC}"/>
                </a:ext>
              </a:extLst>
            </p:cNvPr>
            <p:cNvGrpSpPr/>
            <p:nvPr/>
          </p:nvGrpSpPr>
          <p:grpSpPr>
            <a:xfrm rot="5400000">
              <a:off x="4283056" y="2885170"/>
              <a:ext cx="1498056" cy="648072"/>
              <a:chOff x="1105799" y="1268760"/>
              <a:chExt cx="2341098" cy="1012779"/>
            </a:xfrm>
          </p:grpSpPr>
          <p:cxnSp>
            <p:nvCxnSpPr>
              <p:cNvPr id="230" name="직선 연결선 229">
                <a:extLst>
                  <a:ext uri="{FF2B5EF4-FFF2-40B4-BE49-F238E27FC236}">
                    <a16:creationId xmlns:a16="http://schemas.microsoft.com/office/drawing/2014/main" id="{E39C5992-8B51-40EB-AFAE-77456E1D8FDE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직선 연결선 230">
                <a:extLst>
                  <a:ext uri="{FF2B5EF4-FFF2-40B4-BE49-F238E27FC236}">
                    <a16:creationId xmlns:a16="http://schemas.microsoft.com/office/drawing/2014/main" id="{AE7DFCB4-1AEB-4895-9AB3-66FAE5C56A69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직선 연결선 231">
                <a:extLst>
                  <a:ext uri="{FF2B5EF4-FFF2-40B4-BE49-F238E27FC236}">
                    <a16:creationId xmlns:a16="http://schemas.microsoft.com/office/drawing/2014/main" id="{D39D8510-A25D-49A1-91AC-1CCEC37F9E7F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직선 연결선 232">
                <a:extLst>
                  <a:ext uri="{FF2B5EF4-FFF2-40B4-BE49-F238E27FC236}">
                    <a16:creationId xmlns:a16="http://schemas.microsoft.com/office/drawing/2014/main" id="{19DE013A-F254-4F44-97D6-C195947A64E3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직선 연결선 233">
                <a:extLst>
                  <a:ext uri="{FF2B5EF4-FFF2-40B4-BE49-F238E27FC236}">
                    <a16:creationId xmlns:a16="http://schemas.microsoft.com/office/drawing/2014/main" id="{B48D71CC-BFD6-470E-B6CB-02CC1AC57A6E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직선 연결선 234">
                <a:extLst>
                  <a:ext uri="{FF2B5EF4-FFF2-40B4-BE49-F238E27FC236}">
                    <a16:creationId xmlns:a16="http://schemas.microsoft.com/office/drawing/2014/main" id="{034B54DE-A311-4B49-9C0A-5EA8D7A0C36F}"/>
                  </a:ext>
                </a:extLst>
              </p:cNvPr>
              <p:cNvCxnSpPr/>
              <p:nvPr/>
            </p:nvCxnSpPr>
            <p:spPr>
              <a:xfrm>
                <a:off x="1881210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직선 연결선 235">
                <a:extLst>
                  <a:ext uri="{FF2B5EF4-FFF2-40B4-BE49-F238E27FC236}">
                    <a16:creationId xmlns:a16="http://schemas.microsoft.com/office/drawing/2014/main" id="{CF14F354-ACCD-45DC-962C-73A0709C10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276348" y="594822"/>
                <a:ext cx="0" cy="2341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2BC2CD47-16D0-44B3-B79F-E6625AA0C3BE}"/>
                </a:ext>
              </a:extLst>
            </p:cNvPr>
            <p:cNvGrpSpPr/>
            <p:nvPr/>
          </p:nvGrpSpPr>
          <p:grpSpPr>
            <a:xfrm>
              <a:off x="5035100" y="3638529"/>
              <a:ext cx="506840" cy="648072"/>
              <a:chOff x="1105799" y="1268760"/>
              <a:chExt cx="792068" cy="1012779"/>
            </a:xfrm>
          </p:grpSpPr>
          <p:cxnSp>
            <p:nvCxnSpPr>
              <p:cNvPr id="223" name="직선 연결선 222">
                <a:extLst>
                  <a:ext uri="{FF2B5EF4-FFF2-40B4-BE49-F238E27FC236}">
                    <a16:creationId xmlns:a16="http://schemas.microsoft.com/office/drawing/2014/main" id="{2E8AF28E-18F7-4AB4-A466-0C65B28DEF1D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직선 연결선 223">
                <a:extLst>
                  <a:ext uri="{FF2B5EF4-FFF2-40B4-BE49-F238E27FC236}">
                    <a16:creationId xmlns:a16="http://schemas.microsoft.com/office/drawing/2014/main" id="{0E5400B2-F525-42CD-A19D-3A5DD0546F97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224">
                <a:extLst>
                  <a:ext uri="{FF2B5EF4-FFF2-40B4-BE49-F238E27FC236}">
                    <a16:creationId xmlns:a16="http://schemas.microsoft.com/office/drawing/2014/main" id="{4983A9F9-9B19-4729-8E75-36A432592A5F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직선 연결선 225">
                <a:extLst>
                  <a:ext uri="{FF2B5EF4-FFF2-40B4-BE49-F238E27FC236}">
                    <a16:creationId xmlns:a16="http://schemas.microsoft.com/office/drawing/2014/main" id="{8BE65F28-689D-41BC-950D-2E2DED515507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연결선 226">
                <a:extLst>
                  <a:ext uri="{FF2B5EF4-FFF2-40B4-BE49-F238E27FC236}">
                    <a16:creationId xmlns:a16="http://schemas.microsoft.com/office/drawing/2014/main" id="{42C3E283-BA4B-466A-95F1-DA22CA7E3406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직선 연결선 227">
                <a:extLst>
                  <a:ext uri="{FF2B5EF4-FFF2-40B4-BE49-F238E27FC236}">
                    <a16:creationId xmlns:a16="http://schemas.microsoft.com/office/drawing/2014/main" id="{9D192663-5DF7-433C-86BF-B111C837427B}"/>
                  </a:ext>
                </a:extLst>
              </p:cNvPr>
              <p:cNvCxnSpPr/>
              <p:nvPr/>
            </p:nvCxnSpPr>
            <p:spPr>
              <a:xfrm>
                <a:off x="1888654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직선 연결선 228">
                <a:extLst>
                  <a:ext uri="{FF2B5EF4-FFF2-40B4-BE49-F238E27FC236}">
                    <a16:creationId xmlns:a16="http://schemas.microsoft.com/office/drawing/2014/main" id="{3979A63A-2772-4330-A2A4-85FEFAB27558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58C2280E-2FBA-4913-BBD7-6903671ABBA9}"/>
                </a:ext>
              </a:extLst>
            </p:cNvPr>
            <p:cNvGrpSpPr/>
            <p:nvPr/>
          </p:nvGrpSpPr>
          <p:grpSpPr>
            <a:xfrm>
              <a:off x="5987419" y="3642042"/>
              <a:ext cx="506840" cy="648072"/>
              <a:chOff x="1105799" y="1268760"/>
              <a:chExt cx="792068" cy="1012779"/>
            </a:xfrm>
          </p:grpSpPr>
          <p:cxnSp>
            <p:nvCxnSpPr>
              <p:cNvPr id="216" name="직선 연결선 215">
                <a:extLst>
                  <a:ext uri="{FF2B5EF4-FFF2-40B4-BE49-F238E27FC236}">
                    <a16:creationId xmlns:a16="http://schemas.microsoft.com/office/drawing/2014/main" id="{F210AEEC-5A36-4E88-8C00-335CCD63A24B}"/>
                  </a:ext>
                </a:extLst>
              </p:cNvPr>
              <p:cNvCxnSpPr/>
              <p:nvPr/>
            </p:nvCxnSpPr>
            <p:spPr>
              <a:xfrm>
                <a:off x="1475656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C8BF223E-C162-406B-9153-393AF2B15852}"/>
                  </a:ext>
                </a:extLst>
              </p:cNvPr>
              <p:cNvCxnSpPr/>
              <p:nvPr/>
            </p:nvCxnSpPr>
            <p:spPr>
              <a:xfrm>
                <a:off x="1592565" y="1556792"/>
                <a:ext cx="0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217">
                <a:extLst>
                  <a:ext uri="{FF2B5EF4-FFF2-40B4-BE49-F238E27FC236}">
                    <a16:creationId xmlns:a16="http://schemas.microsoft.com/office/drawing/2014/main" id="{1A92D1C9-D2C3-453B-B889-6439CCD8011E}"/>
                  </a:ext>
                </a:extLst>
              </p:cNvPr>
              <p:cNvCxnSpPr/>
              <p:nvPr/>
            </p:nvCxnSpPr>
            <p:spPr>
              <a:xfrm>
                <a:off x="1581548" y="156780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56348246-5728-4E54-9FE6-77403A6E9DBC}"/>
                  </a:ext>
                </a:extLst>
              </p:cNvPr>
              <p:cNvCxnSpPr/>
              <p:nvPr/>
            </p:nvCxnSpPr>
            <p:spPr>
              <a:xfrm>
                <a:off x="1582728" y="1981849"/>
                <a:ext cx="3151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811BEC2A-163A-48C0-A65F-22A71F6810B7}"/>
                  </a:ext>
                </a:extLst>
              </p:cNvPr>
              <p:cNvCxnSpPr/>
              <p:nvPr/>
            </p:nvCxnSpPr>
            <p:spPr>
              <a:xfrm>
                <a:off x="1889052" y="126876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연결선 220">
                <a:extLst>
                  <a:ext uri="{FF2B5EF4-FFF2-40B4-BE49-F238E27FC236}">
                    <a16:creationId xmlns:a16="http://schemas.microsoft.com/office/drawing/2014/main" id="{8B3295E6-81A8-4F77-A969-5A4ACDDF01CF}"/>
                  </a:ext>
                </a:extLst>
              </p:cNvPr>
              <p:cNvCxnSpPr/>
              <p:nvPr/>
            </p:nvCxnSpPr>
            <p:spPr>
              <a:xfrm>
                <a:off x="1888654" y="1976140"/>
                <a:ext cx="0" cy="3053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직선 연결선 221">
                <a:extLst>
                  <a:ext uri="{FF2B5EF4-FFF2-40B4-BE49-F238E27FC236}">
                    <a16:creationId xmlns:a16="http://schemas.microsoft.com/office/drawing/2014/main" id="{D2564690-6037-4AF6-925E-09CAA1141489}"/>
                  </a:ext>
                </a:extLst>
              </p:cNvPr>
              <p:cNvCxnSpPr/>
              <p:nvPr/>
            </p:nvCxnSpPr>
            <p:spPr>
              <a:xfrm rot="16200000">
                <a:off x="1287552" y="1581139"/>
                <a:ext cx="0" cy="363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직선 연결선 167">
              <a:extLst>
                <a:ext uri="{FF2B5EF4-FFF2-40B4-BE49-F238E27FC236}">
                  <a16:creationId xmlns:a16="http://schemas.microsoft.com/office/drawing/2014/main" id="{622F68AB-E864-4A51-A737-2F0A390E5822}"/>
                </a:ext>
              </a:extLst>
            </p:cNvPr>
            <p:cNvCxnSpPr/>
            <p:nvPr/>
          </p:nvCxnSpPr>
          <p:spPr>
            <a:xfrm>
              <a:off x="6397425" y="3107895"/>
              <a:ext cx="17667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직선 연결선 168">
              <a:extLst>
                <a:ext uri="{FF2B5EF4-FFF2-40B4-BE49-F238E27FC236}">
                  <a16:creationId xmlns:a16="http://schemas.microsoft.com/office/drawing/2014/main" id="{BCF6C066-8996-4BDB-93C7-090A903FE496}"/>
                </a:ext>
              </a:extLst>
            </p:cNvPr>
            <p:cNvCxnSpPr/>
            <p:nvPr/>
          </p:nvCxnSpPr>
          <p:spPr>
            <a:xfrm>
              <a:off x="6397425" y="3164870"/>
              <a:ext cx="17667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94BA8322-F737-48CC-B342-60B257268DDF}"/>
                </a:ext>
              </a:extLst>
            </p:cNvPr>
            <p:cNvCxnSpPr/>
            <p:nvPr/>
          </p:nvCxnSpPr>
          <p:spPr>
            <a:xfrm rot="16200000">
              <a:off x="6419672" y="3041803"/>
              <a:ext cx="1321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직선 연결선 170">
              <a:extLst>
                <a:ext uri="{FF2B5EF4-FFF2-40B4-BE49-F238E27FC236}">
                  <a16:creationId xmlns:a16="http://schemas.microsoft.com/office/drawing/2014/main" id="{49D563C0-7713-462C-B9F1-C8BEFCE8F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5768" y="3167447"/>
              <a:ext cx="0" cy="482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25200BD-44D7-400B-90B7-231E406FF019}"/>
                </a:ext>
              </a:extLst>
            </p:cNvPr>
            <p:cNvSpPr txBox="1"/>
            <p:nvPr/>
          </p:nvSpPr>
          <p:spPr>
            <a:xfrm>
              <a:off x="6527680" y="2967422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C</a:t>
              </a:r>
              <a:r>
                <a:rPr lang="en-US" altLang="ko-KR" sz="1400" b="1" baseline="-25000" dirty="0"/>
                <a:t>s</a:t>
              </a:r>
              <a:endParaRPr lang="ko-KR" altLang="en-US" sz="1400" b="1" baseline="-25000" dirty="0"/>
            </a:p>
          </p:txBody>
        </p: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231DA653-9B50-4B0E-A8AE-5332A0F1A29A}"/>
                </a:ext>
              </a:extLst>
            </p:cNvPr>
            <p:cNvGrpSpPr/>
            <p:nvPr/>
          </p:nvGrpSpPr>
          <p:grpSpPr>
            <a:xfrm rot="10800000">
              <a:off x="7137920" y="1192555"/>
              <a:ext cx="501256" cy="792088"/>
              <a:chOff x="1903829" y="548680"/>
              <a:chExt cx="501256" cy="792088"/>
            </a:xfrm>
          </p:grpSpPr>
          <p:grpSp>
            <p:nvGrpSpPr>
              <p:cNvPr id="190" name="그룹 189">
                <a:extLst>
                  <a:ext uri="{FF2B5EF4-FFF2-40B4-BE49-F238E27FC236}">
                    <a16:creationId xmlns:a16="http://schemas.microsoft.com/office/drawing/2014/main" id="{50963427-B0AB-4D36-B492-2DA8304052D5}"/>
                  </a:ext>
                </a:extLst>
              </p:cNvPr>
              <p:cNvGrpSpPr/>
              <p:nvPr/>
            </p:nvGrpSpPr>
            <p:grpSpPr>
              <a:xfrm>
                <a:off x="2291004" y="548680"/>
                <a:ext cx="114081" cy="488148"/>
                <a:chOff x="6813096" y="1163502"/>
                <a:chExt cx="491665" cy="2103816"/>
              </a:xfrm>
            </p:grpSpPr>
            <p:cxnSp>
              <p:nvCxnSpPr>
                <p:cNvPr id="207" name="직선 연결선 206">
                  <a:extLst>
                    <a:ext uri="{FF2B5EF4-FFF2-40B4-BE49-F238E27FC236}">
                      <a16:creationId xmlns:a16="http://schemas.microsoft.com/office/drawing/2014/main" id="{7F631C7D-1E49-4FBB-B597-C51C12F9674A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직선 연결선 207">
                  <a:extLst>
                    <a:ext uri="{FF2B5EF4-FFF2-40B4-BE49-F238E27FC236}">
                      <a16:creationId xmlns:a16="http://schemas.microsoft.com/office/drawing/2014/main" id="{BF8EB63D-CA51-4486-AD46-FF6F52F24649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직선 연결선 208">
                  <a:extLst>
                    <a:ext uri="{FF2B5EF4-FFF2-40B4-BE49-F238E27FC236}">
                      <a16:creationId xmlns:a16="http://schemas.microsoft.com/office/drawing/2014/main" id="{A57E36D0-148E-4615-A0E3-174EE279DB4C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직선 연결선 209">
                  <a:extLst>
                    <a:ext uri="{FF2B5EF4-FFF2-40B4-BE49-F238E27FC236}">
                      <a16:creationId xmlns:a16="http://schemas.microsoft.com/office/drawing/2014/main" id="{3F4F0AD0-DFE7-49B3-BA1D-B833D45BDFCD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직선 연결선 210">
                  <a:extLst>
                    <a:ext uri="{FF2B5EF4-FFF2-40B4-BE49-F238E27FC236}">
                      <a16:creationId xmlns:a16="http://schemas.microsoft.com/office/drawing/2014/main" id="{202A3C04-87EC-4159-8E64-DB2316BE1B83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직선 연결선 211">
                  <a:extLst>
                    <a:ext uri="{FF2B5EF4-FFF2-40B4-BE49-F238E27FC236}">
                      <a16:creationId xmlns:a16="http://schemas.microsoft.com/office/drawing/2014/main" id="{734094A2-ED78-4FB6-B88E-3D5B27A1B585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직선 연결선 212">
                  <a:extLst>
                    <a:ext uri="{FF2B5EF4-FFF2-40B4-BE49-F238E27FC236}">
                      <a16:creationId xmlns:a16="http://schemas.microsoft.com/office/drawing/2014/main" id="{3AFA7590-5CD6-479C-A9A9-6F557EA01747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직선 연결선 213">
                  <a:extLst>
                    <a:ext uri="{FF2B5EF4-FFF2-40B4-BE49-F238E27FC236}">
                      <a16:creationId xmlns:a16="http://schemas.microsoft.com/office/drawing/2014/main" id="{A2CF5730-B672-401B-96F7-B9CA3373F0FD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직선 연결선 214">
                  <a:extLst>
                    <a:ext uri="{FF2B5EF4-FFF2-40B4-BE49-F238E27FC236}">
                      <a16:creationId xmlns:a16="http://schemas.microsoft.com/office/drawing/2014/main" id="{1424F66E-A243-4C81-94BE-1AE217FB8A5A}"/>
                    </a:ext>
                  </a:extLst>
                </p:cNvPr>
                <p:cNvCxnSpPr/>
                <p:nvPr/>
              </p:nvCxnSpPr>
              <p:spPr>
                <a:xfrm>
                  <a:off x="7060215" y="2329451"/>
                  <a:ext cx="0" cy="9378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그룹 190">
                <a:extLst>
                  <a:ext uri="{FF2B5EF4-FFF2-40B4-BE49-F238E27FC236}">
                    <a16:creationId xmlns:a16="http://schemas.microsoft.com/office/drawing/2014/main" id="{8BB065D1-5D50-4523-980B-C1839EBE82E9}"/>
                  </a:ext>
                </a:extLst>
              </p:cNvPr>
              <p:cNvGrpSpPr/>
              <p:nvPr/>
            </p:nvGrpSpPr>
            <p:grpSpPr>
              <a:xfrm>
                <a:off x="2291004" y="1003421"/>
                <a:ext cx="114081" cy="337347"/>
                <a:chOff x="6813096" y="1163502"/>
                <a:chExt cx="491665" cy="1453895"/>
              </a:xfrm>
            </p:grpSpPr>
            <p:cxnSp>
              <p:nvCxnSpPr>
                <p:cNvPr id="198" name="직선 연결선 197">
                  <a:extLst>
                    <a:ext uri="{FF2B5EF4-FFF2-40B4-BE49-F238E27FC236}">
                      <a16:creationId xmlns:a16="http://schemas.microsoft.com/office/drawing/2014/main" id="{157801DB-BE5E-4C76-99CA-99869449BBC0}"/>
                    </a:ext>
                  </a:extLst>
                </p:cNvPr>
                <p:cNvCxnSpPr/>
                <p:nvPr/>
              </p:nvCxnSpPr>
              <p:spPr>
                <a:xfrm>
                  <a:off x="7055989" y="1163502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직선 연결선 198">
                  <a:extLst>
                    <a:ext uri="{FF2B5EF4-FFF2-40B4-BE49-F238E27FC236}">
                      <a16:creationId xmlns:a16="http://schemas.microsoft.com/office/drawing/2014/main" id="{8C92DEE2-62BA-49DB-91B6-B0F301F2F8F8}"/>
                    </a:ext>
                  </a:extLst>
                </p:cNvPr>
                <p:cNvCxnSpPr/>
                <p:nvPr/>
              </p:nvCxnSpPr>
              <p:spPr>
                <a:xfrm rot="180000">
                  <a:off x="7051227" y="1453827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직선 연결선 199">
                  <a:extLst>
                    <a:ext uri="{FF2B5EF4-FFF2-40B4-BE49-F238E27FC236}">
                      <a16:creationId xmlns:a16="http://schemas.microsoft.com/office/drawing/2014/main" id="{9D7DDA6B-8EC0-45BF-B088-A6ADA1F5EDEE}"/>
                    </a:ext>
                  </a:extLst>
                </p:cNvPr>
                <p:cNvCxnSpPr/>
                <p:nvPr/>
              </p:nvCxnSpPr>
              <p:spPr>
                <a:xfrm flipH="1">
                  <a:off x="6817516" y="151356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직선 연결선 200">
                  <a:extLst>
                    <a:ext uri="{FF2B5EF4-FFF2-40B4-BE49-F238E27FC236}">
                      <a16:creationId xmlns:a16="http://schemas.microsoft.com/office/drawing/2014/main" id="{31510223-100A-4CB4-B773-1C74370C51C2}"/>
                    </a:ext>
                  </a:extLst>
                </p:cNvPr>
                <p:cNvCxnSpPr/>
                <p:nvPr/>
              </p:nvCxnSpPr>
              <p:spPr>
                <a:xfrm>
                  <a:off x="6817515" y="1667302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직선 연결선 201">
                  <a:extLst>
                    <a:ext uri="{FF2B5EF4-FFF2-40B4-BE49-F238E27FC236}">
                      <a16:creationId xmlns:a16="http://schemas.microsoft.com/office/drawing/2014/main" id="{2344B35D-614C-464D-9F99-FCAC88FEA901}"/>
                    </a:ext>
                  </a:extLst>
                </p:cNvPr>
                <p:cNvCxnSpPr/>
                <p:nvPr/>
              </p:nvCxnSpPr>
              <p:spPr>
                <a:xfrm flipH="1">
                  <a:off x="6817516" y="1813896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직선 연결선 202">
                  <a:extLst>
                    <a:ext uri="{FF2B5EF4-FFF2-40B4-BE49-F238E27FC236}">
                      <a16:creationId xmlns:a16="http://schemas.microsoft.com/office/drawing/2014/main" id="{2C68B442-F045-4C25-AC2B-919602038961}"/>
                    </a:ext>
                  </a:extLst>
                </p:cNvPr>
                <p:cNvCxnSpPr/>
                <p:nvPr/>
              </p:nvCxnSpPr>
              <p:spPr>
                <a:xfrm>
                  <a:off x="6817515" y="1967634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직선 연결선 203">
                  <a:extLst>
                    <a:ext uri="{FF2B5EF4-FFF2-40B4-BE49-F238E27FC236}">
                      <a16:creationId xmlns:a16="http://schemas.microsoft.com/office/drawing/2014/main" id="{268D4EF5-FAFA-4AE4-BCBD-C7269A1D055A}"/>
                    </a:ext>
                  </a:extLst>
                </p:cNvPr>
                <p:cNvCxnSpPr/>
                <p:nvPr/>
              </p:nvCxnSpPr>
              <p:spPr>
                <a:xfrm flipH="1">
                  <a:off x="6813096" y="2119718"/>
                  <a:ext cx="487245" cy="1520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직선 연결선 204">
                  <a:extLst>
                    <a:ext uri="{FF2B5EF4-FFF2-40B4-BE49-F238E27FC236}">
                      <a16:creationId xmlns:a16="http://schemas.microsoft.com/office/drawing/2014/main" id="{7B174EB6-D7D8-4A26-BCAC-69A07A9D6ABF}"/>
                    </a:ext>
                  </a:extLst>
                </p:cNvPr>
                <p:cNvCxnSpPr/>
                <p:nvPr/>
              </p:nvCxnSpPr>
              <p:spPr>
                <a:xfrm rot="180000">
                  <a:off x="6818733" y="2280021"/>
                  <a:ext cx="252315" cy="531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직선 연결선 205">
                  <a:extLst>
                    <a:ext uri="{FF2B5EF4-FFF2-40B4-BE49-F238E27FC236}">
                      <a16:creationId xmlns:a16="http://schemas.microsoft.com/office/drawing/2014/main" id="{6647C3FB-DC83-48EB-8D9E-35CC61CCE336}"/>
                    </a:ext>
                  </a:extLst>
                </p:cNvPr>
                <p:cNvCxnSpPr/>
                <p:nvPr/>
              </p:nvCxnSpPr>
              <p:spPr>
                <a:xfrm>
                  <a:off x="7060216" y="2329453"/>
                  <a:ext cx="0" cy="2879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그룹 191">
                <a:extLst>
                  <a:ext uri="{FF2B5EF4-FFF2-40B4-BE49-F238E27FC236}">
                    <a16:creationId xmlns:a16="http://schemas.microsoft.com/office/drawing/2014/main" id="{36A3CA26-F628-4B27-B75E-59EC1DA4463C}"/>
                  </a:ext>
                </a:extLst>
              </p:cNvPr>
              <p:cNvGrpSpPr/>
              <p:nvPr/>
            </p:nvGrpSpPr>
            <p:grpSpPr>
              <a:xfrm rot="5400000">
                <a:off x="2109061" y="809277"/>
                <a:ext cx="176677" cy="297150"/>
                <a:chOff x="2883155" y="449902"/>
                <a:chExt cx="176677" cy="297150"/>
              </a:xfrm>
            </p:grpSpPr>
            <p:cxnSp>
              <p:nvCxnSpPr>
                <p:cNvPr id="194" name="직선 연결선 193">
                  <a:extLst>
                    <a:ext uri="{FF2B5EF4-FFF2-40B4-BE49-F238E27FC236}">
                      <a16:creationId xmlns:a16="http://schemas.microsoft.com/office/drawing/2014/main" id="{F66C5010-7D27-468C-9BAA-88F15B40E600}"/>
                    </a:ext>
                  </a:extLst>
                </p:cNvPr>
                <p:cNvCxnSpPr/>
                <p:nvPr/>
              </p:nvCxnSpPr>
              <p:spPr>
                <a:xfrm>
                  <a:off x="2883155" y="582086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직선 연결선 194">
                  <a:extLst>
                    <a:ext uri="{FF2B5EF4-FFF2-40B4-BE49-F238E27FC236}">
                      <a16:creationId xmlns:a16="http://schemas.microsoft.com/office/drawing/2014/main" id="{07493BDB-7802-4F78-9719-437FB2C34657}"/>
                    </a:ext>
                  </a:extLst>
                </p:cNvPr>
                <p:cNvCxnSpPr/>
                <p:nvPr/>
              </p:nvCxnSpPr>
              <p:spPr>
                <a:xfrm>
                  <a:off x="2883155" y="639061"/>
                  <a:ext cx="1766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직선 연결선 195">
                  <a:extLst>
                    <a:ext uri="{FF2B5EF4-FFF2-40B4-BE49-F238E27FC236}">
                      <a16:creationId xmlns:a16="http://schemas.microsoft.com/office/drawing/2014/main" id="{C2260436-FE33-4BEF-8622-400A27D34D54}"/>
                    </a:ext>
                  </a:extLst>
                </p:cNvPr>
                <p:cNvCxnSpPr/>
                <p:nvPr/>
              </p:nvCxnSpPr>
              <p:spPr>
                <a:xfrm rot="16200000">
                  <a:off x="2905402" y="515994"/>
                  <a:ext cx="13218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직선 연결선 196">
                  <a:extLst>
                    <a:ext uri="{FF2B5EF4-FFF2-40B4-BE49-F238E27FC236}">
                      <a16:creationId xmlns:a16="http://schemas.microsoft.com/office/drawing/2014/main" id="{FF03553F-0365-4BBF-AD04-198770C7A930}"/>
                    </a:ext>
                  </a:extLst>
                </p:cNvPr>
                <p:cNvCxnSpPr/>
                <p:nvPr/>
              </p:nvCxnSpPr>
              <p:spPr>
                <a:xfrm flipV="1">
                  <a:off x="2971498" y="641638"/>
                  <a:ext cx="0" cy="1054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이등변 삼각형 192">
                <a:extLst>
                  <a:ext uri="{FF2B5EF4-FFF2-40B4-BE49-F238E27FC236}">
                    <a16:creationId xmlns:a16="http://schemas.microsoft.com/office/drawing/2014/main" id="{F4D63D6B-A3C5-4E13-90AF-3BB0E171C59E}"/>
                  </a:ext>
                </a:extLst>
              </p:cNvPr>
              <p:cNvSpPr/>
              <p:nvPr/>
            </p:nvSpPr>
            <p:spPr>
              <a:xfrm rot="5400000" flipV="1">
                <a:off x="1892308" y="890654"/>
                <a:ext cx="167058" cy="144016"/>
              </a:xfrm>
              <a:prstGeom prst="triangl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74" name="직선 연결선 173">
              <a:extLst>
                <a:ext uri="{FF2B5EF4-FFF2-40B4-BE49-F238E27FC236}">
                  <a16:creationId xmlns:a16="http://schemas.microsoft.com/office/drawing/2014/main" id="{40E7062C-9F60-4136-85F3-A3D43990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7808" y="1982791"/>
              <a:ext cx="0" cy="482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EBBB9E82-39FD-4C24-9BEE-AC6CA95E1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2869" y="3632179"/>
              <a:ext cx="95746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1A0E9C6-2308-4C40-A990-AB1CF5643675}"/>
                </a:ext>
              </a:extLst>
            </p:cNvPr>
            <p:cNvSpPr txBox="1"/>
            <p:nvPr/>
          </p:nvSpPr>
          <p:spPr>
            <a:xfrm>
              <a:off x="5485973" y="2417496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Node P</a:t>
              </a:r>
              <a:endParaRPr lang="ko-KR" altLang="en-US" sz="1400" b="1" dirty="0"/>
            </a:p>
          </p:txBody>
        </p:sp>
        <p:cxnSp>
          <p:nvCxnSpPr>
            <p:cNvPr id="177" name="직선 화살표 연결선 176">
              <a:extLst>
                <a:ext uri="{FF2B5EF4-FFF2-40B4-BE49-F238E27FC236}">
                  <a16:creationId xmlns:a16="http://schemas.microsoft.com/office/drawing/2014/main" id="{786C8F16-4183-4DDC-B890-9897B07217A5}"/>
                </a:ext>
              </a:extLst>
            </p:cNvPr>
            <p:cNvCxnSpPr>
              <a:cxnSpLocks/>
              <a:stCxn id="176" idx="2"/>
            </p:cNvCxnSpPr>
            <p:nvPr/>
          </p:nvCxnSpPr>
          <p:spPr>
            <a:xfrm>
              <a:off x="5897304" y="2725273"/>
              <a:ext cx="518915" cy="18845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36E0E79-ECDF-4904-92EC-06C6277BB337}"/>
                </a:ext>
              </a:extLst>
            </p:cNvPr>
            <p:cNvSpPr txBox="1"/>
            <p:nvPr/>
          </p:nvSpPr>
          <p:spPr>
            <a:xfrm>
              <a:off x="5490762" y="3079819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Node Q</a:t>
              </a:r>
              <a:endParaRPr lang="ko-KR" altLang="en-US" sz="1400" b="1" dirty="0"/>
            </a:p>
          </p:txBody>
        </p:sp>
        <p:cxnSp>
          <p:nvCxnSpPr>
            <p:cNvPr id="179" name="직선 화살표 연결선 178">
              <a:extLst>
                <a:ext uri="{FF2B5EF4-FFF2-40B4-BE49-F238E27FC236}">
                  <a16:creationId xmlns:a16="http://schemas.microsoft.com/office/drawing/2014/main" id="{C08ED3C4-8596-4EA7-B9B6-92FEA6A3A4F3}"/>
                </a:ext>
              </a:extLst>
            </p:cNvPr>
            <p:cNvCxnSpPr>
              <a:cxnSpLocks/>
              <a:stCxn id="178" idx="2"/>
            </p:cNvCxnSpPr>
            <p:nvPr/>
          </p:nvCxnSpPr>
          <p:spPr>
            <a:xfrm>
              <a:off x="5916520" y="3387596"/>
              <a:ext cx="504488" cy="18845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이등변 삼각형 179">
              <a:extLst>
                <a:ext uri="{FF2B5EF4-FFF2-40B4-BE49-F238E27FC236}">
                  <a16:creationId xmlns:a16="http://schemas.microsoft.com/office/drawing/2014/main" id="{3DBB3804-94FC-4084-88E2-1FAECC5041CC}"/>
                </a:ext>
              </a:extLst>
            </p:cNvPr>
            <p:cNvSpPr/>
            <p:nvPr/>
          </p:nvSpPr>
          <p:spPr>
            <a:xfrm rot="14400000" flipV="1">
              <a:off x="5475539" y="5214927"/>
              <a:ext cx="167058" cy="144016"/>
            </a:xfrm>
            <a:prstGeom prst="triangl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EEE696B5-7953-4A60-B6A6-3F7A6A29F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0044" y="3949434"/>
              <a:ext cx="0" cy="330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ED87C317-7AE8-45C7-B4B3-CA6DA4A8E5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8639" y="4271706"/>
              <a:ext cx="504865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5FB00FF8-1C25-405F-A70A-2BBB36781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3504" y="4280251"/>
              <a:ext cx="0" cy="2648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EC70BB01-0D82-439B-A8F4-2A44A550853C}"/>
                </a:ext>
              </a:extLst>
            </p:cNvPr>
            <p:cNvCxnSpPr>
              <a:cxnSpLocks/>
              <a:stCxn id="180" idx="5"/>
            </p:cNvCxnSpPr>
            <p:nvPr/>
          </p:nvCxnSpPr>
          <p:spPr>
            <a:xfrm flipV="1">
              <a:off x="5538186" y="4265357"/>
              <a:ext cx="0" cy="9854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5F810CA-7331-43C8-8EA7-A5611B791DDA}"/>
                </a:ext>
              </a:extLst>
            </p:cNvPr>
            <p:cNvSpPr txBox="1"/>
            <p:nvPr/>
          </p:nvSpPr>
          <p:spPr>
            <a:xfrm>
              <a:off x="5997585" y="5281182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Scan[n+1]</a:t>
              </a:r>
              <a:endParaRPr lang="ko-KR" altLang="en-US" sz="1400" b="1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E2EF10E-9149-44C0-BFC0-171B0F07A960}"/>
                </a:ext>
              </a:extLst>
            </p:cNvPr>
            <p:cNvSpPr txBox="1"/>
            <p:nvPr/>
          </p:nvSpPr>
          <p:spPr>
            <a:xfrm>
              <a:off x="4775846" y="2718158"/>
              <a:ext cx="549955" cy="3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T1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309787E-BE79-4907-B96D-9ABCC063AFA0}"/>
                </a:ext>
              </a:extLst>
            </p:cNvPr>
            <p:cNvSpPr txBox="1"/>
            <p:nvPr/>
          </p:nvSpPr>
          <p:spPr>
            <a:xfrm>
              <a:off x="6893768" y="2794506"/>
              <a:ext cx="601168" cy="3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T2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440BC6C-4AB9-4D37-AFAC-1A6E504AE635}"/>
                </a:ext>
              </a:extLst>
            </p:cNvPr>
            <p:cNvSpPr txBox="1"/>
            <p:nvPr/>
          </p:nvSpPr>
          <p:spPr>
            <a:xfrm>
              <a:off x="5260139" y="3793798"/>
              <a:ext cx="538851" cy="3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T3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D55DD02-ED5C-45AF-BABF-3C324B26459B}"/>
                </a:ext>
              </a:extLst>
            </p:cNvPr>
            <p:cNvSpPr txBox="1"/>
            <p:nvPr/>
          </p:nvSpPr>
          <p:spPr>
            <a:xfrm>
              <a:off x="6216612" y="3793797"/>
              <a:ext cx="536128" cy="3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T4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322" name="TextBox 321"/>
          <p:cNvSpPr txBox="1"/>
          <p:nvPr/>
        </p:nvSpPr>
        <p:spPr>
          <a:xfrm>
            <a:off x="2069959" y="6269389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Proposed 4T2C pixel circuit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915074" y="6076199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Simulation parameter of 4T2C pixel circuit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0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5223" y="5185076"/>
            <a:ext cx="11027894" cy="16083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Scan[n] becomes high state, T1 and T3 are turned on and the voltage of Node P becomes Data voltage through T1.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time,  other pulses remain low. The current flows through the OLED from VDD to the cathode.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currents during this period can be neglected because the time of the current flows is very short t compared to the frame time.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voltage is stored at the node P is during this period.</a:t>
            </a:r>
          </a:p>
        </p:txBody>
      </p:sp>
      <p:grpSp>
        <p:nvGrpSpPr>
          <p:cNvPr id="322" name="그룹 321"/>
          <p:cNvGrpSpPr/>
          <p:nvPr/>
        </p:nvGrpSpPr>
        <p:grpSpPr>
          <a:xfrm>
            <a:off x="2869555" y="1690688"/>
            <a:ext cx="6452891" cy="3123513"/>
            <a:chOff x="1063461" y="1518636"/>
            <a:chExt cx="6958332" cy="3368171"/>
          </a:xfrm>
        </p:grpSpPr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CECF12F5-0E50-47D7-BEBC-ABBFB1CAFDF9}"/>
                </a:ext>
              </a:extLst>
            </p:cNvPr>
            <p:cNvSpPr txBox="1"/>
            <p:nvPr/>
          </p:nvSpPr>
          <p:spPr>
            <a:xfrm>
              <a:off x="5237272" y="2050959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SCAN[n]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002FC251-7082-4CC2-A5F6-015042298F46}"/>
                </a:ext>
              </a:extLst>
            </p:cNvPr>
            <p:cNvSpPr txBox="1"/>
            <p:nvPr/>
          </p:nvSpPr>
          <p:spPr>
            <a:xfrm>
              <a:off x="5170254" y="257348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SCAN[n+1]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E075326-6051-4B5F-A56D-07D0FC7A6383}"/>
                </a:ext>
              </a:extLst>
            </p:cNvPr>
            <p:cNvSpPr txBox="1"/>
            <p:nvPr/>
          </p:nvSpPr>
          <p:spPr>
            <a:xfrm>
              <a:off x="5327347" y="3134630"/>
              <a:ext cx="560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DATA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D9DBC887-EFD5-4822-BB3A-24748FFC2089}"/>
                </a:ext>
              </a:extLst>
            </p:cNvPr>
            <p:cNvSpPr txBox="1"/>
            <p:nvPr/>
          </p:nvSpPr>
          <p:spPr>
            <a:xfrm>
              <a:off x="5264630" y="3672350"/>
              <a:ext cx="706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Node P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327" name="그룹 326">
              <a:extLst>
                <a:ext uri="{FF2B5EF4-FFF2-40B4-BE49-F238E27FC236}">
                  <a16:creationId xmlns:a16="http://schemas.microsoft.com/office/drawing/2014/main" id="{4AF937D5-8DF0-4FF7-8C87-1589EDAB45E5}"/>
                </a:ext>
              </a:extLst>
            </p:cNvPr>
            <p:cNvGrpSpPr/>
            <p:nvPr/>
          </p:nvGrpSpPr>
          <p:grpSpPr>
            <a:xfrm>
              <a:off x="6117922" y="1577585"/>
              <a:ext cx="1903871" cy="3191974"/>
              <a:chOff x="6274283" y="1137127"/>
              <a:chExt cx="2664296" cy="4466881"/>
            </a:xfrm>
          </p:grpSpPr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62702D14-201D-466A-B57C-4F5832B5237F}"/>
                  </a:ext>
                </a:extLst>
              </p:cNvPr>
              <p:cNvCxnSpPr/>
              <p:nvPr/>
            </p:nvCxnSpPr>
            <p:spPr>
              <a:xfrm>
                <a:off x="6274283" y="2247204"/>
                <a:ext cx="612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475E6B82-B042-411C-918F-CD2BB0BA1064}"/>
                  </a:ext>
                </a:extLst>
              </p:cNvPr>
              <p:cNvCxnSpPr/>
              <p:nvPr/>
            </p:nvCxnSpPr>
            <p:spPr>
              <a:xfrm flipV="1">
                <a:off x="6886351" y="1749195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9964D278-3DCD-4E8E-BB44-105BA12D27E8}"/>
                  </a:ext>
                </a:extLst>
              </p:cNvPr>
              <p:cNvCxnSpPr/>
              <p:nvPr/>
            </p:nvCxnSpPr>
            <p:spPr>
              <a:xfrm flipV="1">
                <a:off x="7246391" y="1749195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A57A5735-6503-45DE-A81B-5B0B97DC617F}"/>
                  </a:ext>
                </a:extLst>
              </p:cNvPr>
              <p:cNvCxnSpPr/>
              <p:nvPr/>
            </p:nvCxnSpPr>
            <p:spPr>
              <a:xfrm>
                <a:off x="7246391" y="2247204"/>
                <a:ext cx="16921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16FCB4DF-1B47-4252-9DE1-CAE18DE303DA}"/>
                  </a:ext>
                </a:extLst>
              </p:cNvPr>
              <p:cNvCxnSpPr/>
              <p:nvPr/>
            </p:nvCxnSpPr>
            <p:spPr>
              <a:xfrm>
                <a:off x="6886351" y="1749195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4884CD99-6097-4754-9E3C-A365EACABAC1}"/>
                  </a:ext>
                </a:extLst>
              </p:cNvPr>
              <p:cNvCxnSpPr/>
              <p:nvPr/>
            </p:nvCxnSpPr>
            <p:spPr>
              <a:xfrm>
                <a:off x="6274283" y="2973331"/>
                <a:ext cx="97210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D83F02D4-EBAB-40AE-BF73-273798A26316}"/>
                  </a:ext>
                </a:extLst>
              </p:cNvPr>
              <p:cNvCxnSpPr/>
              <p:nvPr/>
            </p:nvCxnSpPr>
            <p:spPr>
              <a:xfrm flipV="1">
                <a:off x="7596336" y="2475322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43E06897-FD12-4274-BF4D-9B88524A0B81}"/>
                  </a:ext>
                </a:extLst>
              </p:cNvPr>
              <p:cNvCxnSpPr/>
              <p:nvPr/>
            </p:nvCxnSpPr>
            <p:spPr>
              <a:xfrm>
                <a:off x="7596336" y="2973331"/>
                <a:ext cx="134224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31D2AB37-8477-491E-9513-37CC11E4283C}"/>
                  </a:ext>
                </a:extLst>
              </p:cNvPr>
              <p:cNvCxnSpPr/>
              <p:nvPr/>
            </p:nvCxnSpPr>
            <p:spPr>
              <a:xfrm>
                <a:off x="7236296" y="2475322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CA1C7A38-BB4A-4CAB-8FD5-DA9282CB1990}"/>
                  </a:ext>
                </a:extLst>
              </p:cNvPr>
              <p:cNvCxnSpPr/>
              <p:nvPr/>
            </p:nvCxnSpPr>
            <p:spPr>
              <a:xfrm>
                <a:off x="6274283" y="4533346"/>
                <a:ext cx="612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CFAA5D4A-0D9B-4E68-B32C-3A950FC8FC30}"/>
                  </a:ext>
                </a:extLst>
              </p:cNvPr>
              <p:cNvCxnSpPr/>
              <p:nvPr/>
            </p:nvCxnSpPr>
            <p:spPr>
              <a:xfrm flipV="1">
                <a:off x="6886351" y="4035337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0FB7B9B8-C148-4632-8C1E-65EC7517E44B}"/>
                  </a:ext>
                </a:extLst>
              </p:cNvPr>
              <p:cNvCxnSpPr/>
              <p:nvPr/>
            </p:nvCxnSpPr>
            <p:spPr>
              <a:xfrm>
                <a:off x="6886351" y="4035337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직선 연결선 415">
                <a:extLst>
                  <a:ext uri="{FF2B5EF4-FFF2-40B4-BE49-F238E27FC236}">
                    <a16:creationId xmlns:a16="http://schemas.microsoft.com/office/drawing/2014/main" id="{FCE200A7-6C85-4E3D-A9CB-9B2799B33AFB}"/>
                  </a:ext>
                </a:extLst>
              </p:cNvPr>
              <p:cNvCxnSpPr/>
              <p:nvPr/>
            </p:nvCxnSpPr>
            <p:spPr>
              <a:xfrm>
                <a:off x="7236296" y="3896600"/>
                <a:ext cx="15121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직선 연결선 416">
                <a:extLst>
                  <a:ext uri="{FF2B5EF4-FFF2-40B4-BE49-F238E27FC236}">
                    <a16:creationId xmlns:a16="http://schemas.microsoft.com/office/drawing/2014/main" id="{3A7A51C5-C658-4372-9511-2B34C3E29DC0}"/>
                  </a:ext>
                </a:extLst>
              </p:cNvPr>
              <p:cNvCxnSpPr/>
              <p:nvPr/>
            </p:nvCxnSpPr>
            <p:spPr>
              <a:xfrm>
                <a:off x="6274283" y="3705255"/>
                <a:ext cx="2051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49CF451A-3DC4-4B14-9183-EF84D91E9581}"/>
                  </a:ext>
                </a:extLst>
              </p:cNvPr>
              <p:cNvCxnSpPr/>
              <p:nvPr/>
            </p:nvCxnSpPr>
            <p:spPr>
              <a:xfrm flipV="1">
                <a:off x="6480212" y="3201199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38A4E087-3773-4059-834D-8AFA01BF5A11}"/>
                  </a:ext>
                </a:extLst>
              </p:cNvPr>
              <p:cNvCxnSpPr/>
              <p:nvPr/>
            </p:nvCxnSpPr>
            <p:spPr>
              <a:xfrm>
                <a:off x="6472305" y="3201199"/>
                <a:ext cx="24662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C3EEBC59-C716-4472-850C-12B735CEAFCA}"/>
                  </a:ext>
                </a:extLst>
              </p:cNvPr>
              <p:cNvCxnSpPr/>
              <p:nvPr/>
            </p:nvCxnSpPr>
            <p:spPr>
              <a:xfrm flipV="1">
                <a:off x="6886351" y="1376321"/>
                <a:ext cx="0" cy="4227687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D39E3F75-04DC-4C6F-853E-5E6F9CD45018}"/>
                  </a:ext>
                </a:extLst>
              </p:cNvPr>
              <p:cNvCxnSpPr/>
              <p:nvPr/>
            </p:nvCxnSpPr>
            <p:spPr>
              <a:xfrm flipV="1">
                <a:off x="7246391" y="1379515"/>
                <a:ext cx="0" cy="4224493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034F7799-B18C-46BE-B9D7-C6E5ADD5DAC4}"/>
                  </a:ext>
                </a:extLst>
              </p:cNvPr>
              <p:cNvCxnSpPr/>
              <p:nvPr/>
            </p:nvCxnSpPr>
            <p:spPr>
              <a:xfrm flipV="1">
                <a:off x="7246391" y="2486461"/>
                <a:ext cx="0" cy="51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653E85F4-C46D-4D1D-AF48-5D80B32F281C}"/>
                  </a:ext>
                </a:extLst>
              </p:cNvPr>
              <p:cNvCxnSpPr/>
              <p:nvPr/>
            </p:nvCxnSpPr>
            <p:spPr>
              <a:xfrm flipV="1">
                <a:off x="7246391" y="3914777"/>
                <a:ext cx="0" cy="1318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AE8ECCDA-2FF1-4BCF-A55E-BBED38AA13EE}"/>
                  </a:ext>
                </a:extLst>
              </p:cNvPr>
              <p:cNvCxnSpPr/>
              <p:nvPr/>
            </p:nvCxnSpPr>
            <p:spPr>
              <a:xfrm flipV="1">
                <a:off x="7596336" y="1379515"/>
                <a:ext cx="0" cy="4224493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타원 424">
                <a:extLst>
                  <a:ext uri="{FF2B5EF4-FFF2-40B4-BE49-F238E27FC236}">
                    <a16:creationId xmlns:a16="http://schemas.microsoft.com/office/drawing/2014/main" id="{CC5B78BB-B06E-4CA8-9820-BD513F06F9EB}"/>
                  </a:ext>
                </a:extLst>
              </p:cNvPr>
              <p:cNvSpPr/>
              <p:nvPr/>
            </p:nvSpPr>
            <p:spPr>
              <a:xfrm>
                <a:off x="6929228" y="1137127"/>
                <a:ext cx="239193" cy="2391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1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426" name="타원 425">
                <a:extLst>
                  <a:ext uri="{FF2B5EF4-FFF2-40B4-BE49-F238E27FC236}">
                    <a16:creationId xmlns:a16="http://schemas.microsoft.com/office/drawing/2014/main" id="{79E75856-FA3D-4DBB-90FD-B7B371426A8E}"/>
                  </a:ext>
                </a:extLst>
              </p:cNvPr>
              <p:cNvSpPr/>
              <p:nvPr/>
            </p:nvSpPr>
            <p:spPr>
              <a:xfrm>
                <a:off x="7322506" y="1137127"/>
                <a:ext cx="239193" cy="2391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2</a:t>
                </a:r>
                <a:endParaRPr lang="ko-KR" altLang="en-US" sz="1200" b="1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427" name="타원 426">
                <a:extLst>
                  <a:ext uri="{FF2B5EF4-FFF2-40B4-BE49-F238E27FC236}">
                    <a16:creationId xmlns:a16="http://schemas.microsoft.com/office/drawing/2014/main" id="{B33F988A-F7BA-48EB-8E93-87C5E90F8D87}"/>
                  </a:ext>
                </a:extLst>
              </p:cNvPr>
              <p:cNvSpPr/>
              <p:nvPr/>
            </p:nvSpPr>
            <p:spPr>
              <a:xfrm>
                <a:off x="7685312" y="1137127"/>
                <a:ext cx="239193" cy="2391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3</a:t>
                </a:r>
                <a:endParaRPr lang="ko-KR" altLang="en-US" sz="1200" b="1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99E203E4-7DF6-4D0A-9BAA-3B25D8EB9E8D}"/>
                  </a:ext>
                </a:extLst>
              </p:cNvPr>
              <p:cNvCxnSpPr/>
              <p:nvPr/>
            </p:nvCxnSpPr>
            <p:spPr>
              <a:xfrm>
                <a:off x="6274283" y="5379070"/>
                <a:ext cx="612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AA77FA26-F8A7-42F3-B751-7D4F4D7E1637}"/>
                  </a:ext>
                </a:extLst>
              </p:cNvPr>
              <p:cNvCxnSpPr/>
              <p:nvPr/>
            </p:nvCxnSpPr>
            <p:spPr>
              <a:xfrm flipV="1">
                <a:off x="6886351" y="5074167"/>
                <a:ext cx="0" cy="3049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C942B9BD-F034-4F14-BF4E-3A381449B931}"/>
                  </a:ext>
                </a:extLst>
              </p:cNvPr>
              <p:cNvCxnSpPr/>
              <p:nvPr/>
            </p:nvCxnSpPr>
            <p:spPr>
              <a:xfrm>
                <a:off x="6886351" y="5074167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128BA32E-1C98-435F-8758-F6D52F913EDD}"/>
                  </a:ext>
                </a:extLst>
              </p:cNvPr>
              <p:cNvCxnSpPr/>
              <p:nvPr/>
            </p:nvCxnSpPr>
            <p:spPr>
              <a:xfrm>
                <a:off x="7236296" y="4853786"/>
                <a:ext cx="15121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C46F58BE-8B14-4B66-B4DA-B1EEDA3CDCA1}"/>
                  </a:ext>
                </a:extLst>
              </p:cNvPr>
              <p:cNvCxnSpPr/>
              <p:nvPr/>
            </p:nvCxnSpPr>
            <p:spPr>
              <a:xfrm flipV="1">
                <a:off x="7246391" y="4853786"/>
                <a:ext cx="0" cy="220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14E625AD-79BA-40C0-8808-B515E211864C}"/>
                </a:ext>
              </a:extLst>
            </p:cNvPr>
            <p:cNvSpPr txBox="1"/>
            <p:nvPr/>
          </p:nvSpPr>
          <p:spPr>
            <a:xfrm>
              <a:off x="5352995" y="4322619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I</a:t>
              </a:r>
              <a:r>
                <a:rPr lang="en-US" altLang="ko-KR" sz="1200" b="1" baseline="-25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OLED </a:t>
              </a:r>
              <a:endParaRPr lang="ko-KR" altLang="en-US" sz="1200" b="1" baseline="-2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29" name="직선 연결선 328">
              <a:extLst>
                <a:ext uri="{FF2B5EF4-FFF2-40B4-BE49-F238E27FC236}">
                  <a16:creationId xmlns:a16="http://schemas.microsoft.com/office/drawing/2014/main" id="{BF3701CE-CD35-4E35-8F51-BBC75B9735D4}"/>
                </a:ext>
              </a:extLst>
            </p:cNvPr>
            <p:cNvCxnSpPr/>
            <p:nvPr/>
          </p:nvCxnSpPr>
          <p:spPr>
            <a:xfrm>
              <a:off x="2989114" y="3540860"/>
              <a:ext cx="0" cy="182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그룹 329">
              <a:extLst>
                <a:ext uri="{FF2B5EF4-FFF2-40B4-BE49-F238E27FC236}">
                  <a16:creationId xmlns:a16="http://schemas.microsoft.com/office/drawing/2014/main" id="{F6181A27-0983-4C19-A532-6298449B7659}"/>
                </a:ext>
              </a:extLst>
            </p:cNvPr>
            <p:cNvGrpSpPr/>
            <p:nvPr/>
          </p:nvGrpSpPr>
          <p:grpSpPr>
            <a:xfrm>
              <a:off x="1974919" y="2682731"/>
              <a:ext cx="373758" cy="140159"/>
              <a:chOff x="3275856" y="1880828"/>
              <a:chExt cx="576064" cy="216024"/>
            </a:xfrm>
          </p:grpSpPr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618A723D-DA95-4C6F-B374-A897A7CBC7C2}"/>
                  </a:ext>
                </a:extLst>
              </p:cNvPr>
              <p:cNvCxnSpPr/>
              <p:nvPr/>
            </p:nvCxnSpPr>
            <p:spPr>
              <a:xfrm flipH="1">
                <a:off x="3383869" y="1952836"/>
                <a:ext cx="36004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AD2E560A-863B-4482-A7B7-B8E307485DA5}"/>
                  </a:ext>
                </a:extLst>
              </p:cNvPr>
              <p:cNvCxnSpPr/>
              <p:nvPr/>
            </p:nvCxnSpPr>
            <p:spPr>
              <a:xfrm>
                <a:off x="3743908" y="1952836"/>
                <a:ext cx="0" cy="144016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6755DC2F-84E7-48A8-A202-C2AFE11BB58E}"/>
                  </a:ext>
                </a:extLst>
              </p:cNvPr>
              <p:cNvCxnSpPr/>
              <p:nvPr/>
            </p:nvCxnSpPr>
            <p:spPr>
              <a:xfrm>
                <a:off x="3383868" y="1952836"/>
                <a:ext cx="0" cy="144016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CB831B94-44B2-4C7C-829B-FB0728B4454E}"/>
                  </a:ext>
                </a:extLst>
              </p:cNvPr>
              <p:cNvCxnSpPr/>
              <p:nvPr/>
            </p:nvCxnSpPr>
            <p:spPr>
              <a:xfrm flipH="1">
                <a:off x="3383869" y="1880828"/>
                <a:ext cx="36004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1380AF9C-27B4-4849-90FA-CC74BE380B9F}"/>
                  </a:ext>
                </a:extLst>
              </p:cNvPr>
              <p:cNvCxnSpPr/>
              <p:nvPr/>
            </p:nvCxnSpPr>
            <p:spPr>
              <a:xfrm>
                <a:off x="3743908" y="2096852"/>
                <a:ext cx="10801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53FF90E5-5E34-40A3-9119-CB02E4656C40}"/>
                  </a:ext>
                </a:extLst>
              </p:cNvPr>
              <p:cNvCxnSpPr/>
              <p:nvPr/>
            </p:nvCxnSpPr>
            <p:spPr>
              <a:xfrm>
                <a:off x="3275856" y="2096852"/>
                <a:ext cx="10801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직선 연결선 330">
              <a:extLst>
                <a:ext uri="{FF2B5EF4-FFF2-40B4-BE49-F238E27FC236}">
                  <a16:creationId xmlns:a16="http://schemas.microsoft.com/office/drawing/2014/main" id="{8044033E-A354-4F52-9215-942DA5D6065D}"/>
                </a:ext>
              </a:extLst>
            </p:cNvPr>
            <p:cNvCxnSpPr/>
            <p:nvPr/>
          </p:nvCxnSpPr>
          <p:spPr>
            <a:xfrm>
              <a:off x="2348677" y="2822891"/>
              <a:ext cx="617078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직선 연결선 331">
              <a:extLst>
                <a:ext uri="{FF2B5EF4-FFF2-40B4-BE49-F238E27FC236}">
                  <a16:creationId xmlns:a16="http://schemas.microsoft.com/office/drawing/2014/main" id="{C001CBB5-643C-4BF3-BDFF-6E47B5056580}"/>
                </a:ext>
              </a:extLst>
            </p:cNvPr>
            <p:cNvCxnSpPr/>
            <p:nvPr/>
          </p:nvCxnSpPr>
          <p:spPr>
            <a:xfrm>
              <a:off x="2989114" y="2565932"/>
              <a:ext cx="0" cy="583997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3" name="그룹 332">
              <a:extLst>
                <a:ext uri="{FF2B5EF4-FFF2-40B4-BE49-F238E27FC236}">
                  <a16:creationId xmlns:a16="http://schemas.microsoft.com/office/drawing/2014/main" id="{27DEA044-6AB9-4664-A3BE-BDFDED036F60}"/>
                </a:ext>
              </a:extLst>
            </p:cNvPr>
            <p:cNvGrpSpPr/>
            <p:nvPr/>
          </p:nvGrpSpPr>
          <p:grpSpPr>
            <a:xfrm>
              <a:off x="3353151" y="2495852"/>
              <a:ext cx="70080" cy="140159"/>
              <a:chOff x="4535996" y="2456892"/>
              <a:chExt cx="108012" cy="216024"/>
            </a:xfrm>
          </p:grpSpPr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F7B51E65-70B4-4B32-A084-D0CCE447BF44}"/>
                  </a:ext>
                </a:extLst>
              </p:cNvPr>
              <p:cNvCxnSpPr/>
              <p:nvPr/>
            </p:nvCxnSpPr>
            <p:spPr>
              <a:xfrm>
                <a:off x="4535996" y="2456892"/>
                <a:ext cx="0" cy="216024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428053F5-E6B1-4BC0-AE42-F30D36CF68B9}"/>
                  </a:ext>
                </a:extLst>
              </p:cNvPr>
              <p:cNvCxnSpPr/>
              <p:nvPr/>
            </p:nvCxnSpPr>
            <p:spPr>
              <a:xfrm>
                <a:off x="4644008" y="2456892"/>
                <a:ext cx="0" cy="216024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4" name="직선 연결선 333">
              <a:extLst>
                <a:ext uri="{FF2B5EF4-FFF2-40B4-BE49-F238E27FC236}">
                  <a16:creationId xmlns:a16="http://schemas.microsoft.com/office/drawing/2014/main" id="{E27AFF03-7DC2-4F3F-B000-ED05FCD65E9B}"/>
                </a:ext>
              </a:extLst>
            </p:cNvPr>
            <p:cNvCxnSpPr/>
            <p:nvPr/>
          </p:nvCxnSpPr>
          <p:spPr>
            <a:xfrm>
              <a:off x="2989114" y="2565932"/>
              <a:ext cx="364037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직선 연결선 334">
              <a:extLst>
                <a:ext uri="{FF2B5EF4-FFF2-40B4-BE49-F238E27FC236}">
                  <a16:creationId xmlns:a16="http://schemas.microsoft.com/office/drawing/2014/main" id="{AE88DFB7-98DF-4D62-8107-9247558D7D3C}"/>
                </a:ext>
              </a:extLst>
            </p:cNvPr>
            <p:cNvCxnSpPr/>
            <p:nvPr/>
          </p:nvCxnSpPr>
          <p:spPr>
            <a:xfrm>
              <a:off x="3423231" y="2565932"/>
              <a:ext cx="364037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직선 연결선 335">
              <a:extLst>
                <a:ext uri="{FF2B5EF4-FFF2-40B4-BE49-F238E27FC236}">
                  <a16:creationId xmlns:a16="http://schemas.microsoft.com/office/drawing/2014/main" id="{DABA320D-8BCC-4A76-AF77-059436508FF2}"/>
                </a:ext>
              </a:extLst>
            </p:cNvPr>
            <p:cNvCxnSpPr/>
            <p:nvPr/>
          </p:nvCxnSpPr>
          <p:spPr>
            <a:xfrm rot="16200000" flipH="1">
              <a:off x="3590835" y="2822891"/>
              <a:ext cx="23359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336">
              <a:extLst>
                <a:ext uri="{FF2B5EF4-FFF2-40B4-BE49-F238E27FC236}">
                  <a16:creationId xmlns:a16="http://schemas.microsoft.com/office/drawing/2014/main" id="{BA5E449B-05DE-4210-9574-54BF3A0A3BE2}"/>
                </a:ext>
              </a:extLst>
            </p:cNvPr>
            <p:cNvCxnSpPr/>
            <p:nvPr/>
          </p:nvCxnSpPr>
          <p:spPr>
            <a:xfrm rot="16200000">
              <a:off x="3754354" y="2659371"/>
              <a:ext cx="0" cy="93439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직선 연결선 337">
              <a:extLst>
                <a:ext uri="{FF2B5EF4-FFF2-40B4-BE49-F238E27FC236}">
                  <a16:creationId xmlns:a16="http://schemas.microsoft.com/office/drawing/2014/main" id="{C4E3CC79-FEF5-4362-9BF9-EC39CAAEBC59}"/>
                </a:ext>
              </a:extLst>
            </p:cNvPr>
            <p:cNvCxnSpPr/>
            <p:nvPr/>
          </p:nvCxnSpPr>
          <p:spPr>
            <a:xfrm rot="16200000">
              <a:off x="3754354" y="2892970"/>
              <a:ext cx="0" cy="93439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직선 연결선 338">
              <a:extLst>
                <a:ext uri="{FF2B5EF4-FFF2-40B4-BE49-F238E27FC236}">
                  <a16:creationId xmlns:a16="http://schemas.microsoft.com/office/drawing/2014/main" id="{1ECA0274-7004-4788-A91A-BAC9F0201B2F}"/>
                </a:ext>
              </a:extLst>
            </p:cNvPr>
            <p:cNvCxnSpPr/>
            <p:nvPr/>
          </p:nvCxnSpPr>
          <p:spPr>
            <a:xfrm rot="16200000" flipH="1">
              <a:off x="3544115" y="2822891"/>
              <a:ext cx="23359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직선 연결선 339">
              <a:extLst>
                <a:ext uri="{FF2B5EF4-FFF2-40B4-BE49-F238E27FC236}">
                  <a16:creationId xmlns:a16="http://schemas.microsoft.com/office/drawing/2014/main" id="{F9040E6D-4AE8-440F-B239-7B4987B23AD4}"/>
                </a:ext>
              </a:extLst>
            </p:cNvPr>
            <p:cNvCxnSpPr/>
            <p:nvPr/>
          </p:nvCxnSpPr>
          <p:spPr>
            <a:xfrm flipV="1">
              <a:off x="3801074" y="2560389"/>
              <a:ext cx="0" cy="145702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>
              <a:extLst>
                <a:ext uri="{FF2B5EF4-FFF2-40B4-BE49-F238E27FC236}">
                  <a16:creationId xmlns:a16="http://schemas.microsoft.com/office/drawing/2014/main" id="{20EC50A1-19A6-4C7A-A0AA-1C1336B451B1}"/>
                </a:ext>
              </a:extLst>
            </p:cNvPr>
            <p:cNvCxnSpPr>
              <a:cxnSpLocks/>
              <a:stCxn id="344" idx="3"/>
            </p:cNvCxnSpPr>
            <p:nvPr/>
          </p:nvCxnSpPr>
          <p:spPr>
            <a:xfrm flipV="1">
              <a:off x="3793691" y="2927706"/>
              <a:ext cx="1481" cy="92382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직선 연결선 341">
              <a:extLst>
                <a:ext uri="{FF2B5EF4-FFF2-40B4-BE49-F238E27FC236}">
                  <a16:creationId xmlns:a16="http://schemas.microsoft.com/office/drawing/2014/main" id="{3311768C-CE65-42B4-B54F-C34EF4437B0C}"/>
                </a:ext>
              </a:extLst>
            </p:cNvPr>
            <p:cNvCxnSpPr/>
            <p:nvPr/>
          </p:nvCxnSpPr>
          <p:spPr>
            <a:xfrm>
              <a:off x="2988541" y="2822891"/>
              <a:ext cx="670903" cy="0"/>
            </a:xfrm>
            <a:prstGeom prst="line">
              <a:avLst/>
            </a:prstGeom>
            <a:ln w="25400">
              <a:solidFill>
                <a:srgbClr val="03A1A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직선 연결선 342">
              <a:extLst>
                <a:ext uri="{FF2B5EF4-FFF2-40B4-BE49-F238E27FC236}">
                  <a16:creationId xmlns:a16="http://schemas.microsoft.com/office/drawing/2014/main" id="{2D5E5AD4-50F8-480A-B5BE-F4A31B0EF719}"/>
                </a:ext>
              </a:extLst>
            </p:cNvPr>
            <p:cNvCxnSpPr/>
            <p:nvPr/>
          </p:nvCxnSpPr>
          <p:spPr>
            <a:xfrm flipV="1">
              <a:off x="3796988" y="1888495"/>
              <a:ext cx="0" cy="684991"/>
            </a:xfrm>
            <a:prstGeom prst="line">
              <a:avLst/>
            </a:prstGeom>
            <a:ln w="25400">
              <a:solidFill>
                <a:srgbClr val="03A1A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이등변 삼각형 343">
              <a:extLst>
                <a:ext uri="{FF2B5EF4-FFF2-40B4-BE49-F238E27FC236}">
                  <a16:creationId xmlns:a16="http://schemas.microsoft.com/office/drawing/2014/main" id="{16B93BCB-77C2-4D78-A7FA-28A37987F6A4}"/>
                </a:ext>
              </a:extLst>
            </p:cNvPr>
            <p:cNvSpPr/>
            <p:nvPr/>
          </p:nvSpPr>
          <p:spPr>
            <a:xfrm flipV="1">
              <a:off x="3714695" y="3851526"/>
              <a:ext cx="157992" cy="136200"/>
            </a:xfrm>
            <a:prstGeom prst="triangle">
              <a:avLst/>
            </a:prstGeom>
            <a:solidFill>
              <a:srgbClr val="03A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45" name="직선 연결선 344">
              <a:extLst>
                <a:ext uri="{FF2B5EF4-FFF2-40B4-BE49-F238E27FC236}">
                  <a16:creationId xmlns:a16="http://schemas.microsoft.com/office/drawing/2014/main" id="{6B7BDCC5-5813-4706-85AD-4A69DAFD7BB0}"/>
                </a:ext>
              </a:extLst>
            </p:cNvPr>
            <p:cNvCxnSpPr>
              <a:cxnSpLocks/>
            </p:cNvCxnSpPr>
            <p:nvPr/>
          </p:nvCxnSpPr>
          <p:spPr>
            <a:xfrm>
              <a:off x="3707634" y="3991964"/>
              <a:ext cx="165053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직선 연결선 345">
              <a:extLst>
                <a:ext uri="{FF2B5EF4-FFF2-40B4-BE49-F238E27FC236}">
                  <a16:creationId xmlns:a16="http://schemas.microsoft.com/office/drawing/2014/main" id="{1A564B50-9E52-46FA-9477-C94AB6AF1427}"/>
                </a:ext>
              </a:extLst>
            </p:cNvPr>
            <p:cNvCxnSpPr/>
            <p:nvPr/>
          </p:nvCxnSpPr>
          <p:spPr>
            <a:xfrm>
              <a:off x="3650567" y="1885198"/>
              <a:ext cx="298072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1532D156-350E-4F0D-9641-1F69E70959A8}"/>
                </a:ext>
              </a:extLst>
            </p:cNvPr>
            <p:cNvSpPr txBox="1"/>
            <p:nvPr/>
          </p:nvSpPr>
          <p:spPr>
            <a:xfrm>
              <a:off x="3560601" y="163976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VDD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48" name="직선 연결선 347">
              <a:extLst>
                <a:ext uri="{FF2B5EF4-FFF2-40B4-BE49-F238E27FC236}">
                  <a16:creationId xmlns:a16="http://schemas.microsoft.com/office/drawing/2014/main" id="{59A987AB-6014-493E-AF0A-D653947AE15F}"/>
                </a:ext>
              </a:extLst>
            </p:cNvPr>
            <p:cNvCxnSpPr/>
            <p:nvPr/>
          </p:nvCxnSpPr>
          <p:spPr>
            <a:xfrm rot="5400000">
              <a:off x="2989114" y="3079849"/>
              <a:ext cx="0" cy="140159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직선 연결선 348">
              <a:extLst>
                <a:ext uri="{FF2B5EF4-FFF2-40B4-BE49-F238E27FC236}">
                  <a16:creationId xmlns:a16="http://schemas.microsoft.com/office/drawing/2014/main" id="{0B2F9780-8E9B-48C0-AEB8-08C7AE544D43}"/>
                </a:ext>
              </a:extLst>
            </p:cNvPr>
            <p:cNvCxnSpPr/>
            <p:nvPr/>
          </p:nvCxnSpPr>
          <p:spPr>
            <a:xfrm rot="5400000">
              <a:off x="2989114" y="3149929"/>
              <a:ext cx="0" cy="140159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직선 연결선 349">
              <a:extLst>
                <a:ext uri="{FF2B5EF4-FFF2-40B4-BE49-F238E27FC236}">
                  <a16:creationId xmlns:a16="http://schemas.microsoft.com/office/drawing/2014/main" id="{0FDCB78E-515C-43A4-B458-98D61DA31F66}"/>
                </a:ext>
              </a:extLst>
            </p:cNvPr>
            <p:cNvCxnSpPr/>
            <p:nvPr/>
          </p:nvCxnSpPr>
          <p:spPr>
            <a:xfrm>
              <a:off x="2989114" y="3220008"/>
              <a:ext cx="0" cy="311738"/>
            </a:xfrm>
            <a:prstGeom prst="line">
              <a:avLst/>
            </a:prstGeom>
            <a:ln w="25400">
              <a:solidFill>
                <a:srgbClr val="03A1A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그룹 350">
              <a:extLst>
                <a:ext uri="{FF2B5EF4-FFF2-40B4-BE49-F238E27FC236}">
                  <a16:creationId xmlns:a16="http://schemas.microsoft.com/office/drawing/2014/main" id="{8AE9030B-AED4-4A7F-93D8-425593E90089}"/>
                </a:ext>
              </a:extLst>
            </p:cNvPr>
            <p:cNvGrpSpPr/>
            <p:nvPr/>
          </p:nvGrpSpPr>
          <p:grpSpPr>
            <a:xfrm rot="16200000">
              <a:off x="2732156" y="3774458"/>
              <a:ext cx="373758" cy="140159"/>
              <a:chOff x="3275856" y="1880828"/>
              <a:chExt cx="576064" cy="216024"/>
            </a:xfrm>
          </p:grpSpPr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DDB51D94-E9EA-4A37-9E3A-681239459230}"/>
                  </a:ext>
                </a:extLst>
              </p:cNvPr>
              <p:cNvCxnSpPr/>
              <p:nvPr/>
            </p:nvCxnSpPr>
            <p:spPr>
              <a:xfrm flipH="1">
                <a:off x="3383868" y="1952836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CC5E0FAF-36D2-47D6-AEE6-02492764FC86}"/>
                  </a:ext>
                </a:extLst>
              </p:cNvPr>
              <p:cNvCxnSpPr/>
              <p:nvPr/>
            </p:nvCxnSpPr>
            <p:spPr>
              <a:xfrm>
                <a:off x="3743908" y="1952836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28D4C4D8-2B0A-4128-AE42-E3AA19CD14F5}"/>
                  </a:ext>
                </a:extLst>
              </p:cNvPr>
              <p:cNvCxnSpPr/>
              <p:nvPr/>
            </p:nvCxnSpPr>
            <p:spPr>
              <a:xfrm>
                <a:off x="3383868" y="1952836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B579B212-1E38-4819-B02B-0AC4C9E82B43}"/>
                  </a:ext>
                </a:extLst>
              </p:cNvPr>
              <p:cNvCxnSpPr/>
              <p:nvPr/>
            </p:nvCxnSpPr>
            <p:spPr>
              <a:xfrm flipH="1">
                <a:off x="3383868" y="1880828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B106554F-43D9-4D79-8FD6-7C94A269267A}"/>
                  </a:ext>
                </a:extLst>
              </p:cNvPr>
              <p:cNvCxnSpPr/>
              <p:nvPr/>
            </p:nvCxnSpPr>
            <p:spPr>
              <a:xfrm>
                <a:off x="3743908" y="2096852"/>
                <a:ext cx="108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F1CBA1E7-94C5-4E94-8FB2-DB71D12BF178}"/>
                  </a:ext>
                </a:extLst>
              </p:cNvPr>
              <p:cNvCxnSpPr/>
              <p:nvPr/>
            </p:nvCxnSpPr>
            <p:spPr>
              <a:xfrm>
                <a:off x="3275856" y="2096852"/>
                <a:ext cx="1080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그룹 351">
              <a:extLst>
                <a:ext uri="{FF2B5EF4-FFF2-40B4-BE49-F238E27FC236}">
                  <a16:creationId xmlns:a16="http://schemas.microsoft.com/office/drawing/2014/main" id="{168071F0-B4AB-4A7F-90F8-58BD226DA0C4}"/>
                </a:ext>
              </a:extLst>
            </p:cNvPr>
            <p:cNvGrpSpPr/>
            <p:nvPr/>
          </p:nvGrpSpPr>
          <p:grpSpPr>
            <a:xfrm rot="16200000">
              <a:off x="2161798" y="3780645"/>
              <a:ext cx="373758" cy="140159"/>
              <a:chOff x="3275856" y="1880828"/>
              <a:chExt cx="576064" cy="216024"/>
            </a:xfrm>
          </p:grpSpPr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EC92641A-A601-46BC-9CF7-E9D14D5B481A}"/>
                  </a:ext>
                </a:extLst>
              </p:cNvPr>
              <p:cNvCxnSpPr/>
              <p:nvPr/>
            </p:nvCxnSpPr>
            <p:spPr>
              <a:xfrm flipH="1">
                <a:off x="3383868" y="1952836"/>
                <a:ext cx="36004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37DE6CED-14FB-4185-854D-FC79B1B6B924}"/>
                  </a:ext>
                </a:extLst>
              </p:cNvPr>
              <p:cNvCxnSpPr/>
              <p:nvPr/>
            </p:nvCxnSpPr>
            <p:spPr>
              <a:xfrm>
                <a:off x="3743908" y="1952836"/>
                <a:ext cx="0" cy="144016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C3E74F79-90DA-4003-B82D-1508013BC4C9}"/>
                  </a:ext>
                </a:extLst>
              </p:cNvPr>
              <p:cNvCxnSpPr/>
              <p:nvPr/>
            </p:nvCxnSpPr>
            <p:spPr>
              <a:xfrm>
                <a:off x="3383868" y="1952836"/>
                <a:ext cx="0" cy="144016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96A20E4D-34AE-47D6-A1F9-52613224BED6}"/>
                  </a:ext>
                </a:extLst>
              </p:cNvPr>
              <p:cNvCxnSpPr/>
              <p:nvPr/>
            </p:nvCxnSpPr>
            <p:spPr>
              <a:xfrm flipH="1">
                <a:off x="3383868" y="1880828"/>
                <a:ext cx="36004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47AD9D3E-4837-45B7-AFAF-30C3F888C93F}"/>
                  </a:ext>
                </a:extLst>
              </p:cNvPr>
              <p:cNvCxnSpPr/>
              <p:nvPr/>
            </p:nvCxnSpPr>
            <p:spPr>
              <a:xfrm>
                <a:off x="3743908" y="2096852"/>
                <a:ext cx="10801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C5318D83-E5C2-485A-BD19-4CE469DF0D07}"/>
                  </a:ext>
                </a:extLst>
              </p:cNvPr>
              <p:cNvCxnSpPr/>
              <p:nvPr/>
            </p:nvCxnSpPr>
            <p:spPr>
              <a:xfrm>
                <a:off x="3275856" y="2096852"/>
                <a:ext cx="10801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3" name="직선 연결선 352">
              <a:extLst>
                <a:ext uri="{FF2B5EF4-FFF2-40B4-BE49-F238E27FC236}">
                  <a16:creationId xmlns:a16="http://schemas.microsoft.com/office/drawing/2014/main" id="{CF2583DE-6722-414F-9AD1-4309605717BE}"/>
                </a:ext>
              </a:extLst>
            </p:cNvPr>
            <p:cNvCxnSpPr/>
            <p:nvPr/>
          </p:nvCxnSpPr>
          <p:spPr>
            <a:xfrm flipV="1">
              <a:off x="2418756" y="3523687"/>
              <a:ext cx="0" cy="136203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직선 연결선 353">
              <a:extLst>
                <a:ext uri="{FF2B5EF4-FFF2-40B4-BE49-F238E27FC236}">
                  <a16:creationId xmlns:a16="http://schemas.microsoft.com/office/drawing/2014/main" id="{2522F412-E575-43A9-87DB-D90C56BAA942}"/>
                </a:ext>
              </a:extLst>
            </p:cNvPr>
            <p:cNvCxnSpPr/>
            <p:nvPr/>
          </p:nvCxnSpPr>
          <p:spPr>
            <a:xfrm>
              <a:off x="2418756" y="3523687"/>
              <a:ext cx="569785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직선 연결선 354">
              <a:extLst>
                <a:ext uri="{FF2B5EF4-FFF2-40B4-BE49-F238E27FC236}">
                  <a16:creationId xmlns:a16="http://schemas.microsoft.com/office/drawing/2014/main" id="{3FAECEC7-2174-4201-90A4-A902C1001BEC}"/>
                </a:ext>
              </a:extLst>
            </p:cNvPr>
            <p:cNvCxnSpPr/>
            <p:nvPr/>
          </p:nvCxnSpPr>
          <p:spPr>
            <a:xfrm flipV="1">
              <a:off x="2161798" y="1795058"/>
              <a:ext cx="0" cy="2055667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87894C1B-6F08-46D9-8C1C-FD94544034B6}"/>
                </a:ext>
              </a:extLst>
            </p:cNvPr>
            <p:cNvSpPr txBox="1"/>
            <p:nvPr/>
          </p:nvSpPr>
          <p:spPr>
            <a:xfrm>
              <a:off x="1808446" y="1518636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SCAN[n]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57" name="직선 연결선 356">
              <a:extLst>
                <a:ext uri="{FF2B5EF4-FFF2-40B4-BE49-F238E27FC236}">
                  <a16:creationId xmlns:a16="http://schemas.microsoft.com/office/drawing/2014/main" id="{D8871554-23B2-4EEB-8B1D-ADD392A43CCB}"/>
                </a:ext>
              </a:extLst>
            </p:cNvPr>
            <p:cNvCxnSpPr/>
            <p:nvPr/>
          </p:nvCxnSpPr>
          <p:spPr>
            <a:xfrm flipH="1">
              <a:off x="2161798" y="3850725"/>
              <a:ext cx="11679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직선 연결선 357">
              <a:extLst>
                <a:ext uri="{FF2B5EF4-FFF2-40B4-BE49-F238E27FC236}">
                  <a16:creationId xmlns:a16="http://schemas.microsoft.com/office/drawing/2014/main" id="{89E96DB4-6090-4E61-8674-7B7CD079861A}"/>
                </a:ext>
              </a:extLst>
            </p:cNvPr>
            <p:cNvCxnSpPr/>
            <p:nvPr/>
          </p:nvCxnSpPr>
          <p:spPr>
            <a:xfrm>
              <a:off x="1601161" y="2822891"/>
              <a:ext cx="407096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직선 연결선 358">
              <a:extLst>
                <a:ext uri="{FF2B5EF4-FFF2-40B4-BE49-F238E27FC236}">
                  <a16:creationId xmlns:a16="http://schemas.microsoft.com/office/drawing/2014/main" id="{6F277BB2-898F-4D09-8642-F1467CB378DC}"/>
                </a:ext>
              </a:extLst>
            </p:cNvPr>
            <p:cNvCxnSpPr/>
            <p:nvPr/>
          </p:nvCxnSpPr>
          <p:spPr>
            <a:xfrm>
              <a:off x="2418756" y="4033647"/>
              <a:ext cx="0" cy="346965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직선 연결선 359">
              <a:extLst>
                <a:ext uri="{FF2B5EF4-FFF2-40B4-BE49-F238E27FC236}">
                  <a16:creationId xmlns:a16="http://schemas.microsoft.com/office/drawing/2014/main" id="{D79B31C0-E125-444D-A34D-BA48F9B4D5F7}"/>
                </a:ext>
              </a:extLst>
            </p:cNvPr>
            <p:cNvCxnSpPr/>
            <p:nvPr/>
          </p:nvCxnSpPr>
          <p:spPr>
            <a:xfrm>
              <a:off x="3673761" y="4407516"/>
              <a:ext cx="239860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직선 연결선 360">
              <a:extLst>
                <a:ext uri="{FF2B5EF4-FFF2-40B4-BE49-F238E27FC236}">
                  <a16:creationId xmlns:a16="http://schemas.microsoft.com/office/drawing/2014/main" id="{1F943A6A-DF0D-43B6-ADFD-7C157AF388E2}"/>
                </a:ext>
              </a:extLst>
            </p:cNvPr>
            <p:cNvCxnSpPr/>
            <p:nvPr/>
          </p:nvCxnSpPr>
          <p:spPr>
            <a:xfrm>
              <a:off x="3716492" y="4454236"/>
              <a:ext cx="16351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직선 연결선 361">
              <a:extLst>
                <a:ext uri="{FF2B5EF4-FFF2-40B4-BE49-F238E27FC236}">
                  <a16:creationId xmlns:a16="http://schemas.microsoft.com/office/drawing/2014/main" id="{D89E112B-D79F-4708-A403-869E797FDD78}"/>
                </a:ext>
              </a:extLst>
            </p:cNvPr>
            <p:cNvCxnSpPr/>
            <p:nvPr/>
          </p:nvCxnSpPr>
          <p:spPr>
            <a:xfrm>
              <a:off x="3763212" y="4500955"/>
              <a:ext cx="7007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직선 연결선 362">
              <a:extLst>
                <a:ext uri="{FF2B5EF4-FFF2-40B4-BE49-F238E27FC236}">
                  <a16:creationId xmlns:a16="http://schemas.microsoft.com/office/drawing/2014/main" id="{670725EF-D93B-454C-866C-6CE0D0A78B8F}"/>
                </a:ext>
              </a:extLst>
            </p:cNvPr>
            <p:cNvCxnSpPr/>
            <p:nvPr/>
          </p:nvCxnSpPr>
          <p:spPr>
            <a:xfrm>
              <a:off x="2989114" y="4002564"/>
              <a:ext cx="0" cy="642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직선 연결선 363">
              <a:extLst>
                <a:ext uri="{FF2B5EF4-FFF2-40B4-BE49-F238E27FC236}">
                  <a16:creationId xmlns:a16="http://schemas.microsoft.com/office/drawing/2014/main" id="{FBBC6182-5B3C-4340-A279-F91251EFC186}"/>
                </a:ext>
              </a:extLst>
            </p:cNvPr>
            <p:cNvCxnSpPr/>
            <p:nvPr/>
          </p:nvCxnSpPr>
          <p:spPr>
            <a:xfrm flipH="1">
              <a:off x="2732156" y="3850725"/>
              <a:ext cx="1167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직선 연결선 364">
              <a:extLst>
                <a:ext uri="{FF2B5EF4-FFF2-40B4-BE49-F238E27FC236}">
                  <a16:creationId xmlns:a16="http://schemas.microsoft.com/office/drawing/2014/main" id="{AB460CEE-98EB-43BD-A470-429ADCAEA96A}"/>
                </a:ext>
              </a:extLst>
            </p:cNvPr>
            <p:cNvCxnSpPr/>
            <p:nvPr/>
          </p:nvCxnSpPr>
          <p:spPr>
            <a:xfrm>
              <a:off x="2732683" y="3850725"/>
              <a:ext cx="0" cy="3036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직선 연결선 365">
              <a:extLst>
                <a:ext uri="{FF2B5EF4-FFF2-40B4-BE49-F238E27FC236}">
                  <a16:creationId xmlns:a16="http://schemas.microsoft.com/office/drawing/2014/main" id="{AC92DF9C-7AEB-42E3-A34B-760BA07A9504}"/>
                </a:ext>
              </a:extLst>
            </p:cNvPr>
            <p:cNvCxnSpPr/>
            <p:nvPr/>
          </p:nvCxnSpPr>
          <p:spPr>
            <a:xfrm>
              <a:off x="2732156" y="4154403"/>
              <a:ext cx="2563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타원 366">
              <a:extLst>
                <a:ext uri="{FF2B5EF4-FFF2-40B4-BE49-F238E27FC236}">
                  <a16:creationId xmlns:a16="http://schemas.microsoft.com/office/drawing/2014/main" id="{188DD0A8-B0C1-4094-8C40-386C817EF2BC}"/>
                </a:ext>
              </a:extLst>
            </p:cNvPr>
            <p:cNvSpPr/>
            <p:nvPr/>
          </p:nvSpPr>
          <p:spPr>
            <a:xfrm>
              <a:off x="2962354" y="4128216"/>
              <a:ext cx="52374" cy="5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9855363C-4E33-4387-84CB-46F5BE9C6C45}"/>
                </a:ext>
              </a:extLst>
            </p:cNvPr>
            <p:cNvSpPr txBox="1"/>
            <p:nvPr/>
          </p:nvSpPr>
          <p:spPr>
            <a:xfrm>
              <a:off x="1063461" y="2650890"/>
              <a:ext cx="560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DATA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26BEA574-A219-4267-A588-74580F0FADC4}"/>
                </a:ext>
              </a:extLst>
            </p:cNvPr>
            <p:cNvSpPr txBox="1"/>
            <p:nvPr/>
          </p:nvSpPr>
          <p:spPr>
            <a:xfrm>
              <a:off x="3679198" y="2696597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T2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A291C72C-F047-48D3-87AB-8481307C0FA0}"/>
                </a:ext>
              </a:extLst>
            </p:cNvPr>
            <p:cNvSpPr txBox="1"/>
            <p:nvPr/>
          </p:nvSpPr>
          <p:spPr>
            <a:xfrm>
              <a:off x="1964894" y="2685790"/>
              <a:ext cx="393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T1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90A753BF-D854-43D5-8D64-4F0A183626C8}"/>
                </a:ext>
              </a:extLst>
            </p:cNvPr>
            <p:cNvSpPr txBox="1"/>
            <p:nvPr/>
          </p:nvSpPr>
          <p:spPr>
            <a:xfrm>
              <a:off x="3176494" y="223909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Cst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B23FABD6-0941-46ED-89FE-3DF7EB2D9E01}"/>
                </a:ext>
              </a:extLst>
            </p:cNvPr>
            <p:cNvSpPr txBox="1"/>
            <p:nvPr/>
          </p:nvSpPr>
          <p:spPr>
            <a:xfrm>
              <a:off x="3005661" y="306037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Cs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F9DEF8D7-7C07-4734-A000-E4A9A37FF7E2}"/>
                </a:ext>
              </a:extLst>
            </p:cNvPr>
            <p:cNvSpPr txBox="1"/>
            <p:nvPr/>
          </p:nvSpPr>
          <p:spPr>
            <a:xfrm>
              <a:off x="2855842" y="3704575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T4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063AFE36-5A76-41EB-8559-0B2811B86FFC}"/>
                </a:ext>
              </a:extLst>
            </p:cNvPr>
            <p:cNvSpPr txBox="1"/>
            <p:nvPr/>
          </p:nvSpPr>
          <p:spPr>
            <a:xfrm>
              <a:off x="2252707" y="3710727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T3</a:t>
              </a:r>
              <a:endParaRPr lang="ko-KR" altLang="en-US" sz="12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2142FC05-ACD3-4EA4-B345-68E7E2FB53CA}"/>
                </a:ext>
              </a:extLst>
            </p:cNvPr>
            <p:cNvSpPr txBox="1"/>
            <p:nvPr/>
          </p:nvSpPr>
          <p:spPr>
            <a:xfrm>
              <a:off x="2360478" y="2228477"/>
              <a:ext cx="706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Node P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76" name="직선 화살표 연결선 375">
              <a:extLst>
                <a:ext uri="{FF2B5EF4-FFF2-40B4-BE49-F238E27FC236}">
                  <a16:creationId xmlns:a16="http://schemas.microsoft.com/office/drawing/2014/main" id="{FA9000DA-2D83-4D9C-8C17-4171A6EF22F1}"/>
                </a:ext>
              </a:extLst>
            </p:cNvPr>
            <p:cNvCxnSpPr/>
            <p:nvPr/>
          </p:nvCxnSpPr>
          <p:spPr>
            <a:xfrm>
              <a:off x="2748754" y="2477988"/>
              <a:ext cx="223842" cy="3283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직선 연결선 376">
              <a:extLst>
                <a:ext uri="{FF2B5EF4-FFF2-40B4-BE49-F238E27FC236}">
                  <a16:creationId xmlns:a16="http://schemas.microsoft.com/office/drawing/2014/main" id="{633F9ABB-2D4F-4F36-9992-BD75AEFC214E}"/>
                </a:ext>
              </a:extLst>
            </p:cNvPr>
            <p:cNvCxnSpPr/>
            <p:nvPr/>
          </p:nvCxnSpPr>
          <p:spPr>
            <a:xfrm>
              <a:off x="2291758" y="4381679"/>
              <a:ext cx="239860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직선 연결선 377">
              <a:extLst>
                <a:ext uri="{FF2B5EF4-FFF2-40B4-BE49-F238E27FC236}">
                  <a16:creationId xmlns:a16="http://schemas.microsoft.com/office/drawing/2014/main" id="{BFB63D1F-797B-4201-B911-BD3BFC51D3FC}"/>
                </a:ext>
              </a:extLst>
            </p:cNvPr>
            <p:cNvCxnSpPr/>
            <p:nvPr/>
          </p:nvCxnSpPr>
          <p:spPr>
            <a:xfrm>
              <a:off x="2334489" y="4428399"/>
              <a:ext cx="16351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직선 연결선 378">
              <a:extLst>
                <a:ext uri="{FF2B5EF4-FFF2-40B4-BE49-F238E27FC236}">
                  <a16:creationId xmlns:a16="http://schemas.microsoft.com/office/drawing/2014/main" id="{E2379C6E-FA5C-4F2C-844F-77F0521BF703}"/>
                </a:ext>
              </a:extLst>
            </p:cNvPr>
            <p:cNvCxnSpPr/>
            <p:nvPr/>
          </p:nvCxnSpPr>
          <p:spPr>
            <a:xfrm>
              <a:off x="2381209" y="4475118"/>
              <a:ext cx="70079" cy="0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BB19B023-9C43-4331-89B4-54E1C0EDB159}"/>
                </a:ext>
              </a:extLst>
            </p:cNvPr>
            <p:cNvSpPr txBox="1"/>
            <p:nvPr/>
          </p:nvSpPr>
          <p:spPr>
            <a:xfrm>
              <a:off x="2576135" y="4609808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SCAN[n+1]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181F17F1-37BD-4FB7-9B76-73CDA24A878D}"/>
                </a:ext>
              </a:extLst>
            </p:cNvPr>
            <p:cNvSpPr txBox="1"/>
            <p:nvPr/>
          </p:nvSpPr>
          <p:spPr>
            <a:xfrm>
              <a:off x="3897439" y="3768539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OLED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67696A15-D1FC-4AC3-A1C4-0CA455259637}"/>
                </a:ext>
              </a:extLst>
            </p:cNvPr>
            <p:cNvSpPr txBox="1"/>
            <p:nvPr/>
          </p:nvSpPr>
          <p:spPr>
            <a:xfrm>
              <a:off x="2998278" y="3391894"/>
              <a:ext cx="709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Node Q</a:t>
              </a:r>
              <a:endParaRPr lang="ko-KR" altLang="en-US" sz="1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383" name="직선 연결선 382">
              <a:extLst>
                <a:ext uri="{FF2B5EF4-FFF2-40B4-BE49-F238E27FC236}">
                  <a16:creationId xmlns:a16="http://schemas.microsoft.com/office/drawing/2014/main" id="{B572319E-B2DA-49D0-951B-9F5538A45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3691" y="3963458"/>
              <a:ext cx="0" cy="444058"/>
            </a:xfrm>
            <a:prstGeom prst="line">
              <a:avLst/>
            </a:prstGeom>
            <a:ln w="25400">
              <a:solidFill>
                <a:srgbClr val="03A1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4231068" y="4886074"/>
            <a:ext cx="430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Timing diagram of 4T2C pixel circuit (1)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0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5222" y="5185076"/>
            <a:ext cx="11038405" cy="16083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Scan [n] is low and Scan [n + 1] is high, the voltage of the node is bootstrapped by Cs through T4.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OLED emits current through the VDD, the emission time is shorter than the frame time and can be ignored.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area increases, the capacitance increases, and the voltage stored in the Node P increases.</a:t>
            </a:r>
            <a:b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/>
              <a:t>It is possible to compensate the luminance decreased by  stretching.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868600" y="1690688"/>
            <a:ext cx="6454800" cy="3503163"/>
            <a:chOff x="838200" y="1690688"/>
            <a:chExt cx="6454800" cy="3503163"/>
          </a:xfrm>
        </p:grpSpPr>
        <p:grpSp>
          <p:nvGrpSpPr>
            <p:cNvPr id="115" name="그룹 114"/>
            <p:cNvGrpSpPr/>
            <p:nvPr/>
          </p:nvGrpSpPr>
          <p:grpSpPr>
            <a:xfrm>
              <a:off x="838200" y="1690688"/>
              <a:ext cx="6454800" cy="3124800"/>
              <a:chOff x="1097672" y="1537563"/>
              <a:chExt cx="6924121" cy="3307763"/>
            </a:xfrm>
          </p:grpSpPr>
          <p:cxnSp>
            <p:nvCxnSpPr>
              <p:cNvPr id="116" name="직선 연결선 115">
                <a:extLst>
                  <a:ext uri="{FF2B5EF4-FFF2-40B4-BE49-F238E27FC236}">
                    <a16:creationId xmlns:a16="http://schemas.microsoft.com/office/drawing/2014/main" id="{718F47D3-25D0-4999-A5F6-0BF4D08E6C65}"/>
                  </a:ext>
                </a:extLst>
              </p:cNvPr>
              <p:cNvCxnSpPr/>
              <p:nvPr/>
            </p:nvCxnSpPr>
            <p:spPr>
              <a:xfrm>
                <a:off x="2418757" y="3512984"/>
                <a:ext cx="569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CB2BFCE-5A69-482F-984D-9BC1888E4E56}"/>
                  </a:ext>
                </a:extLst>
              </p:cNvPr>
              <p:cNvSpPr txBox="1"/>
              <p:nvPr/>
            </p:nvSpPr>
            <p:spPr>
              <a:xfrm>
                <a:off x="5237272" y="2040256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6900849-E3E4-41BA-A766-3FE81BA7A23B}"/>
                  </a:ext>
                </a:extLst>
              </p:cNvPr>
              <p:cNvSpPr txBox="1"/>
              <p:nvPr/>
            </p:nvSpPr>
            <p:spPr>
              <a:xfrm>
                <a:off x="5170254" y="2562783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SCAN[n+1]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9087624-0827-42E4-923C-355A4677A9A2}"/>
                  </a:ext>
                </a:extLst>
              </p:cNvPr>
              <p:cNvSpPr txBox="1"/>
              <p:nvPr/>
            </p:nvSpPr>
            <p:spPr>
              <a:xfrm>
                <a:off x="5327347" y="3123927"/>
                <a:ext cx="5609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DATA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67AD62E-0ACB-4D67-8D44-AB8B10EA8D6E}"/>
                  </a:ext>
                </a:extLst>
              </p:cNvPr>
              <p:cNvSpPr txBox="1"/>
              <p:nvPr/>
            </p:nvSpPr>
            <p:spPr>
              <a:xfrm>
                <a:off x="5264630" y="3661647"/>
                <a:ext cx="706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P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121" name="직선 연결선 120">
                <a:extLst>
                  <a:ext uri="{FF2B5EF4-FFF2-40B4-BE49-F238E27FC236}">
                    <a16:creationId xmlns:a16="http://schemas.microsoft.com/office/drawing/2014/main" id="{B93A120B-589D-4B90-B8AC-95AF40FC2DDA}"/>
                  </a:ext>
                </a:extLst>
              </p:cNvPr>
              <p:cNvCxnSpPr/>
              <p:nvPr/>
            </p:nvCxnSpPr>
            <p:spPr>
              <a:xfrm>
                <a:off x="6117922" y="2360128"/>
                <a:ext cx="4373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>
                <a:extLst>
                  <a:ext uri="{FF2B5EF4-FFF2-40B4-BE49-F238E27FC236}">
                    <a16:creationId xmlns:a16="http://schemas.microsoft.com/office/drawing/2014/main" id="{62892192-97CC-4163-82AB-F2E6B1A26351}"/>
                  </a:ext>
                </a:extLst>
              </p:cNvPr>
              <p:cNvCxnSpPr/>
              <p:nvPr/>
            </p:nvCxnSpPr>
            <p:spPr>
              <a:xfrm flipV="1">
                <a:off x="6555298" y="2004258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연결선 122">
                <a:extLst>
                  <a:ext uri="{FF2B5EF4-FFF2-40B4-BE49-F238E27FC236}">
                    <a16:creationId xmlns:a16="http://schemas.microsoft.com/office/drawing/2014/main" id="{182B32CE-D848-4BF3-B1C6-787D72724785}"/>
                  </a:ext>
                </a:extLst>
              </p:cNvPr>
              <p:cNvCxnSpPr/>
              <p:nvPr/>
            </p:nvCxnSpPr>
            <p:spPr>
              <a:xfrm flipV="1">
                <a:off x="6812578" y="2004258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직선 연결선 123">
                <a:extLst>
                  <a:ext uri="{FF2B5EF4-FFF2-40B4-BE49-F238E27FC236}">
                    <a16:creationId xmlns:a16="http://schemas.microsoft.com/office/drawing/2014/main" id="{9D06D413-B407-40E6-B765-BCD88854B420}"/>
                  </a:ext>
                </a:extLst>
              </p:cNvPr>
              <p:cNvCxnSpPr/>
              <p:nvPr/>
            </p:nvCxnSpPr>
            <p:spPr>
              <a:xfrm>
                <a:off x="6812578" y="2360128"/>
                <a:ext cx="12092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연결선 124">
                <a:extLst>
                  <a:ext uri="{FF2B5EF4-FFF2-40B4-BE49-F238E27FC236}">
                    <a16:creationId xmlns:a16="http://schemas.microsoft.com/office/drawing/2014/main" id="{934828B5-3E50-4632-82AD-87C449F90ED2}"/>
                  </a:ext>
                </a:extLst>
              </p:cNvPr>
              <p:cNvCxnSpPr/>
              <p:nvPr/>
            </p:nvCxnSpPr>
            <p:spPr>
              <a:xfrm>
                <a:off x="6555298" y="2004258"/>
                <a:ext cx="2572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125">
                <a:extLst>
                  <a:ext uri="{FF2B5EF4-FFF2-40B4-BE49-F238E27FC236}">
                    <a16:creationId xmlns:a16="http://schemas.microsoft.com/office/drawing/2014/main" id="{65E937AD-53A1-474B-979A-E32B6456D38C}"/>
                  </a:ext>
                </a:extLst>
              </p:cNvPr>
              <p:cNvCxnSpPr/>
              <p:nvPr/>
            </p:nvCxnSpPr>
            <p:spPr>
              <a:xfrm>
                <a:off x="6117922" y="2879009"/>
                <a:ext cx="6946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126">
                <a:extLst>
                  <a:ext uri="{FF2B5EF4-FFF2-40B4-BE49-F238E27FC236}">
                    <a16:creationId xmlns:a16="http://schemas.microsoft.com/office/drawing/2014/main" id="{593B55D5-124C-417E-878E-95EF577EC107}"/>
                  </a:ext>
                </a:extLst>
              </p:cNvPr>
              <p:cNvCxnSpPr/>
              <p:nvPr/>
            </p:nvCxnSpPr>
            <p:spPr>
              <a:xfrm flipV="1">
                <a:off x="7062644" y="2523138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127">
                <a:extLst>
                  <a:ext uri="{FF2B5EF4-FFF2-40B4-BE49-F238E27FC236}">
                    <a16:creationId xmlns:a16="http://schemas.microsoft.com/office/drawing/2014/main" id="{4A95B8D9-3F2E-426C-99D7-5375F17F8DDC}"/>
                  </a:ext>
                </a:extLst>
              </p:cNvPr>
              <p:cNvCxnSpPr/>
              <p:nvPr/>
            </p:nvCxnSpPr>
            <p:spPr>
              <a:xfrm>
                <a:off x="7062644" y="2879009"/>
                <a:ext cx="95914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128">
                <a:extLst>
                  <a:ext uri="{FF2B5EF4-FFF2-40B4-BE49-F238E27FC236}">
                    <a16:creationId xmlns:a16="http://schemas.microsoft.com/office/drawing/2014/main" id="{84FD68EF-3765-4F16-ACB2-61AF0CCD4481}"/>
                  </a:ext>
                </a:extLst>
              </p:cNvPr>
              <p:cNvCxnSpPr/>
              <p:nvPr/>
            </p:nvCxnSpPr>
            <p:spPr>
              <a:xfrm>
                <a:off x="6805364" y="2523138"/>
                <a:ext cx="2572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129">
                <a:extLst>
                  <a:ext uri="{FF2B5EF4-FFF2-40B4-BE49-F238E27FC236}">
                    <a16:creationId xmlns:a16="http://schemas.microsoft.com/office/drawing/2014/main" id="{AC7CE154-FCA4-45EF-8524-2640AA023C33}"/>
                  </a:ext>
                </a:extLst>
              </p:cNvPr>
              <p:cNvCxnSpPr/>
              <p:nvPr/>
            </p:nvCxnSpPr>
            <p:spPr>
              <a:xfrm>
                <a:off x="6117922" y="3993775"/>
                <a:ext cx="4373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64941C52-7E42-4215-B0B4-F8FD98ABC5D8}"/>
                  </a:ext>
                </a:extLst>
              </p:cNvPr>
              <p:cNvCxnSpPr/>
              <p:nvPr/>
            </p:nvCxnSpPr>
            <p:spPr>
              <a:xfrm flipV="1">
                <a:off x="6555298" y="3637904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연결선 131">
                <a:extLst>
                  <a:ext uri="{FF2B5EF4-FFF2-40B4-BE49-F238E27FC236}">
                    <a16:creationId xmlns:a16="http://schemas.microsoft.com/office/drawing/2014/main" id="{16E3BF52-9DA9-4FEA-8BE3-0FEE499B2022}"/>
                  </a:ext>
                </a:extLst>
              </p:cNvPr>
              <p:cNvCxnSpPr/>
              <p:nvPr/>
            </p:nvCxnSpPr>
            <p:spPr>
              <a:xfrm>
                <a:off x="6555298" y="3637904"/>
                <a:ext cx="2572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직선 연결선 132">
                <a:extLst>
                  <a:ext uri="{FF2B5EF4-FFF2-40B4-BE49-F238E27FC236}">
                    <a16:creationId xmlns:a16="http://schemas.microsoft.com/office/drawing/2014/main" id="{BBAE4E61-7AC4-4BEF-B9F2-5B6013B67E47}"/>
                  </a:ext>
                </a:extLst>
              </p:cNvPr>
              <p:cNvCxnSpPr/>
              <p:nvPr/>
            </p:nvCxnSpPr>
            <p:spPr>
              <a:xfrm>
                <a:off x="6805364" y="3538765"/>
                <a:ext cx="10805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>
                <a:extLst>
                  <a:ext uri="{FF2B5EF4-FFF2-40B4-BE49-F238E27FC236}">
                    <a16:creationId xmlns:a16="http://schemas.microsoft.com/office/drawing/2014/main" id="{4FB02565-A5DA-4145-A526-14AE048E96C4}"/>
                  </a:ext>
                </a:extLst>
              </p:cNvPr>
              <p:cNvCxnSpPr/>
              <p:nvPr/>
            </p:nvCxnSpPr>
            <p:spPr>
              <a:xfrm>
                <a:off x="6117922" y="3402032"/>
                <a:ext cx="1465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직선 연결선 134">
                <a:extLst>
                  <a:ext uri="{FF2B5EF4-FFF2-40B4-BE49-F238E27FC236}">
                    <a16:creationId xmlns:a16="http://schemas.microsoft.com/office/drawing/2014/main" id="{B35915F7-FB80-48A4-BBB2-9A55D156ED54}"/>
                  </a:ext>
                </a:extLst>
              </p:cNvPr>
              <p:cNvCxnSpPr/>
              <p:nvPr/>
            </p:nvCxnSpPr>
            <p:spPr>
              <a:xfrm flipV="1">
                <a:off x="6265076" y="3041841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직선 연결선 135">
                <a:extLst>
                  <a:ext uri="{FF2B5EF4-FFF2-40B4-BE49-F238E27FC236}">
                    <a16:creationId xmlns:a16="http://schemas.microsoft.com/office/drawing/2014/main" id="{4C837410-F348-4979-BFE1-CD8B3BA980D8}"/>
                  </a:ext>
                </a:extLst>
              </p:cNvPr>
              <p:cNvCxnSpPr/>
              <p:nvPr/>
            </p:nvCxnSpPr>
            <p:spPr>
              <a:xfrm>
                <a:off x="6259426" y="3041841"/>
                <a:ext cx="176236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136">
                <a:extLst>
                  <a:ext uri="{FF2B5EF4-FFF2-40B4-BE49-F238E27FC236}">
                    <a16:creationId xmlns:a16="http://schemas.microsoft.com/office/drawing/2014/main" id="{38CEBF58-BB8A-45A7-A521-A697559FD523}"/>
                  </a:ext>
                </a:extLst>
              </p:cNvPr>
              <p:cNvCxnSpPr/>
              <p:nvPr/>
            </p:nvCxnSpPr>
            <p:spPr>
              <a:xfrm flipV="1">
                <a:off x="6555298" y="1737807"/>
                <a:ext cx="0" cy="3021049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0BB9D297-9AC2-49BF-92AC-D5F91FD0E384}"/>
                  </a:ext>
                </a:extLst>
              </p:cNvPr>
              <p:cNvCxnSpPr/>
              <p:nvPr/>
            </p:nvCxnSpPr>
            <p:spPr>
              <a:xfrm flipV="1">
                <a:off x="6812578" y="1740089"/>
                <a:ext cx="0" cy="3018767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138">
                <a:extLst>
                  <a:ext uri="{FF2B5EF4-FFF2-40B4-BE49-F238E27FC236}">
                    <a16:creationId xmlns:a16="http://schemas.microsoft.com/office/drawing/2014/main" id="{3F472104-E1A4-499B-A9EF-153416581487}"/>
                  </a:ext>
                </a:extLst>
              </p:cNvPr>
              <p:cNvCxnSpPr/>
              <p:nvPr/>
            </p:nvCxnSpPr>
            <p:spPr>
              <a:xfrm flipV="1">
                <a:off x="6812578" y="2531098"/>
                <a:ext cx="0" cy="364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139">
                <a:extLst>
                  <a:ext uri="{FF2B5EF4-FFF2-40B4-BE49-F238E27FC236}">
                    <a16:creationId xmlns:a16="http://schemas.microsoft.com/office/drawing/2014/main" id="{B57DA28C-5AA3-4517-9B79-F3C0EA654B61}"/>
                  </a:ext>
                </a:extLst>
              </p:cNvPr>
              <p:cNvCxnSpPr/>
              <p:nvPr/>
            </p:nvCxnSpPr>
            <p:spPr>
              <a:xfrm flipV="1">
                <a:off x="6812578" y="3551754"/>
                <a:ext cx="0" cy="94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140">
                <a:extLst>
                  <a:ext uri="{FF2B5EF4-FFF2-40B4-BE49-F238E27FC236}">
                    <a16:creationId xmlns:a16="http://schemas.microsoft.com/office/drawing/2014/main" id="{16D4378D-374B-413E-BFED-C11A6436B7B8}"/>
                  </a:ext>
                </a:extLst>
              </p:cNvPr>
              <p:cNvCxnSpPr/>
              <p:nvPr/>
            </p:nvCxnSpPr>
            <p:spPr>
              <a:xfrm flipV="1">
                <a:off x="7062644" y="1740089"/>
                <a:ext cx="0" cy="3018767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타원 141">
                <a:extLst>
                  <a:ext uri="{FF2B5EF4-FFF2-40B4-BE49-F238E27FC236}">
                    <a16:creationId xmlns:a16="http://schemas.microsoft.com/office/drawing/2014/main" id="{F18AAA0F-0B47-4829-BF28-B97A603F26D3}"/>
                  </a:ext>
                </a:extLst>
              </p:cNvPr>
              <p:cNvSpPr/>
              <p:nvPr/>
            </p:nvSpPr>
            <p:spPr>
              <a:xfrm>
                <a:off x="6585937" y="1566882"/>
                <a:ext cx="170924" cy="1709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1</a:t>
                </a:r>
                <a:endParaRPr lang="ko-KR" altLang="en-US" sz="1200" b="1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A4133036-1569-45DB-ACAA-DC3BD55686FA}"/>
                  </a:ext>
                </a:extLst>
              </p:cNvPr>
              <p:cNvSpPr/>
              <p:nvPr/>
            </p:nvSpPr>
            <p:spPr>
              <a:xfrm>
                <a:off x="6866968" y="1566882"/>
                <a:ext cx="170924" cy="1709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2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44" name="타원 143">
                <a:extLst>
                  <a:ext uri="{FF2B5EF4-FFF2-40B4-BE49-F238E27FC236}">
                    <a16:creationId xmlns:a16="http://schemas.microsoft.com/office/drawing/2014/main" id="{517EEF44-A76E-4A69-9596-04FDB839ABC5}"/>
                  </a:ext>
                </a:extLst>
              </p:cNvPr>
              <p:cNvSpPr/>
              <p:nvPr/>
            </p:nvSpPr>
            <p:spPr>
              <a:xfrm>
                <a:off x="7126225" y="1566882"/>
                <a:ext cx="170924" cy="1709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3</a:t>
                </a:r>
                <a:endParaRPr lang="ko-KR" altLang="en-US" sz="1200" b="1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145" name="직선 연결선 144">
                <a:extLst>
                  <a:ext uri="{FF2B5EF4-FFF2-40B4-BE49-F238E27FC236}">
                    <a16:creationId xmlns:a16="http://schemas.microsoft.com/office/drawing/2014/main" id="{8FF312F0-D631-4E7C-BEC0-369E7357A1A1}"/>
                  </a:ext>
                </a:extLst>
              </p:cNvPr>
              <p:cNvCxnSpPr/>
              <p:nvPr/>
            </p:nvCxnSpPr>
            <p:spPr>
              <a:xfrm>
                <a:off x="6117922" y="4598118"/>
                <a:ext cx="4373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연결선 145">
                <a:extLst>
                  <a:ext uri="{FF2B5EF4-FFF2-40B4-BE49-F238E27FC236}">
                    <a16:creationId xmlns:a16="http://schemas.microsoft.com/office/drawing/2014/main" id="{1F47A21D-657D-46E6-801C-78878CFABAC1}"/>
                  </a:ext>
                </a:extLst>
              </p:cNvPr>
              <p:cNvCxnSpPr/>
              <p:nvPr/>
            </p:nvCxnSpPr>
            <p:spPr>
              <a:xfrm flipV="1">
                <a:off x="6555298" y="4380239"/>
                <a:ext cx="0" cy="2178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연결선 146">
                <a:extLst>
                  <a:ext uri="{FF2B5EF4-FFF2-40B4-BE49-F238E27FC236}">
                    <a16:creationId xmlns:a16="http://schemas.microsoft.com/office/drawing/2014/main" id="{49ADA62A-0667-443E-9079-D7E75B9B3E28}"/>
                  </a:ext>
                </a:extLst>
              </p:cNvPr>
              <p:cNvCxnSpPr/>
              <p:nvPr/>
            </p:nvCxnSpPr>
            <p:spPr>
              <a:xfrm>
                <a:off x="6555298" y="4380239"/>
                <a:ext cx="2572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147">
                <a:extLst>
                  <a:ext uri="{FF2B5EF4-FFF2-40B4-BE49-F238E27FC236}">
                    <a16:creationId xmlns:a16="http://schemas.microsoft.com/office/drawing/2014/main" id="{81DE96D7-126C-4B4C-9895-6606E6CC995B}"/>
                  </a:ext>
                </a:extLst>
              </p:cNvPr>
              <p:cNvCxnSpPr/>
              <p:nvPr/>
            </p:nvCxnSpPr>
            <p:spPr>
              <a:xfrm>
                <a:off x="6805364" y="4222757"/>
                <a:ext cx="10805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148">
                <a:extLst>
                  <a:ext uri="{FF2B5EF4-FFF2-40B4-BE49-F238E27FC236}">
                    <a16:creationId xmlns:a16="http://schemas.microsoft.com/office/drawing/2014/main" id="{72B495A6-84B4-4C02-9126-166AC441BFBF}"/>
                  </a:ext>
                </a:extLst>
              </p:cNvPr>
              <p:cNvCxnSpPr/>
              <p:nvPr/>
            </p:nvCxnSpPr>
            <p:spPr>
              <a:xfrm flipV="1">
                <a:off x="6812578" y="4222757"/>
                <a:ext cx="0" cy="1574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D1CFB25-D846-4E5F-993E-8024E16153B6}"/>
                  </a:ext>
                </a:extLst>
              </p:cNvPr>
              <p:cNvSpPr txBox="1"/>
              <p:nvPr/>
            </p:nvSpPr>
            <p:spPr>
              <a:xfrm>
                <a:off x="5352995" y="4311916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I</a:t>
                </a:r>
                <a:r>
                  <a:rPr lang="en-US" altLang="ko-KR" sz="1200" b="1" baseline="-250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OLED </a:t>
                </a:r>
                <a:endParaRPr lang="ko-KR" altLang="en-US" sz="1200" b="1" baseline="-25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151" name="직선 연결선 150">
                <a:extLst>
                  <a:ext uri="{FF2B5EF4-FFF2-40B4-BE49-F238E27FC236}">
                    <a16:creationId xmlns:a16="http://schemas.microsoft.com/office/drawing/2014/main" id="{6F0A5F71-DE18-4541-BAF0-540E5013BE6E}"/>
                  </a:ext>
                </a:extLst>
              </p:cNvPr>
              <p:cNvCxnSpPr/>
              <p:nvPr/>
            </p:nvCxnSpPr>
            <p:spPr>
              <a:xfrm flipH="1">
                <a:off x="2044999" y="2718748"/>
                <a:ext cx="23359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51">
                <a:extLst>
                  <a:ext uri="{FF2B5EF4-FFF2-40B4-BE49-F238E27FC236}">
                    <a16:creationId xmlns:a16="http://schemas.microsoft.com/office/drawing/2014/main" id="{0B4D1C44-0498-4676-A1D7-D72587E06EAF}"/>
                  </a:ext>
                </a:extLst>
              </p:cNvPr>
              <p:cNvCxnSpPr/>
              <p:nvPr/>
            </p:nvCxnSpPr>
            <p:spPr>
              <a:xfrm>
                <a:off x="2278597" y="2718748"/>
                <a:ext cx="0" cy="93439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152">
                <a:extLst>
                  <a:ext uri="{FF2B5EF4-FFF2-40B4-BE49-F238E27FC236}">
                    <a16:creationId xmlns:a16="http://schemas.microsoft.com/office/drawing/2014/main" id="{1DBCC5A7-F934-4DF3-8024-588E1B075D8D}"/>
                  </a:ext>
                </a:extLst>
              </p:cNvPr>
              <p:cNvCxnSpPr/>
              <p:nvPr/>
            </p:nvCxnSpPr>
            <p:spPr>
              <a:xfrm>
                <a:off x="2044999" y="2718748"/>
                <a:ext cx="0" cy="93439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직선 연결선 153">
                <a:extLst>
                  <a:ext uri="{FF2B5EF4-FFF2-40B4-BE49-F238E27FC236}">
                    <a16:creationId xmlns:a16="http://schemas.microsoft.com/office/drawing/2014/main" id="{A4C8576E-7229-49C6-925C-616870969523}"/>
                  </a:ext>
                </a:extLst>
              </p:cNvPr>
              <p:cNvCxnSpPr/>
              <p:nvPr/>
            </p:nvCxnSpPr>
            <p:spPr>
              <a:xfrm flipH="1">
                <a:off x="2044999" y="2672028"/>
                <a:ext cx="23359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직선 연결선 154">
                <a:extLst>
                  <a:ext uri="{FF2B5EF4-FFF2-40B4-BE49-F238E27FC236}">
                    <a16:creationId xmlns:a16="http://schemas.microsoft.com/office/drawing/2014/main" id="{EE192DFC-C38F-42FD-9E45-96A73E936C5D}"/>
                  </a:ext>
                </a:extLst>
              </p:cNvPr>
              <p:cNvCxnSpPr/>
              <p:nvPr/>
            </p:nvCxnSpPr>
            <p:spPr>
              <a:xfrm>
                <a:off x="2278597" y="2812187"/>
                <a:ext cx="70080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직선 연결선 155">
                <a:extLst>
                  <a:ext uri="{FF2B5EF4-FFF2-40B4-BE49-F238E27FC236}">
                    <a16:creationId xmlns:a16="http://schemas.microsoft.com/office/drawing/2014/main" id="{AB40FC7C-8253-462E-868F-827F16C00471}"/>
                  </a:ext>
                </a:extLst>
              </p:cNvPr>
              <p:cNvCxnSpPr/>
              <p:nvPr/>
            </p:nvCxnSpPr>
            <p:spPr>
              <a:xfrm>
                <a:off x="1974919" y="2812187"/>
                <a:ext cx="70080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직선 연결선 156">
                <a:extLst>
                  <a:ext uri="{FF2B5EF4-FFF2-40B4-BE49-F238E27FC236}">
                    <a16:creationId xmlns:a16="http://schemas.microsoft.com/office/drawing/2014/main" id="{F2F60633-642B-4191-8544-3B68C7BF25C7}"/>
                  </a:ext>
                </a:extLst>
              </p:cNvPr>
              <p:cNvCxnSpPr>
                <a:endCxn id="173" idx="2"/>
              </p:cNvCxnSpPr>
              <p:nvPr/>
            </p:nvCxnSpPr>
            <p:spPr>
              <a:xfrm>
                <a:off x="2348677" y="2812188"/>
                <a:ext cx="6170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>
                <a:extLst>
                  <a:ext uri="{FF2B5EF4-FFF2-40B4-BE49-F238E27FC236}">
                    <a16:creationId xmlns:a16="http://schemas.microsoft.com/office/drawing/2014/main" id="{C5FCBBFD-5D57-4F50-9BE6-687697C85EE4}"/>
                  </a:ext>
                </a:extLst>
              </p:cNvPr>
              <p:cNvCxnSpPr/>
              <p:nvPr/>
            </p:nvCxnSpPr>
            <p:spPr>
              <a:xfrm>
                <a:off x="2989115" y="2555229"/>
                <a:ext cx="0" cy="583997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직선 연결선 158">
                <a:extLst>
                  <a:ext uri="{FF2B5EF4-FFF2-40B4-BE49-F238E27FC236}">
                    <a16:creationId xmlns:a16="http://schemas.microsoft.com/office/drawing/2014/main" id="{38DC95C7-AA6E-45F4-8C3D-0AC8B3223099}"/>
                  </a:ext>
                </a:extLst>
              </p:cNvPr>
              <p:cNvCxnSpPr/>
              <p:nvPr/>
            </p:nvCxnSpPr>
            <p:spPr>
              <a:xfrm>
                <a:off x="3353151" y="2485149"/>
                <a:ext cx="0" cy="1401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직선 연결선 159">
                <a:extLst>
                  <a:ext uri="{FF2B5EF4-FFF2-40B4-BE49-F238E27FC236}">
                    <a16:creationId xmlns:a16="http://schemas.microsoft.com/office/drawing/2014/main" id="{D6734EEB-DA9B-495D-80C8-CDD49EF4EF8B}"/>
                  </a:ext>
                </a:extLst>
              </p:cNvPr>
              <p:cNvCxnSpPr/>
              <p:nvPr/>
            </p:nvCxnSpPr>
            <p:spPr>
              <a:xfrm>
                <a:off x="3423231" y="2485149"/>
                <a:ext cx="0" cy="1401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160">
                <a:extLst>
                  <a:ext uri="{FF2B5EF4-FFF2-40B4-BE49-F238E27FC236}">
                    <a16:creationId xmlns:a16="http://schemas.microsoft.com/office/drawing/2014/main" id="{888C36ED-8DE3-487F-BE81-5D7A4BAA92F4}"/>
                  </a:ext>
                </a:extLst>
              </p:cNvPr>
              <p:cNvCxnSpPr/>
              <p:nvPr/>
            </p:nvCxnSpPr>
            <p:spPr>
              <a:xfrm>
                <a:off x="2989115" y="2555229"/>
                <a:ext cx="364037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161">
                <a:extLst>
                  <a:ext uri="{FF2B5EF4-FFF2-40B4-BE49-F238E27FC236}">
                    <a16:creationId xmlns:a16="http://schemas.microsoft.com/office/drawing/2014/main" id="{2C164610-B842-4572-974A-06866ABD6127}"/>
                  </a:ext>
                </a:extLst>
              </p:cNvPr>
              <p:cNvCxnSpPr/>
              <p:nvPr/>
            </p:nvCxnSpPr>
            <p:spPr>
              <a:xfrm>
                <a:off x="3423231" y="2555229"/>
                <a:ext cx="364037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>
                <a:extLst>
                  <a:ext uri="{FF2B5EF4-FFF2-40B4-BE49-F238E27FC236}">
                    <a16:creationId xmlns:a16="http://schemas.microsoft.com/office/drawing/2014/main" id="{C12C2940-C6D6-40F6-B979-40821A33F8FA}"/>
                  </a:ext>
                </a:extLst>
              </p:cNvPr>
              <p:cNvCxnSpPr/>
              <p:nvPr/>
            </p:nvCxnSpPr>
            <p:spPr>
              <a:xfrm rot="16200000" flipH="1">
                <a:off x="3590835" y="2812188"/>
                <a:ext cx="23359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163">
                <a:extLst>
                  <a:ext uri="{FF2B5EF4-FFF2-40B4-BE49-F238E27FC236}">
                    <a16:creationId xmlns:a16="http://schemas.microsoft.com/office/drawing/2014/main" id="{6446B488-2728-4B74-AAC3-A8591578F7EF}"/>
                  </a:ext>
                </a:extLst>
              </p:cNvPr>
              <p:cNvCxnSpPr/>
              <p:nvPr/>
            </p:nvCxnSpPr>
            <p:spPr>
              <a:xfrm rot="16200000">
                <a:off x="3754354" y="2648668"/>
                <a:ext cx="0" cy="9343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164">
                <a:extLst>
                  <a:ext uri="{FF2B5EF4-FFF2-40B4-BE49-F238E27FC236}">
                    <a16:creationId xmlns:a16="http://schemas.microsoft.com/office/drawing/2014/main" id="{52B53A56-C030-4AF1-93C7-2D12F1D28B5A}"/>
                  </a:ext>
                </a:extLst>
              </p:cNvPr>
              <p:cNvCxnSpPr/>
              <p:nvPr/>
            </p:nvCxnSpPr>
            <p:spPr>
              <a:xfrm rot="16200000">
                <a:off x="3754354" y="2882267"/>
                <a:ext cx="0" cy="9343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165">
                <a:extLst>
                  <a:ext uri="{FF2B5EF4-FFF2-40B4-BE49-F238E27FC236}">
                    <a16:creationId xmlns:a16="http://schemas.microsoft.com/office/drawing/2014/main" id="{B3FC00DD-9896-46D5-8CD4-4DB199028481}"/>
                  </a:ext>
                </a:extLst>
              </p:cNvPr>
              <p:cNvCxnSpPr/>
              <p:nvPr/>
            </p:nvCxnSpPr>
            <p:spPr>
              <a:xfrm rot="16200000" flipH="1">
                <a:off x="3544115" y="2812188"/>
                <a:ext cx="23359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166">
                <a:extLst>
                  <a:ext uri="{FF2B5EF4-FFF2-40B4-BE49-F238E27FC236}">
                    <a16:creationId xmlns:a16="http://schemas.microsoft.com/office/drawing/2014/main" id="{1699A9C0-BAD5-44B0-AF40-580A9C50ADA9}"/>
                  </a:ext>
                </a:extLst>
              </p:cNvPr>
              <p:cNvCxnSpPr/>
              <p:nvPr/>
            </p:nvCxnSpPr>
            <p:spPr>
              <a:xfrm flipV="1">
                <a:off x="3801074" y="2555229"/>
                <a:ext cx="0" cy="1401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167">
                <a:extLst>
                  <a:ext uri="{FF2B5EF4-FFF2-40B4-BE49-F238E27FC236}">
                    <a16:creationId xmlns:a16="http://schemas.microsoft.com/office/drawing/2014/main" id="{C768691F-D3C6-4DCD-8287-8AA440515B0C}"/>
                  </a:ext>
                </a:extLst>
              </p:cNvPr>
              <p:cNvCxnSpPr/>
              <p:nvPr/>
            </p:nvCxnSpPr>
            <p:spPr>
              <a:xfrm rot="16200000">
                <a:off x="3766034" y="2964027"/>
                <a:ext cx="7008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168">
                <a:extLst>
                  <a:ext uri="{FF2B5EF4-FFF2-40B4-BE49-F238E27FC236}">
                    <a16:creationId xmlns:a16="http://schemas.microsoft.com/office/drawing/2014/main" id="{886BAB9B-FF6A-433A-80DE-03388102B652}"/>
                  </a:ext>
                </a:extLst>
              </p:cNvPr>
              <p:cNvCxnSpPr>
                <a:stCxn id="173" idx="6"/>
              </p:cNvCxnSpPr>
              <p:nvPr/>
            </p:nvCxnSpPr>
            <p:spPr>
              <a:xfrm>
                <a:off x="3012475" y="2812188"/>
                <a:ext cx="646971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169">
                <a:extLst>
                  <a:ext uri="{FF2B5EF4-FFF2-40B4-BE49-F238E27FC236}">
                    <a16:creationId xmlns:a16="http://schemas.microsoft.com/office/drawing/2014/main" id="{E3A7200D-A2EB-48D9-9300-AEB1AFB948BF}"/>
                  </a:ext>
                </a:extLst>
              </p:cNvPr>
              <p:cNvCxnSpPr/>
              <p:nvPr/>
            </p:nvCxnSpPr>
            <p:spPr>
              <a:xfrm flipV="1">
                <a:off x="3796989" y="1877791"/>
                <a:ext cx="0" cy="677438"/>
              </a:xfrm>
              <a:prstGeom prst="line">
                <a:avLst/>
              </a:prstGeom>
              <a:ln w="25400">
                <a:solidFill>
                  <a:srgbClr val="03A1A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170">
                <a:extLst>
                  <a:ext uri="{FF2B5EF4-FFF2-40B4-BE49-F238E27FC236}">
                    <a16:creationId xmlns:a16="http://schemas.microsoft.com/office/drawing/2014/main" id="{B72D0568-C9A3-4A79-ADBF-0BD2A138A762}"/>
                  </a:ext>
                </a:extLst>
              </p:cNvPr>
              <p:cNvCxnSpPr/>
              <p:nvPr/>
            </p:nvCxnSpPr>
            <p:spPr>
              <a:xfrm>
                <a:off x="3650568" y="1874495"/>
                <a:ext cx="29807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8782FEA7-81F8-4DBA-91CB-5E3371CDB50A}"/>
                  </a:ext>
                </a:extLst>
              </p:cNvPr>
              <p:cNvSpPr txBox="1"/>
              <p:nvPr/>
            </p:nvSpPr>
            <p:spPr>
              <a:xfrm>
                <a:off x="3578790" y="1624903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VDD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173" name="타원 172">
                <a:extLst>
                  <a:ext uri="{FF2B5EF4-FFF2-40B4-BE49-F238E27FC236}">
                    <a16:creationId xmlns:a16="http://schemas.microsoft.com/office/drawing/2014/main" id="{92B0DFD1-5BCE-4B6F-B5B8-EC30E2EF749E}"/>
                  </a:ext>
                </a:extLst>
              </p:cNvPr>
              <p:cNvSpPr/>
              <p:nvPr/>
            </p:nvSpPr>
            <p:spPr>
              <a:xfrm>
                <a:off x="2965755" y="2788828"/>
                <a:ext cx="46720" cy="46720"/>
              </a:xfrm>
              <a:prstGeom prst="ellips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174" name="직선 연결선 173">
                <a:extLst>
                  <a:ext uri="{FF2B5EF4-FFF2-40B4-BE49-F238E27FC236}">
                    <a16:creationId xmlns:a16="http://schemas.microsoft.com/office/drawing/2014/main" id="{4958680C-7F32-4983-960E-2F09AC2BF6E5}"/>
                  </a:ext>
                </a:extLst>
              </p:cNvPr>
              <p:cNvCxnSpPr/>
              <p:nvPr/>
            </p:nvCxnSpPr>
            <p:spPr>
              <a:xfrm rot="5400000">
                <a:off x="2989115" y="3069146"/>
                <a:ext cx="0" cy="1401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174">
                <a:extLst>
                  <a:ext uri="{FF2B5EF4-FFF2-40B4-BE49-F238E27FC236}">
                    <a16:creationId xmlns:a16="http://schemas.microsoft.com/office/drawing/2014/main" id="{88E691B2-D106-486A-AEEE-F114B2E84962}"/>
                  </a:ext>
                </a:extLst>
              </p:cNvPr>
              <p:cNvCxnSpPr/>
              <p:nvPr/>
            </p:nvCxnSpPr>
            <p:spPr>
              <a:xfrm rot="5400000">
                <a:off x="2989115" y="3139226"/>
                <a:ext cx="0" cy="1401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175">
                <a:extLst>
                  <a:ext uri="{FF2B5EF4-FFF2-40B4-BE49-F238E27FC236}">
                    <a16:creationId xmlns:a16="http://schemas.microsoft.com/office/drawing/2014/main" id="{56C7AA9E-1CB9-4D4F-AF8B-E7741D760877}"/>
                  </a:ext>
                </a:extLst>
              </p:cNvPr>
              <p:cNvCxnSpPr/>
              <p:nvPr/>
            </p:nvCxnSpPr>
            <p:spPr>
              <a:xfrm>
                <a:off x="2989115" y="3209306"/>
                <a:ext cx="0" cy="299445"/>
              </a:xfrm>
              <a:prstGeom prst="line">
                <a:avLst/>
              </a:prstGeom>
              <a:ln w="25400">
                <a:solidFill>
                  <a:srgbClr val="03A1A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176">
                <a:extLst>
                  <a:ext uri="{FF2B5EF4-FFF2-40B4-BE49-F238E27FC236}">
                    <a16:creationId xmlns:a16="http://schemas.microsoft.com/office/drawing/2014/main" id="{001D2AE2-4F23-4437-8987-D32A98903912}"/>
                  </a:ext>
                </a:extLst>
              </p:cNvPr>
              <p:cNvCxnSpPr/>
              <p:nvPr/>
            </p:nvCxnSpPr>
            <p:spPr>
              <a:xfrm rot="16200000" flipH="1">
                <a:off x="2778876" y="3833835"/>
                <a:ext cx="23359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직선 연결선 177">
                <a:extLst>
                  <a:ext uri="{FF2B5EF4-FFF2-40B4-BE49-F238E27FC236}">
                    <a16:creationId xmlns:a16="http://schemas.microsoft.com/office/drawing/2014/main" id="{41187E26-4891-4E3A-BC02-DFA1CFC9BA4F}"/>
                  </a:ext>
                </a:extLst>
              </p:cNvPr>
              <p:cNvCxnSpPr/>
              <p:nvPr/>
            </p:nvCxnSpPr>
            <p:spPr>
              <a:xfrm rot="16200000">
                <a:off x="2942395" y="3670315"/>
                <a:ext cx="0" cy="9343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직선 연결선 178">
                <a:extLst>
                  <a:ext uri="{FF2B5EF4-FFF2-40B4-BE49-F238E27FC236}">
                    <a16:creationId xmlns:a16="http://schemas.microsoft.com/office/drawing/2014/main" id="{2AFCCC75-4773-42D6-9F25-6D23D590E147}"/>
                  </a:ext>
                </a:extLst>
              </p:cNvPr>
              <p:cNvCxnSpPr/>
              <p:nvPr/>
            </p:nvCxnSpPr>
            <p:spPr>
              <a:xfrm rot="16200000">
                <a:off x="2942395" y="3903914"/>
                <a:ext cx="0" cy="9343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794AB351-B749-4727-A755-952D90ECBCDC}"/>
                  </a:ext>
                </a:extLst>
              </p:cNvPr>
              <p:cNvCxnSpPr/>
              <p:nvPr/>
            </p:nvCxnSpPr>
            <p:spPr>
              <a:xfrm rot="16200000" flipH="1">
                <a:off x="2732156" y="3833835"/>
                <a:ext cx="23359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D6D27CE4-6804-4BA9-A123-4BDB13BF0E51}"/>
                  </a:ext>
                </a:extLst>
              </p:cNvPr>
              <p:cNvCxnSpPr/>
              <p:nvPr/>
            </p:nvCxnSpPr>
            <p:spPr>
              <a:xfrm rot="16200000">
                <a:off x="2954075" y="3681995"/>
                <a:ext cx="7008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직선 연결선 181">
                <a:extLst>
                  <a:ext uri="{FF2B5EF4-FFF2-40B4-BE49-F238E27FC236}">
                    <a16:creationId xmlns:a16="http://schemas.microsoft.com/office/drawing/2014/main" id="{CD26899F-34EC-4214-97A7-1F2C31030E6F}"/>
                  </a:ext>
                </a:extLst>
              </p:cNvPr>
              <p:cNvCxnSpPr/>
              <p:nvPr/>
            </p:nvCxnSpPr>
            <p:spPr>
              <a:xfrm rot="16200000">
                <a:off x="2954075" y="3985674"/>
                <a:ext cx="7008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182">
                <a:extLst>
                  <a:ext uri="{FF2B5EF4-FFF2-40B4-BE49-F238E27FC236}">
                    <a16:creationId xmlns:a16="http://schemas.microsoft.com/office/drawing/2014/main" id="{F004A35F-64E3-4AD2-B0FC-DA9F29982AAF}"/>
                  </a:ext>
                </a:extLst>
              </p:cNvPr>
              <p:cNvCxnSpPr/>
              <p:nvPr/>
            </p:nvCxnSpPr>
            <p:spPr>
              <a:xfrm rot="16200000" flipH="1">
                <a:off x="2208518" y="3840023"/>
                <a:ext cx="23359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183">
                <a:extLst>
                  <a:ext uri="{FF2B5EF4-FFF2-40B4-BE49-F238E27FC236}">
                    <a16:creationId xmlns:a16="http://schemas.microsoft.com/office/drawing/2014/main" id="{3332422A-BF1A-4068-936A-6DEC76D2C88F}"/>
                  </a:ext>
                </a:extLst>
              </p:cNvPr>
              <p:cNvCxnSpPr/>
              <p:nvPr/>
            </p:nvCxnSpPr>
            <p:spPr>
              <a:xfrm rot="16200000">
                <a:off x="2372037" y="3676503"/>
                <a:ext cx="0" cy="93439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184">
                <a:extLst>
                  <a:ext uri="{FF2B5EF4-FFF2-40B4-BE49-F238E27FC236}">
                    <a16:creationId xmlns:a16="http://schemas.microsoft.com/office/drawing/2014/main" id="{53857B64-E59F-4227-B3A3-A5560B7457F5}"/>
                  </a:ext>
                </a:extLst>
              </p:cNvPr>
              <p:cNvCxnSpPr/>
              <p:nvPr/>
            </p:nvCxnSpPr>
            <p:spPr>
              <a:xfrm rot="16200000">
                <a:off x="2372037" y="3910102"/>
                <a:ext cx="0" cy="93439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185">
                <a:extLst>
                  <a:ext uri="{FF2B5EF4-FFF2-40B4-BE49-F238E27FC236}">
                    <a16:creationId xmlns:a16="http://schemas.microsoft.com/office/drawing/2014/main" id="{99A39018-C734-47C6-B7AE-37BCB3A6B49D}"/>
                  </a:ext>
                </a:extLst>
              </p:cNvPr>
              <p:cNvCxnSpPr/>
              <p:nvPr/>
            </p:nvCxnSpPr>
            <p:spPr>
              <a:xfrm rot="16200000" flipH="1">
                <a:off x="2161798" y="3840023"/>
                <a:ext cx="23359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186">
                <a:extLst>
                  <a:ext uri="{FF2B5EF4-FFF2-40B4-BE49-F238E27FC236}">
                    <a16:creationId xmlns:a16="http://schemas.microsoft.com/office/drawing/2014/main" id="{804DC46C-A6EF-4596-B174-AD77CCB7F53F}"/>
                  </a:ext>
                </a:extLst>
              </p:cNvPr>
              <p:cNvCxnSpPr/>
              <p:nvPr/>
            </p:nvCxnSpPr>
            <p:spPr>
              <a:xfrm rot="16200000">
                <a:off x="2383717" y="3688183"/>
                <a:ext cx="70080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187">
                <a:extLst>
                  <a:ext uri="{FF2B5EF4-FFF2-40B4-BE49-F238E27FC236}">
                    <a16:creationId xmlns:a16="http://schemas.microsoft.com/office/drawing/2014/main" id="{3786D4FA-846B-4531-A3B7-66BC3FDD8BC0}"/>
                  </a:ext>
                </a:extLst>
              </p:cNvPr>
              <p:cNvCxnSpPr/>
              <p:nvPr/>
            </p:nvCxnSpPr>
            <p:spPr>
              <a:xfrm rot="16200000">
                <a:off x="2383717" y="3991862"/>
                <a:ext cx="70080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직선 연결선 188">
                <a:extLst>
                  <a:ext uri="{FF2B5EF4-FFF2-40B4-BE49-F238E27FC236}">
                    <a16:creationId xmlns:a16="http://schemas.microsoft.com/office/drawing/2014/main" id="{843EFA59-1E75-4D36-B788-C0673DD22BC3}"/>
                  </a:ext>
                </a:extLst>
              </p:cNvPr>
              <p:cNvCxnSpPr/>
              <p:nvPr/>
            </p:nvCxnSpPr>
            <p:spPr>
              <a:xfrm flipV="1">
                <a:off x="2418757" y="3512984"/>
                <a:ext cx="0" cy="1362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직선 연결선 189">
                <a:extLst>
                  <a:ext uri="{FF2B5EF4-FFF2-40B4-BE49-F238E27FC236}">
                    <a16:creationId xmlns:a16="http://schemas.microsoft.com/office/drawing/2014/main" id="{61972725-1BCF-4215-82BA-D5D190938310}"/>
                  </a:ext>
                </a:extLst>
              </p:cNvPr>
              <p:cNvCxnSpPr/>
              <p:nvPr/>
            </p:nvCxnSpPr>
            <p:spPr>
              <a:xfrm flipV="1">
                <a:off x="2161798" y="1784354"/>
                <a:ext cx="0" cy="20556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F4B0620-8E9D-4D96-91A1-8860012DC67A}"/>
                  </a:ext>
                </a:extLst>
              </p:cNvPr>
              <p:cNvSpPr txBox="1"/>
              <p:nvPr/>
            </p:nvSpPr>
            <p:spPr>
              <a:xfrm>
                <a:off x="1774492" y="1537563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192" name="직선 연결선 191">
                <a:extLst>
                  <a:ext uri="{FF2B5EF4-FFF2-40B4-BE49-F238E27FC236}">
                    <a16:creationId xmlns:a16="http://schemas.microsoft.com/office/drawing/2014/main" id="{A65F9B19-D8DC-44BF-B424-F394C5EE1011}"/>
                  </a:ext>
                </a:extLst>
              </p:cNvPr>
              <p:cNvCxnSpPr/>
              <p:nvPr/>
            </p:nvCxnSpPr>
            <p:spPr>
              <a:xfrm flipH="1">
                <a:off x="2161798" y="3840022"/>
                <a:ext cx="1167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직선 연결선 192">
                <a:extLst>
                  <a:ext uri="{FF2B5EF4-FFF2-40B4-BE49-F238E27FC236}">
                    <a16:creationId xmlns:a16="http://schemas.microsoft.com/office/drawing/2014/main" id="{55ACB54C-128F-43EF-82C9-3F2A6CD5E418}"/>
                  </a:ext>
                </a:extLst>
              </p:cNvPr>
              <p:cNvCxnSpPr/>
              <p:nvPr/>
            </p:nvCxnSpPr>
            <p:spPr>
              <a:xfrm>
                <a:off x="1601161" y="2812188"/>
                <a:ext cx="4070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193">
                <a:extLst>
                  <a:ext uri="{FF2B5EF4-FFF2-40B4-BE49-F238E27FC236}">
                    <a16:creationId xmlns:a16="http://schemas.microsoft.com/office/drawing/2014/main" id="{104A2BE4-1407-496C-A59A-75ED9CDE82D6}"/>
                  </a:ext>
                </a:extLst>
              </p:cNvPr>
              <p:cNvCxnSpPr/>
              <p:nvPr/>
            </p:nvCxnSpPr>
            <p:spPr>
              <a:xfrm>
                <a:off x="2418757" y="4022945"/>
                <a:ext cx="0" cy="3469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194">
                <a:extLst>
                  <a:ext uri="{FF2B5EF4-FFF2-40B4-BE49-F238E27FC236}">
                    <a16:creationId xmlns:a16="http://schemas.microsoft.com/office/drawing/2014/main" id="{929C9C34-D51A-4AF7-8766-A457FC1A77E8}"/>
                  </a:ext>
                </a:extLst>
              </p:cNvPr>
              <p:cNvCxnSpPr>
                <a:cxnSpLocks/>
                <a:endCxn id="216" idx="3"/>
              </p:cNvCxnSpPr>
              <p:nvPr/>
            </p:nvCxnSpPr>
            <p:spPr>
              <a:xfrm flipH="1">
                <a:off x="3793691" y="2999067"/>
                <a:ext cx="7772" cy="852459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195">
                <a:extLst>
                  <a:ext uri="{FF2B5EF4-FFF2-40B4-BE49-F238E27FC236}">
                    <a16:creationId xmlns:a16="http://schemas.microsoft.com/office/drawing/2014/main" id="{60688E3D-5F15-479F-8680-9C46051C1238}"/>
                  </a:ext>
                </a:extLst>
              </p:cNvPr>
              <p:cNvCxnSpPr/>
              <p:nvPr/>
            </p:nvCxnSpPr>
            <p:spPr>
              <a:xfrm>
                <a:off x="2989115" y="3991861"/>
                <a:ext cx="0" cy="642397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196">
                <a:extLst>
                  <a:ext uri="{FF2B5EF4-FFF2-40B4-BE49-F238E27FC236}">
                    <a16:creationId xmlns:a16="http://schemas.microsoft.com/office/drawing/2014/main" id="{00246759-F155-4D0D-A714-813E6A3D27B0}"/>
                  </a:ext>
                </a:extLst>
              </p:cNvPr>
              <p:cNvCxnSpPr/>
              <p:nvPr/>
            </p:nvCxnSpPr>
            <p:spPr>
              <a:xfrm flipH="1">
                <a:off x="2732156" y="3840022"/>
                <a:ext cx="11679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197">
                <a:extLst>
                  <a:ext uri="{FF2B5EF4-FFF2-40B4-BE49-F238E27FC236}">
                    <a16:creationId xmlns:a16="http://schemas.microsoft.com/office/drawing/2014/main" id="{3C8B8D2D-9E03-44E6-BACB-8AA685D20C30}"/>
                  </a:ext>
                </a:extLst>
              </p:cNvPr>
              <p:cNvCxnSpPr/>
              <p:nvPr/>
            </p:nvCxnSpPr>
            <p:spPr>
              <a:xfrm>
                <a:off x="2732684" y="3840022"/>
                <a:ext cx="0" cy="303678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198">
                <a:extLst>
                  <a:ext uri="{FF2B5EF4-FFF2-40B4-BE49-F238E27FC236}">
                    <a16:creationId xmlns:a16="http://schemas.microsoft.com/office/drawing/2014/main" id="{EFEBC0F9-EF37-417F-8A06-E336580E174C}"/>
                  </a:ext>
                </a:extLst>
              </p:cNvPr>
              <p:cNvCxnSpPr/>
              <p:nvPr/>
            </p:nvCxnSpPr>
            <p:spPr>
              <a:xfrm>
                <a:off x="2732156" y="4143701"/>
                <a:ext cx="256386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타원 199">
                <a:extLst>
                  <a:ext uri="{FF2B5EF4-FFF2-40B4-BE49-F238E27FC236}">
                    <a16:creationId xmlns:a16="http://schemas.microsoft.com/office/drawing/2014/main" id="{E91F0574-5B45-4B98-B6C9-0BD18174FA8C}"/>
                  </a:ext>
                </a:extLst>
              </p:cNvPr>
              <p:cNvSpPr/>
              <p:nvPr/>
            </p:nvSpPr>
            <p:spPr>
              <a:xfrm>
                <a:off x="2962354" y="4117513"/>
                <a:ext cx="52374" cy="52374"/>
              </a:xfrm>
              <a:prstGeom prst="ellips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93A97014-6381-4711-AE4C-212024E754D3}"/>
                  </a:ext>
                </a:extLst>
              </p:cNvPr>
              <p:cNvSpPr txBox="1"/>
              <p:nvPr/>
            </p:nvSpPr>
            <p:spPr>
              <a:xfrm>
                <a:off x="1097672" y="2671492"/>
                <a:ext cx="5609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DATA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B908AD87-EEE6-4070-B522-29F53244E4F5}"/>
                  </a:ext>
                </a:extLst>
              </p:cNvPr>
              <p:cNvSpPr txBox="1"/>
              <p:nvPr/>
            </p:nvSpPr>
            <p:spPr>
              <a:xfrm>
                <a:off x="3679198" y="2685894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T2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F4E55457-1E9F-43E9-A99F-56DA76597E19}"/>
                  </a:ext>
                </a:extLst>
              </p:cNvPr>
              <p:cNvSpPr txBox="1"/>
              <p:nvPr/>
            </p:nvSpPr>
            <p:spPr>
              <a:xfrm>
                <a:off x="1978661" y="268434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T1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9408F3E-BEB4-46FD-910B-9AAFE1392381}"/>
                  </a:ext>
                </a:extLst>
              </p:cNvPr>
              <p:cNvSpPr txBox="1"/>
              <p:nvPr/>
            </p:nvSpPr>
            <p:spPr>
              <a:xfrm>
                <a:off x="3163292" y="222469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Cst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997F734-B0BF-49D8-BBE6-0AC400EE4407}"/>
                  </a:ext>
                </a:extLst>
              </p:cNvPr>
              <p:cNvSpPr txBox="1"/>
              <p:nvPr/>
            </p:nvSpPr>
            <p:spPr>
              <a:xfrm>
                <a:off x="3005661" y="3049668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Cs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6C640613-8EFA-4EF8-B32D-D8506EE40616}"/>
                  </a:ext>
                </a:extLst>
              </p:cNvPr>
              <p:cNvSpPr txBox="1"/>
              <p:nvPr/>
            </p:nvSpPr>
            <p:spPr>
              <a:xfrm>
                <a:off x="2844011" y="369012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T4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CC05390C-48F5-46E4-81FF-DA7EB8034925}"/>
                  </a:ext>
                </a:extLst>
              </p:cNvPr>
              <p:cNvSpPr txBox="1"/>
              <p:nvPr/>
            </p:nvSpPr>
            <p:spPr>
              <a:xfrm>
                <a:off x="2284454" y="3698553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T3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C5232B6F-DEF5-4EF3-B332-3D0E6DE582AB}"/>
                  </a:ext>
                </a:extLst>
              </p:cNvPr>
              <p:cNvSpPr txBox="1"/>
              <p:nvPr/>
            </p:nvSpPr>
            <p:spPr>
              <a:xfrm>
                <a:off x="2365464" y="2222925"/>
                <a:ext cx="706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P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09" name="직선 화살표 연결선 208">
                <a:extLst>
                  <a:ext uri="{FF2B5EF4-FFF2-40B4-BE49-F238E27FC236}">
                    <a16:creationId xmlns:a16="http://schemas.microsoft.com/office/drawing/2014/main" id="{9F0D598C-0365-4E79-B402-57D746631DA8}"/>
                  </a:ext>
                </a:extLst>
              </p:cNvPr>
              <p:cNvCxnSpPr>
                <a:endCxn id="173" idx="1"/>
              </p:cNvCxnSpPr>
              <p:nvPr/>
            </p:nvCxnSpPr>
            <p:spPr>
              <a:xfrm>
                <a:off x="2748755" y="2467285"/>
                <a:ext cx="223842" cy="32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209">
                <a:extLst>
                  <a:ext uri="{FF2B5EF4-FFF2-40B4-BE49-F238E27FC236}">
                    <a16:creationId xmlns:a16="http://schemas.microsoft.com/office/drawing/2014/main" id="{A06E2662-EC3C-49F6-86E9-5E1430A17958}"/>
                  </a:ext>
                </a:extLst>
              </p:cNvPr>
              <p:cNvCxnSpPr/>
              <p:nvPr/>
            </p:nvCxnSpPr>
            <p:spPr>
              <a:xfrm>
                <a:off x="2291759" y="4370977"/>
                <a:ext cx="239860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210">
                <a:extLst>
                  <a:ext uri="{FF2B5EF4-FFF2-40B4-BE49-F238E27FC236}">
                    <a16:creationId xmlns:a16="http://schemas.microsoft.com/office/drawing/2014/main" id="{16B80DDD-C5C4-421B-90C5-A7FDC8604D36}"/>
                  </a:ext>
                </a:extLst>
              </p:cNvPr>
              <p:cNvCxnSpPr/>
              <p:nvPr/>
            </p:nvCxnSpPr>
            <p:spPr>
              <a:xfrm>
                <a:off x="2334490" y="4417697"/>
                <a:ext cx="16351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211">
                <a:extLst>
                  <a:ext uri="{FF2B5EF4-FFF2-40B4-BE49-F238E27FC236}">
                    <a16:creationId xmlns:a16="http://schemas.microsoft.com/office/drawing/2014/main" id="{BD74533C-FF13-4286-9D79-C88E339C7164}"/>
                  </a:ext>
                </a:extLst>
              </p:cNvPr>
              <p:cNvCxnSpPr/>
              <p:nvPr/>
            </p:nvCxnSpPr>
            <p:spPr>
              <a:xfrm>
                <a:off x="2381210" y="4464416"/>
                <a:ext cx="70079" cy="0"/>
              </a:xfrm>
              <a:prstGeom prst="lin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E958E628-3365-4FC6-BA1A-19A8AB4B05C8}"/>
                  </a:ext>
                </a:extLst>
              </p:cNvPr>
              <p:cNvSpPr txBox="1"/>
              <p:nvPr/>
            </p:nvSpPr>
            <p:spPr>
              <a:xfrm>
                <a:off x="2576135" y="4599105"/>
                <a:ext cx="8242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SCAN[n+1]</a:t>
                </a:r>
                <a:endParaRPr lang="ko-KR" altLang="en-US" sz="10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14" name="직선 연결선 213">
                <a:extLst>
                  <a:ext uri="{FF2B5EF4-FFF2-40B4-BE49-F238E27FC236}">
                    <a16:creationId xmlns:a16="http://schemas.microsoft.com/office/drawing/2014/main" id="{0B4B2EAE-0348-49A1-8506-8D409EC32FCE}"/>
                  </a:ext>
                </a:extLst>
              </p:cNvPr>
              <p:cNvCxnSpPr/>
              <p:nvPr/>
            </p:nvCxnSpPr>
            <p:spPr>
              <a:xfrm>
                <a:off x="2989115" y="3530157"/>
                <a:ext cx="0" cy="182645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7145C6B0-EF63-4219-85AC-1B8E55843234}"/>
                  </a:ext>
                </a:extLst>
              </p:cNvPr>
              <p:cNvSpPr txBox="1"/>
              <p:nvPr/>
            </p:nvSpPr>
            <p:spPr>
              <a:xfrm>
                <a:off x="2980451" y="3357404"/>
                <a:ext cx="709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Q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16" name="이등변 삼각형 215">
                <a:extLst>
                  <a:ext uri="{FF2B5EF4-FFF2-40B4-BE49-F238E27FC236}">
                    <a16:creationId xmlns:a16="http://schemas.microsoft.com/office/drawing/2014/main" id="{6CF66166-DB8E-4E7F-872E-C704373D54F9}"/>
                  </a:ext>
                </a:extLst>
              </p:cNvPr>
              <p:cNvSpPr/>
              <p:nvPr/>
            </p:nvSpPr>
            <p:spPr>
              <a:xfrm flipV="1">
                <a:off x="3714695" y="3851526"/>
                <a:ext cx="157992" cy="136200"/>
              </a:xfrm>
              <a:prstGeom prst="triangle">
                <a:avLst/>
              </a:prstGeom>
              <a:solidFill>
                <a:srgbClr val="03A1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99467A45-735E-47A7-8BBB-95C8D6FC4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634" y="3991964"/>
                <a:ext cx="165053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217">
                <a:extLst>
                  <a:ext uri="{FF2B5EF4-FFF2-40B4-BE49-F238E27FC236}">
                    <a16:creationId xmlns:a16="http://schemas.microsoft.com/office/drawing/2014/main" id="{24AD46E5-F68A-47F4-A762-49B4196E3C37}"/>
                  </a:ext>
                </a:extLst>
              </p:cNvPr>
              <p:cNvCxnSpPr/>
              <p:nvPr/>
            </p:nvCxnSpPr>
            <p:spPr>
              <a:xfrm>
                <a:off x="3673761" y="4407516"/>
                <a:ext cx="23986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44EF97CD-7166-48B8-B239-0E6981913353}"/>
                  </a:ext>
                </a:extLst>
              </p:cNvPr>
              <p:cNvCxnSpPr/>
              <p:nvPr/>
            </p:nvCxnSpPr>
            <p:spPr>
              <a:xfrm>
                <a:off x="3716492" y="4454236"/>
                <a:ext cx="16351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345A5E76-5BE6-4234-9D4C-AC3DFAD5B9FE}"/>
                  </a:ext>
                </a:extLst>
              </p:cNvPr>
              <p:cNvCxnSpPr/>
              <p:nvPr/>
            </p:nvCxnSpPr>
            <p:spPr>
              <a:xfrm>
                <a:off x="3763212" y="4500955"/>
                <a:ext cx="7007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D41F6A8C-3BC7-4159-8BD3-2C712355B131}"/>
                  </a:ext>
                </a:extLst>
              </p:cNvPr>
              <p:cNvSpPr txBox="1"/>
              <p:nvPr/>
            </p:nvSpPr>
            <p:spPr>
              <a:xfrm>
                <a:off x="3897439" y="3768539"/>
                <a:ext cx="5822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OLED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22" name="직선 연결선 221">
                <a:extLst>
                  <a:ext uri="{FF2B5EF4-FFF2-40B4-BE49-F238E27FC236}">
                    <a16:creationId xmlns:a16="http://schemas.microsoft.com/office/drawing/2014/main" id="{6A578B42-45BF-4C96-89F9-BD375D9729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3691" y="3963458"/>
                <a:ext cx="0" cy="444058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2620420" y="4886074"/>
              <a:ext cx="4303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6. Timing diagram of 4T2C pixel circuit (2) 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3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4T2C Pixel Circuit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5223" y="5185076"/>
            <a:ext cx="9100298" cy="7843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pulses become low, and the TFT T2 becomes ON, and the OLED emits light.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lasts until the next scan pulse, and it has the longest period among three segments.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868600" y="1690688"/>
            <a:ext cx="6454800" cy="3503163"/>
            <a:chOff x="838200" y="1690688"/>
            <a:chExt cx="6454800" cy="3503163"/>
          </a:xfrm>
        </p:grpSpPr>
        <p:grpSp>
          <p:nvGrpSpPr>
            <p:cNvPr id="113" name="그룹 112"/>
            <p:cNvGrpSpPr/>
            <p:nvPr/>
          </p:nvGrpSpPr>
          <p:grpSpPr>
            <a:xfrm>
              <a:off x="838200" y="1690688"/>
              <a:ext cx="6454800" cy="3124800"/>
              <a:chOff x="1148547" y="1573336"/>
              <a:chExt cx="6873246" cy="3311040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8334D28-F5E5-4D9B-AF77-93DBCE64BB7E}"/>
                  </a:ext>
                </a:extLst>
              </p:cNvPr>
              <p:cNvSpPr txBox="1"/>
              <p:nvPr/>
            </p:nvSpPr>
            <p:spPr>
              <a:xfrm>
                <a:off x="5237272" y="2048528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D0F2FE88-FBFD-4556-B9F2-1E5D9777F695}"/>
                  </a:ext>
                </a:extLst>
              </p:cNvPr>
              <p:cNvSpPr txBox="1"/>
              <p:nvPr/>
            </p:nvSpPr>
            <p:spPr>
              <a:xfrm>
                <a:off x="5170254" y="257105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SCAN[n+1]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8475C477-B15D-4B87-A27C-F2AB7AB17C59}"/>
                  </a:ext>
                </a:extLst>
              </p:cNvPr>
              <p:cNvSpPr txBox="1"/>
              <p:nvPr/>
            </p:nvSpPr>
            <p:spPr>
              <a:xfrm>
                <a:off x="5327347" y="3132199"/>
                <a:ext cx="5609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DATA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9A81001-E279-4BC0-A1ED-B38484A107AB}"/>
                  </a:ext>
                </a:extLst>
              </p:cNvPr>
              <p:cNvSpPr txBox="1"/>
              <p:nvPr/>
            </p:nvSpPr>
            <p:spPr>
              <a:xfrm>
                <a:off x="5264630" y="3669919"/>
                <a:ext cx="706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P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grpSp>
            <p:nvGrpSpPr>
              <p:cNvPr id="226" name="그룹 225">
                <a:extLst>
                  <a:ext uri="{FF2B5EF4-FFF2-40B4-BE49-F238E27FC236}">
                    <a16:creationId xmlns:a16="http://schemas.microsoft.com/office/drawing/2014/main" id="{3BE8EB06-5301-47D9-AC04-D8FE41817660}"/>
                  </a:ext>
                </a:extLst>
              </p:cNvPr>
              <p:cNvGrpSpPr/>
              <p:nvPr/>
            </p:nvGrpSpPr>
            <p:grpSpPr>
              <a:xfrm>
                <a:off x="6117922" y="1575154"/>
                <a:ext cx="1903871" cy="3191974"/>
                <a:chOff x="6274283" y="1137127"/>
                <a:chExt cx="2664296" cy="4466881"/>
              </a:xfrm>
            </p:grpSpPr>
            <p:cxnSp>
              <p:nvCxnSpPr>
                <p:cNvPr id="308" name="직선 연결선 307">
                  <a:extLst>
                    <a:ext uri="{FF2B5EF4-FFF2-40B4-BE49-F238E27FC236}">
                      <a16:creationId xmlns:a16="http://schemas.microsoft.com/office/drawing/2014/main" id="{6AAED48F-FC12-41A6-9480-3D8BB137F1AE}"/>
                    </a:ext>
                  </a:extLst>
                </p:cNvPr>
                <p:cNvCxnSpPr/>
                <p:nvPr/>
              </p:nvCxnSpPr>
              <p:spPr>
                <a:xfrm>
                  <a:off x="6274283" y="2247204"/>
                  <a:ext cx="6120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직선 연결선 308">
                  <a:extLst>
                    <a:ext uri="{FF2B5EF4-FFF2-40B4-BE49-F238E27FC236}">
                      <a16:creationId xmlns:a16="http://schemas.microsoft.com/office/drawing/2014/main" id="{3E2D6490-1A28-4FBA-84E5-8B6FC43101EA}"/>
                    </a:ext>
                  </a:extLst>
                </p:cNvPr>
                <p:cNvCxnSpPr/>
                <p:nvPr/>
              </p:nvCxnSpPr>
              <p:spPr>
                <a:xfrm flipV="1">
                  <a:off x="6886351" y="1749195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직선 연결선 309">
                  <a:extLst>
                    <a:ext uri="{FF2B5EF4-FFF2-40B4-BE49-F238E27FC236}">
                      <a16:creationId xmlns:a16="http://schemas.microsoft.com/office/drawing/2014/main" id="{2FDAFCA8-F83A-4F8F-8658-159F28863085}"/>
                    </a:ext>
                  </a:extLst>
                </p:cNvPr>
                <p:cNvCxnSpPr/>
                <p:nvPr/>
              </p:nvCxnSpPr>
              <p:spPr>
                <a:xfrm flipV="1">
                  <a:off x="7246391" y="1749195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직선 연결선 310">
                  <a:extLst>
                    <a:ext uri="{FF2B5EF4-FFF2-40B4-BE49-F238E27FC236}">
                      <a16:creationId xmlns:a16="http://schemas.microsoft.com/office/drawing/2014/main" id="{16A7C8D0-5E26-4E70-BDE4-6F68EB346552}"/>
                    </a:ext>
                  </a:extLst>
                </p:cNvPr>
                <p:cNvCxnSpPr/>
                <p:nvPr/>
              </p:nvCxnSpPr>
              <p:spPr>
                <a:xfrm>
                  <a:off x="7246391" y="2247204"/>
                  <a:ext cx="16921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직선 연결선 311">
                  <a:extLst>
                    <a:ext uri="{FF2B5EF4-FFF2-40B4-BE49-F238E27FC236}">
                      <a16:creationId xmlns:a16="http://schemas.microsoft.com/office/drawing/2014/main" id="{81C463CA-5766-4773-A11E-E3DC9FE0F2CA}"/>
                    </a:ext>
                  </a:extLst>
                </p:cNvPr>
                <p:cNvCxnSpPr/>
                <p:nvPr/>
              </p:nvCxnSpPr>
              <p:spPr>
                <a:xfrm>
                  <a:off x="6886351" y="1749195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직선 연결선 312">
                  <a:extLst>
                    <a:ext uri="{FF2B5EF4-FFF2-40B4-BE49-F238E27FC236}">
                      <a16:creationId xmlns:a16="http://schemas.microsoft.com/office/drawing/2014/main" id="{E7B3D20D-196A-4343-A283-D326C285DCA1}"/>
                    </a:ext>
                  </a:extLst>
                </p:cNvPr>
                <p:cNvCxnSpPr/>
                <p:nvPr/>
              </p:nvCxnSpPr>
              <p:spPr>
                <a:xfrm>
                  <a:off x="6274283" y="2973331"/>
                  <a:ext cx="97210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직선 연결선 313">
                  <a:extLst>
                    <a:ext uri="{FF2B5EF4-FFF2-40B4-BE49-F238E27FC236}">
                      <a16:creationId xmlns:a16="http://schemas.microsoft.com/office/drawing/2014/main" id="{64392544-9EDC-49E5-A98A-BDB68DD8B94E}"/>
                    </a:ext>
                  </a:extLst>
                </p:cNvPr>
                <p:cNvCxnSpPr/>
                <p:nvPr/>
              </p:nvCxnSpPr>
              <p:spPr>
                <a:xfrm flipV="1">
                  <a:off x="7596336" y="2475322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직선 연결선 314">
                  <a:extLst>
                    <a:ext uri="{FF2B5EF4-FFF2-40B4-BE49-F238E27FC236}">
                      <a16:creationId xmlns:a16="http://schemas.microsoft.com/office/drawing/2014/main" id="{F3D48253-B4FD-4BAA-B445-5634E0118F5D}"/>
                    </a:ext>
                  </a:extLst>
                </p:cNvPr>
                <p:cNvCxnSpPr/>
                <p:nvPr/>
              </p:nvCxnSpPr>
              <p:spPr>
                <a:xfrm>
                  <a:off x="7596336" y="2973331"/>
                  <a:ext cx="13422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직선 연결선 315">
                  <a:extLst>
                    <a:ext uri="{FF2B5EF4-FFF2-40B4-BE49-F238E27FC236}">
                      <a16:creationId xmlns:a16="http://schemas.microsoft.com/office/drawing/2014/main" id="{0F153C99-95FA-4C8A-979D-7240507ED59C}"/>
                    </a:ext>
                  </a:extLst>
                </p:cNvPr>
                <p:cNvCxnSpPr/>
                <p:nvPr/>
              </p:nvCxnSpPr>
              <p:spPr>
                <a:xfrm>
                  <a:off x="7236296" y="2475322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직선 연결선 316">
                  <a:extLst>
                    <a:ext uri="{FF2B5EF4-FFF2-40B4-BE49-F238E27FC236}">
                      <a16:creationId xmlns:a16="http://schemas.microsoft.com/office/drawing/2014/main" id="{C45B9F6A-CC58-41D6-8AEE-0F06D4892945}"/>
                    </a:ext>
                  </a:extLst>
                </p:cNvPr>
                <p:cNvCxnSpPr/>
                <p:nvPr/>
              </p:nvCxnSpPr>
              <p:spPr>
                <a:xfrm>
                  <a:off x="6274283" y="4533346"/>
                  <a:ext cx="6120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직선 연결선 317">
                  <a:extLst>
                    <a:ext uri="{FF2B5EF4-FFF2-40B4-BE49-F238E27FC236}">
                      <a16:creationId xmlns:a16="http://schemas.microsoft.com/office/drawing/2014/main" id="{5355B4BA-26E6-4846-A2F4-997698E05512}"/>
                    </a:ext>
                  </a:extLst>
                </p:cNvPr>
                <p:cNvCxnSpPr/>
                <p:nvPr/>
              </p:nvCxnSpPr>
              <p:spPr>
                <a:xfrm flipV="1">
                  <a:off x="6886351" y="4035337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직선 연결선 318">
                  <a:extLst>
                    <a:ext uri="{FF2B5EF4-FFF2-40B4-BE49-F238E27FC236}">
                      <a16:creationId xmlns:a16="http://schemas.microsoft.com/office/drawing/2014/main" id="{39BCB029-8B26-458C-9AEA-E8C9482FD731}"/>
                    </a:ext>
                  </a:extLst>
                </p:cNvPr>
                <p:cNvCxnSpPr/>
                <p:nvPr/>
              </p:nvCxnSpPr>
              <p:spPr>
                <a:xfrm>
                  <a:off x="6886351" y="4035337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직선 연결선 319">
                  <a:extLst>
                    <a:ext uri="{FF2B5EF4-FFF2-40B4-BE49-F238E27FC236}">
                      <a16:creationId xmlns:a16="http://schemas.microsoft.com/office/drawing/2014/main" id="{9ABE266E-22C6-4F0B-A961-294BAE15DC5C}"/>
                    </a:ext>
                  </a:extLst>
                </p:cNvPr>
                <p:cNvCxnSpPr/>
                <p:nvPr/>
              </p:nvCxnSpPr>
              <p:spPr>
                <a:xfrm>
                  <a:off x="7236296" y="3896600"/>
                  <a:ext cx="15121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직선 연결선 320">
                  <a:extLst>
                    <a:ext uri="{FF2B5EF4-FFF2-40B4-BE49-F238E27FC236}">
                      <a16:creationId xmlns:a16="http://schemas.microsoft.com/office/drawing/2014/main" id="{4690536B-3E81-422A-95C7-3AA98E11476D}"/>
                    </a:ext>
                  </a:extLst>
                </p:cNvPr>
                <p:cNvCxnSpPr/>
                <p:nvPr/>
              </p:nvCxnSpPr>
              <p:spPr>
                <a:xfrm>
                  <a:off x="6274283" y="3705255"/>
                  <a:ext cx="20513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직선 연결선 321">
                  <a:extLst>
                    <a:ext uri="{FF2B5EF4-FFF2-40B4-BE49-F238E27FC236}">
                      <a16:creationId xmlns:a16="http://schemas.microsoft.com/office/drawing/2014/main" id="{A4D385D4-A5A6-4D1E-BE38-26762F225229}"/>
                    </a:ext>
                  </a:extLst>
                </p:cNvPr>
                <p:cNvCxnSpPr/>
                <p:nvPr/>
              </p:nvCxnSpPr>
              <p:spPr>
                <a:xfrm flipV="1">
                  <a:off x="6480212" y="3201199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직선 연결선 322">
                  <a:extLst>
                    <a:ext uri="{FF2B5EF4-FFF2-40B4-BE49-F238E27FC236}">
                      <a16:creationId xmlns:a16="http://schemas.microsoft.com/office/drawing/2014/main" id="{BCF4308B-BCA0-487E-888E-44F9ECFC0FD3}"/>
                    </a:ext>
                  </a:extLst>
                </p:cNvPr>
                <p:cNvCxnSpPr/>
                <p:nvPr/>
              </p:nvCxnSpPr>
              <p:spPr>
                <a:xfrm>
                  <a:off x="6472305" y="3201199"/>
                  <a:ext cx="246627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직선 연결선 323">
                  <a:extLst>
                    <a:ext uri="{FF2B5EF4-FFF2-40B4-BE49-F238E27FC236}">
                      <a16:creationId xmlns:a16="http://schemas.microsoft.com/office/drawing/2014/main" id="{D6464B89-30E2-466C-89D8-C377912405D6}"/>
                    </a:ext>
                  </a:extLst>
                </p:cNvPr>
                <p:cNvCxnSpPr/>
                <p:nvPr/>
              </p:nvCxnSpPr>
              <p:spPr>
                <a:xfrm flipV="1">
                  <a:off x="6886351" y="1376321"/>
                  <a:ext cx="0" cy="4227687"/>
                </a:xfrm>
                <a:prstGeom prst="line">
                  <a:avLst/>
                </a:prstGeom>
                <a:ln w="25400">
                  <a:solidFill>
                    <a:schemeClr val="bg2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직선 연결선 324">
                  <a:extLst>
                    <a:ext uri="{FF2B5EF4-FFF2-40B4-BE49-F238E27FC236}">
                      <a16:creationId xmlns:a16="http://schemas.microsoft.com/office/drawing/2014/main" id="{E8B57DEC-8A86-46A4-9703-74386A1EEF1A}"/>
                    </a:ext>
                  </a:extLst>
                </p:cNvPr>
                <p:cNvCxnSpPr/>
                <p:nvPr/>
              </p:nvCxnSpPr>
              <p:spPr>
                <a:xfrm flipV="1">
                  <a:off x="7246391" y="1379515"/>
                  <a:ext cx="0" cy="4224493"/>
                </a:xfrm>
                <a:prstGeom prst="line">
                  <a:avLst/>
                </a:prstGeom>
                <a:ln w="25400">
                  <a:solidFill>
                    <a:schemeClr val="bg2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직선 연결선 325">
                  <a:extLst>
                    <a:ext uri="{FF2B5EF4-FFF2-40B4-BE49-F238E27FC236}">
                      <a16:creationId xmlns:a16="http://schemas.microsoft.com/office/drawing/2014/main" id="{91ABB83B-A2C1-4DCB-B3E2-A77E4EC8B7E9}"/>
                    </a:ext>
                  </a:extLst>
                </p:cNvPr>
                <p:cNvCxnSpPr/>
                <p:nvPr/>
              </p:nvCxnSpPr>
              <p:spPr>
                <a:xfrm flipV="1">
                  <a:off x="7246391" y="2486461"/>
                  <a:ext cx="0" cy="51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직선 연결선 326">
                  <a:extLst>
                    <a:ext uri="{FF2B5EF4-FFF2-40B4-BE49-F238E27FC236}">
                      <a16:creationId xmlns:a16="http://schemas.microsoft.com/office/drawing/2014/main" id="{5F23184A-B381-40E0-8B30-6E570E18CF25}"/>
                    </a:ext>
                  </a:extLst>
                </p:cNvPr>
                <p:cNvCxnSpPr/>
                <p:nvPr/>
              </p:nvCxnSpPr>
              <p:spPr>
                <a:xfrm flipV="1">
                  <a:off x="7246391" y="3914777"/>
                  <a:ext cx="0" cy="1318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직선 연결선 327">
                  <a:extLst>
                    <a:ext uri="{FF2B5EF4-FFF2-40B4-BE49-F238E27FC236}">
                      <a16:creationId xmlns:a16="http://schemas.microsoft.com/office/drawing/2014/main" id="{4DD40A0F-CF70-4FC7-882F-1A7965D6A3D3}"/>
                    </a:ext>
                  </a:extLst>
                </p:cNvPr>
                <p:cNvCxnSpPr/>
                <p:nvPr/>
              </p:nvCxnSpPr>
              <p:spPr>
                <a:xfrm flipV="1">
                  <a:off x="7596336" y="1379515"/>
                  <a:ext cx="0" cy="4224493"/>
                </a:xfrm>
                <a:prstGeom prst="line">
                  <a:avLst/>
                </a:prstGeom>
                <a:ln w="25400">
                  <a:solidFill>
                    <a:schemeClr val="bg2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타원 328">
                  <a:extLst>
                    <a:ext uri="{FF2B5EF4-FFF2-40B4-BE49-F238E27FC236}">
                      <a16:creationId xmlns:a16="http://schemas.microsoft.com/office/drawing/2014/main" id="{10526D31-6B27-4E47-B572-EFB2BEAD9DFF}"/>
                    </a:ext>
                  </a:extLst>
                </p:cNvPr>
                <p:cNvSpPr/>
                <p:nvPr/>
              </p:nvSpPr>
              <p:spPr>
                <a:xfrm>
                  <a:off x="6929228" y="1137127"/>
                  <a:ext cx="239193" cy="2391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1</a:t>
                  </a:r>
                  <a:endParaRPr lang="ko-KR" altLang="en-US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  <p:sp>
              <p:nvSpPr>
                <p:cNvPr id="330" name="타원 329">
                  <a:extLst>
                    <a:ext uri="{FF2B5EF4-FFF2-40B4-BE49-F238E27FC236}">
                      <a16:creationId xmlns:a16="http://schemas.microsoft.com/office/drawing/2014/main" id="{DDC53756-226B-4F15-8123-9EDB9E7D96C8}"/>
                    </a:ext>
                  </a:extLst>
                </p:cNvPr>
                <p:cNvSpPr/>
                <p:nvPr/>
              </p:nvSpPr>
              <p:spPr>
                <a:xfrm>
                  <a:off x="7322506" y="1137127"/>
                  <a:ext cx="239193" cy="2391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tx1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2</a:t>
                  </a:r>
                  <a:endParaRPr lang="ko-KR" altLang="en-US" sz="1200" b="1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  <p:sp>
              <p:nvSpPr>
                <p:cNvPr id="331" name="타원 330">
                  <a:extLst>
                    <a:ext uri="{FF2B5EF4-FFF2-40B4-BE49-F238E27FC236}">
                      <a16:creationId xmlns:a16="http://schemas.microsoft.com/office/drawing/2014/main" id="{5EDD81E6-5C3F-462C-A944-857713F7BC94}"/>
                    </a:ext>
                  </a:extLst>
                </p:cNvPr>
                <p:cNvSpPr/>
                <p:nvPr/>
              </p:nvSpPr>
              <p:spPr>
                <a:xfrm>
                  <a:off x="7685312" y="1137127"/>
                  <a:ext cx="239193" cy="23919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rgbClr val="FF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3</a:t>
                  </a:r>
                  <a:endParaRPr lang="ko-KR" altLang="en-US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  <p:cxnSp>
              <p:nvCxnSpPr>
                <p:cNvPr id="332" name="직선 연결선 331">
                  <a:extLst>
                    <a:ext uri="{FF2B5EF4-FFF2-40B4-BE49-F238E27FC236}">
                      <a16:creationId xmlns:a16="http://schemas.microsoft.com/office/drawing/2014/main" id="{650DE8F5-B07C-40CC-A9C8-8BDA482A6A3B}"/>
                    </a:ext>
                  </a:extLst>
                </p:cNvPr>
                <p:cNvCxnSpPr/>
                <p:nvPr/>
              </p:nvCxnSpPr>
              <p:spPr>
                <a:xfrm>
                  <a:off x="6274283" y="5379070"/>
                  <a:ext cx="6120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직선 연결선 332">
                  <a:extLst>
                    <a:ext uri="{FF2B5EF4-FFF2-40B4-BE49-F238E27FC236}">
                      <a16:creationId xmlns:a16="http://schemas.microsoft.com/office/drawing/2014/main" id="{AF198D36-2E3A-4FA8-B5E7-B3781E925288}"/>
                    </a:ext>
                  </a:extLst>
                </p:cNvPr>
                <p:cNvCxnSpPr/>
                <p:nvPr/>
              </p:nvCxnSpPr>
              <p:spPr>
                <a:xfrm flipV="1">
                  <a:off x="6886351" y="5074167"/>
                  <a:ext cx="0" cy="3049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직선 연결선 333">
                  <a:extLst>
                    <a:ext uri="{FF2B5EF4-FFF2-40B4-BE49-F238E27FC236}">
                      <a16:creationId xmlns:a16="http://schemas.microsoft.com/office/drawing/2014/main" id="{9D289F4C-7336-4A08-967B-D28FB041FB70}"/>
                    </a:ext>
                  </a:extLst>
                </p:cNvPr>
                <p:cNvCxnSpPr/>
                <p:nvPr/>
              </p:nvCxnSpPr>
              <p:spPr>
                <a:xfrm>
                  <a:off x="6886351" y="5074167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직선 연결선 334">
                  <a:extLst>
                    <a:ext uri="{FF2B5EF4-FFF2-40B4-BE49-F238E27FC236}">
                      <a16:creationId xmlns:a16="http://schemas.microsoft.com/office/drawing/2014/main" id="{2FEAB24F-7329-47BE-9B76-9C89591129E5}"/>
                    </a:ext>
                  </a:extLst>
                </p:cNvPr>
                <p:cNvCxnSpPr/>
                <p:nvPr/>
              </p:nvCxnSpPr>
              <p:spPr>
                <a:xfrm>
                  <a:off x="7236296" y="4853786"/>
                  <a:ext cx="151216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직선 연결선 335">
                  <a:extLst>
                    <a:ext uri="{FF2B5EF4-FFF2-40B4-BE49-F238E27FC236}">
                      <a16:creationId xmlns:a16="http://schemas.microsoft.com/office/drawing/2014/main" id="{C264DEB2-564F-4A75-8DD3-528079AB3F0F}"/>
                    </a:ext>
                  </a:extLst>
                </p:cNvPr>
                <p:cNvCxnSpPr/>
                <p:nvPr/>
              </p:nvCxnSpPr>
              <p:spPr>
                <a:xfrm flipV="1">
                  <a:off x="7246391" y="4853786"/>
                  <a:ext cx="0" cy="22038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95F9B442-12C1-48F3-857D-35164CB15C2F}"/>
                  </a:ext>
                </a:extLst>
              </p:cNvPr>
              <p:cNvSpPr txBox="1"/>
              <p:nvPr/>
            </p:nvSpPr>
            <p:spPr>
              <a:xfrm>
                <a:off x="5352995" y="4320188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I</a:t>
                </a:r>
                <a:r>
                  <a:rPr lang="en-US" altLang="ko-KR" sz="1200" b="1" baseline="-250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OLED </a:t>
                </a:r>
                <a:endParaRPr lang="ko-KR" altLang="en-US" sz="1200" b="1" baseline="-25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grpSp>
            <p:nvGrpSpPr>
              <p:cNvPr id="228" name="그룹 227">
                <a:extLst>
                  <a:ext uri="{FF2B5EF4-FFF2-40B4-BE49-F238E27FC236}">
                    <a16:creationId xmlns:a16="http://schemas.microsoft.com/office/drawing/2014/main" id="{7C6482F1-6FF1-42F7-AD47-09BF3D01714D}"/>
                  </a:ext>
                </a:extLst>
              </p:cNvPr>
              <p:cNvGrpSpPr/>
              <p:nvPr/>
            </p:nvGrpSpPr>
            <p:grpSpPr>
              <a:xfrm>
                <a:off x="1974919" y="2680300"/>
                <a:ext cx="373758" cy="140159"/>
                <a:chOff x="3275856" y="1880828"/>
                <a:chExt cx="576064" cy="216024"/>
              </a:xfrm>
              <a:solidFill>
                <a:schemeClr val="tx1"/>
              </a:solidFill>
            </p:grpSpPr>
            <p:cxnSp>
              <p:nvCxnSpPr>
                <p:cNvPr id="302" name="직선 연결선 301">
                  <a:extLst>
                    <a:ext uri="{FF2B5EF4-FFF2-40B4-BE49-F238E27FC236}">
                      <a16:creationId xmlns:a16="http://schemas.microsoft.com/office/drawing/2014/main" id="{A1606680-EB28-4E37-BBC5-22E6C9C32C24}"/>
                    </a:ext>
                  </a:extLst>
                </p:cNvPr>
                <p:cNvCxnSpPr/>
                <p:nvPr/>
              </p:nvCxnSpPr>
              <p:spPr>
                <a:xfrm flipH="1">
                  <a:off x="3383868" y="1952836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직선 연결선 302">
                  <a:extLst>
                    <a:ext uri="{FF2B5EF4-FFF2-40B4-BE49-F238E27FC236}">
                      <a16:creationId xmlns:a16="http://schemas.microsoft.com/office/drawing/2014/main" id="{E49F8FDF-1738-4375-865D-E17DA642A938}"/>
                    </a:ext>
                  </a:extLst>
                </p:cNvPr>
                <p:cNvCxnSpPr/>
                <p:nvPr/>
              </p:nvCxnSpPr>
              <p:spPr>
                <a:xfrm>
                  <a:off x="374390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직선 연결선 303">
                  <a:extLst>
                    <a:ext uri="{FF2B5EF4-FFF2-40B4-BE49-F238E27FC236}">
                      <a16:creationId xmlns:a16="http://schemas.microsoft.com/office/drawing/2014/main" id="{5C87CD78-75EB-404B-B122-983F76490BF4}"/>
                    </a:ext>
                  </a:extLst>
                </p:cNvPr>
                <p:cNvCxnSpPr/>
                <p:nvPr/>
              </p:nvCxnSpPr>
              <p:spPr>
                <a:xfrm>
                  <a:off x="338386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직선 연결선 304">
                  <a:extLst>
                    <a:ext uri="{FF2B5EF4-FFF2-40B4-BE49-F238E27FC236}">
                      <a16:creationId xmlns:a16="http://schemas.microsoft.com/office/drawing/2014/main" id="{1CE0C47C-5CC1-4699-A8F7-8AD95113C4CC}"/>
                    </a:ext>
                  </a:extLst>
                </p:cNvPr>
                <p:cNvCxnSpPr/>
                <p:nvPr/>
              </p:nvCxnSpPr>
              <p:spPr>
                <a:xfrm flipH="1">
                  <a:off x="3383868" y="1880828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직선 연결선 305">
                  <a:extLst>
                    <a:ext uri="{FF2B5EF4-FFF2-40B4-BE49-F238E27FC236}">
                      <a16:creationId xmlns:a16="http://schemas.microsoft.com/office/drawing/2014/main" id="{2BDF85D5-2C59-44E3-B7FD-16E70CC3DDA4}"/>
                    </a:ext>
                  </a:extLst>
                </p:cNvPr>
                <p:cNvCxnSpPr/>
                <p:nvPr/>
              </p:nvCxnSpPr>
              <p:spPr>
                <a:xfrm>
                  <a:off x="3743908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직선 연결선 306">
                  <a:extLst>
                    <a:ext uri="{FF2B5EF4-FFF2-40B4-BE49-F238E27FC236}">
                      <a16:creationId xmlns:a16="http://schemas.microsoft.com/office/drawing/2014/main" id="{2C8EBC5E-9F55-4926-A25B-9BE691C7D399}"/>
                    </a:ext>
                  </a:extLst>
                </p:cNvPr>
                <p:cNvCxnSpPr/>
                <p:nvPr/>
              </p:nvCxnSpPr>
              <p:spPr>
                <a:xfrm>
                  <a:off x="3275856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" name="직선 연결선 228">
                <a:extLst>
                  <a:ext uri="{FF2B5EF4-FFF2-40B4-BE49-F238E27FC236}">
                    <a16:creationId xmlns:a16="http://schemas.microsoft.com/office/drawing/2014/main" id="{31016083-591C-4CB1-A05A-3F0320DC3DCA}"/>
                  </a:ext>
                </a:extLst>
              </p:cNvPr>
              <p:cNvCxnSpPr/>
              <p:nvPr/>
            </p:nvCxnSpPr>
            <p:spPr>
              <a:xfrm>
                <a:off x="2348677" y="2820460"/>
                <a:ext cx="6170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직선 연결선 229">
                <a:extLst>
                  <a:ext uri="{FF2B5EF4-FFF2-40B4-BE49-F238E27FC236}">
                    <a16:creationId xmlns:a16="http://schemas.microsoft.com/office/drawing/2014/main" id="{F1518439-CEF2-4F57-B190-DB4BDCBA8277}"/>
                  </a:ext>
                </a:extLst>
              </p:cNvPr>
              <p:cNvCxnSpPr/>
              <p:nvPr/>
            </p:nvCxnSpPr>
            <p:spPr>
              <a:xfrm>
                <a:off x="2989115" y="2563501"/>
                <a:ext cx="0" cy="583997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그룹 230">
                <a:extLst>
                  <a:ext uri="{FF2B5EF4-FFF2-40B4-BE49-F238E27FC236}">
                    <a16:creationId xmlns:a16="http://schemas.microsoft.com/office/drawing/2014/main" id="{988C4E13-36FE-4A73-BFE2-EBAEB4E0D6E5}"/>
                  </a:ext>
                </a:extLst>
              </p:cNvPr>
              <p:cNvGrpSpPr/>
              <p:nvPr/>
            </p:nvGrpSpPr>
            <p:grpSpPr>
              <a:xfrm>
                <a:off x="3353151" y="2493421"/>
                <a:ext cx="70080" cy="140159"/>
                <a:chOff x="4535996" y="2456892"/>
                <a:chExt cx="108012" cy="216024"/>
              </a:xfrm>
              <a:solidFill>
                <a:schemeClr val="tx1"/>
              </a:solidFill>
            </p:grpSpPr>
            <p:cxnSp>
              <p:nvCxnSpPr>
                <p:cNvPr id="300" name="직선 연결선 299">
                  <a:extLst>
                    <a:ext uri="{FF2B5EF4-FFF2-40B4-BE49-F238E27FC236}">
                      <a16:creationId xmlns:a16="http://schemas.microsoft.com/office/drawing/2014/main" id="{A0B4DBFB-5715-4C07-9F86-90CD0245F0A0}"/>
                    </a:ext>
                  </a:extLst>
                </p:cNvPr>
                <p:cNvCxnSpPr/>
                <p:nvPr/>
              </p:nvCxnSpPr>
              <p:spPr>
                <a:xfrm>
                  <a:off x="4535996" y="2456892"/>
                  <a:ext cx="0" cy="216024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직선 연결선 300">
                  <a:extLst>
                    <a:ext uri="{FF2B5EF4-FFF2-40B4-BE49-F238E27FC236}">
                      <a16:creationId xmlns:a16="http://schemas.microsoft.com/office/drawing/2014/main" id="{B657D4E8-CAE3-4293-AEBC-AC350EE2C8E9}"/>
                    </a:ext>
                  </a:extLst>
                </p:cNvPr>
                <p:cNvCxnSpPr/>
                <p:nvPr/>
              </p:nvCxnSpPr>
              <p:spPr>
                <a:xfrm>
                  <a:off x="4644008" y="2456892"/>
                  <a:ext cx="0" cy="216024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2" name="직선 연결선 231">
                <a:extLst>
                  <a:ext uri="{FF2B5EF4-FFF2-40B4-BE49-F238E27FC236}">
                    <a16:creationId xmlns:a16="http://schemas.microsoft.com/office/drawing/2014/main" id="{51C49769-641F-439D-83F9-507310A14842}"/>
                  </a:ext>
                </a:extLst>
              </p:cNvPr>
              <p:cNvCxnSpPr/>
              <p:nvPr/>
            </p:nvCxnSpPr>
            <p:spPr>
              <a:xfrm>
                <a:off x="2989115" y="2563501"/>
                <a:ext cx="364037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직선 연결선 232">
                <a:extLst>
                  <a:ext uri="{FF2B5EF4-FFF2-40B4-BE49-F238E27FC236}">
                    <a16:creationId xmlns:a16="http://schemas.microsoft.com/office/drawing/2014/main" id="{243A2313-4671-4F22-AA79-76DE37BBC4AB}"/>
                  </a:ext>
                </a:extLst>
              </p:cNvPr>
              <p:cNvCxnSpPr/>
              <p:nvPr/>
            </p:nvCxnSpPr>
            <p:spPr>
              <a:xfrm>
                <a:off x="3423231" y="2563501"/>
                <a:ext cx="364037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그룹 233">
                <a:extLst>
                  <a:ext uri="{FF2B5EF4-FFF2-40B4-BE49-F238E27FC236}">
                    <a16:creationId xmlns:a16="http://schemas.microsoft.com/office/drawing/2014/main" id="{6C21A4F2-650C-4DA8-B588-03AB219A8F88}"/>
                  </a:ext>
                </a:extLst>
              </p:cNvPr>
              <p:cNvGrpSpPr/>
              <p:nvPr/>
            </p:nvGrpSpPr>
            <p:grpSpPr>
              <a:xfrm rot="16200000">
                <a:off x="3509079" y="2715341"/>
                <a:ext cx="443838" cy="140160"/>
                <a:chOff x="3275856" y="1880828"/>
                <a:chExt cx="684077" cy="216025"/>
              </a:xfrm>
              <a:solidFill>
                <a:srgbClr val="92D050"/>
              </a:solidFill>
            </p:grpSpPr>
            <p:cxnSp>
              <p:nvCxnSpPr>
                <p:cNvPr id="294" name="직선 연결선 293">
                  <a:extLst>
                    <a:ext uri="{FF2B5EF4-FFF2-40B4-BE49-F238E27FC236}">
                      <a16:creationId xmlns:a16="http://schemas.microsoft.com/office/drawing/2014/main" id="{F6081218-E3FF-4D21-B7A5-BD34205A63D6}"/>
                    </a:ext>
                  </a:extLst>
                </p:cNvPr>
                <p:cNvCxnSpPr/>
                <p:nvPr/>
              </p:nvCxnSpPr>
              <p:spPr>
                <a:xfrm flipH="1">
                  <a:off x="3383868" y="1952836"/>
                  <a:ext cx="360040" cy="0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직선 연결선 294">
                  <a:extLst>
                    <a:ext uri="{FF2B5EF4-FFF2-40B4-BE49-F238E27FC236}">
                      <a16:creationId xmlns:a16="http://schemas.microsoft.com/office/drawing/2014/main" id="{7661E777-CAB3-4655-9C3A-DC025E9406E5}"/>
                    </a:ext>
                  </a:extLst>
                </p:cNvPr>
                <p:cNvCxnSpPr/>
                <p:nvPr/>
              </p:nvCxnSpPr>
              <p:spPr>
                <a:xfrm>
                  <a:off x="3743908" y="1952836"/>
                  <a:ext cx="0" cy="144016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직선 연결선 295">
                  <a:extLst>
                    <a:ext uri="{FF2B5EF4-FFF2-40B4-BE49-F238E27FC236}">
                      <a16:creationId xmlns:a16="http://schemas.microsoft.com/office/drawing/2014/main" id="{B57FC757-7C79-43C7-839D-1081DD6BE24F}"/>
                    </a:ext>
                  </a:extLst>
                </p:cNvPr>
                <p:cNvCxnSpPr/>
                <p:nvPr/>
              </p:nvCxnSpPr>
              <p:spPr>
                <a:xfrm>
                  <a:off x="3383868" y="1952836"/>
                  <a:ext cx="0" cy="144016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직선 연결선 296">
                  <a:extLst>
                    <a:ext uri="{FF2B5EF4-FFF2-40B4-BE49-F238E27FC236}">
                      <a16:creationId xmlns:a16="http://schemas.microsoft.com/office/drawing/2014/main" id="{B1268458-62F4-4B63-A13D-5F75B912EC23}"/>
                    </a:ext>
                  </a:extLst>
                </p:cNvPr>
                <p:cNvCxnSpPr/>
                <p:nvPr/>
              </p:nvCxnSpPr>
              <p:spPr>
                <a:xfrm flipH="1">
                  <a:off x="3383868" y="1880828"/>
                  <a:ext cx="360040" cy="0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직선 연결선 297">
                  <a:extLst>
                    <a:ext uri="{FF2B5EF4-FFF2-40B4-BE49-F238E27FC236}">
                      <a16:creationId xmlns:a16="http://schemas.microsoft.com/office/drawing/2014/main" id="{79BBC68D-8C51-413C-8F6D-44B2672012AC}"/>
                    </a:ext>
                  </a:extLst>
                </p:cNvPr>
                <p:cNvCxnSpPr/>
                <p:nvPr/>
              </p:nvCxnSpPr>
              <p:spPr>
                <a:xfrm rot="5400000" flipV="1">
                  <a:off x="3851921" y="1988840"/>
                  <a:ext cx="0" cy="216025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직선 연결선 298">
                  <a:extLst>
                    <a:ext uri="{FF2B5EF4-FFF2-40B4-BE49-F238E27FC236}">
                      <a16:creationId xmlns:a16="http://schemas.microsoft.com/office/drawing/2014/main" id="{81003617-B5DD-42D0-A390-8C086E9AAD06}"/>
                    </a:ext>
                  </a:extLst>
                </p:cNvPr>
                <p:cNvCxnSpPr/>
                <p:nvPr/>
              </p:nvCxnSpPr>
              <p:spPr>
                <a:xfrm>
                  <a:off x="3275856" y="2096852"/>
                  <a:ext cx="108012" cy="0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5" name="직선 연결선 234">
                <a:extLst>
                  <a:ext uri="{FF2B5EF4-FFF2-40B4-BE49-F238E27FC236}">
                    <a16:creationId xmlns:a16="http://schemas.microsoft.com/office/drawing/2014/main" id="{EBAC3981-C7E4-4D12-8E04-C1540CE38AA2}"/>
                  </a:ext>
                </a:extLst>
              </p:cNvPr>
              <p:cNvCxnSpPr/>
              <p:nvPr/>
            </p:nvCxnSpPr>
            <p:spPr>
              <a:xfrm>
                <a:off x="2988541" y="2820460"/>
                <a:ext cx="670905" cy="0"/>
              </a:xfrm>
              <a:prstGeom prst="line">
                <a:avLst/>
              </a:prstGeom>
              <a:ln w="25400">
                <a:solidFill>
                  <a:srgbClr val="03A1A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직선 연결선 235">
                <a:extLst>
                  <a:ext uri="{FF2B5EF4-FFF2-40B4-BE49-F238E27FC236}">
                    <a16:creationId xmlns:a16="http://schemas.microsoft.com/office/drawing/2014/main" id="{BCF4DDCC-2B09-4453-A46D-6042052E2513}"/>
                  </a:ext>
                </a:extLst>
              </p:cNvPr>
              <p:cNvCxnSpPr/>
              <p:nvPr/>
            </p:nvCxnSpPr>
            <p:spPr>
              <a:xfrm flipV="1">
                <a:off x="3796989" y="1886063"/>
                <a:ext cx="0" cy="654078"/>
              </a:xfrm>
              <a:prstGeom prst="line">
                <a:avLst/>
              </a:prstGeom>
              <a:ln w="25400">
                <a:solidFill>
                  <a:srgbClr val="03A1A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직선 연결선 236">
                <a:extLst>
                  <a:ext uri="{FF2B5EF4-FFF2-40B4-BE49-F238E27FC236}">
                    <a16:creationId xmlns:a16="http://schemas.microsoft.com/office/drawing/2014/main" id="{CB7E2974-EF3B-48E5-A52F-9E76542F8691}"/>
                  </a:ext>
                </a:extLst>
              </p:cNvPr>
              <p:cNvCxnSpPr/>
              <p:nvPr/>
            </p:nvCxnSpPr>
            <p:spPr>
              <a:xfrm>
                <a:off x="3650568" y="1882767"/>
                <a:ext cx="298072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0894663-1A5E-4442-A212-C05EEB80DB17}"/>
                  </a:ext>
                </a:extLst>
              </p:cNvPr>
              <p:cNvSpPr txBox="1"/>
              <p:nvPr/>
            </p:nvSpPr>
            <p:spPr>
              <a:xfrm>
                <a:off x="3562581" y="1632554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VDD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grpSp>
            <p:nvGrpSpPr>
              <p:cNvPr id="239" name="그룹 238">
                <a:extLst>
                  <a:ext uri="{FF2B5EF4-FFF2-40B4-BE49-F238E27FC236}">
                    <a16:creationId xmlns:a16="http://schemas.microsoft.com/office/drawing/2014/main" id="{C6A51E0B-A1C4-4751-8AC3-B6606ADEF6C9}"/>
                  </a:ext>
                </a:extLst>
              </p:cNvPr>
              <p:cNvGrpSpPr/>
              <p:nvPr/>
            </p:nvGrpSpPr>
            <p:grpSpPr>
              <a:xfrm rot="5400000">
                <a:off x="2954075" y="3112458"/>
                <a:ext cx="70080" cy="140159"/>
                <a:chOff x="4535996" y="2456892"/>
                <a:chExt cx="108012" cy="216024"/>
              </a:xfrm>
              <a:solidFill>
                <a:schemeClr val="tx1"/>
              </a:solidFill>
            </p:grpSpPr>
            <p:cxnSp>
              <p:nvCxnSpPr>
                <p:cNvPr id="292" name="직선 연결선 291">
                  <a:extLst>
                    <a:ext uri="{FF2B5EF4-FFF2-40B4-BE49-F238E27FC236}">
                      <a16:creationId xmlns:a16="http://schemas.microsoft.com/office/drawing/2014/main" id="{E9F556DB-8470-4D55-9FE5-2526CB230828}"/>
                    </a:ext>
                  </a:extLst>
                </p:cNvPr>
                <p:cNvCxnSpPr/>
                <p:nvPr/>
              </p:nvCxnSpPr>
              <p:spPr>
                <a:xfrm>
                  <a:off x="4535996" y="2456892"/>
                  <a:ext cx="0" cy="216024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직선 연결선 292">
                  <a:extLst>
                    <a:ext uri="{FF2B5EF4-FFF2-40B4-BE49-F238E27FC236}">
                      <a16:creationId xmlns:a16="http://schemas.microsoft.com/office/drawing/2014/main" id="{46D2BAE1-8D3A-4B00-BB9A-FD0145891223}"/>
                    </a:ext>
                  </a:extLst>
                </p:cNvPr>
                <p:cNvCxnSpPr/>
                <p:nvPr/>
              </p:nvCxnSpPr>
              <p:spPr>
                <a:xfrm>
                  <a:off x="4644008" y="2456892"/>
                  <a:ext cx="0" cy="216024"/>
                </a:xfrm>
                <a:prstGeom prst="line">
                  <a:avLst/>
                </a:prstGeom>
                <a:ln w="25400">
                  <a:solidFill>
                    <a:srgbClr val="03A1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0" name="직선 연결선 239">
                <a:extLst>
                  <a:ext uri="{FF2B5EF4-FFF2-40B4-BE49-F238E27FC236}">
                    <a16:creationId xmlns:a16="http://schemas.microsoft.com/office/drawing/2014/main" id="{6254C015-8852-4872-BE75-53FE88407B0B}"/>
                  </a:ext>
                </a:extLst>
              </p:cNvPr>
              <p:cNvCxnSpPr>
                <a:endCxn id="245" idx="0"/>
              </p:cNvCxnSpPr>
              <p:nvPr/>
            </p:nvCxnSpPr>
            <p:spPr>
              <a:xfrm>
                <a:off x="2989115" y="3217578"/>
                <a:ext cx="300" cy="28031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그룹 240">
                <a:extLst>
                  <a:ext uri="{FF2B5EF4-FFF2-40B4-BE49-F238E27FC236}">
                    <a16:creationId xmlns:a16="http://schemas.microsoft.com/office/drawing/2014/main" id="{080FA538-324E-4B12-A231-ED418A210FD5}"/>
                  </a:ext>
                </a:extLst>
              </p:cNvPr>
              <p:cNvGrpSpPr/>
              <p:nvPr/>
            </p:nvGrpSpPr>
            <p:grpSpPr>
              <a:xfrm rot="16200000">
                <a:off x="2732156" y="3772027"/>
                <a:ext cx="373758" cy="140159"/>
                <a:chOff x="3275856" y="1880828"/>
                <a:chExt cx="576064" cy="216024"/>
              </a:xfrm>
              <a:solidFill>
                <a:schemeClr val="tx1"/>
              </a:solidFill>
            </p:grpSpPr>
            <p:cxnSp>
              <p:nvCxnSpPr>
                <p:cNvPr id="286" name="직선 연결선 285">
                  <a:extLst>
                    <a:ext uri="{FF2B5EF4-FFF2-40B4-BE49-F238E27FC236}">
                      <a16:creationId xmlns:a16="http://schemas.microsoft.com/office/drawing/2014/main" id="{07C3BB10-235A-44F8-9A97-121FC8BDE9B8}"/>
                    </a:ext>
                  </a:extLst>
                </p:cNvPr>
                <p:cNvCxnSpPr/>
                <p:nvPr/>
              </p:nvCxnSpPr>
              <p:spPr>
                <a:xfrm flipH="1">
                  <a:off x="3383868" y="1952836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직선 연결선 286">
                  <a:extLst>
                    <a:ext uri="{FF2B5EF4-FFF2-40B4-BE49-F238E27FC236}">
                      <a16:creationId xmlns:a16="http://schemas.microsoft.com/office/drawing/2014/main" id="{D79607C8-EB4A-4A3E-81ED-1689491B767A}"/>
                    </a:ext>
                  </a:extLst>
                </p:cNvPr>
                <p:cNvCxnSpPr/>
                <p:nvPr/>
              </p:nvCxnSpPr>
              <p:spPr>
                <a:xfrm>
                  <a:off x="374390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직선 연결선 287">
                  <a:extLst>
                    <a:ext uri="{FF2B5EF4-FFF2-40B4-BE49-F238E27FC236}">
                      <a16:creationId xmlns:a16="http://schemas.microsoft.com/office/drawing/2014/main" id="{210AAF24-3183-4AFA-9A35-5B85B3AEA872}"/>
                    </a:ext>
                  </a:extLst>
                </p:cNvPr>
                <p:cNvCxnSpPr/>
                <p:nvPr/>
              </p:nvCxnSpPr>
              <p:spPr>
                <a:xfrm>
                  <a:off x="338386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직선 연결선 288">
                  <a:extLst>
                    <a:ext uri="{FF2B5EF4-FFF2-40B4-BE49-F238E27FC236}">
                      <a16:creationId xmlns:a16="http://schemas.microsoft.com/office/drawing/2014/main" id="{0D8E532B-2C43-408D-A89E-257570750138}"/>
                    </a:ext>
                  </a:extLst>
                </p:cNvPr>
                <p:cNvCxnSpPr/>
                <p:nvPr/>
              </p:nvCxnSpPr>
              <p:spPr>
                <a:xfrm flipH="1">
                  <a:off x="3383868" y="1880828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직선 연결선 289">
                  <a:extLst>
                    <a:ext uri="{FF2B5EF4-FFF2-40B4-BE49-F238E27FC236}">
                      <a16:creationId xmlns:a16="http://schemas.microsoft.com/office/drawing/2014/main" id="{2C421049-8DB3-4058-9251-7F8B1A5173DD}"/>
                    </a:ext>
                  </a:extLst>
                </p:cNvPr>
                <p:cNvCxnSpPr/>
                <p:nvPr/>
              </p:nvCxnSpPr>
              <p:spPr>
                <a:xfrm>
                  <a:off x="3743908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직선 연결선 290">
                  <a:extLst>
                    <a:ext uri="{FF2B5EF4-FFF2-40B4-BE49-F238E27FC236}">
                      <a16:creationId xmlns:a16="http://schemas.microsoft.com/office/drawing/2014/main" id="{4D093B50-E553-426C-BF6F-99225BBB10D4}"/>
                    </a:ext>
                  </a:extLst>
                </p:cNvPr>
                <p:cNvCxnSpPr/>
                <p:nvPr/>
              </p:nvCxnSpPr>
              <p:spPr>
                <a:xfrm>
                  <a:off x="3275856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그룹 241">
                <a:extLst>
                  <a:ext uri="{FF2B5EF4-FFF2-40B4-BE49-F238E27FC236}">
                    <a16:creationId xmlns:a16="http://schemas.microsoft.com/office/drawing/2014/main" id="{072FFD85-EFCE-4567-A576-35235E6BF30C}"/>
                  </a:ext>
                </a:extLst>
              </p:cNvPr>
              <p:cNvGrpSpPr/>
              <p:nvPr/>
            </p:nvGrpSpPr>
            <p:grpSpPr>
              <a:xfrm rot="16200000">
                <a:off x="2161798" y="3778215"/>
                <a:ext cx="373758" cy="140159"/>
                <a:chOff x="3275856" y="1880828"/>
                <a:chExt cx="576064" cy="216024"/>
              </a:xfrm>
              <a:solidFill>
                <a:schemeClr val="tx1"/>
              </a:solidFill>
            </p:grpSpPr>
            <p:cxnSp>
              <p:nvCxnSpPr>
                <p:cNvPr id="280" name="직선 연결선 279">
                  <a:extLst>
                    <a:ext uri="{FF2B5EF4-FFF2-40B4-BE49-F238E27FC236}">
                      <a16:creationId xmlns:a16="http://schemas.microsoft.com/office/drawing/2014/main" id="{66CDE2B6-F7EC-4D85-B233-7A79446F15A1}"/>
                    </a:ext>
                  </a:extLst>
                </p:cNvPr>
                <p:cNvCxnSpPr/>
                <p:nvPr/>
              </p:nvCxnSpPr>
              <p:spPr>
                <a:xfrm flipH="1">
                  <a:off x="3383868" y="1952836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직선 연결선 280">
                  <a:extLst>
                    <a:ext uri="{FF2B5EF4-FFF2-40B4-BE49-F238E27FC236}">
                      <a16:creationId xmlns:a16="http://schemas.microsoft.com/office/drawing/2014/main" id="{27F878C0-594F-4D52-A833-3A01BB7A695A}"/>
                    </a:ext>
                  </a:extLst>
                </p:cNvPr>
                <p:cNvCxnSpPr/>
                <p:nvPr/>
              </p:nvCxnSpPr>
              <p:spPr>
                <a:xfrm>
                  <a:off x="374390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직선 연결선 281">
                  <a:extLst>
                    <a:ext uri="{FF2B5EF4-FFF2-40B4-BE49-F238E27FC236}">
                      <a16:creationId xmlns:a16="http://schemas.microsoft.com/office/drawing/2014/main" id="{671B740D-2B1C-4C4F-93D4-DB207865B508}"/>
                    </a:ext>
                  </a:extLst>
                </p:cNvPr>
                <p:cNvCxnSpPr/>
                <p:nvPr/>
              </p:nvCxnSpPr>
              <p:spPr>
                <a:xfrm>
                  <a:off x="3383868" y="1952836"/>
                  <a:ext cx="0" cy="144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직선 연결선 282">
                  <a:extLst>
                    <a:ext uri="{FF2B5EF4-FFF2-40B4-BE49-F238E27FC236}">
                      <a16:creationId xmlns:a16="http://schemas.microsoft.com/office/drawing/2014/main" id="{59070272-E729-4442-B412-3FB399A211FC}"/>
                    </a:ext>
                  </a:extLst>
                </p:cNvPr>
                <p:cNvCxnSpPr/>
                <p:nvPr/>
              </p:nvCxnSpPr>
              <p:spPr>
                <a:xfrm flipH="1">
                  <a:off x="3383868" y="1880828"/>
                  <a:ext cx="3600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직선 연결선 283">
                  <a:extLst>
                    <a:ext uri="{FF2B5EF4-FFF2-40B4-BE49-F238E27FC236}">
                      <a16:creationId xmlns:a16="http://schemas.microsoft.com/office/drawing/2014/main" id="{A084055C-C30A-457D-8C60-BD47EE170128}"/>
                    </a:ext>
                  </a:extLst>
                </p:cNvPr>
                <p:cNvCxnSpPr/>
                <p:nvPr/>
              </p:nvCxnSpPr>
              <p:spPr>
                <a:xfrm>
                  <a:off x="3743908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직선 연결선 284">
                  <a:extLst>
                    <a:ext uri="{FF2B5EF4-FFF2-40B4-BE49-F238E27FC236}">
                      <a16:creationId xmlns:a16="http://schemas.microsoft.com/office/drawing/2014/main" id="{02ACB43A-D92F-418E-8A3D-658C3B2FBA45}"/>
                    </a:ext>
                  </a:extLst>
                </p:cNvPr>
                <p:cNvCxnSpPr/>
                <p:nvPr/>
              </p:nvCxnSpPr>
              <p:spPr>
                <a:xfrm>
                  <a:off x="3275856" y="2096852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3" name="직선 연결선 242">
                <a:extLst>
                  <a:ext uri="{FF2B5EF4-FFF2-40B4-BE49-F238E27FC236}">
                    <a16:creationId xmlns:a16="http://schemas.microsoft.com/office/drawing/2014/main" id="{81AB66D7-362C-489F-88D5-B76E77C4EC80}"/>
                  </a:ext>
                </a:extLst>
              </p:cNvPr>
              <p:cNvCxnSpPr/>
              <p:nvPr/>
            </p:nvCxnSpPr>
            <p:spPr>
              <a:xfrm flipV="1">
                <a:off x="2418757" y="3521256"/>
                <a:ext cx="0" cy="1362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직선 연결선 243">
                <a:extLst>
                  <a:ext uri="{FF2B5EF4-FFF2-40B4-BE49-F238E27FC236}">
                    <a16:creationId xmlns:a16="http://schemas.microsoft.com/office/drawing/2014/main" id="{45979186-FDC7-48A3-9573-2D06EC2A2DF9}"/>
                  </a:ext>
                </a:extLst>
              </p:cNvPr>
              <p:cNvCxnSpPr/>
              <p:nvPr/>
            </p:nvCxnSpPr>
            <p:spPr>
              <a:xfrm>
                <a:off x="2418757" y="3521256"/>
                <a:ext cx="569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타원 244">
                <a:extLst>
                  <a:ext uri="{FF2B5EF4-FFF2-40B4-BE49-F238E27FC236}">
                    <a16:creationId xmlns:a16="http://schemas.microsoft.com/office/drawing/2014/main" id="{BC8B694B-49C0-457F-BC8D-1253588B2E5B}"/>
                  </a:ext>
                </a:extLst>
              </p:cNvPr>
              <p:cNvSpPr/>
              <p:nvPr/>
            </p:nvSpPr>
            <p:spPr>
              <a:xfrm>
                <a:off x="2966055" y="3497896"/>
                <a:ext cx="46720" cy="46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b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46" name="직선 연결선 245">
                <a:extLst>
                  <a:ext uri="{FF2B5EF4-FFF2-40B4-BE49-F238E27FC236}">
                    <a16:creationId xmlns:a16="http://schemas.microsoft.com/office/drawing/2014/main" id="{2E1B51C3-0A1A-484B-BC1C-C8E746F57AF8}"/>
                  </a:ext>
                </a:extLst>
              </p:cNvPr>
              <p:cNvCxnSpPr/>
              <p:nvPr/>
            </p:nvCxnSpPr>
            <p:spPr>
              <a:xfrm flipV="1">
                <a:off x="2161798" y="1792626"/>
                <a:ext cx="0" cy="20556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DC33F12-6316-4669-B7F3-81D46987308E}"/>
                  </a:ext>
                </a:extLst>
              </p:cNvPr>
              <p:cNvSpPr txBox="1"/>
              <p:nvPr/>
            </p:nvSpPr>
            <p:spPr>
              <a:xfrm>
                <a:off x="1818477" y="1573336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48" name="직선 연결선 247">
                <a:extLst>
                  <a:ext uri="{FF2B5EF4-FFF2-40B4-BE49-F238E27FC236}">
                    <a16:creationId xmlns:a16="http://schemas.microsoft.com/office/drawing/2014/main" id="{E805132E-59A6-489E-B702-8C6EF2131766}"/>
                  </a:ext>
                </a:extLst>
              </p:cNvPr>
              <p:cNvCxnSpPr/>
              <p:nvPr/>
            </p:nvCxnSpPr>
            <p:spPr>
              <a:xfrm flipH="1">
                <a:off x="2161798" y="3848294"/>
                <a:ext cx="1167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직선 연결선 248">
                <a:extLst>
                  <a:ext uri="{FF2B5EF4-FFF2-40B4-BE49-F238E27FC236}">
                    <a16:creationId xmlns:a16="http://schemas.microsoft.com/office/drawing/2014/main" id="{484736FE-91A8-4582-9D2F-769C5470379D}"/>
                  </a:ext>
                </a:extLst>
              </p:cNvPr>
              <p:cNvCxnSpPr/>
              <p:nvPr/>
            </p:nvCxnSpPr>
            <p:spPr>
              <a:xfrm>
                <a:off x="1601161" y="2820460"/>
                <a:ext cx="40709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직선 연결선 249">
                <a:extLst>
                  <a:ext uri="{FF2B5EF4-FFF2-40B4-BE49-F238E27FC236}">
                    <a16:creationId xmlns:a16="http://schemas.microsoft.com/office/drawing/2014/main" id="{96446C49-C50A-4611-9976-0779F6D6C60C}"/>
                  </a:ext>
                </a:extLst>
              </p:cNvPr>
              <p:cNvCxnSpPr/>
              <p:nvPr/>
            </p:nvCxnSpPr>
            <p:spPr>
              <a:xfrm>
                <a:off x="2418757" y="4031217"/>
                <a:ext cx="0" cy="3469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250">
                <a:extLst>
                  <a:ext uri="{FF2B5EF4-FFF2-40B4-BE49-F238E27FC236}">
                    <a16:creationId xmlns:a16="http://schemas.microsoft.com/office/drawing/2014/main" id="{B4AD2AD6-F2CF-443E-BAF0-653CFEF8BC18}"/>
                  </a:ext>
                </a:extLst>
              </p:cNvPr>
              <p:cNvCxnSpPr>
                <a:cxnSpLocks/>
                <a:endCxn id="270" idx="3"/>
              </p:cNvCxnSpPr>
              <p:nvPr/>
            </p:nvCxnSpPr>
            <p:spPr>
              <a:xfrm flipH="1">
                <a:off x="3793691" y="3007339"/>
                <a:ext cx="7772" cy="844187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직선 연결선 251">
                <a:extLst>
                  <a:ext uri="{FF2B5EF4-FFF2-40B4-BE49-F238E27FC236}">
                    <a16:creationId xmlns:a16="http://schemas.microsoft.com/office/drawing/2014/main" id="{7C24EFC8-4354-4BFF-AEF1-547A8963DBE7}"/>
                  </a:ext>
                </a:extLst>
              </p:cNvPr>
              <p:cNvCxnSpPr/>
              <p:nvPr/>
            </p:nvCxnSpPr>
            <p:spPr>
              <a:xfrm>
                <a:off x="2989115" y="4000133"/>
                <a:ext cx="0" cy="642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직선 연결선 252">
                <a:extLst>
                  <a:ext uri="{FF2B5EF4-FFF2-40B4-BE49-F238E27FC236}">
                    <a16:creationId xmlns:a16="http://schemas.microsoft.com/office/drawing/2014/main" id="{92FEE9E1-48B5-4417-914C-32A7D9B250F1}"/>
                  </a:ext>
                </a:extLst>
              </p:cNvPr>
              <p:cNvCxnSpPr/>
              <p:nvPr/>
            </p:nvCxnSpPr>
            <p:spPr>
              <a:xfrm flipH="1">
                <a:off x="2732156" y="3848294"/>
                <a:ext cx="1167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직선 연결선 253">
                <a:extLst>
                  <a:ext uri="{FF2B5EF4-FFF2-40B4-BE49-F238E27FC236}">
                    <a16:creationId xmlns:a16="http://schemas.microsoft.com/office/drawing/2014/main" id="{31F30DA0-48DC-441E-859B-A0B330C8DA9C}"/>
                  </a:ext>
                </a:extLst>
              </p:cNvPr>
              <p:cNvCxnSpPr/>
              <p:nvPr/>
            </p:nvCxnSpPr>
            <p:spPr>
              <a:xfrm>
                <a:off x="2732684" y="3848294"/>
                <a:ext cx="0" cy="3036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직선 연결선 254">
                <a:extLst>
                  <a:ext uri="{FF2B5EF4-FFF2-40B4-BE49-F238E27FC236}">
                    <a16:creationId xmlns:a16="http://schemas.microsoft.com/office/drawing/2014/main" id="{EC22FE40-CD80-4681-89A9-F5C3FDBF67B1}"/>
                  </a:ext>
                </a:extLst>
              </p:cNvPr>
              <p:cNvCxnSpPr/>
              <p:nvPr/>
            </p:nvCxnSpPr>
            <p:spPr>
              <a:xfrm>
                <a:off x="2732156" y="4151973"/>
                <a:ext cx="2563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타원 255">
                <a:extLst>
                  <a:ext uri="{FF2B5EF4-FFF2-40B4-BE49-F238E27FC236}">
                    <a16:creationId xmlns:a16="http://schemas.microsoft.com/office/drawing/2014/main" id="{78547E35-2001-48BA-A464-0D127E7B6AE2}"/>
                  </a:ext>
                </a:extLst>
              </p:cNvPr>
              <p:cNvSpPr/>
              <p:nvPr/>
            </p:nvSpPr>
            <p:spPr>
              <a:xfrm>
                <a:off x="2962354" y="4125785"/>
                <a:ext cx="52374" cy="523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b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7211E91-FA8D-4604-9D76-E452F140B748}"/>
                  </a:ext>
                </a:extLst>
              </p:cNvPr>
              <p:cNvSpPr txBox="1"/>
              <p:nvPr/>
            </p:nvSpPr>
            <p:spPr>
              <a:xfrm>
                <a:off x="1148547" y="2697631"/>
                <a:ext cx="5609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DATA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AC4AB0F7-5266-47AD-B977-42C8D8DBCE1A}"/>
                  </a:ext>
                </a:extLst>
              </p:cNvPr>
              <p:cNvSpPr txBox="1"/>
              <p:nvPr/>
            </p:nvSpPr>
            <p:spPr>
              <a:xfrm>
                <a:off x="3663710" y="26819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T2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6E02DEC-E40B-47E6-A902-84AD3387DFEE}"/>
                  </a:ext>
                </a:extLst>
              </p:cNvPr>
              <p:cNvSpPr txBox="1"/>
              <p:nvPr/>
            </p:nvSpPr>
            <p:spPr>
              <a:xfrm>
                <a:off x="1974670" y="2696192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T1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962604CF-1AE4-4A30-9EC7-62A78FAF9108}"/>
                  </a:ext>
                </a:extLst>
              </p:cNvPr>
              <p:cNvSpPr txBox="1"/>
              <p:nvPr/>
            </p:nvSpPr>
            <p:spPr>
              <a:xfrm>
                <a:off x="3183995" y="2237516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Cst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70D31AB1-ADA2-4FD5-816A-04AACB674D52}"/>
                  </a:ext>
                </a:extLst>
              </p:cNvPr>
              <p:cNvSpPr txBox="1"/>
              <p:nvPr/>
            </p:nvSpPr>
            <p:spPr>
              <a:xfrm>
                <a:off x="3005661" y="3057940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Cs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80268D88-FD4B-446A-B927-885D54C5E138}"/>
                  </a:ext>
                </a:extLst>
              </p:cNvPr>
              <p:cNvSpPr txBox="1"/>
              <p:nvPr/>
            </p:nvSpPr>
            <p:spPr>
              <a:xfrm>
                <a:off x="2862725" y="3713546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T4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E633DFAC-5D53-456B-B5C6-8893B0DC631E}"/>
                  </a:ext>
                </a:extLst>
              </p:cNvPr>
              <p:cNvSpPr txBox="1"/>
              <p:nvPr/>
            </p:nvSpPr>
            <p:spPr>
              <a:xfrm>
                <a:off x="2274968" y="3713547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T3</a:t>
                </a:r>
                <a:endParaRPr lang="ko-KR" altLang="en-US" sz="1200" b="1" dirty="0"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C0DACEFE-83F7-4F0C-BEDF-E41C40E6764D}"/>
                  </a:ext>
                </a:extLst>
              </p:cNvPr>
              <p:cNvSpPr txBox="1"/>
              <p:nvPr/>
            </p:nvSpPr>
            <p:spPr>
              <a:xfrm>
                <a:off x="2389332" y="2240604"/>
                <a:ext cx="706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P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65" name="직선 화살표 연결선 264">
                <a:extLst>
                  <a:ext uri="{FF2B5EF4-FFF2-40B4-BE49-F238E27FC236}">
                    <a16:creationId xmlns:a16="http://schemas.microsoft.com/office/drawing/2014/main" id="{D6234888-49E7-4028-8318-71CCB65FAE19}"/>
                  </a:ext>
                </a:extLst>
              </p:cNvPr>
              <p:cNvCxnSpPr/>
              <p:nvPr/>
            </p:nvCxnSpPr>
            <p:spPr>
              <a:xfrm>
                <a:off x="2748755" y="2475557"/>
                <a:ext cx="223842" cy="32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그룹 265">
                <a:extLst>
                  <a:ext uri="{FF2B5EF4-FFF2-40B4-BE49-F238E27FC236}">
                    <a16:creationId xmlns:a16="http://schemas.microsoft.com/office/drawing/2014/main" id="{180935F3-AD13-4A6D-A4DF-9D4DA74DBEFF}"/>
                  </a:ext>
                </a:extLst>
              </p:cNvPr>
              <p:cNvGrpSpPr/>
              <p:nvPr/>
            </p:nvGrpSpPr>
            <p:grpSpPr>
              <a:xfrm>
                <a:off x="2291759" y="4379249"/>
                <a:ext cx="239860" cy="93439"/>
                <a:chOff x="5010195" y="5121188"/>
                <a:chExt cx="369691" cy="144016"/>
              </a:xfrm>
              <a:solidFill>
                <a:schemeClr val="tx1"/>
              </a:solidFill>
            </p:grpSpPr>
            <p:cxnSp>
              <p:nvCxnSpPr>
                <p:cNvPr id="277" name="직선 연결선 276">
                  <a:extLst>
                    <a:ext uri="{FF2B5EF4-FFF2-40B4-BE49-F238E27FC236}">
                      <a16:creationId xmlns:a16="http://schemas.microsoft.com/office/drawing/2014/main" id="{84E649CA-E4EE-452A-9052-9DE97CA544E7}"/>
                    </a:ext>
                  </a:extLst>
                </p:cNvPr>
                <p:cNvCxnSpPr/>
                <p:nvPr/>
              </p:nvCxnSpPr>
              <p:spPr>
                <a:xfrm>
                  <a:off x="5010195" y="5121188"/>
                  <a:ext cx="36969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직선 연결선 277">
                  <a:extLst>
                    <a:ext uri="{FF2B5EF4-FFF2-40B4-BE49-F238E27FC236}">
                      <a16:creationId xmlns:a16="http://schemas.microsoft.com/office/drawing/2014/main" id="{8B5168E7-D5A7-4133-B0EE-BB8D823D903C}"/>
                    </a:ext>
                  </a:extLst>
                </p:cNvPr>
                <p:cNvCxnSpPr/>
                <p:nvPr/>
              </p:nvCxnSpPr>
              <p:spPr>
                <a:xfrm>
                  <a:off x="5076056" y="5193196"/>
                  <a:ext cx="25202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직선 연결선 278">
                  <a:extLst>
                    <a:ext uri="{FF2B5EF4-FFF2-40B4-BE49-F238E27FC236}">
                      <a16:creationId xmlns:a16="http://schemas.microsoft.com/office/drawing/2014/main" id="{2AD57B1C-F6CD-4109-8069-DD253CF26452}"/>
                    </a:ext>
                  </a:extLst>
                </p:cNvPr>
                <p:cNvCxnSpPr/>
                <p:nvPr/>
              </p:nvCxnSpPr>
              <p:spPr>
                <a:xfrm>
                  <a:off x="5148064" y="5265204"/>
                  <a:ext cx="10801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968571E-8EE4-41C0-8844-2885746B5E66}"/>
                  </a:ext>
                </a:extLst>
              </p:cNvPr>
              <p:cNvSpPr txBox="1"/>
              <p:nvPr/>
            </p:nvSpPr>
            <p:spPr>
              <a:xfrm>
                <a:off x="2576135" y="460737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SCAN[n+1]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68" name="직선 연결선 267">
                <a:extLst>
                  <a:ext uri="{FF2B5EF4-FFF2-40B4-BE49-F238E27FC236}">
                    <a16:creationId xmlns:a16="http://schemas.microsoft.com/office/drawing/2014/main" id="{F96E97A1-F9DF-4464-AD99-7A4BB8A70A88}"/>
                  </a:ext>
                </a:extLst>
              </p:cNvPr>
              <p:cNvCxnSpPr/>
              <p:nvPr/>
            </p:nvCxnSpPr>
            <p:spPr>
              <a:xfrm>
                <a:off x="2989115" y="3538429"/>
                <a:ext cx="0" cy="1826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D2732AB2-E2B8-4611-996B-1FCCB0BE6C8F}"/>
                  </a:ext>
                </a:extLst>
              </p:cNvPr>
              <p:cNvSpPr txBox="1"/>
              <p:nvPr/>
            </p:nvSpPr>
            <p:spPr>
              <a:xfrm>
                <a:off x="2979771" y="3370104"/>
                <a:ext cx="709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Node Q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70" name="이등변 삼각형 269">
                <a:extLst>
                  <a:ext uri="{FF2B5EF4-FFF2-40B4-BE49-F238E27FC236}">
                    <a16:creationId xmlns:a16="http://schemas.microsoft.com/office/drawing/2014/main" id="{B2F3B7C7-DE9B-499E-9D6D-337D9E835D95}"/>
                  </a:ext>
                </a:extLst>
              </p:cNvPr>
              <p:cNvSpPr/>
              <p:nvPr/>
            </p:nvSpPr>
            <p:spPr>
              <a:xfrm flipV="1">
                <a:off x="3714695" y="3851526"/>
                <a:ext cx="157992" cy="136200"/>
              </a:xfrm>
              <a:prstGeom prst="triangle">
                <a:avLst/>
              </a:prstGeom>
              <a:solidFill>
                <a:srgbClr val="03A1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71" name="직선 연결선 270">
                <a:extLst>
                  <a:ext uri="{FF2B5EF4-FFF2-40B4-BE49-F238E27FC236}">
                    <a16:creationId xmlns:a16="http://schemas.microsoft.com/office/drawing/2014/main" id="{44E02931-5EC0-48D5-BE14-BCD503275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634" y="3991964"/>
                <a:ext cx="165053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직선 연결선 271">
                <a:extLst>
                  <a:ext uri="{FF2B5EF4-FFF2-40B4-BE49-F238E27FC236}">
                    <a16:creationId xmlns:a16="http://schemas.microsoft.com/office/drawing/2014/main" id="{B817D87E-2077-4E26-8B1D-50EFEA634C22}"/>
                  </a:ext>
                </a:extLst>
              </p:cNvPr>
              <p:cNvCxnSpPr/>
              <p:nvPr/>
            </p:nvCxnSpPr>
            <p:spPr>
              <a:xfrm>
                <a:off x="3673761" y="4407516"/>
                <a:ext cx="239860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직선 연결선 272">
                <a:extLst>
                  <a:ext uri="{FF2B5EF4-FFF2-40B4-BE49-F238E27FC236}">
                    <a16:creationId xmlns:a16="http://schemas.microsoft.com/office/drawing/2014/main" id="{4D525903-0DCA-45DB-A9F5-BADDBDEEA044}"/>
                  </a:ext>
                </a:extLst>
              </p:cNvPr>
              <p:cNvCxnSpPr/>
              <p:nvPr/>
            </p:nvCxnSpPr>
            <p:spPr>
              <a:xfrm>
                <a:off x="3716492" y="4454236"/>
                <a:ext cx="16351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직선 연결선 273">
                <a:extLst>
                  <a:ext uri="{FF2B5EF4-FFF2-40B4-BE49-F238E27FC236}">
                    <a16:creationId xmlns:a16="http://schemas.microsoft.com/office/drawing/2014/main" id="{6695ACAC-308F-4362-A5E3-0A432D5C6516}"/>
                  </a:ext>
                </a:extLst>
              </p:cNvPr>
              <p:cNvCxnSpPr/>
              <p:nvPr/>
            </p:nvCxnSpPr>
            <p:spPr>
              <a:xfrm>
                <a:off x="3763212" y="4500955"/>
                <a:ext cx="70079" cy="0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8E441278-46F9-4B0F-B53D-EB1474C95A41}"/>
                  </a:ext>
                </a:extLst>
              </p:cNvPr>
              <p:cNvSpPr txBox="1"/>
              <p:nvPr/>
            </p:nvSpPr>
            <p:spPr>
              <a:xfrm>
                <a:off x="3897439" y="3768539"/>
                <a:ext cx="5822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OLED</a:t>
                </a:r>
                <a:endParaRPr lang="ko-KR" altLang="en-US" sz="12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cxnSp>
            <p:nvCxnSpPr>
              <p:cNvPr id="276" name="직선 연결선 275">
                <a:extLst>
                  <a:ext uri="{FF2B5EF4-FFF2-40B4-BE49-F238E27FC236}">
                    <a16:creationId xmlns:a16="http://schemas.microsoft.com/office/drawing/2014/main" id="{7B0B03DF-D5D5-4FD4-9433-103FD0424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3691" y="3963458"/>
                <a:ext cx="0" cy="444058"/>
              </a:xfrm>
              <a:prstGeom prst="line">
                <a:avLst/>
              </a:prstGeom>
              <a:ln w="25400">
                <a:solidFill>
                  <a:srgbClr val="03A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2620420" y="4886074"/>
              <a:ext cx="4303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7. Timing diagram of 4T2C pixel circuit (3) 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89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1609</Words>
  <Application>Microsoft Office PowerPoint</Application>
  <PresentationFormat>와이드스크린</PresentationFormat>
  <Paragraphs>275</Paragraphs>
  <Slides>15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맑은 고딕</vt:lpstr>
      <vt:lpstr>함초롬돋움</vt:lpstr>
      <vt:lpstr>Arial</vt:lpstr>
      <vt:lpstr>Times New Roman</vt:lpstr>
      <vt:lpstr>Wingdings</vt:lpstr>
      <vt:lpstr>Office 테마</vt:lpstr>
      <vt:lpstr>Graph</vt:lpstr>
      <vt:lpstr>Origin Graph</vt:lpstr>
      <vt:lpstr>AMOLED Pixel Circuit Composed of MOSFET</vt:lpstr>
      <vt:lpstr>Outline</vt:lpstr>
      <vt:lpstr>Introduction</vt:lpstr>
      <vt:lpstr>2T1C Pixel Circuit</vt:lpstr>
      <vt:lpstr>2T1C Pixel Circuit</vt:lpstr>
      <vt:lpstr>4T2C Pixel Circuit</vt:lpstr>
      <vt:lpstr>4T2C Pixel Circuit</vt:lpstr>
      <vt:lpstr>4T2C Pixel Circuit</vt:lpstr>
      <vt:lpstr>4T2C Pixel Circuit</vt:lpstr>
      <vt:lpstr>4T2C Pixel Circuit</vt:lpstr>
      <vt:lpstr>MOSFET Pixel Circuit</vt:lpstr>
      <vt:lpstr>2T1C MOSFET Pixel Circuit</vt:lpstr>
      <vt:lpstr>4T2C MOSFET Pixel Circuit</vt:lpstr>
      <vt:lpstr>Conclusions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AMOLED Pixel Circuit Composed of MOSFET</dc:title>
  <dc:creator>강민수</dc:creator>
  <cp:lastModifiedBy>B. S. Bae</cp:lastModifiedBy>
  <cp:revision>70</cp:revision>
  <dcterms:created xsi:type="dcterms:W3CDTF">2019-01-01T06:09:36Z</dcterms:created>
  <dcterms:modified xsi:type="dcterms:W3CDTF">2019-01-07T07:26:36Z</dcterms:modified>
</cp:coreProperties>
</file>