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handoutMasterIdLst>
    <p:handoutMasterId r:id="rId12"/>
  </p:handoutMasterIdLst>
  <p:sldIdLst>
    <p:sldId id="256" r:id="rId2"/>
    <p:sldId id="257" r:id="rId3"/>
    <p:sldId id="259" r:id="rId4"/>
    <p:sldId id="260" r:id="rId5"/>
    <p:sldId id="261" r:id="rId6"/>
    <p:sldId id="269" r:id="rId7"/>
    <p:sldId id="272" r:id="rId8"/>
    <p:sldId id="270" r:id="rId9"/>
    <p:sldId id="271" r:id="rId10"/>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287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74969" autoAdjust="0"/>
  </p:normalViewPr>
  <p:slideViewPr>
    <p:cSldViewPr snapToGrid="0">
      <p:cViewPr varScale="1">
        <p:scale>
          <a:sx n="65" d="100"/>
          <a:sy n="65" d="100"/>
        </p:scale>
        <p:origin x="2117" y="38"/>
      </p:cViewPr>
      <p:guideLst>
        <p:guide orient="horz" pos="2159"/>
        <p:guide pos="2879"/>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9.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a:lstStyle>
            <a:lvl1pPr algn="l">
              <a:defRPr sz="1200"/>
            </a:lvl1pPr>
          </a:lstStyle>
          <a:p>
            <a:pPr lvl="0">
              <a:defRPr lang="ko-KR" altLang="en-US"/>
            </a:pPr>
            <a:endParaRPr lang="ko-KR" altLang="en-US"/>
          </a:p>
        </p:txBody>
      </p:sp>
      <p:sp>
        <p:nvSpPr>
          <p:cNvPr id="3" name="날짜 개체 틀 2"/>
          <p:cNvSpPr>
            <a:spLocks noGrp="1"/>
          </p:cNvSpPr>
          <p:nvPr>
            <p:ph type="dt" sz="quarter" idx="1"/>
          </p:nvPr>
        </p:nvSpPr>
        <p:spPr>
          <a:xfrm>
            <a:off x="3884613" y="0"/>
            <a:ext cx="2971800" cy="457200"/>
          </a:xfrm>
          <a:prstGeom prst="rect">
            <a:avLst/>
          </a:prstGeom>
        </p:spPr>
        <p:txBody>
          <a:bodyPr vert="horz" lIns="91440" tIns="45720" rIns="91440" bIns="45720"/>
          <a:lstStyle>
            <a:lvl1pPr algn="r">
              <a:defRPr sz="1200"/>
            </a:lvl1pPr>
          </a:lstStyle>
          <a:p>
            <a:pPr lvl="0">
              <a:defRPr lang="ko-KR" altLang="en-US"/>
            </a:pPr>
            <a:fld id="{D8D7A7C4-C82A-4D21-9AB0-F0C5A1D3EF09}" type="datetime1">
              <a:rPr lang="ko-KR" altLang="en-US"/>
              <a:pPr lvl="0">
                <a:defRPr lang="ko-KR" altLang="en-US"/>
              </a:pPr>
              <a:t>2018-09-01</a:t>
            </a:fld>
            <a:endParaRPr lang="ko-KR" altLang="en-US"/>
          </a:p>
        </p:txBody>
      </p:sp>
      <p:sp>
        <p:nvSpPr>
          <p:cNvPr id="4" name="바닥글 개체 틀 3"/>
          <p:cNvSpPr>
            <a:spLocks noGrp="1"/>
          </p:cNvSpPr>
          <p:nvPr>
            <p:ph type="ftr" sz="quarter" idx="2"/>
          </p:nvPr>
        </p:nvSpPr>
        <p:spPr>
          <a:xfrm>
            <a:off x="0" y="8685213"/>
            <a:ext cx="2971800" cy="457200"/>
          </a:xfrm>
          <a:prstGeom prst="rect">
            <a:avLst/>
          </a:prstGeom>
        </p:spPr>
        <p:txBody>
          <a:bodyPr vert="horz" lIns="91440" tIns="45720" rIns="91440" bIns="45720" anchor="b"/>
          <a:lstStyle>
            <a:lvl1pPr algn="l">
              <a:defRPr sz="1200"/>
            </a:lvl1pPr>
          </a:lstStyle>
          <a:p>
            <a:pPr lvl="0">
              <a:defRPr lang="ko-KR" altLang="en-US"/>
            </a:pPr>
            <a:endParaRPr lang="ko-KR" altLang="en-US"/>
          </a:p>
        </p:txBody>
      </p:sp>
      <p:sp>
        <p:nvSpPr>
          <p:cNvPr id="5" name="슬라이드 번호 개체 틀 4"/>
          <p:cNvSpPr>
            <a:spLocks noGrp="1"/>
          </p:cNvSpPr>
          <p:nvPr>
            <p:ph type="sldNum" sz="quarter" idx="3"/>
          </p:nvPr>
        </p:nvSpPr>
        <p:spPr>
          <a:xfrm>
            <a:off x="3884613" y="8685213"/>
            <a:ext cx="2971800" cy="457200"/>
          </a:xfrm>
          <a:prstGeom prst="rect">
            <a:avLst/>
          </a:prstGeom>
        </p:spPr>
        <p:txBody>
          <a:bodyPr vert="horz" lIns="91440" tIns="45720" rIns="91440" bIns="45720" anchor="b"/>
          <a:lstStyle>
            <a:lvl1pPr algn="r">
              <a:defRPr sz="1200"/>
            </a:lvl1pPr>
          </a:lstStyle>
          <a:p>
            <a:pPr lvl="0">
              <a:defRPr lang="ko-KR" altLang="en-US"/>
            </a:pPr>
            <a:fld id="{F450E784-2449-4FFD-AA69-3F5CFAA75BCB}" type="slidenum">
              <a:rPr lang="ko-KR" altLang="en-US"/>
              <a:pPr lvl="0">
                <a:defRPr lang="ko-KR" altLang="en-US"/>
              </a:pPr>
              <a:t>‹#›</a:t>
            </a:fld>
            <a:endParaRPr lang="ko-KR" altLang="en-US"/>
          </a:p>
        </p:txBody>
      </p:sp>
    </p:spTree>
    <p:extLst>
      <p:ext uri="{BB962C8B-B14F-4D97-AF65-F5344CB8AC3E}">
        <p14:creationId xmlns:p14="http://schemas.microsoft.com/office/powerpoint/2010/main" val="1434408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a:lstStyle>
            <a:lvl1pPr algn="l">
              <a:defRPr sz="1200"/>
            </a:lvl1pPr>
          </a:lstStyle>
          <a:p>
            <a:pPr lvl="0">
              <a:defRPr lang="ko-KR" altLang="en-US"/>
            </a:pPr>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a:lstStyle>
            <a:lvl1pPr algn="r">
              <a:defRPr sz="1200"/>
            </a:lvl1pPr>
          </a:lstStyle>
          <a:p>
            <a:pPr lvl="0">
              <a:defRPr lang="ko-KR" altLang="en-US"/>
            </a:pPr>
            <a:fld id="{E2B2BC9D-A816-4D0A-858B-1D023B3A8ACA}" type="datetime1">
              <a:rPr lang="ko-KR" altLang="en-US"/>
              <a:pPr lvl="0">
                <a:defRPr lang="ko-KR" altLang="en-US"/>
              </a:pPr>
              <a:t>2018-09-01</a:t>
            </a:fld>
            <a:endParaRPr lang="ko-KR" altLang="en-US"/>
          </a:p>
        </p:txBody>
      </p:sp>
      <p:sp>
        <p:nvSpPr>
          <p:cNvPr id="4" name="슬라이드 이미지 개체 틀 3"/>
          <p:cNvSpPr>
            <a:spLocks noGrp="1" noRot="1" noChangeAspect="1" noTextEdi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anchor="ctr"/>
          <a:lstStyle/>
          <a:p>
            <a:pPr lvl="0">
              <a:defRPr lang="ko-KR" altLang="en-US"/>
            </a:pPr>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a:noAutofit/>
          </a:bodyPr>
          <a:lstStyle/>
          <a:p>
            <a:pPr lvl="0">
              <a:defRPr lang="ko-KR" altLang="en-US"/>
            </a:pPr>
            <a:r>
              <a:rPr lang="ko-KR" altLang="en-US"/>
              <a:t>마스터 텍스트 스타일을 편집합니다</a:t>
            </a:r>
          </a:p>
          <a:p>
            <a:pPr lvl="1">
              <a:defRPr lang="ko-KR" altLang="en-US"/>
            </a:pPr>
            <a:r>
              <a:rPr lang="ko-KR" altLang="en-US"/>
              <a:t>둘째 수준</a:t>
            </a:r>
          </a:p>
          <a:p>
            <a:pPr lvl="2">
              <a:defRPr lang="ko-KR" altLang="en-US"/>
            </a:pPr>
            <a:r>
              <a:rPr lang="ko-KR" altLang="en-US"/>
              <a:t>셋째 수준</a:t>
            </a:r>
          </a:p>
          <a:p>
            <a:pPr lvl="3">
              <a:defRPr lang="ko-KR" altLang="en-US"/>
            </a:pPr>
            <a:r>
              <a:rPr lang="ko-KR" altLang="en-US"/>
              <a:t>넷째 수준</a:t>
            </a:r>
          </a:p>
          <a:p>
            <a:pPr lvl="4">
              <a:defRPr lang="ko-KR" altLang="en-US"/>
            </a:pPr>
            <a:r>
              <a:rPr lang="ko-KR" altLang="en-US"/>
              <a:t>다섯째 수준</a:t>
            </a:r>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anchor="b"/>
          <a:lstStyle>
            <a:lvl1pPr algn="l">
              <a:defRPr sz="1200"/>
            </a:lvl1pPr>
          </a:lstStyle>
          <a:p>
            <a:pPr lvl="0">
              <a:defRPr lang="ko-KR" altLang="en-US"/>
            </a:pPr>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anchor="b"/>
          <a:lstStyle>
            <a:lvl1pPr algn="r">
              <a:defRPr sz="1200"/>
            </a:lvl1pPr>
          </a:lstStyle>
          <a:p>
            <a:pPr lvl="0">
              <a:defRPr lang="ko-KR" altLang="en-US"/>
            </a:pPr>
            <a:fld id="{09F4262C-968C-4EE9-8164-CE16364706B3}" type="slidenum">
              <a:rPr lang="ko-KR" altLang="en-US"/>
              <a:pPr lvl="0">
                <a:defRPr lang="ko-KR" altLang="en-US"/>
              </a:pPr>
              <a:t>‹#›</a:t>
            </a:fld>
            <a:endParaRPr lang="ko-KR" altLang="en-US"/>
          </a:p>
        </p:txBody>
      </p:sp>
    </p:spTree>
    <p:extLst>
      <p:ext uri="{BB962C8B-B14F-4D97-AF65-F5344CB8AC3E}">
        <p14:creationId xmlns:p14="http://schemas.microsoft.com/office/powerpoint/2010/main" val="1511712795"/>
      </p:ext>
    </p:extLst>
  </p:cSld>
  <p:clrMap bg1="lt1" tx1="dk1" bg2="lt2" tx2="dk2" accent1="accent1" accent2="accent2" accent3="accent3" accent4="accent4" accent5="accent5" accent6="accent6" hlink="hlink" folHlink="folHlink"/>
  <p:hf hdr="0" ftr="0" dt="0"/>
  <p:notesStyle>
    <a:lvl1pPr marL="0" algn="l" defTabSz="91440" rtl="0" eaLnBrk="1" latinLnBrk="1" hangingPunct="1">
      <a:defRPr sz="1200" kern="1200">
        <a:solidFill>
          <a:schemeClr val="tx1"/>
        </a:solidFill>
        <a:latin typeface="+mj-lt"/>
        <a:ea typeface="+mj-ea"/>
        <a:cs typeface="+mj-cs"/>
      </a:defRPr>
    </a:lvl1pPr>
    <a:lvl2pPr marL="457200" algn="l" defTabSz="91440" rtl="0" eaLnBrk="1" latinLnBrk="1" hangingPunct="1">
      <a:defRPr sz="1200" kern="1200">
        <a:solidFill>
          <a:schemeClr val="tx1"/>
        </a:solidFill>
        <a:latin typeface="+mj-lt"/>
        <a:ea typeface="+mj-ea"/>
        <a:cs typeface="+mj-cs"/>
      </a:defRPr>
    </a:lvl2pPr>
    <a:lvl3pPr marL="914400" algn="l" defTabSz="91440" rtl="0" eaLnBrk="1" latinLnBrk="1" hangingPunct="1">
      <a:defRPr sz="1200" kern="1200">
        <a:solidFill>
          <a:schemeClr val="tx1"/>
        </a:solidFill>
        <a:latin typeface="+mj-lt"/>
        <a:ea typeface="+mj-ea"/>
        <a:cs typeface="+mj-cs"/>
      </a:defRPr>
    </a:lvl3pPr>
    <a:lvl4pPr marL="1371600" algn="l" defTabSz="91440" rtl="0" eaLnBrk="1" latinLnBrk="1" hangingPunct="1">
      <a:defRPr sz="1200" kern="1200">
        <a:solidFill>
          <a:schemeClr val="tx1"/>
        </a:solidFill>
        <a:latin typeface="+mj-lt"/>
        <a:ea typeface="+mj-ea"/>
        <a:cs typeface="+mj-cs"/>
      </a:defRPr>
    </a:lvl4pPr>
    <a:lvl5pPr marL="1828800" algn="l" defTabSz="91440" rtl="0" eaLnBrk="1" latinLnBrk="1" hangingPunct="1">
      <a:defRPr sz="1200" kern="1200">
        <a:solidFill>
          <a:schemeClr val="tx1"/>
        </a:solidFill>
        <a:latin typeface="+mj-lt"/>
        <a:ea typeface="+mj-ea"/>
        <a:cs typeface="+mj-cs"/>
      </a:defRPr>
    </a:lvl5pPr>
    <a:lvl6pPr marL="2286000" algn="l" defTabSz="91440" rtl="0" eaLnBrk="1" latinLnBrk="1" hangingPunct="1">
      <a:defRPr sz="1200" kern="1200">
        <a:solidFill>
          <a:schemeClr val="tx1"/>
        </a:solidFill>
        <a:latin typeface="+mj-lt"/>
        <a:ea typeface="+mj-ea"/>
        <a:cs typeface="+mj-cs"/>
      </a:defRPr>
    </a:lvl6pPr>
    <a:lvl7pPr marL="2743200" algn="l" defTabSz="91440" rtl="0" eaLnBrk="1" latinLnBrk="1" hangingPunct="1">
      <a:defRPr sz="1200" kern="1200">
        <a:solidFill>
          <a:schemeClr val="tx1"/>
        </a:solidFill>
        <a:latin typeface="+mj-lt"/>
        <a:ea typeface="+mj-ea"/>
        <a:cs typeface="+mj-cs"/>
      </a:defRPr>
    </a:lvl7pPr>
    <a:lvl8pPr marL="3200400" algn="l" defTabSz="91440" rtl="0" eaLnBrk="1" latinLnBrk="1" hangingPunct="1">
      <a:defRPr sz="1200" kern="1200">
        <a:solidFill>
          <a:schemeClr val="tx1"/>
        </a:solidFill>
        <a:latin typeface="+mj-lt"/>
        <a:ea typeface="+mj-ea"/>
        <a:cs typeface="+mj-cs"/>
      </a:defRPr>
    </a:lvl8pPr>
    <a:lvl9pPr marL="3657600" algn="l" defTabSz="91440" rtl="0" eaLnBrk="1" latinLnBrk="1" hangingPunct="1">
      <a:defRPr sz="1200" kern="1200">
        <a:solidFill>
          <a:schemeClr val="tx1"/>
        </a:solidFill>
        <a:latin typeface="+mj-lt"/>
        <a:ea typeface="+mj-ea"/>
        <a:cs typeface="+mj-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43000" y="685800"/>
            <a:ext cx="4572000" cy="3429000"/>
          </a:xfrm>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10"/>
          </p:nvPr>
        </p:nvSpPr>
        <p:spPr/>
        <p:txBody>
          <a:bodyPr/>
          <a:lstStyle/>
          <a:p>
            <a:pPr lvl="0">
              <a:defRPr lang="ko-KR" altLang="en-US"/>
            </a:pPr>
            <a:fld id="{09F4262C-968C-4EE9-8164-CE16364706B3}" type="slidenum">
              <a:rPr lang="ko-KR" altLang="en-US" smtClean="0"/>
              <a:pPr lvl="0">
                <a:defRPr lang="ko-KR" altLang="en-US"/>
              </a:pPr>
              <a:t>1</a:t>
            </a:fld>
            <a:endParaRPr lang="ko-KR" altLang="en-US"/>
          </a:p>
        </p:txBody>
      </p:sp>
    </p:spTree>
    <p:extLst>
      <p:ext uri="{BB962C8B-B14F-4D97-AF65-F5344CB8AC3E}">
        <p14:creationId xmlns:p14="http://schemas.microsoft.com/office/powerpoint/2010/main" val="716875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43000" y="685800"/>
            <a:ext cx="4572000" cy="3429000"/>
          </a:xfrm>
        </p:spPr>
      </p:sp>
      <p:sp>
        <p:nvSpPr>
          <p:cNvPr id="3" name="슬라이드 노트 개체 틀 2"/>
          <p:cNvSpPr>
            <a:spLocks noGrp="1"/>
          </p:cNvSpPr>
          <p:nvPr>
            <p:ph type="body" idx="1"/>
          </p:nvPr>
        </p:nvSpPr>
        <p:spPr/>
        <p:txBody>
          <a:bodyPr/>
          <a:lstStyle/>
          <a:p>
            <a:r>
              <a:rPr lang="en-US" altLang="ko-KR" dirty="0"/>
              <a:t>2</a:t>
            </a:r>
            <a:endParaRPr lang="ko-KR" altLang="en-US" dirty="0"/>
          </a:p>
        </p:txBody>
      </p:sp>
      <p:sp>
        <p:nvSpPr>
          <p:cNvPr id="4" name="슬라이드 번호 개체 틀 3"/>
          <p:cNvSpPr>
            <a:spLocks noGrp="1"/>
          </p:cNvSpPr>
          <p:nvPr>
            <p:ph type="sldNum" sz="quarter" idx="10"/>
          </p:nvPr>
        </p:nvSpPr>
        <p:spPr/>
        <p:txBody>
          <a:bodyPr/>
          <a:lstStyle/>
          <a:p>
            <a:pPr lvl="0">
              <a:defRPr lang="ko-KR" altLang="en-US"/>
            </a:pPr>
            <a:fld id="{09F4262C-968C-4EE9-8164-CE16364706B3}" type="slidenum">
              <a:rPr lang="ko-KR" altLang="en-US" smtClean="0"/>
              <a:pPr lvl="0">
                <a:defRPr lang="ko-KR" altLang="en-US"/>
              </a:pPr>
              <a:t>2</a:t>
            </a:fld>
            <a:endParaRPr lang="ko-KR" altLang="en-US"/>
          </a:p>
        </p:txBody>
      </p:sp>
    </p:spTree>
    <p:extLst>
      <p:ext uri="{BB962C8B-B14F-4D97-AF65-F5344CB8AC3E}">
        <p14:creationId xmlns:p14="http://schemas.microsoft.com/office/powerpoint/2010/main" val="1037502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43000" y="685800"/>
            <a:ext cx="4572000" cy="3429000"/>
          </a:xfrm>
        </p:spPr>
      </p:sp>
      <p:sp>
        <p:nvSpPr>
          <p:cNvPr id="3" name="슬라이드 노트 개체 틀 2"/>
          <p:cNvSpPr>
            <a:spLocks noGrp="1"/>
          </p:cNvSpPr>
          <p:nvPr>
            <p:ph type="body" idx="1"/>
          </p:nvPr>
        </p:nvSpPr>
        <p:spPr/>
        <p:txBody>
          <a:bodyPr/>
          <a:lstStyle/>
          <a:p>
            <a:r>
              <a:rPr lang="en-US" altLang="ko-KR" dirty="0"/>
              <a:t>3</a:t>
            </a:r>
            <a:br>
              <a:rPr lang="en-US" altLang="ko-KR" dirty="0"/>
            </a:br>
            <a:br>
              <a:rPr lang="en-US" altLang="ko-KR" dirty="0"/>
            </a:br>
            <a:endParaRPr lang="en-US" altLang="ko-KR" dirty="0"/>
          </a:p>
        </p:txBody>
      </p:sp>
      <p:sp>
        <p:nvSpPr>
          <p:cNvPr id="4" name="슬라이드 번호 개체 틀 3"/>
          <p:cNvSpPr>
            <a:spLocks noGrp="1"/>
          </p:cNvSpPr>
          <p:nvPr>
            <p:ph type="sldNum" sz="quarter" idx="10"/>
          </p:nvPr>
        </p:nvSpPr>
        <p:spPr/>
        <p:txBody>
          <a:bodyPr/>
          <a:lstStyle/>
          <a:p>
            <a:pPr lvl="0">
              <a:defRPr lang="ko-KR" altLang="en-US"/>
            </a:pPr>
            <a:fld id="{09F4262C-968C-4EE9-8164-CE16364706B3}" type="slidenum">
              <a:rPr lang="ko-KR" altLang="en-US" smtClean="0"/>
              <a:pPr lvl="0">
                <a:defRPr lang="ko-KR" altLang="en-US"/>
              </a:pPr>
              <a:t>3</a:t>
            </a:fld>
            <a:endParaRPr lang="ko-KR" altLang="en-US"/>
          </a:p>
        </p:txBody>
      </p:sp>
    </p:spTree>
    <p:extLst>
      <p:ext uri="{BB962C8B-B14F-4D97-AF65-F5344CB8AC3E}">
        <p14:creationId xmlns:p14="http://schemas.microsoft.com/office/powerpoint/2010/main" val="3312314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43000" y="685800"/>
            <a:ext cx="4572000" cy="3429000"/>
          </a:xfrm>
        </p:spPr>
      </p:sp>
      <p:sp>
        <p:nvSpPr>
          <p:cNvPr id="3" name="슬라이드 노트 개체 틀 2"/>
          <p:cNvSpPr>
            <a:spLocks noGrp="1"/>
          </p:cNvSpPr>
          <p:nvPr>
            <p:ph type="body" idx="1"/>
          </p:nvPr>
        </p:nvSpPr>
        <p:spPr/>
        <p:txBody>
          <a:bodyPr/>
          <a:lstStyle/>
          <a:p>
            <a:r>
              <a:rPr lang="en-US" altLang="ko-KR" dirty="0"/>
              <a:t>4</a:t>
            </a:r>
            <a:endParaRPr lang="ko-KR" altLang="en-US" dirty="0"/>
          </a:p>
        </p:txBody>
      </p:sp>
      <p:sp>
        <p:nvSpPr>
          <p:cNvPr id="4" name="슬라이드 번호 개체 틀 3"/>
          <p:cNvSpPr>
            <a:spLocks noGrp="1"/>
          </p:cNvSpPr>
          <p:nvPr>
            <p:ph type="sldNum" sz="quarter" idx="10"/>
          </p:nvPr>
        </p:nvSpPr>
        <p:spPr/>
        <p:txBody>
          <a:bodyPr/>
          <a:lstStyle/>
          <a:p>
            <a:pPr lvl="0">
              <a:defRPr lang="ko-KR" altLang="en-US"/>
            </a:pPr>
            <a:fld id="{09F4262C-968C-4EE9-8164-CE16364706B3}" type="slidenum">
              <a:rPr lang="ko-KR" altLang="en-US" smtClean="0"/>
              <a:pPr lvl="0">
                <a:defRPr lang="ko-KR" altLang="en-US"/>
              </a:pPr>
              <a:t>4</a:t>
            </a:fld>
            <a:endParaRPr lang="ko-KR" altLang="en-US" dirty="0"/>
          </a:p>
        </p:txBody>
      </p:sp>
    </p:spTree>
    <p:extLst>
      <p:ext uri="{BB962C8B-B14F-4D97-AF65-F5344CB8AC3E}">
        <p14:creationId xmlns:p14="http://schemas.microsoft.com/office/powerpoint/2010/main" val="3017300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43000" y="685800"/>
            <a:ext cx="4572000" cy="3429000"/>
          </a:xfrm>
        </p:spPr>
      </p:sp>
      <p:sp>
        <p:nvSpPr>
          <p:cNvPr id="3" name="슬라이드 노트 개체 틀 2"/>
          <p:cNvSpPr>
            <a:spLocks noGrp="1"/>
          </p:cNvSpPr>
          <p:nvPr>
            <p:ph type="body" idx="1"/>
          </p:nvPr>
        </p:nvSpPr>
        <p:spPr/>
        <p:txBody>
          <a:bodyPr/>
          <a:lstStyle/>
          <a:p>
            <a:r>
              <a:rPr lang="en-US" altLang="ko-KR" dirty="0"/>
              <a:t>5</a:t>
            </a:r>
            <a:endParaRPr lang="ko-KR" altLang="en-US" dirty="0"/>
          </a:p>
        </p:txBody>
      </p:sp>
      <p:sp>
        <p:nvSpPr>
          <p:cNvPr id="4" name="슬라이드 번호 개체 틀 3"/>
          <p:cNvSpPr>
            <a:spLocks noGrp="1"/>
          </p:cNvSpPr>
          <p:nvPr>
            <p:ph type="sldNum" sz="quarter" idx="10"/>
          </p:nvPr>
        </p:nvSpPr>
        <p:spPr/>
        <p:txBody>
          <a:bodyPr/>
          <a:lstStyle/>
          <a:p>
            <a:pPr lvl="0">
              <a:defRPr lang="ko-KR" altLang="en-US"/>
            </a:pPr>
            <a:fld id="{09F4262C-968C-4EE9-8164-CE16364706B3}" type="slidenum">
              <a:rPr lang="ko-KR" altLang="en-US" smtClean="0"/>
              <a:pPr lvl="0">
                <a:defRPr lang="ko-KR" altLang="en-US"/>
              </a:pPr>
              <a:t>5</a:t>
            </a:fld>
            <a:endParaRPr lang="ko-KR" altLang="en-US"/>
          </a:p>
        </p:txBody>
      </p:sp>
    </p:spTree>
    <p:extLst>
      <p:ext uri="{BB962C8B-B14F-4D97-AF65-F5344CB8AC3E}">
        <p14:creationId xmlns:p14="http://schemas.microsoft.com/office/powerpoint/2010/main" val="21646474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43000" y="685800"/>
            <a:ext cx="4572000" cy="3429000"/>
          </a:xfrm>
        </p:spPr>
      </p:sp>
      <p:sp>
        <p:nvSpPr>
          <p:cNvPr id="3" name="슬라이드 노트 개체 틀 2"/>
          <p:cNvSpPr>
            <a:spLocks noGrp="1"/>
          </p:cNvSpPr>
          <p:nvPr>
            <p:ph type="body" idx="1"/>
          </p:nvPr>
        </p:nvSpPr>
        <p:spPr/>
        <p:txBody>
          <a:bodyPr/>
          <a:lstStyle/>
          <a:p>
            <a:r>
              <a:rPr lang="en-US" altLang="ko-KR" dirty="0"/>
              <a:t>6</a:t>
            </a:r>
            <a:endParaRPr lang="ko-KR" altLang="en-US" dirty="0"/>
          </a:p>
        </p:txBody>
      </p:sp>
      <p:sp>
        <p:nvSpPr>
          <p:cNvPr id="4" name="슬라이드 번호 개체 틀 3"/>
          <p:cNvSpPr>
            <a:spLocks noGrp="1"/>
          </p:cNvSpPr>
          <p:nvPr>
            <p:ph type="sldNum" sz="quarter" idx="10"/>
          </p:nvPr>
        </p:nvSpPr>
        <p:spPr/>
        <p:txBody>
          <a:bodyPr/>
          <a:lstStyle/>
          <a:p>
            <a:pPr lvl="0">
              <a:defRPr lang="ko-KR" altLang="en-US"/>
            </a:pPr>
            <a:fld id="{09F4262C-968C-4EE9-8164-CE16364706B3}" type="slidenum">
              <a:rPr lang="ko-KR" altLang="en-US" smtClean="0"/>
              <a:pPr lvl="0">
                <a:defRPr lang="ko-KR" altLang="en-US"/>
              </a:pPr>
              <a:t>6</a:t>
            </a:fld>
            <a:endParaRPr lang="ko-KR" altLang="en-US"/>
          </a:p>
        </p:txBody>
      </p:sp>
    </p:spTree>
    <p:extLst>
      <p:ext uri="{BB962C8B-B14F-4D97-AF65-F5344CB8AC3E}">
        <p14:creationId xmlns:p14="http://schemas.microsoft.com/office/powerpoint/2010/main" val="38294812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43000" y="685800"/>
            <a:ext cx="4572000" cy="3429000"/>
          </a:xfrm>
        </p:spPr>
      </p:sp>
      <p:sp>
        <p:nvSpPr>
          <p:cNvPr id="3" name="슬라이드 노트 개체 틀 2"/>
          <p:cNvSpPr>
            <a:spLocks noGrp="1"/>
          </p:cNvSpPr>
          <p:nvPr>
            <p:ph type="body" idx="1"/>
          </p:nvPr>
        </p:nvSpPr>
        <p:spPr/>
        <p:txBody>
          <a:bodyPr/>
          <a:lstStyle/>
          <a:p>
            <a:r>
              <a:rPr lang="en-US" altLang="ko-KR" dirty="0"/>
              <a:t>5</a:t>
            </a:r>
            <a:endParaRPr lang="ko-KR" altLang="en-US" dirty="0"/>
          </a:p>
        </p:txBody>
      </p:sp>
      <p:sp>
        <p:nvSpPr>
          <p:cNvPr id="4" name="슬라이드 번호 개체 틀 3"/>
          <p:cNvSpPr>
            <a:spLocks noGrp="1"/>
          </p:cNvSpPr>
          <p:nvPr>
            <p:ph type="sldNum" sz="quarter" idx="10"/>
          </p:nvPr>
        </p:nvSpPr>
        <p:spPr/>
        <p:txBody>
          <a:bodyPr/>
          <a:lstStyle/>
          <a:p>
            <a:pPr lvl="0">
              <a:defRPr lang="ko-KR" altLang="en-US"/>
            </a:pPr>
            <a:fld id="{09F4262C-968C-4EE9-8164-CE16364706B3}" type="slidenum">
              <a:rPr lang="ko-KR" altLang="en-US" smtClean="0"/>
              <a:pPr lvl="0">
                <a:defRPr lang="ko-KR" altLang="en-US"/>
              </a:pPr>
              <a:t>7</a:t>
            </a:fld>
            <a:endParaRPr lang="ko-KR" altLang="en-US"/>
          </a:p>
        </p:txBody>
      </p:sp>
    </p:spTree>
    <p:extLst>
      <p:ext uri="{BB962C8B-B14F-4D97-AF65-F5344CB8AC3E}">
        <p14:creationId xmlns:p14="http://schemas.microsoft.com/office/powerpoint/2010/main" val="1148068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43000" y="685800"/>
            <a:ext cx="4572000" cy="3429000"/>
          </a:xfrm>
        </p:spPr>
      </p:sp>
      <p:sp>
        <p:nvSpPr>
          <p:cNvPr id="3" name="슬라이드 노트 개체 틀 2"/>
          <p:cNvSpPr>
            <a:spLocks noGrp="1"/>
          </p:cNvSpPr>
          <p:nvPr>
            <p:ph type="body" idx="1"/>
          </p:nvPr>
        </p:nvSpPr>
        <p:spPr/>
        <p:txBody>
          <a:bodyPr/>
          <a:lstStyle/>
          <a:p>
            <a:r>
              <a:rPr lang="en-US" altLang="ko-KR" dirty="0"/>
              <a:t>7</a:t>
            </a:r>
            <a:endParaRPr lang="ko-KR" altLang="en-US" dirty="0"/>
          </a:p>
        </p:txBody>
      </p:sp>
      <p:sp>
        <p:nvSpPr>
          <p:cNvPr id="4" name="슬라이드 번호 개체 틀 3"/>
          <p:cNvSpPr>
            <a:spLocks noGrp="1"/>
          </p:cNvSpPr>
          <p:nvPr>
            <p:ph type="sldNum" sz="quarter" idx="10"/>
          </p:nvPr>
        </p:nvSpPr>
        <p:spPr/>
        <p:txBody>
          <a:bodyPr/>
          <a:lstStyle/>
          <a:p>
            <a:pPr lvl="0">
              <a:defRPr lang="ko-KR" altLang="en-US"/>
            </a:pPr>
            <a:fld id="{09F4262C-968C-4EE9-8164-CE16364706B3}" type="slidenum">
              <a:rPr lang="ko-KR" altLang="en-US" smtClean="0"/>
              <a:pPr lvl="0">
                <a:defRPr lang="ko-KR" altLang="en-US"/>
              </a:pPr>
              <a:t>8</a:t>
            </a:fld>
            <a:endParaRPr lang="ko-KR" altLang="en-US"/>
          </a:p>
        </p:txBody>
      </p:sp>
    </p:spTree>
    <p:extLst>
      <p:ext uri="{BB962C8B-B14F-4D97-AF65-F5344CB8AC3E}">
        <p14:creationId xmlns:p14="http://schemas.microsoft.com/office/powerpoint/2010/main" val="3815568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11" name="Rectangle 10"/>
          <p:cNvSpPr/>
          <p:nvPr/>
        </p:nvSpPr>
        <p:spPr>
          <a:xfrm>
            <a:off x="1"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3" y="1267485"/>
            <a:ext cx="7235981" cy="5133316"/>
          </a:xfrm>
        </p:spPr>
        <p:txBody>
          <a:bodyPr/>
          <a:lstStyle>
            <a:lvl1pPr>
              <a:defRPr sz="8625"/>
            </a:lvl1pPr>
          </a:lstStyle>
          <a:p>
            <a:r>
              <a:rPr lang="ko-KR" altLang="en-US"/>
              <a:t>마스터 제목 스타일 편집</a:t>
            </a:r>
            <a:endParaRPr lang="en-US" dirty="0"/>
          </a:p>
        </p:txBody>
      </p:sp>
      <p:sp>
        <p:nvSpPr>
          <p:cNvPr id="3" name="Subtitle 2"/>
          <p:cNvSpPr>
            <a:spLocks noGrp="1"/>
          </p:cNvSpPr>
          <p:nvPr>
            <p:ph type="subTitle" idx="1"/>
          </p:nvPr>
        </p:nvSpPr>
        <p:spPr>
          <a:xfrm>
            <a:off x="1216152" y="201704"/>
            <a:ext cx="6189583" cy="949569"/>
          </a:xfrm>
        </p:spPr>
        <p:txBody>
          <a:bodyPr>
            <a:normAutofit/>
          </a:bodyPr>
          <a:lstStyle>
            <a:lvl1pPr marL="0" indent="0" algn="r">
              <a:buNone/>
              <a:defRPr sz="1800">
                <a:solidFill>
                  <a:schemeClr val="tx2">
                    <a:lumMod val="60000"/>
                    <a:lumOff val="4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pPr lvl="0">
              <a:defRPr lang="ko-KR" altLang="en-US"/>
            </a:pPr>
            <a:fld id="{68DD7136-9987-465F-A4A4-8B56093B03BF}" type="datetime1">
              <a:rPr lang="ko-KR" altLang="en-US" smtClean="0"/>
              <a:pPr lvl="0">
                <a:defRPr lang="ko-KR" altLang="en-US"/>
              </a:pPr>
              <a:t>2018-09-01</a:t>
            </a:fld>
            <a:endParaRPr lang="ko-KR" altLang="en-US"/>
          </a:p>
        </p:txBody>
      </p:sp>
      <p:sp>
        <p:nvSpPr>
          <p:cNvPr id="5" name="Footer Placeholder 4"/>
          <p:cNvSpPr>
            <a:spLocks noGrp="1"/>
          </p:cNvSpPr>
          <p:nvPr>
            <p:ph type="ftr" sz="quarter" idx="11"/>
          </p:nvPr>
        </p:nvSpPr>
        <p:spPr/>
        <p:txBody>
          <a:bodyPr/>
          <a:lstStyle/>
          <a:p>
            <a:pPr lvl="0">
              <a:defRPr lang="ko-KR" altLang="en-US"/>
            </a:pPr>
            <a:endParaRPr lang="ko-KR" altLang="en-US"/>
          </a:p>
        </p:txBody>
      </p:sp>
      <p:sp>
        <p:nvSpPr>
          <p:cNvPr id="6" name="Slide Number Placeholder 5"/>
          <p:cNvSpPr>
            <a:spLocks noGrp="1"/>
          </p:cNvSpPr>
          <p:nvPr>
            <p:ph type="sldNum" sz="quarter" idx="12"/>
          </p:nvPr>
        </p:nvSpPr>
        <p:spPr>
          <a:xfrm>
            <a:off x="8150470" y="236417"/>
            <a:ext cx="785301" cy="365125"/>
          </a:xfrm>
        </p:spPr>
        <p:txBody>
          <a:bodyPr/>
          <a:lstStyle>
            <a:lvl1pPr>
              <a:defRPr sz="1050"/>
            </a:lvl1pPr>
          </a:lstStyle>
          <a:p>
            <a:pPr lvl="0">
              <a:defRPr lang="ko-KR" altLang="en-US"/>
            </a:pPr>
            <a:fld id="{ABD81C78-7D94-4A5B-97AA-5A3228CA273C}" type="slidenum">
              <a:rPr lang="ko-KR" altLang="en-US" smtClean="0"/>
              <a:pPr lvl="0">
                <a:defRPr lang="ko-KR" altLang="en-US"/>
              </a:pPr>
              <a:t>‹#›</a:t>
            </a:fld>
            <a:endParaRPr lang="ko-KR" altLang="en-US"/>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35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pPr lvl="0">
              <a:defRPr lang="ko-KR" altLang="en-US"/>
            </a:pPr>
            <a:fld id="{68DD7136-9987-465F-A4A4-8B56093B03BF}" type="datetime1">
              <a:rPr lang="ko-KR" altLang="en-US" smtClean="0"/>
              <a:pPr lvl="0">
                <a:defRPr lang="ko-KR" altLang="en-US"/>
              </a:pPr>
              <a:t>2018-09-01</a:t>
            </a:fld>
            <a:endParaRPr lang="ko-KR" altLang="en-US"/>
          </a:p>
        </p:txBody>
      </p:sp>
      <p:sp>
        <p:nvSpPr>
          <p:cNvPr id="5" name="Footer Placeholder 4"/>
          <p:cNvSpPr>
            <a:spLocks noGrp="1"/>
          </p:cNvSpPr>
          <p:nvPr>
            <p:ph type="ftr" sz="quarter" idx="11"/>
          </p:nvPr>
        </p:nvSpPr>
        <p:spPr/>
        <p:txBody>
          <a:bodyPr/>
          <a:lstStyle/>
          <a:p>
            <a:pPr lvl="0">
              <a:defRPr lang="ko-KR" altLang="en-US"/>
            </a:pPr>
            <a:endParaRPr lang="ko-KR" altLang="en-US"/>
          </a:p>
        </p:txBody>
      </p:sp>
      <p:sp>
        <p:nvSpPr>
          <p:cNvPr id="6" name="Slide Number Placeholder 5"/>
          <p:cNvSpPr>
            <a:spLocks noGrp="1"/>
          </p:cNvSpPr>
          <p:nvPr>
            <p:ph type="sldNum" sz="quarter" idx="12"/>
          </p:nvPr>
        </p:nvSpPr>
        <p:spPr/>
        <p:txBody>
          <a:bodyPr/>
          <a:lstStyle/>
          <a:p>
            <a:pPr lvl="0">
              <a:defRPr lang="ko-KR" altLang="en-US"/>
            </a:pPr>
            <a:fld id="{ABD81C78-7D94-4A5B-97AA-5A3228CA273C}" type="slidenum">
              <a:rPr lang="ko-KR" altLang="en-US" smtClean="0"/>
              <a:pPr lvl="0">
                <a:defRPr lang="ko-KR" altLang="en-US"/>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ko-KR" altLang="en-US"/>
              <a:t>마스터 제목 스타일 편집</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pPr lvl="0">
              <a:defRPr lang="ko-KR" altLang="en-US"/>
            </a:pPr>
            <a:fld id="{68DD7136-9987-465F-A4A4-8B56093B03BF}" type="datetime1">
              <a:rPr lang="ko-KR" altLang="en-US" smtClean="0"/>
              <a:pPr lvl="0">
                <a:defRPr lang="ko-KR" altLang="en-US"/>
              </a:pPr>
              <a:t>2018-09-01</a:t>
            </a:fld>
            <a:endParaRPr lang="ko-KR" altLang="en-US"/>
          </a:p>
        </p:txBody>
      </p:sp>
      <p:sp>
        <p:nvSpPr>
          <p:cNvPr id="5" name="Footer Placeholder 4"/>
          <p:cNvSpPr>
            <a:spLocks noGrp="1"/>
          </p:cNvSpPr>
          <p:nvPr>
            <p:ph type="ftr" sz="quarter" idx="11"/>
          </p:nvPr>
        </p:nvSpPr>
        <p:spPr/>
        <p:txBody>
          <a:bodyPr/>
          <a:lstStyle/>
          <a:p>
            <a:pPr lvl="0">
              <a:defRPr lang="ko-KR" altLang="en-US"/>
            </a:pPr>
            <a:endParaRPr lang="ko-KR" altLang="en-US"/>
          </a:p>
        </p:txBody>
      </p:sp>
      <p:sp>
        <p:nvSpPr>
          <p:cNvPr id="6" name="Slide Number Placeholder 5"/>
          <p:cNvSpPr>
            <a:spLocks noGrp="1"/>
          </p:cNvSpPr>
          <p:nvPr>
            <p:ph type="sldNum" sz="quarter" idx="12"/>
          </p:nvPr>
        </p:nvSpPr>
        <p:spPr/>
        <p:txBody>
          <a:bodyPr/>
          <a:lstStyle/>
          <a:p>
            <a:pPr lvl="0">
              <a:defRPr lang="ko-KR" altLang="en-US"/>
            </a:pPr>
            <a:fld id="{ABD81C78-7D94-4A5B-97AA-5A3228CA273C}" type="slidenum">
              <a:rPr lang="ko-KR" altLang="en-US" smtClean="0"/>
              <a:pPr lvl="0">
                <a:defRPr lang="ko-KR" altLang="en-US"/>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5400" baseline="0">
                <a:ln w="12700">
                  <a:solidFill>
                    <a:schemeClr val="tx2"/>
                  </a:solidFill>
                </a:ln>
              </a:defRPr>
            </a:lvl1pPr>
          </a:lstStyle>
          <a:p>
            <a:r>
              <a:rPr lang="ko-KR" altLang="en-US"/>
              <a:t>마스터 제목 스타일 편집</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100"/>
            </a:lvl1pPr>
            <a:lvl2pPr>
              <a:defRPr sz="1350">
                <a:solidFill>
                  <a:schemeClr val="tx1"/>
                </a:solidFill>
              </a:defRPr>
            </a:lvl2pPr>
            <a:lvl3pPr>
              <a:defRPr sz="1350">
                <a:solidFill>
                  <a:schemeClr val="tx1"/>
                </a:solidFill>
              </a:defRPr>
            </a:lvl3pPr>
            <a:lvl4pPr>
              <a:defRPr sz="1350">
                <a:solidFill>
                  <a:schemeClr val="tx1"/>
                </a:solidFill>
              </a:defRPr>
            </a:lvl4pPr>
            <a:lvl5pPr>
              <a:defRPr sz="1350">
                <a:solidFill>
                  <a:schemeClr val="tx1"/>
                </a:solidFill>
              </a:defRPr>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pPr lvl="0">
              <a:defRPr lang="ko-KR" altLang="en-US"/>
            </a:pPr>
            <a:fld id="{68DD7136-9987-465F-A4A4-8B56093B03BF}" type="datetime1">
              <a:rPr lang="ko-KR" altLang="en-US" smtClean="0"/>
              <a:pPr lvl="0">
                <a:defRPr lang="ko-KR" altLang="en-US"/>
              </a:pPr>
              <a:t>2018-09-01</a:t>
            </a:fld>
            <a:endParaRPr lang="ko-KR" altLang="en-US"/>
          </a:p>
        </p:txBody>
      </p:sp>
      <p:sp>
        <p:nvSpPr>
          <p:cNvPr id="10" name="Slide Number Placeholder 9"/>
          <p:cNvSpPr>
            <a:spLocks noGrp="1"/>
          </p:cNvSpPr>
          <p:nvPr>
            <p:ph type="sldNum" sz="quarter" idx="11"/>
          </p:nvPr>
        </p:nvSpPr>
        <p:spPr/>
        <p:txBody>
          <a:bodyPr/>
          <a:lstStyle/>
          <a:p>
            <a:pPr lvl="0">
              <a:defRPr lang="ko-KR" altLang="en-US"/>
            </a:pPr>
            <a:fld id="{ABD81C78-7D94-4A5B-97AA-5A3228CA273C}" type="slidenum">
              <a:rPr lang="ko-KR" altLang="en-US" smtClean="0"/>
              <a:pPr lvl="0">
                <a:defRPr lang="ko-KR" altLang="en-US"/>
              </a:pPr>
              <a:t>‹#›</a:t>
            </a:fld>
            <a:endParaRPr lang="ko-KR" altLang="en-US"/>
          </a:p>
        </p:txBody>
      </p:sp>
      <p:sp>
        <p:nvSpPr>
          <p:cNvPr id="12" name="Footer Placeholder 11"/>
          <p:cNvSpPr>
            <a:spLocks noGrp="1"/>
          </p:cNvSpPr>
          <p:nvPr>
            <p:ph type="ftr" sz="quarter" idx="12"/>
          </p:nvPr>
        </p:nvSpPr>
        <p:spPr/>
        <p:txBody>
          <a:bodyPr/>
          <a:lstStyle/>
          <a:p>
            <a:pPr lvl="0">
              <a:defRPr lang="ko-KR" altLang="en-US"/>
            </a:pPr>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200" y="4484080"/>
            <a:ext cx="7239001" cy="762000"/>
          </a:xfrm>
        </p:spPr>
        <p:txBody>
          <a:bodyPr bIns="0" anchor="b"/>
          <a:lstStyle>
            <a:lvl1pPr marL="0" indent="0">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ko-KR" altLang="en-US"/>
              <a:t>마스터 텍스트 스타일을 편집합니다</a:t>
            </a:r>
          </a:p>
        </p:txBody>
      </p:sp>
      <p:sp>
        <p:nvSpPr>
          <p:cNvPr id="13" name="Title 1"/>
          <p:cNvSpPr>
            <a:spLocks noGrp="1"/>
          </p:cNvSpPr>
          <p:nvPr>
            <p:ph type="title"/>
          </p:nvPr>
        </p:nvSpPr>
        <p:spPr>
          <a:xfrm>
            <a:off x="1219200" y="5257800"/>
            <a:ext cx="7239000" cy="1143000"/>
          </a:xfrm>
        </p:spPr>
        <p:txBody>
          <a:bodyPr>
            <a:noAutofit/>
          </a:bodyPr>
          <a:lstStyle>
            <a:lvl1pPr algn="l">
              <a:defRPr sz="5400" baseline="0">
                <a:ln w="12700">
                  <a:solidFill>
                    <a:schemeClr val="tx2"/>
                  </a:solidFill>
                </a:ln>
              </a:defRPr>
            </a:lvl1pPr>
          </a:lstStyle>
          <a:p>
            <a:r>
              <a:rPr lang="ko-KR" altLang="en-US"/>
              <a:t>마스터 제목 스타일 편집</a:t>
            </a:r>
            <a:endParaRPr lang="en-US" dirty="0"/>
          </a:p>
        </p:txBody>
      </p:sp>
      <p:sp>
        <p:nvSpPr>
          <p:cNvPr id="19" name="Date Placeholder 18"/>
          <p:cNvSpPr>
            <a:spLocks noGrp="1"/>
          </p:cNvSpPr>
          <p:nvPr>
            <p:ph type="dt" sz="half" idx="10"/>
          </p:nvPr>
        </p:nvSpPr>
        <p:spPr/>
        <p:txBody>
          <a:bodyPr/>
          <a:lstStyle/>
          <a:p>
            <a:pPr lvl="0">
              <a:defRPr lang="ko-KR" altLang="en-US"/>
            </a:pPr>
            <a:fld id="{68DD7136-9987-465F-A4A4-8B56093B03BF}" type="datetime1">
              <a:rPr lang="ko-KR" altLang="en-US" smtClean="0"/>
              <a:pPr lvl="0">
                <a:defRPr lang="ko-KR" altLang="en-US"/>
              </a:pPr>
              <a:t>2018-09-01</a:t>
            </a:fld>
            <a:endParaRPr lang="ko-KR" altLang="en-US"/>
          </a:p>
        </p:txBody>
      </p:sp>
      <p:sp>
        <p:nvSpPr>
          <p:cNvPr id="20" name="Slide Number Placeholder 19"/>
          <p:cNvSpPr>
            <a:spLocks noGrp="1"/>
          </p:cNvSpPr>
          <p:nvPr>
            <p:ph type="sldNum" sz="quarter" idx="11"/>
          </p:nvPr>
        </p:nvSpPr>
        <p:spPr/>
        <p:txBody>
          <a:bodyPr/>
          <a:lstStyle/>
          <a:p>
            <a:pPr lvl="0">
              <a:defRPr lang="ko-KR" altLang="en-US"/>
            </a:pPr>
            <a:fld id="{ABD81C78-7D94-4A5B-97AA-5A3228CA273C}" type="slidenum">
              <a:rPr lang="ko-KR" altLang="en-US" smtClean="0"/>
              <a:pPr lvl="0">
                <a:defRPr lang="ko-KR" altLang="en-US"/>
              </a:pPr>
              <a:t>‹#›</a:t>
            </a:fld>
            <a:endParaRPr lang="ko-KR" altLang="en-US"/>
          </a:p>
        </p:txBody>
      </p:sp>
      <p:sp>
        <p:nvSpPr>
          <p:cNvPr id="21" name="Footer Placeholder 20"/>
          <p:cNvSpPr>
            <a:spLocks noGrp="1"/>
          </p:cNvSpPr>
          <p:nvPr>
            <p:ph type="ftr" sz="quarter" idx="12"/>
          </p:nvPr>
        </p:nvSpPr>
        <p:spPr/>
        <p:txBody>
          <a:bodyPr/>
          <a:lstStyle/>
          <a:p>
            <a:pPr lvl="0">
              <a:defRPr lang="ko-KR" altLang="en-US"/>
            </a:pPr>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ko-KR" altLang="en-US"/>
              <a:t>마스터 제목 스타일 편집</a:t>
            </a:r>
            <a:endParaRPr lang="en-US" dirty="0"/>
          </a:p>
        </p:txBody>
      </p:sp>
      <p:sp>
        <p:nvSpPr>
          <p:cNvPr id="5" name="Date Placeholder 4"/>
          <p:cNvSpPr>
            <a:spLocks noGrp="1"/>
          </p:cNvSpPr>
          <p:nvPr>
            <p:ph type="dt" sz="half" idx="10"/>
          </p:nvPr>
        </p:nvSpPr>
        <p:spPr/>
        <p:txBody>
          <a:bodyPr/>
          <a:lstStyle/>
          <a:p>
            <a:pPr lvl="0">
              <a:defRPr lang="ko-KR" altLang="en-US"/>
            </a:pPr>
            <a:fld id="{68DD7136-9987-465F-A4A4-8B56093B03BF}" type="datetime1">
              <a:rPr lang="ko-KR" altLang="en-US" smtClean="0"/>
              <a:pPr lvl="0">
                <a:defRPr lang="ko-KR" altLang="en-US"/>
              </a:pPr>
              <a:t>2018-09-01</a:t>
            </a:fld>
            <a:endParaRPr lang="ko-KR" altLang="en-US"/>
          </a:p>
        </p:txBody>
      </p:sp>
      <p:sp>
        <p:nvSpPr>
          <p:cNvPr id="6" name="Footer Placeholder 5"/>
          <p:cNvSpPr>
            <a:spLocks noGrp="1"/>
          </p:cNvSpPr>
          <p:nvPr>
            <p:ph type="ftr" sz="quarter" idx="11"/>
          </p:nvPr>
        </p:nvSpPr>
        <p:spPr/>
        <p:txBody>
          <a:bodyPr/>
          <a:lstStyle/>
          <a:p>
            <a:pPr lvl="0">
              <a:defRPr lang="ko-KR" altLang="en-US"/>
            </a:pPr>
            <a:endParaRPr lang="ko-KR" altLang="en-US"/>
          </a:p>
        </p:txBody>
      </p:sp>
      <p:sp>
        <p:nvSpPr>
          <p:cNvPr id="7" name="Slide Number Placeholder 6"/>
          <p:cNvSpPr>
            <a:spLocks noGrp="1"/>
          </p:cNvSpPr>
          <p:nvPr>
            <p:ph type="sldNum" sz="quarter" idx="12"/>
          </p:nvPr>
        </p:nvSpPr>
        <p:spPr/>
        <p:txBody>
          <a:bodyPr/>
          <a:lstStyle/>
          <a:p>
            <a:pPr lvl="0">
              <a:defRPr lang="ko-KR" altLang="en-US"/>
            </a:pPr>
            <a:fld id="{ABD81C78-7D94-4A5B-97AA-5A3228CA273C}" type="slidenum">
              <a:rPr lang="ko-KR" altLang="en-US" smtClean="0"/>
              <a:pPr lvl="0">
                <a:defRPr lang="ko-KR" altLang="en-US"/>
              </a:pPr>
              <a:t>‹#›</a:t>
            </a:fld>
            <a:endParaRPr lang="ko-KR" altLang="en-US"/>
          </a:p>
        </p:txBody>
      </p:sp>
      <p:sp>
        <p:nvSpPr>
          <p:cNvPr id="9" name="Content Placeholder 8"/>
          <p:cNvSpPr>
            <a:spLocks noGrp="1"/>
          </p:cNvSpPr>
          <p:nvPr>
            <p:ph sz="quarter" idx="13"/>
          </p:nvPr>
        </p:nvSpPr>
        <p:spPr>
          <a:xfrm>
            <a:off x="1216152" y="841248"/>
            <a:ext cx="3730752" cy="4389120"/>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ko-KR" altLang="en-US"/>
              <a:t>마스터 제목 스타일 편집</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스타일을 편집합니다</a:t>
            </a:r>
          </a:p>
        </p:txBody>
      </p:sp>
      <p:sp>
        <p:nvSpPr>
          <p:cNvPr id="5" name="Text Placeholder 4"/>
          <p:cNvSpPr>
            <a:spLocks noGrp="1"/>
          </p:cNvSpPr>
          <p:nvPr>
            <p:ph type="body" sz="quarter" idx="3"/>
          </p:nvPr>
        </p:nvSpPr>
        <p:spPr>
          <a:xfrm>
            <a:off x="5105401" y="841248"/>
            <a:ext cx="3735267" cy="533400"/>
          </a:xfrm>
        </p:spPr>
        <p:txBody>
          <a:bodyPr anchor="t">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스타일을 편집합니다</a:t>
            </a:r>
          </a:p>
        </p:txBody>
      </p:sp>
      <p:sp>
        <p:nvSpPr>
          <p:cNvPr id="7" name="Date Placeholder 6"/>
          <p:cNvSpPr>
            <a:spLocks noGrp="1"/>
          </p:cNvSpPr>
          <p:nvPr>
            <p:ph type="dt" sz="half" idx="10"/>
          </p:nvPr>
        </p:nvSpPr>
        <p:spPr/>
        <p:txBody>
          <a:bodyPr/>
          <a:lstStyle/>
          <a:p>
            <a:pPr lvl="0">
              <a:defRPr lang="ko-KR" altLang="en-US"/>
            </a:pPr>
            <a:fld id="{68DD7136-9987-465F-A4A4-8B56093B03BF}" type="datetime1">
              <a:rPr lang="ko-KR" altLang="en-US" smtClean="0"/>
              <a:pPr lvl="0">
                <a:defRPr lang="ko-KR" altLang="en-US"/>
              </a:pPr>
              <a:t>2018-09-01</a:t>
            </a:fld>
            <a:endParaRPr lang="ko-KR" altLang="en-US"/>
          </a:p>
        </p:txBody>
      </p:sp>
      <p:sp>
        <p:nvSpPr>
          <p:cNvPr id="8" name="Footer Placeholder 7"/>
          <p:cNvSpPr>
            <a:spLocks noGrp="1"/>
          </p:cNvSpPr>
          <p:nvPr>
            <p:ph type="ftr" sz="quarter" idx="11"/>
          </p:nvPr>
        </p:nvSpPr>
        <p:spPr/>
        <p:txBody>
          <a:bodyPr/>
          <a:lstStyle/>
          <a:p>
            <a:pPr lvl="0">
              <a:defRPr lang="ko-KR" altLang="en-US"/>
            </a:pPr>
            <a:endParaRPr lang="ko-KR" altLang="en-US"/>
          </a:p>
        </p:txBody>
      </p:sp>
      <p:sp>
        <p:nvSpPr>
          <p:cNvPr id="9" name="Slide Number Placeholder 8"/>
          <p:cNvSpPr>
            <a:spLocks noGrp="1"/>
          </p:cNvSpPr>
          <p:nvPr>
            <p:ph type="sldNum" sz="quarter" idx="12"/>
          </p:nvPr>
        </p:nvSpPr>
        <p:spPr/>
        <p:txBody>
          <a:bodyPr/>
          <a:lstStyle/>
          <a:p>
            <a:pPr lvl="0">
              <a:defRPr lang="ko-KR" altLang="en-US"/>
            </a:pPr>
            <a:fld id="{ABD81C78-7D94-4A5B-97AA-5A3228CA273C}" type="slidenum">
              <a:rPr lang="ko-KR" altLang="en-US" smtClean="0"/>
              <a:pPr lvl="0">
                <a:defRPr lang="ko-KR" altLang="en-US"/>
              </a:pPr>
              <a:t>‹#›</a:t>
            </a:fld>
            <a:endParaRPr lang="ko-KR" altLang="en-US"/>
          </a:p>
        </p:txBody>
      </p:sp>
      <p:sp>
        <p:nvSpPr>
          <p:cNvPr id="11" name="Content Placeholder 10"/>
          <p:cNvSpPr>
            <a:spLocks noGrp="1"/>
          </p:cNvSpPr>
          <p:nvPr>
            <p:ph sz="quarter" idx="13"/>
          </p:nvPr>
        </p:nvSpPr>
        <p:spPr>
          <a:xfrm>
            <a:off x="1216152" y="1380744"/>
            <a:ext cx="3730752" cy="3840480"/>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pPr lvl="0">
              <a:defRPr lang="ko-KR" altLang="en-US"/>
            </a:pPr>
            <a:fld id="{68DD7136-9987-465F-A4A4-8B56093B03BF}" type="datetime1">
              <a:rPr lang="ko-KR" altLang="en-US" smtClean="0"/>
              <a:pPr lvl="0">
                <a:defRPr lang="ko-KR" altLang="en-US"/>
              </a:pPr>
              <a:t>2018-09-01</a:t>
            </a:fld>
            <a:endParaRPr lang="ko-KR" altLang="en-US"/>
          </a:p>
        </p:txBody>
      </p:sp>
      <p:sp>
        <p:nvSpPr>
          <p:cNvPr id="4" name="Footer Placeholder 3"/>
          <p:cNvSpPr>
            <a:spLocks noGrp="1"/>
          </p:cNvSpPr>
          <p:nvPr>
            <p:ph type="ftr" sz="quarter" idx="11"/>
          </p:nvPr>
        </p:nvSpPr>
        <p:spPr/>
        <p:txBody>
          <a:bodyPr/>
          <a:lstStyle/>
          <a:p>
            <a:pPr lvl="0">
              <a:defRPr lang="ko-KR" altLang="en-US"/>
            </a:pPr>
            <a:endParaRPr lang="ko-KR" altLang="en-US"/>
          </a:p>
        </p:txBody>
      </p:sp>
      <p:sp>
        <p:nvSpPr>
          <p:cNvPr id="5" name="Slide Number Placeholder 4"/>
          <p:cNvSpPr>
            <a:spLocks noGrp="1"/>
          </p:cNvSpPr>
          <p:nvPr>
            <p:ph type="sldNum" sz="quarter" idx="12"/>
          </p:nvPr>
        </p:nvSpPr>
        <p:spPr/>
        <p:txBody>
          <a:bodyPr/>
          <a:lstStyle/>
          <a:p>
            <a:pPr lvl="0">
              <a:defRPr lang="ko-KR" altLang="en-US"/>
            </a:pPr>
            <a:fld id="{ABD81C78-7D94-4A5B-97AA-5A3228CA273C}" type="slidenum">
              <a:rPr lang="ko-KR" altLang="en-US" smtClean="0"/>
              <a:pPr lvl="0">
                <a:defRPr lang="ko-KR" altLang="en-US"/>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lvl="0">
              <a:defRPr lang="ko-KR" altLang="en-US"/>
            </a:pPr>
            <a:fld id="{68DD7136-9987-465F-A4A4-8B56093B03BF}" type="datetime1">
              <a:rPr lang="ko-KR" altLang="en-US" smtClean="0"/>
              <a:pPr lvl="0">
                <a:defRPr lang="ko-KR" altLang="en-US"/>
              </a:pPr>
              <a:t>2018-09-01</a:t>
            </a:fld>
            <a:endParaRPr lang="ko-KR" altLang="en-US"/>
          </a:p>
        </p:txBody>
      </p:sp>
      <p:sp>
        <p:nvSpPr>
          <p:cNvPr id="6" name="Slide Number Placeholder 5"/>
          <p:cNvSpPr>
            <a:spLocks noGrp="1"/>
          </p:cNvSpPr>
          <p:nvPr>
            <p:ph type="sldNum" sz="quarter" idx="11"/>
          </p:nvPr>
        </p:nvSpPr>
        <p:spPr/>
        <p:txBody>
          <a:bodyPr/>
          <a:lstStyle/>
          <a:p>
            <a:pPr lvl="0">
              <a:defRPr lang="ko-KR" altLang="en-US"/>
            </a:pPr>
            <a:fld id="{ABD81C78-7D94-4A5B-97AA-5A3228CA273C}" type="slidenum">
              <a:rPr lang="ko-KR" altLang="en-US" smtClean="0"/>
              <a:pPr lvl="0">
                <a:defRPr lang="ko-KR" altLang="en-US"/>
              </a:pPr>
              <a:t>‹#›</a:t>
            </a:fld>
            <a:endParaRPr lang="ko-KR" altLang="en-US"/>
          </a:p>
        </p:txBody>
      </p:sp>
      <p:sp>
        <p:nvSpPr>
          <p:cNvPr id="7" name="Footer Placeholder 6"/>
          <p:cNvSpPr>
            <a:spLocks noGrp="1"/>
          </p:cNvSpPr>
          <p:nvPr>
            <p:ph type="ftr" sz="quarter" idx="12"/>
          </p:nvPr>
        </p:nvSpPr>
        <p:spPr/>
        <p:txBody>
          <a:bodyPr/>
          <a:lstStyle/>
          <a:p>
            <a:pPr lvl="0">
              <a:defRPr lang="ko-KR" altLang="en-US"/>
            </a:pPr>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5715001" y="395287"/>
            <a:ext cx="3008313" cy="1162050"/>
          </a:xfrm>
        </p:spPr>
        <p:txBody>
          <a:bodyPr anchor="b"/>
          <a:lstStyle>
            <a:lvl1pPr algn="l">
              <a:defRPr sz="1500" b="1">
                <a:ln>
                  <a:noFill/>
                </a:ln>
                <a:solidFill>
                  <a:srgbClr val="FF7605"/>
                </a:solidFill>
                <a:effectLst/>
              </a:defRPr>
            </a:lvl1pPr>
          </a:lstStyle>
          <a:p>
            <a:r>
              <a:rPr lang="ko-KR" altLang="en-US"/>
              <a:t>마스터 제목 스타일 편집</a:t>
            </a:r>
            <a:endParaRPr lang="en-US" dirty="0"/>
          </a:p>
        </p:txBody>
      </p:sp>
      <p:sp>
        <p:nvSpPr>
          <p:cNvPr id="4" name="Text Placeholder 3"/>
          <p:cNvSpPr>
            <a:spLocks noGrp="1"/>
          </p:cNvSpPr>
          <p:nvPr>
            <p:ph type="body" sz="half" idx="2"/>
          </p:nvPr>
        </p:nvSpPr>
        <p:spPr>
          <a:xfrm>
            <a:off x="5715001" y="1557339"/>
            <a:ext cx="3008313" cy="4386263"/>
          </a:xfrm>
        </p:spPr>
        <p:txBody>
          <a:bodyPr/>
          <a:lstStyle>
            <a:lvl1pPr marL="0" indent="0">
              <a:buNone/>
              <a:defRPr sz="1050">
                <a:solidFill>
                  <a:schemeClr val="tx1">
                    <a:lumMod val="50000"/>
                    <a:lumOff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ko-KR" altLang="en-US"/>
              <a:t>마스터 텍스트 스타일을 편집합니다</a:t>
            </a:r>
          </a:p>
        </p:txBody>
      </p:sp>
      <p:sp>
        <p:nvSpPr>
          <p:cNvPr id="14" name="Content Placeholder 13"/>
          <p:cNvSpPr>
            <a:spLocks noGrp="1"/>
          </p:cNvSpPr>
          <p:nvPr>
            <p:ph sz="quarter" idx="13"/>
          </p:nvPr>
        </p:nvSpPr>
        <p:spPr>
          <a:xfrm>
            <a:off x="914400" y="381000"/>
            <a:ext cx="4800600" cy="5943600"/>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9" name="Date Placeholder 8"/>
          <p:cNvSpPr>
            <a:spLocks noGrp="1"/>
          </p:cNvSpPr>
          <p:nvPr>
            <p:ph type="dt" sz="half" idx="14"/>
          </p:nvPr>
        </p:nvSpPr>
        <p:spPr/>
        <p:txBody>
          <a:bodyPr/>
          <a:lstStyle/>
          <a:p>
            <a:pPr lvl="0">
              <a:defRPr lang="ko-KR" altLang="en-US"/>
            </a:pPr>
            <a:fld id="{68DD7136-9987-465F-A4A4-8B56093B03BF}" type="datetime1">
              <a:rPr lang="ko-KR" altLang="en-US" smtClean="0"/>
              <a:pPr lvl="0">
                <a:defRPr lang="ko-KR" altLang="en-US"/>
              </a:pPr>
              <a:t>2018-09-01</a:t>
            </a:fld>
            <a:endParaRPr lang="ko-KR" altLang="en-US"/>
          </a:p>
        </p:txBody>
      </p:sp>
      <p:sp>
        <p:nvSpPr>
          <p:cNvPr id="10" name="Slide Number Placeholder 9"/>
          <p:cNvSpPr>
            <a:spLocks noGrp="1"/>
          </p:cNvSpPr>
          <p:nvPr>
            <p:ph type="sldNum" sz="quarter" idx="15"/>
          </p:nvPr>
        </p:nvSpPr>
        <p:spPr/>
        <p:txBody>
          <a:bodyPr/>
          <a:lstStyle/>
          <a:p>
            <a:pPr lvl="0">
              <a:defRPr lang="ko-KR" altLang="en-US"/>
            </a:pPr>
            <a:fld id="{ABD81C78-7D94-4A5B-97AA-5A3228CA273C}" type="slidenum">
              <a:rPr lang="ko-KR" altLang="en-US" smtClean="0"/>
              <a:pPr lvl="0">
                <a:defRPr lang="ko-KR" altLang="en-US"/>
              </a:pPr>
              <a:t>‹#›</a:t>
            </a:fld>
            <a:endParaRPr lang="ko-KR" altLang="en-US"/>
          </a:p>
        </p:txBody>
      </p:sp>
      <p:sp>
        <p:nvSpPr>
          <p:cNvPr id="13" name="Footer Placeholder 12"/>
          <p:cNvSpPr>
            <a:spLocks noGrp="1"/>
          </p:cNvSpPr>
          <p:nvPr>
            <p:ph type="ftr" sz="quarter" idx="16"/>
          </p:nvPr>
        </p:nvSpPr>
        <p:spPr/>
        <p:txBody>
          <a:bodyPr/>
          <a:lstStyle/>
          <a:p>
            <a:pPr lvl="0">
              <a:defRPr lang="ko-KR" altLang="en-US"/>
            </a:pPr>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1500" b="1">
                <a:ln w="12700">
                  <a:noFill/>
                </a:ln>
                <a:solidFill>
                  <a:schemeClr val="tx1"/>
                </a:solidFill>
                <a:effectLst/>
              </a:defRPr>
            </a:lvl1pPr>
          </a:lstStyle>
          <a:p>
            <a:r>
              <a:rPr lang="ko-KR" altLang="en-US"/>
              <a:t>마스터 제목 스타일 편집</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ko-KR" altLang="en-US"/>
              <a:t>그림을 추가하려면 아이콘을 클릭하십시오</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0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pPr lvl="0">
              <a:defRPr lang="ko-KR" altLang="en-US"/>
            </a:pPr>
            <a:fld id="{68DD7136-9987-465F-A4A4-8B56093B03BF}" type="datetime1">
              <a:rPr lang="ko-KR" altLang="en-US" smtClean="0"/>
              <a:pPr lvl="0">
                <a:defRPr lang="ko-KR" altLang="en-US"/>
              </a:pPr>
              <a:t>2018-09-01</a:t>
            </a:fld>
            <a:endParaRPr lang="ko-KR" altLang="en-US"/>
          </a:p>
        </p:txBody>
      </p:sp>
      <p:sp>
        <p:nvSpPr>
          <p:cNvPr id="6" name="Footer Placeholder 5"/>
          <p:cNvSpPr>
            <a:spLocks noGrp="1"/>
          </p:cNvSpPr>
          <p:nvPr>
            <p:ph type="ftr" sz="quarter" idx="11"/>
          </p:nvPr>
        </p:nvSpPr>
        <p:spPr/>
        <p:txBody>
          <a:bodyPr/>
          <a:lstStyle/>
          <a:p>
            <a:pPr lvl="0">
              <a:defRPr lang="ko-KR" altLang="en-US"/>
            </a:pPr>
            <a:endParaRPr lang="ko-KR" altLang="en-US"/>
          </a:p>
        </p:txBody>
      </p:sp>
      <p:sp>
        <p:nvSpPr>
          <p:cNvPr id="7" name="Slide Number Placeholder 6"/>
          <p:cNvSpPr>
            <a:spLocks noGrp="1"/>
          </p:cNvSpPr>
          <p:nvPr>
            <p:ph type="sldNum" sz="quarter" idx="12"/>
          </p:nvPr>
        </p:nvSpPr>
        <p:spPr/>
        <p:txBody>
          <a:bodyPr/>
          <a:lstStyle/>
          <a:p>
            <a:pPr lvl="0">
              <a:defRPr lang="ko-KR" altLang="en-US"/>
            </a:pPr>
            <a:fld id="{ABD81C78-7D94-4A5B-97AA-5A3228CA273C}" type="slidenum">
              <a:rPr lang="ko-KR" altLang="en-US" smtClean="0"/>
              <a:pPr lvl="0">
                <a:defRPr lang="ko-KR" altLang="en-US"/>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900">
                <a:solidFill>
                  <a:schemeClr val="tx1">
                    <a:lumMod val="60000"/>
                    <a:lumOff val="40000"/>
                  </a:schemeClr>
                </a:solidFill>
              </a:defRPr>
            </a:lvl1pPr>
          </a:lstStyle>
          <a:p>
            <a:pPr lvl="0">
              <a:defRPr lang="ko-KR" altLang="en-US"/>
            </a:pPr>
            <a:endParaRPr lang="ko-KR" altLang="en-US"/>
          </a:p>
        </p:txBody>
      </p:sp>
      <p:sp>
        <p:nvSpPr>
          <p:cNvPr id="6" name="Slide Number Placeholder 5"/>
          <p:cNvSpPr>
            <a:spLocks noGrp="1"/>
          </p:cNvSpPr>
          <p:nvPr>
            <p:ph type="sldNum" sz="quarter" idx="4"/>
          </p:nvPr>
        </p:nvSpPr>
        <p:spPr>
          <a:xfrm>
            <a:off x="8686800" y="5740402"/>
            <a:ext cx="381000" cy="365125"/>
          </a:xfrm>
          <a:prstGeom prst="rect">
            <a:avLst/>
          </a:prstGeom>
        </p:spPr>
        <p:txBody>
          <a:bodyPr vert="horz" lIns="91440" tIns="45720" rIns="91440" bIns="45720" rtlCol="0" anchor="ctr"/>
          <a:lstStyle>
            <a:lvl1pPr algn="l">
              <a:defRPr sz="900" b="0">
                <a:solidFill>
                  <a:schemeClr val="tx2">
                    <a:lumMod val="60000"/>
                    <a:lumOff val="40000"/>
                  </a:schemeClr>
                </a:solidFill>
              </a:defRPr>
            </a:lvl1pPr>
          </a:lstStyle>
          <a:p>
            <a:pPr lvl="0">
              <a:defRPr lang="ko-KR" altLang="en-US"/>
            </a:pPr>
            <a:fld id="{ABD81C78-7D94-4A5B-97AA-5A3228CA273C}" type="slidenum">
              <a:rPr lang="ko-KR" altLang="en-US" smtClean="0"/>
              <a:pPr lvl="0">
                <a:defRPr lang="ko-KR" altLang="en-US"/>
              </a:pPr>
              <a:t>‹#›</a:t>
            </a:fld>
            <a:endParaRPr lang="ko-KR" altLang="en-US"/>
          </a:p>
        </p:txBody>
      </p:sp>
      <p:sp>
        <p:nvSpPr>
          <p:cNvPr id="16" name="Freeform 5"/>
          <p:cNvSpPr>
            <a:spLocks/>
          </p:cNvSpPr>
          <p:nvPr/>
        </p:nvSpPr>
        <p:spPr bwMode="auto">
          <a:xfrm>
            <a:off x="8453439"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68580" tIns="34290" rIns="68580" bIns="34290" numCol="1" anchor="t" anchorCtr="0" compatLnSpc="1">
            <a:prstTxWarp prst="textNoShape">
              <a:avLst/>
            </a:prstTxWarp>
          </a:bodyPr>
          <a:lstStyle/>
          <a:p>
            <a:endParaRPr lang="en-US" sz="1350"/>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900">
                <a:solidFill>
                  <a:srgbClr val="FFFFFF"/>
                </a:solidFill>
              </a:defRPr>
            </a:lvl1pPr>
          </a:lstStyle>
          <a:p>
            <a:pPr lvl="0">
              <a:defRPr lang="ko-KR" altLang="en-US"/>
            </a:pPr>
            <a:fld id="{68DD7136-9987-465F-A4A4-8B56093B03BF}" type="datetime1">
              <a:rPr lang="ko-KR" altLang="en-US" smtClean="0"/>
              <a:pPr lvl="0">
                <a:defRPr lang="ko-KR" altLang="en-US"/>
              </a:pPr>
              <a:t>2018-09-01</a:t>
            </a:fld>
            <a:endParaRPr lang="ko-KR"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hf hdr="0" ftr="0" dt="0"/>
  <p:txStyles>
    <p:titleStyle>
      <a:lvl1pPr algn="l" defTabSz="685800" rtl="0" eaLnBrk="1" latinLnBrk="1" hangingPunct="1">
        <a:spcBef>
          <a:spcPct val="0"/>
        </a:spcBef>
        <a:buNone/>
        <a:defRPr sz="54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257175" indent="-257175" algn="l" defTabSz="685800" rtl="0" eaLnBrk="1" latinLnBrk="1" hangingPunct="1">
        <a:spcBef>
          <a:spcPct val="20000"/>
        </a:spcBef>
        <a:buFont typeface="Arial" pitchFamily="34" charset="0"/>
        <a:buChar char="»"/>
        <a:defRPr sz="2100" kern="1200">
          <a:solidFill>
            <a:schemeClr val="tx2"/>
          </a:solidFill>
          <a:latin typeface="+mn-lt"/>
          <a:ea typeface="+mn-ea"/>
          <a:cs typeface="+mn-cs"/>
        </a:defRPr>
      </a:lvl1pPr>
      <a:lvl2pPr marL="557213" indent="-214313" algn="l" defTabSz="685800" rtl="0" eaLnBrk="1" latinLnBrk="1" hangingPunct="1">
        <a:spcBef>
          <a:spcPct val="20000"/>
        </a:spcBef>
        <a:buFont typeface="Arial" pitchFamily="34" charset="0"/>
        <a:buChar char="˃"/>
        <a:defRPr sz="1350" kern="1200">
          <a:solidFill>
            <a:schemeClr val="tx1"/>
          </a:solidFill>
          <a:latin typeface="+mn-lt"/>
          <a:ea typeface="+mn-ea"/>
          <a:cs typeface="+mn-cs"/>
        </a:defRPr>
      </a:lvl2pPr>
      <a:lvl3pPr marL="857250" indent="-171450" algn="l" defTabSz="685800" rtl="0" eaLnBrk="1" latinLnBrk="1" hangingPunct="1">
        <a:spcBef>
          <a:spcPct val="20000"/>
        </a:spcBef>
        <a:buFont typeface="Calibri" pitchFamily="34" charset="0"/>
        <a:buChar char="+"/>
        <a:defRPr sz="1350" kern="1200">
          <a:solidFill>
            <a:schemeClr val="tx1"/>
          </a:solidFill>
          <a:latin typeface="+mn-lt"/>
          <a:ea typeface="+mn-ea"/>
          <a:cs typeface="+mn-cs"/>
        </a:defRPr>
      </a:lvl3pPr>
      <a:lvl4pPr marL="1200150" indent="-171450" algn="l" defTabSz="685800" rtl="0" eaLnBrk="1" latinLnBrk="1" hangingPunct="1">
        <a:spcBef>
          <a:spcPct val="20000"/>
        </a:spcBef>
        <a:buFont typeface="Arial" pitchFamily="34" charset="0"/>
        <a:buChar char="–"/>
        <a:defRPr sz="1350" kern="1200">
          <a:solidFill>
            <a:schemeClr val="tx1"/>
          </a:solidFill>
          <a:latin typeface="+mn-lt"/>
          <a:ea typeface="+mn-ea"/>
          <a:cs typeface="+mn-cs"/>
        </a:defRPr>
      </a:lvl4pPr>
      <a:lvl5pPr marL="1543050" indent="-171450" algn="l" defTabSz="685800" rtl="0" eaLnBrk="1" latinLnBrk="1" hangingPunct="1">
        <a:spcBef>
          <a:spcPct val="20000"/>
        </a:spcBef>
        <a:buFont typeface="Arial" pitchFamily="34" charset="0"/>
        <a:buChar char="»"/>
        <a:defRPr sz="1350" kern="1200">
          <a:solidFill>
            <a:schemeClr val="tx1"/>
          </a:solidFill>
          <a:latin typeface="+mn-lt"/>
          <a:ea typeface="+mn-ea"/>
          <a:cs typeface="+mn-cs"/>
        </a:defRPr>
      </a:lvl5pPr>
      <a:lvl6pPr marL="1885950" indent="-171450" algn="l" defTabSz="685800" rtl="0" eaLnBrk="1" latinLnBrk="1" hangingPunct="1">
        <a:spcBef>
          <a:spcPct val="20000"/>
        </a:spcBef>
        <a:buClr>
          <a:schemeClr val="tx1"/>
        </a:buClr>
        <a:buFont typeface="Calibri" pitchFamily="34" charset="0"/>
        <a:buChar char="&gt;"/>
        <a:defRPr sz="1350" kern="1200">
          <a:solidFill>
            <a:schemeClr val="tx1"/>
          </a:solidFill>
          <a:latin typeface="+mn-lt"/>
          <a:ea typeface="+mn-ea"/>
          <a:cs typeface="+mn-cs"/>
        </a:defRPr>
      </a:lvl6pPr>
      <a:lvl7pPr marL="2228850" indent="-171450" algn="l" defTabSz="685800" rtl="0" eaLnBrk="1" latinLnBrk="1" hangingPunct="1">
        <a:spcBef>
          <a:spcPct val="20000"/>
        </a:spcBef>
        <a:buFont typeface="Calibri" pitchFamily="34" charset="0"/>
        <a:buChar char="+"/>
        <a:defRPr sz="1350" kern="1200">
          <a:solidFill>
            <a:schemeClr val="tx1"/>
          </a:solidFill>
          <a:latin typeface="+mn-lt"/>
          <a:ea typeface="+mn-ea"/>
          <a:cs typeface="+mn-cs"/>
        </a:defRPr>
      </a:lvl7pPr>
      <a:lvl8pPr marL="2571750" indent="-171450" algn="l" defTabSz="685800" rtl="0" eaLnBrk="1" latinLnBrk="1" hangingPunct="1">
        <a:spcBef>
          <a:spcPct val="20000"/>
        </a:spcBef>
        <a:buClr>
          <a:schemeClr val="tx1"/>
        </a:buClr>
        <a:buFont typeface="Calibri" pitchFamily="34" charset="0"/>
        <a:buChar char="»"/>
        <a:defRPr sz="1350" kern="1200">
          <a:solidFill>
            <a:schemeClr val="tx1"/>
          </a:solidFill>
          <a:latin typeface="+mn-lt"/>
          <a:ea typeface="+mn-ea"/>
          <a:cs typeface="+mn-cs"/>
        </a:defRPr>
      </a:lvl8pPr>
      <a:lvl9pPr marL="2914650" indent="-171450" algn="l" defTabSz="685800" rtl="0" eaLnBrk="1" latinLnBrk="1" hangingPunct="1">
        <a:spcBef>
          <a:spcPct val="20000"/>
        </a:spcBef>
        <a:buClr>
          <a:schemeClr val="tx1"/>
        </a:buClr>
        <a:buFont typeface="Calibri"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1" hangingPunct="1">
        <a:defRPr sz="1350" kern="1200">
          <a:solidFill>
            <a:schemeClr val="tx1"/>
          </a:solidFill>
          <a:latin typeface="+mn-lt"/>
          <a:ea typeface="+mn-ea"/>
          <a:cs typeface="+mn-cs"/>
        </a:defRPr>
      </a:lvl1pPr>
      <a:lvl2pPr marL="342900" algn="l" defTabSz="685800" rtl="0" eaLnBrk="1" latinLnBrk="1" hangingPunct="1">
        <a:defRPr sz="1350" kern="1200">
          <a:solidFill>
            <a:schemeClr val="tx1"/>
          </a:solidFill>
          <a:latin typeface="+mn-lt"/>
          <a:ea typeface="+mn-ea"/>
          <a:cs typeface="+mn-cs"/>
        </a:defRPr>
      </a:lvl2pPr>
      <a:lvl3pPr marL="685800" algn="l" defTabSz="685800" rtl="0" eaLnBrk="1" latinLnBrk="1" hangingPunct="1">
        <a:defRPr sz="1350" kern="1200">
          <a:solidFill>
            <a:schemeClr val="tx1"/>
          </a:solidFill>
          <a:latin typeface="+mn-lt"/>
          <a:ea typeface="+mn-ea"/>
          <a:cs typeface="+mn-cs"/>
        </a:defRPr>
      </a:lvl3pPr>
      <a:lvl4pPr marL="1028700" algn="l" defTabSz="685800" rtl="0" eaLnBrk="1" latinLnBrk="1" hangingPunct="1">
        <a:defRPr sz="1350" kern="1200">
          <a:solidFill>
            <a:schemeClr val="tx1"/>
          </a:solidFill>
          <a:latin typeface="+mn-lt"/>
          <a:ea typeface="+mn-ea"/>
          <a:cs typeface="+mn-cs"/>
        </a:defRPr>
      </a:lvl4pPr>
      <a:lvl5pPr marL="1371600" algn="l" defTabSz="685800" rtl="0" eaLnBrk="1" latinLnBrk="1" hangingPunct="1">
        <a:defRPr sz="1350" kern="1200">
          <a:solidFill>
            <a:schemeClr val="tx1"/>
          </a:solidFill>
          <a:latin typeface="+mn-lt"/>
          <a:ea typeface="+mn-ea"/>
          <a:cs typeface="+mn-cs"/>
        </a:defRPr>
      </a:lvl5pPr>
      <a:lvl6pPr marL="1714500" algn="l" defTabSz="685800" rtl="0" eaLnBrk="1" latinLnBrk="1" hangingPunct="1">
        <a:defRPr sz="1350" kern="1200">
          <a:solidFill>
            <a:schemeClr val="tx1"/>
          </a:solidFill>
          <a:latin typeface="+mn-lt"/>
          <a:ea typeface="+mn-ea"/>
          <a:cs typeface="+mn-cs"/>
        </a:defRPr>
      </a:lvl6pPr>
      <a:lvl7pPr marL="2057400" algn="l" defTabSz="685800" rtl="0" eaLnBrk="1" latinLnBrk="1" hangingPunct="1">
        <a:defRPr sz="1350" kern="1200">
          <a:solidFill>
            <a:schemeClr val="tx1"/>
          </a:solidFill>
          <a:latin typeface="+mn-lt"/>
          <a:ea typeface="+mn-ea"/>
          <a:cs typeface="+mn-cs"/>
        </a:defRPr>
      </a:lvl7pPr>
      <a:lvl8pPr marL="2400300" algn="l" defTabSz="685800" rtl="0" eaLnBrk="1" latinLnBrk="1" hangingPunct="1">
        <a:defRPr sz="1350" kern="1200">
          <a:solidFill>
            <a:schemeClr val="tx1"/>
          </a:solidFill>
          <a:latin typeface="+mn-lt"/>
          <a:ea typeface="+mn-ea"/>
          <a:cs typeface="+mn-cs"/>
        </a:defRPr>
      </a:lvl8pPr>
      <a:lvl9pPr marL="2743200" algn="l" defTabSz="685800" rtl="0" eaLnBrk="1" latinLnBrk="1"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5.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3.png"/><Relationship Id="rId5" Type="http://schemas.openxmlformats.org/officeDocument/2006/relationships/image" Target="../media/image6.wmf"/><Relationship Id="rId10" Type="http://schemas.openxmlformats.org/officeDocument/2006/relationships/image" Target="../media/image2.png"/><Relationship Id="rId4" Type="http://schemas.openxmlformats.org/officeDocument/2006/relationships/oleObject" Target="../embeddings/oleObject1.bin"/><Relationship Id="rId9"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notesSlide" Target="../notesSlides/notesSlide6.xml"/><Relationship Id="rId7" Type="http://schemas.openxmlformats.org/officeDocument/2006/relationships/image" Target="../media/image3.png"/><Relationship Id="rId12"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png"/><Relationship Id="rId11" Type="http://schemas.openxmlformats.org/officeDocument/2006/relationships/image" Target="../media/image7.wmf"/><Relationship Id="rId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4.bin"/><Relationship Id="rId9" Type="http://schemas.openxmlformats.org/officeDocument/2006/relationships/image" Target="../media/image6.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7.xml"/><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8.bin"/><Relationship Id="rId11" Type="http://schemas.openxmlformats.org/officeDocument/2006/relationships/image" Target="../media/image12.wmf"/><Relationship Id="rId5" Type="http://schemas.openxmlformats.org/officeDocument/2006/relationships/image" Target="../media/image3.png"/><Relationship Id="rId10" Type="http://schemas.openxmlformats.org/officeDocument/2006/relationships/oleObject" Target="../embeddings/oleObject10.bin"/><Relationship Id="rId4" Type="http://schemas.openxmlformats.org/officeDocument/2006/relationships/image" Target="../media/image2.png"/><Relationship Id="rId9" Type="http://schemas.openxmlformats.org/officeDocument/2006/relationships/image" Target="../media/image11.wmf"/></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965000" y="1844501"/>
            <a:ext cx="9456815" cy="1529862"/>
          </a:xfrm>
        </p:spPr>
        <p:txBody>
          <a:bodyPr>
            <a:normAutofit/>
          </a:bodyPr>
          <a:lstStyle/>
          <a:p>
            <a:pPr>
              <a:defRPr lang="ko-KR" altLang="en-US"/>
            </a:pPr>
            <a:r>
              <a:rPr lang="en-US" altLang="ko-KR" sz="3300" dirty="0">
                <a:solidFill>
                  <a:schemeClr val="tx1">
                    <a:lumMod val="50000"/>
                  </a:schemeClr>
                </a:solidFill>
                <a:effectLst/>
              </a:rPr>
              <a:t>I-V, C-V Measurement of </a:t>
            </a:r>
            <a:br>
              <a:rPr lang="en-US" altLang="ko-KR" sz="3300" dirty="0">
                <a:solidFill>
                  <a:schemeClr val="tx1">
                    <a:lumMod val="50000"/>
                  </a:schemeClr>
                </a:solidFill>
                <a:effectLst/>
              </a:rPr>
            </a:br>
            <a:r>
              <a:rPr lang="en-US" altLang="ko-KR" sz="3300" dirty="0">
                <a:solidFill>
                  <a:schemeClr val="tx1">
                    <a:lumMod val="50000"/>
                  </a:schemeClr>
                </a:solidFill>
                <a:effectLst/>
              </a:rPr>
              <a:t>                        Al</a:t>
            </a:r>
            <a:r>
              <a:rPr lang="en-US" altLang="ko-KR" sz="2000" dirty="0">
                <a:solidFill>
                  <a:schemeClr val="tx1">
                    <a:lumMod val="50000"/>
                  </a:schemeClr>
                </a:solidFill>
                <a:effectLst/>
              </a:rPr>
              <a:t>2</a:t>
            </a:r>
            <a:r>
              <a:rPr lang="en-US" altLang="ko-KR" sz="3300" dirty="0">
                <a:solidFill>
                  <a:schemeClr val="tx1">
                    <a:lumMod val="50000"/>
                  </a:schemeClr>
                </a:solidFill>
                <a:effectLst/>
              </a:rPr>
              <a:t>O</a:t>
            </a:r>
            <a:r>
              <a:rPr lang="en-US" altLang="ko-KR" sz="2000" dirty="0">
                <a:solidFill>
                  <a:schemeClr val="tx1">
                    <a:lumMod val="50000"/>
                  </a:schemeClr>
                </a:solidFill>
                <a:effectLst/>
              </a:rPr>
              <a:t>3</a:t>
            </a:r>
            <a:r>
              <a:rPr lang="en-US" altLang="ko-KR" sz="3300" dirty="0">
                <a:solidFill>
                  <a:schemeClr val="tx1">
                    <a:lumMod val="50000"/>
                  </a:schemeClr>
                </a:solidFill>
                <a:effectLst/>
              </a:rPr>
              <a:t> Insulator Multicoating</a:t>
            </a:r>
            <a:endParaRPr lang="ko-KR" altLang="en-US" sz="3300" dirty="0">
              <a:solidFill>
                <a:schemeClr val="tx1">
                  <a:lumMod val="50000"/>
                </a:schemeClr>
              </a:solidFill>
              <a:effectLst/>
            </a:endParaRPr>
          </a:p>
        </p:txBody>
      </p:sp>
      <p:sp>
        <p:nvSpPr>
          <p:cNvPr id="3" name="부제목 2"/>
          <p:cNvSpPr>
            <a:spLocks noGrp="1"/>
          </p:cNvSpPr>
          <p:nvPr>
            <p:ph type="subTitle" idx="1"/>
          </p:nvPr>
        </p:nvSpPr>
        <p:spPr>
          <a:xfrm>
            <a:off x="6210242" y="4954121"/>
            <a:ext cx="2725529" cy="1588231"/>
          </a:xfrm>
        </p:spPr>
        <p:txBody>
          <a:bodyPr>
            <a:normAutofit/>
          </a:bodyPr>
          <a:lstStyle/>
          <a:p>
            <a:pPr algn="r">
              <a:defRPr lang="ko-KR" altLang="en-US"/>
            </a:pPr>
            <a:r>
              <a:rPr lang="en-US" altLang="ko-KR" sz="2000" b="1" dirty="0">
                <a:solidFill>
                  <a:srgbClr val="000000"/>
                </a:solidFill>
                <a:latin typeface="굴림" panose="020B0600000101010101" pitchFamily="50" charset="-127"/>
                <a:ea typeface="굴림" panose="020B0600000101010101" pitchFamily="50" charset="-127"/>
              </a:rPr>
              <a:t>University </a:t>
            </a:r>
            <a:r>
              <a:rPr lang="en-US" altLang="ko-KR" sz="2000" b="1" dirty="0" err="1">
                <a:solidFill>
                  <a:srgbClr val="000000"/>
                </a:solidFill>
                <a:latin typeface="굴림" panose="020B0600000101010101" pitchFamily="50" charset="-127"/>
                <a:ea typeface="굴림" panose="020B0600000101010101" pitchFamily="50" charset="-127"/>
              </a:rPr>
              <a:t>Hoseo</a:t>
            </a:r>
            <a:endParaRPr lang="en-US" altLang="ko-KR" sz="2000" b="1" dirty="0">
              <a:solidFill>
                <a:srgbClr val="000000"/>
              </a:solidFill>
              <a:latin typeface="굴림" panose="020B0600000101010101" pitchFamily="50" charset="-127"/>
              <a:ea typeface="굴림" panose="020B0600000101010101" pitchFamily="50" charset="-127"/>
            </a:endParaRPr>
          </a:p>
          <a:p>
            <a:pPr algn="r">
              <a:defRPr lang="ko-KR" altLang="en-US"/>
            </a:pPr>
            <a:r>
              <a:rPr lang="en-US" altLang="ko-KR" sz="2000" b="1" dirty="0">
                <a:solidFill>
                  <a:srgbClr val="000000"/>
                </a:solidFill>
                <a:latin typeface="굴림" panose="020B0600000101010101" pitchFamily="50" charset="-127"/>
                <a:ea typeface="굴림" panose="020B0600000101010101" pitchFamily="50" charset="-127"/>
              </a:rPr>
              <a:t>University </a:t>
            </a:r>
            <a:r>
              <a:rPr lang="en-US" altLang="ko-KR" sz="2000" b="1" dirty="0" err="1">
                <a:solidFill>
                  <a:srgbClr val="000000"/>
                </a:solidFill>
                <a:latin typeface="굴림" panose="020B0600000101010101" pitchFamily="50" charset="-127"/>
                <a:ea typeface="굴림" panose="020B0600000101010101" pitchFamily="50" charset="-127"/>
              </a:rPr>
              <a:t>RyuKyu</a:t>
            </a:r>
            <a:endParaRPr lang="en-US" altLang="ko-KR" sz="2000" b="1" dirty="0">
              <a:solidFill>
                <a:srgbClr val="000000"/>
              </a:solidFill>
              <a:latin typeface="굴림" panose="020B0600000101010101" pitchFamily="50" charset="-127"/>
              <a:ea typeface="굴림" panose="020B0600000101010101" pitchFamily="50" charset="-127"/>
            </a:endParaRPr>
          </a:p>
          <a:p>
            <a:pPr algn="r">
              <a:defRPr lang="ko-KR" altLang="en-US"/>
            </a:pPr>
            <a:r>
              <a:rPr lang="en-US" altLang="ko-KR" sz="2000" b="1" dirty="0">
                <a:solidFill>
                  <a:srgbClr val="000000"/>
                </a:solidFill>
                <a:latin typeface="굴림" panose="020B0600000101010101" pitchFamily="50" charset="-127"/>
                <a:ea typeface="굴림" panose="020B0600000101010101" pitchFamily="50" charset="-127"/>
              </a:rPr>
              <a:t>2018.09.01</a:t>
            </a:r>
          </a:p>
          <a:p>
            <a:pPr algn="r">
              <a:defRPr lang="ko-KR" altLang="en-US"/>
            </a:pPr>
            <a:r>
              <a:rPr lang="en-US" altLang="ko-KR" sz="2000" b="1" dirty="0">
                <a:solidFill>
                  <a:srgbClr val="000000"/>
                </a:solidFill>
                <a:latin typeface="굴림" panose="020B0600000101010101" pitchFamily="50" charset="-127"/>
                <a:ea typeface="굴림" panose="020B0600000101010101" pitchFamily="50" charset="-127"/>
              </a:rPr>
              <a:t>HEECHAN YANG</a:t>
            </a:r>
            <a:endParaRPr lang="ko-KR" altLang="en-US" sz="2000" b="1" dirty="0">
              <a:solidFill>
                <a:srgbClr val="000000"/>
              </a:solidFill>
              <a:latin typeface="굴림" panose="020B0600000101010101" pitchFamily="50" charset="-127"/>
              <a:ea typeface="굴림" panose="020B0600000101010101" pitchFamily="50" charset="-127"/>
            </a:endParaRPr>
          </a:p>
        </p:txBody>
      </p:sp>
      <p:sp>
        <p:nvSpPr>
          <p:cNvPr id="5" name="슬라이드 번호 개체 틀 5"/>
          <p:cNvSpPr>
            <a:spLocks noGrp="1"/>
          </p:cNvSpPr>
          <p:nvPr>
            <p:ph type="sldNum" sz="quarter" idx="12"/>
          </p:nvPr>
        </p:nvSpPr>
        <p:spPr/>
        <p:txBody>
          <a:bodyPr/>
          <a:lstStyle/>
          <a:p>
            <a:pPr lvl="0">
              <a:defRPr lang="ko-KR" altLang="en-US"/>
            </a:pPr>
            <a:fld id="{ABD81C78-7D94-4A5B-97AA-5A3228CA273C}" type="slidenum">
              <a:rPr lang="en-US" altLang="en-US"/>
              <a:pPr lvl="0">
                <a:defRPr lang="ko-KR" altLang="en-US"/>
              </a:pPr>
              <a:t>1</a:t>
            </a:fld>
            <a:endParaRPr lang="en-US" altLang="en-US"/>
          </a:p>
        </p:txBody>
      </p:sp>
      <p:cxnSp>
        <p:nvCxnSpPr>
          <p:cNvPr id="4" name="직선 연결선 3"/>
          <p:cNvCxnSpPr/>
          <p:nvPr/>
        </p:nvCxnSpPr>
        <p:spPr>
          <a:xfrm>
            <a:off x="-85725" y="3516270"/>
            <a:ext cx="9337431"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927" y="20490"/>
            <a:ext cx="674012" cy="662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그림 6">
            <a:extLst>
              <a:ext uri="{FF2B5EF4-FFF2-40B4-BE49-F238E27FC236}">
                <a16:creationId xmlns:a16="http://schemas.microsoft.com/office/drawing/2014/main" id="{66A879B4-B15B-469F-A695-A55A41558BD0}"/>
              </a:ext>
            </a:extLst>
          </p:cNvPr>
          <p:cNvPicPr>
            <a:picLocks noChangeAspect="1"/>
          </p:cNvPicPr>
          <p:nvPr/>
        </p:nvPicPr>
        <p:blipFill>
          <a:blip r:embed="rId4"/>
          <a:stretch>
            <a:fillRect/>
          </a:stretch>
        </p:blipFill>
        <p:spPr>
          <a:xfrm>
            <a:off x="1441939" y="60724"/>
            <a:ext cx="785301" cy="582401"/>
          </a:xfrm>
          <a:prstGeom prst="rect">
            <a:avLst/>
          </a:prstGeom>
        </p:spPr>
      </p:pic>
      <p:sp>
        <p:nvSpPr>
          <p:cNvPr id="11" name="TextBox 10">
            <a:extLst>
              <a:ext uri="{FF2B5EF4-FFF2-40B4-BE49-F238E27FC236}">
                <a16:creationId xmlns:a16="http://schemas.microsoft.com/office/drawing/2014/main" id="{3C144918-77B6-4F43-919E-AB4E6E11AA73}"/>
              </a:ext>
            </a:extLst>
          </p:cNvPr>
          <p:cNvSpPr txBox="1"/>
          <p:nvPr/>
        </p:nvSpPr>
        <p:spPr>
          <a:xfrm>
            <a:off x="1406525" y="6467475"/>
            <a:ext cx="6473825" cy="219075"/>
          </a:xfrm>
          <a:prstGeom prst="rect">
            <a:avLst/>
          </a:prstGeom>
          <a:noFill/>
        </p:spPr>
        <p:txBody>
          <a:bodyPr>
            <a:spAutoFit/>
          </a:bodyPr>
          <a:lstStyle/>
          <a:p>
            <a:pPr algn="ctr" eaLnBrk="1" latinLnBrk="1" hangingPunct="1">
              <a:defRPr/>
            </a:pPr>
            <a:r>
              <a:rPr lang="en-US" altLang="ko-KR" sz="825" b="1" dirty="0">
                <a:solidFill>
                  <a:srgbClr val="000000"/>
                </a:solidFill>
                <a:latin typeface="Times New Roman" panose="02020603050405020304" pitchFamily="18" charset="0"/>
                <a:cs typeface="Times New Roman" panose="02020603050405020304" pitchFamily="18" charset="0"/>
              </a:rPr>
              <a:t>Technical Exchange </a:t>
            </a:r>
            <a:r>
              <a:rPr lang="en-US" altLang="ko-KR" sz="825" b="1" dirty="0" err="1">
                <a:solidFill>
                  <a:srgbClr val="000000"/>
                </a:solidFill>
                <a:latin typeface="Times New Roman" panose="02020603050405020304" pitchFamily="18" charset="0"/>
                <a:cs typeface="Times New Roman" panose="02020603050405020304" pitchFamily="18" charset="0"/>
              </a:rPr>
              <a:t>Meeeting</a:t>
            </a:r>
            <a:r>
              <a:rPr lang="en-US" altLang="ko-KR" sz="825" b="1" dirty="0">
                <a:solidFill>
                  <a:srgbClr val="000000"/>
                </a:solidFill>
                <a:latin typeface="Times New Roman" panose="02020603050405020304" pitchFamily="18" charset="0"/>
                <a:cs typeface="Times New Roman" panose="02020603050405020304" pitchFamily="18" charset="0"/>
              </a:rPr>
              <a:t> 2018, 01 September, </a:t>
            </a:r>
            <a:r>
              <a:rPr lang="en-US" altLang="ko-KR" sz="825" b="1" dirty="0" err="1">
                <a:solidFill>
                  <a:srgbClr val="000000"/>
                </a:solidFill>
                <a:latin typeface="Times New Roman" panose="02020603050405020304" pitchFamily="18" charset="0"/>
                <a:cs typeface="Times New Roman" panose="02020603050405020304" pitchFamily="18" charset="0"/>
              </a:rPr>
              <a:t>Ecentum</a:t>
            </a:r>
            <a:r>
              <a:rPr lang="en-US" altLang="ko-KR" sz="825" b="1" dirty="0">
                <a:solidFill>
                  <a:srgbClr val="000000"/>
                </a:solidFill>
                <a:latin typeface="Times New Roman" panose="02020603050405020304" pitchFamily="18" charset="0"/>
                <a:cs typeface="Times New Roman" panose="02020603050405020304" pitchFamily="18" charset="0"/>
              </a:rPr>
              <a:t> Hotel, Busan, Korea</a:t>
            </a:r>
            <a:endParaRPr lang="ko-KR" altLang="en-US" sz="825" b="1" dirty="0">
              <a:solidFill>
                <a:srgbClr val="0000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82AE7341-BF5E-4F8F-B88F-1C1B2DD56586}"/>
              </a:ext>
            </a:extLst>
          </p:cNvPr>
          <p:cNvSpPr txBox="1"/>
          <p:nvPr/>
        </p:nvSpPr>
        <p:spPr>
          <a:xfrm>
            <a:off x="2227240" y="144750"/>
            <a:ext cx="5266482" cy="430887"/>
          </a:xfrm>
          <a:prstGeom prst="rect">
            <a:avLst/>
          </a:prstGeom>
          <a:noFill/>
        </p:spPr>
        <p:txBody>
          <a:bodyPr wrap="square" rtlCol="0">
            <a:spAutoFit/>
          </a:bodyPr>
          <a:lstStyle/>
          <a:p>
            <a:r>
              <a:rPr lang="en-US" altLang="ko-KR" sz="2200" b="1" dirty="0">
                <a:solidFill>
                  <a:schemeClr val="tx2">
                    <a:lumMod val="50000"/>
                  </a:schemeClr>
                </a:solidFill>
                <a:effectLst>
                  <a:outerShdw blurRad="38100" dist="38100" dir="2700000" algn="tl">
                    <a:srgbClr val="000000">
                      <a:alpha val="43137"/>
                    </a:srgbClr>
                  </a:outerShdw>
                </a:effectLst>
              </a:rPr>
              <a:t>The 17th Technical Collaboration Meeting</a:t>
            </a:r>
            <a:endParaRPr lang="ko-KR" altLang="en-US" sz="2200" b="1" dirty="0">
              <a:solidFill>
                <a:schemeClr val="tx2">
                  <a:lumMod val="50000"/>
                </a:schemeClr>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81025" y="857250"/>
            <a:ext cx="7886700" cy="700410"/>
          </a:xfrm>
        </p:spPr>
        <p:txBody>
          <a:bodyPr/>
          <a:lstStyle/>
          <a:p>
            <a:pPr lvl="0">
              <a:defRPr lang="ko-KR" altLang="en-US"/>
            </a:pPr>
            <a:r>
              <a:rPr lang="ja-JP" altLang="ko-KR" sz="5000" dirty="0">
                <a:solidFill>
                  <a:srgbClr val="000000"/>
                </a:solidFill>
                <a:effectLst/>
              </a:rPr>
              <a:t>目次</a:t>
            </a:r>
            <a:endParaRPr lang="ko-KR" altLang="en-US" sz="5000" dirty="0">
              <a:solidFill>
                <a:srgbClr val="000000"/>
              </a:solidFill>
              <a:effectLst/>
            </a:endParaRPr>
          </a:p>
        </p:txBody>
      </p:sp>
      <p:sp>
        <p:nvSpPr>
          <p:cNvPr id="6" name="슬라이드 번호 개체 틀 5"/>
          <p:cNvSpPr>
            <a:spLocks noGrp="1"/>
          </p:cNvSpPr>
          <p:nvPr>
            <p:ph type="sldNum" sz="quarter" idx="11"/>
          </p:nvPr>
        </p:nvSpPr>
        <p:spPr/>
        <p:txBody>
          <a:bodyPr/>
          <a:lstStyle/>
          <a:p>
            <a:pPr lvl="0">
              <a:defRPr lang="ko-KR" altLang="en-US"/>
            </a:pPr>
            <a:fld id="{ABD81C78-7D94-4A5B-97AA-5A3228CA273C}" type="slidenum">
              <a:rPr lang="en-US" altLang="en-US"/>
              <a:pPr lvl="0">
                <a:defRPr lang="ko-KR" altLang="en-US"/>
              </a:pPr>
              <a:t>2</a:t>
            </a:fld>
            <a:endParaRPr lang="en-US" altLang="en-US"/>
          </a:p>
        </p:txBody>
      </p:sp>
      <p:cxnSp>
        <p:nvCxnSpPr>
          <p:cNvPr id="4" name="직선 연결선 4"/>
          <p:cNvCxnSpPr/>
          <p:nvPr/>
        </p:nvCxnSpPr>
        <p:spPr>
          <a:xfrm>
            <a:off x="0" y="1556240"/>
            <a:ext cx="9370402"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5" name="TextBox 4"/>
          <p:cNvSpPr txBox="1"/>
          <p:nvPr/>
        </p:nvSpPr>
        <p:spPr>
          <a:xfrm>
            <a:off x="346419" y="2001838"/>
            <a:ext cx="7931565" cy="3831818"/>
          </a:xfrm>
          <a:prstGeom prst="rect">
            <a:avLst/>
          </a:prstGeom>
        </p:spPr>
        <p:txBody>
          <a:bodyPr wrap="square">
            <a:spAutoFit/>
          </a:bodyPr>
          <a:lstStyle/>
          <a:p>
            <a:pPr>
              <a:defRPr lang="ko-KR" altLang="en-US"/>
            </a:pPr>
            <a:r>
              <a:rPr lang="en-US" altLang="ko-KR" sz="3300" dirty="0">
                <a:solidFill>
                  <a:srgbClr val="000000"/>
                </a:solidFill>
                <a:latin typeface="+mj-ea"/>
                <a:ea typeface="+mj-ea"/>
                <a:cs typeface="Arial" panose="020B0604020202020204" pitchFamily="34" charset="0"/>
              </a:rPr>
              <a:t>1. </a:t>
            </a:r>
            <a:r>
              <a:rPr lang="ko-KR" altLang="en-US" sz="3600" b="1" dirty="0">
                <a:solidFill>
                  <a:srgbClr val="000000"/>
                </a:solidFill>
                <a:latin typeface="맑은 고딕" panose="020B0503020000020004" pitchFamily="50" charset="-127"/>
                <a:ea typeface="맑은 고딕" panose="020B0503020000020004" pitchFamily="50" charset="-127"/>
                <a:cs typeface="Arial" panose="020B0604020202020204" pitchFamily="34" charset="0"/>
              </a:rPr>
              <a:t>背景</a:t>
            </a:r>
            <a:endParaRPr lang="ko-KR" altLang="en-US" sz="3300" b="1" dirty="0">
              <a:solidFill>
                <a:srgbClr val="000000"/>
              </a:solidFill>
              <a:latin typeface="맑은 고딕" panose="020B0503020000020004" pitchFamily="50" charset="-127"/>
              <a:ea typeface="맑은 고딕" panose="020B0503020000020004" pitchFamily="50" charset="-127"/>
              <a:cs typeface="Arial" panose="020B0604020202020204" pitchFamily="34" charset="0"/>
            </a:endParaRPr>
          </a:p>
          <a:p>
            <a:pPr>
              <a:defRPr lang="ko-KR" altLang="en-US"/>
            </a:pPr>
            <a:endParaRPr lang="en-US" altLang="ko-KR" sz="3300" dirty="0">
              <a:solidFill>
                <a:srgbClr val="000000"/>
              </a:solidFill>
              <a:latin typeface="+mj-ea"/>
              <a:ea typeface="+mj-ea"/>
              <a:cs typeface="Arial" panose="020B0604020202020204" pitchFamily="34" charset="0"/>
            </a:endParaRPr>
          </a:p>
          <a:p>
            <a:pPr>
              <a:defRPr lang="ko-KR" altLang="en-US"/>
            </a:pPr>
            <a:r>
              <a:rPr lang="en-US" altLang="ko-KR" sz="3300" dirty="0">
                <a:solidFill>
                  <a:srgbClr val="000000"/>
                </a:solidFill>
                <a:latin typeface="+mj-ea"/>
                <a:ea typeface="+mj-ea"/>
                <a:cs typeface="Arial" panose="020B0604020202020204" pitchFamily="34" charset="0"/>
              </a:rPr>
              <a:t>2. </a:t>
            </a:r>
            <a:r>
              <a:rPr lang="ja-JP" altLang="ko-KR" sz="3600" b="1" dirty="0">
                <a:solidFill>
                  <a:srgbClr val="000000"/>
                </a:solidFill>
                <a:latin typeface="맑은 고딕" panose="020B0503020000020004" pitchFamily="50" charset="-127"/>
                <a:ea typeface="맑은 고딕" panose="020B0503020000020004" pitchFamily="50" charset="-127"/>
                <a:cs typeface="Arial" panose="020B0604020202020204" pitchFamily="34" charset="0"/>
              </a:rPr>
              <a:t>実験</a:t>
            </a:r>
            <a:endParaRPr lang="en-US" altLang="ko-KR" sz="3300" b="1" dirty="0">
              <a:solidFill>
                <a:srgbClr val="000000"/>
              </a:solidFill>
              <a:latin typeface="맑은 고딕" panose="020B0503020000020004" pitchFamily="50" charset="-127"/>
              <a:ea typeface="맑은 고딕" panose="020B0503020000020004" pitchFamily="50" charset="-127"/>
              <a:cs typeface="Arial" panose="020B0604020202020204" pitchFamily="34" charset="0"/>
            </a:endParaRPr>
          </a:p>
          <a:p>
            <a:pPr>
              <a:defRPr lang="ko-KR" altLang="en-US"/>
            </a:pPr>
            <a:endParaRPr lang="en-US" altLang="ko-KR" sz="3300" dirty="0">
              <a:solidFill>
                <a:srgbClr val="000000"/>
              </a:solidFill>
              <a:latin typeface="+mj-ea"/>
              <a:ea typeface="+mj-ea"/>
              <a:cs typeface="Arial" panose="020B0604020202020204" pitchFamily="34" charset="0"/>
            </a:endParaRPr>
          </a:p>
          <a:p>
            <a:pPr>
              <a:defRPr lang="ko-KR" altLang="en-US"/>
            </a:pPr>
            <a:r>
              <a:rPr lang="en-US" altLang="ko-KR" sz="3300" dirty="0">
                <a:solidFill>
                  <a:srgbClr val="000000"/>
                </a:solidFill>
                <a:latin typeface="+mj-ea"/>
                <a:ea typeface="+mj-ea"/>
                <a:cs typeface="Arial" panose="020B0604020202020204" pitchFamily="34" charset="0"/>
              </a:rPr>
              <a:t>3. </a:t>
            </a:r>
            <a:r>
              <a:rPr lang="ja-JP" altLang="ko-KR" sz="3600" b="1" dirty="0">
                <a:solidFill>
                  <a:srgbClr val="000000"/>
                </a:solidFill>
                <a:latin typeface="맑은 고딕" panose="020B0503020000020004" pitchFamily="50" charset="-127"/>
                <a:ea typeface="맑은 고딕" panose="020B0503020000020004" pitchFamily="50" charset="-127"/>
                <a:cs typeface="Arial" panose="020B0604020202020204" pitchFamily="34" charset="0"/>
              </a:rPr>
              <a:t>結果</a:t>
            </a:r>
            <a:endParaRPr lang="en-US" altLang="ko-KR" sz="3300" b="1" dirty="0">
              <a:solidFill>
                <a:srgbClr val="000000"/>
              </a:solidFill>
              <a:latin typeface="맑은 고딕" panose="020B0503020000020004" pitchFamily="50" charset="-127"/>
              <a:ea typeface="맑은 고딕" panose="020B0503020000020004" pitchFamily="50" charset="-127"/>
              <a:cs typeface="Arial" panose="020B0604020202020204" pitchFamily="34" charset="0"/>
            </a:endParaRPr>
          </a:p>
          <a:p>
            <a:pPr>
              <a:defRPr lang="ko-KR" altLang="en-US"/>
            </a:pPr>
            <a:endParaRPr lang="en-US" altLang="ko-KR" sz="3300" dirty="0">
              <a:solidFill>
                <a:srgbClr val="000000"/>
              </a:solidFill>
              <a:latin typeface="+mj-ea"/>
              <a:ea typeface="+mj-ea"/>
              <a:cs typeface="Arial" panose="020B0604020202020204" pitchFamily="34" charset="0"/>
            </a:endParaRPr>
          </a:p>
          <a:p>
            <a:pPr>
              <a:defRPr lang="ko-KR" altLang="en-US"/>
            </a:pPr>
            <a:r>
              <a:rPr lang="en-US" altLang="ko-KR" sz="3300" dirty="0">
                <a:solidFill>
                  <a:srgbClr val="000000"/>
                </a:solidFill>
                <a:latin typeface="+mj-ea"/>
                <a:ea typeface="+mj-ea"/>
                <a:cs typeface="Arial" panose="020B0604020202020204" pitchFamily="34" charset="0"/>
              </a:rPr>
              <a:t>4.</a:t>
            </a:r>
            <a:r>
              <a:rPr lang="ko-KR" altLang="en-US" sz="3600" dirty="0">
                <a:solidFill>
                  <a:srgbClr val="000000"/>
                </a:solidFill>
                <a:latin typeface="+mj-ea"/>
                <a:ea typeface="+mj-ea"/>
                <a:cs typeface="Arial" panose="020B0604020202020204" pitchFamily="34" charset="0"/>
              </a:rPr>
              <a:t> </a:t>
            </a:r>
            <a:r>
              <a:rPr lang="ko-KR" altLang="en-US" sz="3600" b="1" dirty="0">
                <a:solidFill>
                  <a:srgbClr val="000000"/>
                </a:solidFill>
                <a:latin typeface="맑은 고딕" panose="020B0503020000020004" pitchFamily="50" charset="-127"/>
                <a:ea typeface="맑은 고딕" panose="020B0503020000020004" pitchFamily="50" charset="-127"/>
                <a:cs typeface="Arial" panose="020B0604020202020204" pitchFamily="34" charset="0"/>
              </a:rPr>
              <a:t>結論</a:t>
            </a:r>
            <a:endParaRPr lang="en-US" altLang="ko-KR" sz="3300" b="1" dirty="0">
              <a:solidFill>
                <a:srgbClr val="000000"/>
              </a:solidFill>
              <a:latin typeface="맑은 고딕" panose="020B0503020000020004" pitchFamily="50" charset="-127"/>
              <a:ea typeface="맑은 고딕" panose="020B0503020000020004" pitchFamily="50" charset="-127"/>
              <a:cs typeface="Arial" panose="020B0604020202020204" pitchFamily="34" charset="0"/>
            </a:endParaRPr>
          </a:p>
        </p:txBody>
      </p:sp>
      <p:pic>
        <p:nvPicPr>
          <p:cNvPr id="8" name="Picture 3">
            <a:extLst>
              <a:ext uri="{FF2B5EF4-FFF2-40B4-BE49-F238E27FC236}">
                <a16:creationId xmlns:a16="http://schemas.microsoft.com/office/drawing/2014/main" id="{FBC7CFB0-C6B4-46F0-A826-AF821B6CC8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4687" y="0"/>
            <a:ext cx="674012" cy="662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그림 8">
            <a:extLst>
              <a:ext uri="{FF2B5EF4-FFF2-40B4-BE49-F238E27FC236}">
                <a16:creationId xmlns:a16="http://schemas.microsoft.com/office/drawing/2014/main" id="{43E70E00-4EFC-41F1-B36C-39F4C459FF76}"/>
              </a:ext>
            </a:extLst>
          </p:cNvPr>
          <p:cNvPicPr>
            <a:picLocks noChangeAspect="1"/>
          </p:cNvPicPr>
          <p:nvPr/>
        </p:nvPicPr>
        <p:blipFill>
          <a:blip r:embed="rId4"/>
          <a:stretch>
            <a:fillRect/>
          </a:stretch>
        </p:blipFill>
        <p:spPr>
          <a:xfrm>
            <a:off x="8358699" y="40234"/>
            <a:ext cx="785301" cy="582401"/>
          </a:xfrm>
          <a:prstGeom prst="rect">
            <a:avLst/>
          </a:prstGeom>
        </p:spPr>
      </p:pic>
      <p:sp>
        <p:nvSpPr>
          <p:cNvPr id="10" name="TextBox 9">
            <a:extLst>
              <a:ext uri="{FF2B5EF4-FFF2-40B4-BE49-F238E27FC236}">
                <a16:creationId xmlns:a16="http://schemas.microsoft.com/office/drawing/2014/main" id="{143E9C05-E6F2-44F9-BED6-6AB136E13ED0}"/>
              </a:ext>
            </a:extLst>
          </p:cNvPr>
          <p:cNvSpPr txBox="1"/>
          <p:nvPr/>
        </p:nvSpPr>
        <p:spPr>
          <a:xfrm>
            <a:off x="1406525" y="6467475"/>
            <a:ext cx="6473825" cy="219075"/>
          </a:xfrm>
          <a:prstGeom prst="rect">
            <a:avLst/>
          </a:prstGeom>
          <a:noFill/>
        </p:spPr>
        <p:txBody>
          <a:bodyPr>
            <a:spAutoFit/>
          </a:bodyPr>
          <a:lstStyle/>
          <a:p>
            <a:pPr algn="ctr" eaLnBrk="1" latinLnBrk="1" hangingPunct="1">
              <a:defRPr/>
            </a:pPr>
            <a:r>
              <a:rPr lang="en-US" altLang="ko-KR" sz="825" b="1" dirty="0">
                <a:solidFill>
                  <a:srgbClr val="000000"/>
                </a:solidFill>
                <a:latin typeface="Times New Roman" panose="02020603050405020304" pitchFamily="18" charset="0"/>
                <a:cs typeface="Times New Roman" panose="02020603050405020304" pitchFamily="18" charset="0"/>
              </a:rPr>
              <a:t>Technical Exchange </a:t>
            </a:r>
            <a:r>
              <a:rPr lang="en-US" altLang="ko-KR" sz="825" b="1" dirty="0" err="1">
                <a:solidFill>
                  <a:srgbClr val="000000"/>
                </a:solidFill>
                <a:latin typeface="Times New Roman" panose="02020603050405020304" pitchFamily="18" charset="0"/>
                <a:cs typeface="Times New Roman" panose="02020603050405020304" pitchFamily="18" charset="0"/>
              </a:rPr>
              <a:t>Meeeting</a:t>
            </a:r>
            <a:r>
              <a:rPr lang="en-US" altLang="ko-KR" sz="825" b="1" dirty="0">
                <a:solidFill>
                  <a:srgbClr val="000000"/>
                </a:solidFill>
                <a:latin typeface="Times New Roman" panose="02020603050405020304" pitchFamily="18" charset="0"/>
                <a:cs typeface="Times New Roman" panose="02020603050405020304" pitchFamily="18" charset="0"/>
              </a:rPr>
              <a:t> 2018, 01 September, </a:t>
            </a:r>
            <a:r>
              <a:rPr lang="en-US" altLang="ko-KR" sz="825" b="1" dirty="0" err="1">
                <a:solidFill>
                  <a:srgbClr val="000000"/>
                </a:solidFill>
                <a:latin typeface="Times New Roman" panose="02020603050405020304" pitchFamily="18" charset="0"/>
                <a:cs typeface="Times New Roman" panose="02020603050405020304" pitchFamily="18" charset="0"/>
              </a:rPr>
              <a:t>Ecentum</a:t>
            </a:r>
            <a:r>
              <a:rPr lang="en-US" altLang="ko-KR" sz="825" b="1" dirty="0">
                <a:solidFill>
                  <a:srgbClr val="000000"/>
                </a:solidFill>
                <a:latin typeface="Times New Roman" panose="02020603050405020304" pitchFamily="18" charset="0"/>
                <a:cs typeface="Times New Roman" panose="02020603050405020304" pitchFamily="18" charset="0"/>
              </a:rPr>
              <a:t> Hotel, Busan, Korea</a:t>
            </a:r>
            <a:endParaRPr lang="ko-KR" altLang="en-US" sz="825" b="1" dirty="0">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50475" y="857250"/>
            <a:ext cx="6927850" cy="707991"/>
          </a:xfrm>
        </p:spPr>
        <p:txBody>
          <a:bodyPr/>
          <a:lstStyle/>
          <a:p>
            <a:pPr lvl="0">
              <a:defRPr lang="ko-KR" altLang="en-US"/>
            </a:pPr>
            <a:r>
              <a:rPr lang="ko-KR" altLang="en-US" sz="5000" dirty="0">
                <a:solidFill>
                  <a:srgbClr val="000000"/>
                </a:solidFill>
                <a:effectLst/>
              </a:rPr>
              <a:t>背景</a:t>
            </a:r>
          </a:p>
        </p:txBody>
      </p:sp>
      <p:sp>
        <p:nvSpPr>
          <p:cNvPr id="54" name="슬라이드 번호 개체 틀 5"/>
          <p:cNvSpPr>
            <a:spLocks noGrp="1"/>
          </p:cNvSpPr>
          <p:nvPr>
            <p:ph type="sldNum" sz="quarter" idx="11"/>
          </p:nvPr>
        </p:nvSpPr>
        <p:spPr/>
        <p:txBody>
          <a:bodyPr/>
          <a:lstStyle/>
          <a:p>
            <a:pPr lvl="0">
              <a:defRPr lang="ko-KR" altLang="en-US"/>
            </a:pPr>
            <a:fld id="{ABD81C78-7D94-4A5B-97AA-5A3228CA273C}" type="slidenum">
              <a:rPr lang="en-US" altLang="en-US"/>
              <a:pPr lvl="0">
                <a:defRPr lang="ko-KR" altLang="en-US"/>
              </a:pPr>
              <a:t>3</a:t>
            </a:fld>
            <a:endParaRPr lang="en-US" altLang="en-US" dirty="0"/>
          </a:p>
        </p:txBody>
      </p:sp>
      <p:cxnSp>
        <p:nvCxnSpPr>
          <p:cNvPr id="5" name="직선 연결선 4"/>
          <p:cNvCxnSpPr/>
          <p:nvPr/>
        </p:nvCxnSpPr>
        <p:spPr>
          <a:xfrm>
            <a:off x="0" y="1556240"/>
            <a:ext cx="9370402" cy="0"/>
          </a:xfrm>
          <a:prstGeom prst="line">
            <a:avLst/>
          </a:prstGeom>
          <a:ln w="38100"/>
        </p:spPr>
        <p:style>
          <a:lnRef idx="1">
            <a:schemeClr val="accent2"/>
          </a:lnRef>
          <a:fillRef idx="0">
            <a:schemeClr val="accent2"/>
          </a:fillRef>
          <a:effectRef idx="0">
            <a:schemeClr val="accent2"/>
          </a:effectRef>
          <a:fontRef idx="minor">
            <a:schemeClr val="tx1"/>
          </a:fontRef>
        </p:style>
      </p:cxnSp>
      <p:grpSp>
        <p:nvGrpSpPr>
          <p:cNvPr id="55" name="그룹 54"/>
          <p:cNvGrpSpPr/>
          <p:nvPr/>
        </p:nvGrpSpPr>
        <p:grpSpPr>
          <a:xfrm>
            <a:off x="500935" y="1903266"/>
            <a:ext cx="3040584" cy="4097484"/>
            <a:chOff x="755430" y="3772737"/>
            <a:chExt cx="4564715" cy="2973700"/>
          </a:xfrm>
        </p:grpSpPr>
        <p:sp>
          <p:nvSpPr>
            <p:cNvPr id="56" name="모서리가 둥근 직사각형 24"/>
            <p:cNvSpPr/>
            <p:nvPr/>
          </p:nvSpPr>
          <p:spPr>
            <a:xfrm>
              <a:off x="755430" y="3889607"/>
              <a:ext cx="4564715" cy="1428415"/>
            </a:xfrm>
            <a:prstGeom prst="roundRect">
              <a:avLst>
                <a:gd name="adj" fmla="val 8504"/>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lvl="0">
                <a:lnSpc>
                  <a:spcPct val="150000"/>
                </a:lnSpc>
                <a:defRPr lang="ko-KR" altLang="en-US"/>
              </a:pPr>
              <a:r>
                <a:rPr lang="ja-JP" altLang="en-US" sz="2000" b="1" dirty="0">
                  <a:solidFill>
                    <a:srgbClr val="000000"/>
                  </a:solidFill>
                </a:rPr>
                <a:t>■高い費用</a:t>
              </a:r>
            </a:p>
            <a:p>
              <a:pPr lvl="0">
                <a:lnSpc>
                  <a:spcPct val="150000"/>
                </a:lnSpc>
                <a:defRPr lang="ko-KR" altLang="en-US"/>
              </a:pPr>
              <a:r>
                <a:rPr lang="ja-JP" altLang="en-US" sz="2000" b="1" dirty="0">
                  <a:solidFill>
                    <a:srgbClr val="000000"/>
                  </a:solidFill>
                </a:rPr>
                <a:t>■高温工程</a:t>
              </a:r>
            </a:p>
            <a:p>
              <a:pPr lvl="0">
                <a:lnSpc>
                  <a:spcPct val="150000"/>
                </a:lnSpc>
                <a:defRPr lang="ko-KR" altLang="en-US"/>
              </a:pPr>
              <a:r>
                <a:rPr lang="ja-JP" altLang="en-US" sz="2000" b="1" dirty="0">
                  <a:solidFill>
                    <a:srgbClr val="000000"/>
                  </a:solidFill>
                </a:rPr>
                <a:t>■プラズマダメージ</a:t>
              </a:r>
              <a:endParaRPr lang="en-US" altLang="ko-KR" sz="2000" b="1" dirty="0">
                <a:solidFill>
                  <a:srgbClr val="000000"/>
                </a:solidFill>
              </a:endParaRPr>
            </a:p>
          </p:txBody>
        </p:sp>
        <p:sp>
          <p:nvSpPr>
            <p:cNvPr id="57" name="TextBox 25"/>
            <p:cNvSpPr txBox="1"/>
            <p:nvPr/>
          </p:nvSpPr>
          <p:spPr>
            <a:xfrm>
              <a:off x="983034" y="3772737"/>
              <a:ext cx="2335900" cy="305818"/>
            </a:xfrm>
            <a:prstGeom prst="rect">
              <a:avLst/>
            </a:prstGeom>
            <a:solidFill>
              <a:schemeClr val="bg1"/>
            </a:solidFill>
            <a:ln w="25400">
              <a:solidFill>
                <a:schemeClr val="tx1"/>
              </a:solidFill>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lnSpc>
                  <a:spcPct val="150000"/>
                </a:lnSpc>
                <a:defRPr lang="ko-KR" altLang="en-US"/>
              </a:pPr>
              <a:endParaRPr lang="ko-KR" altLang="en-US" sz="1050" b="1" dirty="0">
                <a:latin typeface="+mn-ea"/>
              </a:endParaRPr>
            </a:p>
          </p:txBody>
        </p:sp>
        <p:sp>
          <p:nvSpPr>
            <p:cNvPr id="58" name="모서리가 둥근 직사각형 24"/>
            <p:cNvSpPr/>
            <p:nvPr/>
          </p:nvSpPr>
          <p:spPr>
            <a:xfrm>
              <a:off x="755430" y="5318022"/>
              <a:ext cx="4564715" cy="1428415"/>
            </a:xfrm>
            <a:prstGeom prst="roundRect">
              <a:avLst>
                <a:gd name="adj" fmla="val 8504"/>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nSpc>
                  <a:spcPct val="150000"/>
                </a:lnSpc>
                <a:defRPr lang="ko-KR" altLang="en-US"/>
              </a:pPr>
              <a:r>
                <a:rPr lang="ja-JP" altLang="en-US" sz="2000" b="1" dirty="0">
                  <a:solidFill>
                    <a:srgbClr val="000000"/>
                  </a:solidFill>
                </a:rPr>
                <a:t>■簡単な工程</a:t>
              </a:r>
            </a:p>
            <a:p>
              <a:pPr>
                <a:lnSpc>
                  <a:spcPct val="150000"/>
                </a:lnSpc>
                <a:defRPr lang="ko-KR" altLang="en-US"/>
              </a:pPr>
              <a:r>
                <a:rPr lang="ja-JP" altLang="en-US" sz="2000" b="1" dirty="0">
                  <a:solidFill>
                    <a:srgbClr val="000000"/>
                  </a:solidFill>
                </a:rPr>
                <a:t>■少ない費用</a:t>
              </a:r>
            </a:p>
            <a:p>
              <a:pPr>
                <a:lnSpc>
                  <a:spcPct val="150000"/>
                </a:lnSpc>
                <a:defRPr lang="ko-KR" altLang="en-US"/>
              </a:pPr>
              <a:r>
                <a:rPr lang="ja-JP" altLang="en-US" sz="2000" b="1" dirty="0">
                  <a:solidFill>
                    <a:srgbClr val="000000"/>
                  </a:solidFill>
                </a:rPr>
                <a:t>■低い信頼性</a:t>
              </a:r>
              <a:endParaRPr lang="ko-KR" altLang="en-US" sz="2000" b="1" dirty="0">
                <a:solidFill>
                  <a:srgbClr val="000000"/>
                </a:solidFill>
              </a:endParaRPr>
            </a:p>
          </p:txBody>
        </p:sp>
        <p:sp>
          <p:nvSpPr>
            <p:cNvPr id="59" name="TextBox 25"/>
            <p:cNvSpPr txBox="1"/>
            <p:nvPr/>
          </p:nvSpPr>
          <p:spPr>
            <a:xfrm>
              <a:off x="983032" y="5191452"/>
              <a:ext cx="2304369" cy="305818"/>
            </a:xfrm>
            <a:prstGeom prst="rect">
              <a:avLst/>
            </a:prstGeom>
            <a:solidFill>
              <a:schemeClr val="bg1"/>
            </a:solidFill>
            <a:ln w="25400">
              <a:solidFill>
                <a:schemeClr val="tx1"/>
              </a:solidFill>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lnSpc>
                  <a:spcPct val="150000"/>
                </a:lnSpc>
                <a:defRPr lang="ko-KR" altLang="en-US"/>
              </a:pPr>
              <a:endParaRPr lang="ko-KR" altLang="en-US" sz="1050" b="1" dirty="0">
                <a:latin typeface="+mn-ea"/>
              </a:endParaRPr>
            </a:p>
          </p:txBody>
        </p:sp>
      </p:grpSp>
      <p:sp>
        <p:nvSpPr>
          <p:cNvPr id="10" name="TextBox 9"/>
          <p:cNvSpPr txBox="1"/>
          <p:nvPr/>
        </p:nvSpPr>
        <p:spPr>
          <a:xfrm>
            <a:off x="3541519" y="2019243"/>
            <a:ext cx="2023439" cy="707886"/>
          </a:xfrm>
          <a:prstGeom prst="rect">
            <a:avLst/>
          </a:prstGeom>
          <a:noFill/>
        </p:spPr>
        <p:txBody>
          <a:bodyPr wrap="none" rtlCol="0">
            <a:spAutoFit/>
          </a:bodyPr>
          <a:lstStyle/>
          <a:p>
            <a:r>
              <a:rPr lang="en-US" altLang="ko-KR" sz="2000" b="1" dirty="0">
                <a:solidFill>
                  <a:schemeClr val="tx1">
                    <a:lumMod val="50000"/>
                  </a:schemeClr>
                </a:solidFill>
                <a:latin typeface="Arial"/>
                <a:cs typeface="Arial"/>
              </a:rPr>
              <a:t>Al</a:t>
            </a:r>
            <a:r>
              <a:rPr lang="en-US" altLang="ko-KR" sz="1300" b="1" dirty="0">
                <a:solidFill>
                  <a:schemeClr val="tx1">
                    <a:lumMod val="50000"/>
                  </a:schemeClr>
                </a:solidFill>
                <a:latin typeface="Arial"/>
                <a:cs typeface="Arial"/>
              </a:rPr>
              <a:t>2</a:t>
            </a:r>
            <a:r>
              <a:rPr lang="en-US" altLang="ko-KR" sz="2000" b="1" dirty="0">
                <a:solidFill>
                  <a:schemeClr val="tx1">
                    <a:lumMod val="50000"/>
                  </a:schemeClr>
                </a:solidFill>
                <a:latin typeface="Arial"/>
                <a:cs typeface="Arial"/>
              </a:rPr>
              <a:t>O</a:t>
            </a:r>
            <a:r>
              <a:rPr lang="en-US" altLang="ko-KR" sz="1300" b="1" dirty="0">
                <a:solidFill>
                  <a:schemeClr val="tx1">
                    <a:lumMod val="50000"/>
                  </a:schemeClr>
                </a:solidFill>
                <a:latin typeface="Arial"/>
                <a:cs typeface="Arial"/>
              </a:rPr>
              <a:t>3</a:t>
            </a:r>
            <a:r>
              <a:rPr lang="en-US" altLang="ko-KR" sz="2000" b="1" dirty="0">
                <a:solidFill>
                  <a:schemeClr val="tx1">
                    <a:lumMod val="50000"/>
                  </a:schemeClr>
                </a:solidFill>
                <a:latin typeface="Arial"/>
                <a:cs typeface="Arial"/>
              </a:rPr>
              <a:t> powder</a:t>
            </a:r>
            <a:br>
              <a:rPr lang="en-US" altLang="ko-KR" sz="2000" b="1" dirty="0">
                <a:solidFill>
                  <a:schemeClr val="tx1">
                    <a:lumMod val="50000"/>
                  </a:schemeClr>
                </a:solidFill>
                <a:latin typeface="Arial"/>
                <a:cs typeface="Arial"/>
              </a:rPr>
            </a:br>
            <a:r>
              <a:rPr lang="en-US" altLang="ko-KR" sz="2000" b="1" dirty="0">
                <a:solidFill>
                  <a:schemeClr val="tx1">
                    <a:lumMod val="50000"/>
                  </a:schemeClr>
                </a:solidFill>
                <a:latin typeface="Arial"/>
                <a:cs typeface="Arial"/>
              </a:rPr>
              <a:t>: Al(NO</a:t>
            </a:r>
            <a:r>
              <a:rPr lang="en-US" altLang="ko-KR" sz="2000" b="1" baseline="-24000" dirty="0">
                <a:solidFill>
                  <a:schemeClr val="tx1">
                    <a:lumMod val="50000"/>
                  </a:schemeClr>
                </a:solidFill>
                <a:latin typeface="Arial"/>
                <a:cs typeface="Arial"/>
              </a:rPr>
              <a:t>3</a:t>
            </a:r>
            <a:r>
              <a:rPr lang="en-US" altLang="ko-KR" sz="2000" b="1" dirty="0">
                <a:solidFill>
                  <a:schemeClr val="tx1">
                    <a:lumMod val="50000"/>
                  </a:schemeClr>
                </a:solidFill>
                <a:latin typeface="Arial"/>
                <a:cs typeface="Arial"/>
              </a:rPr>
              <a:t>)</a:t>
            </a:r>
            <a:r>
              <a:rPr lang="en-US" altLang="ko-KR" sz="2000" b="1" baseline="-24000" dirty="0">
                <a:solidFill>
                  <a:schemeClr val="tx1">
                    <a:lumMod val="50000"/>
                  </a:schemeClr>
                </a:solidFill>
                <a:latin typeface="Arial"/>
                <a:cs typeface="Arial"/>
              </a:rPr>
              <a:t>3</a:t>
            </a:r>
            <a:r>
              <a:rPr lang="en-US" altLang="ko-KR" sz="2000" b="1" dirty="0">
                <a:solidFill>
                  <a:schemeClr val="tx1">
                    <a:lumMod val="50000"/>
                  </a:schemeClr>
                </a:solidFill>
                <a:latin typeface="Arial"/>
                <a:cs typeface="Arial"/>
              </a:rPr>
              <a:t>.9H</a:t>
            </a:r>
            <a:r>
              <a:rPr lang="en-US" altLang="ko-KR" sz="2000" b="1" baseline="-24000" dirty="0">
                <a:solidFill>
                  <a:schemeClr val="tx1">
                    <a:lumMod val="50000"/>
                  </a:schemeClr>
                </a:solidFill>
                <a:latin typeface="Arial"/>
                <a:cs typeface="Arial"/>
              </a:rPr>
              <a:t>2</a:t>
            </a:r>
            <a:r>
              <a:rPr lang="en-US" altLang="ko-KR" sz="2000" b="1" dirty="0">
                <a:solidFill>
                  <a:schemeClr val="tx1">
                    <a:lumMod val="50000"/>
                  </a:schemeClr>
                </a:solidFill>
                <a:latin typeface="Arial"/>
                <a:cs typeface="Arial"/>
              </a:rPr>
              <a:t>O</a:t>
            </a:r>
            <a:endParaRPr lang="en-US" altLang="ko-KR" sz="2000" b="1" dirty="0">
              <a:solidFill>
                <a:schemeClr val="tx1">
                  <a:lumMod val="50000"/>
                </a:schemeClr>
              </a:solidFill>
            </a:endParaRPr>
          </a:p>
        </p:txBody>
      </p:sp>
      <p:pic>
        <p:nvPicPr>
          <p:cNvPr id="133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74910" y="2794998"/>
            <a:ext cx="1794179" cy="2126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600499" y="1818145"/>
            <a:ext cx="1659980" cy="492314"/>
          </a:xfrm>
          <a:prstGeom prst="rect">
            <a:avLst/>
          </a:prstGeom>
          <a:noFill/>
        </p:spPr>
        <p:txBody>
          <a:bodyPr wrap="square" rtlCol="0">
            <a:spAutoFit/>
          </a:bodyPr>
          <a:lstStyle/>
          <a:p>
            <a:pPr algn="ctr">
              <a:lnSpc>
                <a:spcPct val="150000"/>
              </a:lnSpc>
              <a:defRPr lang="ko-KR" altLang="en-US"/>
            </a:pPr>
            <a:r>
              <a:rPr lang="ko-KR" altLang="en-US" sz="2000" b="1" dirty="0">
                <a:solidFill>
                  <a:srgbClr val="000000"/>
                </a:solidFill>
                <a:latin typeface="Bahnschrift" panose="020B0502040204020203" pitchFamily="34" charset="0"/>
              </a:rPr>
              <a:t>真空 工程</a:t>
            </a:r>
          </a:p>
        </p:txBody>
      </p:sp>
      <p:sp>
        <p:nvSpPr>
          <p:cNvPr id="60" name="TextBox 59"/>
          <p:cNvSpPr txBox="1"/>
          <p:nvPr/>
        </p:nvSpPr>
        <p:spPr>
          <a:xfrm>
            <a:off x="590029" y="3746588"/>
            <a:ext cx="1659980" cy="494494"/>
          </a:xfrm>
          <a:prstGeom prst="rect">
            <a:avLst/>
          </a:prstGeom>
          <a:noFill/>
        </p:spPr>
        <p:txBody>
          <a:bodyPr wrap="square" rtlCol="0">
            <a:spAutoFit/>
          </a:bodyPr>
          <a:lstStyle/>
          <a:p>
            <a:pPr algn="ctr">
              <a:lnSpc>
                <a:spcPct val="150000"/>
              </a:lnSpc>
              <a:defRPr lang="ko-KR" altLang="en-US"/>
            </a:pPr>
            <a:r>
              <a:rPr lang="ko-KR" altLang="en-US" sz="2000" b="1" dirty="0">
                <a:solidFill>
                  <a:srgbClr val="000000"/>
                </a:solidFill>
                <a:latin typeface="+mn-ea"/>
              </a:rPr>
              <a:t>溶液 工程</a:t>
            </a:r>
          </a:p>
        </p:txBody>
      </p:sp>
      <p:sp>
        <p:nvSpPr>
          <p:cNvPr id="6" name="TextBox 5">
            <a:extLst>
              <a:ext uri="{FF2B5EF4-FFF2-40B4-BE49-F238E27FC236}">
                <a16:creationId xmlns:a16="http://schemas.microsoft.com/office/drawing/2014/main" id="{DAF150AD-02F0-4B0C-B7B6-7BA3E320F206}"/>
              </a:ext>
            </a:extLst>
          </p:cNvPr>
          <p:cNvSpPr txBox="1"/>
          <p:nvPr/>
        </p:nvSpPr>
        <p:spPr>
          <a:xfrm>
            <a:off x="5564958" y="2695416"/>
            <a:ext cx="3098800" cy="3323987"/>
          </a:xfrm>
          <a:prstGeom prst="rect">
            <a:avLst/>
          </a:prstGeom>
          <a:noFill/>
        </p:spPr>
        <p:txBody>
          <a:bodyPr wrap="square" rtlCol="0">
            <a:spAutoFit/>
          </a:bodyPr>
          <a:lstStyle/>
          <a:p>
            <a:pPr marL="342900" indent="-342900">
              <a:buFont typeface="Arial" panose="020B0604020202020204" pitchFamily="34" charset="0"/>
              <a:buChar char="•"/>
            </a:pPr>
            <a:r>
              <a:rPr lang="en-US" altLang="ko-KR" sz="2100" b="1" dirty="0">
                <a:solidFill>
                  <a:srgbClr val="000000"/>
                </a:solidFill>
                <a:latin typeface="Bahnschrift" panose="020B0502040204020203" pitchFamily="34" charset="0"/>
              </a:rPr>
              <a:t>SiO2</a:t>
            </a:r>
            <a:r>
              <a:rPr lang="ja-JP" altLang="ko-KR" sz="2100" b="1" dirty="0">
                <a:solidFill>
                  <a:srgbClr val="000000"/>
                </a:solidFill>
                <a:latin typeface="Bahnschrift" panose="020B0502040204020203" pitchFamily="34" charset="0"/>
              </a:rPr>
              <a:t>より高い誘電率</a:t>
            </a:r>
            <a:r>
              <a:rPr lang="en-US" altLang="ko-KR" sz="2100" b="1" dirty="0">
                <a:solidFill>
                  <a:srgbClr val="000000"/>
                </a:solidFill>
                <a:latin typeface="Bahnschrift" panose="020B0502040204020203" pitchFamily="34" charset="0"/>
              </a:rPr>
              <a:t>(high-k)</a:t>
            </a:r>
            <a:r>
              <a:rPr lang="ja-JP" altLang="ko-KR" sz="2100" b="1" dirty="0">
                <a:solidFill>
                  <a:srgbClr val="000000"/>
                </a:solidFill>
                <a:latin typeface="Bahnschrift" panose="020B0502040204020203" pitchFamily="34" charset="0"/>
              </a:rPr>
              <a:t>を持っているためにあの電圧駆動が可能。</a:t>
            </a:r>
            <a:endParaRPr lang="en-US" altLang="ja-JP" sz="2100" b="1" dirty="0">
              <a:solidFill>
                <a:srgbClr val="000000"/>
              </a:solidFill>
              <a:latin typeface="Bahnschrift" panose="020B0502040204020203" pitchFamily="34" charset="0"/>
            </a:endParaRPr>
          </a:p>
          <a:p>
            <a:pPr marL="342900" indent="-342900">
              <a:buFont typeface="Arial" panose="020B0604020202020204" pitchFamily="34" charset="0"/>
              <a:buChar char="•"/>
            </a:pPr>
            <a:endParaRPr lang="en-US" altLang="ja-JP" sz="2100" b="1" dirty="0">
              <a:solidFill>
                <a:srgbClr val="000000"/>
              </a:solidFill>
              <a:latin typeface="Bahnschrift" panose="020B0502040204020203" pitchFamily="34" charset="0"/>
            </a:endParaRPr>
          </a:p>
          <a:p>
            <a:pPr marL="342900" indent="-342900">
              <a:buFont typeface="Arial" panose="020B0604020202020204" pitchFamily="34" charset="0"/>
              <a:buChar char="•"/>
            </a:pPr>
            <a:r>
              <a:rPr lang="ja-JP" altLang="ko-KR" sz="2100" b="1" dirty="0">
                <a:solidFill>
                  <a:srgbClr val="000000"/>
                </a:solidFill>
                <a:latin typeface="Bahnschrift" panose="020B0502040204020203" pitchFamily="34" charset="0"/>
              </a:rPr>
              <a:t>絶縁特性も優れている。 </a:t>
            </a:r>
            <a:endParaRPr lang="en-US" altLang="ja-JP" sz="2100" b="1" dirty="0">
              <a:solidFill>
                <a:srgbClr val="000000"/>
              </a:solidFill>
              <a:latin typeface="Bahnschrift" panose="020B0502040204020203" pitchFamily="34" charset="0"/>
            </a:endParaRPr>
          </a:p>
          <a:p>
            <a:pPr marL="342900" indent="-342900">
              <a:buFont typeface="Arial" panose="020B0604020202020204" pitchFamily="34" charset="0"/>
              <a:buChar char="•"/>
            </a:pPr>
            <a:endParaRPr lang="en-US" altLang="ja-JP" sz="2100" b="1" dirty="0">
              <a:solidFill>
                <a:srgbClr val="000000"/>
              </a:solidFill>
              <a:latin typeface="Bahnschrift" panose="020B0502040204020203" pitchFamily="34" charset="0"/>
            </a:endParaRPr>
          </a:p>
          <a:p>
            <a:pPr marL="342900" indent="-342900">
              <a:buFont typeface="Arial" panose="020B0604020202020204" pitchFamily="34" charset="0"/>
              <a:buChar char="•"/>
            </a:pPr>
            <a:r>
              <a:rPr lang="ja-JP" altLang="ko-KR" sz="2100" b="1" dirty="0">
                <a:solidFill>
                  <a:srgbClr val="000000"/>
                </a:solidFill>
                <a:latin typeface="Bahnschrift" panose="020B0502040204020203" pitchFamily="34" charset="0"/>
              </a:rPr>
              <a:t>コーティングがよくない。</a:t>
            </a:r>
            <a:endParaRPr lang="ko-KR" altLang="en-US" sz="2100" b="1" dirty="0">
              <a:solidFill>
                <a:srgbClr val="000000"/>
              </a:solidFill>
              <a:latin typeface="Bahnschrift" panose="020B0502040204020203" pitchFamily="34" charset="0"/>
            </a:endParaRPr>
          </a:p>
        </p:txBody>
      </p:sp>
      <p:pic>
        <p:nvPicPr>
          <p:cNvPr id="16" name="Picture 3">
            <a:extLst>
              <a:ext uri="{FF2B5EF4-FFF2-40B4-BE49-F238E27FC236}">
                <a16:creationId xmlns:a16="http://schemas.microsoft.com/office/drawing/2014/main" id="{FBA44730-D152-4C3F-B622-D1746FCD954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4687" y="0"/>
            <a:ext cx="674012" cy="662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그림 16">
            <a:extLst>
              <a:ext uri="{FF2B5EF4-FFF2-40B4-BE49-F238E27FC236}">
                <a16:creationId xmlns:a16="http://schemas.microsoft.com/office/drawing/2014/main" id="{58F9DD1C-B759-4793-9A22-4CE1126E5AEE}"/>
              </a:ext>
            </a:extLst>
          </p:cNvPr>
          <p:cNvPicPr>
            <a:picLocks noChangeAspect="1"/>
          </p:cNvPicPr>
          <p:nvPr/>
        </p:nvPicPr>
        <p:blipFill>
          <a:blip r:embed="rId5"/>
          <a:stretch>
            <a:fillRect/>
          </a:stretch>
        </p:blipFill>
        <p:spPr>
          <a:xfrm>
            <a:off x="8358699" y="40234"/>
            <a:ext cx="785301" cy="582401"/>
          </a:xfrm>
          <a:prstGeom prst="rect">
            <a:avLst/>
          </a:prstGeom>
        </p:spPr>
      </p:pic>
      <p:sp>
        <p:nvSpPr>
          <p:cNvPr id="18" name="TextBox 17">
            <a:extLst>
              <a:ext uri="{FF2B5EF4-FFF2-40B4-BE49-F238E27FC236}">
                <a16:creationId xmlns:a16="http://schemas.microsoft.com/office/drawing/2014/main" id="{B1B7A70B-A57A-40C7-A0F1-9FA747E105DA}"/>
              </a:ext>
            </a:extLst>
          </p:cNvPr>
          <p:cNvSpPr txBox="1"/>
          <p:nvPr/>
        </p:nvSpPr>
        <p:spPr>
          <a:xfrm>
            <a:off x="1406525" y="6467475"/>
            <a:ext cx="6473825" cy="219075"/>
          </a:xfrm>
          <a:prstGeom prst="rect">
            <a:avLst/>
          </a:prstGeom>
          <a:noFill/>
        </p:spPr>
        <p:txBody>
          <a:bodyPr>
            <a:spAutoFit/>
          </a:bodyPr>
          <a:lstStyle/>
          <a:p>
            <a:pPr algn="ctr" eaLnBrk="1" latinLnBrk="1" hangingPunct="1">
              <a:defRPr/>
            </a:pPr>
            <a:r>
              <a:rPr lang="en-US" altLang="ko-KR" sz="825" b="1" dirty="0">
                <a:solidFill>
                  <a:srgbClr val="000000"/>
                </a:solidFill>
                <a:latin typeface="Times New Roman" panose="02020603050405020304" pitchFamily="18" charset="0"/>
                <a:cs typeface="Times New Roman" panose="02020603050405020304" pitchFamily="18" charset="0"/>
              </a:rPr>
              <a:t>Technical Exchange </a:t>
            </a:r>
            <a:r>
              <a:rPr lang="en-US" altLang="ko-KR" sz="825" b="1" dirty="0" err="1">
                <a:solidFill>
                  <a:srgbClr val="000000"/>
                </a:solidFill>
                <a:latin typeface="Times New Roman" panose="02020603050405020304" pitchFamily="18" charset="0"/>
                <a:cs typeface="Times New Roman" panose="02020603050405020304" pitchFamily="18" charset="0"/>
              </a:rPr>
              <a:t>Meeeting</a:t>
            </a:r>
            <a:r>
              <a:rPr lang="en-US" altLang="ko-KR" sz="825" b="1" dirty="0">
                <a:solidFill>
                  <a:srgbClr val="000000"/>
                </a:solidFill>
                <a:latin typeface="Times New Roman" panose="02020603050405020304" pitchFamily="18" charset="0"/>
                <a:cs typeface="Times New Roman" panose="02020603050405020304" pitchFamily="18" charset="0"/>
              </a:rPr>
              <a:t> 2018, 01 September, </a:t>
            </a:r>
            <a:r>
              <a:rPr lang="en-US" altLang="ko-KR" sz="825" b="1" dirty="0" err="1">
                <a:solidFill>
                  <a:srgbClr val="000000"/>
                </a:solidFill>
                <a:latin typeface="Times New Roman" panose="02020603050405020304" pitchFamily="18" charset="0"/>
                <a:cs typeface="Times New Roman" panose="02020603050405020304" pitchFamily="18" charset="0"/>
              </a:rPr>
              <a:t>Ecentum</a:t>
            </a:r>
            <a:r>
              <a:rPr lang="en-US" altLang="ko-KR" sz="825" b="1" dirty="0">
                <a:solidFill>
                  <a:srgbClr val="000000"/>
                </a:solidFill>
                <a:latin typeface="Times New Roman" panose="02020603050405020304" pitchFamily="18" charset="0"/>
                <a:cs typeface="Times New Roman" panose="02020603050405020304" pitchFamily="18" charset="0"/>
              </a:rPr>
              <a:t> Hotel, Busan, Korea</a:t>
            </a:r>
            <a:endParaRPr lang="ko-KR" altLang="en-US" sz="825" b="1" dirty="0">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50475" y="857250"/>
            <a:ext cx="7886700" cy="713763"/>
          </a:xfrm>
        </p:spPr>
        <p:txBody>
          <a:bodyPr/>
          <a:lstStyle/>
          <a:p>
            <a:pPr lvl="0">
              <a:defRPr lang="ko-KR" altLang="en-US"/>
            </a:pPr>
            <a:r>
              <a:rPr lang="ja-JP" altLang="ko-KR" sz="5000" dirty="0">
                <a:solidFill>
                  <a:srgbClr val="000000"/>
                </a:solidFill>
                <a:effectLst/>
              </a:rPr>
              <a:t>実験</a:t>
            </a:r>
            <a:endParaRPr lang="ko-KR" altLang="en-US" sz="5000" dirty="0">
              <a:solidFill>
                <a:srgbClr val="000000"/>
              </a:solidFill>
              <a:effectLst/>
            </a:endParaRPr>
          </a:p>
        </p:txBody>
      </p:sp>
      <p:sp>
        <p:nvSpPr>
          <p:cNvPr id="34" name="슬라이드 번호 개체 틀 5"/>
          <p:cNvSpPr>
            <a:spLocks noGrp="1"/>
          </p:cNvSpPr>
          <p:nvPr>
            <p:ph type="sldNum" sz="quarter" idx="11"/>
          </p:nvPr>
        </p:nvSpPr>
        <p:spPr/>
        <p:txBody>
          <a:bodyPr/>
          <a:lstStyle/>
          <a:p>
            <a:pPr lvl="0">
              <a:defRPr lang="ko-KR" altLang="en-US"/>
            </a:pPr>
            <a:fld id="{ABD81C78-7D94-4A5B-97AA-5A3228CA273C}" type="slidenum">
              <a:rPr lang="en-US" altLang="en-US"/>
              <a:pPr lvl="0">
                <a:defRPr lang="ko-KR" altLang="en-US"/>
              </a:pPr>
              <a:t>4</a:t>
            </a:fld>
            <a:endParaRPr lang="en-US" altLang="en-US" dirty="0"/>
          </a:p>
        </p:txBody>
      </p:sp>
      <p:sp>
        <p:nvSpPr>
          <p:cNvPr id="5" name="TextBox 46"/>
          <p:cNvSpPr txBox="1"/>
          <p:nvPr/>
        </p:nvSpPr>
        <p:spPr>
          <a:xfrm>
            <a:off x="2624601" y="1950583"/>
            <a:ext cx="5460982" cy="1138773"/>
          </a:xfrm>
          <a:prstGeom prst="rect">
            <a:avLst/>
          </a:prstGeom>
          <a:noFill/>
        </p:spPr>
        <p:txBody>
          <a:bodyPr wrap="none">
            <a:spAutoFit/>
          </a:bodyPr>
          <a:lstStyle>
            <a:defPPr>
              <a:defRPr lang="ko-KR"/>
            </a:defPPr>
            <a:lvl1pPr algn="l" rtl="0" eaLnBrk="0" fontAlgn="base" hangingPunct="0">
              <a:spcBef>
                <a:spcPct val="0"/>
              </a:spcBef>
              <a:spcAft>
                <a:spcPct val="0"/>
              </a:spcAft>
              <a:defRPr kumimoji="1" sz="1600" kern="1200">
                <a:solidFill>
                  <a:schemeClr val="tx1"/>
                </a:solidFill>
                <a:latin typeface="굴림"/>
                <a:ea typeface="굴림"/>
                <a:cs typeface="+mn-cs"/>
              </a:defRPr>
            </a:lvl1pPr>
            <a:lvl2pPr marL="319088" indent="138113" algn="l" rtl="0" eaLnBrk="0" fontAlgn="base" hangingPunct="0">
              <a:spcBef>
                <a:spcPct val="0"/>
              </a:spcBef>
              <a:spcAft>
                <a:spcPct val="0"/>
              </a:spcAft>
              <a:defRPr kumimoji="1" sz="1600" kern="1200">
                <a:solidFill>
                  <a:schemeClr val="tx1"/>
                </a:solidFill>
                <a:latin typeface="굴림"/>
                <a:ea typeface="굴림"/>
                <a:cs typeface="+mn-cs"/>
              </a:defRPr>
            </a:lvl2pPr>
            <a:lvl3pPr marL="638175" indent="276225" algn="l" rtl="0" eaLnBrk="0" fontAlgn="base" hangingPunct="0">
              <a:spcBef>
                <a:spcPct val="0"/>
              </a:spcBef>
              <a:spcAft>
                <a:spcPct val="0"/>
              </a:spcAft>
              <a:defRPr kumimoji="1" sz="1600" kern="1200">
                <a:solidFill>
                  <a:schemeClr val="tx1"/>
                </a:solidFill>
                <a:latin typeface="굴림"/>
                <a:ea typeface="굴림"/>
                <a:cs typeface="+mn-cs"/>
              </a:defRPr>
            </a:lvl3pPr>
            <a:lvl4pPr marL="957263" indent="414338" algn="l" rtl="0" eaLnBrk="0" fontAlgn="base" hangingPunct="0">
              <a:spcBef>
                <a:spcPct val="0"/>
              </a:spcBef>
              <a:spcAft>
                <a:spcPct val="0"/>
              </a:spcAft>
              <a:defRPr kumimoji="1" sz="1600" kern="1200">
                <a:solidFill>
                  <a:schemeClr val="tx1"/>
                </a:solidFill>
                <a:latin typeface="굴림"/>
                <a:ea typeface="굴림"/>
                <a:cs typeface="+mn-cs"/>
              </a:defRPr>
            </a:lvl4pPr>
            <a:lvl5pPr marL="1276350" indent="552450" algn="l" rtl="0" eaLnBrk="0" fontAlgn="base" hangingPunct="0">
              <a:spcBef>
                <a:spcPct val="0"/>
              </a:spcBef>
              <a:spcAft>
                <a:spcPct val="0"/>
              </a:spcAft>
              <a:defRPr kumimoji="1" sz="1600" kern="1200">
                <a:solidFill>
                  <a:schemeClr val="tx1"/>
                </a:solidFill>
                <a:latin typeface="굴림"/>
                <a:ea typeface="굴림"/>
                <a:cs typeface="+mn-cs"/>
              </a:defRPr>
            </a:lvl5pPr>
            <a:lvl6pPr marL="2286000" algn="l" defTabSz="914400" rtl="0" eaLnBrk="1" latinLnBrk="1" hangingPunct="1">
              <a:defRPr kumimoji="1" sz="1600" kern="1200">
                <a:solidFill>
                  <a:schemeClr val="tx1"/>
                </a:solidFill>
                <a:latin typeface="굴림"/>
                <a:ea typeface="굴림"/>
                <a:cs typeface="+mn-cs"/>
              </a:defRPr>
            </a:lvl6pPr>
            <a:lvl7pPr marL="2743200" algn="l" defTabSz="914400" rtl="0" eaLnBrk="1" latinLnBrk="1" hangingPunct="1">
              <a:defRPr kumimoji="1" sz="1600" kern="1200">
                <a:solidFill>
                  <a:schemeClr val="tx1"/>
                </a:solidFill>
                <a:latin typeface="굴림"/>
                <a:ea typeface="굴림"/>
                <a:cs typeface="+mn-cs"/>
              </a:defRPr>
            </a:lvl7pPr>
            <a:lvl8pPr marL="3200400" algn="l" defTabSz="914400" rtl="0" eaLnBrk="1" latinLnBrk="1" hangingPunct="1">
              <a:defRPr kumimoji="1" sz="1600" kern="1200">
                <a:solidFill>
                  <a:schemeClr val="tx1"/>
                </a:solidFill>
                <a:latin typeface="굴림"/>
                <a:ea typeface="굴림"/>
                <a:cs typeface="+mn-cs"/>
              </a:defRPr>
            </a:lvl8pPr>
            <a:lvl9pPr marL="3657600" algn="l" defTabSz="914400" rtl="0" eaLnBrk="1" latinLnBrk="1" hangingPunct="1">
              <a:defRPr kumimoji="1" sz="1600" kern="1200">
                <a:solidFill>
                  <a:schemeClr val="tx1"/>
                </a:solidFill>
                <a:latin typeface="굴림"/>
                <a:ea typeface="굴림"/>
                <a:cs typeface="+mn-cs"/>
              </a:defRPr>
            </a:lvl9pPr>
          </a:lstStyle>
          <a:p>
            <a:pPr lvl="0">
              <a:defRPr lang="ko-KR" altLang="en-US"/>
            </a:pPr>
            <a:r>
              <a:rPr lang="en-US" altLang="ko-KR" sz="1700" dirty="0">
                <a:latin typeface="Arial"/>
                <a:cs typeface="Arial"/>
              </a:rPr>
              <a:t> </a:t>
            </a:r>
            <a:r>
              <a:rPr lang="en-US" altLang="ko-KR" sz="1700" b="1" dirty="0">
                <a:solidFill>
                  <a:schemeClr val="tx1">
                    <a:lumMod val="50000"/>
                  </a:schemeClr>
                </a:solidFill>
                <a:latin typeface="Arial"/>
                <a:cs typeface="Arial"/>
              </a:rPr>
              <a:t>Al(NO</a:t>
            </a:r>
            <a:r>
              <a:rPr lang="en-US" altLang="ko-KR" sz="1700" b="1" baseline="-24000" dirty="0">
                <a:solidFill>
                  <a:schemeClr val="tx1">
                    <a:lumMod val="50000"/>
                  </a:schemeClr>
                </a:solidFill>
                <a:latin typeface="Arial"/>
                <a:cs typeface="Arial"/>
              </a:rPr>
              <a:t>3</a:t>
            </a:r>
            <a:r>
              <a:rPr lang="en-US" altLang="ko-KR" sz="1700" b="1" dirty="0">
                <a:solidFill>
                  <a:schemeClr val="tx1">
                    <a:lumMod val="50000"/>
                  </a:schemeClr>
                </a:solidFill>
                <a:latin typeface="Arial"/>
                <a:cs typeface="Arial"/>
              </a:rPr>
              <a:t>)</a:t>
            </a:r>
            <a:r>
              <a:rPr lang="en-US" altLang="ko-KR" sz="1700" b="1" baseline="-24000" dirty="0">
                <a:solidFill>
                  <a:schemeClr val="tx1">
                    <a:lumMod val="50000"/>
                  </a:schemeClr>
                </a:solidFill>
                <a:latin typeface="Arial"/>
                <a:cs typeface="Arial"/>
              </a:rPr>
              <a:t>3</a:t>
            </a:r>
            <a:r>
              <a:rPr lang="en-US" altLang="ko-KR" sz="1700" b="1" dirty="0">
                <a:solidFill>
                  <a:schemeClr val="tx1">
                    <a:lumMod val="50000"/>
                  </a:schemeClr>
                </a:solidFill>
                <a:latin typeface="Arial"/>
                <a:cs typeface="Arial"/>
              </a:rPr>
              <a:t>.9H</a:t>
            </a:r>
            <a:r>
              <a:rPr lang="en-US" altLang="ko-KR" sz="1700" b="1" baseline="-24000" dirty="0">
                <a:solidFill>
                  <a:schemeClr val="tx1">
                    <a:lumMod val="50000"/>
                  </a:schemeClr>
                </a:solidFill>
                <a:latin typeface="Arial"/>
                <a:cs typeface="Arial"/>
              </a:rPr>
              <a:t>2</a:t>
            </a:r>
            <a:r>
              <a:rPr lang="en-US" altLang="ko-KR" sz="1700" b="1" dirty="0">
                <a:solidFill>
                  <a:schemeClr val="tx1">
                    <a:lumMod val="50000"/>
                  </a:schemeClr>
                </a:solidFill>
                <a:latin typeface="Arial"/>
                <a:cs typeface="Arial"/>
              </a:rPr>
              <a:t>O 3.02 g</a:t>
            </a:r>
            <a:r>
              <a:rPr lang="ko-KR" altLang="en-US" sz="1700" b="1" dirty="0">
                <a:solidFill>
                  <a:schemeClr val="tx1">
                    <a:lumMod val="50000"/>
                  </a:schemeClr>
                </a:solidFill>
                <a:latin typeface="Arial"/>
                <a:cs typeface="Arial"/>
              </a:rPr>
              <a:t> /</a:t>
            </a:r>
            <a:r>
              <a:rPr lang="en-US" altLang="ko-KR" sz="1700" b="1" dirty="0">
                <a:solidFill>
                  <a:schemeClr val="tx1">
                    <a:lumMod val="50000"/>
                  </a:schemeClr>
                </a:solidFill>
                <a:latin typeface="Arial"/>
                <a:cs typeface="Arial"/>
              </a:rPr>
              <a:t> DMAC 20 mL </a:t>
            </a:r>
            <a:r>
              <a:rPr lang="ko-KR" altLang="en-US" sz="1700" b="1" dirty="0">
                <a:solidFill>
                  <a:schemeClr val="tx1">
                    <a:lumMod val="50000"/>
                  </a:schemeClr>
                </a:solidFill>
                <a:latin typeface="Arial"/>
                <a:cs typeface="Arial"/>
              </a:rPr>
              <a:t>→ </a:t>
            </a:r>
            <a:r>
              <a:rPr lang="en-US" altLang="ko-KR" sz="1700" b="1" dirty="0">
                <a:solidFill>
                  <a:schemeClr val="tx1">
                    <a:lumMod val="50000"/>
                  </a:schemeClr>
                </a:solidFill>
                <a:latin typeface="Arial"/>
                <a:cs typeface="Arial"/>
              </a:rPr>
              <a:t>0.8 M Al</a:t>
            </a:r>
            <a:r>
              <a:rPr lang="en-US" altLang="ko-KR" sz="1300" b="1" dirty="0">
                <a:solidFill>
                  <a:schemeClr val="tx1">
                    <a:lumMod val="50000"/>
                  </a:schemeClr>
                </a:solidFill>
                <a:latin typeface="Arial"/>
                <a:cs typeface="Arial"/>
              </a:rPr>
              <a:t>2</a:t>
            </a:r>
            <a:r>
              <a:rPr lang="en-US" altLang="ko-KR" sz="1700" b="1" dirty="0">
                <a:solidFill>
                  <a:schemeClr val="tx1">
                    <a:lumMod val="50000"/>
                  </a:schemeClr>
                </a:solidFill>
                <a:latin typeface="Arial"/>
                <a:cs typeface="Arial"/>
              </a:rPr>
              <a:t>O</a:t>
            </a:r>
            <a:r>
              <a:rPr lang="en-US" altLang="ko-KR" sz="1300" b="1" dirty="0">
                <a:solidFill>
                  <a:schemeClr val="tx1">
                    <a:lumMod val="50000"/>
                  </a:schemeClr>
                </a:solidFill>
                <a:latin typeface="Arial"/>
                <a:cs typeface="Arial"/>
              </a:rPr>
              <a:t>3</a:t>
            </a:r>
          </a:p>
          <a:p>
            <a:pPr lvl="0">
              <a:defRPr lang="ko-KR" altLang="en-US"/>
            </a:pPr>
            <a:r>
              <a:rPr lang="en-US" altLang="ko-KR" sz="1700" b="1" dirty="0">
                <a:solidFill>
                  <a:schemeClr val="tx1">
                    <a:lumMod val="50000"/>
                  </a:schemeClr>
                </a:solidFill>
                <a:latin typeface="Arial"/>
                <a:cs typeface="Arial"/>
              </a:rPr>
              <a:t>      - </a:t>
            </a:r>
            <a:r>
              <a:rPr lang="ko-KR" altLang="en-US" sz="1700" b="1" dirty="0">
                <a:solidFill>
                  <a:schemeClr val="tx1">
                    <a:lumMod val="50000"/>
                  </a:schemeClr>
                </a:solidFill>
                <a:latin typeface="Arial"/>
                <a:cs typeface="Arial"/>
              </a:rPr>
              <a:t>温度</a:t>
            </a:r>
            <a:r>
              <a:rPr lang="en-US" altLang="ko-KR" sz="1700" b="1" dirty="0">
                <a:solidFill>
                  <a:schemeClr val="tx1">
                    <a:lumMod val="50000"/>
                  </a:schemeClr>
                </a:solidFill>
                <a:latin typeface="Arial"/>
                <a:cs typeface="Arial"/>
              </a:rPr>
              <a:t> : 100 ℃</a:t>
            </a:r>
          </a:p>
          <a:p>
            <a:pPr>
              <a:defRPr lang="ko-KR" altLang="en-US"/>
            </a:pPr>
            <a:r>
              <a:rPr lang="en-US" altLang="ko-KR" sz="1700" b="1" dirty="0">
                <a:solidFill>
                  <a:schemeClr val="tx1">
                    <a:lumMod val="50000"/>
                  </a:schemeClr>
                </a:solidFill>
                <a:latin typeface="Arial"/>
                <a:cs typeface="Arial"/>
              </a:rPr>
              <a:t>      - </a:t>
            </a:r>
            <a:r>
              <a:rPr lang="ko-KR" altLang="en-US" sz="1700" b="1" dirty="0">
                <a:solidFill>
                  <a:sysClr val="windowText" lastClr="000000"/>
                </a:solidFill>
                <a:latin typeface="Arial" pitchFamily="34" charset="0"/>
                <a:cs typeface="Arial" pitchFamily="34" charset="0"/>
              </a:rPr>
              <a:t>回転速度 </a:t>
            </a:r>
            <a:r>
              <a:rPr lang="en-US" altLang="ko-KR" sz="1700" b="1" dirty="0">
                <a:solidFill>
                  <a:sysClr val="windowText" lastClr="000000"/>
                </a:solidFill>
                <a:latin typeface="Arial"/>
                <a:cs typeface="Arial"/>
              </a:rPr>
              <a:t>:1000</a:t>
            </a:r>
            <a:r>
              <a:rPr lang="en-US" altLang="ko-KR" sz="1700" b="1" dirty="0">
                <a:solidFill>
                  <a:schemeClr val="tx1">
                    <a:lumMod val="50000"/>
                  </a:schemeClr>
                </a:solidFill>
                <a:latin typeface="Arial"/>
                <a:cs typeface="Arial"/>
              </a:rPr>
              <a:t> rpm</a:t>
            </a:r>
          </a:p>
          <a:p>
            <a:pPr lvl="0">
              <a:defRPr lang="ko-KR" altLang="en-US"/>
            </a:pPr>
            <a:r>
              <a:rPr lang="en-US" altLang="ko-KR" sz="1700" b="1" dirty="0">
                <a:solidFill>
                  <a:schemeClr val="tx1">
                    <a:lumMod val="50000"/>
                  </a:schemeClr>
                </a:solidFill>
                <a:latin typeface="Arial"/>
                <a:cs typeface="Arial"/>
              </a:rPr>
              <a:t>      - </a:t>
            </a:r>
            <a:r>
              <a:rPr lang="ko-KR" altLang="en-US" sz="1700" b="1" dirty="0">
                <a:solidFill>
                  <a:schemeClr val="tx1">
                    <a:lumMod val="50000"/>
                  </a:schemeClr>
                </a:solidFill>
                <a:latin typeface="Arial"/>
                <a:cs typeface="Arial"/>
              </a:rPr>
              <a:t>時間</a:t>
            </a:r>
            <a:r>
              <a:rPr lang="en-US" altLang="ko-KR" sz="1700" b="1" dirty="0">
                <a:solidFill>
                  <a:schemeClr val="tx1">
                    <a:lumMod val="50000"/>
                  </a:schemeClr>
                </a:solidFill>
                <a:latin typeface="Arial"/>
                <a:cs typeface="Arial"/>
              </a:rPr>
              <a:t> : 72</a:t>
            </a:r>
            <a:r>
              <a:rPr lang="ko-KR" altLang="en-US" sz="1700" b="1" dirty="0">
                <a:solidFill>
                  <a:schemeClr val="tx1">
                    <a:lumMod val="50000"/>
                  </a:schemeClr>
                </a:solidFill>
                <a:latin typeface="Arial"/>
                <a:cs typeface="Arial"/>
              </a:rPr>
              <a:t> </a:t>
            </a:r>
            <a:r>
              <a:rPr lang="en-US" altLang="ko-KR" sz="1700" b="1" dirty="0">
                <a:solidFill>
                  <a:schemeClr val="tx1">
                    <a:lumMod val="50000"/>
                  </a:schemeClr>
                </a:solidFill>
                <a:latin typeface="Arial"/>
                <a:cs typeface="Arial"/>
              </a:rPr>
              <a:t>h</a:t>
            </a:r>
            <a:endParaRPr lang="ko-KR" altLang="en-US" sz="1700" b="1" dirty="0">
              <a:solidFill>
                <a:schemeClr val="tx1">
                  <a:lumMod val="50000"/>
                </a:schemeClr>
              </a:solidFill>
            </a:endParaRPr>
          </a:p>
        </p:txBody>
      </p:sp>
      <p:pic>
        <p:nvPicPr>
          <p:cNvPr id="6" name="그림 5"/>
          <p:cNvPicPr>
            <a:picLocks noChangeAspect="1"/>
          </p:cNvPicPr>
          <p:nvPr/>
        </p:nvPicPr>
        <p:blipFill rotWithShape="1">
          <a:blip r:embed="rId3"/>
          <a:stretch>
            <a:fillRect/>
          </a:stretch>
        </p:blipFill>
        <p:spPr>
          <a:xfrm>
            <a:off x="2099932" y="1909911"/>
            <a:ext cx="524669" cy="1304091"/>
          </a:xfrm>
          <a:prstGeom prst="rect">
            <a:avLst/>
          </a:prstGeom>
        </p:spPr>
      </p:pic>
      <p:sp>
        <p:nvSpPr>
          <p:cNvPr id="7" name="TextBox 6"/>
          <p:cNvSpPr txBox="1"/>
          <p:nvPr/>
        </p:nvSpPr>
        <p:spPr>
          <a:xfrm>
            <a:off x="1952980" y="4552643"/>
            <a:ext cx="2501949" cy="453970"/>
          </a:xfrm>
          <a:prstGeom prst="rect">
            <a:avLst/>
          </a:prstGeom>
          <a:noFill/>
        </p:spPr>
        <p:txBody>
          <a:bodyPr wrap="square">
            <a:spAutoFit/>
          </a:bodyPr>
          <a:lstStyle/>
          <a:p>
            <a:r>
              <a:rPr lang="ko-KR" altLang="en-US" sz="1050" b="1" dirty="0">
                <a:solidFill>
                  <a:schemeClr val="tx1">
                    <a:lumMod val="50000"/>
                  </a:schemeClr>
                </a:solidFill>
                <a:latin typeface="+mn-ea"/>
                <a:cs typeface="Arial"/>
              </a:rPr>
              <a:t>•</a:t>
            </a:r>
            <a:r>
              <a:rPr lang="ja-JP" altLang="en-US" sz="1300" b="1" dirty="0"/>
              <a:t>コーティング</a:t>
            </a:r>
          </a:p>
          <a:p>
            <a:pPr lvl="0">
              <a:defRPr lang="ko-KR" altLang="en-US"/>
            </a:pPr>
            <a:r>
              <a:rPr lang="en-US" altLang="ko-KR" sz="1050" b="1" dirty="0">
                <a:solidFill>
                  <a:srgbClr val="000000"/>
                </a:solidFill>
                <a:latin typeface="+mn-ea"/>
              </a:rPr>
              <a:t>  </a:t>
            </a:r>
            <a:endParaRPr lang="ko-KR" altLang="en-US" sz="1050" b="1" dirty="0">
              <a:solidFill>
                <a:srgbClr val="000000"/>
              </a:solidFill>
              <a:latin typeface="+mn-ea"/>
            </a:endParaRPr>
          </a:p>
        </p:txBody>
      </p:sp>
      <p:sp>
        <p:nvSpPr>
          <p:cNvPr id="9" name="TextBox 35"/>
          <p:cNvSpPr txBox="1"/>
          <p:nvPr/>
        </p:nvSpPr>
        <p:spPr>
          <a:xfrm>
            <a:off x="4255458" y="4478511"/>
            <a:ext cx="1315546" cy="567876"/>
          </a:xfrm>
          <a:prstGeom prst="rect">
            <a:avLst/>
          </a:prstGeom>
          <a:noFill/>
        </p:spPr>
        <p:txBody>
          <a:bodyPr wrap="none" lIns="56099" tIns="28049" rIns="56099" bIns="28049">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just">
              <a:lnSpc>
                <a:spcPct val="150000"/>
              </a:lnSpc>
              <a:defRPr lang="ko-KR" altLang="en-US"/>
            </a:pPr>
            <a:r>
              <a:rPr lang="ko-KR" altLang="en-US" sz="1050" b="1" dirty="0">
                <a:solidFill>
                  <a:schemeClr val="tx1">
                    <a:lumMod val="50000"/>
                  </a:schemeClr>
                </a:solidFill>
                <a:latin typeface="Arial"/>
                <a:cs typeface="Arial"/>
              </a:rPr>
              <a:t>•</a:t>
            </a:r>
            <a:r>
              <a:rPr lang="ja-JP" altLang="ko-KR" sz="1300" b="1" dirty="0"/>
              <a:t>ソフトベーク</a:t>
            </a:r>
          </a:p>
          <a:p>
            <a:pPr algn="just">
              <a:lnSpc>
                <a:spcPct val="150000"/>
              </a:lnSpc>
              <a:defRPr lang="ko-KR" altLang="en-US"/>
            </a:pPr>
            <a:r>
              <a:rPr lang="en-US" altLang="ko-KR" sz="1050" b="1" dirty="0">
                <a:solidFill>
                  <a:srgbClr val="000000"/>
                </a:solidFill>
                <a:latin typeface="+mn-ea"/>
              </a:rPr>
              <a:t>- 150</a:t>
            </a:r>
            <a:r>
              <a:rPr lang="ko-KR" altLang="en-US" sz="1050" b="1" dirty="0">
                <a:solidFill>
                  <a:srgbClr val="000000"/>
                </a:solidFill>
                <a:latin typeface="+mn-ea"/>
              </a:rPr>
              <a:t>˚</a:t>
            </a:r>
            <a:r>
              <a:rPr lang="en-US" altLang="ko-KR" sz="1050" b="1" dirty="0">
                <a:solidFill>
                  <a:srgbClr val="000000"/>
                </a:solidFill>
                <a:latin typeface="+mn-ea"/>
              </a:rPr>
              <a:t>C 10 min     </a:t>
            </a:r>
          </a:p>
        </p:txBody>
      </p:sp>
      <p:sp>
        <p:nvSpPr>
          <p:cNvPr id="10" name="TextBox 9"/>
          <p:cNvSpPr txBox="1"/>
          <p:nvPr/>
        </p:nvSpPr>
        <p:spPr>
          <a:xfrm>
            <a:off x="1147451" y="2488249"/>
            <a:ext cx="1095068" cy="292388"/>
          </a:xfrm>
          <a:prstGeom prst="rect">
            <a:avLst/>
          </a:prstGeom>
          <a:noFill/>
        </p:spPr>
        <p:txBody>
          <a:bodyPr wrap="square">
            <a:spAutoFit/>
          </a:bodyPr>
          <a:lstStyle/>
          <a:p>
            <a:pPr lvl="0">
              <a:defRPr lang="ko-KR" altLang="en-US"/>
            </a:pPr>
            <a:r>
              <a:rPr lang="ko-KR" altLang="en-US" sz="1300" b="1" dirty="0">
                <a:solidFill>
                  <a:schemeClr val="tx1">
                    <a:lumMod val="50000"/>
                  </a:schemeClr>
                </a:solidFill>
              </a:rPr>
              <a:t>溶液製造</a:t>
            </a:r>
          </a:p>
        </p:txBody>
      </p:sp>
      <p:sp>
        <p:nvSpPr>
          <p:cNvPr id="11" name="TextBox 10"/>
          <p:cNvSpPr txBox="1"/>
          <p:nvPr/>
        </p:nvSpPr>
        <p:spPr>
          <a:xfrm>
            <a:off x="1122720" y="3802649"/>
            <a:ext cx="1095068" cy="292388"/>
          </a:xfrm>
          <a:prstGeom prst="rect">
            <a:avLst/>
          </a:prstGeom>
          <a:noFill/>
        </p:spPr>
        <p:txBody>
          <a:bodyPr wrap="square">
            <a:spAutoFit/>
          </a:bodyPr>
          <a:lstStyle/>
          <a:p>
            <a:pPr lvl="0">
              <a:defRPr lang="ko-KR" altLang="en-US"/>
            </a:pPr>
            <a:r>
              <a:rPr lang="ko-KR" altLang="en-US" sz="1300" b="1" dirty="0">
                <a:solidFill>
                  <a:schemeClr val="tx1">
                    <a:lumMod val="50000"/>
                  </a:schemeClr>
                </a:solidFill>
              </a:rPr>
              <a:t>溶液工程</a:t>
            </a:r>
          </a:p>
        </p:txBody>
      </p:sp>
      <p:sp>
        <p:nvSpPr>
          <p:cNvPr id="12" name="TextBox 11"/>
          <p:cNvSpPr txBox="1"/>
          <p:nvPr/>
        </p:nvSpPr>
        <p:spPr>
          <a:xfrm>
            <a:off x="1137565" y="5179706"/>
            <a:ext cx="953839" cy="292388"/>
          </a:xfrm>
          <a:prstGeom prst="rect">
            <a:avLst/>
          </a:prstGeom>
          <a:noFill/>
        </p:spPr>
        <p:txBody>
          <a:bodyPr wrap="square">
            <a:spAutoFit/>
          </a:bodyPr>
          <a:lstStyle/>
          <a:p>
            <a:pPr lvl="0">
              <a:defRPr lang="ko-KR" altLang="en-US"/>
            </a:pPr>
            <a:r>
              <a:rPr lang="ko-KR" altLang="en-US" sz="1300" b="1" dirty="0">
                <a:solidFill>
                  <a:schemeClr val="tx1">
                    <a:lumMod val="50000"/>
                  </a:schemeClr>
                </a:solidFill>
              </a:rPr>
              <a:t>実験条件</a:t>
            </a:r>
          </a:p>
        </p:txBody>
      </p:sp>
      <p:sp>
        <p:nvSpPr>
          <p:cNvPr id="13" name="TextBox 35"/>
          <p:cNvSpPr txBox="1"/>
          <p:nvPr/>
        </p:nvSpPr>
        <p:spPr>
          <a:xfrm>
            <a:off x="6070064" y="4457541"/>
            <a:ext cx="1160055" cy="567876"/>
          </a:xfrm>
          <a:prstGeom prst="rect">
            <a:avLst/>
          </a:prstGeom>
          <a:noFill/>
        </p:spPr>
        <p:txBody>
          <a:bodyPr wrap="none" lIns="56099" tIns="28049" rIns="56099" bIns="28049">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just">
              <a:lnSpc>
                <a:spcPct val="150000"/>
              </a:lnSpc>
              <a:defRPr lang="ko-KR" altLang="en-US"/>
            </a:pPr>
            <a:r>
              <a:rPr lang="ko-KR" altLang="en-US" sz="1050" b="1" dirty="0">
                <a:solidFill>
                  <a:schemeClr val="tx1">
                    <a:lumMod val="50000"/>
                  </a:schemeClr>
                </a:solidFill>
                <a:latin typeface="Arial"/>
                <a:cs typeface="Arial"/>
              </a:rPr>
              <a:t>•</a:t>
            </a:r>
            <a:r>
              <a:rPr lang="ja-JP" altLang="en-US" sz="1300" b="1" dirty="0"/>
              <a:t>ハード</a:t>
            </a:r>
            <a:r>
              <a:rPr lang="ja-JP" altLang="ko-KR" sz="1300" b="1" dirty="0"/>
              <a:t>ベーク</a:t>
            </a:r>
            <a:endParaRPr lang="en-US" altLang="ko-KR" sz="1300" b="1" dirty="0">
              <a:solidFill>
                <a:schemeClr val="tx1">
                  <a:lumMod val="50000"/>
                </a:schemeClr>
              </a:solidFill>
              <a:latin typeface="+mn-ea"/>
            </a:endParaRPr>
          </a:p>
          <a:p>
            <a:pPr algn="just">
              <a:lnSpc>
                <a:spcPct val="150000"/>
              </a:lnSpc>
              <a:defRPr lang="ko-KR" altLang="en-US"/>
            </a:pPr>
            <a:r>
              <a:rPr lang="en-US" altLang="ko-KR" sz="1050" b="1" dirty="0">
                <a:solidFill>
                  <a:srgbClr val="000000"/>
                </a:solidFill>
                <a:latin typeface="+mn-ea"/>
              </a:rPr>
              <a:t> - 300</a:t>
            </a:r>
            <a:r>
              <a:rPr lang="ko-KR" altLang="en-US" sz="1050" b="1" dirty="0">
                <a:solidFill>
                  <a:srgbClr val="000000"/>
                </a:solidFill>
                <a:latin typeface="+mn-ea"/>
              </a:rPr>
              <a:t>˚</a:t>
            </a:r>
            <a:r>
              <a:rPr lang="en-US" altLang="ko-KR" sz="1050" b="1" dirty="0">
                <a:solidFill>
                  <a:srgbClr val="000000"/>
                </a:solidFill>
                <a:latin typeface="+mn-ea"/>
              </a:rPr>
              <a:t>C 60 min</a:t>
            </a:r>
          </a:p>
        </p:txBody>
      </p:sp>
      <p:sp>
        <p:nvSpPr>
          <p:cNvPr id="14" name="TextBox 13"/>
          <p:cNvSpPr txBox="1"/>
          <p:nvPr/>
        </p:nvSpPr>
        <p:spPr>
          <a:xfrm>
            <a:off x="4004291" y="4546120"/>
            <a:ext cx="300082" cy="273280"/>
          </a:xfrm>
          <a:prstGeom prst="rect">
            <a:avLst/>
          </a:prstGeom>
          <a:noFill/>
        </p:spPr>
        <p:txBody>
          <a:bodyPr wrap="none">
            <a:spAutoFit/>
          </a:bodyPr>
          <a:lstStyle/>
          <a:p>
            <a:pPr>
              <a:lnSpc>
                <a:spcPct val="150000"/>
              </a:lnSpc>
              <a:defRPr lang="ko-KR" altLang="en-US"/>
            </a:pPr>
            <a:r>
              <a:rPr lang="ko-KR" altLang="en-US" sz="900" b="1" dirty="0">
                <a:latin typeface="+mn-ea"/>
              </a:rPr>
              <a:t>▶</a:t>
            </a:r>
          </a:p>
        </p:txBody>
      </p:sp>
      <p:sp>
        <p:nvSpPr>
          <p:cNvPr id="15" name="TextBox 14"/>
          <p:cNvSpPr txBox="1"/>
          <p:nvPr/>
        </p:nvSpPr>
        <p:spPr>
          <a:xfrm>
            <a:off x="5751582" y="4546120"/>
            <a:ext cx="300082" cy="273280"/>
          </a:xfrm>
          <a:prstGeom prst="rect">
            <a:avLst/>
          </a:prstGeom>
          <a:noFill/>
        </p:spPr>
        <p:txBody>
          <a:bodyPr wrap="none">
            <a:spAutoFit/>
          </a:bodyPr>
          <a:lstStyle/>
          <a:p>
            <a:pPr>
              <a:lnSpc>
                <a:spcPct val="150000"/>
              </a:lnSpc>
              <a:defRPr lang="ko-KR" altLang="en-US"/>
            </a:pPr>
            <a:r>
              <a:rPr lang="ko-KR" altLang="en-US" sz="900" b="1" dirty="0">
                <a:latin typeface="+mn-ea"/>
              </a:rPr>
              <a:t>▶</a:t>
            </a:r>
          </a:p>
        </p:txBody>
      </p:sp>
      <p:grpSp>
        <p:nvGrpSpPr>
          <p:cNvPr id="30" name="그룹 29"/>
          <p:cNvGrpSpPr/>
          <p:nvPr/>
        </p:nvGrpSpPr>
        <p:grpSpPr>
          <a:xfrm>
            <a:off x="1071312" y="1753531"/>
            <a:ext cx="7014271" cy="4351460"/>
            <a:chOff x="1495391" y="1195754"/>
            <a:chExt cx="9064171" cy="5460023"/>
          </a:xfrm>
        </p:grpSpPr>
        <p:cxnSp>
          <p:nvCxnSpPr>
            <p:cNvPr id="8" name="직선 연결선 7"/>
            <p:cNvCxnSpPr/>
            <p:nvPr/>
          </p:nvCxnSpPr>
          <p:spPr>
            <a:xfrm>
              <a:off x="1495391" y="1195754"/>
              <a:ext cx="9064171"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7" name="직선 연결선 16"/>
            <p:cNvCxnSpPr/>
            <p:nvPr/>
          </p:nvCxnSpPr>
          <p:spPr>
            <a:xfrm>
              <a:off x="10559562" y="1195754"/>
              <a:ext cx="0" cy="5460023"/>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직선 연결선 18"/>
            <p:cNvCxnSpPr/>
            <p:nvPr/>
          </p:nvCxnSpPr>
          <p:spPr>
            <a:xfrm>
              <a:off x="1495391" y="1195754"/>
              <a:ext cx="0" cy="5460023"/>
            </a:xfrm>
            <a:prstGeom prst="line">
              <a:avLst/>
            </a:prstGeom>
            <a:ln w="28575"/>
          </p:spPr>
          <p:style>
            <a:lnRef idx="1">
              <a:schemeClr val="dk1"/>
            </a:lnRef>
            <a:fillRef idx="0">
              <a:schemeClr val="dk1"/>
            </a:fillRef>
            <a:effectRef idx="0">
              <a:schemeClr val="dk1"/>
            </a:effectRef>
            <a:fontRef idx="minor">
              <a:schemeClr val="tx1"/>
            </a:fontRef>
          </p:style>
        </p:cxnSp>
        <p:cxnSp>
          <p:nvCxnSpPr>
            <p:cNvPr id="21" name="직선 연결선 20"/>
            <p:cNvCxnSpPr/>
            <p:nvPr/>
          </p:nvCxnSpPr>
          <p:spPr>
            <a:xfrm>
              <a:off x="1495391" y="6655777"/>
              <a:ext cx="9064171"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25" name="직선 연결선 24"/>
            <p:cNvCxnSpPr/>
            <p:nvPr/>
          </p:nvCxnSpPr>
          <p:spPr>
            <a:xfrm>
              <a:off x="2602523" y="1195754"/>
              <a:ext cx="0" cy="5460023"/>
            </a:xfrm>
            <a:prstGeom prst="line">
              <a:avLst/>
            </a:prstGeom>
            <a:ln w="28575"/>
          </p:spPr>
          <p:style>
            <a:lnRef idx="1">
              <a:schemeClr val="dk1"/>
            </a:lnRef>
            <a:fillRef idx="0">
              <a:schemeClr val="dk1"/>
            </a:fillRef>
            <a:effectRef idx="0">
              <a:schemeClr val="dk1"/>
            </a:effectRef>
            <a:fontRef idx="minor">
              <a:schemeClr val="tx1"/>
            </a:fontRef>
          </p:style>
        </p:cxnSp>
        <p:cxnSp>
          <p:nvCxnSpPr>
            <p:cNvPr id="27" name="직선 연결선 26"/>
            <p:cNvCxnSpPr/>
            <p:nvPr/>
          </p:nvCxnSpPr>
          <p:spPr>
            <a:xfrm>
              <a:off x="1495391" y="3247621"/>
              <a:ext cx="9064171"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29" name="직선 연결선 28"/>
            <p:cNvCxnSpPr/>
            <p:nvPr/>
          </p:nvCxnSpPr>
          <p:spPr>
            <a:xfrm>
              <a:off x="1495391" y="4652135"/>
              <a:ext cx="9064171" cy="0"/>
            </a:xfrm>
            <a:prstGeom prst="line">
              <a:avLst/>
            </a:prstGeom>
            <a:ln w="28575"/>
          </p:spPr>
          <p:style>
            <a:lnRef idx="1">
              <a:schemeClr val="dk1"/>
            </a:lnRef>
            <a:fillRef idx="0">
              <a:schemeClr val="dk1"/>
            </a:fillRef>
            <a:effectRef idx="0">
              <a:schemeClr val="dk1"/>
            </a:effectRef>
            <a:fontRef idx="minor">
              <a:schemeClr val="tx1"/>
            </a:fontRef>
          </p:style>
        </p:cxnSp>
      </p:grpSp>
      <p:cxnSp>
        <p:nvCxnSpPr>
          <p:cNvPr id="33" name="직선 연결선 4"/>
          <p:cNvCxnSpPr/>
          <p:nvPr/>
        </p:nvCxnSpPr>
        <p:spPr>
          <a:xfrm>
            <a:off x="0" y="1556240"/>
            <a:ext cx="9370402"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3" name="직사각형 2">
            <a:extLst>
              <a:ext uri="{FF2B5EF4-FFF2-40B4-BE49-F238E27FC236}">
                <a16:creationId xmlns:a16="http://schemas.microsoft.com/office/drawing/2014/main" id="{21A77809-38CF-4925-AEAC-392779EF7E0A}"/>
              </a:ext>
            </a:extLst>
          </p:cNvPr>
          <p:cNvSpPr/>
          <p:nvPr/>
        </p:nvSpPr>
        <p:spPr>
          <a:xfrm>
            <a:off x="2091404" y="3903178"/>
            <a:ext cx="1133787" cy="17779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a:solidFill>
                  <a:srgbClr val="000000"/>
                </a:solidFill>
              </a:rPr>
              <a:t>Si</a:t>
            </a:r>
            <a:endParaRPr lang="ko-KR" altLang="en-US" dirty="0">
              <a:solidFill>
                <a:srgbClr val="000000"/>
              </a:solidFill>
            </a:endParaRPr>
          </a:p>
        </p:txBody>
      </p:sp>
      <p:grpSp>
        <p:nvGrpSpPr>
          <p:cNvPr id="16" name="그룹 15">
            <a:extLst>
              <a:ext uri="{FF2B5EF4-FFF2-40B4-BE49-F238E27FC236}">
                <a16:creationId xmlns:a16="http://schemas.microsoft.com/office/drawing/2014/main" id="{58F47618-23DA-4A9B-9157-0AC9A0941B66}"/>
              </a:ext>
            </a:extLst>
          </p:cNvPr>
          <p:cNvGrpSpPr/>
          <p:nvPr/>
        </p:nvGrpSpPr>
        <p:grpSpPr>
          <a:xfrm>
            <a:off x="3494892" y="3729165"/>
            <a:ext cx="1133787" cy="351810"/>
            <a:chOff x="3776175" y="3871473"/>
            <a:chExt cx="1133787" cy="351810"/>
          </a:xfrm>
        </p:grpSpPr>
        <p:sp>
          <p:nvSpPr>
            <p:cNvPr id="26" name="직사각형 25">
              <a:extLst>
                <a:ext uri="{FF2B5EF4-FFF2-40B4-BE49-F238E27FC236}">
                  <a16:creationId xmlns:a16="http://schemas.microsoft.com/office/drawing/2014/main" id="{0CC4D851-7817-4945-BA76-B007ACDC222F}"/>
                </a:ext>
              </a:extLst>
            </p:cNvPr>
            <p:cNvSpPr/>
            <p:nvPr/>
          </p:nvSpPr>
          <p:spPr>
            <a:xfrm>
              <a:off x="3776175" y="4045486"/>
              <a:ext cx="1133787" cy="17779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a:solidFill>
                    <a:srgbClr val="000000"/>
                  </a:solidFill>
                </a:rPr>
                <a:t>Si</a:t>
              </a:r>
              <a:endParaRPr lang="ko-KR" altLang="en-US" dirty="0">
                <a:solidFill>
                  <a:srgbClr val="000000"/>
                </a:solidFill>
              </a:endParaRPr>
            </a:p>
          </p:txBody>
        </p:sp>
        <p:sp>
          <p:nvSpPr>
            <p:cNvPr id="28" name="직사각형 27">
              <a:extLst>
                <a:ext uri="{FF2B5EF4-FFF2-40B4-BE49-F238E27FC236}">
                  <a16:creationId xmlns:a16="http://schemas.microsoft.com/office/drawing/2014/main" id="{6C5C2AC8-00E4-48F2-B9BD-D827AF3DB536}"/>
                </a:ext>
              </a:extLst>
            </p:cNvPr>
            <p:cNvSpPr/>
            <p:nvPr/>
          </p:nvSpPr>
          <p:spPr>
            <a:xfrm>
              <a:off x="3776175" y="3871473"/>
              <a:ext cx="1133787" cy="17779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a:solidFill>
                    <a:srgbClr val="000000"/>
                  </a:solidFill>
                </a:rPr>
                <a:t>Al</a:t>
              </a:r>
              <a:r>
                <a:rPr lang="en-US" altLang="ko-KR" sz="1000" dirty="0">
                  <a:solidFill>
                    <a:srgbClr val="000000"/>
                  </a:solidFill>
                </a:rPr>
                <a:t>2</a:t>
              </a:r>
              <a:r>
                <a:rPr lang="en-US" altLang="ko-KR" dirty="0">
                  <a:solidFill>
                    <a:srgbClr val="000000"/>
                  </a:solidFill>
                </a:rPr>
                <a:t>O</a:t>
              </a:r>
              <a:r>
                <a:rPr lang="en-US" altLang="ko-KR" sz="1000" dirty="0">
                  <a:solidFill>
                    <a:srgbClr val="000000"/>
                  </a:solidFill>
                </a:rPr>
                <a:t>3</a:t>
              </a:r>
              <a:endParaRPr lang="ko-KR" altLang="en-US" sz="1000" dirty="0">
                <a:solidFill>
                  <a:srgbClr val="000000"/>
                </a:solidFill>
              </a:endParaRPr>
            </a:p>
          </p:txBody>
        </p:sp>
      </p:grpSp>
      <p:grpSp>
        <p:nvGrpSpPr>
          <p:cNvPr id="31" name="그룹 30">
            <a:extLst>
              <a:ext uri="{FF2B5EF4-FFF2-40B4-BE49-F238E27FC236}">
                <a16:creationId xmlns:a16="http://schemas.microsoft.com/office/drawing/2014/main" id="{9DDC5DC3-DB67-4926-9CFE-8578AAFC1E1D}"/>
              </a:ext>
            </a:extLst>
          </p:cNvPr>
          <p:cNvGrpSpPr/>
          <p:nvPr/>
        </p:nvGrpSpPr>
        <p:grpSpPr>
          <a:xfrm>
            <a:off x="4904261" y="3729165"/>
            <a:ext cx="1133787" cy="351810"/>
            <a:chOff x="3776175" y="3871473"/>
            <a:chExt cx="1133787" cy="351810"/>
          </a:xfrm>
        </p:grpSpPr>
        <p:sp>
          <p:nvSpPr>
            <p:cNvPr id="32" name="직사각형 31">
              <a:extLst>
                <a:ext uri="{FF2B5EF4-FFF2-40B4-BE49-F238E27FC236}">
                  <a16:creationId xmlns:a16="http://schemas.microsoft.com/office/drawing/2014/main" id="{0EA47C8E-896F-49A6-930D-CE863620F536}"/>
                </a:ext>
              </a:extLst>
            </p:cNvPr>
            <p:cNvSpPr/>
            <p:nvPr/>
          </p:nvSpPr>
          <p:spPr>
            <a:xfrm>
              <a:off x="3776175" y="4045486"/>
              <a:ext cx="1133787" cy="17779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a:solidFill>
                    <a:srgbClr val="000000"/>
                  </a:solidFill>
                </a:rPr>
                <a:t>Si</a:t>
              </a:r>
              <a:endParaRPr lang="ko-KR" altLang="en-US" dirty="0">
                <a:solidFill>
                  <a:srgbClr val="000000"/>
                </a:solidFill>
              </a:endParaRPr>
            </a:p>
          </p:txBody>
        </p:sp>
        <p:sp>
          <p:nvSpPr>
            <p:cNvPr id="35" name="직사각형 34">
              <a:extLst>
                <a:ext uri="{FF2B5EF4-FFF2-40B4-BE49-F238E27FC236}">
                  <a16:creationId xmlns:a16="http://schemas.microsoft.com/office/drawing/2014/main" id="{DA463DCC-7113-425B-B2B2-AC623B01A1D4}"/>
                </a:ext>
              </a:extLst>
            </p:cNvPr>
            <p:cNvSpPr/>
            <p:nvPr/>
          </p:nvSpPr>
          <p:spPr>
            <a:xfrm>
              <a:off x="3776175" y="3871473"/>
              <a:ext cx="1133787" cy="17779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a:solidFill>
                    <a:srgbClr val="000000"/>
                  </a:solidFill>
                </a:rPr>
                <a:t>Al</a:t>
              </a:r>
              <a:r>
                <a:rPr lang="en-US" altLang="ko-KR" sz="1000" dirty="0">
                  <a:solidFill>
                    <a:srgbClr val="000000"/>
                  </a:solidFill>
                </a:rPr>
                <a:t>2</a:t>
              </a:r>
              <a:r>
                <a:rPr lang="en-US" altLang="ko-KR" dirty="0">
                  <a:solidFill>
                    <a:srgbClr val="000000"/>
                  </a:solidFill>
                </a:rPr>
                <a:t>O</a:t>
              </a:r>
              <a:r>
                <a:rPr lang="en-US" altLang="ko-KR" sz="1000" dirty="0">
                  <a:solidFill>
                    <a:srgbClr val="000000"/>
                  </a:solidFill>
                </a:rPr>
                <a:t>3</a:t>
              </a:r>
              <a:endParaRPr lang="ko-KR" altLang="en-US" sz="1000" dirty="0">
                <a:solidFill>
                  <a:srgbClr val="000000"/>
                </a:solidFill>
              </a:endParaRPr>
            </a:p>
          </p:txBody>
        </p:sp>
      </p:grpSp>
      <p:grpSp>
        <p:nvGrpSpPr>
          <p:cNvPr id="36" name="그룹 35">
            <a:extLst>
              <a:ext uri="{FF2B5EF4-FFF2-40B4-BE49-F238E27FC236}">
                <a16:creationId xmlns:a16="http://schemas.microsoft.com/office/drawing/2014/main" id="{1ADA51DD-C7F0-492F-8412-345057E8FE93}"/>
              </a:ext>
            </a:extLst>
          </p:cNvPr>
          <p:cNvGrpSpPr/>
          <p:nvPr/>
        </p:nvGrpSpPr>
        <p:grpSpPr>
          <a:xfrm>
            <a:off x="6309161" y="3740829"/>
            <a:ext cx="1133787" cy="351810"/>
            <a:chOff x="3776175" y="3871473"/>
            <a:chExt cx="1133787" cy="351810"/>
          </a:xfrm>
        </p:grpSpPr>
        <p:sp>
          <p:nvSpPr>
            <p:cNvPr id="37" name="직사각형 36">
              <a:extLst>
                <a:ext uri="{FF2B5EF4-FFF2-40B4-BE49-F238E27FC236}">
                  <a16:creationId xmlns:a16="http://schemas.microsoft.com/office/drawing/2014/main" id="{087BEE15-6B23-4655-8B85-A1319529F177}"/>
                </a:ext>
              </a:extLst>
            </p:cNvPr>
            <p:cNvSpPr/>
            <p:nvPr/>
          </p:nvSpPr>
          <p:spPr>
            <a:xfrm>
              <a:off x="3776175" y="4045486"/>
              <a:ext cx="1133787" cy="17779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a:solidFill>
                    <a:srgbClr val="000000"/>
                  </a:solidFill>
                </a:rPr>
                <a:t>Si</a:t>
              </a:r>
              <a:endParaRPr lang="ko-KR" altLang="en-US" dirty="0">
                <a:solidFill>
                  <a:srgbClr val="000000"/>
                </a:solidFill>
              </a:endParaRPr>
            </a:p>
          </p:txBody>
        </p:sp>
        <p:sp>
          <p:nvSpPr>
            <p:cNvPr id="38" name="직사각형 37">
              <a:extLst>
                <a:ext uri="{FF2B5EF4-FFF2-40B4-BE49-F238E27FC236}">
                  <a16:creationId xmlns:a16="http://schemas.microsoft.com/office/drawing/2014/main" id="{54FE018F-EAE2-4BA6-866F-43F240C8DB54}"/>
                </a:ext>
              </a:extLst>
            </p:cNvPr>
            <p:cNvSpPr/>
            <p:nvPr/>
          </p:nvSpPr>
          <p:spPr>
            <a:xfrm>
              <a:off x="3776175" y="3871473"/>
              <a:ext cx="1133787" cy="17779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a:solidFill>
                    <a:srgbClr val="000000"/>
                  </a:solidFill>
                </a:rPr>
                <a:t>Al</a:t>
              </a:r>
              <a:r>
                <a:rPr lang="en-US" altLang="ko-KR" sz="1000" dirty="0">
                  <a:solidFill>
                    <a:srgbClr val="000000"/>
                  </a:solidFill>
                </a:rPr>
                <a:t>2</a:t>
              </a:r>
              <a:r>
                <a:rPr lang="en-US" altLang="ko-KR" dirty="0">
                  <a:solidFill>
                    <a:srgbClr val="000000"/>
                  </a:solidFill>
                </a:rPr>
                <a:t>O</a:t>
              </a:r>
              <a:r>
                <a:rPr lang="en-US" altLang="ko-KR" sz="1000" dirty="0">
                  <a:solidFill>
                    <a:srgbClr val="000000"/>
                  </a:solidFill>
                </a:rPr>
                <a:t>3</a:t>
              </a:r>
              <a:endParaRPr lang="ko-KR" altLang="en-US" sz="1000" dirty="0">
                <a:solidFill>
                  <a:srgbClr val="000000"/>
                </a:solidFill>
              </a:endParaRPr>
            </a:p>
          </p:txBody>
        </p:sp>
      </p:grpSp>
      <p:sp>
        <p:nvSpPr>
          <p:cNvPr id="39" name="직사각형 38">
            <a:extLst>
              <a:ext uri="{FF2B5EF4-FFF2-40B4-BE49-F238E27FC236}">
                <a16:creationId xmlns:a16="http://schemas.microsoft.com/office/drawing/2014/main" id="{E28D2D33-FCD6-41DA-847A-B3FD1EE67E21}"/>
              </a:ext>
            </a:extLst>
          </p:cNvPr>
          <p:cNvSpPr/>
          <p:nvPr/>
        </p:nvSpPr>
        <p:spPr>
          <a:xfrm>
            <a:off x="6667629" y="3525080"/>
            <a:ext cx="372184" cy="21574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a:solidFill>
                  <a:srgbClr val="000000"/>
                </a:solidFill>
              </a:rPr>
              <a:t>Al</a:t>
            </a:r>
            <a:endParaRPr lang="ko-KR" altLang="en-US" dirty="0">
              <a:solidFill>
                <a:srgbClr val="000000"/>
              </a:solidFill>
            </a:endParaRPr>
          </a:p>
        </p:txBody>
      </p:sp>
      <p:sp>
        <p:nvSpPr>
          <p:cNvPr id="18" name="직사각형 17">
            <a:extLst>
              <a:ext uri="{FF2B5EF4-FFF2-40B4-BE49-F238E27FC236}">
                <a16:creationId xmlns:a16="http://schemas.microsoft.com/office/drawing/2014/main" id="{97F20E19-A2C2-4C02-B415-75AC6F516176}"/>
              </a:ext>
            </a:extLst>
          </p:cNvPr>
          <p:cNvSpPr/>
          <p:nvPr/>
        </p:nvSpPr>
        <p:spPr>
          <a:xfrm>
            <a:off x="2147544" y="5374046"/>
            <a:ext cx="300082" cy="273280"/>
          </a:xfrm>
          <a:prstGeom prst="rect">
            <a:avLst/>
          </a:prstGeom>
        </p:spPr>
        <p:txBody>
          <a:bodyPr wrap="none">
            <a:spAutoFit/>
          </a:bodyPr>
          <a:lstStyle/>
          <a:p>
            <a:pPr>
              <a:lnSpc>
                <a:spcPct val="150000"/>
              </a:lnSpc>
              <a:defRPr lang="ko-KR" altLang="en-US"/>
            </a:pPr>
            <a:r>
              <a:rPr lang="ko-KR" altLang="en-US" sz="900" b="1" dirty="0">
                <a:latin typeface="+mn-ea"/>
              </a:rPr>
              <a:t>▶</a:t>
            </a:r>
          </a:p>
        </p:txBody>
      </p:sp>
      <p:sp>
        <p:nvSpPr>
          <p:cNvPr id="41" name="TextBox 35">
            <a:extLst>
              <a:ext uri="{FF2B5EF4-FFF2-40B4-BE49-F238E27FC236}">
                <a16:creationId xmlns:a16="http://schemas.microsoft.com/office/drawing/2014/main" id="{8568C5E8-7C40-48F2-A758-9FA881ADE765}"/>
              </a:ext>
            </a:extLst>
          </p:cNvPr>
          <p:cNvSpPr txBox="1"/>
          <p:nvPr/>
        </p:nvSpPr>
        <p:spPr>
          <a:xfrm>
            <a:off x="2459139" y="5268668"/>
            <a:ext cx="1196924" cy="614043"/>
          </a:xfrm>
          <a:prstGeom prst="rect">
            <a:avLst/>
          </a:prstGeom>
          <a:noFill/>
        </p:spPr>
        <p:txBody>
          <a:bodyPr wrap="none" lIns="56099" tIns="28049" rIns="56099" bIns="28049">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just">
              <a:lnSpc>
                <a:spcPct val="150000"/>
              </a:lnSpc>
              <a:defRPr lang="ko-KR" altLang="en-US"/>
            </a:pPr>
            <a:r>
              <a:rPr lang="ko-KR" altLang="en-US" sz="1050" b="1" dirty="0">
                <a:solidFill>
                  <a:schemeClr val="tx1">
                    <a:lumMod val="50000"/>
                  </a:schemeClr>
                </a:solidFill>
                <a:latin typeface="Arial"/>
                <a:cs typeface="Arial"/>
              </a:rPr>
              <a:t>•</a:t>
            </a:r>
            <a:r>
              <a:rPr lang="ko-KR" altLang="en-US" sz="1050" b="1" dirty="0">
                <a:solidFill>
                  <a:schemeClr val="tx1">
                    <a:lumMod val="50000"/>
                  </a:schemeClr>
                </a:solidFill>
              </a:rPr>
              <a:t> </a:t>
            </a:r>
            <a:r>
              <a:rPr lang="ko-KR" altLang="en-US" sz="1500" dirty="0">
                <a:solidFill>
                  <a:srgbClr val="000000"/>
                </a:solidFill>
              </a:rPr>
              <a:t>蒸着</a:t>
            </a:r>
            <a:endParaRPr lang="en-US" altLang="ko-KR" sz="1500" b="1" dirty="0">
              <a:solidFill>
                <a:schemeClr val="tx1">
                  <a:lumMod val="50000"/>
                </a:schemeClr>
              </a:solidFill>
              <a:latin typeface="+mn-ea"/>
            </a:endParaRPr>
          </a:p>
          <a:p>
            <a:pPr algn="just">
              <a:lnSpc>
                <a:spcPct val="150000"/>
              </a:lnSpc>
              <a:defRPr lang="ko-KR" altLang="en-US"/>
            </a:pPr>
            <a:r>
              <a:rPr lang="en-US" altLang="ko-KR" sz="1050" b="1" dirty="0">
                <a:latin typeface="+mn-ea"/>
              </a:rPr>
              <a:t>     </a:t>
            </a:r>
            <a:r>
              <a:rPr lang="en-US" altLang="ko-KR" sz="1050" b="1" dirty="0">
                <a:solidFill>
                  <a:srgbClr val="000000"/>
                </a:solidFill>
                <a:latin typeface="+mn-ea"/>
              </a:rPr>
              <a:t>- Ø = 0.8mm</a:t>
            </a:r>
          </a:p>
        </p:txBody>
      </p:sp>
      <p:sp>
        <p:nvSpPr>
          <p:cNvPr id="20" name="TextBox 19">
            <a:extLst>
              <a:ext uri="{FF2B5EF4-FFF2-40B4-BE49-F238E27FC236}">
                <a16:creationId xmlns:a16="http://schemas.microsoft.com/office/drawing/2014/main" id="{62233ED0-8987-42BC-9CDD-3D019FFBA58A}"/>
              </a:ext>
            </a:extLst>
          </p:cNvPr>
          <p:cNvSpPr txBox="1"/>
          <p:nvPr/>
        </p:nvSpPr>
        <p:spPr>
          <a:xfrm>
            <a:off x="4628679" y="5172583"/>
            <a:ext cx="2634763" cy="292388"/>
          </a:xfrm>
          <a:prstGeom prst="rect">
            <a:avLst/>
          </a:prstGeom>
          <a:noFill/>
        </p:spPr>
        <p:txBody>
          <a:bodyPr wrap="square" rtlCol="0">
            <a:spAutoFit/>
          </a:bodyPr>
          <a:lstStyle/>
          <a:p>
            <a:r>
              <a:rPr lang="en-US" altLang="ko-KR" sz="1300" b="1" dirty="0">
                <a:solidFill>
                  <a:srgbClr val="000000"/>
                </a:solidFill>
              </a:rPr>
              <a:t>[</a:t>
            </a:r>
            <a:r>
              <a:rPr lang="ja-JP" altLang="en-US" sz="1300" b="1" dirty="0">
                <a:solidFill>
                  <a:srgbClr val="000000"/>
                </a:solidFill>
              </a:rPr>
              <a:t>マルチコーティング </a:t>
            </a:r>
            <a:r>
              <a:rPr lang="en-US" altLang="ko-KR" sz="1300" b="1" dirty="0">
                <a:solidFill>
                  <a:srgbClr val="000000"/>
                </a:solidFill>
              </a:rPr>
              <a:t>1 ~ 3</a:t>
            </a:r>
            <a:r>
              <a:rPr lang="ko-KR" altLang="en-US" sz="1300" dirty="0"/>
              <a:t> 回</a:t>
            </a:r>
            <a:r>
              <a:rPr lang="en-US" altLang="ko-KR" sz="1300" b="1" dirty="0">
                <a:solidFill>
                  <a:srgbClr val="000000"/>
                </a:solidFill>
              </a:rPr>
              <a:t> ] </a:t>
            </a:r>
            <a:endParaRPr lang="ko-KR" altLang="en-US" sz="1300" b="1" dirty="0">
              <a:solidFill>
                <a:srgbClr val="000000"/>
              </a:solidFill>
            </a:endParaRPr>
          </a:p>
        </p:txBody>
      </p:sp>
      <p:cxnSp>
        <p:nvCxnSpPr>
          <p:cNvPr id="48" name="직선 연결선 47">
            <a:extLst>
              <a:ext uri="{FF2B5EF4-FFF2-40B4-BE49-F238E27FC236}">
                <a16:creationId xmlns:a16="http://schemas.microsoft.com/office/drawing/2014/main" id="{3FF63C82-60AA-42A9-91C8-060BE4A3B758}"/>
              </a:ext>
            </a:extLst>
          </p:cNvPr>
          <p:cNvCxnSpPr>
            <a:cxnSpLocks/>
            <a:stCxn id="20" idx="1"/>
          </p:cNvCxnSpPr>
          <p:nvPr/>
        </p:nvCxnSpPr>
        <p:spPr>
          <a:xfrm flipH="1" flipV="1">
            <a:off x="2658299" y="5317861"/>
            <a:ext cx="1970380" cy="916"/>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직선 화살표 연결선 49">
            <a:extLst>
              <a:ext uri="{FF2B5EF4-FFF2-40B4-BE49-F238E27FC236}">
                <a16:creationId xmlns:a16="http://schemas.microsoft.com/office/drawing/2014/main" id="{40AE869D-BDC0-4559-945B-F121D8384F0B}"/>
              </a:ext>
            </a:extLst>
          </p:cNvPr>
          <p:cNvCxnSpPr>
            <a:cxnSpLocks/>
          </p:cNvCxnSpPr>
          <p:nvPr/>
        </p:nvCxnSpPr>
        <p:spPr>
          <a:xfrm flipV="1">
            <a:off x="2658297" y="5057836"/>
            <a:ext cx="0" cy="2600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직선 연결선 58">
            <a:extLst>
              <a:ext uri="{FF2B5EF4-FFF2-40B4-BE49-F238E27FC236}">
                <a16:creationId xmlns:a16="http://schemas.microsoft.com/office/drawing/2014/main" id="{BE388A5A-590F-4573-92B3-070449C10DE1}"/>
              </a:ext>
            </a:extLst>
          </p:cNvPr>
          <p:cNvCxnSpPr>
            <a:cxnSpLocks/>
          </p:cNvCxnSpPr>
          <p:nvPr/>
        </p:nvCxnSpPr>
        <p:spPr>
          <a:xfrm flipH="1">
            <a:off x="7039814" y="5317860"/>
            <a:ext cx="6448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직선 연결선 60">
            <a:extLst>
              <a:ext uri="{FF2B5EF4-FFF2-40B4-BE49-F238E27FC236}">
                <a16:creationId xmlns:a16="http://schemas.microsoft.com/office/drawing/2014/main" id="{47CD2F46-368E-4252-9A79-F1FA43E3C068}"/>
              </a:ext>
            </a:extLst>
          </p:cNvPr>
          <p:cNvCxnSpPr>
            <a:cxnSpLocks/>
          </p:cNvCxnSpPr>
          <p:nvPr/>
        </p:nvCxnSpPr>
        <p:spPr>
          <a:xfrm flipV="1">
            <a:off x="7660640" y="4797813"/>
            <a:ext cx="0" cy="520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직선 연결선 62">
            <a:extLst>
              <a:ext uri="{FF2B5EF4-FFF2-40B4-BE49-F238E27FC236}">
                <a16:creationId xmlns:a16="http://schemas.microsoft.com/office/drawing/2014/main" id="{02522B85-8312-474A-A695-1F86822FB3A3}"/>
              </a:ext>
            </a:extLst>
          </p:cNvPr>
          <p:cNvCxnSpPr/>
          <p:nvPr/>
        </p:nvCxnSpPr>
        <p:spPr>
          <a:xfrm flipH="1">
            <a:off x="7442946" y="4797813"/>
            <a:ext cx="217694" cy="0"/>
          </a:xfrm>
          <a:prstGeom prst="line">
            <a:avLst/>
          </a:prstGeom>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CF246E55-B4A3-4DA3-9B7A-0A979A05769A}"/>
              </a:ext>
            </a:extLst>
          </p:cNvPr>
          <p:cNvSpPr txBox="1"/>
          <p:nvPr/>
        </p:nvSpPr>
        <p:spPr>
          <a:xfrm>
            <a:off x="2150332" y="4104698"/>
            <a:ext cx="1315002" cy="323165"/>
          </a:xfrm>
          <a:prstGeom prst="rect">
            <a:avLst/>
          </a:prstGeom>
          <a:noFill/>
        </p:spPr>
        <p:txBody>
          <a:bodyPr wrap="square" rtlCol="0">
            <a:spAutoFit/>
          </a:bodyPr>
          <a:lstStyle/>
          <a:p>
            <a:r>
              <a:rPr lang="en-US" altLang="ko-KR" sz="1500" dirty="0">
                <a:solidFill>
                  <a:srgbClr val="000000"/>
                </a:solidFill>
              </a:rPr>
              <a:t>O</a:t>
            </a:r>
            <a:r>
              <a:rPr lang="en-US" altLang="ko-KR" sz="1000" dirty="0">
                <a:solidFill>
                  <a:srgbClr val="000000"/>
                </a:solidFill>
              </a:rPr>
              <a:t>2</a:t>
            </a:r>
            <a:r>
              <a:rPr lang="ja-JP" altLang="ko-KR" sz="1300" b="1" dirty="0">
                <a:latin typeface="Bodoni MT Poster Compressed" panose="02070706080601050204" pitchFamily="18" charset="0"/>
              </a:rPr>
              <a:t>プラズマ</a:t>
            </a:r>
            <a:endParaRPr lang="ko-KR" altLang="en-US" sz="1300" b="1" dirty="0">
              <a:solidFill>
                <a:srgbClr val="000000"/>
              </a:solidFill>
              <a:latin typeface="Bodoni MT Poster Compressed" panose="02070706080601050204" pitchFamily="18" charset="0"/>
            </a:endParaRPr>
          </a:p>
        </p:txBody>
      </p:sp>
      <p:sp>
        <p:nvSpPr>
          <p:cNvPr id="65" name="TextBox 64">
            <a:extLst>
              <a:ext uri="{FF2B5EF4-FFF2-40B4-BE49-F238E27FC236}">
                <a16:creationId xmlns:a16="http://schemas.microsoft.com/office/drawing/2014/main" id="{2D05156E-8F3C-48F2-BCF8-AF6B8066D531}"/>
              </a:ext>
            </a:extLst>
          </p:cNvPr>
          <p:cNvSpPr txBox="1"/>
          <p:nvPr/>
        </p:nvSpPr>
        <p:spPr>
          <a:xfrm>
            <a:off x="3479975" y="4095037"/>
            <a:ext cx="1230066" cy="292388"/>
          </a:xfrm>
          <a:prstGeom prst="rect">
            <a:avLst/>
          </a:prstGeom>
          <a:noFill/>
        </p:spPr>
        <p:txBody>
          <a:bodyPr wrap="square" rtlCol="0">
            <a:spAutoFit/>
          </a:bodyPr>
          <a:lstStyle/>
          <a:p>
            <a:r>
              <a:rPr lang="ja-JP" altLang="en-US" sz="1300" b="1" dirty="0"/>
              <a:t>コーティング</a:t>
            </a:r>
          </a:p>
        </p:txBody>
      </p:sp>
      <p:sp>
        <p:nvSpPr>
          <p:cNvPr id="66" name="TextBox 65">
            <a:extLst>
              <a:ext uri="{FF2B5EF4-FFF2-40B4-BE49-F238E27FC236}">
                <a16:creationId xmlns:a16="http://schemas.microsoft.com/office/drawing/2014/main" id="{428F0601-9647-4DC0-A681-5BE25C854578}"/>
              </a:ext>
            </a:extLst>
          </p:cNvPr>
          <p:cNvSpPr txBox="1"/>
          <p:nvPr/>
        </p:nvSpPr>
        <p:spPr>
          <a:xfrm>
            <a:off x="5056938" y="4074936"/>
            <a:ext cx="1315002" cy="338554"/>
          </a:xfrm>
          <a:prstGeom prst="rect">
            <a:avLst/>
          </a:prstGeom>
          <a:noFill/>
        </p:spPr>
        <p:txBody>
          <a:bodyPr wrap="square" rtlCol="0">
            <a:spAutoFit/>
          </a:bodyPr>
          <a:lstStyle/>
          <a:p>
            <a:r>
              <a:rPr lang="ja-JP" altLang="ko-KR" sz="1600" b="1" dirty="0"/>
              <a:t>ベーク</a:t>
            </a:r>
          </a:p>
        </p:txBody>
      </p:sp>
      <p:sp>
        <p:nvSpPr>
          <p:cNvPr id="67" name="TextBox 66">
            <a:extLst>
              <a:ext uri="{FF2B5EF4-FFF2-40B4-BE49-F238E27FC236}">
                <a16:creationId xmlns:a16="http://schemas.microsoft.com/office/drawing/2014/main" id="{A622E757-9DC5-48FA-9446-3C80BDA999EE}"/>
              </a:ext>
            </a:extLst>
          </p:cNvPr>
          <p:cNvSpPr txBox="1"/>
          <p:nvPr/>
        </p:nvSpPr>
        <p:spPr>
          <a:xfrm>
            <a:off x="6583586" y="4083991"/>
            <a:ext cx="1315002" cy="323165"/>
          </a:xfrm>
          <a:prstGeom prst="rect">
            <a:avLst/>
          </a:prstGeom>
          <a:noFill/>
        </p:spPr>
        <p:txBody>
          <a:bodyPr wrap="square" rtlCol="0">
            <a:spAutoFit/>
          </a:bodyPr>
          <a:lstStyle/>
          <a:p>
            <a:r>
              <a:rPr lang="ko-KR" altLang="en-US" sz="1500" dirty="0">
                <a:solidFill>
                  <a:srgbClr val="000000"/>
                </a:solidFill>
              </a:rPr>
              <a:t>蒸着</a:t>
            </a:r>
          </a:p>
        </p:txBody>
      </p:sp>
      <p:pic>
        <p:nvPicPr>
          <p:cNvPr id="47" name="Picture 3">
            <a:extLst>
              <a:ext uri="{FF2B5EF4-FFF2-40B4-BE49-F238E27FC236}">
                <a16:creationId xmlns:a16="http://schemas.microsoft.com/office/drawing/2014/main" id="{763A181B-93E6-4072-9F6D-C2B44FB4D6A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4687" y="0"/>
            <a:ext cx="674012" cy="662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 name="그림 48">
            <a:extLst>
              <a:ext uri="{FF2B5EF4-FFF2-40B4-BE49-F238E27FC236}">
                <a16:creationId xmlns:a16="http://schemas.microsoft.com/office/drawing/2014/main" id="{2599FDA0-71DE-4F5D-B5E5-60A171AA37B5}"/>
              </a:ext>
            </a:extLst>
          </p:cNvPr>
          <p:cNvPicPr>
            <a:picLocks noChangeAspect="1"/>
          </p:cNvPicPr>
          <p:nvPr/>
        </p:nvPicPr>
        <p:blipFill>
          <a:blip r:embed="rId5"/>
          <a:stretch>
            <a:fillRect/>
          </a:stretch>
        </p:blipFill>
        <p:spPr>
          <a:xfrm>
            <a:off x="8358699" y="40234"/>
            <a:ext cx="785301" cy="582401"/>
          </a:xfrm>
          <a:prstGeom prst="rect">
            <a:avLst/>
          </a:prstGeom>
        </p:spPr>
      </p:pic>
      <p:sp>
        <p:nvSpPr>
          <p:cNvPr id="45" name="TextBox 44">
            <a:extLst>
              <a:ext uri="{FF2B5EF4-FFF2-40B4-BE49-F238E27FC236}">
                <a16:creationId xmlns:a16="http://schemas.microsoft.com/office/drawing/2014/main" id="{14D34FE7-6BEF-42EF-8CDE-AED138DF5885}"/>
              </a:ext>
            </a:extLst>
          </p:cNvPr>
          <p:cNvSpPr txBox="1"/>
          <p:nvPr/>
        </p:nvSpPr>
        <p:spPr>
          <a:xfrm>
            <a:off x="2145756" y="4818099"/>
            <a:ext cx="2217715" cy="253916"/>
          </a:xfrm>
          <a:prstGeom prst="rect">
            <a:avLst/>
          </a:prstGeom>
          <a:noFill/>
        </p:spPr>
        <p:txBody>
          <a:bodyPr wrap="square" rtlCol="0">
            <a:spAutoFit/>
          </a:bodyPr>
          <a:lstStyle/>
          <a:p>
            <a:r>
              <a:rPr lang="en-US" altLang="ko-KR" sz="1050" b="1" dirty="0">
                <a:solidFill>
                  <a:srgbClr val="000000"/>
                </a:solidFill>
                <a:latin typeface="+mn-ea"/>
              </a:rPr>
              <a:t>- 500rpm 10s -&gt;3000rpm 60s</a:t>
            </a:r>
            <a:endParaRPr lang="ko-KR" altLang="en-US" sz="1050" dirty="0"/>
          </a:p>
        </p:txBody>
      </p:sp>
      <p:sp>
        <p:nvSpPr>
          <p:cNvPr id="60" name="TextBox 59">
            <a:extLst>
              <a:ext uri="{FF2B5EF4-FFF2-40B4-BE49-F238E27FC236}">
                <a16:creationId xmlns:a16="http://schemas.microsoft.com/office/drawing/2014/main" id="{48A4F566-9707-4C1E-9CFC-CB3F5FACD498}"/>
              </a:ext>
            </a:extLst>
          </p:cNvPr>
          <p:cNvSpPr txBox="1"/>
          <p:nvPr/>
        </p:nvSpPr>
        <p:spPr>
          <a:xfrm>
            <a:off x="1406525" y="6467475"/>
            <a:ext cx="6473825" cy="219075"/>
          </a:xfrm>
          <a:prstGeom prst="rect">
            <a:avLst/>
          </a:prstGeom>
          <a:noFill/>
        </p:spPr>
        <p:txBody>
          <a:bodyPr>
            <a:spAutoFit/>
          </a:bodyPr>
          <a:lstStyle/>
          <a:p>
            <a:pPr algn="ctr" eaLnBrk="1" latinLnBrk="1" hangingPunct="1">
              <a:defRPr/>
            </a:pPr>
            <a:r>
              <a:rPr lang="en-US" altLang="ko-KR" sz="825" b="1" dirty="0">
                <a:solidFill>
                  <a:srgbClr val="000000"/>
                </a:solidFill>
                <a:latin typeface="Times New Roman" panose="02020603050405020304" pitchFamily="18" charset="0"/>
                <a:cs typeface="Times New Roman" panose="02020603050405020304" pitchFamily="18" charset="0"/>
              </a:rPr>
              <a:t>Technical Exchange </a:t>
            </a:r>
            <a:r>
              <a:rPr lang="en-US" altLang="ko-KR" sz="825" b="1" dirty="0" err="1">
                <a:solidFill>
                  <a:srgbClr val="000000"/>
                </a:solidFill>
                <a:latin typeface="Times New Roman" panose="02020603050405020304" pitchFamily="18" charset="0"/>
                <a:cs typeface="Times New Roman" panose="02020603050405020304" pitchFamily="18" charset="0"/>
              </a:rPr>
              <a:t>Meeeting</a:t>
            </a:r>
            <a:r>
              <a:rPr lang="en-US" altLang="ko-KR" sz="825" b="1" dirty="0">
                <a:solidFill>
                  <a:srgbClr val="000000"/>
                </a:solidFill>
                <a:latin typeface="Times New Roman" panose="02020603050405020304" pitchFamily="18" charset="0"/>
                <a:cs typeface="Times New Roman" panose="02020603050405020304" pitchFamily="18" charset="0"/>
              </a:rPr>
              <a:t> 2018, 01 September, </a:t>
            </a:r>
            <a:r>
              <a:rPr lang="en-US" altLang="ko-KR" sz="825" b="1" dirty="0" err="1">
                <a:solidFill>
                  <a:srgbClr val="000000"/>
                </a:solidFill>
                <a:latin typeface="Times New Roman" panose="02020603050405020304" pitchFamily="18" charset="0"/>
                <a:cs typeface="Times New Roman" panose="02020603050405020304" pitchFamily="18" charset="0"/>
              </a:rPr>
              <a:t>Ecentum</a:t>
            </a:r>
            <a:r>
              <a:rPr lang="en-US" altLang="ko-KR" sz="825" b="1" dirty="0">
                <a:solidFill>
                  <a:srgbClr val="000000"/>
                </a:solidFill>
                <a:latin typeface="Times New Roman" panose="02020603050405020304" pitchFamily="18" charset="0"/>
                <a:cs typeface="Times New Roman" panose="02020603050405020304" pitchFamily="18" charset="0"/>
              </a:rPr>
              <a:t> Hotel, Busan, Korea</a:t>
            </a:r>
            <a:endParaRPr lang="ko-KR" altLang="en-US" sz="825" b="1" dirty="0">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50475" y="857250"/>
            <a:ext cx="7886700" cy="707087"/>
          </a:xfrm>
        </p:spPr>
        <p:txBody>
          <a:bodyPr/>
          <a:lstStyle/>
          <a:p>
            <a:pPr lvl="0">
              <a:defRPr lang="ko-KR" altLang="en-US"/>
            </a:pPr>
            <a:r>
              <a:rPr lang="ja-JP" altLang="ko-KR" sz="5000" dirty="0">
                <a:solidFill>
                  <a:srgbClr val="000000"/>
                </a:solidFill>
                <a:effectLst/>
              </a:rPr>
              <a:t>結果</a:t>
            </a:r>
            <a:r>
              <a:rPr lang="en-US" altLang="ko-KR" dirty="0">
                <a:solidFill>
                  <a:schemeClr val="tx1">
                    <a:lumMod val="50000"/>
                  </a:schemeClr>
                </a:solidFill>
                <a:effectLst/>
              </a:rPr>
              <a:t>(I-V</a:t>
            </a:r>
            <a:r>
              <a:rPr lang="ja-JP" altLang="ko-KR" sz="5000" dirty="0">
                <a:solidFill>
                  <a:srgbClr val="000000"/>
                </a:solidFill>
                <a:effectLst/>
              </a:rPr>
              <a:t>測定</a:t>
            </a:r>
            <a:r>
              <a:rPr lang="en-US" altLang="ko-KR" dirty="0">
                <a:solidFill>
                  <a:schemeClr val="tx1">
                    <a:lumMod val="50000"/>
                  </a:schemeClr>
                </a:solidFill>
                <a:effectLst/>
              </a:rPr>
              <a:t>)</a:t>
            </a:r>
            <a:endParaRPr lang="ko-KR" altLang="en-US" dirty="0">
              <a:solidFill>
                <a:schemeClr val="tx1">
                  <a:lumMod val="50000"/>
                </a:schemeClr>
              </a:solidFill>
              <a:effectLst/>
            </a:endParaRPr>
          </a:p>
        </p:txBody>
      </p:sp>
      <p:sp>
        <p:nvSpPr>
          <p:cNvPr id="13" name="슬라이드 번호 개체 틀 5"/>
          <p:cNvSpPr>
            <a:spLocks noGrp="1"/>
          </p:cNvSpPr>
          <p:nvPr>
            <p:ph type="sldNum" sz="quarter" idx="11"/>
          </p:nvPr>
        </p:nvSpPr>
        <p:spPr/>
        <p:txBody>
          <a:bodyPr/>
          <a:lstStyle/>
          <a:p>
            <a:pPr lvl="0">
              <a:defRPr lang="ko-KR" altLang="en-US"/>
            </a:pPr>
            <a:r>
              <a:rPr lang="en-US" altLang="en-US" dirty="0"/>
              <a:t>5</a:t>
            </a:r>
          </a:p>
        </p:txBody>
      </p:sp>
      <p:cxnSp>
        <p:nvCxnSpPr>
          <p:cNvPr id="26" name="직선 연결선 4"/>
          <p:cNvCxnSpPr/>
          <p:nvPr/>
        </p:nvCxnSpPr>
        <p:spPr>
          <a:xfrm>
            <a:off x="0" y="1556240"/>
            <a:ext cx="9370402"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6" name="직사각형 5">
            <a:extLst>
              <a:ext uri="{FF2B5EF4-FFF2-40B4-BE49-F238E27FC236}">
                <a16:creationId xmlns:a16="http://schemas.microsoft.com/office/drawing/2014/main" id="{0629AAEF-9A1F-45D4-98A7-0B42F2A6A1C6}"/>
              </a:ext>
            </a:extLst>
          </p:cNvPr>
          <p:cNvSpPr/>
          <p:nvPr/>
        </p:nvSpPr>
        <p:spPr>
          <a:xfrm>
            <a:off x="224960" y="1556240"/>
            <a:ext cx="8919039" cy="40473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aphicFrame>
        <p:nvGraphicFramePr>
          <p:cNvPr id="7" name="개체 6">
            <a:extLst>
              <a:ext uri="{FF2B5EF4-FFF2-40B4-BE49-F238E27FC236}">
                <a16:creationId xmlns:a16="http://schemas.microsoft.com/office/drawing/2014/main" id="{E53D3790-DD26-4AFF-AEFA-AEF38484A697}"/>
              </a:ext>
            </a:extLst>
          </p:cNvPr>
          <p:cNvGraphicFramePr>
            <a:graphicFrameLocks noChangeAspect="1"/>
          </p:cNvGraphicFramePr>
          <p:nvPr>
            <p:extLst>
              <p:ext uri="{D42A27DB-BD31-4B8C-83A1-F6EECF244321}">
                <p14:modId xmlns:p14="http://schemas.microsoft.com/office/powerpoint/2010/main" val="3906767888"/>
              </p:ext>
            </p:extLst>
          </p:nvPr>
        </p:nvGraphicFramePr>
        <p:xfrm>
          <a:off x="46300" y="1701113"/>
          <a:ext cx="4289532" cy="3032585"/>
        </p:xfrm>
        <a:graphic>
          <a:graphicData uri="http://schemas.openxmlformats.org/presentationml/2006/ole">
            <mc:AlternateContent xmlns:mc="http://schemas.openxmlformats.org/markup-compatibility/2006">
              <mc:Choice xmlns:v="urn:schemas-microsoft-com:vml" Requires="v">
                <p:oleObj spid="_x0000_s13455" name="Graph" r:id="rId4" imgW="4279680" imgH="3025440" progId="Origin50.Graph">
                  <p:embed/>
                </p:oleObj>
              </mc:Choice>
              <mc:Fallback>
                <p:oleObj name="Graph" r:id="rId4" imgW="4279680" imgH="3025440" progId="Origin50.Graph">
                  <p:embed/>
                  <p:pic>
                    <p:nvPicPr>
                      <p:cNvPr id="0" name=""/>
                      <p:cNvPicPr/>
                      <p:nvPr/>
                    </p:nvPicPr>
                    <p:blipFill>
                      <a:blip r:embed="rId5"/>
                      <a:stretch>
                        <a:fillRect/>
                      </a:stretch>
                    </p:blipFill>
                    <p:spPr>
                      <a:xfrm>
                        <a:off x="46300" y="1701113"/>
                        <a:ext cx="4289532" cy="3032585"/>
                      </a:xfrm>
                      <a:prstGeom prst="rect">
                        <a:avLst/>
                      </a:prstGeom>
                    </p:spPr>
                  </p:pic>
                </p:oleObj>
              </mc:Fallback>
            </mc:AlternateContent>
          </a:graphicData>
        </a:graphic>
      </p:graphicFrame>
      <p:graphicFrame>
        <p:nvGraphicFramePr>
          <p:cNvPr id="9" name="개체 8">
            <a:extLst>
              <a:ext uri="{FF2B5EF4-FFF2-40B4-BE49-F238E27FC236}">
                <a16:creationId xmlns:a16="http://schemas.microsoft.com/office/drawing/2014/main" id="{BF824378-F120-4FA2-9625-939610E238F3}"/>
              </a:ext>
            </a:extLst>
          </p:cNvPr>
          <p:cNvGraphicFramePr>
            <a:graphicFrameLocks noChangeAspect="1"/>
          </p:cNvGraphicFramePr>
          <p:nvPr>
            <p:extLst>
              <p:ext uri="{D42A27DB-BD31-4B8C-83A1-F6EECF244321}">
                <p14:modId xmlns:p14="http://schemas.microsoft.com/office/powerpoint/2010/main" val="479356582"/>
              </p:ext>
            </p:extLst>
          </p:nvPr>
        </p:nvGraphicFramePr>
        <p:xfrm>
          <a:off x="5980824" y="1701112"/>
          <a:ext cx="4364607" cy="3032586"/>
        </p:xfrm>
        <a:graphic>
          <a:graphicData uri="http://schemas.openxmlformats.org/presentationml/2006/ole">
            <mc:AlternateContent xmlns:mc="http://schemas.openxmlformats.org/markup-compatibility/2006">
              <mc:Choice xmlns:v="urn:schemas-microsoft-com:vml" Requires="v">
                <p:oleObj spid="_x0000_s13456" name="Graph" r:id="rId6" imgW="4279680" imgH="3025440" progId="Origin50.Graph">
                  <p:embed/>
                </p:oleObj>
              </mc:Choice>
              <mc:Fallback>
                <p:oleObj name="Graph" r:id="rId6" imgW="4279680" imgH="3025440" progId="Origin50.Graph">
                  <p:embed/>
                  <p:pic>
                    <p:nvPicPr>
                      <p:cNvPr id="0" name=""/>
                      <p:cNvPicPr/>
                      <p:nvPr/>
                    </p:nvPicPr>
                    <p:blipFill>
                      <a:blip r:embed="rId7"/>
                      <a:stretch>
                        <a:fillRect/>
                      </a:stretch>
                    </p:blipFill>
                    <p:spPr>
                      <a:xfrm>
                        <a:off x="5980824" y="1701112"/>
                        <a:ext cx="4364607" cy="3032586"/>
                      </a:xfrm>
                      <a:prstGeom prst="rect">
                        <a:avLst/>
                      </a:prstGeom>
                    </p:spPr>
                  </p:pic>
                </p:oleObj>
              </mc:Fallback>
            </mc:AlternateContent>
          </a:graphicData>
        </a:graphic>
      </p:graphicFrame>
      <p:graphicFrame>
        <p:nvGraphicFramePr>
          <p:cNvPr id="10" name="개체 9">
            <a:extLst>
              <a:ext uri="{FF2B5EF4-FFF2-40B4-BE49-F238E27FC236}">
                <a16:creationId xmlns:a16="http://schemas.microsoft.com/office/drawing/2014/main" id="{8C842BAD-3D5D-4D50-A693-E31DBB211085}"/>
              </a:ext>
            </a:extLst>
          </p:cNvPr>
          <p:cNvGraphicFramePr>
            <a:graphicFrameLocks noChangeAspect="1"/>
          </p:cNvGraphicFramePr>
          <p:nvPr>
            <p:extLst>
              <p:ext uri="{D42A27DB-BD31-4B8C-83A1-F6EECF244321}">
                <p14:modId xmlns:p14="http://schemas.microsoft.com/office/powerpoint/2010/main" val="2981709352"/>
              </p:ext>
            </p:extLst>
          </p:nvPr>
        </p:nvGraphicFramePr>
        <p:xfrm>
          <a:off x="2988136" y="1697763"/>
          <a:ext cx="4279900" cy="3025775"/>
        </p:xfrm>
        <a:graphic>
          <a:graphicData uri="http://schemas.openxmlformats.org/presentationml/2006/ole">
            <mc:AlternateContent xmlns:mc="http://schemas.openxmlformats.org/markup-compatibility/2006">
              <mc:Choice xmlns:v="urn:schemas-microsoft-com:vml" Requires="v">
                <p:oleObj spid="_x0000_s13457" name="Graph" r:id="rId8" imgW="4279680" imgH="3025440" progId="Origin50.Graph">
                  <p:embed/>
                </p:oleObj>
              </mc:Choice>
              <mc:Fallback>
                <p:oleObj name="Graph" r:id="rId8" imgW="4279680" imgH="3025440" progId="Origin50.Graph">
                  <p:embed/>
                  <p:pic>
                    <p:nvPicPr>
                      <p:cNvPr id="0" name=""/>
                      <p:cNvPicPr/>
                      <p:nvPr/>
                    </p:nvPicPr>
                    <p:blipFill>
                      <a:blip r:embed="rId9"/>
                      <a:stretch>
                        <a:fillRect/>
                      </a:stretch>
                    </p:blipFill>
                    <p:spPr>
                      <a:xfrm>
                        <a:off x="2988136" y="1697763"/>
                        <a:ext cx="4279900" cy="3025775"/>
                      </a:xfrm>
                      <a:prstGeom prst="rect">
                        <a:avLst/>
                      </a:prstGeom>
                    </p:spPr>
                  </p:pic>
                </p:oleObj>
              </mc:Fallback>
            </mc:AlternateContent>
          </a:graphicData>
        </a:graphic>
      </p:graphicFrame>
      <p:sp>
        <p:nvSpPr>
          <p:cNvPr id="3" name="직사각형 2">
            <a:extLst>
              <a:ext uri="{FF2B5EF4-FFF2-40B4-BE49-F238E27FC236}">
                <a16:creationId xmlns:a16="http://schemas.microsoft.com/office/drawing/2014/main" id="{ED809E90-FACD-40AA-A112-05FFD1D1E1FB}"/>
              </a:ext>
            </a:extLst>
          </p:cNvPr>
          <p:cNvSpPr/>
          <p:nvPr/>
        </p:nvSpPr>
        <p:spPr>
          <a:xfrm>
            <a:off x="224960" y="6242302"/>
            <a:ext cx="8919040" cy="6156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직사각형 3">
            <a:extLst>
              <a:ext uri="{FF2B5EF4-FFF2-40B4-BE49-F238E27FC236}">
                <a16:creationId xmlns:a16="http://schemas.microsoft.com/office/drawing/2014/main" id="{826C50FB-2AA8-4F8B-B313-840C06BA1CBC}"/>
              </a:ext>
            </a:extLst>
          </p:cNvPr>
          <p:cNvSpPr/>
          <p:nvPr/>
        </p:nvSpPr>
        <p:spPr>
          <a:xfrm>
            <a:off x="224960" y="5301760"/>
            <a:ext cx="8074978" cy="13100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직사각형 4">
            <a:extLst>
              <a:ext uri="{FF2B5EF4-FFF2-40B4-BE49-F238E27FC236}">
                <a16:creationId xmlns:a16="http://schemas.microsoft.com/office/drawing/2014/main" id="{A586D1D5-0776-4643-9265-D23275AB298A}"/>
              </a:ext>
            </a:extLst>
          </p:cNvPr>
          <p:cNvSpPr/>
          <p:nvPr/>
        </p:nvSpPr>
        <p:spPr>
          <a:xfrm>
            <a:off x="8956431" y="5301760"/>
            <a:ext cx="187568" cy="1028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14" name="Picture 3">
            <a:extLst>
              <a:ext uri="{FF2B5EF4-FFF2-40B4-BE49-F238E27FC236}">
                <a16:creationId xmlns:a16="http://schemas.microsoft.com/office/drawing/2014/main" id="{60CA28AA-10D2-411A-A3FE-12F72562090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84687" y="0"/>
            <a:ext cx="674012" cy="662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그림 14">
            <a:extLst>
              <a:ext uri="{FF2B5EF4-FFF2-40B4-BE49-F238E27FC236}">
                <a16:creationId xmlns:a16="http://schemas.microsoft.com/office/drawing/2014/main" id="{31A0E7B8-2E3F-4CB8-BB03-368EE5243283}"/>
              </a:ext>
            </a:extLst>
          </p:cNvPr>
          <p:cNvPicPr>
            <a:picLocks noChangeAspect="1"/>
          </p:cNvPicPr>
          <p:nvPr/>
        </p:nvPicPr>
        <p:blipFill>
          <a:blip r:embed="rId11"/>
          <a:stretch>
            <a:fillRect/>
          </a:stretch>
        </p:blipFill>
        <p:spPr>
          <a:xfrm>
            <a:off x="8358699" y="40234"/>
            <a:ext cx="785301" cy="582401"/>
          </a:xfrm>
          <a:prstGeom prst="rect">
            <a:avLst/>
          </a:prstGeom>
        </p:spPr>
      </p:pic>
      <p:sp>
        <p:nvSpPr>
          <p:cNvPr id="12" name="TextBox 11">
            <a:extLst>
              <a:ext uri="{FF2B5EF4-FFF2-40B4-BE49-F238E27FC236}">
                <a16:creationId xmlns:a16="http://schemas.microsoft.com/office/drawing/2014/main" id="{0B8C28FC-5DD1-4A0C-B196-6B4E3DEAEE6E}"/>
              </a:ext>
            </a:extLst>
          </p:cNvPr>
          <p:cNvSpPr txBox="1"/>
          <p:nvPr/>
        </p:nvSpPr>
        <p:spPr>
          <a:xfrm>
            <a:off x="812494" y="4097104"/>
            <a:ext cx="2919194" cy="369332"/>
          </a:xfrm>
          <a:prstGeom prst="rect">
            <a:avLst/>
          </a:prstGeom>
          <a:noFill/>
        </p:spPr>
        <p:txBody>
          <a:bodyPr wrap="square" rtlCol="0">
            <a:spAutoFit/>
          </a:bodyPr>
          <a:lstStyle/>
          <a:p>
            <a:r>
              <a:rPr lang="ja-JP" altLang="ko-KR" dirty="0">
                <a:solidFill>
                  <a:srgbClr val="000000"/>
                </a:solidFill>
                <a:latin typeface="Arial" panose="020B0604020202020204" pitchFamily="34" charset="0"/>
                <a:cs typeface="Arial" panose="020B0604020202020204" pitchFamily="34" charset="0"/>
              </a:rPr>
              <a:t>1</a:t>
            </a:r>
            <a:r>
              <a:rPr lang="ja-JP" altLang="ko-KR" b="1" dirty="0">
                <a:solidFill>
                  <a:srgbClr val="000000"/>
                </a:solidFill>
                <a:latin typeface="Arial" panose="020B0604020202020204" pitchFamily="34" charset="0"/>
                <a:cs typeface="Arial" panose="020B0604020202020204" pitchFamily="34" charset="0"/>
              </a:rPr>
              <a:t>回コーティング</a:t>
            </a:r>
            <a:endParaRPr lang="ko-KR" altLang="en-US" b="1" dirty="0">
              <a:solidFill>
                <a:srgbClr val="000000"/>
              </a:solidFill>
              <a:latin typeface="Arial" panose="020B0604020202020204" pitchFamily="34" charset="0"/>
              <a:cs typeface="Arial" panose="020B0604020202020204" pitchFamily="34" charset="0"/>
            </a:endParaRPr>
          </a:p>
        </p:txBody>
      </p:sp>
      <p:sp>
        <p:nvSpPr>
          <p:cNvPr id="16" name="사각형: 둥근 모서리 15">
            <a:extLst>
              <a:ext uri="{FF2B5EF4-FFF2-40B4-BE49-F238E27FC236}">
                <a16:creationId xmlns:a16="http://schemas.microsoft.com/office/drawing/2014/main" id="{BCB8669C-4E4A-4B43-9E81-80F16852C171}"/>
              </a:ext>
            </a:extLst>
          </p:cNvPr>
          <p:cNvSpPr/>
          <p:nvPr/>
        </p:nvSpPr>
        <p:spPr>
          <a:xfrm>
            <a:off x="504832" y="4723538"/>
            <a:ext cx="8432903" cy="816246"/>
          </a:xfrm>
          <a:prstGeom prst="roundRect">
            <a:avLst/>
          </a:prstGeom>
          <a:solidFill>
            <a:schemeClr val="bg1"/>
          </a:solidFill>
          <a:ln w="57150">
            <a:solidFill>
              <a:schemeClr val="accent1">
                <a:lumMod val="75000"/>
              </a:schemeClr>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lumMod val="50000"/>
                  </a:schemeClr>
                </a:solidFill>
              </a:rPr>
              <a:t>マルチコーティング</a:t>
            </a:r>
            <a:r>
              <a:rPr lang="ja-JP" altLang="ko-KR" sz="2400" b="1" dirty="0">
                <a:solidFill>
                  <a:schemeClr val="tx1">
                    <a:lumMod val="50000"/>
                  </a:schemeClr>
                </a:solidFill>
              </a:rPr>
              <a:t>をするほど</a:t>
            </a:r>
            <a:r>
              <a:rPr lang="ja-JP" altLang="en-US" sz="2400" b="1" dirty="0">
                <a:solidFill>
                  <a:schemeClr val="tx1">
                    <a:lumMod val="50000"/>
                  </a:schemeClr>
                </a:solidFill>
              </a:rPr>
              <a:t>漏洩電流</a:t>
            </a:r>
            <a:r>
              <a:rPr lang="ja-JP" altLang="ko-KR" sz="2400" b="1" dirty="0">
                <a:solidFill>
                  <a:schemeClr val="tx1">
                    <a:lumMod val="50000"/>
                  </a:schemeClr>
                </a:solidFill>
              </a:rPr>
              <a:t>が低くなって</a:t>
            </a:r>
            <a:endParaRPr lang="en-US" altLang="ja-JP" sz="2400" b="1" dirty="0">
              <a:solidFill>
                <a:schemeClr val="tx1">
                  <a:lumMod val="50000"/>
                </a:schemeClr>
              </a:solidFill>
            </a:endParaRPr>
          </a:p>
          <a:p>
            <a:pPr algn="ctr"/>
            <a:r>
              <a:rPr lang="ja-JP" altLang="en-US" sz="2400" b="1" dirty="0">
                <a:solidFill>
                  <a:schemeClr val="tx1">
                    <a:lumMod val="50000"/>
                  </a:schemeClr>
                </a:solidFill>
              </a:rPr>
              <a:t>絶縁強盗</a:t>
            </a:r>
            <a:r>
              <a:rPr lang="ja-JP" altLang="ko-KR" sz="2400" b="1" dirty="0">
                <a:solidFill>
                  <a:schemeClr val="tx1">
                    <a:lumMod val="50000"/>
                  </a:schemeClr>
                </a:solidFill>
              </a:rPr>
              <a:t>は高くなる。</a:t>
            </a:r>
            <a:endParaRPr lang="ko-KR" altLang="en-US" sz="2200" b="1" dirty="0">
              <a:solidFill>
                <a:schemeClr val="tx1">
                  <a:lumMod val="50000"/>
                </a:schemeClr>
              </a:solidFill>
              <a:latin typeface="Bahnschrift" panose="020B0502040204020203" pitchFamily="34" charset="0"/>
            </a:endParaRPr>
          </a:p>
        </p:txBody>
      </p:sp>
      <p:sp>
        <p:nvSpPr>
          <p:cNvPr id="20" name="TextBox 19">
            <a:extLst>
              <a:ext uri="{FF2B5EF4-FFF2-40B4-BE49-F238E27FC236}">
                <a16:creationId xmlns:a16="http://schemas.microsoft.com/office/drawing/2014/main" id="{3465AF44-98E3-4A7E-93CB-BAA43CB0A98C}"/>
              </a:ext>
            </a:extLst>
          </p:cNvPr>
          <p:cNvSpPr txBox="1"/>
          <p:nvPr/>
        </p:nvSpPr>
        <p:spPr>
          <a:xfrm>
            <a:off x="3779756" y="4097104"/>
            <a:ext cx="2919194" cy="369332"/>
          </a:xfrm>
          <a:prstGeom prst="rect">
            <a:avLst/>
          </a:prstGeom>
          <a:noFill/>
        </p:spPr>
        <p:txBody>
          <a:bodyPr wrap="square" rtlCol="0">
            <a:spAutoFit/>
          </a:bodyPr>
          <a:lstStyle/>
          <a:p>
            <a:r>
              <a:rPr lang="en-US" altLang="ja-JP" b="1" dirty="0">
                <a:solidFill>
                  <a:srgbClr val="000000"/>
                </a:solidFill>
                <a:latin typeface="Arial" panose="020B0604020202020204" pitchFamily="34" charset="0"/>
                <a:cs typeface="Arial" panose="020B0604020202020204" pitchFamily="34" charset="0"/>
              </a:rPr>
              <a:t>2</a:t>
            </a:r>
            <a:r>
              <a:rPr lang="ja-JP" altLang="ko-KR" b="1" dirty="0">
                <a:solidFill>
                  <a:srgbClr val="000000"/>
                </a:solidFill>
                <a:latin typeface="Arial" panose="020B0604020202020204" pitchFamily="34" charset="0"/>
                <a:cs typeface="Arial" panose="020B0604020202020204" pitchFamily="34" charset="0"/>
              </a:rPr>
              <a:t>回コーティング</a:t>
            </a:r>
            <a:endParaRPr lang="ko-KR" altLang="en-US" b="1" dirty="0">
              <a:solidFill>
                <a:srgbClr val="000000"/>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ECFAEFE7-D3B2-4757-ACAC-AC6D6E9276A0}"/>
              </a:ext>
            </a:extLst>
          </p:cNvPr>
          <p:cNvSpPr txBox="1"/>
          <p:nvPr/>
        </p:nvSpPr>
        <p:spPr>
          <a:xfrm>
            <a:off x="6827446" y="4097104"/>
            <a:ext cx="2919194" cy="369332"/>
          </a:xfrm>
          <a:prstGeom prst="rect">
            <a:avLst/>
          </a:prstGeom>
          <a:noFill/>
        </p:spPr>
        <p:txBody>
          <a:bodyPr wrap="square" rtlCol="0">
            <a:spAutoFit/>
          </a:bodyPr>
          <a:lstStyle/>
          <a:p>
            <a:r>
              <a:rPr lang="en-US" altLang="ja-JP" b="1" dirty="0">
                <a:solidFill>
                  <a:srgbClr val="000000"/>
                </a:solidFill>
                <a:latin typeface="Arial" panose="020B0604020202020204" pitchFamily="34" charset="0"/>
                <a:cs typeface="Arial" panose="020B0604020202020204" pitchFamily="34" charset="0"/>
              </a:rPr>
              <a:t>3</a:t>
            </a:r>
            <a:r>
              <a:rPr lang="ja-JP" altLang="ko-KR" b="1" dirty="0">
                <a:solidFill>
                  <a:srgbClr val="000000"/>
                </a:solidFill>
                <a:latin typeface="Arial" panose="020B0604020202020204" pitchFamily="34" charset="0"/>
                <a:cs typeface="Arial" panose="020B0604020202020204" pitchFamily="34" charset="0"/>
              </a:rPr>
              <a:t>回コーティング</a:t>
            </a:r>
            <a:endParaRPr lang="ko-KR" altLang="en-US" b="1" dirty="0">
              <a:solidFill>
                <a:srgbClr val="000000"/>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0F237620-CAB7-46FD-AEB2-2C8FDA49210C}"/>
              </a:ext>
            </a:extLst>
          </p:cNvPr>
          <p:cNvSpPr txBox="1"/>
          <p:nvPr/>
        </p:nvSpPr>
        <p:spPr>
          <a:xfrm>
            <a:off x="1406525" y="6467475"/>
            <a:ext cx="6473825" cy="219075"/>
          </a:xfrm>
          <a:prstGeom prst="rect">
            <a:avLst/>
          </a:prstGeom>
          <a:noFill/>
        </p:spPr>
        <p:txBody>
          <a:bodyPr>
            <a:spAutoFit/>
          </a:bodyPr>
          <a:lstStyle/>
          <a:p>
            <a:pPr algn="ctr" eaLnBrk="1" latinLnBrk="1" hangingPunct="1">
              <a:defRPr/>
            </a:pPr>
            <a:r>
              <a:rPr lang="en-US" altLang="ko-KR" sz="825" b="1" dirty="0">
                <a:solidFill>
                  <a:srgbClr val="000000"/>
                </a:solidFill>
                <a:latin typeface="Times New Roman" panose="02020603050405020304" pitchFamily="18" charset="0"/>
                <a:cs typeface="Times New Roman" panose="02020603050405020304" pitchFamily="18" charset="0"/>
              </a:rPr>
              <a:t>Technical Exchange </a:t>
            </a:r>
            <a:r>
              <a:rPr lang="en-US" altLang="ko-KR" sz="825" b="1" dirty="0" err="1">
                <a:solidFill>
                  <a:srgbClr val="000000"/>
                </a:solidFill>
                <a:latin typeface="Times New Roman" panose="02020603050405020304" pitchFamily="18" charset="0"/>
                <a:cs typeface="Times New Roman" panose="02020603050405020304" pitchFamily="18" charset="0"/>
              </a:rPr>
              <a:t>Meeeting</a:t>
            </a:r>
            <a:r>
              <a:rPr lang="en-US" altLang="ko-KR" sz="825" b="1" dirty="0">
                <a:solidFill>
                  <a:srgbClr val="000000"/>
                </a:solidFill>
                <a:latin typeface="Times New Roman" panose="02020603050405020304" pitchFamily="18" charset="0"/>
                <a:cs typeface="Times New Roman" panose="02020603050405020304" pitchFamily="18" charset="0"/>
              </a:rPr>
              <a:t> 2018, 01 September, </a:t>
            </a:r>
            <a:r>
              <a:rPr lang="en-US" altLang="ko-KR" sz="825" b="1" dirty="0" err="1">
                <a:solidFill>
                  <a:srgbClr val="000000"/>
                </a:solidFill>
                <a:latin typeface="Times New Roman" panose="02020603050405020304" pitchFamily="18" charset="0"/>
                <a:cs typeface="Times New Roman" panose="02020603050405020304" pitchFamily="18" charset="0"/>
              </a:rPr>
              <a:t>Ecentum</a:t>
            </a:r>
            <a:r>
              <a:rPr lang="en-US" altLang="ko-KR" sz="825" b="1" dirty="0">
                <a:solidFill>
                  <a:srgbClr val="000000"/>
                </a:solidFill>
                <a:latin typeface="Times New Roman" panose="02020603050405020304" pitchFamily="18" charset="0"/>
                <a:cs typeface="Times New Roman" panose="02020603050405020304" pitchFamily="18" charset="0"/>
              </a:rPr>
              <a:t> Hotel, Busan, Korea</a:t>
            </a:r>
            <a:endParaRPr lang="ko-KR" altLang="en-US" sz="825" b="1" dirty="0">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직사각형 7">
            <a:extLst>
              <a:ext uri="{FF2B5EF4-FFF2-40B4-BE49-F238E27FC236}">
                <a16:creationId xmlns:a16="http://schemas.microsoft.com/office/drawing/2014/main" id="{335ABD45-BEB9-4C7B-A3AA-5DAF694FDD54}"/>
              </a:ext>
            </a:extLst>
          </p:cNvPr>
          <p:cNvSpPr/>
          <p:nvPr/>
        </p:nvSpPr>
        <p:spPr>
          <a:xfrm>
            <a:off x="8310880" y="1468180"/>
            <a:ext cx="833120" cy="41191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p:cNvSpPr>
            <a:spLocks noGrp="1"/>
          </p:cNvSpPr>
          <p:nvPr>
            <p:ph type="title"/>
          </p:nvPr>
        </p:nvSpPr>
        <p:spPr>
          <a:xfrm>
            <a:off x="150475" y="857250"/>
            <a:ext cx="7886700" cy="707087"/>
          </a:xfrm>
        </p:spPr>
        <p:txBody>
          <a:bodyPr/>
          <a:lstStyle/>
          <a:p>
            <a:pPr lvl="0">
              <a:defRPr lang="ko-KR" altLang="en-US"/>
            </a:pPr>
            <a:r>
              <a:rPr lang="ja-JP" altLang="ko-KR" sz="5000" dirty="0">
                <a:solidFill>
                  <a:srgbClr val="000000"/>
                </a:solidFill>
                <a:effectLst/>
              </a:rPr>
              <a:t>結果</a:t>
            </a:r>
            <a:r>
              <a:rPr lang="en-US" altLang="ko-KR" dirty="0">
                <a:solidFill>
                  <a:schemeClr val="tx1">
                    <a:lumMod val="50000"/>
                  </a:schemeClr>
                </a:solidFill>
                <a:effectLst/>
              </a:rPr>
              <a:t>(</a:t>
            </a:r>
            <a:r>
              <a:rPr lang="ja-JP" altLang="ko-KR" sz="5000" dirty="0">
                <a:solidFill>
                  <a:srgbClr val="000000"/>
                </a:solidFill>
                <a:effectLst/>
              </a:rPr>
              <a:t>絶縁強度</a:t>
            </a:r>
            <a:r>
              <a:rPr lang="en-US" altLang="ko-KR" dirty="0">
                <a:solidFill>
                  <a:schemeClr val="tx1">
                    <a:lumMod val="50000"/>
                  </a:schemeClr>
                </a:solidFill>
                <a:effectLst/>
              </a:rPr>
              <a:t>)</a:t>
            </a:r>
            <a:endParaRPr lang="ko-KR" altLang="en-US" dirty="0">
              <a:solidFill>
                <a:schemeClr val="tx1">
                  <a:lumMod val="50000"/>
                </a:schemeClr>
              </a:solidFill>
            </a:endParaRPr>
          </a:p>
        </p:txBody>
      </p:sp>
      <p:sp>
        <p:nvSpPr>
          <p:cNvPr id="27" name="슬라이드 번호 개체 틀 5"/>
          <p:cNvSpPr>
            <a:spLocks noGrp="1"/>
          </p:cNvSpPr>
          <p:nvPr>
            <p:ph type="sldNum" sz="quarter" idx="11"/>
          </p:nvPr>
        </p:nvSpPr>
        <p:spPr/>
        <p:txBody>
          <a:bodyPr/>
          <a:lstStyle/>
          <a:p>
            <a:pPr lvl="0">
              <a:defRPr lang="ko-KR" altLang="en-US"/>
            </a:pPr>
            <a:fld id="{ABD81C78-7D94-4A5B-97AA-5A3228CA273C}" type="slidenum">
              <a:rPr lang="en-US" altLang="en-US"/>
              <a:pPr lvl="0">
                <a:defRPr lang="ko-KR" altLang="en-US"/>
              </a:pPr>
              <a:t>6</a:t>
            </a:fld>
            <a:endParaRPr lang="en-US" altLang="en-US" dirty="0"/>
          </a:p>
        </p:txBody>
      </p:sp>
      <p:cxnSp>
        <p:nvCxnSpPr>
          <p:cNvPr id="26" name="직선 연결선 4"/>
          <p:cNvCxnSpPr/>
          <p:nvPr/>
        </p:nvCxnSpPr>
        <p:spPr>
          <a:xfrm>
            <a:off x="0" y="1556240"/>
            <a:ext cx="9370402"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3" name="직사각형 2">
            <a:extLst>
              <a:ext uri="{FF2B5EF4-FFF2-40B4-BE49-F238E27FC236}">
                <a16:creationId xmlns:a16="http://schemas.microsoft.com/office/drawing/2014/main" id="{89D88B22-CE1A-47BB-BD5C-9BC4F5E40951}"/>
              </a:ext>
            </a:extLst>
          </p:cNvPr>
          <p:cNvSpPr/>
          <p:nvPr/>
        </p:nvSpPr>
        <p:spPr>
          <a:xfrm>
            <a:off x="224961" y="1564337"/>
            <a:ext cx="8085919" cy="52936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aphicFrame>
        <p:nvGraphicFramePr>
          <p:cNvPr id="4" name="개체 3">
            <a:extLst>
              <a:ext uri="{FF2B5EF4-FFF2-40B4-BE49-F238E27FC236}">
                <a16:creationId xmlns:a16="http://schemas.microsoft.com/office/drawing/2014/main" id="{7F54394A-A7DB-4880-9ACC-AC668777298A}"/>
              </a:ext>
            </a:extLst>
          </p:cNvPr>
          <p:cNvGraphicFramePr>
            <a:graphicFrameLocks noChangeAspect="1"/>
          </p:cNvGraphicFramePr>
          <p:nvPr>
            <p:extLst>
              <p:ext uri="{D42A27DB-BD31-4B8C-83A1-F6EECF244321}">
                <p14:modId xmlns:p14="http://schemas.microsoft.com/office/powerpoint/2010/main" val="3107878024"/>
              </p:ext>
            </p:extLst>
          </p:nvPr>
        </p:nvGraphicFramePr>
        <p:xfrm>
          <a:off x="218756" y="3252269"/>
          <a:ext cx="6158981" cy="4354235"/>
        </p:xfrm>
        <a:graphic>
          <a:graphicData uri="http://schemas.openxmlformats.org/presentationml/2006/ole">
            <mc:AlternateContent xmlns:mc="http://schemas.openxmlformats.org/markup-compatibility/2006">
              <mc:Choice xmlns:v="urn:schemas-microsoft-com:vml" Requires="v">
                <p:oleObj spid="_x0000_s12491" name="Graph" r:id="rId4" imgW="4279680" imgH="3025440" progId="Origin50.Graph">
                  <p:embed/>
                </p:oleObj>
              </mc:Choice>
              <mc:Fallback>
                <p:oleObj name="Graph" r:id="rId4" imgW="4279680" imgH="3025440" progId="Origin50.Graph">
                  <p:embed/>
                  <p:pic>
                    <p:nvPicPr>
                      <p:cNvPr id="0" name=""/>
                      <p:cNvPicPr/>
                      <p:nvPr/>
                    </p:nvPicPr>
                    <p:blipFill>
                      <a:blip r:embed="rId5"/>
                      <a:stretch>
                        <a:fillRect/>
                      </a:stretch>
                    </p:blipFill>
                    <p:spPr>
                      <a:xfrm>
                        <a:off x="218756" y="3252269"/>
                        <a:ext cx="6158981" cy="4354235"/>
                      </a:xfrm>
                      <a:prstGeom prst="rect">
                        <a:avLst/>
                      </a:prstGeom>
                    </p:spPr>
                  </p:pic>
                </p:oleObj>
              </mc:Fallback>
            </mc:AlternateContent>
          </a:graphicData>
        </a:graphic>
      </p:graphicFrame>
      <p:sp>
        <p:nvSpPr>
          <p:cNvPr id="5" name="직사각형 4">
            <a:extLst>
              <a:ext uri="{FF2B5EF4-FFF2-40B4-BE49-F238E27FC236}">
                <a16:creationId xmlns:a16="http://schemas.microsoft.com/office/drawing/2014/main" id="{A88B3944-999D-4BD6-81A7-0AE6E56A0477}"/>
              </a:ext>
            </a:extLst>
          </p:cNvPr>
          <p:cNvSpPr/>
          <p:nvPr/>
        </p:nvSpPr>
        <p:spPr>
          <a:xfrm>
            <a:off x="1047349" y="3276691"/>
            <a:ext cx="3606800" cy="430887"/>
          </a:xfrm>
          <a:prstGeom prst="rect">
            <a:avLst/>
          </a:prstGeom>
        </p:spPr>
        <p:txBody>
          <a:bodyPr wrap="square">
            <a:spAutoFit/>
          </a:bodyPr>
          <a:lstStyle/>
          <a:p>
            <a:r>
              <a:rPr lang="ja-JP" altLang="en-US" sz="2200" b="1" dirty="0">
                <a:solidFill>
                  <a:srgbClr val="000000"/>
                </a:solidFill>
                <a:latin typeface="Algerian" panose="04020705040A02060702" pitchFamily="82" charset="0"/>
              </a:rPr>
              <a:t>絶縁強盗</a:t>
            </a:r>
            <a:r>
              <a:rPr lang="ko-KR" altLang="en-US" sz="2200" dirty="0">
                <a:solidFill>
                  <a:srgbClr val="000000"/>
                </a:solidFill>
                <a:latin typeface="Algerian" panose="04020705040A02060702" pitchFamily="82" charset="0"/>
              </a:rPr>
              <a:t>平均</a:t>
            </a:r>
          </a:p>
        </p:txBody>
      </p:sp>
      <p:sp>
        <p:nvSpPr>
          <p:cNvPr id="6" name="TextBox 5">
            <a:extLst>
              <a:ext uri="{FF2B5EF4-FFF2-40B4-BE49-F238E27FC236}">
                <a16:creationId xmlns:a16="http://schemas.microsoft.com/office/drawing/2014/main" id="{93F611C0-5776-42C2-8088-7C3FAE8CE926}"/>
              </a:ext>
            </a:extLst>
          </p:cNvPr>
          <p:cNvSpPr txBox="1"/>
          <p:nvPr/>
        </p:nvSpPr>
        <p:spPr>
          <a:xfrm>
            <a:off x="5391005" y="2332590"/>
            <a:ext cx="3683000" cy="3539430"/>
          </a:xfrm>
          <a:prstGeom prst="rect">
            <a:avLst/>
          </a:prstGeom>
          <a:noFill/>
        </p:spPr>
        <p:txBody>
          <a:bodyPr wrap="square" rtlCol="0">
            <a:spAutoFit/>
          </a:bodyPr>
          <a:lstStyle/>
          <a:p>
            <a:pPr marL="285750" indent="-285750">
              <a:buFont typeface="Arial" panose="020B0604020202020204" pitchFamily="34" charset="0"/>
              <a:buChar char="•"/>
            </a:pPr>
            <a:r>
              <a:rPr lang="en-US" altLang="ko-KR" sz="2000" b="1" dirty="0">
                <a:solidFill>
                  <a:srgbClr val="000000"/>
                </a:solidFill>
              </a:rPr>
              <a:t>1,2Layer </a:t>
            </a:r>
            <a:br>
              <a:rPr lang="en-US" altLang="ko-KR" sz="2000" b="1" dirty="0">
                <a:solidFill>
                  <a:srgbClr val="000000"/>
                </a:solidFill>
              </a:rPr>
            </a:br>
            <a:r>
              <a:rPr lang="en-US" altLang="ko-KR" sz="2000" b="1" dirty="0">
                <a:solidFill>
                  <a:srgbClr val="000000"/>
                </a:solidFill>
              </a:rPr>
              <a:t>   : </a:t>
            </a:r>
            <a:r>
              <a:rPr lang="ko-KR" altLang="en-US" sz="2000" b="1" dirty="0">
                <a:solidFill>
                  <a:srgbClr val="000000"/>
                </a:solidFill>
              </a:rPr>
              <a:t>高</a:t>
            </a:r>
            <a:r>
              <a:rPr lang="ja-JP" altLang="en-US" sz="2000" b="1" dirty="0">
                <a:solidFill>
                  <a:srgbClr val="000000"/>
                </a:solidFill>
              </a:rPr>
              <a:t>い漏洩電流</a:t>
            </a:r>
            <a:r>
              <a:rPr lang="ko-KR" altLang="en-US" sz="2000" b="1" dirty="0">
                <a:solidFill>
                  <a:srgbClr val="000000"/>
                </a:solidFill>
              </a:rPr>
              <a:t>、</a:t>
            </a:r>
            <a:br>
              <a:rPr lang="en-US" altLang="ko-KR" sz="2000" b="1" dirty="0">
                <a:solidFill>
                  <a:srgbClr val="000000"/>
                </a:solidFill>
              </a:rPr>
            </a:br>
            <a:r>
              <a:rPr lang="en-US" altLang="ko-KR" sz="2000" b="1" dirty="0">
                <a:solidFill>
                  <a:srgbClr val="000000"/>
                </a:solidFill>
              </a:rPr>
              <a:t>     </a:t>
            </a:r>
            <a:r>
              <a:rPr lang="ko-KR" altLang="en-US" sz="2000" b="1" dirty="0">
                <a:solidFill>
                  <a:srgbClr val="000000"/>
                </a:solidFill>
              </a:rPr>
              <a:t>低</a:t>
            </a:r>
            <a:r>
              <a:rPr lang="ja-JP" altLang="en-US" sz="2000" b="1" dirty="0">
                <a:solidFill>
                  <a:srgbClr val="000000"/>
                </a:solidFill>
              </a:rPr>
              <a:t>い</a:t>
            </a:r>
            <a:r>
              <a:rPr lang="ja-JP" altLang="en-US" sz="2000" b="1" dirty="0">
                <a:solidFill>
                  <a:srgbClr val="000000"/>
                </a:solidFill>
                <a:latin typeface="Algerian" panose="04020705040A02060702" pitchFamily="82" charset="0"/>
              </a:rPr>
              <a:t>絶縁強盗</a:t>
            </a:r>
            <a:endParaRPr lang="en-US" altLang="ko-KR" sz="2000" b="1" dirty="0">
              <a:solidFill>
                <a:srgbClr val="000000"/>
              </a:solidFill>
            </a:endParaRPr>
          </a:p>
          <a:p>
            <a:endParaRPr lang="en-US" altLang="ko-KR" sz="2000" b="1" dirty="0">
              <a:solidFill>
                <a:srgbClr val="000000"/>
              </a:solidFill>
            </a:endParaRPr>
          </a:p>
          <a:p>
            <a:pPr marL="285750" indent="-285750">
              <a:buFont typeface="Arial" panose="020B0604020202020204" pitchFamily="34" charset="0"/>
              <a:buChar char="•"/>
            </a:pPr>
            <a:r>
              <a:rPr lang="en-US" altLang="ko-KR" sz="2000" b="1" dirty="0">
                <a:solidFill>
                  <a:srgbClr val="000000"/>
                </a:solidFill>
              </a:rPr>
              <a:t>2Layer </a:t>
            </a:r>
            <a:br>
              <a:rPr lang="en-US" altLang="ko-KR" sz="2000" b="1" dirty="0">
                <a:solidFill>
                  <a:srgbClr val="000000"/>
                </a:solidFill>
              </a:rPr>
            </a:br>
            <a:r>
              <a:rPr lang="en-US" altLang="ko-KR" sz="2000" b="1" dirty="0">
                <a:solidFill>
                  <a:srgbClr val="000000"/>
                </a:solidFill>
              </a:rPr>
              <a:t>   : </a:t>
            </a:r>
            <a:r>
              <a:rPr lang="ko-KR" altLang="en-US" sz="2000" b="1" dirty="0">
                <a:solidFill>
                  <a:srgbClr val="000000"/>
                </a:solidFill>
              </a:rPr>
              <a:t>低</a:t>
            </a:r>
            <a:r>
              <a:rPr lang="ja-JP" altLang="en-US" sz="2000" b="1" dirty="0">
                <a:solidFill>
                  <a:srgbClr val="000000"/>
                </a:solidFill>
              </a:rPr>
              <a:t>い</a:t>
            </a:r>
            <a:r>
              <a:rPr lang="ko-KR" altLang="en-US" sz="2000" b="1" dirty="0">
                <a:solidFill>
                  <a:srgbClr val="000000"/>
                </a:solidFill>
              </a:rPr>
              <a:t>信頼性</a:t>
            </a:r>
            <a:endParaRPr lang="en-US" altLang="ko-KR" sz="2000" b="1" dirty="0">
              <a:solidFill>
                <a:srgbClr val="000000"/>
              </a:solidFill>
            </a:endParaRPr>
          </a:p>
          <a:p>
            <a:endParaRPr lang="en-US" altLang="ko-KR" sz="2000" b="1" dirty="0">
              <a:solidFill>
                <a:srgbClr val="000000"/>
              </a:solidFill>
            </a:endParaRPr>
          </a:p>
          <a:p>
            <a:pPr marL="285750" indent="-285750">
              <a:buFont typeface="Arial" panose="020B0604020202020204" pitchFamily="34" charset="0"/>
              <a:buChar char="•"/>
            </a:pPr>
            <a:r>
              <a:rPr lang="en-US" altLang="ko-KR" sz="2000" b="1" dirty="0">
                <a:solidFill>
                  <a:srgbClr val="000000"/>
                </a:solidFill>
              </a:rPr>
              <a:t>3Layer </a:t>
            </a:r>
            <a:br>
              <a:rPr lang="en-US" altLang="ko-KR" sz="2000" b="1" dirty="0">
                <a:solidFill>
                  <a:srgbClr val="000000"/>
                </a:solidFill>
              </a:rPr>
            </a:br>
            <a:r>
              <a:rPr lang="en-US" altLang="ko-KR" sz="2000" b="1" dirty="0">
                <a:solidFill>
                  <a:srgbClr val="000000"/>
                </a:solidFill>
              </a:rPr>
              <a:t>   : </a:t>
            </a:r>
            <a:r>
              <a:rPr lang="ko-KR" altLang="en-US" sz="2000" b="1" dirty="0">
                <a:solidFill>
                  <a:srgbClr val="000000"/>
                </a:solidFill>
              </a:rPr>
              <a:t>低</a:t>
            </a:r>
            <a:r>
              <a:rPr lang="ja-JP" altLang="en-US" sz="2000" b="1" dirty="0">
                <a:solidFill>
                  <a:srgbClr val="000000"/>
                </a:solidFill>
              </a:rPr>
              <a:t>い漏洩電流</a:t>
            </a:r>
            <a:r>
              <a:rPr lang="ko-KR" altLang="en-US" sz="2000" b="1" dirty="0">
                <a:solidFill>
                  <a:srgbClr val="000000"/>
                </a:solidFill>
              </a:rPr>
              <a:t>、</a:t>
            </a:r>
            <a:br>
              <a:rPr lang="en-US" altLang="ko-KR" sz="2000" b="1" dirty="0">
                <a:solidFill>
                  <a:srgbClr val="000000"/>
                </a:solidFill>
              </a:rPr>
            </a:br>
            <a:r>
              <a:rPr lang="en-US" altLang="ko-KR" sz="2000" b="1" dirty="0">
                <a:solidFill>
                  <a:srgbClr val="000000"/>
                </a:solidFill>
              </a:rPr>
              <a:t>     </a:t>
            </a:r>
            <a:r>
              <a:rPr lang="ko-KR" altLang="en-US" sz="2000" b="1" dirty="0">
                <a:solidFill>
                  <a:srgbClr val="000000"/>
                </a:solidFill>
              </a:rPr>
              <a:t>高</a:t>
            </a:r>
            <a:r>
              <a:rPr lang="ja-JP" altLang="en-US" sz="2000" b="1" dirty="0">
                <a:solidFill>
                  <a:srgbClr val="000000"/>
                </a:solidFill>
              </a:rPr>
              <a:t>い</a:t>
            </a:r>
            <a:r>
              <a:rPr lang="ja-JP" altLang="en-US" sz="2000" b="1" dirty="0">
                <a:solidFill>
                  <a:srgbClr val="000000"/>
                </a:solidFill>
                <a:latin typeface="Algerian" panose="04020705040A02060702" pitchFamily="82" charset="0"/>
              </a:rPr>
              <a:t>絶縁強盗</a:t>
            </a:r>
            <a:r>
              <a:rPr lang="ko-KR" altLang="en-US" sz="2000" b="1" dirty="0">
                <a:solidFill>
                  <a:srgbClr val="000000"/>
                </a:solidFill>
              </a:rPr>
              <a:t>、</a:t>
            </a:r>
            <a:br>
              <a:rPr lang="en-US" altLang="ko-KR" sz="2000" b="1" dirty="0">
                <a:solidFill>
                  <a:srgbClr val="000000"/>
                </a:solidFill>
              </a:rPr>
            </a:br>
            <a:r>
              <a:rPr lang="en-US" altLang="ko-KR" sz="2000" b="1" dirty="0">
                <a:solidFill>
                  <a:srgbClr val="000000"/>
                </a:solidFill>
              </a:rPr>
              <a:t>     </a:t>
            </a:r>
            <a:r>
              <a:rPr lang="ko-KR" altLang="en-US" sz="2000" b="1" dirty="0">
                <a:solidFill>
                  <a:srgbClr val="000000"/>
                </a:solidFill>
              </a:rPr>
              <a:t>高</a:t>
            </a:r>
            <a:r>
              <a:rPr lang="ja-JP" altLang="en-US" sz="2000" b="1" dirty="0">
                <a:solidFill>
                  <a:srgbClr val="000000"/>
                </a:solidFill>
              </a:rPr>
              <a:t>い</a:t>
            </a:r>
            <a:r>
              <a:rPr lang="ko-KR" altLang="en-US" sz="2000" b="1" dirty="0">
                <a:solidFill>
                  <a:srgbClr val="000000"/>
                </a:solidFill>
              </a:rPr>
              <a:t>信頼性</a:t>
            </a:r>
          </a:p>
        </p:txBody>
      </p:sp>
      <p:sp>
        <p:nvSpPr>
          <p:cNvPr id="9" name="직사각형 8">
            <a:extLst>
              <a:ext uri="{FF2B5EF4-FFF2-40B4-BE49-F238E27FC236}">
                <a16:creationId xmlns:a16="http://schemas.microsoft.com/office/drawing/2014/main" id="{09970568-E79E-437D-8872-3F6DBB94DD6B}"/>
              </a:ext>
            </a:extLst>
          </p:cNvPr>
          <p:cNvSpPr/>
          <p:nvPr/>
        </p:nvSpPr>
        <p:spPr>
          <a:xfrm>
            <a:off x="8310880" y="6258560"/>
            <a:ext cx="833120" cy="5994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16" name="Picture 3">
            <a:extLst>
              <a:ext uri="{FF2B5EF4-FFF2-40B4-BE49-F238E27FC236}">
                <a16:creationId xmlns:a16="http://schemas.microsoft.com/office/drawing/2014/main" id="{666BE61D-6742-45FD-98E7-8D8F7DE2730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84687" y="0"/>
            <a:ext cx="674012" cy="662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그림 16">
            <a:extLst>
              <a:ext uri="{FF2B5EF4-FFF2-40B4-BE49-F238E27FC236}">
                <a16:creationId xmlns:a16="http://schemas.microsoft.com/office/drawing/2014/main" id="{186830D3-299F-45CC-B29B-AA6436BF3803}"/>
              </a:ext>
            </a:extLst>
          </p:cNvPr>
          <p:cNvPicPr>
            <a:picLocks noChangeAspect="1"/>
          </p:cNvPicPr>
          <p:nvPr/>
        </p:nvPicPr>
        <p:blipFill>
          <a:blip r:embed="rId7"/>
          <a:stretch>
            <a:fillRect/>
          </a:stretch>
        </p:blipFill>
        <p:spPr>
          <a:xfrm>
            <a:off x="8358699" y="40234"/>
            <a:ext cx="785301" cy="582401"/>
          </a:xfrm>
          <a:prstGeom prst="rect">
            <a:avLst/>
          </a:prstGeom>
        </p:spPr>
      </p:pic>
      <p:sp>
        <p:nvSpPr>
          <p:cNvPr id="11" name="TextBox 10">
            <a:extLst>
              <a:ext uri="{FF2B5EF4-FFF2-40B4-BE49-F238E27FC236}">
                <a16:creationId xmlns:a16="http://schemas.microsoft.com/office/drawing/2014/main" id="{3F37D9D8-1EDE-4E01-A6E6-3BD588A50100}"/>
              </a:ext>
            </a:extLst>
          </p:cNvPr>
          <p:cNvSpPr txBox="1"/>
          <p:nvPr/>
        </p:nvSpPr>
        <p:spPr>
          <a:xfrm>
            <a:off x="2688298" y="5145142"/>
            <a:ext cx="593699" cy="374951"/>
          </a:xfrm>
          <a:prstGeom prst="rect">
            <a:avLst/>
          </a:prstGeom>
          <a:noFill/>
        </p:spPr>
        <p:txBody>
          <a:bodyPr wrap="square" rtlCol="0">
            <a:spAutoFit/>
          </a:bodyPr>
          <a:lstStyle/>
          <a:p>
            <a:r>
              <a:rPr lang="en-US" altLang="ko-KR" b="1" dirty="0">
                <a:solidFill>
                  <a:schemeClr val="tx1">
                    <a:lumMod val="50000"/>
                  </a:schemeClr>
                </a:solidFill>
              </a:rPr>
              <a:t>94</a:t>
            </a:r>
            <a:endParaRPr lang="ko-KR" altLang="en-US" b="1" dirty="0">
              <a:solidFill>
                <a:schemeClr val="tx1">
                  <a:lumMod val="50000"/>
                </a:schemeClr>
              </a:solidFill>
            </a:endParaRPr>
          </a:p>
        </p:txBody>
      </p:sp>
      <p:sp>
        <p:nvSpPr>
          <p:cNvPr id="12" name="TextBox 11">
            <a:extLst>
              <a:ext uri="{FF2B5EF4-FFF2-40B4-BE49-F238E27FC236}">
                <a16:creationId xmlns:a16="http://schemas.microsoft.com/office/drawing/2014/main" id="{3E725E09-B5FC-4FAF-BAC1-788F95B75903}"/>
              </a:ext>
            </a:extLst>
          </p:cNvPr>
          <p:cNvSpPr txBox="1"/>
          <p:nvPr/>
        </p:nvSpPr>
        <p:spPr>
          <a:xfrm>
            <a:off x="1562195" y="5740402"/>
            <a:ext cx="454483" cy="369332"/>
          </a:xfrm>
          <a:prstGeom prst="rect">
            <a:avLst/>
          </a:prstGeom>
          <a:noFill/>
        </p:spPr>
        <p:txBody>
          <a:bodyPr wrap="square" rtlCol="0">
            <a:spAutoFit/>
          </a:bodyPr>
          <a:lstStyle/>
          <a:p>
            <a:r>
              <a:rPr lang="en-US" altLang="ko-KR" b="1" dirty="0">
                <a:solidFill>
                  <a:schemeClr val="tx1">
                    <a:lumMod val="50000"/>
                  </a:schemeClr>
                </a:solidFill>
              </a:rPr>
              <a:t>79</a:t>
            </a:r>
            <a:endParaRPr lang="ko-KR" altLang="en-US" b="1" dirty="0">
              <a:solidFill>
                <a:schemeClr val="tx1">
                  <a:lumMod val="50000"/>
                </a:schemeClr>
              </a:solidFill>
            </a:endParaRPr>
          </a:p>
        </p:txBody>
      </p:sp>
      <p:sp>
        <p:nvSpPr>
          <p:cNvPr id="13" name="TextBox 12">
            <a:extLst>
              <a:ext uri="{FF2B5EF4-FFF2-40B4-BE49-F238E27FC236}">
                <a16:creationId xmlns:a16="http://schemas.microsoft.com/office/drawing/2014/main" id="{798C0A4C-AE19-44CB-94C5-5EE43682D1EA}"/>
              </a:ext>
            </a:extLst>
          </p:cNvPr>
          <p:cNvSpPr txBox="1"/>
          <p:nvPr/>
        </p:nvSpPr>
        <p:spPr>
          <a:xfrm>
            <a:off x="3752996" y="3835111"/>
            <a:ext cx="609302" cy="369332"/>
          </a:xfrm>
          <a:prstGeom prst="rect">
            <a:avLst/>
          </a:prstGeom>
          <a:noFill/>
        </p:spPr>
        <p:txBody>
          <a:bodyPr wrap="square" rtlCol="0">
            <a:spAutoFit/>
          </a:bodyPr>
          <a:lstStyle/>
          <a:p>
            <a:r>
              <a:rPr lang="en-US" altLang="ko-KR" b="1" dirty="0">
                <a:solidFill>
                  <a:schemeClr val="tx1">
                    <a:lumMod val="50000"/>
                  </a:schemeClr>
                </a:solidFill>
              </a:rPr>
              <a:t>127</a:t>
            </a:r>
            <a:endParaRPr lang="ko-KR" altLang="en-US" b="1" dirty="0">
              <a:solidFill>
                <a:schemeClr val="tx1">
                  <a:lumMod val="50000"/>
                </a:schemeClr>
              </a:solidFill>
            </a:endParaRPr>
          </a:p>
        </p:txBody>
      </p:sp>
      <p:grpSp>
        <p:nvGrpSpPr>
          <p:cNvPr id="18" name="그룹 17">
            <a:extLst>
              <a:ext uri="{FF2B5EF4-FFF2-40B4-BE49-F238E27FC236}">
                <a16:creationId xmlns:a16="http://schemas.microsoft.com/office/drawing/2014/main" id="{FEA25AAB-5804-46A6-A8F0-89C14362C078}"/>
              </a:ext>
            </a:extLst>
          </p:cNvPr>
          <p:cNvGrpSpPr/>
          <p:nvPr/>
        </p:nvGrpSpPr>
        <p:grpSpPr>
          <a:xfrm>
            <a:off x="165734" y="1572433"/>
            <a:ext cx="5984110" cy="1903836"/>
            <a:chOff x="46300" y="1697763"/>
            <a:chExt cx="10299131" cy="3035935"/>
          </a:xfrm>
        </p:grpSpPr>
        <p:graphicFrame>
          <p:nvGraphicFramePr>
            <p:cNvPr id="35" name="개체 34">
              <a:extLst>
                <a:ext uri="{FF2B5EF4-FFF2-40B4-BE49-F238E27FC236}">
                  <a16:creationId xmlns:a16="http://schemas.microsoft.com/office/drawing/2014/main" id="{31E0CC3F-55C6-429A-8D72-8333862BCC29}"/>
                </a:ext>
              </a:extLst>
            </p:cNvPr>
            <p:cNvGraphicFramePr>
              <a:graphicFrameLocks noChangeAspect="1"/>
            </p:cNvGraphicFramePr>
            <p:nvPr>
              <p:extLst>
                <p:ext uri="{D42A27DB-BD31-4B8C-83A1-F6EECF244321}">
                  <p14:modId xmlns:p14="http://schemas.microsoft.com/office/powerpoint/2010/main" val="1590498963"/>
                </p:ext>
              </p:extLst>
            </p:nvPr>
          </p:nvGraphicFramePr>
          <p:xfrm>
            <a:off x="46300" y="1701113"/>
            <a:ext cx="4289532" cy="3032585"/>
          </p:xfrm>
          <a:graphic>
            <a:graphicData uri="http://schemas.openxmlformats.org/presentationml/2006/ole">
              <mc:AlternateContent xmlns:mc="http://schemas.openxmlformats.org/markup-compatibility/2006">
                <mc:Choice xmlns:v="urn:schemas-microsoft-com:vml" Requires="v">
                  <p:oleObj spid="_x0000_s12492" name="Graph" r:id="rId8" imgW="4279680" imgH="3025440" progId="Origin50.Graph">
                    <p:embed/>
                  </p:oleObj>
                </mc:Choice>
                <mc:Fallback>
                  <p:oleObj name="Graph" r:id="rId8" imgW="4279680" imgH="3025440" progId="Origin50.Graph">
                    <p:embed/>
                    <p:pic>
                      <p:nvPicPr>
                        <p:cNvPr id="7" name="개체 6">
                          <a:extLst>
                            <a:ext uri="{FF2B5EF4-FFF2-40B4-BE49-F238E27FC236}">
                              <a16:creationId xmlns:a16="http://schemas.microsoft.com/office/drawing/2014/main" id="{E53D3790-DD26-4AFF-AEFA-AEF38484A697}"/>
                            </a:ext>
                          </a:extLst>
                        </p:cNvPr>
                        <p:cNvPicPr/>
                        <p:nvPr/>
                      </p:nvPicPr>
                      <p:blipFill>
                        <a:blip r:embed="rId9"/>
                        <a:stretch>
                          <a:fillRect/>
                        </a:stretch>
                      </p:blipFill>
                      <p:spPr>
                        <a:xfrm>
                          <a:off x="46300" y="1701113"/>
                          <a:ext cx="4289532" cy="3032585"/>
                        </a:xfrm>
                        <a:prstGeom prst="rect">
                          <a:avLst/>
                        </a:prstGeom>
                      </p:spPr>
                    </p:pic>
                  </p:oleObj>
                </mc:Fallback>
              </mc:AlternateContent>
            </a:graphicData>
          </a:graphic>
        </p:graphicFrame>
        <p:graphicFrame>
          <p:nvGraphicFramePr>
            <p:cNvPr id="36" name="개체 35">
              <a:extLst>
                <a:ext uri="{FF2B5EF4-FFF2-40B4-BE49-F238E27FC236}">
                  <a16:creationId xmlns:a16="http://schemas.microsoft.com/office/drawing/2014/main" id="{BED2F5D2-8B9C-4CDC-8784-00B1639D7A00}"/>
                </a:ext>
              </a:extLst>
            </p:cNvPr>
            <p:cNvGraphicFramePr>
              <a:graphicFrameLocks noChangeAspect="1"/>
            </p:cNvGraphicFramePr>
            <p:nvPr>
              <p:extLst>
                <p:ext uri="{D42A27DB-BD31-4B8C-83A1-F6EECF244321}">
                  <p14:modId xmlns:p14="http://schemas.microsoft.com/office/powerpoint/2010/main" val="4008466653"/>
                </p:ext>
              </p:extLst>
            </p:nvPr>
          </p:nvGraphicFramePr>
          <p:xfrm>
            <a:off x="5980824" y="1701111"/>
            <a:ext cx="4364607" cy="3032587"/>
          </p:xfrm>
          <a:graphic>
            <a:graphicData uri="http://schemas.openxmlformats.org/presentationml/2006/ole">
              <mc:AlternateContent xmlns:mc="http://schemas.openxmlformats.org/markup-compatibility/2006">
                <mc:Choice xmlns:v="urn:schemas-microsoft-com:vml" Requires="v">
                  <p:oleObj spid="_x0000_s12493" name="Graph" r:id="rId10" imgW="4279680" imgH="3025440" progId="Origin50.Graph">
                    <p:embed/>
                  </p:oleObj>
                </mc:Choice>
                <mc:Fallback>
                  <p:oleObj name="Graph" r:id="rId10" imgW="4279680" imgH="3025440" progId="Origin50.Graph">
                    <p:embed/>
                    <p:pic>
                      <p:nvPicPr>
                        <p:cNvPr id="9" name="개체 8">
                          <a:extLst>
                            <a:ext uri="{FF2B5EF4-FFF2-40B4-BE49-F238E27FC236}">
                              <a16:creationId xmlns:a16="http://schemas.microsoft.com/office/drawing/2014/main" id="{BF824378-F120-4FA2-9625-939610E238F3}"/>
                            </a:ext>
                          </a:extLst>
                        </p:cNvPr>
                        <p:cNvPicPr/>
                        <p:nvPr/>
                      </p:nvPicPr>
                      <p:blipFill>
                        <a:blip r:embed="rId11"/>
                        <a:stretch>
                          <a:fillRect/>
                        </a:stretch>
                      </p:blipFill>
                      <p:spPr>
                        <a:xfrm>
                          <a:off x="5980824" y="1701111"/>
                          <a:ext cx="4364607" cy="3032587"/>
                        </a:xfrm>
                        <a:prstGeom prst="rect">
                          <a:avLst/>
                        </a:prstGeom>
                      </p:spPr>
                    </p:pic>
                  </p:oleObj>
                </mc:Fallback>
              </mc:AlternateContent>
            </a:graphicData>
          </a:graphic>
        </p:graphicFrame>
        <p:graphicFrame>
          <p:nvGraphicFramePr>
            <p:cNvPr id="37" name="개체 36">
              <a:extLst>
                <a:ext uri="{FF2B5EF4-FFF2-40B4-BE49-F238E27FC236}">
                  <a16:creationId xmlns:a16="http://schemas.microsoft.com/office/drawing/2014/main" id="{A02BEA53-5269-49BE-94BA-E13B71AC7817}"/>
                </a:ext>
              </a:extLst>
            </p:cNvPr>
            <p:cNvGraphicFramePr>
              <a:graphicFrameLocks noChangeAspect="1"/>
            </p:cNvGraphicFramePr>
            <p:nvPr>
              <p:extLst>
                <p:ext uri="{D42A27DB-BD31-4B8C-83A1-F6EECF244321}">
                  <p14:modId xmlns:p14="http://schemas.microsoft.com/office/powerpoint/2010/main" val="3380121930"/>
                </p:ext>
              </p:extLst>
            </p:nvPr>
          </p:nvGraphicFramePr>
          <p:xfrm>
            <a:off x="2988136" y="1697763"/>
            <a:ext cx="4279900" cy="3025775"/>
          </p:xfrm>
          <a:graphic>
            <a:graphicData uri="http://schemas.openxmlformats.org/presentationml/2006/ole">
              <mc:AlternateContent xmlns:mc="http://schemas.openxmlformats.org/markup-compatibility/2006">
                <mc:Choice xmlns:v="urn:schemas-microsoft-com:vml" Requires="v">
                  <p:oleObj spid="_x0000_s12494" name="Graph" r:id="rId12" imgW="4279680" imgH="3025440" progId="Origin50.Graph">
                    <p:embed/>
                  </p:oleObj>
                </mc:Choice>
                <mc:Fallback>
                  <p:oleObj name="Graph" r:id="rId12" imgW="4279680" imgH="3025440" progId="Origin50.Graph">
                    <p:embed/>
                    <p:pic>
                      <p:nvPicPr>
                        <p:cNvPr id="10" name="개체 9">
                          <a:extLst>
                            <a:ext uri="{FF2B5EF4-FFF2-40B4-BE49-F238E27FC236}">
                              <a16:creationId xmlns:a16="http://schemas.microsoft.com/office/drawing/2014/main" id="{8C842BAD-3D5D-4D50-A693-E31DBB211085}"/>
                            </a:ext>
                          </a:extLst>
                        </p:cNvPr>
                        <p:cNvPicPr/>
                        <p:nvPr/>
                      </p:nvPicPr>
                      <p:blipFill>
                        <a:blip r:embed="rId13"/>
                        <a:stretch>
                          <a:fillRect/>
                        </a:stretch>
                      </p:blipFill>
                      <p:spPr>
                        <a:xfrm>
                          <a:off x="2988136" y="1697763"/>
                          <a:ext cx="4279900" cy="3025775"/>
                        </a:xfrm>
                        <a:prstGeom prst="rect">
                          <a:avLst/>
                        </a:prstGeom>
                      </p:spPr>
                    </p:pic>
                  </p:oleObj>
                </mc:Fallback>
              </mc:AlternateContent>
            </a:graphicData>
          </a:graphic>
        </p:graphicFrame>
        <p:sp>
          <p:nvSpPr>
            <p:cNvPr id="38" name="TextBox 37">
              <a:extLst>
                <a:ext uri="{FF2B5EF4-FFF2-40B4-BE49-F238E27FC236}">
                  <a16:creationId xmlns:a16="http://schemas.microsoft.com/office/drawing/2014/main" id="{80D60B8F-B687-40EE-87A6-117C498B67B7}"/>
                </a:ext>
              </a:extLst>
            </p:cNvPr>
            <p:cNvSpPr txBox="1"/>
            <p:nvPr/>
          </p:nvSpPr>
          <p:spPr>
            <a:xfrm>
              <a:off x="548786" y="4097105"/>
              <a:ext cx="2919194" cy="466254"/>
            </a:xfrm>
            <a:prstGeom prst="rect">
              <a:avLst/>
            </a:prstGeom>
            <a:noFill/>
          </p:spPr>
          <p:txBody>
            <a:bodyPr wrap="square" rtlCol="0">
              <a:spAutoFit/>
            </a:bodyPr>
            <a:lstStyle/>
            <a:p>
              <a:r>
                <a:rPr lang="ja-JP" altLang="ko-KR" sz="1300" dirty="0">
                  <a:solidFill>
                    <a:srgbClr val="000000"/>
                  </a:solidFill>
                  <a:latin typeface="Arial" panose="020B0604020202020204" pitchFamily="34" charset="0"/>
                  <a:cs typeface="Arial" panose="020B0604020202020204" pitchFamily="34" charset="0"/>
                </a:rPr>
                <a:t>1</a:t>
              </a:r>
              <a:r>
                <a:rPr lang="ja-JP" altLang="ko-KR" sz="1300" b="1" dirty="0">
                  <a:solidFill>
                    <a:srgbClr val="000000"/>
                  </a:solidFill>
                  <a:latin typeface="Arial" panose="020B0604020202020204" pitchFamily="34" charset="0"/>
                  <a:cs typeface="Arial" panose="020B0604020202020204" pitchFamily="34" charset="0"/>
                </a:rPr>
                <a:t>回コーティング</a:t>
              </a:r>
              <a:endParaRPr lang="ko-KR" altLang="en-US" sz="1300" b="1" dirty="0">
                <a:solidFill>
                  <a:srgbClr val="000000"/>
                </a:solidFill>
                <a:latin typeface="Arial" panose="020B060402020202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432D2183-D89B-4DD1-AE37-993EF0472053}"/>
                </a:ext>
              </a:extLst>
            </p:cNvPr>
            <p:cNvSpPr txBox="1"/>
            <p:nvPr/>
          </p:nvSpPr>
          <p:spPr>
            <a:xfrm>
              <a:off x="3484940" y="4039503"/>
              <a:ext cx="2919194" cy="466254"/>
            </a:xfrm>
            <a:prstGeom prst="rect">
              <a:avLst/>
            </a:prstGeom>
            <a:noFill/>
          </p:spPr>
          <p:txBody>
            <a:bodyPr wrap="square" rtlCol="0">
              <a:spAutoFit/>
            </a:bodyPr>
            <a:lstStyle/>
            <a:p>
              <a:r>
                <a:rPr lang="en-US" altLang="ja-JP" sz="1300" b="1" dirty="0">
                  <a:solidFill>
                    <a:srgbClr val="000000"/>
                  </a:solidFill>
                  <a:latin typeface="Arial" panose="020B0604020202020204" pitchFamily="34" charset="0"/>
                  <a:cs typeface="Arial" panose="020B0604020202020204" pitchFamily="34" charset="0"/>
                </a:rPr>
                <a:t>2</a:t>
              </a:r>
              <a:r>
                <a:rPr lang="ja-JP" altLang="ko-KR" sz="1300" b="1" dirty="0">
                  <a:solidFill>
                    <a:srgbClr val="000000"/>
                  </a:solidFill>
                  <a:latin typeface="Arial" panose="020B0604020202020204" pitchFamily="34" charset="0"/>
                  <a:cs typeface="Arial" panose="020B0604020202020204" pitchFamily="34" charset="0"/>
                </a:rPr>
                <a:t>回コーティング</a:t>
              </a:r>
              <a:endParaRPr lang="ko-KR" altLang="en-US" sz="1300" b="1" dirty="0">
                <a:solidFill>
                  <a:srgbClr val="000000"/>
                </a:solidFill>
                <a:latin typeface="Arial" panose="020B0604020202020204" pitchFamily="34" charset="0"/>
                <a:cs typeface="Arial" panose="020B0604020202020204" pitchFamily="34" charset="0"/>
              </a:endParaRPr>
            </a:p>
          </p:txBody>
        </p:sp>
        <p:sp>
          <p:nvSpPr>
            <p:cNvPr id="40" name="TextBox 39">
              <a:extLst>
                <a:ext uri="{FF2B5EF4-FFF2-40B4-BE49-F238E27FC236}">
                  <a16:creationId xmlns:a16="http://schemas.microsoft.com/office/drawing/2014/main" id="{1970453A-49A4-4B58-AE6C-6CF37B456238}"/>
                </a:ext>
              </a:extLst>
            </p:cNvPr>
            <p:cNvSpPr txBox="1"/>
            <p:nvPr/>
          </p:nvSpPr>
          <p:spPr>
            <a:xfrm>
              <a:off x="6481765" y="4097105"/>
              <a:ext cx="2919194" cy="466254"/>
            </a:xfrm>
            <a:prstGeom prst="rect">
              <a:avLst/>
            </a:prstGeom>
            <a:noFill/>
          </p:spPr>
          <p:txBody>
            <a:bodyPr wrap="square" rtlCol="0">
              <a:spAutoFit/>
            </a:bodyPr>
            <a:lstStyle/>
            <a:p>
              <a:r>
                <a:rPr lang="en-US" altLang="ja-JP" sz="1300" b="1" dirty="0">
                  <a:solidFill>
                    <a:srgbClr val="000000"/>
                  </a:solidFill>
                  <a:latin typeface="Arial" panose="020B0604020202020204" pitchFamily="34" charset="0"/>
                  <a:cs typeface="Arial" panose="020B0604020202020204" pitchFamily="34" charset="0"/>
                </a:rPr>
                <a:t>3</a:t>
              </a:r>
              <a:r>
                <a:rPr lang="ja-JP" altLang="ko-KR" sz="1300" b="1" dirty="0">
                  <a:solidFill>
                    <a:srgbClr val="000000"/>
                  </a:solidFill>
                  <a:latin typeface="Arial" panose="020B0604020202020204" pitchFamily="34" charset="0"/>
                  <a:cs typeface="Arial" panose="020B0604020202020204" pitchFamily="34" charset="0"/>
                </a:rPr>
                <a:t>回コーティング</a:t>
              </a:r>
              <a:endParaRPr lang="ko-KR" altLang="en-US" sz="1300" b="1" dirty="0">
                <a:solidFill>
                  <a:srgbClr val="000000"/>
                </a:solidFill>
                <a:latin typeface="Arial" panose="020B0604020202020204" pitchFamily="34" charset="0"/>
                <a:cs typeface="Arial" panose="020B0604020202020204" pitchFamily="34" charset="0"/>
              </a:endParaRPr>
            </a:p>
          </p:txBody>
        </p:sp>
      </p:grpSp>
      <p:sp>
        <p:nvSpPr>
          <p:cNvPr id="41" name="TextBox 40">
            <a:extLst>
              <a:ext uri="{FF2B5EF4-FFF2-40B4-BE49-F238E27FC236}">
                <a16:creationId xmlns:a16="http://schemas.microsoft.com/office/drawing/2014/main" id="{D2943B5C-2567-42C8-A5AD-8475F92C887A}"/>
              </a:ext>
            </a:extLst>
          </p:cNvPr>
          <p:cNvSpPr txBox="1"/>
          <p:nvPr/>
        </p:nvSpPr>
        <p:spPr>
          <a:xfrm>
            <a:off x="1406525" y="6467475"/>
            <a:ext cx="6473825" cy="219075"/>
          </a:xfrm>
          <a:prstGeom prst="rect">
            <a:avLst/>
          </a:prstGeom>
          <a:noFill/>
        </p:spPr>
        <p:txBody>
          <a:bodyPr>
            <a:spAutoFit/>
          </a:bodyPr>
          <a:lstStyle/>
          <a:p>
            <a:pPr algn="ctr" eaLnBrk="1" latinLnBrk="1" hangingPunct="1">
              <a:defRPr/>
            </a:pPr>
            <a:r>
              <a:rPr lang="en-US" altLang="ko-KR" sz="825" b="1" dirty="0">
                <a:solidFill>
                  <a:srgbClr val="000000"/>
                </a:solidFill>
                <a:latin typeface="Times New Roman" panose="02020603050405020304" pitchFamily="18" charset="0"/>
                <a:cs typeface="Times New Roman" panose="02020603050405020304" pitchFamily="18" charset="0"/>
              </a:rPr>
              <a:t>Technical Exchange </a:t>
            </a:r>
            <a:r>
              <a:rPr lang="en-US" altLang="ko-KR" sz="825" b="1" dirty="0" err="1">
                <a:solidFill>
                  <a:srgbClr val="000000"/>
                </a:solidFill>
                <a:latin typeface="Times New Roman" panose="02020603050405020304" pitchFamily="18" charset="0"/>
                <a:cs typeface="Times New Roman" panose="02020603050405020304" pitchFamily="18" charset="0"/>
              </a:rPr>
              <a:t>Meeeting</a:t>
            </a:r>
            <a:r>
              <a:rPr lang="en-US" altLang="ko-KR" sz="825" b="1" dirty="0">
                <a:solidFill>
                  <a:srgbClr val="000000"/>
                </a:solidFill>
                <a:latin typeface="Times New Roman" panose="02020603050405020304" pitchFamily="18" charset="0"/>
                <a:cs typeface="Times New Roman" panose="02020603050405020304" pitchFamily="18" charset="0"/>
              </a:rPr>
              <a:t> 2018, 01 September, </a:t>
            </a:r>
            <a:r>
              <a:rPr lang="en-US" altLang="ko-KR" sz="825" b="1" dirty="0" err="1">
                <a:solidFill>
                  <a:srgbClr val="000000"/>
                </a:solidFill>
                <a:latin typeface="Times New Roman" panose="02020603050405020304" pitchFamily="18" charset="0"/>
                <a:cs typeface="Times New Roman" panose="02020603050405020304" pitchFamily="18" charset="0"/>
              </a:rPr>
              <a:t>Ecentum</a:t>
            </a:r>
            <a:r>
              <a:rPr lang="en-US" altLang="ko-KR" sz="825" b="1" dirty="0">
                <a:solidFill>
                  <a:srgbClr val="000000"/>
                </a:solidFill>
                <a:latin typeface="Times New Roman" panose="02020603050405020304" pitchFamily="18" charset="0"/>
                <a:cs typeface="Times New Roman" panose="02020603050405020304" pitchFamily="18" charset="0"/>
              </a:rPr>
              <a:t> Hotel, Busan, Korea</a:t>
            </a:r>
            <a:endParaRPr lang="ko-KR" altLang="en-US" sz="825"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5818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50475" y="857250"/>
            <a:ext cx="7886700" cy="707087"/>
          </a:xfrm>
        </p:spPr>
        <p:txBody>
          <a:bodyPr/>
          <a:lstStyle/>
          <a:p>
            <a:pPr lvl="0">
              <a:defRPr lang="ko-KR" altLang="en-US"/>
            </a:pPr>
            <a:r>
              <a:rPr lang="ja-JP" altLang="ko-KR" sz="5000" dirty="0">
                <a:solidFill>
                  <a:srgbClr val="000000"/>
                </a:solidFill>
                <a:effectLst/>
              </a:rPr>
              <a:t>結果</a:t>
            </a:r>
            <a:r>
              <a:rPr lang="en-US" altLang="ko-KR" dirty="0">
                <a:solidFill>
                  <a:schemeClr val="tx1">
                    <a:lumMod val="50000"/>
                  </a:schemeClr>
                </a:solidFill>
                <a:effectLst/>
              </a:rPr>
              <a:t>(C-V</a:t>
            </a:r>
            <a:r>
              <a:rPr lang="ja-JP" altLang="ko-KR" sz="5000" dirty="0">
                <a:solidFill>
                  <a:srgbClr val="000000"/>
                </a:solidFill>
                <a:effectLst/>
              </a:rPr>
              <a:t>測定</a:t>
            </a:r>
            <a:r>
              <a:rPr lang="en-US" altLang="ko-KR" dirty="0">
                <a:solidFill>
                  <a:schemeClr val="tx1">
                    <a:lumMod val="50000"/>
                  </a:schemeClr>
                </a:solidFill>
                <a:effectLst/>
              </a:rPr>
              <a:t>)</a:t>
            </a:r>
            <a:endParaRPr lang="ko-KR" altLang="en-US" dirty="0">
              <a:solidFill>
                <a:schemeClr val="tx1">
                  <a:lumMod val="50000"/>
                </a:schemeClr>
              </a:solidFill>
              <a:effectLst/>
            </a:endParaRPr>
          </a:p>
        </p:txBody>
      </p:sp>
      <p:sp>
        <p:nvSpPr>
          <p:cNvPr id="13" name="슬라이드 번호 개체 틀 5"/>
          <p:cNvSpPr>
            <a:spLocks noGrp="1"/>
          </p:cNvSpPr>
          <p:nvPr>
            <p:ph type="sldNum" sz="quarter" idx="11"/>
          </p:nvPr>
        </p:nvSpPr>
        <p:spPr/>
        <p:txBody>
          <a:bodyPr/>
          <a:lstStyle/>
          <a:p>
            <a:pPr lvl="0">
              <a:defRPr lang="ko-KR" altLang="en-US"/>
            </a:pPr>
            <a:r>
              <a:rPr lang="en-US" altLang="en-US" dirty="0"/>
              <a:t>5</a:t>
            </a:r>
          </a:p>
        </p:txBody>
      </p:sp>
      <p:cxnSp>
        <p:nvCxnSpPr>
          <p:cNvPr id="26" name="직선 연결선 4"/>
          <p:cNvCxnSpPr/>
          <p:nvPr/>
        </p:nvCxnSpPr>
        <p:spPr>
          <a:xfrm>
            <a:off x="0" y="1556240"/>
            <a:ext cx="9370402"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6" name="직사각형 5">
            <a:extLst>
              <a:ext uri="{FF2B5EF4-FFF2-40B4-BE49-F238E27FC236}">
                <a16:creationId xmlns:a16="http://schemas.microsoft.com/office/drawing/2014/main" id="{0629AAEF-9A1F-45D4-98A7-0B42F2A6A1C6}"/>
              </a:ext>
            </a:extLst>
          </p:cNvPr>
          <p:cNvSpPr/>
          <p:nvPr/>
        </p:nvSpPr>
        <p:spPr>
          <a:xfrm>
            <a:off x="224960" y="1556240"/>
            <a:ext cx="8919039" cy="40473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 name="직사각형 2">
            <a:extLst>
              <a:ext uri="{FF2B5EF4-FFF2-40B4-BE49-F238E27FC236}">
                <a16:creationId xmlns:a16="http://schemas.microsoft.com/office/drawing/2014/main" id="{ED809E90-FACD-40AA-A112-05FFD1D1E1FB}"/>
              </a:ext>
            </a:extLst>
          </p:cNvPr>
          <p:cNvSpPr/>
          <p:nvPr/>
        </p:nvSpPr>
        <p:spPr>
          <a:xfrm>
            <a:off x="224960" y="6242302"/>
            <a:ext cx="8919040" cy="6156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직사각형 3">
            <a:extLst>
              <a:ext uri="{FF2B5EF4-FFF2-40B4-BE49-F238E27FC236}">
                <a16:creationId xmlns:a16="http://schemas.microsoft.com/office/drawing/2014/main" id="{826C50FB-2AA8-4F8B-B313-840C06BA1CBC}"/>
              </a:ext>
            </a:extLst>
          </p:cNvPr>
          <p:cNvSpPr/>
          <p:nvPr/>
        </p:nvSpPr>
        <p:spPr>
          <a:xfrm>
            <a:off x="224960" y="5301760"/>
            <a:ext cx="8074978" cy="13100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직사각형 4">
            <a:extLst>
              <a:ext uri="{FF2B5EF4-FFF2-40B4-BE49-F238E27FC236}">
                <a16:creationId xmlns:a16="http://schemas.microsoft.com/office/drawing/2014/main" id="{A586D1D5-0776-4643-9265-D23275AB298A}"/>
              </a:ext>
            </a:extLst>
          </p:cNvPr>
          <p:cNvSpPr/>
          <p:nvPr/>
        </p:nvSpPr>
        <p:spPr>
          <a:xfrm>
            <a:off x="8956431" y="5301760"/>
            <a:ext cx="187568" cy="1028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14" name="Picture 3">
            <a:extLst>
              <a:ext uri="{FF2B5EF4-FFF2-40B4-BE49-F238E27FC236}">
                <a16:creationId xmlns:a16="http://schemas.microsoft.com/office/drawing/2014/main" id="{60CA28AA-10D2-411A-A3FE-12F7256209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4687" y="0"/>
            <a:ext cx="674012" cy="662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그림 14">
            <a:extLst>
              <a:ext uri="{FF2B5EF4-FFF2-40B4-BE49-F238E27FC236}">
                <a16:creationId xmlns:a16="http://schemas.microsoft.com/office/drawing/2014/main" id="{31A0E7B8-2E3F-4CB8-BB03-368EE5243283}"/>
              </a:ext>
            </a:extLst>
          </p:cNvPr>
          <p:cNvPicPr>
            <a:picLocks noChangeAspect="1"/>
          </p:cNvPicPr>
          <p:nvPr/>
        </p:nvPicPr>
        <p:blipFill>
          <a:blip r:embed="rId5"/>
          <a:stretch>
            <a:fillRect/>
          </a:stretch>
        </p:blipFill>
        <p:spPr>
          <a:xfrm>
            <a:off x="8358699" y="40234"/>
            <a:ext cx="785301" cy="582401"/>
          </a:xfrm>
          <a:prstGeom prst="rect">
            <a:avLst/>
          </a:prstGeom>
        </p:spPr>
      </p:pic>
      <p:sp>
        <p:nvSpPr>
          <p:cNvPr id="12" name="TextBox 11">
            <a:extLst>
              <a:ext uri="{FF2B5EF4-FFF2-40B4-BE49-F238E27FC236}">
                <a16:creationId xmlns:a16="http://schemas.microsoft.com/office/drawing/2014/main" id="{0B8C28FC-5DD1-4A0C-B196-6B4E3DEAEE6E}"/>
              </a:ext>
            </a:extLst>
          </p:cNvPr>
          <p:cNvSpPr txBox="1"/>
          <p:nvPr/>
        </p:nvSpPr>
        <p:spPr>
          <a:xfrm>
            <a:off x="812494" y="4097104"/>
            <a:ext cx="2919194" cy="369332"/>
          </a:xfrm>
          <a:prstGeom prst="rect">
            <a:avLst/>
          </a:prstGeom>
          <a:noFill/>
        </p:spPr>
        <p:txBody>
          <a:bodyPr wrap="square" rtlCol="0">
            <a:spAutoFit/>
          </a:bodyPr>
          <a:lstStyle/>
          <a:p>
            <a:r>
              <a:rPr lang="ja-JP" altLang="ko-KR" dirty="0">
                <a:solidFill>
                  <a:srgbClr val="000000"/>
                </a:solidFill>
                <a:latin typeface="Arial" panose="020B0604020202020204" pitchFamily="34" charset="0"/>
                <a:cs typeface="Arial" panose="020B0604020202020204" pitchFamily="34" charset="0"/>
              </a:rPr>
              <a:t>1</a:t>
            </a:r>
            <a:r>
              <a:rPr lang="ja-JP" altLang="ko-KR" b="1" dirty="0">
                <a:solidFill>
                  <a:srgbClr val="000000"/>
                </a:solidFill>
                <a:latin typeface="Arial" panose="020B0604020202020204" pitchFamily="34" charset="0"/>
                <a:cs typeface="Arial" panose="020B0604020202020204" pitchFamily="34" charset="0"/>
              </a:rPr>
              <a:t>回コーティング</a:t>
            </a:r>
            <a:endParaRPr lang="ko-KR" altLang="en-US" b="1" dirty="0">
              <a:solidFill>
                <a:srgbClr val="000000"/>
              </a:solidFill>
              <a:latin typeface="Arial" panose="020B0604020202020204" pitchFamily="34" charset="0"/>
              <a:cs typeface="Arial" panose="020B0604020202020204" pitchFamily="34" charset="0"/>
            </a:endParaRPr>
          </a:p>
        </p:txBody>
      </p:sp>
      <p:sp>
        <p:nvSpPr>
          <p:cNvPr id="16" name="사각형: 둥근 모서리 15">
            <a:extLst>
              <a:ext uri="{FF2B5EF4-FFF2-40B4-BE49-F238E27FC236}">
                <a16:creationId xmlns:a16="http://schemas.microsoft.com/office/drawing/2014/main" id="{BCB8669C-4E4A-4B43-9E81-80F16852C171}"/>
              </a:ext>
            </a:extLst>
          </p:cNvPr>
          <p:cNvSpPr/>
          <p:nvPr/>
        </p:nvSpPr>
        <p:spPr>
          <a:xfrm>
            <a:off x="486137" y="4503862"/>
            <a:ext cx="8432903" cy="1161805"/>
          </a:xfrm>
          <a:prstGeom prst="roundRect">
            <a:avLst/>
          </a:prstGeom>
          <a:solidFill>
            <a:schemeClr val="bg1"/>
          </a:solidFill>
          <a:ln w="57150">
            <a:solidFill>
              <a:schemeClr val="accent1">
                <a:lumMod val="75000"/>
              </a:schemeClr>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300" b="1">
                <a:solidFill>
                  <a:srgbClr val="000000"/>
                </a:solidFill>
              </a:rPr>
              <a:t>マルチコーティングをすればするほど</a:t>
            </a:r>
            <a:r>
              <a:rPr lang="en-US" altLang="ja-JP" sz="2300" b="1">
                <a:solidFill>
                  <a:srgbClr val="000000"/>
                </a:solidFill>
              </a:rPr>
              <a:t>Hysteresis</a:t>
            </a:r>
            <a:r>
              <a:rPr lang="ja-JP" altLang="en-US" sz="2300" b="1">
                <a:solidFill>
                  <a:srgbClr val="000000"/>
                </a:solidFill>
              </a:rPr>
              <a:t>がよくなった。 </a:t>
            </a:r>
          </a:p>
          <a:p>
            <a:pPr algn="ctr"/>
            <a:r>
              <a:rPr lang="ja-JP" altLang="en-US" sz="2300" b="1">
                <a:solidFill>
                  <a:srgbClr val="000000"/>
                </a:solidFill>
              </a:rPr>
              <a:t>ところで厚さが多くなるほど</a:t>
            </a:r>
            <a:r>
              <a:rPr lang="en-US" altLang="ja-JP" sz="2300" b="1">
                <a:solidFill>
                  <a:srgbClr val="000000"/>
                </a:solidFill>
              </a:rPr>
              <a:t>Capacitance</a:t>
            </a:r>
            <a:r>
              <a:rPr lang="ja-JP" altLang="en-US" sz="2300" b="1">
                <a:solidFill>
                  <a:srgbClr val="000000"/>
                </a:solidFill>
              </a:rPr>
              <a:t>が増加しなければならないが、私の結果は減少しました。。</a:t>
            </a:r>
            <a:endParaRPr lang="ko-KR" altLang="en-US" sz="2300" b="1" dirty="0">
              <a:solidFill>
                <a:srgbClr val="000000"/>
              </a:solidFill>
              <a:latin typeface="Bahnschrift" panose="020B0502040204020203" pitchFamily="34" charset="0"/>
            </a:endParaRPr>
          </a:p>
        </p:txBody>
      </p:sp>
      <p:sp>
        <p:nvSpPr>
          <p:cNvPr id="20" name="TextBox 19">
            <a:extLst>
              <a:ext uri="{FF2B5EF4-FFF2-40B4-BE49-F238E27FC236}">
                <a16:creationId xmlns:a16="http://schemas.microsoft.com/office/drawing/2014/main" id="{3465AF44-98E3-4A7E-93CB-BAA43CB0A98C}"/>
              </a:ext>
            </a:extLst>
          </p:cNvPr>
          <p:cNvSpPr txBox="1"/>
          <p:nvPr/>
        </p:nvSpPr>
        <p:spPr>
          <a:xfrm>
            <a:off x="3779756" y="4097104"/>
            <a:ext cx="2919194" cy="369332"/>
          </a:xfrm>
          <a:prstGeom prst="rect">
            <a:avLst/>
          </a:prstGeom>
          <a:noFill/>
        </p:spPr>
        <p:txBody>
          <a:bodyPr wrap="square" rtlCol="0">
            <a:spAutoFit/>
          </a:bodyPr>
          <a:lstStyle/>
          <a:p>
            <a:r>
              <a:rPr lang="en-US" altLang="ja-JP" b="1" dirty="0">
                <a:solidFill>
                  <a:srgbClr val="000000"/>
                </a:solidFill>
                <a:latin typeface="Arial" panose="020B0604020202020204" pitchFamily="34" charset="0"/>
                <a:cs typeface="Arial" panose="020B0604020202020204" pitchFamily="34" charset="0"/>
              </a:rPr>
              <a:t>2</a:t>
            </a:r>
            <a:r>
              <a:rPr lang="ja-JP" altLang="ko-KR" b="1" dirty="0">
                <a:solidFill>
                  <a:srgbClr val="000000"/>
                </a:solidFill>
                <a:latin typeface="Arial" panose="020B0604020202020204" pitchFamily="34" charset="0"/>
                <a:cs typeface="Arial" panose="020B0604020202020204" pitchFamily="34" charset="0"/>
              </a:rPr>
              <a:t>回コーティング</a:t>
            </a:r>
            <a:endParaRPr lang="ko-KR" altLang="en-US" b="1" dirty="0">
              <a:solidFill>
                <a:srgbClr val="000000"/>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ECFAEFE7-D3B2-4757-ACAC-AC6D6E9276A0}"/>
              </a:ext>
            </a:extLst>
          </p:cNvPr>
          <p:cNvSpPr txBox="1"/>
          <p:nvPr/>
        </p:nvSpPr>
        <p:spPr>
          <a:xfrm>
            <a:off x="6827446" y="4097104"/>
            <a:ext cx="2919194" cy="369332"/>
          </a:xfrm>
          <a:prstGeom prst="rect">
            <a:avLst/>
          </a:prstGeom>
          <a:noFill/>
        </p:spPr>
        <p:txBody>
          <a:bodyPr wrap="square" rtlCol="0">
            <a:spAutoFit/>
          </a:bodyPr>
          <a:lstStyle/>
          <a:p>
            <a:r>
              <a:rPr lang="en-US" altLang="ja-JP" b="1" dirty="0">
                <a:solidFill>
                  <a:srgbClr val="000000"/>
                </a:solidFill>
                <a:latin typeface="Arial" panose="020B0604020202020204" pitchFamily="34" charset="0"/>
                <a:cs typeface="Arial" panose="020B0604020202020204" pitchFamily="34" charset="0"/>
              </a:rPr>
              <a:t>3</a:t>
            </a:r>
            <a:r>
              <a:rPr lang="ja-JP" altLang="ko-KR" b="1" dirty="0">
                <a:solidFill>
                  <a:srgbClr val="000000"/>
                </a:solidFill>
                <a:latin typeface="Arial" panose="020B0604020202020204" pitchFamily="34" charset="0"/>
                <a:cs typeface="Arial" panose="020B0604020202020204" pitchFamily="34" charset="0"/>
              </a:rPr>
              <a:t>回コーティング</a:t>
            </a:r>
            <a:endParaRPr lang="ko-KR" altLang="en-US" b="1" dirty="0">
              <a:solidFill>
                <a:srgbClr val="000000"/>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0F237620-CAB7-46FD-AEB2-2C8FDA49210C}"/>
              </a:ext>
            </a:extLst>
          </p:cNvPr>
          <p:cNvSpPr txBox="1"/>
          <p:nvPr/>
        </p:nvSpPr>
        <p:spPr>
          <a:xfrm>
            <a:off x="1406525" y="6467475"/>
            <a:ext cx="6473825" cy="219075"/>
          </a:xfrm>
          <a:prstGeom prst="rect">
            <a:avLst/>
          </a:prstGeom>
          <a:noFill/>
        </p:spPr>
        <p:txBody>
          <a:bodyPr>
            <a:spAutoFit/>
          </a:bodyPr>
          <a:lstStyle/>
          <a:p>
            <a:pPr algn="ctr" eaLnBrk="1" latinLnBrk="1" hangingPunct="1">
              <a:defRPr/>
            </a:pPr>
            <a:r>
              <a:rPr lang="en-US" altLang="ko-KR" sz="825" b="1" dirty="0">
                <a:solidFill>
                  <a:srgbClr val="000000"/>
                </a:solidFill>
                <a:latin typeface="Times New Roman" panose="02020603050405020304" pitchFamily="18" charset="0"/>
                <a:cs typeface="Times New Roman" panose="02020603050405020304" pitchFamily="18" charset="0"/>
              </a:rPr>
              <a:t>Technical Exchange </a:t>
            </a:r>
            <a:r>
              <a:rPr lang="en-US" altLang="ko-KR" sz="825" b="1" dirty="0" err="1">
                <a:solidFill>
                  <a:srgbClr val="000000"/>
                </a:solidFill>
                <a:latin typeface="Times New Roman" panose="02020603050405020304" pitchFamily="18" charset="0"/>
                <a:cs typeface="Times New Roman" panose="02020603050405020304" pitchFamily="18" charset="0"/>
              </a:rPr>
              <a:t>Meeeting</a:t>
            </a:r>
            <a:r>
              <a:rPr lang="en-US" altLang="ko-KR" sz="825" b="1" dirty="0">
                <a:solidFill>
                  <a:srgbClr val="000000"/>
                </a:solidFill>
                <a:latin typeface="Times New Roman" panose="02020603050405020304" pitchFamily="18" charset="0"/>
                <a:cs typeface="Times New Roman" panose="02020603050405020304" pitchFamily="18" charset="0"/>
              </a:rPr>
              <a:t> 2018, 01 September, </a:t>
            </a:r>
            <a:r>
              <a:rPr lang="en-US" altLang="ko-KR" sz="825" b="1" dirty="0" err="1">
                <a:solidFill>
                  <a:srgbClr val="000000"/>
                </a:solidFill>
                <a:latin typeface="Times New Roman" panose="02020603050405020304" pitchFamily="18" charset="0"/>
                <a:cs typeface="Times New Roman" panose="02020603050405020304" pitchFamily="18" charset="0"/>
              </a:rPr>
              <a:t>Ecentum</a:t>
            </a:r>
            <a:r>
              <a:rPr lang="en-US" altLang="ko-KR" sz="825" b="1" dirty="0">
                <a:solidFill>
                  <a:srgbClr val="000000"/>
                </a:solidFill>
                <a:latin typeface="Times New Roman" panose="02020603050405020304" pitchFamily="18" charset="0"/>
                <a:cs typeface="Times New Roman" panose="02020603050405020304" pitchFamily="18" charset="0"/>
              </a:rPr>
              <a:t> Hotel, Busan, Korea</a:t>
            </a:r>
            <a:endParaRPr lang="ko-KR" altLang="en-US" sz="825" b="1" dirty="0">
              <a:solidFill>
                <a:srgbClr val="000000"/>
              </a:solidFill>
              <a:latin typeface="Times New Roman" panose="02020603050405020304" pitchFamily="18" charset="0"/>
              <a:cs typeface="Times New Roman" panose="02020603050405020304" pitchFamily="18" charset="0"/>
            </a:endParaRPr>
          </a:p>
        </p:txBody>
      </p:sp>
      <p:graphicFrame>
        <p:nvGraphicFramePr>
          <p:cNvPr id="11" name="개체 10">
            <a:extLst>
              <a:ext uri="{FF2B5EF4-FFF2-40B4-BE49-F238E27FC236}">
                <a16:creationId xmlns:a16="http://schemas.microsoft.com/office/drawing/2014/main" id="{FB2D9E70-DD4A-4482-B0EE-0C66DDEF7DD5}"/>
              </a:ext>
            </a:extLst>
          </p:cNvPr>
          <p:cNvGraphicFramePr>
            <a:graphicFrameLocks noChangeAspect="1"/>
          </p:cNvGraphicFramePr>
          <p:nvPr>
            <p:extLst>
              <p:ext uri="{D42A27DB-BD31-4B8C-83A1-F6EECF244321}">
                <p14:modId xmlns:p14="http://schemas.microsoft.com/office/powerpoint/2010/main" val="1434785828"/>
              </p:ext>
            </p:extLst>
          </p:nvPr>
        </p:nvGraphicFramePr>
        <p:xfrm>
          <a:off x="253730" y="1820296"/>
          <a:ext cx="4158021" cy="2646139"/>
        </p:xfrm>
        <a:graphic>
          <a:graphicData uri="http://schemas.openxmlformats.org/presentationml/2006/ole">
            <mc:AlternateContent xmlns:mc="http://schemas.openxmlformats.org/markup-compatibility/2006">
              <mc:Choice xmlns:v="urn:schemas-microsoft-com:vml" Requires="v">
                <p:oleObj spid="_x0000_s14365" name="Graph" r:id="rId6" imgW="4754880" imgH="3025440" progId="Origin50.Graph">
                  <p:embed/>
                </p:oleObj>
              </mc:Choice>
              <mc:Fallback>
                <p:oleObj name="Graph" r:id="rId6" imgW="4754880" imgH="3025440" progId="Origin50.Graph">
                  <p:embed/>
                  <p:pic>
                    <p:nvPicPr>
                      <p:cNvPr id="0" name=""/>
                      <p:cNvPicPr/>
                      <p:nvPr/>
                    </p:nvPicPr>
                    <p:blipFill>
                      <a:blip r:embed="rId7"/>
                      <a:stretch>
                        <a:fillRect/>
                      </a:stretch>
                    </p:blipFill>
                    <p:spPr>
                      <a:xfrm>
                        <a:off x="253730" y="1820296"/>
                        <a:ext cx="4158021" cy="2646139"/>
                      </a:xfrm>
                      <a:prstGeom prst="rect">
                        <a:avLst/>
                      </a:prstGeom>
                    </p:spPr>
                  </p:pic>
                </p:oleObj>
              </mc:Fallback>
            </mc:AlternateContent>
          </a:graphicData>
        </a:graphic>
      </p:graphicFrame>
      <p:graphicFrame>
        <p:nvGraphicFramePr>
          <p:cNvPr id="17" name="개체 16">
            <a:extLst>
              <a:ext uri="{FF2B5EF4-FFF2-40B4-BE49-F238E27FC236}">
                <a16:creationId xmlns:a16="http://schemas.microsoft.com/office/drawing/2014/main" id="{DEBA44B2-A80C-4A2A-8CF5-68FE2CC3E889}"/>
              </a:ext>
            </a:extLst>
          </p:cNvPr>
          <p:cNvGraphicFramePr>
            <a:graphicFrameLocks noChangeAspect="1"/>
          </p:cNvGraphicFramePr>
          <p:nvPr>
            <p:extLst>
              <p:ext uri="{D42A27DB-BD31-4B8C-83A1-F6EECF244321}">
                <p14:modId xmlns:p14="http://schemas.microsoft.com/office/powerpoint/2010/main" val="2399409722"/>
              </p:ext>
            </p:extLst>
          </p:nvPr>
        </p:nvGraphicFramePr>
        <p:xfrm>
          <a:off x="3174852" y="1829861"/>
          <a:ext cx="4158020" cy="2646139"/>
        </p:xfrm>
        <a:graphic>
          <a:graphicData uri="http://schemas.openxmlformats.org/presentationml/2006/ole">
            <mc:AlternateContent xmlns:mc="http://schemas.openxmlformats.org/markup-compatibility/2006">
              <mc:Choice xmlns:v="urn:schemas-microsoft-com:vml" Requires="v">
                <p:oleObj spid="_x0000_s14366" name="Graph" r:id="rId8" imgW="4754880" imgH="3025440" progId="Origin50.Graph">
                  <p:embed/>
                </p:oleObj>
              </mc:Choice>
              <mc:Fallback>
                <p:oleObj name="Graph" r:id="rId8" imgW="4754880" imgH="3025440" progId="Origin50.Graph">
                  <p:embed/>
                  <p:pic>
                    <p:nvPicPr>
                      <p:cNvPr id="0" name=""/>
                      <p:cNvPicPr/>
                      <p:nvPr/>
                    </p:nvPicPr>
                    <p:blipFill>
                      <a:blip r:embed="rId9"/>
                      <a:stretch>
                        <a:fillRect/>
                      </a:stretch>
                    </p:blipFill>
                    <p:spPr>
                      <a:xfrm>
                        <a:off x="3174852" y="1829861"/>
                        <a:ext cx="4158020" cy="2646139"/>
                      </a:xfrm>
                      <a:prstGeom prst="rect">
                        <a:avLst/>
                      </a:prstGeom>
                    </p:spPr>
                  </p:pic>
                </p:oleObj>
              </mc:Fallback>
            </mc:AlternateContent>
          </a:graphicData>
        </a:graphic>
      </p:graphicFrame>
      <p:graphicFrame>
        <p:nvGraphicFramePr>
          <p:cNvPr id="18" name="개체 17">
            <a:extLst>
              <a:ext uri="{FF2B5EF4-FFF2-40B4-BE49-F238E27FC236}">
                <a16:creationId xmlns:a16="http://schemas.microsoft.com/office/drawing/2014/main" id="{9CD10EFC-648F-4D3E-AF41-D5C8ACB5235C}"/>
              </a:ext>
            </a:extLst>
          </p:cNvPr>
          <p:cNvGraphicFramePr>
            <a:graphicFrameLocks noChangeAspect="1"/>
          </p:cNvGraphicFramePr>
          <p:nvPr>
            <p:extLst>
              <p:ext uri="{D42A27DB-BD31-4B8C-83A1-F6EECF244321}">
                <p14:modId xmlns:p14="http://schemas.microsoft.com/office/powerpoint/2010/main" val="2701540203"/>
              </p:ext>
            </p:extLst>
          </p:nvPr>
        </p:nvGraphicFramePr>
        <p:xfrm>
          <a:off x="6082468" y="1837957"/>
          <a:ext cx="4158021" cy="2646139"/>
        </p:xfrm>
        <a:graphic>
          <a:graphicData uri="http://schemas.openxmlformats.org/presentationml/2006/ole">
            <mc:AlternateContent xmlns:mc="http://schemas.openxmlformats.org/markup-compatibility/2006">
              <mc:Choice xmlns:v="urn:schemas-microsoft-com:vml" Requires="v">
                <p:oleObj spid="_x0000_s14367" name="Graph" r:id="rId10" imgW="4754880" imgH="3025440" progId="Origin50.Graph">
                  <p:embed/>
                </p:oleObj>
              </mc:Choice>
              <mc:Fallback>
                <p:oleObj name="Graph" r:id="rId10" imgW="4754880" imgH="3025440" progId="Origin50.Graph">
                  <p:embed/>
                  <p:pic>
                    <p:nvPicPr>
                      <p:cNvPr id="0" name=""/>
                      <p:cNvPicPr/>
                      <p:nvPr/>
                    </p:nvPicPr>
                    <p:blipFill>
                      <a:blip r:embed="rId11"/>
                      <a:stretch>
                        <a:fillRect/>
                      </a:stretch>
                    </p:blipFill>
                    <p:spPr>
                      <a:xfrm>
                        <a:off x="6082468" y="1837957"/>
                        <a:ext cx="4158021" cy="2646139"/>
                      </a:xfrm>
                      <a:prstGeom prst="rect">
                        <a:avLst/>
                      </a:prstGeom>
                    </p:spPr>
                  </p:pic>
                </p:oleObj>
              </mc:Fallback>
            </mc:AlternateContent>
          </a:graphicData>
        </a:graphic>
      </p:graphicFrame>
      <p:cxnSp>
        <p:nvCxnSpPr>
          <p:cNvPr id="23" name="직선 화살표 연결선 22">
            <a:extLst>
              <a:ext uri="{FF2B5EF4-FFF2-40B4-BE49-F238E27FC236}">
                <a16:creationId xmlns:a16="http://schemas.microsoft.com/office/drawing/2014/main" id="{CC73E19F-99C7-4885-A5E8-E9DFEC5D9619}"/>
              </a:ext>
            </a:extLst>
          </p:cNvPr>
          <p:cNvCxnSpPr/>
          <p:nvPr/>
        </p:nvCxnSpPr>
        <p:spPr>
          <a:xfrm flipH="1" flipV="1">
            <a:off x="2078736" y="2231136"/>
            <a:ext cx="73152" cy="6583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직선 화살표 연결선 24">
            <a:extLst>
              <a:ext uri="{FF2B5EF4-FFF2-40B4-BE49-F238E27FC236}">
                <a16:creationId xmlns:a16="http://schemas.microsoft.com/office/drawing/2014/main" id="{9F8C5F97-26EB-4AB6-8489-E38EE32D6B9C}"/>
              </a:ext>
            </a:extLst>
          </p:cNvPr>
          <p:cNvCxnSpPr/>
          <p:nvPr/>
        </p:nvCxnSpPr>
        <p:spPr>
          <a:xfrm>
            <a:off x="1450848" y="2432304"/>
            <a:ext cx="316992" cy="6278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직선 화살표 연결선 27">
            <a:extLst>
              <a:ext uri="{FF2B5EF4-FFF2-40B4-BE49-F238E27FC236}">
                <a16:creationId xmlns:a16="http://schemas.microsoft.com/office/drawing/2014/main" id="{EB90A13A-7B85-4956-8F85-D68C09E0509D}"/>
              </a:ext>
            </a:extLst>
          </p:cNvPr>
          <p:cNvCxnSpPr/>
          <p:nvPr/>
        </p:nvCxnSpPr>
        <p:spPr>
          <a:xfrm flipH="1" flipV="1">
            <a:off x="4968240" y="2481072"/>
            <a:ext cx="60960" cy="5059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직선 화살표 연결선 29">
            <a:extLst>
              <a:ext uri="{FF2B5EF4-FFF2-40B4-BE49-F238E27FC236}">
                <a16:creationId xmlns:a16="http://schemas.microsoft.com/office/drawing/2014/main" id="{28D76C46-8EC2-43F4-8C7F-E899398A3FA5}"/>
              </a:ext>
            </a:extLst>
          </p:cNvPr>
          <p:cNvCxnSpPr/>
          <p:nvPr/>
        </p:nvCxnSpPr>
        <p:spPr>
          <a:xfrm>
            <a:off x="4411751" y="2621280"/>
            <a:ext cx="105385" cy="6461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직선 화살표 연결선 31">
            <a:extLst>
              <a:ext uri="{FF2B5EF4-FFF2-40B4-BE49-F238E27FC236}">
                <a16:creationId xmlns:a16="http://schemas.microsoft.com/office/drawing/2014/main" id="{1BD8E35B-018C-4E43-981F-E73BB91DA16E}"/>
              </a:ext>
            </a:extLst>
          </p:cNvPr>
          <p:cNvCxnSpPr/>
          <p:nvPr/>
        </p:nvCxnSpPr>
        <p:spPr>
          <a:xfrm flipH="1" flipV="1">
            <a:off x="7880350" y="2760896"/>
            <a:ext cx="68834" cy="3541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직선 화살표 연결선 33">
            <a:extLst>
              <a:ext uri="{FF2B5EF4-FFF2-40B4-BE49-F238E27FC236}">
                <a16:creationId xmlns:a16="http://schemas.microsoft.com/office/drawing/2014/main" id="{1D6F264F-C5B8-4C7D-A57C-33CC7F67D0AA}"/>
              </a:ext>
            </a:extLst>
          </p:cNvPr>
          <p:cNvCxnSpPr/>
          <p:nvPr/>
        </p:nvCxnSpPr>
        <p:spPr>
          <a:xfrm>
            <a:off x="7595616" y="2889504"/>
            <a:ext cx="89071" cy="3779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4460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48099" y="857250"/>
            <a:ext cx="7886700" cy="693734"/>
          </a:xfrm>
        </p:spPr>
        <p:txBody>
          <a:bodyPr/>
          <a:lstStyle/>
          <a:p>
            <a:pPr>
              <a:defRPr lang="ko-KR" altLang="en-US"/>
            </a:pPr>
            <a:r>
              <a:rPr lang="ko-KR" altLang="en-US" sz="5000" dirty="0">
                <a:solidFill>
                  <a:srgbClr val="000000"/>
                </a:solidFill>
                <a:effectLst/>
              </a:rPr>
              <a:t>結論</a:t>
            </a:r>
            <a:endParaRPr lang="en-US" altLang="ko-KR" sz="5000" dirty="0">
              <a:solidFill>
                <a:srgbClr val="000000"/>
              </a:solidFill>
              <a:effectLst/>
            </a:endParaRPr>
          </a:p>
        </p:txBody>
      </p:sp>
      <p:sp>
        <p:nvSpPr>
          <p:cNvPr id="217" name="내용 개체 틀 2"/>
          <p:cNvSpPr>
            <a:spLocks noGrp="1"/>
          </p:cNvSpPr>
          <p:nvPr>
            <p:ph idx="1"/>
          </p:nvPr>
        </p:nvSpPr>
        <p:spPr>
          <a:xfrm>
            <a:off x="722341" y="1771650"/>
            <a:ext cx="7699318" cy="3314700"/>
          </a:xfrm>
        </p:spPr>
        <p:txBody>
          <a:bodyPr>
            <a:noAutofit/>
          </a:bodyPr>
          <a:lstStyle/>
          <a:p>
            <a:r>
              <a:rPr lang="ja-JP" altLang="en-US" sz="2200" b="1" dirty="0">
                <a:solidFill>
                  <a:srgbClr val="000000"/>
                </a:solidFill>
              </a:rPr>
              <a:t>溶液公正方法は表面が一定しない。 それの解決方法が</a:t>
            </a:r>
            <a:r>
              <a:rPr lang="ja-JP" altLang="en-US" sz="2200" b="1" dirty="0">
                <a:solidFill>
                  <a:schemeClr val="tx1">
                    <a:lumMod val="50000"/>
                  </a:schemeClr>
                </a:solidFill>
              </a:rPr>
              <a:t>マルチコーティング</a:t>
            </a:r>
            <a:r>
              <a:rPr lang="ja-JP" altLang="en-US" sz="2200" b="1" dirty="0">
                <a:solidFill>
                  <a:srgbClr val="000000"/>
                </a:solidFill>
              </a:rPr>
              <a:t>だ。</a:t>
            </a:r>
            <a:r>
              <a:rPr lang="ja-JP" altLang="en-US" sz="2200" b="1" dirty="0">
                <a:solidFill>
                  <a:schemeClr val="tx1">
                    <a:lumMod val="50000"/>
                  </a:schemeClr>
                </a:solidFill>
              </a:rPr>
              <a:t>マルチコーティング</a:t>
            </a:r>
            <a:r>
              <a:rPr lang="ja-JP" altLang="en-US" sz="2200" b="1" dirty="0">
                <a:solidFill>
                  <a:srgbClr val="000000"/>
                </a:solidFill>
              </a:rPr>
              <a:t>をすれば、コーティングされなかった部分を再びコーティングをして絶縁性がよくなる。</a:t>
            </a:r>
          </a:p>
          <a:p>
            <a:endParaRPr lang="en-US" altLang="ja-JP" sz="2200" b="1" dirty="0">
              <a:solidFill>
                <a:srgbClr val="000000"/>
              </a:solidFill>
            </a:endParaRPr>
          </a:p>
          <a:p>
            <a:r>
              <a:rPr lang="ja-JP" altLang="en-US" sz="2200" b="1" dirty="0">
                <a:solidFill>
                  <a:srgbClr val="000000"/>
                </a:solidFill>
              </a:rPr>
              <a:t>その</a:t>
            </a:r>
            <a:r>
              <a:rPr lang="ko-KR" altLang="en-US" sz="2200" dirty="0">
                <a:solidFill>
                  <a:srgbClr val="000000"/>
                </a:solidFill>
              </a:rPr>
              <a:t>結果</a:t>
            </a:r>
            <a:r>
              <a:rPr lang="ko-KR" altLang="en-US" sz="2200" b="1" dirty="0">
                <a:solidFill>
                  <a:srgbClr val="000000"/>
                </a:solidFill>
              </a:rPr>
              <a:t>、</a:t>
            </a:r>
            <a:r>
              <a:rPr lang="ja-JP" altLang="en-US" sz="2200" b="1" dirty="0">
                <a:solidFill>
                  <a:srgbClr val="000000"/>
                </a:solidFill>
              </a:rPr>
              <a:t>今回の実験で</a:t>
            </a:r>
            <a:r>
              <a:rPr lang="ja-JP" altLang="en-US" sz="2200" b="1" dirty="0">
                <a:solidFill>
                  <a:schemeClr val="tx1">
                    <a:lumMod val="50000"/>
                  </a:schemeClr>
                </a:solidFill>
              </a:rPr>
              <a:t>マルチコーティング</a:t>
            </a:r>
            <a:r>
              <a:rPr lang="ja-JP" altLang="en-US" sz="2200" b="1" dirty="0">
                <a:solidFill>
                  <a:srgbClr val="000000"/>
                </a:solidFill>
              </a:rPr>
              <a:t>をしながら</a:t>
            </a:r>
            <a:r>
              <a:rPr lang="ja-JP" altLang="en-US" sz="2200" b="1" dirty="0">
                <a:solidFill>
                  <a:schemeClr val="tx1">
                    <a:lumMod val="50000"/>
                  </a:schemeClr>
                </a:solidFill>
              </a:rPr>
              <a:t>マルチコーティング</a:t>
            </a:r>
            <a:r>
              <a:rPr lang="ja-JP" altLang="en-US" sz="2200" b="1" dirty="0">
                <a:solidFill>
                  <a:srgbClr val="000000"/>
                </a:solidFill>
              </a:rPr>
              <a:t>をすればするほど、</a:t>
            </a:r>
            <a:r>
              <a:rPr lang="ja-JP" altLang="en-US" sz="2200" b="1" dirty="0">
                <a:solidFill>
                  <a:schemeClr val="tx1">
                    <a:lumMod val="50000"/>
                  </a:schemeClr>
                </a:solidFill>
              </a:rPr>
              <a:t>漏洩電流</a:t>
            </a:r>
            <a:r>
              <a:rPr lang="ja-JP" altLang="en-US" sz="2200" b="1" dirty="0">
                <a:solidFill>
                  <a:srgbClr val="000000"/>
                </a:solidFill>
              </a:rPr>
              <a:t>が低くなって</a:t>
            </a:r>
            <a:r>
              <a:rPr lang="ja-JP" altLang="en-US" sz="2200" b="1" dirty="0">
                <a:solidFill>
                  <a:schemeClr val="tx1">
                    <a:lumMod val="50000"/>
                  </a:schemeClr>
                </a:solidFill>
              </a:rPr>
              <a:t>絶縁強盗</a:t>
            </a:r>
            <a:r>
              <a:rPr lang="ja-JP" altLang="en-US" sz="2200" b="1" dirty="0">
                <a:solidFill>
                  <a:srgbClr val="000000"/>
                </a:solidFill>
              </a:rPr>
              <a:t>が高まるのを分かるようになった。 そして</a:t>
            </a:r>
            <a:r>
              <a:rPr lang="ja-JP" altLang="en-US" sz="2200" b="1" dirty="0">
                <a:solidFill>
                  <a:schemeClr val="tx1">
                    <a:lumMod val="50000"/>
                  </a:schemeClr>
                </a:solidFill>
              </a:rPr>
              <a:t>マルチコーティング</a:t>
            </a:r>
            <a:r>
              <a:rPr lang="ja-JP" altLang="en-US" sz="2200" b="1" dirty="0">
                <a:solidFill>
                  <a:srgbClr val="000000"/>
                </a:solidFill>
              </a:rPr>
              <a:t>の長所を確認することができる。</a:t>
            </a:r>
            <a:endParaRPr lang="en-US" altLang="ja-JP" sz="2200" b="1" dirty="0">
              <a:solidFill>
                <a:srgbClr val="000000"/>
              </a:solidFill>
            </a:endParaRPr>
          </a:p>
          <a:p>
            <a:endParaRPr lang="en-US" altLang="ja-JP" sz="2200" b="1" dirty="0">
              <a:solidFill>
                <a:srgbClr val="000000"/>
              </a:solidFill>
            </a:endParaRPr>
          </a:p>
          <a:p>
            <a:r>
              <a:rPr lang="ja-JP" altLang="en-US" sz="2200" b="1" dirty="0">
                <a:solidFill>
                  <a:srgbClr val="000000"/>
                </a:solidFill>
                <a:latin typeface="Arial" panose="020B0604020202020204" pitchFamily="34" charset="0"/>
                <a:cs typeface="Arial" panose="020B0604020202020204" pitchFamily="34" charset="0"/>
              </a:rPr>
              <a:t>これから先の実験計画は絶縁膜の厚さの調整をして誘電率を計算した後、最適の条件で</a:t>
            </a:r>
            <a:r>
              <a:rPr lang="en-US" altLang="ja-JP" sz="2200" b="1" dirty="0">
                <a:solidFill>
                  <a:srgbClr val="000000"/>
                </a:solidFill>
                <a:latin typeface="Arial" panose="020B0604020202020204" pitchFamily="34" charset="0"/>
                <a:cs typeface="Arial" panose="020B0604020202020204" pitchFamily="34" charset="0"/>
              </a:rPr>
              <a:t>Oxide-TFT</a:t>
            </a:r>
            <a:r>
              <a:rPr lang="ja-JP" altLang="en-US" sz="2200" b="1" dirty="0">
                <a:solidFill>
                  <a:srgbClr val="000000"/>
                </a:solidFill>
                <a:latin typeface="Arial" panose="020B0604020202020204" pitchFamily="34" charset="0"/>
                <a:cs typeface="Arial" panose="020B0604020202020204" pitchFamily="34" charset="0"/>
              </a:rPr>
              <a:t>を作る計画だ。</a:t>
            </a:r>
            <a:endParaRPr lang="ko-KR" altLang="en-US" sz="2200" b="1" dirty="0"/>
          </a:p>
        </p:txBody>
      </p:sp>
      <p:sp>
        <p:nvSpPr>
          <p:cNvPr id="215" name="슬라이드 번호 개체 틀 5"/>
          <p:cNvSpPr>
            <a:spLocks noGrp="1"/>
          </p:cNvSpPr>
          <p:nvPr>
            <p:ph type="sldNum" sz="quarter" idx="11"/>
          </p:nvPr>
        </p:nvSpPr>
        <p:spPr/>
        <p:txBody>
          <a:bodyPr/>
          <a:lstStyle/>
          <a:p>
            <a:pPr lvl="0">
              <a:defRPr lang="ko-KR" altLang="en-US"/>
            </a:pPr>
            <a:fld id="{ABD81C78-7D94-4A5B-97AA-5A3228CA273C}" type="slidenum">
              <a:rPr lang="en-US" altLang="en-US"/>
              <a:pPr lvl="0">
                <a:defRPr lang="ko-KR" altLang="en-US"/>
              </a:pPr>
              <a:t>8</a:t>
            </a:fld>
            <a:endParaRPr lang="en-US" altLang="en-US"/>
          </a:p>
        </p:txBody>
      </p:sp>
      <p:cxnSp>
        <p:nvCxnSpPr>
          <p:cNvPr id="208" name="직선 연결선 4"/>
          <p:cNvCxnSpPr/>
          <p:nvPr/>
        </p:nvCxnSpPr>
        <p:spPr>
          <a:xfrm>
            <a:off x="0" y="1556240"/>
            <a:ext cx="9370402" cy="0"/>
          </a:xfrm>
          <a:prstGeom prst="line">
            <a:avLst/>
          </a:prstGeom>
          <a:ln w="38100"/>
        </p:spPr>
        <p:style>
          <a:lnRef idx="1">
            <a:schemeClr val="accent2"/>
          </a:lnRef>
          <a:fillRef idx="0">
            <a:schemeClr val="accent2"/>
          </a:fillRef>
          <a:effectRef idx="0">
            <a:schemeClr val="accent2"/>
          </a:effectRef>
          <a:fontRef idx="minor">
            <a:schemeClr val="tx1"/>
          </a:fontRef>
        </p:style>
      </p:cxnSp>
      <p:pic>
        <p:nvPicPr>
          <p:cNvPr id="7" name="Picture 3">
            <a:extLst>
              <a:ext uri="{FF2B5EF4-FFF2-40B4-BE49-F238E27FC236}">
                <a16:creationId xmlns:a16="http://schemas.microsoft.com/office/drawing/2014/main" id="{135275C1-3305-485F-A616-F09FAA3358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4687" y="0"/>
            <a:ext cx="674012" cy="662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그림 7">
            <a:extLst>
              <a:ext uri="{FF2B5EF4-FFF2-40B4-BE49-F238E27FC236}">
                <a16:creationId xmlns:a16="http://schemas.microsoft.com/office/drawing/2014/main" id="{404FF511-62B3-4B95-9BB2-22E7B14F365B}"/>
              </a:ext>
            </a:extLst>
          </p:cNvPr>
          <p:cNvPicPr>
            <a:picLocks noChangeAspect="1"/>
          </p:cNvPicPr>
          <p:nvPr/>
        </p:nvPicPr>
        <p:blipFill>
          <a:blip r:embed="rId4"/>
          <a:stretch>
            <a:fillRect/>
          </a:stretch>
        </p:blipFill>
        <p:spPr>
          <a:xfrm>
            <a:off x="8358699" y="40234"/>
            <a:ext cx="785301" cy="582401"/>
          </a:xfrm>
          <a:prstGeom prst="rect">
            <a:avLst/>
          </a:prstGeom>
        </p:spPr>
      </p:pic>
      <p:sp>
        <p:nvSpPr>
          <p:cNvPr id="9" name="TextBox 8">
            <a:extLst>
              <a:ext uri="{FF2B5EF4-FFF2-40B4-BE49-F238E27FC236}">
                <a16:creationId xmlns:a16="http://schemas.microsoft.com/office/drawing/2014/main" id="{2A47DBEC-5B2F-4D44-8609-29F199EF8FF9}"/>
              </a:ext>
            </a:extLst>
          </p:cNvPr>
          <p:cNvSpPr txBox="1"/>
          <p:nvPr/>
        </p:nvSpPr>
        <p:spPr>
          <a:xfrm>
            <a:off x="1406525" y="6467475"/>
            <a:ext cx="6473825" cy="219075"/>
          </a:xfrm>
          <a:prstGeom prst="rect">
            <a:avLst/>
          </a:prstGeom>
          <a:noFill/>
        </p:spPr>
        <p:txBody>
          <a:bodyPr>
            <a:spAutoFit/>
          </a:bodyPr>
          <a:lstStyle/>
          <a:p>
            <a:pPr algn="ctr" eaLnBrk="1" latinLnBrk="1" hangingPunct="1">
              <a:defRPr/>
            </a:pPr>
            <a:r>
              <a:rPr lang="en-US" altLang="ko-KR" sz="825" b="1" dirty="0">
                <a:solidFill>
                  <a:srgbClr val="000000"/>
                </a:solidFill>
                <a:latin typeface="Times New Roman" panose="02020603050405020304" pitchFamily="18" charset="0"/>
                <a:cs typeface="Times New Roman" panose="02020603050405020304" pitchFamily="18" charset="0"/>
              </a:rPr>
              <a:t>Technical Exchange </a:t>
            </a:r>
            <a:r>
              <a:rPr lang="en-US" altLang="ko-KR" sz="825" b="1" dirty="0" err="1">
                <a:solidFill>
                  <a:srgbClr val="000000"/>
                </a:solidFill>
                <a:latin typeface="Times New Roman" panose="02020603050405020304" pitchFamily="18" charset="0"/>
                <a:cs typeface="Times New Roman" panose="02020603050405020304" pitchFamily="18" charset="0"/>
              </a:rPr>
              <a:t>Meeeting</a:t>
            </a:r>
            <a:r>
              <a:rPr lang="en-US" altLang="ko-KR" sz="825" b="1" dirty="0">
                <a:solidFill>
                  <a:srgbClr val="000000"/>
                </a:solidFill>
                <a:latin typeface="Times New Roman" panose="02020603050405020304" pitchFamily="18" charset="0"/>
                <a:cs typeface="Times New Roman" panose="02020603050405020304" pitchFamily="18" charset="0"/>
              </a:rPr>
              <a:t> 2018, 01 September, </a:t>
            </a:r>
            <a:r>
              <a:rPr lang="en-US" altLang="ko-KR" sz="825" b="1" dirty="0" err="1">
                <a:solidFill>
                  <a:srgbClr val="000000"/>
                </a:solidFill>
                <a:latin typeface="Times New Roman" panose="02020603050405020304" pitchFamily="18" charset="0"/>
                <a:cs typeface="Times New Roman" panose="02020603050405020304" pitchFamily="18" charset="0"/>
              </a:rPr>
              <a:t>Ecentum</a:t>
            </a:r>
            <a:r>
              <a:rPr lang="en-US" altLang="ko-KR" sz="825" b="1" dirty="0">
                <a:solidFill>
                  <a:srgbClr val="000000"/>
                </a:solidFill>
                <a:latin typeface="Times New Roman" panose="02020603050405020304" pitchFamily="18" charset="0"/>
                <a:cs typeface="Times New Roman" panose="02020603050405020304" pitchFamily="18" charset="0"/>
              </a:rPr>
              <a:t> Hotel, Busan, Korea</a:t>
            </a:r>
            <a:endParaRPr lang="ko-KR" altLang="en-US" sz="825"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8499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슬라이드 번호 개체 틀 3">
            <a:extLst>
              <a:ext uri="{FF2B5EF4-FFF2-40B4-BE49-F238E27FC236}">
                <a16:creationId xmlns:a16="http://schemas.microsoft.com/office/drawing/2014/main" id="{B59F5F45-B13F-4839-95B8-56FB2FB71A7D}"/>
              </a:ext>
            </a:extLst>
          </p:cNvPr>
          <p:cNvSpPr>
            <a:spLocks noGrp="1"/>
          </p:cNvSpPr>
          <p:nvPr>
            <p:ph type="sldNum" sz="quarter" idx="11"/>
          </p:nvPr>
        </p:nvSpPr>
        <p:spPr/>
        <p:txBody>
          <a:bodyPr/>
          <a:lstStyle/>
          <a:p>
            <a:pPr lvl="0">
              <a:defRPr lang="ko-KR" altLang="en-US"/>
            </a:pPr>
            <a:fld id="{ABD81C78-7D94-4A5B-97AA-5A3228CA273C}" type="slidenum">
              <a:rPr lang="ko-KR" altLang="en-US" smtClean="0"/>
              <a:pPr lvl="0">
                <a:defRPr lang="ko-KR" altLang="en-US"/>
              </a:pPr>
              <a:t>9</a:t>
            </a:fld>
            <a:endParaRPr lang="ko-KR" altLang="en-US"/>
          </a:p>
        </p:txBody>
      </p:sp>
      <p:sp>
        <p:nvSpPr>
          <p:cNvPr id="5" name="직사각형 4">
            <a:extLst>
              <a:ext uri="{FF2B5EF4-FFF2-40B4-BE49-F238E27FC236}">
                <a16:creationId xmlns:a16="http://schemas.microsoft.com/office/drawing/2014/main" id="{F194B07E-F9C0-478E-8831-64FED5C7CDB6}"/>
              </a:ext>
            </a:extLst>
          </p:cNvPr>
          <p:cNvSpPr/>
          <p:nvPr/>
        </p:nvSpPr>
        <p:spPr>
          <a:xfrm>
            <a:off x="1540657" y="2822303"/>
            <a:ext cx="6302816" cy="707886"/>
          </a:xfrm>
          <a:prstGeom prst="rect">
            <a:avLst/>
          </a:prstGeom>
        </p:spPr>
        <p:txBody>
          <a:bodyPr wrap="none">
            <a:spAutoFit/>
          </a:bodyPr>
          <a:lstStyle/>
          <a:p>
            <a:r>
              <a:rPr lang="en-US" altLang="ko-KR" sz="4000" b="1" dirty="0">
                <a:solidFill>
                  <a:srgbClr val="000000"/>
                </a:solidFill>
              </a:rPr>
              <a:t>T</a:t>
            </a:r>
            <a:r>
              <a:rPr lang="ko-KR" altLang="en-US" sz="4000" b="1" dirty="0" err="1">
                <a:solidFill>
                  <a:srgbClr val="000000"/>
                </a:solidFill>
              </a:rPr>
              <a:t>hank</a:t>
            </a:r>
            <a:r>
              <a:rPr lang="ko-KR" altLang="en-US" sz="4000" b="1" dirty="0">
                <a:solidFill>
                  <a:srgbClr val="000000"/>
                </a:solidFill>
              </a:rPr>
              <a:t> </a:t>
            </a:r>
            <a:r>
              <a:rPr lang="ko-KR" altLang="en-US" sz="4000" b="1" dirty="0" err="1">
                <a:solidFill>
                  <a:srgbClr val="000000"/>
                </a:solidFill>
              </a:rPr>
              <a:t>you</a:t>
            </a:r>
            <a:r>
              <a:rPr lang="ko-KR" altLang="en-US" sz="4000" b="1" dirty="0">
                <a:solidFill>
                  <a:srgbClr val="000000"/>
                </a:solidFill>
              </a:rPr>
              <a:t> </a:t>
            </a:r>
            <a:r>
              <a:rPr lang="ko-KR" altLang="en-US" sz="4000" b="1" dirty="0" err="1">
                <a:solidFill>
                  <a:srgbClr val="000000"/>
                </a:solidFill>
              </a:rPr>
              <a:t>for</a:t>
            </a:r>
            <a:r>
              <a:rPr lang="ko-KR" altLang="en-US" sz="4000" b="1" dirty="0">
                <a:solidFill>
                  <a:srgbClr val="000000"/>
                </a:solidFill>
              </a:rPr>
              <a:t> </a:t>
            </a:r>
            <a:r>
              <a:rPr lang="ko-KR" altLang="en-US" sz="4000" b="1" dirty="0" err="1">
                <a:solidFill>
                  <a:srgbClr val="000000"/>
                </a:solidFill>
              </a:rPr>
              <a:t>your</a:t>
            </a:r>
            <a:r>
              <a:rPr lang="ko-KR" altLang="en-US" sz="4000" b="1" dirty="0">
                <a:solidFill>
                  <a:srgbClr val="000000"/>
                </a:solidFill>
              </a:rPr>
              <a:t> </a:t>
            </a:r>
            <a:r>
              <a:rPr lang="ko-KR" altLang="en-US" sz="4000" b="1" dirty="0" err="1">
                <a:solidFill>
                  <a:srgbClr val="000000"/>
                </a:solidFill>
              </a:rPr>
              <a:t>attention</a:t>
            </a:r>
            <a:endParaRPr lang="ko-KR" altLang="en-US" sz="4000" b="1" dirty="0">
              <a:solidFill>
                <a:srgbClr val="000000"/>
              </a:solidFill>
            </a:endParaRPr>
          </a:p>
        </p:txBody>
      </p:sp>
      <p:pic>
        <p:nvPicPr>
          <p:cNvPr id="6" name="Picture 3">
            <a:extLst>
              <a:ext uri="{FF2B5EF4-FFF2-40B4-BE49-F238E27FC236}">
                <a16:creationId xmlns:a16="http://schemas.microsoft.com/office/drawing/2014/main" id="{26F5ACA7-6D89-43C7-9A58-B194652C12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4687" y="0"/>
            <a:ext cx="674012" cy="662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그림 6">
            <a:extLst>
              <a:ext uri="{FF2B5EF4-FFF2-40B4-BE49-F238E27FC236}">
                <a16:creationId xmlns:a16="http://schemas.microsoft.com/office/drawing/2014/main" id="{52DF2F53-49C1-43A7-9CB7-CDEBB21B3D72}"/>
              </a:ext>
            </a:extLst>
          </p:cNvPr>
          <p:cNvPicPr>
            <a:picLocks noChangeAspect="1"/>
          </p:cNvPicPr>
          <p:nvPr/>
        </p:nvPicPr>
        <p:blipFill>
          <a:blip r:embed="rId3"/>
          <a:stretch>
            <a:fillRect/>
          </a:stretch>
        </p:blipFill>
        <p:spPr>
          <a:xfrm>
            <a:off x="8358699" y="40234"/>
            <a:ext cx="785301" cy="582401"/>
          </a:xfrm>
          <a:prstGeom prst="rect">
            <a:avLst/>
          </a:prstGeom>
        </p:spPr>
      </p:pic>
      <p:sp>
        <p:nvSpPr>
          <p:cNvPr id="8" name="TextBox 7">
            <a:extLst>
              <a:ext uri="{FF2B5EF4-FFF2-40B4-BE49-F238E27FC236}">
                <a16:creationId xmlns:a16="http://schemas.microsoft.com/office/drawing/2014/main" id="{81324B5D-B036-47F3-BEB3-74D56BB61F8C}"/>
              </a:ext>
            </a:extLst>
          </p:cNvPr>
          <p:cNvSpPr txBox="1"/>
          <p:nvPr/>
        </p:nvSpPr>
        <p:spPr>
          <a:xfrm>
            <a:off x="1406525" y="6467475"/>
            <a:ext cx="6473825" cy="219075"/>
          </a:xfrm>
          <a:prstGeom prst="rect">
            <a:avLst/>
          </a:prstGeom>
          <a:noFill/>
        </p:spPr>
        <p:txBody>
          <a:bodyPr>
            <a:spAutoFit/>
          </a:bodyPr>
          <a:lstStyle/>
          <a:p>
            <a:pPr algn="ctr" eaLnBrk="1" latinLnBrk="1" hangingPunct="1">
              <a:defRPr/>
            </a:pPr>
            <a:r>
              <a:rPr lang="en-US" altLang="ko-KR" sz="825" b="1" dirty="0">
                <a:solidFill>
                  <a:srgbClr val="000000"/>
                </a:solidFill>
                <a:latin typeface="Times New Roman" panose="02020603050405020304" pitchFamily="18" charset="0"/>
                <a:cs typeface="Times New Roman" panose="02020603050405020304" pitchFamily="18" charset="0"/>
              </a:rPr>
              <a:t>Technical Exchange </a:t>
            </a:r>
            <a:r>
              <a:rPr lang="en-US" altLang="ko-KR" sz="825" b="1" dirty="0" err="1">
                <a:solidFill>
                  <a:srgbClr val="000000"/>
                </a:solidFill>
                <a:latin typeface="Times New Roman" panose="02020603050405020304" pitchFamily="18" charset="0"/>
                <a:cs typeface="Times New Roman" panose="02020603050405020304" pitchFamily="18" charset="0"/>
              </a:rPr>
              <a:t>Meeeting</a:t>
            </a:r>
            <a:r>
              <a:rPr lang="en-US" altLang="ko-KR" sz="825" b="1" dirty="0">
                <a:solidFill>
                  <a:srgbClr val="000000"/>
                </a:solidFill>
                <a:latin typeface="Times New Roman" panose="02020603050405020304" pitchFamily="18" charset="0"/>
                <a:cs typeface="Times New Roman" panose="02020603050405020304" pitchFamily="18" charset="0"/>
              </a:rPr>
              <a:t> 2018, 01 September, </a:t>
            </a:r>
            <a:r>
              <a:rPr lang="en-US" altLang="ko-KR" sz="825" b="1" dirty="0" err="1">
                <a:solidFill>
                  <a:srgbClr val="000000"/>
                </a:solidFill>
                <a:latin typeface="Times New Roman" panose="02020603050405020304" pitchFamily="18" charset="0"/>
                <a:cs typeface="Times New Roman" panose="02020603050405020304" pitchFamily="18" charset="0"/>
              </a:rPr>
              <a:t>Ecentum</a:t>
            </a:r>
            <a:r>
              <a:rPr lang="en-US" altLang="ko-KR" sz="825" b="1" dirty="0">
                <a:solidFill>
                  <a:srgbClr val="000000"/>
                </a:solidFill>
                <a:latin typeface="Times New Roman" panose="02020603050405020304" pitchFamily="18" charset="0"/>
                <a:cs typeface="Times New Roman" panose="02020603050405020304" pitchFamily="18" charset="0"/>
              </a:rPr>
              <a:t> Hotel, Busan, Korea</a:t>
            </a:r>
            <a:endParaRPr lang="ko-KR" altLang="en-US" sz="825"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45580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온난">
  <a:themeElements>
    <a:clrScheme name="온난">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온난">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온난">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한컴오피스">
  <a:themeElements>
    <a:clrScheme name="한컴오피스">
      <a:dk1>
        <a:sysClr val="windowText" lastClr="000000"/>
      </a:dk1>
      <a:lt1>
        <a:sysClr val="window" lastClr="FFFFFF"/>
      </a:lt1>
      <a:dk2>
        <a:srgbClr val="1C3D62"/>
      </a:dk2>
      <a:lt2>
        <a:srgbClr val="E3DCC1"/>
      </a:lt2>
      <a:accent1>
        <a:srgbClr val="315F97"/>
      </a:accent1>
      <a:accent2>
        <a:srgbClr val="C75252"/>
      </a:accent2>
      <a:accent3>
        <a:srgbClr val="E9AE2B"/>
      </a:accent3>
      <a:accent4>
        <a:srgbClr val="699B37"/>
      </a:accent4>
      <a:accent5>
        <a:srgbClr val="358791"/>
      </a:accent5>
      <a:accent6>
        <a:srgbClr val="CA56A7"/>
      </a:accent6>
      <a:hlink>
        <a:srgbClr val="0000FF"/>
      </a:hlink>
      <a:folHlink>
        <a:srgbClr val="800080"/>
      </a:folHlink>
    </a:clrScheme>
    <a:fontScheme name="한컴오피스">
      <a:majorFont>
        <a:latin typeface="함초롬돋움"/>
        <a:ea typeface="함초롬돋움"/>
        <a:cs typeface=""/>
      </a:majorFont>
      <a:minorFont>
        <a:latin typeface="함초롬돋움"/>
        <a:ea typeface="함초롬돋움"/>
        <a:cs typeface=""/>
      </a:minorFont>
    </a:fontScheme>
    <a:fmtScheme name="한컴오피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2700" cap="flat" cmpd="sng" algn="ctr">
          <a:solidFill>
            <a:schemeClr val="phClr">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75000"/>
              </a:srgbClr>
            </a:outerShdw>
          </a:effectLst>
        </a:effectStyle>
        <a:effectStyle>
          <a:effectLst>
            <a:outerShdw blurRad="38100" dist="25400" dir="5400000" rotWithShape="0">
              <a:srgbClr val="000000">
                <a:alpha val="75000"/>
              </a:srgbClr>
            </a:outerShdw>
          </a:effectLst>
        </a:effectStyle>
        <a:effectStyle>
          <a:effectLst>
            <a:reflection blurRad="12700" stA="26000" endPos="28000" dist="381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한컴오피스">
  <a:themeElements>
    <a:clrScheme name="한컴오피스">
      <a:dk1>
        <a:sysClr val="windowText" lastClr="000000"/>
      </a:dk1>
      <a:lt1>
        <a:sysClr val="window" lastClr="FFFFFF"/>
      </a:lt1>
      <a:dk2>
        <a:srgbClr val="1C3D62"/>
      </a:dk2>
      <a:lt2>
        <a:srgbClr val="E3DCC1"/>
      </a:lt2>
      <a:accent1>
        <a:srgbClr val="315F97"/>
      </a:accent1>
      <a:accent2>
        <a:srgbClr val="C75252"/>
      </a:accent2>
      <a:accent3>
        <a:srgbClr val="E9AE2B"/>
      </a:accent3>
      <a:accent4>
        <a:srgbClr val="699B37"/>
      </a:accent4>
      <a:accent5>
        <a:srgbClr val="358791"/>
      </a:accent5>
      <a:accent6>
        <a:srgbClr val="CA56A7"/>
      </a:accent6>
      <a:hlink>
        <a:srgbClr val="0000FF"/>
      </a:hlink>
      <a:folHlink>
        <a:srgbClr val="800080"/>
      </a:folHlink>
    </a:clrScheme>
    <a:fontScheme name="한컴오피스">
      <a:majorFont>
        <a:latin typeface="함초롬돋움"/>
        <a:ea typeface="함초롬돋움"/>
        <a:cs typeface=""/>
      </a:majorFont>
      <a:minorFont>
        <a:latin typeface="함초롬돋움"/>
        <a:ea typeface="함초롬돋움"/>
        <a:cs typeface=""/>
      </a:minorFont>
    </a:fontScheme>
    <a:fmtScheme name="한컴오피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2700" cap="flat" cmpd="sng" algn="ctr">
          <a:solidFill>
            <a:schemeClr val="phClr">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75000"/>
              </a:srgbClr>
            </a:outerShdw>
          </a:effectLst>
        </a:effectStyle>
        <a:effectStyle>
          <a:effectLst>
            <a:outerShdw blurRad="38100" dist="25400" dir="5400000" rotWithShape="0">
              <a:srgbClr val="000000">
                <a:alpha val="75000"/>
              </a:srgbClr>
            </a:outerShdw>
          </a:effectLst>
        </a:effectStyle>
        <a:effectStyle>
          <a:effectLst>
            <a:reflection blurRad="12700" stA="26000" endPos="28000" dist="381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TM01859868[[fn=온난]]</Template>
  <TotalTime>1646</TotalTime>
  <Words>846</Words>
  <Application>Microsoft Office PowerPoint</Application>
  <PresentationFormat>화면 슬라이드 쇼(4:3)</PresentationFormat>
  <Paragraphs>127</Paragraphs>
  <Slides>9</Slides>
  <Notes>8</Notes>
  <HiddenSlides>0</HiddenSlides>
  <MMClips>0</MMClips>
  <ScaleCrop>false</ScaleCrop>
  <HeadingPairs>
    <vt:vector size="8" baseType="variant">
      <vt:variant>
        <vt:lpstr>사용한 글꼴</vt:lpstr>
      </vt:variant>
      <vt:variant>
        <vt:i4>11</vt:i4>
      </vt:variant>
      <vt:variant>
        <vt:lpstr>테마</vt:lpstr>
      </vt:variant>
      <vt:variant>
        <vt:i4>1</vt:i4>
      </vt:variant>
      <vt:variant>
        <vt:lpstr>포함된 OLE 서버</vt:lpstr>
      </vt:variant>
      <vt:variant>
        <vt:i4>1</vt:i4>
      </vt:variant>
      <vt:variant>
        <vt:lpstr>슬라이드 제목</vt:lpstr>
      </vt:variant>
      <vt:variant>
        <vt:i4>9</vt:i4>
      </vt:variant>
    </vt:vector>
  </HeadingPairs>
  <TitlesOfParts>
    <vt:vector size="22" baseType="lpstr">
      <vt:lpstr>ＭＳ 明朝</vt:lpstr>
      <vt:lpstr>ＭＳ Ｐゴシック</vt:lpstr>
      <vt:lpstr>굴림</vt:lpstr>
      <vt:lpstr>맑은 고딕</vt:lpstr>
      <vt:lpstr>함초롬돋움</vt:lpstr>
      <vt:lpstr>Algerian</vt:lpstr>
      <vt:lpstr>Arial</vt:lpstr>
      <vt:lpstr>Bahnschrift</vt:lpstr>
      <vt:lpstr>Bodoni MT Poster Compressed</vt:lpstr>
      <vt:lpstr>Calibri</vt:lpstr>
      <vt:lpstr>Times New Roman</vt:lpstr>
      <vt:lpstr>온난</vt:lpstr>
      <vt:lpstr>Graph</vt:lpstr>
      <vt:lpstr>I-V, C-V Measurement of                          Al2O3 Insulator Multicoating</vt:lpstr>
      <vt:lpstr>目次</vt:lpstr>
      <vt:lpstr>背景</vt:lpstr>
      <vt:lpstr>実験</vt:lpstr>
      <vt:lpstr>結果(I-V測定)</vt:lpstr>
      <vt:lpstr>結果(絶縁強度)</vt:lpstr>
      <vt:lpstr>結果(C-V測定)</vt:lpstr>
      <vt:lpstr>結論</vt:lpstr>
      <vt:lpstr>PowerPoint 프레젠테이션</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cd124</dc:creator>
  <cp:lastModifiedBy>송 평섭</cp:lastModifiedBy>
  <cp:revision>139</cp:revision>
  <dcterms:created xsi:type="dcterms:W3CDTF">2018-01-29T12:15:18Z</dcterms:created>
  <dcterms:modified xsi:type="dcterms:W3CDTF">2018-09-01T01:58:22Z</dcterms:modified>
</cp:coreProperties>
</file>