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57" r:id="rId4"/>
    <p:sldId id="269" r:id="rId5"/>
    <p:sldId id="266" r:id="rId6"/>
    <p:sldId id="267" r:id="rId7"/>
    <p:sldId id="271" r:id="rId8"/>
    <p:sldId id="27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8" autoAdjust="0"/>
    <p:restoredTop sz="74054" autoAdjust="0"/>
  </p:normalViewPr>
  <p:slideViewPr>
    <p:cSldViewPr>
      <p:cViewPr varScale="1">
        <p:scale>
          <a:sx n="85" d="100"/>
          <a:sy n="85" d="100"/>
        </p:scale>
        <p:origin x="24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916D6-7E01-4635-8FCB-8EFEE042EB15}" type="datetimeFigureOut">
              <a:rPr lang="ko-KR" altLang="en-US" smtClean="0"/>
              <a:t>2018-09-01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BCB83-BF6D-449A-86E4-C378C02F082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43352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84B51-D586-4796-85AF-97B1D82A1738}" type="datetimeFigureOut">
              <a:rPr lang="ko-KR" altLang="en-US" smtClean="0"/>
              <a:t>2018-09-01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0BCDE-9D3B-48DC-8807-7FB9F483FD1B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70229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Good afternoon!</a:t>
            </a:r>
          </a:p>
          <a:p>
            <a:r>
              <a:rPr lang="en-US" altLang="ko-KR" dirty="0"/>
              <a:t>I will start introducing the lab.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0BCDE-9D3B-48DC-8807-7FB9F483FD1B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7843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slide let me introduce myself.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name is SeokJun Kang. I am 25 years old. My house is Seoul. however I am live in front of the University.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am in the fourth </a:t>
            </a:r>
            <a:r>
              <a:rPr lang="ko-KR" altLang="ko-KR" sz="1200" b="0" dirty="0">
                <a:solidFill>
                  <a:schemeClr val="tx1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grade</a:t>
            </a:r>
            <a:r>
              <a:rPr lang="en-US" altLang="ko-KR" sz="1200" b="0" baseline="0" dirty="0">
                <a:solidFill>
                  <a:schemeClr val="tx1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Hoseo University.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became a member to this laboratory in May.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I'm learning a lot from this laboratory.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0BCDE-9D3B-48DC-8807-7FB9F483FD1B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9395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slide</a:t>
            </a:r>
            <a:r>
              <a:rPr lang="en-US" altLang="ko-K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 me introduce the Electronic Device Laboratory members.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First,</a:t>
            </a:r>
            <a:r>
              <a:rPr lang="en-US" altLang="ko-K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Professor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ByungSeoung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Bae.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Second, </a:t>
            </a:r>
            <a:r>
              <a:rPr lang="en-US" altLang="ko-KR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doctoral course, there are </a:t>
            </a:r>
            <a:r>
              <a:rPr lang="en-US" altLang="ko-KR" sz="1200" u="non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jongmo</a:t>
            </a:r>
            <a:r>
              <a:rPr lang="en-US" altLang="ko-KR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Lee, </a:t>
            </a:r>
            <a:r>
              <a:rPr lang="en-US" altLang="ko-KR" sz="1200" u="non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Seungjae</a:t>
            </a:r>
            <a:r>
              <a:rPr lang="en-US" altLang="ko-KR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Moon,  </a:t>
            </a:r>
            <a:r>
              <a:rPr lang="en-US" altLang="ko-KR" sz="1200" u="non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InHye</a:t>
            </a:r>
            <a:r>
              <a:rPr lang="en-US" altLang="ko-KR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Kang, there are three people.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Third, </a:t>
            </a:r>
            <a:r>
              <a:rPr lang="en-US" altLang="ko-KR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master course,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YoungJo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baek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SangHo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Hwang,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MinSu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Kang,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Han,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SungMin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Park,</a:t>
            </a:r>
            <a:r>
              <a:rPr lang="en-US" altLang="ko-K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five people.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SangMin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Lee,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Heechan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Pyeongseob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Song,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SeokJun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Kang There are four undergraduates composed.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Currently Dr.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Seungjae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Moon, master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SungMin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Park is in France for research and is not here.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0BCDE-9D3B-48DC-8807-7FB9F483FD1B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9395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slide is My research activity is  IGZO deposition and we collaborate with a company called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Selcos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수위센서 터치센서 사용 가능 </a:t>
            </a: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정전용량식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센서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화소회로</a:t>
            </a:r>
            <a:r>
              <a:rPr lang="ko-KR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OLED</a:t>
            </a:r>
            <a:r>
              <a:rPr lang="en-US" altLang="ko-K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0BCDE-9D3B-48DC-8807-7FB9F483FD1B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9395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slide introduce my laboratory research.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 research is Stretchable.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research is under study to design a stretch and flexible circuit as shown above.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0BCDE-9D3B-48DC-8807-7FB9F483FD1B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93955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second research is Presbyopia glasses.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altLang="ko-KR" sz="12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research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to inject liquid</a:t>
            </a:r>
            <a:r>
              <a:rPr lang="en-US" altLang="ko-K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crystals between glasses to change refractive index making it easier to see.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0BCDE-9D3B-48DC-8807-7FB9F483FD1B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9395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third research is</a:t>
            </a:r>
            <a:r>
              <a:rPr lang="en-US" altLang="ko-K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capacitive sensor, </a:t>
            </a:r>
            <a:r>
              <a:rPr lang="en-US" altLang="ko-K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OLED pixel circuit.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 is a capacitive sensor. This circuit allows water level sensor and touch sensor.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</a:t>
            </a:r>
            <a:r>
              <a:rPr lang="en-US" altLang="ko-K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is a OLED pixel circuit.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0BCDE-9D3B-48DC-8807-7FB9F483FD1B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9395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Finally, Interfacial oxidation.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Reducing the</a:t>
            </a:r>
            <a:r>
              <a:rPr lang="en-US" altLang="ko-K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Interfacial oxide between IGZO and metal is important to reduce the contact resistance.</a:t>
            </a: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0BCDE-9D3B-48DC-8807-7FB9F483FD1B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93955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/>
              <a:t>Thank you for attention.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0BCDE-9D3B-48DC-8807-7FB9F483FD1B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01995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6157-F0F3-4C8B-8A7A-D12D0B6AB526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114A-A2DC-4956-96B3-1D3457E1C682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1C282-2F6C-4F24-A4B1-3BC1AA30D33A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09E2-FBF8-48E2-AC25-AEFF3B04E714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1AB37-77A0-4AC2-9B2B-7C5F2CF67754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CBD81-38F5-4A63-882A-3697CE2F8A34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39AC-5A2C-4BD2-B3F0-D1F738BA6913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6FBF-33E4-43D2-B370-E1874CCCD6F1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C7A05-5205-4483-85E3-DA3B0B2E7AA3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1B20-A2BB-435F-BA29-6B25F6EB7456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dirty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149B-B700-4770-91E7-E0EBA1098CBB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9CA97EE-2881-41D1-B35E-9146ED35AFB8}" type="datetime1">
              <a:rPr lang="en-US" altLang="ko-KR" smtClean="0"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marL="320040" indent="-320040" algn="r" defTabSz="914400" rtl="0" eaLnBrk="1" latinLnBrk="1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부제목 1"/>
          <p:cNvSpPr>
            <a:spLocks noGrp="1"/>
          </p:cNvSpPr>
          <p:nvPr>
            <p:ph type="subTitle" idx="1"/>
          </p:nvPr>
        </p:nvSpPr>
        <p:spPr>
          <a:xfrm>
            <a:off x="2987824" y="4293096"/>
            <a:ext cx="5904208" cy="2232248"/>
          </a:xfrm>
        </p:spPr>
        <p:txBody>
          <a:bodyPr>
            <a:normAutofit lnSpcReduction="10000"/>
          </a:bodyPr>
          <a:lstStyle/>
          <a:p>
            <a:pPr algn="r">
              <a:defRPr lang="ko-KR" altLang="en-US"/>
            </a:pPr>
            <a:r>
              <a:rPr lang="en-US" altLang="ko-KR" sz="2400" b="1" dirty="0">
                <a:solidFill>
                  <a:schemeClr val="tx1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HOSEO University</a:t>
            </a:r>
          </a:p>
          <a:p>
            <a:pPr algn="r">
              <a:defRPr lang="ko-KR" altLang="en-US"/>
            </a:pPr>
            <a:r>
              <a:rPr lang="en-US" altLang="ko-KR" sz="2400" b="1" dirty="0">
                <a:solidFill>
                  <a:schemeClr val="tx1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Electronic Display Engineering</a:t>
            </a:r>
          </a:p>
          <a:p>
            <a:pPr algn="r">
              <a:defRPr lang="ko-KR" altLang="en-US"/>
            </a:pPr>
            <a:r>
              <a:rPr lang="en-US" altLang="ko-KR" sz="2400" b="1" dirty="0">
                <a:solidFill>
                  <a:schemeClr val="tx1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4th</a:t>
            </a:r>
            <a:r>
              <a:rPr lang="ko-KR" altLang="ko-KR" sz="2400" b="1" dirty="0">
                <a:solidFill>
                  <a:schemeClr val="tx1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grade</a:t>
            </a:r>
          </a:p>
          <a:p>
            <a:pPr algn="r">
              <a:defRPr lang="ko-KR" altLang="en-US"/>
            </a:pPr>
            <a:r>
              <a:rPr lang="en-US" altLang="ko-KR" sz="2400" b="1" dirty="0" err="1">
                <a:solidFill>
                  <a:schemeClr val="tx1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SeokJun</a:t>
            </a:r>
            <a:r>
              <a:rPr lang="en-US" altLang="ko-KR" sz="2400" b="1" dirty="0">
                <a:solidFill>
                  <a:schemeClr val="tx1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Kang</a:t>
            </a:r>
          </a:p>
          <a:p>
            <a:pPr algn="r">
              <a:defRPr lang="ko-KR" altLang="en-US"/>
            </a:pPr>
            <a:r>
              <a:rPr lang="en-US" altLang="ko-KR" sz="2400" b="1" dirty="0">
                <a:solidFill>
                  <a:schemeClr val="tx1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2018.09.01</a:t>
            </a:r>
            <a:endParaRPr lang="ko-KR" altLang="en-US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ctrTitle"/>
          </p:nvPr>
        </p:nvSpPr>
        <p:spPr>
          <a:xfrm>
            <a:off x="0" y="2420888"/>
            <a:ext cx="9144000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en-US" altLang="ko-KR" dirty="0"/>
              <a:t>Introduction to ED Lab</a:t>
            </a:r>
            <a:endParaRPr lang="ko-KR" altLang="en-US" dirty="0"/>
          </a:p>
        </p:txBody>
      </p:sp>
      <p:pic>
        <p:nvPicPr>
          <p:cNvPr id="5" name="그림 4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4000" y="0"/>
            <a:ext cx="720000" cy="720000"/>
          </a:xfrm>
          <a:prstGeom prst="rect">
            <a:avLst/>
          </a:prstGeom>
        </p:spPr>
      </p:pic>
      <p:sp>
        <p:nvSpPr>
          <p:cNvPr id="6" name="제목 2"/>
          <p:cNvSpPr txBox="1">
            <a:spLocks/>
          </p:cNvSpPr>
          <p:nvPr/>
        </p:nvSpPr>
        <p:spPr>
          <a:xfrm>
            <a:off x="-3696" y="121782"/>
            <a:ext cx="9144000" cy="476435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en-US" altLang="ko-KR" sz="2800" dirty="0"/>
              <a:t>The 17</a:t>
            </a:r>
            <a:r>
              <a:rPr lang="en-US" altLang="ko-KR" sz="2800" baseline="30000" dirty="0"/>
              <a:t>th</a:t>
            </a:r>
            <a:r>
              <a:rPr lang="en-US" altLang="ko-KR" sz="2800" dirty="0"/>
              <a:t> Technical Collaboration Meeting</a:t>
            </a:r>
            <a:endParaRPr lang="ko-KR" altLang="en-US" sz="2800" dirty="0"/>
          </a:p>
        </p:txBody>
      </p:sp>
      <p:pic>
        <p:nvPicPr>
          <p:cNvPr id="8" name="그림 7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16"/>
            <a:ext cx="1080000" cy="720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042A47B-36E7-481D-8116-3A3247AE2616}"/>
              </a:ext>
            </a:extLst>
          </p:cNvPr>
          <p:cNvSpPr txBox="1"/>
          <p:nvPr/>
        </p:nvSpPr>
        <p:spPr>
          <a:xfrm>
            <a:off x="-3696" y="6595373"/>
            <a:ext cx="914769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Technical </a:t>
            </a:r>
            <a:r>
              <a:rPr lang="en-US" altLang="ko-KR" sz="9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Collaboration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Meeeting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2018, 01 September,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Ecentum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Hotel, Busan, Korea</a:t>
            </a:r>
            <a:endParaRPr lang="ko-KR" altLang="en-US" sz="825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256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343016" y="6505801"/>
            <a:ext cx="1828800" cy="365125"/>
          </a:xfrm>
        </p:spPr>
        <p:txBody>
          <a:bodyPr/>
          <a:lstStyle/>
          <a:p>
            <a:pPr algn="r"/>
            <a:fld id="{D7E63A33-8271-4DD0-9C48-789913D7C115}" type="slidenum">
              <a:rPr lang="en-US" smtClean="0"/>
              <a:pPr algn="r"/>
              <a:t>2</a:t>
            </a:fld>
            <a:endParaRPr 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0" y="-6721"/>
            <a:ext cx="9144000" cy="1095461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sz="3600" dirty="0"/>
              <a:t>Introduction</a:t>
            </a:r>
            <a:endParaRPr lang="ko-KR" altLang="en-US" sz="3600" dirty="0"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0" y="108874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그림 38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4000" y="0"/>
            <a:ext cx="720000" cy="72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33818" y="4083573"/>
            <a:ext cx="32763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Name : SeokJun Kang</a:t>
            </a:r>
          </a:p>
          <a:p>
            <a:pPr>
              <a:lnSpc>
                <a:spcPct val="150000"/>
              </a:lnSpc>
              <a:defRPr lang="ko-KR" altLang="en-US"/>
            </a:pPr>
            <a:r>
              <a:rPr lang="en-US" altLang="ko-KR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Age : 25      (4</a:t>
            </a:r>
            <a:r>
              <a:rPr lang="ko-KR" altLang="ko-KR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rd grade</a:t>
            </a:r>
            <a:r>
              <a:rPr lang="en-US" altLang="ko-KR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)</a:t>
            </a:r>
            <a:endParaRPr lang="ko-KR" altLang="ko-KR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40" name="Picture 3" descr="C:\Users\june\Desktop\연구원 사진\강석준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91879" y="1255564"/>
            <a:ext cx="2160242" cy="2880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그림 7"/>
          <p:cNvPicPr/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80000" cy="720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042A47B-36E7-481D-8116-3A3247AE2616}"/>
              </a:ext>
            </a:extLst>
          </p:cNvPr>
          <p:cNvSpPr txBox="1"/>
          <p:nvPr/>
        </p:nvSpPr>
        <p:spPr>
          <a:xfrm>
            <a:off x="-3696" y="6597352"/>
            <a:ext cx="914769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Technical </a:t>
            </a:r>
            <a:r>
              <a:rPr lang="en-US" altLang="ko-KR" sz="9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Collaboration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Meeeting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2018, 01 September,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Ecentum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Hotel, Busan, Korea</a:t>
            </a:r>
            <a:endParaRPr lang="ko-KR" altLang="en-US" sz="825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555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343016" y="6505801"/>
            <a:ext cx="1828800" cy="365125"/>
          </a:xfrm>
        </p:spPr>
        <p:txBody>
          <a:bodyPr/>
          <a:lstStyle/>
          <a:p>
            <a:pPr algn="r"/>
            <a:fld id="{D7E63A33-8271-4DD0-9C48-789913D7C115}" type="slidenum">
              <a:rPr lang="en-US" smtClean="0"/>
              <a:pPr algn="r"/>
              <a:t>3</a:t>
            </a:fld>
            <a:endParaRPr 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8740"/>
          </a:xfrm>
        </p:spPr>
        <p:txBody>
          <a:bodyPr/>
          <a:lstStyle/>
          <a:p>
            <a:pPr marL="0" lvl="0" indent="0" algn="ctr">
              <a:buNone/>
              <a:defRPr lang="ko-KR" altLang="en-US"/>
            </a:pPr>
            <a:r>
              <a:rPr lang="en-US" altLang="ko-KR" sz="3500" dirty="0"/>
              <a:t>Introduction of ED Lab Personnel</a:t>
            </a:r>
            <a:endParaRPr lang="ko-KR" altLang="en-US" sz="3500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0" y="108874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june\Desktop\교수님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17992" y="1116451"/>
            <a:ext cx="1108015" cy="1160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652839" y="2165166"/>
            <a:ext cx="18383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ByungSeoung</a:t>
            </a:r>
            <a:r>
              <a:rPr lang="en-US" altLang="ko-KR" sz="15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Bae</a:t>
            </a:r>
            <a:endParaRPr lang="ko-KR" altLang="en-US" sz="1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1033" y="2448602"/>
            <a:ext cx="1088828" cy="1150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120172" y="2488331"/>
            <a:ext cx="845705" cy="111121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714260" y="3511439"/>
            <a:ext cx="1527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JongMo Lee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07060" y="3511439"/>
            <a:ext cx="18383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SeungJae Moon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99387" y="3503042"/>
            <a:ext cx="1512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InHye Kang</a:t>
            </a:r>
            <a:endParaRPr lang="ko-KR" altLang="en-US" sz="1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19" name="Picture 10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44184" y="3816837"/>
            <a:ext cx="936104" cy="118608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400574" y="3759629"/>
            <a:ext cx="936104" cy="123620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1" name="Picture 13"/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868674" y="3737350"/>
            <a:ext cx="942038" cy="122437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2" name="Picture 12"/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070875" y="3811349"/>
            <a:ext cx="944298" cy="1197064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3" name="Picture 7"/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343016" y="3811348"/>
            <a:ext cx="1020787" cy="1168829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5" name="Picture 15"/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478148" y="5201779"/>
            <a:ext cx="922426" cy="116342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6" name="Picture 17"/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090716" y="5157420"/>
            <a:ext cx="962563" cy="120777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4" name="TextBox 23"/>
          <p:cNvSpPr txBox="1"/>
          <p:nvPr/>
        </p:nvSpPr>
        <p:spPr>
          <a:xfrm>
            <a:off x="1570260" y="4856935"/>
            <a:ext cx="1483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YoungJo</a:t>
            </a:r>
            <a:r>
              <a:rPr lang="en-US" altLang="ko-KR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1500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Baek</a:t>
            </a:r>
            <a:endParaRPr lang="en-US" altLang="ko-KR" sz="1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endParaRPr lang="ko-KR" altLang="en-US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02423" y="4899476"/>
            <a:ext cx="17324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SangHo Hwang</a:t>
            </a:r>
          </a:p>
          <a:p>
            <a:endParaRPr lang="ko-KR" altLang="en-US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63634" y="4915677"/>
            <a:ext cx="18661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MinSu Kang</a:t>
            </a:r>
            <a:endParaRPr lang="ko-KR" altLang="en-US" sz="1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91525" y="4940652"/>
            <a:ext cx="167824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YeRin Han</a:t>
            </a:r>
            <a:endParaRPr lang="ko-KR" altLang="en-US" sz="1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64288" y="4936187"/>
            <a:ext cx="18016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SungMin Park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66288" y="6365198"/>
            <a:ext cx="136530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SangMin Lee</a:t>
            </a:r>
            <a:endParaRPr lang="ko-KR" altLang="en-US" sz="1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41910" y="6402337"/>
            <a:ext cx="15977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HeeChan Yang</a:t>
            </a:r>
            <a:endParaRPr lang="ko-KR" altLang="en-US" sz="1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1027" name="Picture 3" descr="C:\Users\june\Desktop\연구원 사진\강석준.jpg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40267" y="5215759"/>
            <a:ext cx="890909" cy="1187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une\Desktop\연구원 사진\송평섭-.JP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22322" y="5193261"/>
            <a:ext cx="833149" cy="1189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5365836" y="6403257"/>
            <a:ext cx="183987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PyeongSeob Song</a:t>
            </a:r>
            <a:endParaRPr lang="ko-KR" altLang="en-US" sz="1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92949" y="6403637"/>
            <a:ext cx="177295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SeokJun Kang</a:t>
            </a:r>
            <a:endParaRPr lang="ko-KR" altLang="en-US" sz="1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39" name="그림 38"/>
          <p:cNvPicPr/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4000" y="0"/>
            <a:ext cx="720000" cy="720000"/>
          </a:xfrm>
          <a:prstGeom prst="rect">
            <a:avLst/>
          </a:prstGeom>
        </p:spPr>
      </p:pic>
      <p:pic>
        <p:nvPicPr>
          <p:cNvPr id="1029" name="Picture 5" descr="C:\Users\june\Desktop\연구원 사진\종모형.PNG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00335" y="2473198"/>
            <a:ext cx="813462" cy="1038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제목 1"/>
          <p:cNvSpPr txBox="1">
            <a:spLocks/>
          </p:cNvSpPr>
          <p:nvPr/>
        </p:nvSpPr>
        <p:spPr>
          <a:xfrm>
            <a:off x="-620289" y="1484784"/>
            <a:ext cx="3400577" cy="108874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  <a:defRPr lang="ko-KR" altLang="en-US"/>
            </a:pPr>
            <a:r>
              <a:rPr lang="en-US" altLang="ko-KR" sz="3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Professor</a:t>
            </a:r>
            <a:endParaRPr lang="ko-KR" altLang="en-US" sz="3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marL="0" indent="0" algn="ctr">
              <a:buFont typeface="Georgia" pitchFamily="18" charset="0"/>
              <a:buNone/>
              <a:defRPr lang="ko-KR" altLang="en-US"/>
            </a:pPr>
            <a:endParaRPr lang="ko-KR" altLang="en-US" sz="3500" dirty="0"/>
          </a:p>
        </p:txBody>
      </p:sp>
      <p:sp>
        <p:nvSpPr>
          <p:cNvPr id="42" name="제목 1"/>
          <p:cNvSpPr txBox="1">
            <a:spLocks/>
          </p:cNvSpPr>
          <p:nvPr/>
        </p:nvSpPr>
        <p:spPr>
          <a:xfrm>
            <a:off x="-38867" y="4174300"/>
            <a:ext cx="2039201" cy="108874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altLang="ko-KR" sz="32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Master’s course</a:t>
            </a:r>
          </a:p>
        </p:txBody>
      </p:sp>
      <p:sp>
        <p:nvSpPr>
          <p:cNvPr id="43" name="제목 1"/>
          <p:cNvSpPr txBox="1">
            <a:spLocks/>
          </p:cNvSpPr>
          <p:nvPr/>
        </p:nvSpPr>
        <p:spPr>
          <a:xfrm>
            <a:off x="-45435" y="2731734"/>
            <a:ext cx="2045770" cy="765575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altLang="ko-KR" sz="32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Doctor’s</a:t>
            </a:r>
            <a:r>
              <a:rPr lang="en-US" altLang="ko-KR" sz="3200" u="sng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32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course</a:t>
            </a:r>
            <a:endParaRPr lang="ko-KR" altLang="en-US" sz="32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44" name="제목 1"/>
          <p:cNvSpPr txBox="1">
            <a:spLocks/>
          </p:cNvSpPr>
          <p:nvPr/>
        </p:nvSpPr>
        <p:spPr>
          <a:xfrm>
            <a:off x="-38867" y="5725708"/>
            <a:ext cx="3621857" cy="108874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altLang="ko-KR" sz="25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Undergraduate</a:t>
            </a:r>
            <a:endParaRPr lang="ko-KR" altLang="en-US" sz="25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36" name="그림 35"/>
          <p:cNvPicPr/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80000" cy="720000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042A47B-36E7-481D-8116-3A3247AE2616}"/>
              </a:ext>
            </a:extLst>
          </p:cNvPr>
          <p:cNvSpPr txBox="1"/>
          <p:nvPr/>
        </p:nvSpPr>
        <p:spPr>
          <a:xfrm>
            <a:off x="-3696" y="6595373"/>
            <a:ext cx="914769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Technical </a:t>
            </a:r>
            <a:r>
              <a:rPr lang="en-US" altLang="ko-KR" sz="9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Collaboration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Meeeting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2018, 01 September,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Ecentum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Hotel, Busan, Korea</a:t>
            </a:r>
            <a:endParaRPr lang="ko-KR" altLang="en-US" sz="825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4320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343016" y="6505801"/>
            <a:ext cx="1828800" cy="365125"/>
          </a:xfrm>
        </p:spPr>
        <p:txBody>
          <a:bodyPr/>
          <a:lstStyle/>
          <a:p>
            <a:pPr algn="r"/>
            <a:fld id="{D7E63A33-8271-4DD0-9C48-789913D7C115}" type="slidenum">
              <a:rPr lang="en-US" smtClean="0"/>
              <a:pPr algn="r"/>
              <a:t>4</a:t>
            </a:fld>
            <a:endParaRPr 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0" y="-6721"/>
            <a:ext cx="9144000" cy="1095461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sz="3600" dirty="0">
                <a:ea typeface="함초롬바탕" panose="02030504000101010101" pitchFamily="18" charset="-127"/>
                <a:cs typeface="함초롬바탕" panose="02030504000101010101" pitchFamily="18" charset="-127"/>
              </a:rPr>
              <a:t>My Research</a:t>
            </a:r>
            <a:endParaRPr lang="ko-KR" altLang="en-US" sz="3600" dirty="0"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0" y="108874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그림 38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4000" y="0"/>
            <a:ext cx="720000" cy="720000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1586955" y="4936004"/>
            <a:ext cx="575029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I am analyzing the IGZO layer.</a:t>
            </a:r>
            <a:endParaRPr lang="ko-KR" altLang="en-US" sz="3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969713" y="3637894"/>
            <a:ext cx="6984776" cy="5831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Wafer</a:t>
            </a:r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969713" y="3307764"/>
            <a:ext cx="6984776" cy="33013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SiO</a:t>
            </a:r>
            <a:r>
              <a:rPr lang="en-US" altLang="ko-KR" baseline="-25000" dirty="0"/>
              <a:t>2</a:t>
            </a:r>
            <a:endParaRPr lang="ko-KR" altLang="en-US" baseline="-25000" dirty="0"/>
          </a:p>
        </p:txBody>
      </p:sp>
      <p:sp>
        <p:nvSpPr>
          <p:cNvPr id="11" name="직사각형 10"/>
          <p:cNvSpPr/>
          <p:nvPr/>
        </p:nvSpPr>
        <p:spPr>
          <a:xfrm>
            <a:off x="969713" y="2872533"/>
            <a:ext cx="2018111" cy="2221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Source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5936378" y="2872533"/>
            <a:ext cx="2018111" cy="2221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Drain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969713" y="3094651"/>
            <a:ext cx="6984776" cy="21602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IGZO</a:t>
            </a:r>
            <a:endParaRPr lang="ko-KR" altLang="en-US" dirty="0"/>
          </a:p>
        </p:txBody>
      </p:sp>
      <p:pic>
        <p:nvPicPr>
          <p:cNvPr id="14" name="그림 13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80000" cy="720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042A47B-36E7-481D-8116-3A3247AE2616}"/>
              </a:ext>
            </a:extLst>
          </p:cNvPr>
          <p:cNvSpPr txBox="1"/>
          <p:nvPr/>
        </p:nvSpPr>
        <p:spPr>
          <a:xfrm>
            <a:off x="-3696" y="6595373"/>
            <a:ext cx="914769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Technical </a:t>
            </a:r>
            <a:r>
              <a:rPr lang="en-US" altLang="ko-KR" sz="9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Collaboration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Meeeting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2018, 01 September,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Ecentum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Hotel, Busan, Korea</a:t>
            </a:r>
            <a:endParaRPr lang="ko-KR" altLang="en-US" sz="825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3270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343016" y="6505801"/>
            <a:ext cx="1828800" cy="365125"/>
          </a:xfrm>
        </p:spPr>
        <p:txBody>
          <a:bodyPr/>
          <a:lstStyle/>
          <a:p>
            <a:pPr algn="r"/>
            <a:fld id="{D7E63A33-8271-4DD0-9C48-789913D7C115}" type="slidenum">
              <a:rPr lang="en-US" smtClean="0"/>
              <a:pPr algn="r"/>
              <a:t>5</a:t>
            </a:fld>
            <a:endParaRPr 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0" y="-6721"/>
            <a:ext cx="9144000" cy="1095461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sz="36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ED Lab Research</a:t>
            </a:r>
            <a:endParaRPr lang="ko-KR" altLang="en-US" sz="36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0" y="108874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그림 38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4000" y="0"/>
            <a:ext cx="720000" cy="72000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0" y="126876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Stretchable Display</a:t>
            </a:r>
            <a:endParaRPr lang="ko-KR" altLang="en-US" sz="40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8" name="Picture 2" descr="C:\Users\june\Desktop\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2132856"/>
            <a:ext cx="4038996" cy="268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june\Desktop\2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0081" y="2132856"/>
            <a:ext cx="3750319" cy="268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2078850" y="5422854"/>
            <a:ext cx="49863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Studying a flexible circuit.</a:t>
            </a:r>
            <a:endParaRPr lang="ko-KR" altLang="en-US" sz="3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10" name="그림 9"/>
          <p:cNvPicPr/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80000" cy="720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042A47B-36E7-481D-8116-3A3247AE2616}"/>
              </a:ext>
            </a:extLst>
          </p:cNvPr>
          <p:cNvSpPr txBox="1"/>
          <p:nvPr/>
        </p:nvSpPr>
        <p:spPr>
          <a:xfrm>
            <a:off x="-3696" y="6595373"/>
            <a:ext cx="914769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Technical </a:t>
            </a:r>
            <a:r>
              <a:rPr lang="en-US" altLang="ko-KR" sz="9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Collaboration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Meeeting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2018, 01 September,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Ecentum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Hotel, Busan, Korea</a:t>
            </a:r>
            <a:endParaRPr lang="ko-KR" altLang="en-US" sz="825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572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343016" y="6505801"/>
            <a:ext cx="1828800" cy="365125"/>
          </a:xfrm>
        </p:spPr>
        <p:txBody>
          <a:bodyPr/>
          <a:lstStyle/>
          <a:p>
            <a:pPr algn="r"/>
            <a:fld id="{D7E63A33-8271-4DD0-9C48-789913D7C115}" type="slidenum">
              <a:rPr lang="en-US" smtClean="0"/>
              <a:pPr algn="r"/>
              <a:t>6</a:t>
            </a:fld>
            <a:endParaRPr 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0" y="-6721"/>
            <a:ext cx="9144000" cy="1095461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sz="36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ED Lab Research</a:t>
            </a:r>
            <a:endParaRPr lang="ko-KR" altLang="en-US" sz="36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0" y="108874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그림 38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4000" y="0"/>
            <a:ext cx="720000" cy="720000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0" y="1340768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4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Presbyopia glasses</a:t>
            </a:r>
            <a:endParaRPr lang="ko-KR" altLang="en-US" sz="4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11" name="Picture 2" descr="C:\Users\june\Desktop\3-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1238" y="2048654"/>
            <a:ext cx="4121524" cy="3280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1160728" y="5328701"/>
            <a:ext cx="68225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Presbyopia glasses by changing the refractive index using liquid crystal.</a:t>
            </a:r>
            <a:endParaRPr lang="ko-KR" altLang="en-US" sz="3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9" name="그림 8"/>
          <p:cNvPicPr/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80000" cy="720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042A47B-36E7-481D-8116-3A3247AE2616}"/>
              </a:ext>
            </a:extLst>
          </p:cNvPr>
          <p:cNvSpPr txBox="1"/>
          <p:nvPr/>
        </p:nvSpPr>
        <p:spPr>
          <a:xfrm>
            <a:off x="-3696" y="6595373"/>
            <a:ext cx="914769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Technical </a:t>
            </a:r>
            <a:r>
              <a:rPr lang="en-US" altLang="ko-KR" sz="9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Collaboration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Meeeting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2018, 01 September,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Ecentum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Hotel, Busan, Korea</a:t>
            </a:r>
            <a:endParaRPr lang="ko-KR" altLang="en-US" sz="825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9480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343016" y="6505801"/>
            <a:ext cx="1828800" cy="365125"/>
          </a:xfrm>
        </p:spPr>
        <p:txBody>
          <a:bodyPr/>
          <a:lstStyle/>
          <a:p>
            <a:pPr algn="r"/>
            <a:fld id="{D7E63A33-8271-4DD0-9C48-789913D7C115}" type="slidenum">
              <a:rPr lang="en-US" smtClean="0"/>
              <a:pPr algn="r"/>
              <a:t>7</a:t>
            </a:fld>
            <a:endParaRPr 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0" y="-6721"/>
            <a:ext cx="9144000" cy="1095461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sz="36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ED Lab Research</a:t>
            </a:r>
            <a:endParaRPr lang="ko-KR" altLang="en-US" sz="36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0" y="108874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그림 38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4000" y="0"/>
            <a:ext cx="720000" cy="720000"/>
          </a:xfrm>
          <a:prstGeom prst="rect">
            <a:avLst/>
          </a:prstGeom>
        </p:spPr>
      </p:pic>
      <p:sp>
        <p:nvSpPr>
          <p:cNvPr id="12" name="직사각형 11"/>
          <p:cNvSpPr/>
          <p:nvPr/>
        </p:nvSpPr>
        <p:spPr>
          <a:xfrm>
            <a:off x="-3696" y="5328701"/>
            <a:ext cx="91476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3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Capacitive sensor, OLED pixel circuit.</a:t>
            </a:r>
            <a:endParaRPr lang="ko-KR" altLang="en-US" sz="3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9" name="그림 8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80000" cy="720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042A47B-36E7-481D-8116-3A3247AE2616}"/>
              </a:ext>
            </a:extLst>
          </p:cNvPr>
          <p:cNvSpPr txBox="1"/>
          <p:nvPr/>
        </p:nvSpPr>
        <p:spPr>
          <a:xfrm>
            <a:off x="-3696" y="6595373"/>
            <a:ext cx="914769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Technical </a:t>
            </a:r>
            <a:r>
              <a:rPr lang="en-US" altLang="ko-KR" sz="9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Collaboration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Meeeting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2018, 01 September,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Ecentum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Hotel, Busan, Korea</a:t>
            </a:r>
            <a:endParaRPr lang="ko-KR" altLang="en-US" sz="825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1026" name="Picture 2" descr="D:\Downloads\KakaoTalk_20180831_232612066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0000" y="1428728"/>
            <a:ext cx="3018721" cy="2923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ownloads\KakaoTalk_20180831_232612194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4940" y="1424536"/>
            <a:ext cx="3068332" cy="2927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60727" y="4653136"/>
            <a:ext cx="2937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Fig 1 Capacitive Sensor.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4914940" y="4652238"/>
            <a:ext cx="30683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Fig 2 OLED pixel circuit.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40973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343016" y="6505801"/>
            <a:ext cx="1828800" cy="365125"/>
          </a:xfrm>
        </p:spPr>
        <p:txBody>
          <a:bodyPr/>
          <a:lstStyle/>
          <a:p>
            <a:pPr algn="r"/>
            <a:fld id="{D7E63A33-8271-4DD0-9C48-789913D7C115}" type="slidenum">
              <a:rPr lang="en-US" smtClean="0"/>
              <a:pPr algn="r"/>
              <a:t>8</a:t>
            </a:fld>
            <a:endParaRPr 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0" y="-6721"/>
            <a:ext cx="9144000" cy="1095461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sz="3600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ED Lab Research</a:t>
            </a:r>
            <a:endParaRPr lang="ko-KR" altLang="en-US" sz="36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0" y="108874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1340768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4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Interfacial oxidation</a:t>
            </a:r>
            <a:endParaRPr lang="ko-KR" altLang="en-US" sz="4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709910" y="5406384"/>
            <a:ext cx="572417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Interfacial oxidation research.</a:t>
            </a:r>
            <a:endParaRPr lang="ko-KR" altLang="en-US" sz="3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953565" y="3933056"/>
            <a:ext cx="6984776" cy="57301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Glass</a:t>
            </a:r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953565" y="3641977"/>
            <a:ext cx="6984776" cy="29107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IGZO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953565" y="3425953"/>
            <a:ext cx="6984776" cy="2160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Interfacial Oxidation</a:t>
            </a:r>
            <a:endParaRPr lang="ko-KR" altLang="en-US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953565" y="3144015"/>
            <a:ext cx="6984776" cy="281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Metal</a:t>
            </a:r>
            <a:endParaRPr lang="ko-KR" altLang="en-US" dirty="0"/>
          </a:p>
        </p:txBody>
      </p:sp>
      <p:pic>
        <p:nvPicPr>
          <p:cNvPr id="14" name="그림 13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80000" cy="720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042A47B-36E7-481D-8116-3A3247AE2616}"/>
              </a:ext>
            </a:extLst>
          </p:cNvPr>
          <p:cNvSpPr txBox="1"/>
          <p:nvPr/>
        </p:nvSpPr>
        <p:spPr>
          <a:xfrm>
            <a:off x="-3696" y="6595373"/>
            <a:ext cx="914769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Technical </a:t>
            </a:r>
            <a:r>
              <a:rPr lang="en-US" altLang="ko-KR" sz="9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Collaboration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Meeeting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2018, 01 September,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Ecentum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Hotel, Busan, Korea</a:t>
            </a:r>
            <a:endParaRPr lang="ko-KR" altLang="en-US" sz="825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  <p:pic>
        <p:nvPicPr>
          <p:cNvPr id="15" name="그림 14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4000" y="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559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7315200" y="6492875"/>
            <a:ext cx="1828800" cy="365125"/>
          </a:xfrm>
        </p:spPr>
        <p:txBody>
          <a:bodyPr/>
          <a:lstStyle/>
          <a:p>
            <a:pPr algn="r"/>
            <a:fld id="{D7E63A33-8271-4DD0-9C48-789913D7C115}" type="slidenum">
              <a:rPr lang="en-US" smtClean="0"/>
              <a:pPr algn="r"/>
              <a:t>9</a:t>
            </a:fld>
            <a:endParaRPr lang="en-US" dirty="0"/>
          </a:p>
        </p:txBody>
      </p:sp>
      <p:cxnSp>
        <p:nvCxnSpPr>
          <p:cNvPr id="4" name="직선 연결선 3"/>
          <p:cNvCxnSpPr/>
          <p:nvPr/>
        </p:nvCxnSpPr>
        <p:spPr>
          <a:xfrm>
            <a:off x="0" y="108874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그림 9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4000" y="0"/>
            <a:ext cx="720000" cy="720000"/>
          </a:xfrm>
          <a:prstGeom prst="rect">
            <a:avLst/>
          </a:prstGeom>
        </p:spPr>
      </p:pic>
      <p:sp>
        <p:nvSpPr>
          <p:cNvPr id="11" name="제목 2"/>
          <p:cNvSpPr txBox="1">
            <a:spLocks/>
          </p:cNvSpPr>
          <p:nvPr/>
        </p:nvSpPr>
        <p:spPr>
          <a:xfrm>
            <a:off x="0" y="3212976"/>
            <a:ext cx="9144000" cy="1008111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None/>
            </a:pPr>
            <a:r>
              <a:rPr lang="en-US" altLang="ko-KR" sz="4800" dirty="0"/>
              <a:t>Thank you for attention</a:t>
            </a:r>
            <a:endParaRPr lang="ko-KR" altLang="en-US" dirty="0"/>
          </a:p>
        </p:txBody>
      </p:sp>
      <p:pic>
        <p:nvPicPr>
          <p:cNvPr id="6" name="그림 5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80000" cy="720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042A47B-36E7-481D-8116-3A3247AE2616}"/>
              </a:ext>
            </a:extLst>
          </p:cNvPr>
          <p:cNvSpPr txBox="1"/>
          <p:nvPr/>
        </p:nvSpPr>
        <p:spPr>
          <a:xfrm>
            <a:off x="-3696" y="6595373"/>
            <a:ext cx="914769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Technical </a:t>
            </a:r>
            <a:r>
              <a:rPr lang="en-US" altLang="ko-KR" sz="9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Collaboration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Meeeting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2018, 01 September, </a:t>
            </a:r>
            <a:r>
              <a:rPr lang="en-US" altLang="ko-KR" sz="825" b="1" dirty="0" err="1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Ecentum</a:t>
            </a:r>
            <a:r>
              <a:rPr lang="en-US" altLang="ko-KR" sz="825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Hotel, Busan, Korea</a:t>
            </a:r>
            <a:endParaRPr lang="ko-KR" altLang="en-US" sz="825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9541526"/>
      </p:ext>
    </p:extLst>
  </p:cSld>
  <p:clrMapOvr>
    <a:masterClrMapping/>
  </p:clrMapOvr>
</p:sld>
</file>

<file path=ppt/theme/theme1.xml><?xml version="1.0" encoding="utf-8"?>
<a:theme xmlns:a="http://schemas.openxmlformats.org/drawingml/2006/main" name="기류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960</TotalTime>
  <Words>613</Words>
  <Application>Microsoft Office PowerPoint</Application>
  <PresentationFormat>화면 슬라이드 쇼(4:3)</PresentationFormat>
  <Paragraphs>108</Paragraphs>
  <Slides>9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HY그래픽B</vt:lpstr>
      <vt:lpstr>HY그래픽M</vt:lpstr>
      <vt:lpstr>맑은 고딕</vt:lpstr>
      <vt:lpstr>함초롬바탕</vt:lpstr>
      <vt:lpstr>Georgia</vt:lpstr>
      <vt:lpstr>Trebuchet MS</vt:lpstr>
      <vt:lpstr>기류</vt:lpstr>
      <vt:lpstr>Introduction to ED Lab</vt:lpstr>
      <vt:lpstr>Introduction</vt:lpstr>
      <vt:lpstr>Introduction of ED Lab Personnel</vt:lpstr>
      <vt:lpstr>My Research</vt:lpstr>
      <vt:lpstr>ED Lab Research</vt:lpstr>
      <vt:lpstr>ED Lab Research</vt:lpstr>
      <vt:lpstr>ED Lab Research</vt:lpstr>
      <vt:lpstr>ED Lab Research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ED Lab</dc:title>
  <dc:creator>Windows 사용자</dc:creator>
  <cp:lastModifiedBy>Bae B. S.</cp:lastModifiedBy>
  <cp:revision>53</cp:revision>
  <dcterms:created xsi:type="dcterms:W3CDTF">2018-08-29T05:43:07Z</dcterms:created>
  <dcterms:modified xsi:type="dcterms:W3CDTF">2018-09-01T00:59:15Z</dcterms:modified>
</cp:coreProperties>
</file>