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F56B-D64E-4332-BABE-9FDAEDCAD1C0}" type="datetimeFigureOut">
              <a:rPr lang="ko-KR" altLang="en-US" smtClean="0"/>
              <a:t>2018-01-04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C542-F394-4C87-9D7F-DC21FB32CA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100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F56B-D64E-4332-BABE-9FDAEDCAD1C0}" type="datetimeFigureOut">
              <a:rPr lang="ko-KR" altLang="en-US" smtClean="0"/>
              <a:t>2018-01-04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C542-F394-4C87-9D7F-DC21FB32CA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328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F56B-D64E-4332-BABE-9FDAEDCAD1C0}" type="datetimeFigureOut">
              <a:rPr lang="ko-KR" altLang="en-US" smtClean="0"/>
              <a:t>2018-01-04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C542-F394-4C87-9D7F-DC21FB32CA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6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F56B-D64E-4332-BABE-9FDAEDCAD1C0}" type="datetimeFigureOut">
              <a:rPr lang="ko-KR" altLang="en-US" smtClean="0"/>
              <a:t>2018-01-04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C542-F394-4C87-9D7F-DC21FB32CA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371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F56B-D64E-4332-BABE-9FDAEDCAD1C0}" type="datetimeFigureOut">
              <a:rPr lang="ko-KR" altLang="en-US" smtClean="0"/>
              <a:t>2018-01-04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C542-F394-4C87-9D7F-DC21FB32CA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5166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F56B-D64E-4332-BABE-9FDAEDCAD1C0}" type="datetimeFigureOut">
              <a:rPr lang="ko-KR" altLang="en-US" smtClean="0"/>
              <a:t>2018-01-04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C542-F394-4C87-9D7F-DC21FB32CA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2178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F56B-D64E-4332-BABE-9FDAEDCAD1C0}" type="datetimeFigureOut">
              <a:rPr lang="ko-KR" altLang="en-US" smtClean="0"/>
              <a:t>2018-01-04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C542-F394-4C87-9D7F-DC21FB32CA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411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F56B-D64E-4332-BABE-9FDAEDCAD1C0}" type="datetimeFigureOut">
              <a:rPr lang="ko-KR" altLang="en-US" smtClean="0"/>
              <a:t>2018-01-04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C542-F394-4C87-9D7F-DC21FB32CA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409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F56B-D64E-4332-BABE-9FDAEDCAD1C0}" type="datetimeFigureOut">
              <a:rPr lang="ko-KR" altLang="en-US" smtClean="0"/>
              <a:t>2018-01-04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C542-F394-4C87-9D7F-DC21FB32CA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0170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F56B-D64E-4332-BABE-9FDAEDCAD1C0}" type="datetimeFigureOut">
              <a:rPr lang="ko-KR" altLang="en-US" smtClean="0"/>
              <a:t>2018-01-04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C542-F394-4C87-9D7F-DC21FB32CA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956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F56B-D64E-4332-BABE-9FDAEDCAD1C0}" type="datetimeFigureOut">
              <a:rPr lang="ko-KR" altLang="en-US" smtClean="0"/>
              <a:t>2018-01-04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C542-F394-4C87-9D7F-DC21FB32CA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623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AF56B-D64E-4332-BABE-9FDAEDCAD1C0}" type="datetimeFigureOut">
              <a:rPr lang="ko-KR" altLang="en-US" smtClean="0"/>
              <a:t>2018-01-04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FC542-F394-4C87-9D7F-DC21FB32CA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8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972" y="1119535"/>
            <a:ext cx="10258425" cy="52673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1520" y="465513"/>
            <a:ext cx="399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16</a:t>
            </a:r>
            <a:r>
              <a:rPr lang="en-US" altLang="ko-KR" baseline="30000" dirty="0" smtClean="0"/>
              <a:t>th</a:t>
            </a:r>
            <a:r>
              <a:rPr lang="en-US" altLang="ko-KR" dirty="0" smtClean="0"/>
              <a:t> Technical </a:t>
            </a:r>
            <a:r>
              <a:rPr lang="en-US" altLang="ko-KR" dirty="0"/>
              <a:t>C</a:t>
            </a:r>
            <a:r>
              <a:rPr lang="en-US" altLang="ko-KR" dirty="0" smtClean="0"/>
              <a:t>ollaboration Meeting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64978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2018-01-04T05:00:04Z</dcterms:created>
  <dcterms:modified xsi:type="dcterms:W3CDTF">2018-01-04T06:53:06Z</dcterms:modified>
</cp:coreProperties>
</file>