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97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0" name="user" initials="u" lastIdx="1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9382"/>
    <p:restoredTop sz="94789"/>
  </p:normalViewPr>
  <p:slideViewPr>
    <p:cSldViewPr>
      <p:cViewPr>
        <p:scale>
          <a:sx n="90" d="100"/>
          <a:sy n="90" d="100"/>
        </p:scale>
        <p:origin x="888" y="2670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commentAuthors" Target="commentAuthors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theme" Target="theme/theme1.xml"  /><Relationship Id="rId17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2018-01-11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F450E784-2449-4FFD-AA69-3F5CFAA75BC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2018-01-11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안녕하세요. 저는 호서대학교 소개를 맡은 양희찬 이라고 합니다.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1</a:t>
            </a:fld>
            <a:endParaRPr lang="en-US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9524" y="3631"/>
            <a:ext cx="93560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5480312" y="211889"/>
            <a:ext cx="3662348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882" y="0"/>
            <a:ext cx="9147172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54863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695378" y="840852"/>
            <a:ext cx="2747768" cy="1074153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3027688" y="3027684"/>
            <a:ext cx="6862892" cy="80752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1143844" y="4100073"/>
            <a:ext cx="4116307" cy="1410651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814146" y="5392118"/>
            <a:ext cx="895421" cy="2048276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23187" y="-27432"/>
            <a:ext cx="2162794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1702939" y="2919309"/>
            <a:ext cx="7226777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1702939" y="3890286"/>
            <a:ext cx="7223345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2018-01-11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54863" y="3141915"/>
            <a:ext cx="9228784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47649" y="2673355"/>
            <a:ext cx="86486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1335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2018-01-11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28955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1335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0" y="0"/>
            <a:ext cx="9144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907021" y="1121212"/>
            <a:ext cx="5878285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/>
          </p:nvPr>
        </p:nvSpPr>
        <p:spPr>
          <a:xfrm>
            <a:off x="1907032" y="2286007"/>
            <a:ext cx="5879677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2018-01-11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7823202" y="4214817"/>
            <a:ext cx="1335673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7172323" y="274638"/>
            <a:ext cx="1514474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53414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2018-01-11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2018-01-11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2018-01-11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54863" y="3141915"/>
            <a:ext cx="9228784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571471" y="2357419"/>
            <a:ext cx="77723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571471" y="1807030"/>
            <a:ext cx="77723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2018-01-11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0385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0385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2018-01-11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2018-01-11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323849" y="123802"/>
            <a:ext cx="847724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456027" y="1214422"/>
            <a:ext cx="82295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32384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2018-01-11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666749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457199" y="1277872"/>
            <a:ext cx="40385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4648199" y="1277872"/>
            <a:ext cx="40385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456027" y="3786190"/>
            <a:ext cx="40385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4647028" y="3786190"/>
            <a:ext cx="40385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32384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2018-01-11</a:t>
            </a:fld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666749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36373" y="3336372"/>
            <a:ext cx="6887028" cy="2142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9144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14347" y="4772044"/>
            <a:ext cx="6510082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714347" y="584219"/>
            <a:ext cx="651008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714347" y="5338782"/>
            <a:ext cx="651008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32384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2018-01-11</a:t>
            </a:fld>
            <a:endParaRPr lang="ko-KR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666749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299631" y="3147876"/>
            <a:ext cx="4731296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0" y="0"/>
            <a:ext cx="9144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323849" y="123802"/>
            <a:ext cx="847724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323849" y="1308100"/>
            <a:ext cx="847724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  <a:p>
            <a:pPr lvl="8">
              <a:defRPr lang="ko-KR" altLang="en-US"/>
            </a:pP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32384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2018-01-11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66674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png"  /><Relationship Id="rId4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1.png"  /><Relationship Id="rId11" Type="http://schemas.openxmlformats.org/officeDocument/2006/relationships/image" Target="../media/image12.png"  /><Relationship Id="rId12" Type="http://schemas.openxmlformats.org/officeDocument/2006/relationships/image" Target="../media/image13.png"  /><Relationship Id="rId13" Type="http://schemas.openxmlformats.org/officeDocument/2006/relationships/image" Target="../media/image14.png"  /><Relationship Id="rId14" Type="http://schemas.openxmlformats.org/officeDocument/2006/relationships/image" Target="../media/image1.png"  /><Relationship Id="rId15" Type="http://schemas.openxmlformats.org/officeDocument/2006/relationships/image" Target="../media/image2.png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Relationship Id="rId6" Type="http://schemas.openxmlformats.org/officeDocument/2006/relationships/image" Target="../media/image7.png"  /><Relationship Id="rId7" Type="http://schemas.openxmlformats.org/officeDocument/2006/relationships/image" Target="../media/image8.jpeg"  /><Relationship Id="rId8" Type="http://schemas.openxmlformats.org/officeDocument/2006/relationships/image" Target="../media/image9.png"  /><Relationship Id="rId9" Type="http://schemas.openxmlformats.org/officeDocument/2006/relationships/image" Target="../media/image10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Relationship Id="rId4" Type="http://schemas.openxmlformats.org/officeDocument/2006/relationships/image" Target="../media/image1.png"  /><Relationship Id="rId5" Type="http://schemas.openxmlformats.org/officeDocument/2006/relationships/image" Target="../media/image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png"  /><Relationship Id="rId3" Type="http://schemas.openxmlformats.org/officeDocument/2006/relationships/image" Target="../media/image18.png"  /><Relationship Id="rId4" Type="http://schemas.openxmlformats.org/officeDocument/2006/relationships/image" Target="../media/image1.png"  /><Relationship Id="rId5" Type="http://schemas.openxmlformats.org/officeDocument/2006/relationships/image" Target="../media/image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png"  /><Relationship Id="rId3" Type="http://schemas.openxmlformats.org/officeDocument/2006/relationships/image" Target="../media/image20.png"  /><Relationship Id="rId4" Type="http://schemas.openxmlformats.org/officeDocument/2006/relationships/image" Target="../media/image21.png"  /><Relationship Id="rId5" Type="http://schemas.openxmlformats.org/officeDocument/2006/relationships/image" Target="../media/image1.png"  /><Relationship Id="rId6" Type="http://schemas.openxmlformats.org/officeDocument/2006/relationships/image" Target="../media/image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png"  /><Relationship Id="rId3" Type="http://schemas.openxmlformats.org/officeDocument/2006/relationships/image" Target="../media/image23.png"  /><Relationship Id="rId4" Type="http://schemas.openxmlformats.org/officeDocument/2006/relationships/image" Target="../media/image24.png"  /><Relationship Id="rId5" Type="http://schemas.openxmlformats.org/officeDocument/2006/relationships/image" Target="../media/image1.png"  /><Relationship Id="rId6" Type="http://schemas.openxmlformats.org/officeDocument/2006/relationships/image" Target="../media/image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5.png"  /><Relationship Id="rId3" Type="http://schemas.openxmlformats.org/officeDocument/2006/relationships/image" Target="../media/image1.png"  /><Relationship Id="rId4" Type="http://schemas.openxmlformats.org/officeDocument/2006/relationships/image" Target="../media/image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6.png"  /><Relationship Id="rId3" Type="http://schemas.openxmlformats.org/officeDocument/2006/relationships/image" Target="../media/image1.png"  /><Relationship Id="rId4" Type="http://schemas.openxmlformats.org/officeDocument/2006/relationships/image" Target="../media/image2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b="1"/>
              <a:t>Introduction to Hoseo University</a:t>
            </a:r>
            <a:endParaRPr lang="ko-KR" altLang="en-US" b="1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851920" y="4509120"/>
            <a:ext cx="4712568" cy="1270992"/>
          </a:xfrm>
        </p:spPr>
        <p:txBody>
          <a:bodyPr>
            <a:noAutofit/>
          </a:bodyPr>
          <a:lstStyle/>
          <a:p>
            <a:pPr algn="r">
              <a:defRPr lang="ko-KR" altLang="en-US"/>
            </a:pPr>
            <a:r>
              <a:rPr lang="en-US" altLang="ko-KR" sz="2000" b="1">
                <a:solidFill>
                  <a:schemeClr val="tx1"/>
                </a:solidFill>
              </a:rPr>
              <a:t>HOSEO University</a:t>
            </a:r>
            <a:endParaRPr lang="en-US" altLang="ko-KR" sz="2000" b="1">
              <a:solidFill>
                <a:schemeClr val="tx1"/>
              </a:solidFill>
            </a:endParaRPr>
          </a:p>
          <a:p>
            <a:pPr algn="r">
              <a:defRPr lang="ko-KR" altLang="en-US"/>
            </a:pPr>
            <a:r>
              <a:rPr lang="en-US" altLang="ko-KR" sz="2000" b="1">
                <a:solidFill>
                  <a:schemeClr val="tx1"/>
                </a:solidFill>
              </a:rPr>
              <a:t>Electronic Display Engineering</a:t>
            </a:r>
            <a:endParaRPr lang="en-US" altLang="ko-KR" sz="2000" b="1">
              <a:solidFill>
                <a:schemeClr val="tx1"/>
              </a:solidFill>
            </a:endParaRPr>
          </a:p>
          <a:p>
            <a:pPr algn="r">
              <a:defRPr lang="ko-KR" altLang="en-US"/>
            </a:pPr>
            <a:r>
              <a:rPr lang="ko-KR" altLang="ko-KR" sz="2000" b="1">
                <a:solidFill>
                  <a:schemeClr val="tx1"/>
                </a:solidFill>
              </a:rPr>
              <a:t>3rd grade</a:t>
            </a:r>
            <a:endParaRPr lang="ko-KR" altLang="ko-KR" sz="2000" b="1">
              <a:solidFill>
                <a:schemeClr val="tx1"/>
              </a:solidFill>
            </a:endParaRPr>
          </a:p>
          <a:p>
            <a:pPr algn="r">
              <a:defRPr lang="ko-KR" altLang="en-US"/>
            </a:pPr>
            <a:r>
              <a:rPr lang="en-US" altLang="ko-KR" sz="2000" b="1">
                <a:solidFill>
                  <a:schemeClr val="tx1"/>
                </a:solidFill>
              </a:rPr>
              <a:t>HeeChan-Yang</a:t>
            </a:r>
            <a:endParaRPr lang="ko-KR" altLang="en-US" sz="2000" b="1">
              <a:solidFill>
                <a:schemeClr val="tx1"/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D007884-8C88-4721-A65B-00E79B9A3C72}" type="slidenum">
              <a:rPr lang="en-US" altLang="en-US"/>
              <a:pPr lvl="0">
                <a:defRPr lang="ko-KR" altLang="en-US"/>
              </a:pPr>
              <a:t>1</a:t>
            </a:fld>
            <a:endParaRPr lang="en-US" altLang="en-US"/>
          </a:p>
        </p:txBody>
      </p:sp>
      <p:pic>
        <p:nvPicPr>
          <p:cNvPr id="5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720000" cy="720000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8064000" y="0"/>
            <a:ext cx="108000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ko-KR" altLang="ko-KR" b="1"/>
              <a:t>研究室の人員の紹介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>
              <a:buNone/>
              <a:defRPr lang="ko-KR" altLang="en-US"/>
            </a:pPr>
            <a:r>
              <a:rPr lang="en-US" altLang="ko-KR" b="1"/>
              <a:t>Boss</a:t>
            </a:r>
            <a:endParaRPr lang="en-US" altLang="ko-KR" b="1"/>
          </a:p>
          <a:p>
            <a:pPr marL="0" indent="0">
              <a:buNone/>
              <a:defRPr lang="ko-KR" altLang="en-US"/>
            </a:pPr>
            <a:endParaRPr lang="en-US" altLang="ko-KR"/>
          </a:p>
          <a:p>
            <a:pPr marL="0" indent="0">
              <a:buNone/>
              <a:defRPr lang="ko-KR" altLang="en-US"/>
            </a:pPr>
            <a:r>
              <a:rPr lang="ko-KR" altLang="ko-KR" sz="2700" b="1"/>
              <a:t>博士</a:t>
            </a:r>
            <a:endParaRPr lang="ko-KR" altLang="ko-KR" sz="2700" b="1"/>
          </a:p>
          <a:p>
            <a:pPr marL="0" indent="0">
              <a:buNone/>
              <a:defRPr lang="ko-KR" altLang="en-US"/>
            </a:pPr>
            <a:endParaRPr lang="en-US" altLang="ko-KR"/>
          </a:p>
          <a:p>
            <a:pPr marL="0" indent="0">
              <a:buNone/>
              <a:defRPr lang="ko-KR" altLang="en-US"/>
            </a:pPr>
            <a:endParaRPr lang="ko-KR" altLang="en-US"/>
          </a:p>
        </p:txBody>
      </p:sp>
      <p:sp>
        <p:nvSpPr>
          <p:cNvPr id="5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D007884-8C88-4721-A65B-00E79B9A3C72}" type="slidenum">
              <a:rPr lang="en-US" altLang="en-US"/>
              <a:pPr lvl="0">
                <a:defRPr lang="ko-KR" altLang="en-US"/>
              </a:pPr>
              <a:t>2</a:t>
            </a:fld>
            <a:endParaRPr lang="en-US" alt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563888" y="1077354"/>
            <a:ext cx="1433505" cy="12041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07100" y="2114743"/>
            <a:ext cx="1584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ko-KR" sz="1100" b="1"/>
              <a:t>ByungSung</a:t>
            </a:r>
            <a:r>
              <a:rPr lang="en-US" altLang="ko-KR" sz="1100" b="1"/>
              <a:t>-</a:t>
            </a:r>
            <a:r>
              <a:rPr lang="ko-KR" altLang="ko-KR" sz="1100" b="1"/>
              <a:t>Bae </a:t>
            </a:r>
            <a:endParaRPr lang="ko-KR" altLang="en-US" sz="1100" b="1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987823" y="2366418"/>
            <a:ext cx="1008111" cy="131829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761891" y="2449503"/>
            <a:ext cx="876841" cy="115212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14295" y="3530828"/>
            <a:ext cx="12961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ko-KR" sz="1100" b="1"/>
              <a:t>Jong</a:t>
            </a:r>
            <a:r>
              <a:rPr lang="en-US" altLang="ko-KR" sz="1100" b="1"/>
              <a:t>M</a:t>
            </a:r>
            <a:r>
              <a:rPr lang="ko-KR" altLang="ko-KR" sz="1100" b="1"/>
              <a:t>o</a:t>
            </a:r>
            <a:r>
              <a:rPr lang="en-US" altLang="ko-KR" sz="1100" b="1"/>
              <a:t>-</a:t>
            </a:r>
            <a:r>
              <a:rPr lang="ko-KR" altLang="ko-KR" sz="1100" b="1"/>
              <a:t> Lee</a:t>
            </a:r>
            <a:endParaRPr lang="ko-KR" altLang="en-US" sz="1100" b="1"/>
          </a:p>
        </p:txBody>
      </p:sp>
      <p:sp>
        <p:nvSpPr>
          <p:cNvPr id="9" name="TextBox 8"/>
          <p:cNvSpPr txBox="1"/>
          <p:nvPr/>
        </p:nvSpPr>
        <p:spPr>
          <a:xfrm>
            <a:off x="4771888" y="3515150"/>
            <a:ext cx="10387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100" b="1"/>
              <a:t>InHye-Lee</a:t>
            </a:r>
            <a:endParaRPr lang="ko-KR" altLang="en-US" sz="1100" b="1"/>
          </a:p>
        </p:txBody>
      </p:sp>
      <p:sp>
        <p:nvSpPr>
          <p:cNvPr id="10" name="직사각형 9"/>
          <p:cNvSpPr/>
          <p:nvPr/>
        </p:nvSpPr>
        <p:spPr>
          <a:xfrm>
            <a:off x="467544" y="4221088"/>
            <a:ext cx="814521" cy="498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ko-KR" sz="2700" b="1"/>
              <a:t>修士</a:t>
            </a:r>
            <a:endParaRPr lang="ko-KR" altLang="en-US" sz="270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547664" y="3831871"/>
            <a:ext cx="936104" cy="109405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798572" y="3796020"/>
            <a:ext cx="1085413" cy="124282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2546244" y="3785854"/>
            <a:ext cx="936104" cy="11860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582322" y="3766427"/>
            <a:ext cx="936104" cy="123620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6804248" y="3777453"/>
            <a:ext cx="944298" cy="11970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4820942" y="3739025"/>
            <a:ext cx="942038" cy="12243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483767" y="4916589"/>
            <a:ext cx="13269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ko-KR" sz="1100" b="1"/>
              <a:t>Young</a:t>
            </a:r>
            <a:r>
              <a:rPr lang="en-US" altLang="ko-KR" sz="1100" b="1"/>
              <a:t>J</a:t>
            </a:r>
            <a:r>
              <a:rPr lang="ko-KR" altLang="ko-KR" sz="1100" b="1"/>
              <a:t>o</a:t>
            </a:r>
            <a:r>
              <a:rPr lang="en-US" altLang="ko-KR" sz="1100" b="1"/>
              <a:t>-Baek</a:t>
            </a:r>
            <a:endParaRPr lang="ko-KR" altLang="en-US" sz="1100" b="1"/>
          </a:p>
        </p:txBody>
      </p:sp>
      <p:sp>
        <p:nvSpPr>
          <p:cNvPr id="18" name="TextBox 17"/>
          <p:cNvSpPr txBox="1"/>
          <p:nvPr/>
        </p:nvSpPr>
        <p:spPr>
          <a:xfrm>
            <a:off x="5762980" y="4924900"/>
            <a:ext cx="13269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ko-KR" sz="1100" b="1"/>
              <a:t>SungMin</a:t>
            </a:r>
            <a:r>
              <a:rPr lang="en-US" altLang="ko-KR" sz="1100" b="1"/>
              <a:t>-</a:t>
            </a:r>
            <a:r>
              <a:rPr lang="ko-KR" altLang="ko-KR" sz="1100" b="1"/>
              <a:t>Park</a:t>
            </a:r>
            <a:endParaRPr lang="ko-KR" altLang="en-US" sz="1100" b="1"/>
          </a:p>
        </p:txBody>
      </p:sp>
      <p:sp>
        <p:nvSpPr>
          <p:cNvPr id="19" name="TextBox 18"/>
          <p:cNvSpPr txBox="1"/>
          <p:nvPr/>
        </p:nvSpPr>
        <p:spPr>
          <a:xfrm>
            <a:off x="6870819" y="4908043"/>
            <a:ext cx="1101054" cy="262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ko-KR" sz="1100" b="1"/>
              <a:t>Ye</a:t>
            </a:r>
            <a:r>
              <a:rPr lang="en-US" altLang="ko-KR" sz="1100" b="1"/>
              <a:t>R</a:t>
            </a:r>
            <a:r>
              <a:rPr lang="ko-KR" altLang="ko-KR" sz="1100" b="1"/>
              <a:t>in</a:t>
            </a:r>
            <a:r>
              <a:rPr lang="en-US" altLang="ko-KR" sz="1100" b="1"/>
              <a:t>-</a:t>
            </a:r>
            <a:r>
              <a:rPr lang="ko-KR" altLang="ko-KR" sz="1100" b="1"/>
              <a:t>Han</a:t>
            </a:r>
            <a:endParaRPr lang="ko-KR" altLang="en-US" sz="1100" b="1"/>
          </a:p>
        </p:txBody>
      </p:sp>
      <p:sp>
        <p:nvSpPr>
          <p:cNvPr id="20" name="TextBox 19"/>
          <p:cNvSpPr txBox="1"/>
          <p:nvPr/>
        </p:nvSpPr>
        <p:spPr>
          <a:xfrm>
            <a:off x="3525794" y="4916589"/>
            <a:ext cx="15096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ko-KR" sz="1100" b="1"/>
              <a:t>Hwang Sang Ho</a:t>
            </a:r>
            <a:endParaRPr lang="ko-KR" altLang="en-US" sz="1100" b="1"/>
          </a:p>
        </p:txBody>
      </p:sp>
      <p:sp>
        <p:nvSpPr>
          <p:cNvPr id="21" name="TextBox 20"/>
          <p:cNvSpPr txBox="1"/>
          <p:nvPr/>
        </p:nvSpPr>
        <p:spPr>
          <a:xfrm>
            <a:off x="1439292" y="4913090"/>
            <a:ext cx="13681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100" b="1"/>
              <a:t>MinTaek-Hong</a:t>
            </a:r>
            <a:endParaRPr lang="ko-KR" altLang="en-US" sz="1100" b="1"/>
          </a:p>
        </p:txBody>
      </p:sp>
      <p:sp>
        <p:nvSpPr>
          <p:cNvPr id="22" name="TextBox 21"/>
          <p:cNvSpPr txBox="1"/>
          <p:nvPr/>
        </p:nvSpPr>
        <p:spPr>
          <a:xfrm>
            <a:off x="4820942" y="4913642"/>
            <a:ext cx="12420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100" b="1"/>
              <a:t>MinSu-Gang</a:t>
            </a:r>
            <a:endParaRPr lang="ko-KR" altLang="en-US" sz="1100" b="1"/>
          </a:p>
        </p:txBody>
      </p:sp>
      <p:pic>
        <p:nvPicPr>
          <p:cNvPr id="23" name="Picture 14"/>
          <p:cNvPicPr>
            <a:picLocks noChangeAspect="1" noChangeArrowheads="1"/>
          </p:cNvPicPr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533378" y="5114242"/>
            <a:ext cx="950389" cy="122708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4" name="Picture 15"/>
          <p:cNvPicPr>
            <a:picLocks noChangeAspect="1" noChangeArrowheads="1"/>
          </p:cNvPicPr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2603368" y="5169653"/>
            <a:ext cx="922426" cy="11634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3601839" y="5133547"/>
            <a:ext cx="962563" cy="120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537020" y="6316035"/>
            <a:ext cx="12060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100" b="1"/>
              <a:t>Hangsan-Jo</a:t>
            </a:r>
            <a:endParaRPr lang="ko-KR" altLang="en-US" sz="1100" b="1"/>
          </a:p>
        </p:txBody>
      </p:sp>
      <p:sp>
        <p:nvSpPr>
          <p:cNvPr id="27" name="TextBox 26"/>
          <p:cNvSpPr txBox="1"/>
          <p:nvPr/>
        </p:nvSpPr>
        <p:spPr>
          <a:xfrm>
            <a:off x="2539251" y="6316035"/>
            <a:ext cx="12961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100" b="1"/>
              <a:t>SangMin-Lee</a:t>
            </a:r>
            <a:endParaRPr lang="ko-KR" altLang="en-US" sz="1100" b="1"/>
          </a:p>
        </p:txBody>
      </p:sp>
      <p:sp>
        <p:nvSpPr>
          <p:cNvPr id="28" name="TextBox 27"/>
          <p:cNvSpPr txBox="1"/>
          <p:nvPr/>
        </p:nvSpPr>
        <p:spPr>
          <a:xfrm>
            <a:off x="3525794" y="6316035"/>
            <a:ext cx="13098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100" b="1"/>
              <a:t>HeeChan-Yang</a:t>
            </a:r>
            <a:endParaRPr lang="ko-KR" altLang="en-US" sz="1100" b="1"/>
          </a:p>
        </p:txBody>
      </p:sp>
      <p:sp>
        <p:nvSpPr>
          <p:cNvPr id="53" name=""/>
          <p:cNvSpPr txBox="1"/>
          <p:nvPr/>
        </p:nvSpPr>
        <p:spPr>
          <a:xfrm>
            <a:off x="288032" y="5625244"/>
            <a:ext cx="1295636" cy="497426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buNone/>
              <a:defRPr lang="ko-KR" altLang="en-US"/>
            </a:pPr>
            <a:r>
              <a:rPr lang="en-US" altLang="ko-KR" b="1"/>
              <a:t> </a:t>
            </a:r>
            <a:r>
              <a:rPr lang="ko-KR" altLang="ko-KR" sz="2700" b="1"/>
              <a:t>学部生</a:t>
            </a:r>
            <a:endParaRPr lang="ko-KR" altLang="ko-KR" sz="2700" b="1"/>
          </a:p>
        </p:txBody>
      </p:sp>
      <p:cxnSp>
        <p:nvCxnSpPr>
          <p:cNvPr id="55" name="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"/>
          <p:cNvPicPr/>
          <p:nvPr/>
        </p:nvPicPr>
        <p:blipFill rotWithShape="1">
          <a:blip r:embed="rId14"/>
          <a:stretch>
            <a:fillRect/>
          </a:stretch>
        </p:blipFill>
        <p:spPr>
          <a:xfrm>
            <a:off x="0" y="-27384"/>
            <a:ext cx="720000" cy="720000"/>
          </a:xfrm>
          <a:prstGeom prst="rect">
            <a:avLst/>
          </a:prstGeom>
        </p:spPr>
      </p:pic>
      <p:pic>
        <p:nvPicPr>
          <p:cNvPr id="59" name=""/>
          <p:cNvPicPr/>
          <p:nvPr/>
        </p:nvPicPr>
        <p:blipFill rotWithShape="1">
          <a:blip r:embed="rId15"/>
          <a:stretch>
            <a:fillRect/>
          </a:stretch>
        </p:blipFill>
        <p:spPr>
          <a:xfrm>
            <a:off x="8064000" y="-27384"/>
            <a:ext cx="108000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>
              <a:defRPr lang="ko-KR" altLang="en-US"/>
            </a:pPr>
            <a:r>
              <a:rPr lang="ko-KR" altLang="en-US" b="1"/>
              <a:t>クリーンルーム紹介</a:t>
            </a:r>
            <a:endParaRPr lang="ko-KR" altLang="en-US" b="1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 lang="ko-KR" altLang="en-US"/>
            </a:pPr>
            <a:r>
              <a:rPr lang="en-US" altLang="ko-KR"/>
              <a:t>○White zone                              ●Yellow zone</a:t>
            </a:r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D007884-8C88-4721-A65B-00E79B9A3C72}" type="slidenum">
              <a:rPr lang="en-US" altLang="en-US"/>
              <a:pPr lvl="0">
                <a:defRPr lang="ko-KR" altLang="en-US"/>
              </a:pPr>
              <a:t>3</a:t>
            </a:fld>
            <a:endParaRPr lang="en-US" altLang="en-US"/>
          </a:p>
        </p:txBody>
      </p:sp>
      <p:cxnSp>
        <p:nvCxnSpPr>
          <p:cNvPr id="5" name=""/>
          <p:cNvCxnSpPr/>
          <p:nvPr/>
        </p:nvCxnSpPr>
        <p:spPr>
          <a:xfrm rot="16200000" flipH="1">
            <a:off x="1857400" y="4170784"/>
            <a:ext cx="5141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572000" y="2779200"/>
            <a:ext cx="4464496" cy="2531250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3508" y="2780928"/>
            <a:ext cx="4176464" cy="2531250"/>
          </a:xfrm>
          <a:prstGeom prst="rect">
            <a:avLst/>
          </a:prstGeom>
        </p:spPr>
      </p:pic>
      <p:pic>
        <p:nvPicPr>
          <p:cNvPr id="12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0" y="0"/>
            <a:ext cx="720000" cy="720000"/>
          </a:xfrm>
          <a:prstGeom prst="rect">
            <a:avLst/>
          </a:prstGeom>
        </p:spPr>
      </p:pic>
      <p:pic>
        <p:nvPicPr>
          <p:cNvPr id="13" name="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064000" y="0"/>
            <a:ext cx="108000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>
              <a:defRPr lang="ko-KR" altLang="en-US"/>
            </a:pPr>
            <a:r>
              <a:rPr lang="ko-KR" altLang="en-US" b="1"/>
              <a:t>クリーンルーム入口</a:t>
            </a:r>
            <a:endParaRPr lang="ko-KR" altLang="en-US" b="1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 lang="ko-KR" altLang="en-US"/>
            </a:pPr>
            <a:r>
              <a:rPr lang="en-US" altLang="ko-KR"/>
              <a:t>      </a:t>
            </a:r>
            <a:r>
              <a:rPr lang="ko-KR" altLang="en-US"/>
              <a:t>① 脱衣室     </a:t>
            </a:r>
            <a:r>
              <a:rPr lang="en-US" altLang="ko-KR"/>
              <a:t>                  </a:t>
            </a:r>
            <a:r>
              <a:rPr lang="ko-KR" altLang="en-US"/>
              <a:t>            ②</a:t>
            </a:r>
            <a:r>
              <a:rPr lang="en-US" altLang="ko-KR"/>
              <a:t>Scriber</a:t>
            </a:r>
            <a:endParaRPr lang="en-US" altLang="ko-KR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D007884-8C88-4721-A65B-00E79B9A3C72}" type="slidenum">
              <a:rPr lang="en-US" altLang="en-US"/>
              <a:pPr lvl="0">
                <a:defRPr lang="ko-KR" altLang="en-US"/>
              </a:pPr>
              <a:t>4</a:t>
            </a:fld>
            <a:endParaRPr lang="en-US" altLang="en-US"/>
          </a:p>
        </p:txBody>
      </p:sp>
      <p:pic>
        <p:nvPicPr>
          <p:cNvPr id="5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7924" y="2241348"/>
            <a:ext cx="3240000" cy="4320000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60032" y="2241348"/>
            <a:ext cx="3240000" cy="4320000"/>
          </a:xfrm>
          <a:prstGeom prst="rect">
            <a:avLst/>
          </a:prstGeom>
        </p:spPr>
      </p:pic>
      <p:cxnSp>
        <p:nvCxnSpPr>
          <p:cNvPr id="7" name=""/>
          <p:cNvCxnSpPr/>
          <p:nvPr/>
        </p:nvCxnSpPr>
        <p:spPr>
          <a:xfrm rot="16200000" flipH="1">
            <a:off x="1857400" y="4170784"/>
            <a:ext cx="5141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0" y="0"/>
            <a:ext cx="720000" cy="720000"/>
          </a:xfrm>
          <a:prstGeom prst="rect">
            <a:avLst/>
          </a:prstGeom>
        </p:spPr>
      </p:pic>
      <p:pic>
        <p:nvPicPr>
          <p:cNvPr id="13" name="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064000" y="0"/>
            <a:ext cx="108000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>
              <a:defRPr lang="ko-KR" altLang="en-US"/>
            </a:pPr>
            <a:r>
              <a:rPr lang="en-US" altLang="ko-KR" b="1"/>
              <a:t>White zone</a:t>
            </a:r>
            <a:endParaRPr lang="en-US" altLang="ko-KR" b="1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592796"/>
            <a:ext cx="8686800" cy="4533367"/>
          </a:xfrm>
        </p:spPr>
        <p:txBody>
          <a:bodyPr/>
          <a:lstStyle/>
          <a:p>
            <a:pPr>
              <a:buNone/>
              <a:defRPr lang="ko-KR" altLang="en-US"/>
            </a:pPr>
            <a:r>
              <a:rPr lang="en-US" altLang="ko-KR"/>
              <a:t>     </a:t>
            </a:r>
            <a:r>
              <a:rPr lang="ko-KR" altLang="en-US"/>
              <a:t>①</a:t>
            </a:r>
            <a:r>
              <a:rPr lang="en-US" altLang="ko-KR"/>
              <a:t> </a:t>
            </a:r>
            <a:r>
              <a:rPr lang="ko-KR" altLang="en-US"/>
              <a:t>2</a:t>
            </a:r>
            <a:r>
              <a:rPr lang="en-US" altLang="ko-KR"/>
              <a:t>in sputter</a:t>
            </a:r>
            <a:r>
              <a:rPr lang="ko-KR" altLang="en-US"/>
              <a:t> </a:t>
            </a:r>
            <a:r>
              <a:rPr lang="en-US" altLang="ko-KR"/>
              <a:t>          </a:t>
            </a:r>
            <a:r>
              <a:rPr lang="ko-KR" altLang="en-US"/>
              <a:t>  ②</a:t>
            </a:r>
            <a:r>
              <a:rPr lang="en-US" altLang="ko-KR"/>
              <a:t> 4in sputter             </a:t>
            </a:r>
            <a:r>
              <a:rPr lang="ko-KR" altLang="en-US"/>
              <a:t>③</a:t>
            </a:r>
            <a:r>
              <a:rPr lang="en-US" altLang="ko-KR"/>
              <a:t> RIE  </a:t>
            </a:r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D007884-8C88-4721-A65B-00E79B9A3C72}" type="slidenum">
              <a:rPr lang="en-US" altLang="en-US"/>
              <a:pPr lvl="0">
                <a:defRPr lang="ko-KR" altLang="en-US"/>
              </a:pPr>
              <a:t>5</a:t>
            </a:fld>
            <a:endParaRPr lang="en-US" altLang="en-US"/>
          </a:p>
        </p:txBody>
      </p:sp>
      <p:cxnSp>
        <p:nvCxnSpPr>
          <p:cNvPr id="5" name=""/>
          <p:cNvCxnSpPr/>
          <p:nvPr/>
        </p:nvCxnSpPr>
        <p:spPr>
          <a:xfrm rot="16200000" flipH="1">
            <a:off x="525252" y="4163380"/>
            <a:ext cx="5141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95536" y="2205263"/>
            <a:ext cx="2519999" cy="3600000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312000" y="2205263"/>
            <a:ext cx="2519999" cy="3600000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120172" y="2240868"/>
            <a:ext cx="2519999" cy="3600000"/>
          </a:xfrm>
          <a:prstGeom prst="rect">
            <a:avLst/>
          </a:prstGeom>
        </p:spPr>
      </p:pic>
      <p:cxnSp>
        <p:nvCxnSpPr>
          <p:cNvPr id="10" name=""/>
          <p:cNvCxnSpPr/>
          <p:nvPr/>
        </p:nvCxnSpPr>
        <p:spPr>
          <a:xfrm rot="16200000" flipH="1">
            <a:off x="3369568" y="4098776"/>
            <a:ext cx="5141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0" y="0"/>
            <a:ext cx="720000" cy="720000"/>
          </a:xfrm>
          <a:prstGeom prst="rect">
            <a:avLst/>
          </a:prstGeom>
        </p:spPr>
      </p:pic>
      <p:pic>
        <p:nvPicPr>
          <p:cNvPr id="14" name="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8064000" y="0"/>
            <a:ext cx="108000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pPr algn="ctr">
              <a:defRPr lang="ko-KR" altLang="en-US"/>
            </a:pPr>
            <a:r>
              <a:rPr lang="en-US" altLang="ko-KR" b="1"/>
              <a:t>Yellow zone</a:t>
            </a:r>
            <a:endParaRPr lang="en-US" altLang="ko-KR" b="1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  <a:defRPr lang="ko-KR" altLang="en-US"/>
            </a:pPr>
            <a:r>
              <a:rPr lang="en-US" altLang="ko-KR"/>
              <a:t>      </a:t>
            </a:r>
            <a:r>
              <a:rPr lang="ko-KR" altLang="en-US"/>
              <a:t>①</a:t>
            </a:r>
            <a:r>
              <a:rPr lang="en-US" altLang="ko-KR"/>
              <a:t> </a:t>
            </a:r>
            <a:r>
              <a:rPr lang="ko-KR" altLang="en-US"/>
              <a:t>洗浄の場所  </a:t>
            </a:r>
            <a:r>
              <a:rPr lang="en-US" altLang="ko-KR"/>
              <a:t>            </a:t>
            </a:r>
            <a:r>
              <a:rPr lang="ko-KR" altLang="en-US"/>
              <a:t> ②</a:t>
            </a:r>
            <a:r>
              <a:rPr lang="en-US" altLang="ko-KR"/>
              <a:t> </a:t>
            </a:r>
            <a:r>
              <a:rPr lang="ko-KR" altLang="en-US"/>
              <a:t>スピンコッタ</a:t>
            </a:r>
            <a:r>
              <a:rPr lang="en-US" altLang="ko-KR"/>
              <a:t>           </a:t>
            </a:r>
            <a:r>
              <a:rPr lang="ko-KR" altLang="en-US"/>
              <a:t>③</a:t>
            </a:r>
            <a:r>
              <a:rPr lang="en-US" altLang="ko-KR"/>
              <a:t> </a:t>
            </a:r>
            <a:r>
              <a:rPr lang="ko-KR" altLang="en-US"/>
              <a:t>攪拌機</a:t>
            </a:r>
            <a:r>
              <a:rPr lang="en-US" altLang="ko-KR"/>
              <a:t>  </a:t>
            </a:r>
            <a:endParaRPr lang="en-US" altLang="ko-KR"/>
          </a:p>
          <a:p>
            <a:pPr>
              <a:buNone/>
              <a:defRPr lang="ko-KR" altLang="en-US"/>
            </a:pPr>
            <a:r>
              <a:rPr lang="ko-KR" altLang="en-US"/>
              <a:t>               </a:t>
            </a: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D007884-8C88-4721-A65B-00E79B9A3C72}" type="slidenum">
              <a:rPr lang="en-US" altLang="en-US"/>
              <a:pPr lvl="0">
                <a:defRPr lang="ko-KR" altLang="en-US"/>
              </a:pPr>
              <a:t>6</a:t>
            </a:fld>
            <a:endParaRPr lang="en-US" altLang="en-US"/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08484" y="2349279"/>
            <a:ext cx="2519999" cy="3600000"/>
          </a:xfrm>
          <a:prstGeom prst="rect">
            <a:avLst/>
          </a:prstGeom>
        </p:spPr>
      </p:pic>
      <p:cxnSp>
        <p:nvCxnSpPr>
          <p:cNvPr id="7" name=""/>
          <p:cNvCxnSpPr/>
          <p:nvPr/>
        </p:nvCxnSpPr>
        <p:spPr>
          <a:xfrm rot="16200000" flipH="1">
            <a:off x="525252" y="4163380"/>
            <a:ext cx="5141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5536" y="2385283"/>
            <a:ext cx="2519999" cy="3600000"/>
          </a:xfrm>
          <a:prstGeom prst="rect">
            <a:avLst/>
          </a:prstGeom>
        </p:spPr>
      </p:pic>
      <p:pic>
        <p:nvPicPr>
          <p:cNvPr id="11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3456155" y="2348880"/>
            <a:ext cx="2519999" cy="3600000"/>
          </a:xfrm>
          <a:prstGeom prst="rect">
            <a:avLst/>
          </a:prstGeom>
        </p:spPr>
      </p:pic>
      <p:cxnSp>
        <p:nvCxnSpPr>
          <p:cNvPr id="12" name=""/>
          <p:cNvCxnSpPr/>
          <p:nvPr/>
        </p:nvCxnSpPr>
        <p:spPr>
          <a:xfrm rot="16200000" flipH="1">
            <a:off x="3693604" y="4163380"/>
            <a:ext cx="5141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0" y="0"/>
            <a:ext cx="720000" cy="720000"/>
          </a:xfrm>
          <a:prstGeom prst="rect">
            <a:avLst/>
          </a:prstGeom>
        </p:spPr>
      </p:pic>
      <p:pic>
        <p:nvPicPr>
          <p:cNvPr id="16" name="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8064000" y="0"/>
            <a:ext cx="108000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199" y="0"/>
            <a:ext cx="8229600" cy="1143000"/>
          </a:xfrm>
        </p:spPr>
        <p:txBody>
          <a:bodyPr>
            <a:noAutofit/>
          </a:bodyPr>
          <a:lstStyle/>
          <a:p>
            <a:pPr>
              <a:buNone/>
              <a:tabLst>
                <a:tab pos="5400675" algn="l"/>
              </a:tabLst>
              <a:defRPr lang="ko-KR" altLang="en-US"/>
            </a:pPr>
            <a:endParaRPr lang="en-US" altLang="ko-KR" b="1"/>
          </a:p>
          <a:p>
            <a:pPr algn="ctr">
              <a:tabLst>
                <a:tab pos="5400675" algn="l"/>
              </a:tabLst>
              <a:defRPr lang="ko-KR" altLang="en-US"/>
            </a:pPr>
            <a:endParaRPr lang="en-US" altLang="ko-KR" sz="4000" b="1"/>
          </a:p>
          <a:p>
            <a:pPr algn="ctr">
              <a:tabLst>
                <a:tab pos="5400675" algn="l"/>
              </a:tabLst>
              <a:defRPr lang="ko-KR" altLang="en-US"/>
            </a:pPr>
            <a:r>
              <a:rPr lang="en-US" altLang="ko-KR" sz="4000" b="1"/>
              <a:t>現在しているの仕事</a:t>
            </a:r>
            <a:endParaRPr lang="en-US" altLang="ko-KR" b="1"/>
          </a:p>
          <a:p>
            <a:pPr>
              <a:buNone/>
              <a:defRPr lang="ko-KR" altLang="en-US"/>
            </a:pPr>
            <a:endParaRPr lang="en-US" altLang="ko-KR" b="1"/>
          </a:p>
          <a:p>
            <a:pPr>
              <a:buNone/>
              <a:defRPr lang="ko-KR" altLang="en-US"/>
            </a:pPr>
            <a:r>
              <a:rPr lang="en-US" altLang="ko-KR" sz="3000" b="1"/>
              <a:t>           ①Stretchable Displayの回路設計</a:t>
            </a:r>
            <a:endParaRPr lang="en-US" altLang="ko-KR" sz="3000" b="1"/>
          </a:p>
        </p:txBody>
      </p:sp>
      <p:pic>
        <p:nvPicPr>
          <p:cNvPr id="3" name=""/>
          <p:cNvPicPr>
            <a:picLocks noGrp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064112" y="2744924"/>
            <a:ext cx="5040000" cy="3960000"/>
          </a:xfrm>
          <a:prstGeom prst="rect">
            <a:avLst/>
          </a:prstGeom>
        </p:spPr>
      </p:pic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D007884-8C88-4721-A65B-00E79B9A3C72}" type="slidenum">
              <a:rPr lang="en-US" altLang="en-US"/>
              <a:pPr lvl="0">
                <a:defRPr lang="ko-KR" altLang="en-US"/>
              </a:pPr>
              <a:t>7</a:t>
            </a:fld>
            <a:endParaRPr lang="en-US" altLang="en-US"/>
          </a:p>
        </p:txBody>
      </p:sp>
      <p:cxnSp>
        <p:nvCxnSpPr>
          <p:cNvPr id="5" name="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720000" cy="720000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8064000" y="0"/>
            <a:ext cx="108000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buNone/>
              <a:tabLst>
                <a:tab pos="5400675" algn="l"/>
              </a:tabLst>
              <a:defRPr lang="ko-KR" altLang="en-US"/>
            </a:pPr>
            <a:endParaRPr lang="en-US" altLang="ko-KR" b="1"/>
          </a:p>
          <a:p>
            <a:pPr>
              <a:buNone/>
              <a:tabLst>
                <a:tab pos="5400675" algn="l"/>
              </a:tabLst>
              <a:defRPr lang="ko-KR" altLang="en-US"/>
            </a:pPr>
            <a:endParaRPr lang="en-US" altLang="ko-KR" b="1"/>
          </a:p>
          <a:p>
            <a:pPr>
              <a:tabLst>
                <a:tab pos="5400675" algn="l"/>
              </a:tabLst>
              <a:defRPr lang="ko-KR" altLang="en-US"/>
            </a:pPr>
            <a:endParaRPr lang="en-US" altLang="ko-KR" b="1"/>
          </a:p>
          <a:p>
            <a:pPr algn="ctr">
              <a:tabLst>
                <a:tab pos="5400675" algn="l"/>
              </a:tabLst>
              <a:defRPr lang="ko-KR" altLang="en-US"/>
            </a:pPr>
            <a:r>
              <a:rPr lang="en-US" altLang="ko-KR" b="1"/>
              <a:t>現在しているの仕事</a:t>
            </a:r>
            <a:endParaRPr lang="en-US" altLang="ko-KR" b="1"/>
          </a:p>
          <a:p>
            <a:pPr>
              <a:buNone/>
              <a:defRPr lang="ko-KR" altLang="en-US"/>
            </a:pPr>
            <a:endParaRPr lang="en-US" altLang="ko-KR" b="1"/>
          </a:p>
          <a:p>
            <a:pPr>
              <a:buNone/>
              <a:tabLst>
                <a:tab pos="5400675" algn="l"/>
              </a:tabLst>
              <a:defRPr lang="ko-KR" altLang="en-US"/>
            </a:pPr>
            <a:r>
              <a:rPr lang="en-US" altLang="ko-KR" sz="3333" b="1"/>
              <a:t>②液晶を使用して屈折率を変化させて焦点を合わせる老眼眼鏡研究</a:t>
            </a:r>
            <a:endParaRPr lang="en-US" altLang="ko-KR" sz="3333" b="1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D007884-8C88-4721-A65B-00E79B9A3C72}" type="slidenum">
              <a:rPr lang="en-US" altLang="en-US"/>
              <a:pPr lvl="0">
                <a:defRPr lang="ko-KR" altLang="en-US"/>
              </a:pPr>
              <a:t>8</a:t>
            </a:fld>
            <a:endParaRPr lang="en-US" altLang="en-US"/>
          </a:p>
        </p:txBody>
      </p:sp>
      <p:pic>
        <p:nvPicPr>
          <p:cNvPr id="5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992103" y="2492896"/>
            <a:ext cx="5040000" cy="3960000"/>
          </a:xfrm>
          <a:prstGeom prst="rect">
            <a:avLst/>
          </a:prstGeom>
        </p:spPr>
      </p:pic>
      <p:cxnSp>
        <p:nvCxnSpPr>
          <p:cNvPr id="7" name="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720000" cy="720000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8064000" y="0"/>
            <a:ext cx="108000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199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buNone/>
              <a:tabLst>
                <a:tab pos="5400675" algn="l"/>
              </a:tabLst>
              <a:defRPr lang="ko-KR" altLang="en-US"/>
            </a:pPr>
            <a:endParaRPr lang="en-US" altLang="ko-KR" b="1"/>
          </a:p>
          <a:p>
            <a:pPr>
              <a:buNone/>
              <a:tabLst>
                <a:tab pos="5400675" algn="l"/>
              </a:tabLst>
              <a:defRPr lang="ko-KR" altLang="en-US"/>
            </a:pPr>
            <a:endParaRPr lang="en-US" altLang="ko-KR" b="1"/>
          </a:p>
          <a:p>
            <a:pPr>
              <a:defRPr lang="ko-KR" altLang="en-US"/>
            </a:pPr>
            <a:endParaRPr lang="en-US" altLang="ko-KR" b="1"/>
          </a:p>
          <a:p>
            <a:pPr algn="ctr">
              <a:defRPr lang="ko-KR" altLang="en-US"/>
            </a:pPr>
            <a:r>
              <a:rPr lang="en-US" altLang="ko-KR" b="1"/>
              <a:t>現在しているの仕事</a:t>
            </a:r>
            <a:endParaRPr lang="en-US" altLang="ko-KR" b="1"/>
          </a:p>
          <a:p>
            <a:pPr>
              <a:buNone/>
              <a:tabLst>
                <a:tab pos="5400675" algn="l"/>
              </a:tabLst>
              <a:defRPr lang="ko-KR" altLang="en-US"/>
            </a:pPr>
            <a:endParaRPr lang="en-US" altLang="ko-KR" b="1"/>
          </a:p>
          <a:p>
            <a:pPr>
              <a:buNone/>
              <a:tabLst>
                <a:tab pos="5400675" algn="l"/>
              </a:tabLst>
              <a:defRPr lang="ko-KR" altLang="en-US"/>
            </a:pPr>
            <a:r>
              <a:rPr lang="en-US" altLang="ko-KR" sz="3333" b="1"/>
              <a:t>③熱処理をしてmetalの間に絶縁体を作る界面酸化研究</a:t>
            </a:r>
            <a:endParaRPr lang="en-US" altLang="ko-KR" sz="3333" b="1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50348"/>
            <a:ext cx="8229600" cy="3957303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  <a:p>
            <a:pPr>
              <a:buNone/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D007884-8C88-4721-A65B-00E79B9A3C72}" type="slidenum">
              <a:rPr lang="en-US" altLang="en-US"/>
              <a:pPr lvl="0">
                <a:defRPr lang="ko-KR" altLang="en-US"/>
              </a:pPr>
              <a:t>9</a:t>
            </a:fld>
            <a:endParaRPr lang="en-US" altLang="en-US"/>
          </a:p>
        </p:txBody>
      </p:sp>
      <p:sp>
        <p:nvSpPr>
          <p:cNvPr id="5" name=""/>
          <p:cNvSpPr/>
          <p:nvPr/>
        </p:nvSpPr>
        <p:spPr>
          <a:xfrm>
            <a:off x="647564" y="4473116"/>
            <a:ext cx="2916324" cy="756084"/>
          </a:xfrm>
          <a:prstGeom prst="cube">
            <a:avLst>
              <a:gd name="adj" fmla="val 25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6" name=""/>
          <p:cNvSpPr/>
          <p:nvPr/>
        </p:nvSpPr>
        <p:spPr>
          <a:xfrm>
            <a:off x="647564" y="3825044"/>
            <a:ext cx="2916324" cy="756084"/>
          </a:xfrm>
          <a:prstGeom prst="cube">
            <a:avLst>
              <a:gd name="adj" fmla="val 25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>
            <a:off x="3951116" y="3994223"/>
            <a:ext cx="296848" cy="1090960"/>
          </a:xfrm>
          <a:custGeom>
            <a:avLst/>
            <a:gdLst>
              <a:gd name="connsiteX0" fmla="*/ 158782 w 296848"/>
              <a:gd name="connsiteY0" fmla="*/ 1091308 h 1090960"/>
              <a:gd name="connsiteX1" fmla="*/ 105866 w 296848"/>
              <a:gd name="connsiteY1" fmla="*/ 1059558 h 1090960"/>
              <a:gd name="connsiteX2" fmla="*/ 95282 w 296848"/>
              <a:gd name="connsiteY2" fmla="*/ 1048975 h 1090960"/>
              <a:gd name="connsiteX3" fmla="*/ 84699 w 296848"/>
              <a:gd name="connsiteY3" fmla="*/ 1038392 h 1090960"/>
              <a:gd name="connsiteX4" fmla="*/ 74116 w 296848"/>
              <a:gd name="connsiteY4" fmla="*/ 1027809 h 1090960"/>
              <a:gd name="connsiteX5" fmla="*/ 63532 w 296848"/>
              <a:gd name="connsiteY5" fmla="*/ 1017225 h 1090960"/>
              <a:gd name="connsiteX6" fmla="*/ 52948 w 296848"/>
              <a:gd name="connsiteY6" fmla="*/ 1006642 h 1090960"/>
              <a:gd name="connsiteX7" fmla="*/ 42365 w 296848"/>
              <a:gd name="connsiteY7" fmla="*/ 996058 h 1090960"/>
              <a:gd name="connsiteX8" fmla="*/ 31782 w 296848"/>
              <a:gd name="connsiteY8" fmla="*/ 974892 h 1090960"/>
              <a:gd name="connsiteX9" fmla="*/ 21199 w 296848"/>
              <a:gd name="connsiteY9" fmla="*/ 943142 h 1090960"/>
              <a:gd name="connsiteX10" fmla="*/ 31782 w 296848"/>
              <a:gd name="connsiteY10" fmla="*/ 869058 h 1090960"/>
              <a:gd name="connsiteX11" fmla="*/ 42365 w 296848"/>
              <a:gd name="connsiteY11" fmla="*/ 847892 h 1090960"/>
              <a:gd name="connsiteX12" fmla="*/ 52948 w 296848"/>
              <a:gd name="connsiteY12" fmla="*/ 837309 h 1090960"/>
              <a:gd name="connsiteX13" fmla="*/ 74116 w 296848"/>
              <a:gd name="connsiteY13" fmla="*/ 826725 h 1090960"/>
              <a:gd name="connsiteX14" fmla="*/ 116449 w 296848"/>
              <a:gd name="connsiteY14" fmla="*/ 816142 h 1090960"/>
              <a:gd name="connsiteX15" fmla="*/ 137615 w 296848"/>
              <a:gd name="connsiteY15" fmla="*/ 805558 h 1090960"/>
              <a:gd name="connsiteX16" fmla="*/ 169366 w 296848"/>
              <a:gd name="connsiteY16" fmla="*/ 794975 h 1090960"/>
              <a:gd name="connsiteX17" fmla="*/ 190532 w 296848"/>
              <a:gd name="connsiteY17" fmla="*/ 794975 h 1090960"/>
              <a:gd name="connsiteX18" fmla="*/ 201116 w 296848"/>
              <a:gd name="connsiteY18" fmla="*/ 784392 h 1090960"/>
              <a:gd name="connsiteX19" fmla="*/ 211699 w 296848"/>
              <a:gd name="connsiteY19" fmla="*/ 784392 h 1090960"/>
              <a:gd name="connsiteX20" fmla="*/ 222282 w 296848"/>
              <a:gd name="connsiteY20" fmla="*/ 773808 h 1090960"/>
              <a:gd name="connsiteX21" fmla="*/ 232865 w 296848"/>
              <a:gd name="connsiteY21" fmla="*/ 763225 h 1090960"/>
              <a:gd name="connsiteX22" fmla="*/ 243448 w 296848"/>
              <a:gd name="connsiteY22" fmla="*/ 752642 h 1090960"/>
              <a:gd name="connsiteX23" fmla="*/ 254032 w 296848"/>
              <a:gd name="connsiteY23" fmla="*/ 742059 h 1090960"/>
              <a:gd name="connsiteX24" fmla="*/ 264616 w 296848"/>
              <a:gd name="connsiteY24" fmla="*/ 731475 h 1090960"/>
              <a:gd name="connsiteX25" fmla="*/ 275199 w 296848"/>
              <a:gd name="connsiteY25" fmla="*/ 720892 h 1090960"/>
              <a:gd name="connsiteX26" fmla="*/ 285782 w 296848"/>
              <a:gd name="connsiteY26" fmla="*/ 710308 h 1090960"/>
              <a:gd name="connsiteX27" fmla="*/ 285782 w 296848"/>
              <a:gd name="connsiteY27" fmla="*/ 678558 h 1090960"/>
              <a:gd name="connsiteX28" fmla="*/ 296366 w 296848"/>
              <a:gd name="connsiteY28" fmla="*/ 667975 h 1090960"/>
              <a:gd name="connsiteX29" fmla="*/ 285782 w 296848"/>
              <a:gd name="connsiteY29" fmla="*/ 615058 h 1090960"/>
              <a:gd name="connsiteX30" fmla="*/ 275199 w 296848"/>
              <a:gd name="connsiteY30" fmla="*/ 604475 h 1090960"/>
              <a:gd name="connsiteX31" fmla="*/ 264616 w 296848"/>
              <a:gd name="connsiteY31" fmla="*/ 583308 h 1090960"/>
              <a:gd name="connsiteX32" fmla="*/ 254032 w 296848"/>
              <a:gd name="connsiteY32" fmla="*/ 572725 h 1090960"/>
              <a:gd name="connsiteX33" fmla="*/ 243448 w 296848"/>
              <a:gd name="connsiteY33" fmla="*/ 562142 h 1090960"/>
              <a:gd name="connsiteX34" fmla="*/ 232865 w 296848"/>
              <a:gd name="connsiteY34" fmla="*/ 551559 h 1090960"/>
              <a:gd name="connsiteX35" fmla="*/ 222282 w 296848"/>
              <a:gd name="connsiteY35" fmla="*/ 540975 h 1090960"/>
              <a:gd name="connsiteX36" fmla="*/ 201116 w 296848"/>
              <a:gd name="connsiteY36" fmla="*/ 530392 h 1090960"/>
              <a:gd name="connsiteX37" fmla="*/ 158782 w 296848"/>
              <a:gd name="connsiteY37" fmla="*/ 519808 h 1090960"/>
              <a:gd name="connsiteX38" fmla="*/ 84699 w 296848"/>
              <a:gd name="connsiteY38" fmla="*/ 509225 h 1090960"/>
              <a:gd name="connsiteX39" fmla="*/ 74116 w 296848"/>
              <a:gd name="connsiteY39" fmla="*/ 498642 h 1090960"/>
              <a:gd name="connsiteX40" fmla="*/ 42365 w 296848"/>
              <a:gd name="connsiteY40" fmla="*/ 488058 h 1090960"/>
              <a:gd name="connsiteX41" fmla="*/ 21199 w 296848"/>
              <a:gd name="connsiteY41" fmla="*/ 477475 h 1090960"/>
              <a:gd name="connsiteX42" fmla="*/ 10616 w 296848"/>
              <a:gd name="connsiteY42" fmla="*/ 466892 h 1090960"/>
              <a:gd name="connsiteX43" fmla="*/ 31 w 296848"/>
              <a:gd name="connsiteY43" fmla="*/ 456309 h 1090960"/>
              <a:gd name="connsiteX44" fmla="*/ 10616 w 296848"/>
              <a:gd name="connsiteY44" fmla="*/ 329308 h 1090960"/>
              <a:gd name="connsiteX45" fmla="*/ 21199 w 296848"/>
              <a:gd name="connsiteY45" fmla="*/ 318725 h 1090960"/>
              <a:gd name="connsiteX46" fmla="*/ 31782 w 296848"/>
              <a:gd name="connsiteY46" fmla="*/ 308142 h 1090960"/>
              <a:gd name="connsiteX47" fmla="*/ 42365 w 296848"/>
              <a:gd name="connsiteY47" fmla="*/ 297559 h 1090960"/>
              <a:gd name="connsiteX48" fmla="*/ 52948 w 296848"/>
              <a:gd name="connsiteY48" fmla="*/ 286975 h 1090960"/>
              <a:gd name="connsiteX49" fmla="*/ 63532 w 296848"/>
              <a:gd name="connsiteY49" fmla="*/ 276392 h 1090960"/>
              <a:gd name="connsiteX50" fmla="*/ 74116 w 296848"/>
              <a:gd name="connsiteY50" fmla="*/ 265808 h 1090960"/>
              <a:gd name="connsiteX51" fmla="*/ 84699 w 296848"/>
              <a:gd name="connsiteY51" fmla="*/ 255225 h 1090960"/>
              <a:gd name="connsiteX52" fmla="*/ 95282 w 296848"/>
              <a:gd name="connsiteY52" fmla="*/ 244642 h 1090960"/>
              <a:gd name="connsiteX53" fmla="*/ 105866 w 296848"/>
              <a:gd name="connsiteY53" fmla="*/ 234058 h 1090960"/>
              <a:gd name="connsiteX54" fmla="*/ 116449 w 296848"/>
              <a:gd name="connsiteY54" fmla="*/ 223475 h 1090960"/>
              <a:gd name="connsiteX55" fmla="*/ 127032 w 296848"/>
              <a:gd name="connsiteY55" fmla="*/ 191725 h 1090960"/>
              <a:gd name="connsiteX56" fmla="*/ 137615 w 296848"/>
              <a:gd name="connsiteY56" fmla="*/ 159975 h 1090960"/>
              <a:gd name="connsiteX57" fmla="*/ 148198 w 296848"/>
              <a:gd name="connsiteY57" fmla="*/ 96475 h 1090960"/>
              <a:gd name="connsiteX58" fmla="*/ 201116 w 296848"/>
              <a:gd name="connsiteY58" fmla="*/ 85892 h 1090960"/>
              <a:gd name="connsiteX59" fmla="*/ 190532 w 296848"/>
              <a:gd name="connsiteY59" fmla="*/ 64725 h 1090960"/>
              <a:gd name="connsiteX60" fmla="*/ 179949 w 296848"/>
              <a:gd name="connsiteY60" fmla="*/ 54142 h 1090960"/>
              <a:gd name="connsiteX61" fmla="*/ 169366 w 296848"/>
              <a:gd name="connsiteY61" fmla="*/ 43558 h 1090960"/>
              <a:gd name="connsiteX62" fmla="*/ 158782 w 296848"/>
              <a:gd name="connsiteY62" fmla="*/ 22392 h 1090960"/>
              <a:gd name="connsiteX63" fmla="*/ 148198 w 296848"/>
              <a:gd name="connsiteY63" fmla="*/ 1225 h 1090960"/>
              <a:gd name="connsiteX64" fmla="*/ 137615 w 296848"/>
              <a:gd name="connsiteY64" fmla="*/ 11808 h 1090960"/>
              <a:gd name="connsiteX65" fmla="*/ 127032 w 296848"/>
              <a:gd name="connsiteY65" fmla="*/ 22392 h 1090960"/>
              <a:gd name="connsiteX66" fmla="*/ 116449 w 296848"/>
              <a:gd name="connsiteY66" fmla="*/ 32975 h 1090960"/>
              <a:gd name="connsiteX67" fmla="*/ 105866 w 296848"/>
              <a:gd name="connsiteY67" fmla="*/ 54142 h 1090960"/>
              <a:gd name="connsiteX68" fmla="*/ 95282 w 296848"/>
              <a:gd name="connsiteY68" fmla="*/ 75308 h 1090960"/>
              <a:gd name="connsiteX69" fmla="*/ 84699 w 296848"/>
              <a:gd name="connsiteY69" fmla="*/ 85892 h 1090960"/>
              <a:gd name="connsiteX70" fmla="*/ 74116 w 296848"/>
              <a:gd name="connsiteY70" fmla="*/ 96475 h 1090960"/>
              <a:gd name="connsiteX71" fmla="*/ 84699 w 296848"/>
              <a:gd name="connsiteY71" fmla="*/ 107059 h 1090960"/>
              <a:gd name="connsiteX72" fmla="*/ 95282 w 296848"/>
              <a:gd name="connsiteY72" fmla="*/ 117642 h 1090960"/>
              <a:gd name="connsiteX73" fmla="*/ 158782 w 296848"/>
              <a:gd name="connsiteY73" fmla="*/ 107059 h 1090960"/>
              <a:gd name="connsiteX74" fmla="*/ 201116 w 296848"/>
              <a:gd name="connsiteY74" fmla="*/ 96475 h 1090960"/>
              <a:gd name="connsiteX75" fmla="*/ 222282 w 296848"/>
              <a:gd name="connsiteY75" fmla="*/ 85892 h 1090960"/>
              <a:gd name="connsiteX76" fmla="*/ 190532 w 296848"/>
              <a:gd name="connsiteY76" fmla="*/ 85892 h 1090960"/>
              <a:gd name="connsiteX77" fmla="*/ 179949 w 296848"/>
              <a:gd name="connsiteY77" fmla="*/ 75308 h 1090960"/>
              <a:gd name="connsiteX78" fmla="*/ 169366 w 296848"/>
              <a:gd name="connsiteY78" fmla="*/ 64725 h 1090960"/>
              <a:gd name="connsiteX79" fmla="*/ 158782 w 296848"/>
              <a:gd name="connsiteY79" fmla="*/ 54142 h 1090960"/>
              <a:gd name="connsiteX80" fmla="*/ 148198 w 296848"/>
              <a:gd name="connsiteY80" fmla="*/ 64725 h 1090960"/>
              <a:gd name="connsiteX81" fmla="*/ 137615 w 296848"/>
              <a:gd name="connsiteY81" fmla="*/ 75308 h 1090960"/>
              <a:gd name="connsiteX82" fmla="*/ 127032 w 296848"/>
              <a:gd name="connsiteY82" fmla="*/ 96475 h 1090960"/>
              <a:gd name="connsiteX83" fmla="*/ 127032 w 296848"/>
              <a:gd name="connsiteY83" fmla="*/ 107059 h 10909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96848" h="1090960">
                <a:moveTo>
                  <a:pt x="158782" y="1091308"/>
                </a:moveTo>
                <a:cubicBezTo>
                  <a:pt x="155254" y="1089191"/>
                  <a:pt x="110098" y="1062380"/>
                  <a:pt x="105866" y="1059558"/>
                </a:cubicBezTo>
                <a:cubicBezTo>
                  <a:pt x="101632" y="1056736"/>
                  <a:pt x="96692" y="1050386"/>
                  <a:pt x="95282" y="1048975"/>
                </a:cubicBezTo>
                <a:cubicBezTo>
                  <a:pt x="93870" y="1047564"/>
                  <a:pt x="86110" y="1039803"/>
                  <a:pt x="84699" y="1038392"/>
                </a:cubicBezTo>
                <a:cubicBezTo>
                  <a:pt x="83287" y="1036980"/>
                  <a:pt x="75526" y="1029219"/>
                  <a:pt x="74116" y="1027809"/>
                </a:cubicBezTo>
                <a:cubicBezTo>
                  <a:pt x="72704" y="1026397"/>
                  <a:pt x="64942" y="1018636"/>
                  <a:pt x="63532" y="1017225"/>
                </a:cubicBezTo>
                <a:cubicBezTo>
                  <a:pt x="62121" y="1015814"/>
                  <a:pt x="54359" y="1008053"/>
                  <a:pt x="52948" y="1006642"/>
                </a:cubicBezTo>
                <a:cubicBezTo>
                  <a:pt x="51536" y="1005230"/>
                  <a:pt x="43776" y="998175"/>
                  <a:pt x="42365" y="996058"/>
                </a:cubicBezTo>
                <a:cubicBezTo>
                  <a:pt x="40954" y="993941"/>
                  <a:pt x="33193" y="978420"/>
                  <a:pt x="31782" y="974892"/>
                </a:cubicBezTo>
                <a:cubicBezTo>
                  <a:pt x="30371" y="971364"/>
                  <a:pt x="21199" y="950197"/>
                  <a:pt x="21199" y="943142"/>
                </a:cubicBezTo>
                <a:cubicBezTo>
                  <a:pt x="21199" y="936086"/>
                  <a:pt x="30371" y="875408"/>
                  <a:pt x="31782" y="869058"/>
                </a:cubicBezTo>
                <a:cubicBezTo>
                  <a:pt x="33193" y="862708"/>
                  <a:pt x="40954" y="850008"/>
                  <a:pt x="42365" y="847892"/>
                </a:cubicBezTo>
                <a:cubicBezTo>
                  <a:pt x="43776" y="845775"/>
                  <a:pt x="50831" y="838720"/>
                  <a:pt x="52948" y="837309"/>
                </a:cubicBezTo>
                <a:cubicBezTo>
                  <a:pt x="55065" y="835897"/>
                  <a:pt x="69882" y="828136"/>
                  <a:pt x="74116" y="826725"/>
                </a:cubicBezTo>
                <a:cubicBezTo>
                  <a:pt x="78348" y="825314"/>
                  <a:pt x="112215" y="817553"/>
                  <a:pt x="116449" y="816142"/>
                </a:cubicBezTo>
                <a:cubicBezTo>
                  <a:pt x="120682" y="814731"/>
                  <a:pt x="134086" y="806969"/>
                  <a:pt x="137615" y="805558"/>
                </a:cubicBezTo>
                <a:cubicBezTo>
                  <a:pt x="141142" y="804147"/>
                  <a:pt x="165838" y="795681"/>
                  <a:pt x="169366" y="794975"/>
                </a:cubicBezTo>
                <a:cubicBezTo>
                  <a:pt x="172893" y="794269"/>
                  <a:pt x="188414" y="795680"/>
                  <a:pt x="190532" y="794975"/>
                </a:cubicBezTo>
                <a:cubicBezTo>
                  <a:pt x="192648" y="794269"/>
                  <a:pt x="199704" y="785097"/>
                  <a:pt x="201116" y="784392"/>
                </a:cubicBezTo>
                <a:cubicBezTo>
                  <a:pt x="202527" y="783686"/>
                  <a:pt x="210288" y="785097"/>
                  <a:pt x="211699" y="784392"/>
                </a:cubicBezTo>
                <a:cubicBezTo>
                  <a:pt x="213110" y="783686"/>
                  <a:pt x="220871" y="775219"/>
                  <a:pt x="222282" y="773808"/>
                </a:cubicBezTo>
                <a:cubicBezTo>
                  <a:pt x="223692" y="772397"/>
                  <a:pt x="231454" y="764636"/>
                  <a:pt x="232865" y="763225"/>
                </a:cubicBezTo>
                <a:cubicBezTo>
                  <a:pt x="234276" y="761814"/>
                  <a:pt x="242036" y="754053"/>
                  <a:pt x="243448" y="752642"/>
                </a:cubicBezTo>
                <a:cubicBezTo>
                  <a:pt x="244858" y="751230"/>
                  <a:pt x="252620" y="743469"/>
                  <a:pt x="254032" y="742059"/>
                </a:cubicBezTo>
                <a:cubicBezTo>
                  <a:pt x="255443" y="740647"/>
                  <a:pt x="263204" y="732886"/>
                  <a:pt x="264616" y="731475"/>
                </a:cubicBezTo>
                <a:cubicBezTo>
                  <a:pt x="266026" y="730064"/>
                  <a:pt x="273787" y="722303"/>
                  <a:pt x="275199" y="720892"/>
                </a:cubicBezTo>
                <a:cubicBezTo>
                  <a:pt x="276609" y="719480"/>
                  <a:pt x="285076" y="713130"/>
                  <a:pt x="285782" y="710308"/>
                </a:cubicBezTo>
                <a:cubicBezTo>
                  <a:pt x="286487" y="707486"/>
                  <a:pt x="285076" y="681380"/>
                  <a:pt x="285782" y="678558"/>
                </a:cubicBezTo>
                <a:cubicBezTo>
                  <a:pt x="286487" y="675736"/>
                  <a:pt x="296366" y="672208"/>
                  <a:pt x="296366" y="667975"/>
                </a:cubicBezTo>
                <a:cubicBezTo>
                  <a:pt x="296366" y="663742"/>
                  <a:pt x="287193" y="619291"/>
                  <a:pt x="285782" y="615058"/>
                </a:cubicBezTo>
                <a:cubicBezTo>
                  <a:pt x="284370" y="610825"/>
                  <a:pt x="276609" y="606592"/>
                  <a:pt x="275199" y="604475"/>
                </a:cubicBezTo>
                <a:cubicBezTo>
                  <a:pt x="273787" y="602358"/>
                  <a:pt x="266026" y="585425"/>
                  <a:pt x="264616" y="583308"/>
                </a:cubicBezTo>
                <a:cubicBezTo>
                  <a:pt x="263204" y="581191"/>
                  <a:pt x="255443" y="574136"/>
                  <a:pt x="254032" y="572725"/>
                </a:cubicBezTo>
                <a:cubicBezTo>
                  <a:pt x="252620" y="571314"/>
                  <a:pt x="244858" y="563553"/>
                  <a:pt x="243448" y="562142"/>
                </a:cubicBezTo>
                <a:cubicBezTo>
                  <a:pt x="242036" y="560730"/>
                  <a:pt x="234276" y="552970"/>
                  <a:pt x="232865" y="551559"/>
                </a:cubicBezTo>
                <a:cubicBezTo>
                  <a:pt x="231454" y="550147"/>
                  <a:pt x="224398" y="542386"/>
                  <a:pt x="222282" y="540975"/>
                </a:cubicBezTo>
                <a:cubicBezTo>
                  <a:pt x="220165" y="539564"/>
                  <a:pt x="205349" y="531803"/>
                  <a:pt x="201116" y="530392"/>
                </a:cubicBezTo>
                <a:cubicBezTo>
                  <a:pt x="196882" y="528981"/>
                  <a:pt x="166542" y="521219"/>
                  <a:pt x="158782" y="519808"/>
                </a:cubicBezTo>
                <a:cubicBezTo>
                  <a:pt x="151020" y="518397"/>
                  <a:pt x="90342" y="510636"/>
                  <a:pt x="84699" y="509225"/>
                </a:cubicBezTo>
                <a:cubicBezTo>
                  <a:pt x="79054" y="507814"/>
                  <a:pt x="76938" y="500053"/>
                  <a:pt x="74116" y="498642"/>
                </a:cubicBezTo>
                <a:cubicBezTo>
                  <a:pt x="71292" y="497231"/>
                  <a:pt x="45892" y="489469"/>
                  <a:pt x="42365" y="488058"/>
                </a:cubicBezTo>
                <a:cubicBezTo>
                  <a:pt x="38837" y="486647"/>
                  <a:pt x="23315" y="478886"/>
                  <a:pt x="21199" y="477475"/>
                </a:cubicBezTo>
                <a:cubicBezTo>
                  <a:pt x="19082" y="476064"/>
                  <a:pt x="12026" y="468303"/>
                  <a:pt x="10616" y="466892"/>
                </a:cubicBezTo>
                <a:cubicBezTo>
                  <a:pt x="9204" y="465480"/>
                  <a:pt x="31" y="465480"/>
                  <a:pt x="31" y="456309"/>
                </a:cubicBezTo>
                <a:cubicBezTo>
                  <a:pt x="31" y="447136"/>
                  <a:pt x="9204" y="338480"/>
                  <a:pt x="10616" y="329308"/>
                </a:cubicBezTo>
                <a:cubicBezTo>
                  <a:pt x="12026" y="320136"/>
                  <a:pt x="19788" y="320136"/>
                  <a:pt x="21199" y="318725"/>
                </a:cubicBezTo>
                <a:cubicBezTo>
                  <a:pt x="22610" y="317314"/>
                  <a:pt x="30371" y="309553"/>
                  <a:pt x="31782" y="308142"/>
                </a:cubicBezTo>
                <a:cubicBezTo>
                  <a:pt x="33193" y="306731"/>
                  <a:pt x="40954" y="298969"/>
                  <a:pt x="42365" y="297559"/>
                </a:cubicBezTo>
                <a:cubicBezTo>
                  <a:pt x="43776" y="296147"/>
                  <a:pt x="51536" y="288386"/>
                  <a:pt x="52948" y="286975"/>
                </a:cubicBezTo>
                <a:cubicBezTo>
                  <a:pt x="54359" y="285564"/>
                  <a:pt x="62121" y="277803"/>
                  <a:pt x="63532" y="276392"/>
                </a:cubicBezTo>
                <a:cubicBezTo>
                  <a:pt x="64942" y="274980"/>
                  <a:pt x="72704" y="267219"/>
                  <a:pt x="74116" y="265808"/>
                </a:cubicBezTo>
                <a:cubicBezTo>
                  <a:pt x="75526" y="264397"/>
                  <a:pt x="83287" y="256636"/>
                  <a:pt x="84699" y="255225"/>
                </a:cubicBezTo>
                <a:cubicBezTo>
                  <a:pt x="86110" y="253814"/>
                  <a:pt x="93870" y="246052"/>
                  <a:pt x="95282" y="244642"/>
                </a:cubicBezTo>
                <a:cubicBezTo>
                  <a:pt x="96692" y="243230"/>
                  <a:pt x="104454" y="235469"/>
                  <a:pt x="105866" y="234058"/>
                </a:cubicBezTo>
                <a:cubicBezTo>
                  <a:pt x="107276" y="232647"/>
                  <a:pt x="115038" y="226297"/>
                  <a:pt x="116449" y="223475"/>
                </a:cubicBezTo>
                <a:cubicBezTo>
                  <a:pt x="117860" y="220653"/>
                  <a:pt x="125621" y="195958"/>
                  <a:pt x="127032" y="191725"/>
                </a:cubicBezTo>
                <a:cubicBezTo>
                  <a:pt x="128442" y="187492"/>
                  <a:pt x="136203" y="166325"/>
                  <a:pt x="137615" y="159975"/>
                </a:cubicBezTo>
                <a:cubicBezTo>
                  <a:pt x="139026" y="153625"/>
                  <a:pt x="143964" y="101414"/>
                  <a:pt x="148198" y="96475"/>
                </a:cubicBezTo>
                <a:cubicBezTo>
                  <a:pt x="152431" y="91536"/>
                  <a:pt x="198294" y="88008"/>
                  <a:pt x="201116" y="85892"/>
                </a:cubicBezTo>
                <a:cubicBezTo>
                  <a:pt x="203938" y="83775"/>
                  <a:pt x="191942" y="66842"/>
                  <a:pt x="190532" y="64725"/>
                </a:cubicBezTo>
                <a:cubicBezTo>
                  <a:pt x="189120" y="62608"/>
                  <a:pt x="181359" y="55553"/>
                  <a:pt x="179949" y="54142"/>
                </a:cubicBezTo>
                <a:cubicBezTo>
                  <a:pt x="178537" y="52730"/>
                  <a:pt x="170777" y="45675"/>
                  <a:pt x="169366" y="43558"/>
                </a:cubicBezTo>
                <a:cubicBezTo>
                  <a:pt x="167954" y="41441"/>
                  <a:pt x="160192" y="25214"/>
                  <a:pt x="158782" y="22392"/>
                </a:cubicBezTo>
                <a:cubicBezTo>
                  <a:pt x="157370" y="19570"/>
                  <a:pt x="149609" y="1930"/>
                  <a:pt x="148198" y="1225"/>
                </a:cubicBezTo>
                <a:cubicBezTo>
                  <a:pt x="146787" y="519"/>
                  <a:pt x="139026" y="10397"/>
                  <a:pt x="137615" y="11808"/>
                </a:cubicBezTo>
                <a:cubicBezTo>
                  <a:pt x="136203" y="13220"/>
                  <a:pt x="128442" y="20981"/>
                  <a:pt x="127032" y="22392"/>
                </a:cubicBezTo>
                <a:cubicBezTo>
                  <a:pt x="125621" y="23803"/>
                  <a:pt x="117860" y="30858"/>
                  <a:pt x="116449" y="32975"/>
                </a:cubicBezTo>
                <a:cubicBezTo>
                  <a:pt x="115038" y="35092"/>
                  <a:pt x="107276" y="51319"/>
                  <a:pt x="105866" y="54142"/>
                </a:cubicBezTo>
                <a:cubicBezTo>
                  <a:pt x="104454" y="56964"/>
                  <a:pt x="96692" y="73192"/>
                  <a:pt x="95282" y="75308"/>
                </a:cubicBezTo>
                <a:cubicBezTo>
                  <a:pt x="93870" y="77425"/>
                  <a:pt x="86110" y="84480"/>
                  <a:pt x="84699" y="85892"/>
                </a:cubicBezTo>
                <a:cubicBezTo>
                  <a:pt x="83287" y="87303"/>
                  <a:pt x="74115" y="95064"/>
                  <a:pt x="74116" y="96475"/>
                </a:cubicBezTo>
                <a:cubicBezTo>
                  <a:pt x="74115" y="97886"/>
                  <a:pt x="83287" y="105647"/>
                  <a:pt x="84699" y="107059"/>
                </a:cubicBezTo>
                <a:cubicBezTo>
                  <a:pt x="86110" y="108469"/>
                  <a:pt x="90342" y="117642"/>
                  <a:pt x="95282" y="117642"/>
                </a:cubicBezTo>
                <a:cubicBezTo>
                  <a:pt x="100220" y="117642"/>
                  <a:pt x="151726" y="108469"/>
                  <a:pt x="158782" y="107059"/>
                </a:cubicBezTo>
                <a:cubicBezTo>
                  <a:pt x="165837" y="105647"/>
                  <a:pt x="196882" y="97886"/>
                  <a:pt x="201116" y="96475"/>
                </a:cubicBezTo>
                <a:cubicBezTo>
                  <a:pt x="205349" y="95064"/>
                  <a:pt x="222988" y="86597"/>
                  <a:pt x="222282" y="85892"/>
                </a:cubicBezTo>
                <a:cubicBezTo>
                  <a:pt x="221576" y="85186"/>
                  <a:pt x="193353" y="86597"/>
                  <a:pt x="190532" y="85892"/>
                </a:cubicBezTo>
                <a:cubicBezTo>
                  <a:pt x="187710" y="85186"/>
                  <a:pt x="181359" y="76719"/>
                  <a:pt x="179949" y="75308"/>
                </a:cubicBezTo>
                <a:cubicBezTo>
                  <a:pt x="178537" y="73897"/>
                  <a:pt x="170777" y="66136"/>
                  <a:pt x="169366" y="64725"/>
                </a:cubicBezTo>
                <a:cubicBezTo>
                  <a:pt x="167954" y="63314"/>
                  <a:pt x="160192" y="54141"/>
                  <a:pt x="158782" y="54142"/>
                </a:cubicBezTo>
                <a:cubicBezTo>
                  <a:pt x="157370" y="54141"/>
                  <a:pt x="149609" y="63314"/>
                  <a:pt x="148198" y="64725"/>
                </a:cubicBezTo>
                <a:cubicBezTo>
                  <a:pt x="146787" y="66136"/>
                  <a:pt x="139026" y="73192"/>
                  <a:pt x="137615" y="75308"/>
                </a:cubicBezTo>
                <a:cubicBezTo>
                  <a:pt x="136203" y="77425"/>
                  <a:pt x="127738" y="94358"/>
                  <a:pt x="127032" y="96475"/>
                </a:cubicBezTo>
                <a:cubicBezTo>
                  <a:pt x="126326" y="98592"/>
                  <a:pt x="127032" y="106353"/>
                  <a:pt x="127032" y="107059"/>
                </a:cubicBezTo>
              </a:path>
            </a:pathLst>
          </a:custGeom>
          <a:noFill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>
            <a:off x="4423576" y="3994223"/>
            <a:ext cx="296848" cy="1090960"/>
          </a:xfrm>
          <a:custGeom>
            <a:avLst/>
            <a:gdLst>
              <a:gd name="connsiteX0" fmla="*/ 158782 w 296848"/>
              <a:gd name="connsiteY0" fmla="*/ 1091308 h 1090960"/>
              <a:gd name="connsiteX1" fmla="*/ 105866 w 296848"/>
              <a:gd name="connsiteY1" fmla="*/ 1059558 h 1090960"/>
              <a:gd name="connsiteX2" fmla="*/ 95282 w 296848"/>
              <a:gd name="connsiteY2" fmla="*/ 1048975 h 1090960"/>
              <a:gd name="connsiteX3" fmla="*/ 84699 w 296848"/>
              <a:gd name="connsiteY3" fmla="*/ 1038392 h 1090960"/>
              <a:gd name="connsiteX4" fmla="*/ 74116 w 296848"/>
              <a:gd name="connsiteY4" fmla="*/ 1027809 h 1090960"/>
              <a:gd name="connsiteX5" fmla="*/ 63532 w 296848"/>
              <a:gd name="connsiteY5" fmla="*/ 1017225 h 1090960"/>
              <a:gd name="connsiteX6" fmla="*/ 52948 w 296848"/>
              <a:gd name="connsiteY6" fmla="*/ 1006642 h 1090960"/>
              <a:gd name="connsiteX7" fmla="*/ 42365 w 296848"/>
              <a:gd name="connsiteY7" fmla="*/ 996058 h 1090960"/>
              <a:gd name="connsiteX8" fmla="*/ 31782 w 296848"/>
              <a:gd name="connsiteY8" fmla="*/ 974892 h 1090960"/>
              <a:gd name="connsiteX9" fmla="*/ 21199 w 296848"/>
              <a:gd name="connsiteY9" fmla="*/ 943142 h 1090960"/>
              <a:gd name="connsiteX10" fmla="*/ 31782 w 296848"/>
              <a:gd name="connsiteY10" fmla="*/ 869058 h 1090960"/>
              <a:gd name="connsiteX11" fmla="*/ 42365 w 296848"/>
              <a:gd name="connsiteY11" fmla="*/ 847892 h 1090960"/>
              <a:gd name="connsiteX12" fmla="*/ 52948 w 296848"/>
              <a:gd name="connsiteY12" fmla="*/ 837309 h 1090960"/>
              <a:gd name="connsiteX13" fmla="*/ 74116 w 296848"/>
              <a:gd name="connsiteY13" fmla="*/ 826725 h 1090960"/>
              <a:gd name="connsiteX14" fmla="*/ 116449 w 296848"/>
              <a:gd name="connsiteY14" fmla="*/ 816142 h 1090960"/>
              <a:gd name="connsiteX15" fmla="*/ 137615 w 296848"/>
              <a:gd name="connsiteY15" fmla="*/ 805558 h 1090960"/>
              <a:gd name="connsiteX16" fmla="*/ 169366 w 296848"/>
              <a:gd name="connsiteY16" fmla="*/ 794975 h 1090960"/>
              <a:gd name="connsiteX17" fmla="*/ 190532 w 296848"/>
              <a:gd name="connsiteY17" fmla="*/ 794975 h 1090960"/>
              <a:gd name="connsiteX18" fmla="*/ 201116 w 296848"/>
              <a:gd name="connsiteY18" fmla="*/ 784392 h 1090960"/>
              <a:gd name="connsiteX19" fmla="*/ 211699 w 296848"/>
              <a:gd name="connsiteY19" fmla="*/ 784392 h 1090960"/>
              <a:gd name="connsiteX20" fmla="*/ 222282 w 296848"/>
              <a:gd name="connsiteY20" fmla="*/ 773808 h 1090960"/>
              <a:gd name="connsiteX21" fmla="*/ 232865 w 296848"/>
              <a:gd name="connsiteY21" fmla="*/ 763225 h 1090960"/>
              <a:gd name="connsiteX22" fmla="*/ 243448 w 296848"/>
              <a:gd name="connsiteY22" fmla="*/ 752642 h 1090960"/>
              <a:gd name="connsiteX23" fmla="*/ 254032 w 296848"/>
              <a:gd name="connsiteY23" fmla="*/ 742059 h 1090960"/>
              <a:gd name="connsiteX24" fmla="*/ 264616 w 296848"/>
              <a:gd name="connsiteY24" fmla="*/ 731475 h 1090960"/>
              <a:gd name="connsiteX25" fmla="*/ 275199 w 296848"/>
              <a:gd name="connsiteY25" fmla="*/ 720892 h 1090960"/>
              <a:gd name="connsiteX26" fmla="*/ 285782 w 296848"/>
              <a:gd name="connsiteY26" fmla="*/ 710308 h 1090960"/>
              <a:gd name="connsiteX27" fmla="*/ 285782 w 296848"/>
              <a:gd name="connsiteY27" fmla="*/ 678558 h 1090960"/>
              <a:gd name="connsiteX28" fmla="*/ 296366 w 296848"/>
              <a:gd name="connsiteY28" fmla="*/ 667975 h 1090960"/>
              <a:gd name="connsiteX29" fmla="*/ 285782 w 296848"/>
              <a:gd name="connsiteY29" fmla="*/ 615058 h 1090960"/>
              <a:gd name="connsiteX30" fmla="*/ 275199 w 296848"/>
              <a:gd name="connsiteY30" fmla="*/ 604475 h 1090960"/>
              <a:gd name="connsiteX31" fmla="*/ 264616 w 296848"/>
              <a:gd name="connsiteY31" fmla="*/ 583308 h 1090960"/>
              <a:gd name="connsiteX32" fmla="*/ 254032 w 296848"/>
              <a:gd name="connsiteY32" fmla="*/ 572725 h 1090960"/>
              <a:gd name="connsiteX33" fmla="*/ 243448 w 296848"/>
              <a:gd name="connsiteY33" fmla="*/ 562142 h 1090960"/>
              <a:gd name="connsiteX34" fmla="*/ 232865 w 296848"/>
              <a:gd name="connsiteY34" fmla="*/ 551559 h 1090960"/>
              <a:gd name="connsiteX35" fmla="*/ 222282 w 296848"/>
              <a:gd name="connsiteY35" fmla="*/ 540975 h 1090960"/>
              <a:gd name="connsiteX36" fmla="*/ 201116 w 296848"/>
              <a:gd name="connsiteY36" fmla="*/ 530392 h 1090960"/>
              <a:gd name="connsiteX37" fmla="*/ 158782 w 296848"/>
              <a:gd name="connsiteY37" fmla="*/ 519808 h 1090960"/>
              <a:gd name="connsiteX38" fmla="*/ 84699 w 296848"/>
              <a:gd name="connsiteY38" fmla="*/ 509225 h 1090960"/>
              <a:gd name="connsiteX39" fmla="*/ 74116 w 296848"/>
              <a:gd name="connsiteY39" fmla="*/ 498642 h 1090960"/>
              <a:gd name="connsiteX40" fmla="*/ 42365 w 296848"/>
              <a:gd name="connsiteY40" fmla="*/ 488058 h 1090960"/>
              <a:gd name="connsiteX41" fmla="*/ 21199 w 296848"/>
              <a:gd name="connsiteY41" fmla="*/ 477475 h 1090960"/>
              <a:gd name="connsiteX42" fmla="*/ 10616 w 296848"/>
              <a:gd name="connsiteY42" fmla="*/ 466892 h 1090960"/>
              <a:gd name="connsiteX43" fmla="*/ 31 w 296848"/>
              <a:gd name="connsiteY43" fmla="*/ 456309 h 1090960"/>
              <a:gd name="connsiteX44" fmla="*/ 10616 w 296848"/>
              <a:gd name="connsiteY44" fmla="*/ 329308 h 1090960"/>
              <a:gd name="connsiteX45" fmla="*/ 21199 w 296848"/>
              <a:gd name="connsiteY45" fmla="*/ 318725 h 1090960"/>
              <a:gd name="connsiteX46" fmla="*/ 31782 w 296848"/>
              <a:gd name="connsiteY46" fmla="*/ 308142 h 1090960"/>
              <a:gd name="connsiteX47" fmla="*/ 42365 w 296848"/>
              <a:gd name="connsiteY47" fmla="*/ 297559 h 1090960"/>
              <a:gd name="connsiteX48" fmla="*/ 52948 w 296848"/>
              <a:gd name="connsiteY48" fmla="*/ 286975 h 1090960"/>
              <a:gd name="connsiteX49" fmla="*/ 63532 w 296848"/>
              <a:gd name="connsiteY49" fmla="*/ 276392 h 1090960"/>
              <a:gd name="connsiteX50" fmla="*/ 74116 w 296848"/>
              <a:gd name="connsiteY50" fmla="*/ 265808 h 1090960"/>
              <a:gd name="connsiteX51" fmla="*/ 84699 w 296848"/>
              <a:gd name="connsiteY51" fmla="*/ 255225 h 1090960"/>
              <a:gd name="connsiteX52" fmla="*/ 95282 w 296848"/>
              <a:gd name="connsiteY52" fmla="*/ 244642 h 1090960"/>
              <a:gd name="connsiteX53" fmla="*/ 105866 w 296848"/>
              <a:gd name="connsiteY53" fmla="*/ 234058 h 1090960"/>
              <a:gd name="connsiteX54" fmla="*/ 116449 w 296848"/>
              <a:gd name="connsiteY54" fmla="*/ 223475 h 1090960"/>
              <a:gd name="connsiteX55" fmla="*/ 127032 w 296848"/>
              <a:gd name="connsiteY55" fmla="*/ 191725 h 1090960"/>
              <a:gd name="connsiteX56" fmla="*/ 137615 w 296848"/>
              <a:gd name="connsiteY56" fmla="*/ 159975 h 1090960"/>
              <a:gd name="connsiteX57" fmla="*/ 148198 w 296848"/>
              <a:gd name="connsiteY57" fmla="*/ 96475 h 1090960"/>
              <a:gd name="connsiteX58" fmla="*/ 201116 w 296848"/>
              <a:gd name="connsiteY58" fmla="*/ 85892 h 1090960"/>
              <a:gd name="connsiteX59" fmla="*/ 190532 w 296848"/>
              <a:gd name="connsiteY59" fmla="*/ 64725 h 1090960"/>
              <a:gd name="connsiteX60" fmla="*/ 179949 w 296848"/>
              <a:gd name="connsiteY60" fmla="*/ 54142 h 1090960"/>
              <a:gd name="connsiteX61" fmla="*/ 169366 w 296848"/>
              <a:gd name="connsiteY61" fmla="*/ 43558 h 1090960"/>
              <a:gd name="connsiteX62" fmla="*/ 158782 w 296848"/>
              <a:gd name="connsiteY62" fmla="*/ 22392 h 1090960"/>
              <a:gd name="connsiteX63" fmla="*/ 148198 w 296848"/>
              <a:gd name="connsiteY63" fmla="*/ 1225 h 1090960"/>
              <a:gd name="connsiteX64" fmla="*/ 137615 w 296848"/>
              <a:gd name="connsiteY64" fmla="*/ 11808 h 1090960"/>
              <a:gd name="connsiteX65" fmla="*/ 127032 w 296848"/>
              <a:gd name="connsiteY65" fmla="*/ 22392 h 1090960"/>
              <a:gd name="connsiteX66" fmla="*/ 116449 w 296848"/>
              <a:gd name="connsiteY66" fmla="*/ 32975 h 1090960"/>
              <a:gd name="connsiteX67" fmla="*/ 105866 w 296848"/>
              <a:gd name="connsiteY67" fmla="*/ 54142 h 1090960"/>
              <a:gd name="connsiteX68" fmla="*/ 95282 w 296848"/>
              <a:gd name="connsiteY68" fmla="*/ 75308 h 1090960"/>
              <a:gd name="connsiteX69" fmla="*/ 84699 w 296848"/>
              <a:gd name="connsiteY69" fmla="*/ 85892 h 1090960"/>
              <a:gd name="connsiteX70" fmla="*/ 74116 w 296848"/>
              <a:gd name="connsiteY70" fmla="*/ 96475 h 1090960"/>
              <a:gd name="connsiteX71" fmla="*/ 84699 w 296848"/>
              <a:gd name="connsiteY71" fmla="*/ 107059 h 1090960"/>
              <a:gd name="connsiteX72" fmla="*/ 95282 w 296848"/>
              <a:gd name="connsiteY72" fmla="*/ 117642 h 1090960"/>
              <a:gd name="connsiteX73" fmla="*/ 158782 w 296848"/>
              <a:gd name="connsiteY73" fmla="*/ 107059 h 1090960"/>
              <a:gd name="connsiteX74" fmla="*/ 201116 w 296848"/>
              <a:gd name="connsiteY74" fmla="*/ 96475 h 1090960"/>
              <a:gd name="connsiteX75" fmla="*/ 222282 w 296848"/>
              <a:gd name="connsiteY75" fmla="*/ 85892 h 1090960"/>
              <a:gd name="connsiteX76" fmla="*/ 190532 w 296848"/>
              <a:gd name="connsiteY76" fmla="*/ 85892 h 1090960"/>
              <a:gd name="connsiteX77" fmla="*/ 179949 w 296848"/>
              <a:gd name="connsiteY77" fmla="*/ 75308 h 1090960"/>
              <a:gd name="connsiteX78" fmla="*/ 169366 w 296848"/>
              <a:gd name="connsiteY78" fmla="*/ 64725 h 1090960"/>
              <a:gd name="connsiteX79" fmla="*/ 158782 w 296848"/>
              <a:gd name="connsiteY79" fmla="*/ 54142 h 1090960"/>
              <a:gd name="connsiteX80" fmla="*/ 148198 w 296848"/>
              <a:gd name="connsiteY80" fmla="*/ 64725 h 1090960"/>
              <a:gd name="connsiteX81" fmla="*/ 137615 w 296848"/>
              <a:gd name="connsiteY81" fmla="*/ 75308 h 1090960"/>
              <a:gd name="connsiteX82" fmla="*/ 127032 w 296848"/>
              <a:gd name="connsiteY82" fmla="*/ 96475 h 1090960"/>
              <a:gd name="connsiteX83" fmla="*/ 127032 w 296848"/>
              <a:gd name="connsiteY83" fmla="*/ 107059 h 10909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96848" h="1090960">
                <a:moveTo>
                  <a:pt x="158782" y="1091308"/>
                </a:moveTo>
                <a:cubicBezTo>
                  <a:pt x="155254" y="1089191"/>
                  <a:pt x="110098" y="1062380"/>
                  <a:pt x="105866" y="1059558"/>
                </a:cubicBezTo>
                <a:cubicBezTo>
                  <a:pt x="101632" y="1056736"/>
                  <a:pt x="96692" y="1050386"/>
                  <a:pt x="95282" y="1048975"/>
                </a:cubicBezTo>
                <a:cubicBezTo>
                  <a:pt x="93870" y="1047564"/>
                  <a:pt x="86110" y="1039803"/>
                  <a:pt x="84699" y="1038392"/>
                </a:cubicBezTo>
                <a:cubicBezTo>
                  <a:pt x="83287" y="1036980"/>
                  <a:pt x="75526" y="1029219"/>
                  <a:pt x="74116" y="1027809"/>
                </a:cubicBezTo>
                <a:cubicBezTo>
                  <a:pt x="72704" y="1026397"/>
                  <a:pt x="64942" y="1018636"/>
                  <a:pt x="63532" y="1017225"/>
                </a:cubicBezTo>
                <a:cubicBezTo>
                  <a:pt x="62121" y="1015814"/>
                  <a:pt x="54359" y="1008053"/>
                  <a:pt x="52948" y="1006642"/>
                </a:cubicBezTo>
                <a:cubicBezTo>
                  <a:pt x="51536" y="1005230"/>
                  <a:pt x="43776" y="998175"/>
                  <a:pt x="42365" y="996058"/>
                </a:cubicBezTo>
                <a:cubicBezTo>
                  <a:pt x="40954" y="993941"/>
                  <a:pt x="33193" y="978420"/>
                  <a:pt x="31782" y="974892"/>
                </a:cubicBezTo>
                <a:cubicBezTo>
                  <a:pt x="30371" y="971364"/>
                  <a:pt x="21199" y="950197"/>
                  <a:pt x="21199" y="943142"/>
                </a:cubicBezTo>
                <a:cubicBezTo>
                  <a:pt x="21199" y="936086"/>
                  <a:pt x="30371" y="875408"/>
                  <a:pt x="31782" y="869058"/>
                </a:cubicBezTo>
                <a:cubicBezTo>
                  <a:pt x="33193" y="862708"/>
                  <a:pt x="40954" y="850008"/>
                  <a:pt x="42365" y="847892"/>
                </a:cubicBezTo>
                <a:cubicBezTo>
                  <a:pt x="43776" y="845775"/>
                  <a:pt x="50831" y="838720"/>
                  <a:pt x="52948" y="837309"/>
                </a:cubicBezTo>
                <a:cubicBezTo>
                  <a:pt x="55065" y="835897"/>
                  <a:pt x="69882" y="828136"/>
                  <a:pt x="74116" y="826725"/>
                </a:cubicBezTo>
                <a:cubicBezTo>
                  <a:pt x="78348" y="825314"/>
                  <a:pt x="112215" y="817553"/>
                  <a:pt x="116449" y="816142"/>
                </a:cubicBezTo>
                <a:cubicBezTo>
                  <a:pt x="120682" y="814731"/>
                  <a:pt x="134086" y="806969"/>
                  <a:pt x="137615" y="805558"/>
                </a:cubicBezTo>
                <a:cubicBezTo>
                  <a:pt x="141142" y="804147"/>
                  <a:pt x="165838" y="795681"/>
                  <a:pt x="169366" y="794975"/>
                </a:cubicBezTo>
                <a:cubicBezTo>
                  <a:pt x="172893" y="794269"/>
                  <a:pt x="188414" y="795680"/>
                  <a:pt x="190532" y="794975"/>
                </a:cubicBezTo>
                <a:cubicBezTo>
                  <a:pt x="192648" y="794269"/>
                  <a:pt x="199704" y="785097"/>
                  <a:pt x="201116" y="784392"/>
                </a:cubicBezTo>
                <a:cubicBezTo>
                  <a:pt x="202527" y="783686"/>
                  <a:pt x="210288" y="785097"/>
                  <a:pt x="211699" y="784392"/>
                </a:cubicBezTo>
                <a:cubicBezTo>
                  <a:pt x="213110" y="783686"/>
                  <a:pt x="220871" y="775219"/>
                  <a:pt x="222282" y="773808"/>
                </a:cubicBezTo>
                <a:cubicBezTo>
                  <a:pt x="223692" y="772397"/>
                  <a:pt x="231454" y="764636"/>
                  <a:pt x="232865" y="763225"/>
                </a:cubicBezTo>
                <a:cubicBezTo>
                  <a:pt x="234276" y="761814"/>
                  <a:pt x="242036" y="754053"/>
                  <a:pt x="243448" y="752642"/>
                </a:cubicBezTo>
                <a:cubicBezTo>
                  <a:pt x="244858" y="751230"/>
                  <a:pt x="252620" y="743469"/>
                  <a:pt x="254032" y="742059"/>
                </a:cubicBezTo>
                <a:cubicBezTo>
                  <a:pt x="255443" y="740647"/>
                  <a:pt x="263204" y="732886"/>
                  <a:pt x="264616" y="731475"/>
                </a:cubicBezTo>
                <a:cubicBezTo>
                  <a:pt x="266026" y="730064"/>
                  <a:pt x="273787" y="722303"/>
                  <a:pt x="275199" y="720892"/>
                </a:cubicBezTo>
                <a:cubicBezTo>
                  <a:pt x="276609" y="719480"/>
                  <a:pt x="285076" y="713130"/>
                  <a:pt x="285782" y="710308"/>
                </a:cubicBezTo>
                <a:cubicBezTo>
                  <a:pt x="286487" y="707486"/>
                  <a:pt x="285076" y="681380"/>
                  <a:pt x="285782" y="678558"/>
                </a:cubicBezTo>
                <a:cubicBezTo>
                  <a:pt x="286487" y="675736"/>
                  <a:pt x="296366" y="672208"/>
                  <a:pt x="296366" y="667975"/>
                </a:cubicBezTo>
                <a:cubicBezTo>
                  <a:pt x="296366" y="663742"/>
                  <a:pt x="287193" y="619291"/>
                  <a:pt x="285782" y="615058"/>
                </a:cubicBezTo>
                <a:cubicBezTo>
                  <a:pt x="284370" y="610825"/>
                  <a:pt x="276609" y="606592"/>
                  <a:pt x="275199" y="604475"/>
                </a:cubicBezTo>
                <a:cubicBezTo>
                  <a:pt x="273787" y="602358"/>
                  <a:pt x="266026" y="585425"/>
                  <a:pt x="264616" y="583308"/>
                </a:cubicBezTo>
                <a:cubicBezTo>
                  <a:pt x="263204" y="581191"/>
                  <a:pt x="255443" y="574136"/>
                  <a:pt x="254032" y="572725"/>
                </a:cubicBezTo>
                <a:cubicBezTo>
                  <a:pt x="252620" y="571314"/>
                  <a:pt x="244858" y="563553"/>
                  <a:pt x="243448" y="562142"/>
                </a:cubicBezTo>
                <a:cubicBezTo>
                  <a:pt x="242036" y="560730"/>
                  <a:pt x="234276" y="552970"/>
                  <a:pt x="232865" y="551559"/>
                </a:cubicBezTo>
                <a:cubicBezTo>
                  <a:pt x="231454" y="550147"/>
                  <a:pt x="224398" y="542386"/>
                  <a:pt x="222282" y="540975"/>
                </a:cubicBezTo>
                <a:cubicBezTo>
                  <a:pt x="220165" y="539564"/>
                  <a:pt x="205349" y="531803"/>
                  <a:pt x="201116" y="530392"/>
                </a:cubicBezTo>
                <a:cubicBezTo>
                  <a:pt x="196882" y="528981"/>
                  <a:pt x="166542" y="521219"/>
                  <a:pt x="158782" y="519808"/>
                </a:cubicBezTo>
                <a:cubicBezTo>
                  <a:pt x="151020" y="518397"/>
                  <a:pt x="90342" y="510636"/>
                  <a:pt x="84699" y="509225"/>
                </a:cubicBezTo>
                <a:cubicBezTo>
                  <a:pt x="79054" y="507814"/>
                  <a:pt x="76938" y="500053"/>
                  <a:pt x="74116" y="498642"/>
                </a:cubicBezTo>
                <a:cubicBezTo>
                  <a:pt x="71292" y="497231"/>
                  <a:pt x="45892" y="489469"/>
                  <a:pt x="42365" y="488058"/>
                </a:cubicBezTo>
                <a:cubicBezTo>
                  <a:pt x="38837" y="486647"/>
                  <a:pt x="23315" y="478886"/>
                  <a:pt x="21199" y="477475"/>
                </a:cubicBezTo>
                <a:cubicBezTo>
                  <a:pt x="19082" y="476064"/>
                  <a:pt x="12026" y="468303"/>
                  <a:pt x="10616" y="466892"/>
                </a:cubicBezTo>
                <a:cubicBezTo>
                  <a:pt x="9204" y="465480"/>
                  <a:pt x="31" y="465480"/>
                  <a:pt x="31" y="456309"/>
                </a:cubicBezTo>
                <a:cubicBezTo>
                  <a:pt x="31" y="447136"/>
                  <a:pt x="9204" y="338480"/>
                  <a:pt x="10616" y="329308"/>
                </a:cubicBezTo>
                <a:cubicBezTo>
                  <a:pt x="12026" y="320136"/>
                  <a:pt x="19788" y="320136"/>
                  <a:pt x="21199" y="318725"/>
                </a:cubicBezTo>
                <a:cubicBezTo>
                  <a:pt x="22610" y="317314"/>
                  <a:pt x="30371" y="309553"/>
                  <a:pt x="31782" y="308142"/>
                </a:cubicBezTo>
                <a:cubicBezTo>
                  <a:pt x="33193" y="306731"/>
                  <a:pt x="40954" y="298969"/>
                  <a:pt x="42365" y="297559"/>
                </a:cubicBezTo>
                <a:cubicBezTo>
                  <a:pt x="43776" y="296147"/>
                  <a:pt x="51536" y="288386"/>
                  <a:pt x="52948" y="286975"/>
                </a:cubicBezTo>
                <a:cubicBezTo>
                  <a:pt x="54359" y="285564"/>
                  <a:pt x="62121" y="277803"/>
                  <a:pt x="63532" y="276392"/>
                </a:cubicBezTo>
                <a:cubicBezTo>
                  <a:pt x="64942" y="274980"/>
                  <a:pt x="72704" y="267219"/>
                  <a:pt x="74116" y="265808"/>
                </a:cubicBezTo>
                <a:cubicBezTo>
                  <a:pt x="75526" y="264397"/>
                  <a:pt x="83287" y="256636"/>
                  <a:pt x="84699" y="255225"/>
                </a:cubicBezTo>
                <a:cubicBezTo>
                  <a:pt x="86110" y="253814"/>
                  <a:pt x="93870" y="246052"/>
                  <a:pt x="95282" y="244642"/>
                </a:cubicBezTo>
                <a:cubicBezTo>
                  <a:pt x="96692" y="243230"/>
                  <a:pt x="104454" y="235469"/>
                  <a:pt x="105866" y="234058"/>
                </a:cubicBezTo>
                <a:cubicBezTo>
                  <a:pt x="107276" y="232647"/>
                  <a:pt x="115038" y="226297"/>
                  <a:pt x="116449" y="223475"/>
                </a:cubicBezTo>
                <a:cubicBezTo>
                  <a:pt x="117860" y="220653"/>
                  <a:pt x="125621" y="195958"/>
                  <a:pt x="127032" y="191725"/>
                </a:cubicBezTo>
                <a:cubicBezTo>
                  <a:pt x="128442" y="187492"/>
                  <a:pt x="136203" y="166325"/>
                  <a:pt x="137615" y="159975"/>
                </a:cubicBezTo>
                <a:cubicBezTo>
                  <a:pt x="139026" y="153625"/>
                  <a:pt x="143964" y="101414"/>
                  <a:pt x="148198" y="96475"/>
                </a:cubicBezTo>
                <a:cubicBezTo>
                  <a:pt x="152431" y="91536"/>
                  <a:pt x="198294" y="88008"/>
                  <a:pt x="201116" y="85892"/>
                </a:cubicBezTo>
                <a:cubicBezTo>
                  <a:pt x="203938" y="83775"/>
                  <a:pt x="191942" y="66842"/>
                  <a:pt x="190532" y="64725"/>
                </a:cubicBezTo>
                <a:cubicBezTo>
                  <a:pt x="189120" y="62608"/>
                  <a:pt x="181359" y="55553"/>
                  <a:pt x="179949" y="54142"/>
                </a:cubicBezTo>
                <a:cubicBezTo>
                  <a:pt x="178537" y="52730"/>
                  <a:pt x="170777" y="45675"/>
                  <a:pt x="169366" y="43558"/>
                </a:cubicBezTo>
                <a:cubicBezTo>
                  <a:pt x="167954" y="41441"/>
                  <a:pt x="160192" y="25214"/>
                  <a:pt x="158782" y="22392"/>
                </a:cubicBezTo>
                <a:cubicBezTo>
                  <a:pt x="157370" y="19570"/>
                  <a:pt x="149609" y="1930"/>
                  <a:pt x="148198" y="1225"/>
                </a:cubicBezTo>
                <a:cubicBezTo>
                  <a:pt x="146787" y="519"/>
                  <a:pt x="139026" y="10397"/>
                  <a:pt x="137615" y="11808"/>
                </a:cubicBezTo>
                <a:cubicBezTo>
                  <a:pt x="136203" y="13220"/>
                  <a:pt x="128442" y="20981"/>
                  <a:pt x="127032" y="22392"/>
                </a:cubicBezTo>
                <a:cubicBezTo>
                  <a:pt x="125621" y="23803"/>
                  <a:pt x="117860" y="30858"/>
                  <a:pt x="116449" y="32975"/>
                </a:cubicBezTo>
                <a:cubicBezTo>
                  <a:pt x="115038" y="35092"/>
                  <a:pt x="107276" y="51319"/>
                  <a:pt x="105866" y="54142"/>
                </a:cubicBezTo>
                <a:cubicBezTo>
                  <a:pt x="104454" y="56964"/>
                  <a:pt x="96692" y="73192"/>
                  <a:pt x="95282" y="75308"/>
                </a:cubicBezTo>
                <a:cubicBezTo>
                  <a:pt x="93870" y="77425"/>
                  <a:pt x="86110" y="84480"/>
                  <a:pt x="84699" y="85892"/>
                </a:cubicBezTo>
                <a:cubicBezTo>
                  <a:pt x="83287" y="87303"/>
                  <a:pt x="74115" y="95064"/>
                  <a:pt x="74116" y="96475"/>
                </a:cubicBezTo>
                <a:cubicBezTo>
                  <a:pt x="74115" y="97886"/>
                  <a:pt x="83287" y="105647"/>
                  <a:pt x="84699" y="107059"/>
                </a:cubicBezTo>
                <a:cubicBezTo>
                  <a:pt x="86110" y="108469"/>
                  <a:pt x="90342" y="117642"/>
                  <a:pt x="95282" y="117642"/>
                </a:cubicBezTo>
                <a:cubicBezTo>
                  <a:pt x="100220" y="117642"/>
                  <a:pt x="151726" y="108469"/>
                  <a:pt x="158782" y="107059"/>
                </a:cubicBezTo>
                <a:cubicBezTo>
                  <a:pt x="165837" y="105647"/>
                  <a:pt x="196882" y="97886"/>
                  <a:pt x="201116" y="96475"/>
                </a:cubicBezTo>
                <a:cubicBezTo>
                  <a:pt x="205349" y="95064"/>
                  <a:pt x="222988" y="86597"/>
                  <a:pt x="222282" y="85892"/>
                </a:cubicBezTo>
                <a:cubicBezTo>
                  <a:pt x="221576" y="85186"/>
                  <a:pt x="193353" y="86597"/>
                  <a:pt x="190532" y="85892"/>
                </a:cubicBezTo>
                <a:cubicBezTo>
                  <a:pt x="187710" y="85186"/>
                  <a:pt x="181359" y="76719"/>
                  <a:pt x="179949" y="75308"/>
                </a:cubicBezTo>
                <a:cubicBezTo>
                  <a:pt x="178537" y="73897"/>
                  <a:pt x="170777" y="66136"/>
                  <a:pt x="169366" y="64725"/>
                </a:cubicBezTo>
                <a:cubicBezTo>
                  <a:pt x="167954" y="63314"/>
                  <a:pt x="160192" y="54141"/>
                  <a:pt x="158782" y="54142"/>
                </a:cubicBezTo>
                <a:cubicBezTo>
                  <a:pt x="157370" y="54141"/>
                  <a:pt x="149609" y="63314"/>
                  <a:pt x="148198" y="64725"/>
                </a:cubicBezTo>
                <a:cubicBezTo>
                  <a:pt x="146787" y="66136"/>
                  <a:pt x="139026" y="73192"/>
                  <a:pt x="137615" y="75308"/>
                </a:cubicBezTo>
                <a:cubicBezTo>
                  <a:pt x="136203" y="77425"/>
                  <a:pt x="127738" y="94358"/>
                  <a:pt x="127032" y="96475"/>
                </a:cubicBezTo>
                <a:cubicBezTo>
                  <a:pt x="126326" y="98592"/>
                  <a:pt x="127032" y="106353"/>
                  <a:pt x="127032" y="107059"/>
                </a:cubicBezTo>
              </a:path>
            </a:pathLst>
          </a:custGeom>
          <a:noFill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>
            <a:off x="4891628" y="4019386"/>
            <a:ext cx="296848" cy="1090960"/>
          </a:xfrm>
          <a:custGeom>
            <a:avLst/>
            <a:gdLst>
              <a:gd name="connsiteX0" fmla="*/ 158782 w 296848"/>
              <a:gd name="connsiteY0" fmla="*/ 1091308 h 1090960"/>
              <a:gd name="connsiteX1" fmla="*/ 105866 w 296848"/>
              <a:gd name="connsiteY1" fmla="*/ 1059558 h 1090960"/>
              <a:gd name="connsiteX2" fmla="*/ 95282 w 296848"/>
              <a:gd name="connsiteY2" fmla="*/ 1048975 h 1090960"/>
              <a:gd name="connsiteX3" fmla="*/ 84699 w 296848"/>
              <a:gd name="connsiteY3" fmla="*/ 1038392 h 1090960"/>
              <a:gd name="connsiteX4" fmla="*/ 74116 w 296848"/>
              <a:gd name="connsiteY4" fmla="*/ 1027809 h 1090960"/>
              <a:gd name="connsiteX5" fmla="*/ 63532 w 296848"/>
              <a:gd name="connsiteY5" fmla="*/ 1017225 h 1090960"/>
              <a:gd name="connsiteX6" fmla="*/ 52948 w 296848"/>
              <a:gd name="connsiteY6" fmla="*/ 1006642 h 1090960"/>
              <a:gd name="connsiteX7" fmla="*/ 42365 w 296848"/>
              <a:gd name="connsiteY7" fmla="*/ 996058 h 1090960"/>
              <a:gd name="connsiteX8" fmla="*/ 31782 w 296848"/>
              <a:gd name="connsiteY8" fmla="*/ 974892 h 1090960"/>
              <a:gd name="connsiteX9" fmla="*/ 21199 w 296848"/>
              <a:gd name="connsiteY9" fmla="*/ 943142 h 1090960"/>
              <a:gd name="connsiteX10" fmla="*/ 31782 w 296848"/>
              <a:gd name="connsiteY10" fmla="*/ 869058 h 1090960"/>
              <a:gd name="connsiteX11" fmla="*/ 42365 w 296848"/>
              <a:gd name="connsiteY11" fmla="*/ 847892 h 1090960"/>
              <a:gd name="connsiteX12" fmla="*/ 52948 w 296848"/>
              <a:gd name="connsiteY12" fmla="*/ 837309 h 1090960"/>
              <a:gd name="connsiteX13" fmla="*/ 74116 w 296848"/>
              <a:gd name="connsiteY13" fmla="*/ 826725 h 1090960"/>
              <a:gd name="connsiteX14" fmla="*/ 116449 w 296848"/>
              <a:gd name="connsiteY14" fmla="*/ 816142 h 1090960"/>
              <a:gd name="connsiteX15" fmla="*/ 137615 w 296848"/>
              <a:gd name="connsiteY15" fmla="*/ 805558 h 1090960"/>
              <a:gd name="connsiteX16" fmla="*/ 169366 w 296848"/>
              <a:gd name="connsiteY16" fmla="*/ 794975 h 1090960"/>
              <a:gd name="connsiteX17" fmla="*/ 190532 w 296848"/>
              <a:gd name="connsiteY17" fmla="*/ 794975 h 1090960"/>
              <a:gd name="connsiteX18" fmla="*/ 201116 w 296848"/>
              <a:gd name="connsiteY18" fmla="*/ 784392 h 1090960"/>
              <a:gd name="connsiteX19" fmla="*/ 211699 w 296848"/>
              <a:gd name="connsiteY19" fmla="*/ 784392 h 1090960"/>
              <a:gd name="connsiteX20" fmla="*/ 222282 w 296848"/>
              <a:gd name="connsiteY20" fmla="*/ 773808 h 1090960"/>
              <a:gd name="connsiteX21" fmla="*/ 232865 w 296848"/>
              <a:gd name="connsiteY21" fmla="*/ 763225 h 1090960"/>
              <a:gd name="connsiteX22" fmla="*/ 243448 w 296848"/>
              <a:gd name="connsiteY22" fmla="*/ 752642 h 1090960"/>
              <a:gd name="connsiteX23" fmla="*/ 254032 w 296848"/>
              <a:gd name="connsiteY23" fmla="*/ 742059 h 1090960"/>
              <a:gd name="connsiteX24" fmla="*/ 264616 w 296848"/>
              <a:gd name="connsiteY24" fmla="*/ 731475 h 1090960"/>
              <a:gd name="connsiteX25" fmla="*/ 275199 w 296848"/>
              <a:gd name="connsiteY25" fmla="*/ 720892 h 1090960"/>
              <a:gd name="connsiteX26" fmla="*/ 285782 w 296848"/>
              <a:gd name="connsiteY26" fmla="*/ 710308 h 1090960"/>
              <a:gd name="connsiteX27" fmla="*/ 285782 w 296848"/>
              <a:gd name="connsiteY27" fmla="*/ 678558 h 1090960"/>
              <a:gd name="connsiteX28" fmla="*/ 296366 w 296848"/>
              <a:gd name="connsiteY28" fmla="*/ 667975 h 1090960"/>
              <a:gd name="connsiteX29" fmla="*/ 285782 w 296848"/>
              <a:gd name="connsiteY29" fmla="*/ 615058 h 1090960"/>
              <a:gd name="connsiteX30" fmla="*/ 275199 w 296848"/>
              <a:gd name="connsiteY30" fmla="*/ 604475 h 1090960"/>
              <a:gd name="connsiteX31" fmla="*/ 264616 w 296848"/>
              <a:gd name="connsiteY31" fmla="*/ 583308 h 1090960"/>
              <a:gd name="connsiteX32" fmla="*/ 254032 w 296848"/>
              <a:gd name="connsiteY32" fmla="*/ 572725 h 1090960"/>
              <a:gd name="connsiteX33" fmla="*/ 243448 w 296848"/>
              <a:gd name="connsiteY33" fmla="*/ 562142 h 1090960"/>
              <a:gd name="connsiteX34" fmla="*/ 232865 w 296848"/>
              <a:gd name="connsiteY34" fmla="*/ 551559 h 1090960"/>
              <a:gd name="connsiteX35" fmla="*/ 222282 w 296848"/>
              <a:gd name="connsiteY35" fmla="*/ 540975 h 1090960"/>
              <a:gd name="connsiteX36" fmla="*/ 201116 w 296848"/>
              <a:gd name="connsiteY36" fmla="*/ 530392 h 1090960"/>
              <a:gd name="connsiteX37" fmla="*/ 158782 w 296848"/>
              <a:gd name="connsiteY37" fmla="*/ 519808 h 1090960"/>
              <a:gd name="connsiteX38" fmla="*/ 84699 w 296848"/>
              <a:gd name="connsiteY38" fmla="*/ 509225 h 1090960"/>
              <a:gd name="connsiteX39" fmla="*/ 74116 w 296848"/>
              <a:gd name="connsiteY39" fmla="*/ 498642 h 1090960"/>
              <a:gd name="connsiteX40" fmla="*/ 42365 w 296848"/>
              <a:gd name="connsiteY40" fmla="*/ 488058 h 1090960"/>
              <a:gd name="connsiteX41" fmla="*/ 21199 w 296848"/>
              <a:gd name="connsiteY41" fmla="*/ 477475 h 1090960"/>
              <a:gd name="connsiteX42" fmla="*/ 10616 w 296848"/>
              <a:gd name="connsiteY42" fmla="*/ 466892 h 1090960"/>
              <a:gd name="connsiteX43" fmla="*/ 31 w 296848"/>
              <a:gd name="connsiteY43" fmla="*/ 456309 h 1090960"/>
              <a:gd name="connsiteX44" fmla="*/ 10616 w 296848"/>
              <a:gd name="connsiteY44" fmla="*/ 329308 h 1090960"/>
              <a:gd name="connsiteX45" fmla="*/ 21199 w 296848"/>
              <a:gd name="connsiteY45" fmla="*/ 318725 h 1090960"/>
              <a:gd name="connsiteX46" fmla="*/ 31782 w 296848"/>
              <a:gd name="connsiteY46" fmla="*/ 308142 h 1090960"/>
              <a:gd name="connsiteX47" fmla="*/ 42365 w 296848"/>
              <a:gd name="connsiteY47" fmla="*/ 297559 h 1090960"/>
              <a:gd name="connsiteX48" fmla="*/ 52948 w 296848"/>
              <a:gd name="connsiteY48" fmla="*/ 286975 h 1090960"/>
              <a:gd name="connsiteX49" fmla="*/ 63532 w 296848"/>
              <a:gd name="connsiteY49" fmla="*/ 276392 h 1090960"/>
              <a:gd name="connsiteX50" fmla="*/ 74116 w 296848"/>
              <a:gd name="connsiteY50" fmla="*/ 265808 h 1090960"/>
              <a:gd name="connsiteX51" fmla="*/ 84699 w 296848"/>
              <a:gd name="connsiteY51" fmla="*/ 255225 h 1090960"/>
              <a:gd name="connsiteX52" fmla="*/ 95282 w 296848"/>
              <a:gd name="connsiteY52" fmla="*/ 244642 h 1090960"/>
              <a:gd name="connsiteX53" fmla="*/ 105866 w 296848"/>
              <a:gd name="connsiteY53" fmla="*/ 234058 h 1090960"/>
              <a:gd name="connsiteX54" fmla="*/ 116449 w 296848"/>
              <a:gd name="connsiteY54" fmla="*/ 223475 h 1090960"/>
              <a:gd name="connsiteX55" fmla="*/ 127032 w 296848"/>
              <a:gd name="connsiteY55" fmla="*/ 191725 h 1090960"/>
              <a:gd name="connsiteX56" fmla="*/ 137615 w 296848"/>
              <a:gd name="connsiteY56" fmla="*/ 159975 h 1090960"/>
              <a:gd name="connsiteX57" fmla="*/ 148198 w 296848"/>
              <a:gd name="connsiteY57" fmla="*/ 96475 h 1090960"/>
              <a:gd name="connsiteX58" fmla="*/ 201116 w 296848"/>
              <a:gd name="connsiteY58" fmla="*/ 85892 h 1090960"/>
              <a:gd name="connsiteX59" fmla="*/ 190532 w 296848"/>
              <a:gd name="connsiteY59" fmla="*/ 64725 h 1090960"/>
              <a:gd name="connsiteX60" fmla="*/ 179949 w 296848"/>
              <a:gd name="connsiteY60" fmla="*/ 54142 h 1090960"/>
              <a:gd name="connsiteX61" fmla="*/ 169366 w 296848"/>
              <a:gd name="connsiteY61" fmla="*/ 43558 h 1090960"/>
              <a:gd name="connsiteX62" fmla="*/ 158782 w 296848"/>
              <a:gd name="connsiteY62" fmla="*/ 22392 h 1090960"/>
              <a:gd name="connsiteX63" fmla="*/ 148198 w 296848"/>
              <a:gd name="connsiteY63" fmla="*/ 1225 h 1090960"/>
              <a:gd name="connsiteX64" fmla="*/ 137615 w 296848"/>
              <a:gd name="connsiteY64" fmla="*/ 11808 h 1090960"/>
              <a:gd name="connsiteX65" fmla="*/ 127032 w 296848"/>
              <a:gd name="connsiteY65" fmla="*/ 22392 h 1090960"/>
              <a:gd name="connsiteX66" fmla="*/ 116449 w 296848"/>
              <a:gd name="connsiteY66" fmla="*/ 32975 h 1090960"/>
              <a:gd name="connsiteX67" fmla="*/ 105866 w 296848"/>
              <a:gd name="connsiteY67" fmla="*/ 54142 h 1090960"/>
              <a:gd name="connsiteX68" fmla="*/ 95282 w 296848"/>
              <a:gd name="connsiteY68" fmla="*/ 75308 h 1090960"/>
              <a:gd name="connsiteX69" fmla="*/ 84699 w 296848"/>
              <a:gd name="connsiteY69" fmla="*/ 85892 h 1090960"/>
              <a:gd name="connsiteX70" fmla="*/ 74116 w 296848"/>
              <a:gd name="connsiteY70" fmla="*/ 96475 h 1090960"/>
              <a:gd name="connsiteX71" fmla="*/ 84699 w 296848"/>
              <a:gd name="connsiteY71" fmla="*/ 107059 h 1090960"/>
              <a:gd name="connsiteX72" fmla="*/ 95282 w 296848"/>
              <a:gd name="connsiteY72" fmla="*/ 117642 h 1090960"/>
              <a:gd name="connsiteX73" fmla="*/ 158782 w 296848"/>
              <a:gd name="connsiteY73" fmla="*/ 107059 h 1090960"/>
              <a:gd name="connsiteX74" fmla="*/ 201116 w 296848"/>
              <a:gd name="connsiteY74" fmla="*/ 96475 h 1090960"/>
              <a:gd name="connsiteX75" fmla="*/ 222282 w 296848"/>
              <a:gd name="connsiteY75" fmla="*/ 85892 h 1090960"/>
              <a:gd name="connsiteX76" fmla="*/ 190532 w 296848"/>
              <a:gd name="connsiteY76" fmla="*/ 85892 h 1090960"/>
              <a:gd name="connsiteX77" fmla="*/ 179949 w 296848"/>
              <a:gd name="connsiteY77" fmla="*/ 75308 h 1090960"/>
              <a:gd name="connsiteX78" fmla="*/ 169366 w 296848"/>
              <a:gd name="connsiteY78" fmla="*/ 64725 h 1090960"/>
              <a:gd name="connsiteX79" fmla="*/ 158782 w 296848"/>
              <a:gd name="connsiteY79" fmla="*/ 54142 h 1090960"/>
              <a:gd name="connsiteX80" fmla="*/ 148198 w 296848"/>
              <a:gd name="connsiteY80" fmla="*/ 64725 h 1090960"/>
              <a:gd name="connsiteX81" fmla="*/ 137615 w 296848"/>
              <a:gd name="connsiteY81" fmla="*/ 75308 h 1090960"/>
              <a:gd name="connsiteX82" fmla="*/ 127032 w 296848"/>
              <a:gd name="connsiteY82" fmla="*/ 96475 h 1090960"/>
              <a:gd name="connsiteX83" fmla="*/ 127032 w 296848"/>
              <a:gd name="connsiteY83" fmla="*/ 107059 h 10909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96848" h="1090960">
                <a:moveTo>
                  <a:pt x="158782" y="1091308"/>
                </a:moveTo>
                <a:cubicBezTo>
                  <a:pt x="155254" y="1089191"/>
                  <a:pt x="110098" y="1062380"/>
                  <a:pt x="105866" y="1059558"/>
                </a:cubicBezTo>
                <a:cubicBezTo>
                  <a:pt x="101632" y="1056736"/>
                  <a:pt x="96692" y="1050386"/>
                  <a:pt x="95282" y="1048975"/>
                </a:cubicBezTo>
                <a:cubicBezTo>
                  <a:pt x="93870" y="1047564"/>
                  <a:pt x="86110" y="1039803"/>
                  <a:pt x="84699" y="1038392"/>
                </a:cubicBezTo>
                <a:cubicBezTo>
                  <a:pt x="83287" y="1036980"/>
                  <a:pt x="75526" y="1029219"/>
                  <a:pt x="74116" y="1027809"/>
                </a:cubicBezTo>
                <a:cubicBezTo>
                  <a:pt x="72704" y="1026397"/>
                  <a:pt x="64942" y="1018636"/>
                  <a:pt x="63532" y="1017225"/>
                </a:cubicBezTo>
                <a:cubicBezTo>
                  <a:pt x="62121" y="1015814"/>
                  <a:pt x="54359" y="1008053"/>
                  <a:pt x="52948" y="1006642"/>
                </a:cubicBezTo>
                <a:cubicBezTo>
                  <a:pt x="51536" y="1005230"/>
                  <a:pt x="43776" y="998175"/>
                  <a:pt x="42365" y="996058"/>
                </a:cubicBezTo>
                <a:cubicBezTo>
                  <a:pt x="40954" y="993941"/>
                  <a:pt x="33193" y="978420"/>
                  <a:pt x="31782" y="974892"/>
                </a:cubicBezTo>
                <a:cubicBezTo>
                  <a:pt x="30371" y="971364"/>
                  <a:pt x="21199" y="950197"/>
                  <a:pt x="21199" y="943142"/>
                </a:cubicBezTo>
                <a:cubicBezTo>
                  <a:pt x="21199" y="936086"/>
                  <a:pt x="30371" y="875408"/>
                  <a:pt x="31782" y="869058"/>
                </a:cubicBezTo>
                <a:cubicBezTo>
                  <a:pt x="33193" y="862708"/>
                  <a:pt x="40954" y="850008"/>
                  <a:pt x="42365" y="847892"/>
                </a:cubicBezTo>
                <a:cubicBezTo>
                  <a:pt x="43776" y="845775"/>
                  <a:pt x="50831" y="838720"/>
                  <a:pt x="52948" y="837309"/>
                </a:cubicBezTo>
                <a:cubicBezTo>
                  <a:pt x="55065" y="835897"/>
                  <a:pt x="69882" y="828136"/>
                  <a:pt x="74116" y="826725"/>
                </a:cubicBezTo>
                <a:cubicBezTo>
                  <a:pt x="78348" y="825314"/>
                  <a:pt x="112215" y="817553"/>
                  <a:pt x="116449" y="816142"/>
                </a:cubicBezTo>
                <a:cubicBezTo>
                  <a:pt x="120682" y="814731"/>
                  <a:pt x="134086" y="806969"/>
                  <a:pt x="137615" y="805558"/>
                </a:cubicBezTo>
                <a:cubicBezTo>
                  <a:pt x="141142" y="804147"/>
                  <a:pt x="165838" y="795681"/>
                  <a:pt x="169366" y="794975"/>
                </a:cubicBezTo>
                <a:cubicBezTo>
                  <a:pt x="172893" y="794269"/>
                  <a:pt x="188414" y="795680"/>
                  <a:pt x="190532" y="794975"/>
                </a:cubicBezTo>
                <a:cubicBezTo>
                  <a:pt x="192648" y="794269"/>
                  <a:pt x="199704" y="785097"/>
                  <a:pt x="201116" y="784392"/>
                </a:cubicBezTo>
                <a:cubicBezTo>
                  <a:pt x="202527" y="783686"/>
                  <a:pt x="210288" y="785097"/>
                  <a:pt x="211699" y="784392"/>
                </a:cubicBezTo>
                <a:cubicBezTo>
                  <a:pt x="213110" y="783686"/>
                  <a:pt x="220871" y="775219"/>
                  <a:pt x="222282" y="773808"/>
                </a:cubicBezTo>
                <a:cubicBezTo>
                  <a:pt x="223692" y="772397"/>
                  <a:pt x="231454" y="764636"/>
                  <a:pt x="232865" y="763225"/>
                </a:cubicBezTo>
                <a:cubicBezTo>
                  <a:pt x="234276" y="761814"/>
                  <a:pt x="242036" y="754053"/>
                  <a:pt x="243448" y="752642"/>
                </a:cubicBezTo>
                <a:cubicBezTo>
                  <a:pt x="244858" y="751230"/>
                  <a:pt x="252620" y="743469"/>
                  <a:pt x="254032" y="742059"/>
                </a:cubicBezTo>
                <a:cubicBezTo>
                  <a:pt x="255443" y="740647"/>
                  <a:pt x="263204" y="732886"/>
                  <a:pt x="264616" y="731475"/>
                </a:cubicBezTo>
                <a:cubicBezTo>
                  <a:pt x="266026" y="730064"/>
                  <a:pt x="273787" y="722303"/>
                  <a:pt x="275199" y="720892"/>
                </a:cubicBezTo>
                <a:cubicBezTo>
                  <a:pt x="276609" y="719480"/>
                  <a:pt x="285076" y="713130"/>
                  <a:pt x="285782" y="710308"/>
                </a:cubicBezTo>
                <a:cubicBezTo>
                  <a:pt x="286487" y="707486"/>
                  <a:pt x="285076" y="681380"/>
                  <a:pt x="285782" y="678558"/>
                </a:cubicBezTo>
                <a:cubicBezTo>
                  <a:pt x="286487" y="675736"/>
                  <a:pt x="296366" y="672208"/>
                  <a:pt x="296366" y="667975"/>
                </a:cubicBezTo>
                <a:cubicBezTo>
                  <a:pt x="296366" y="663742"/>
                  <a:pt x="287193" y="619291"/>
                  <a:pt x="285782" y="615058"/>
                </a:cubicBezTo>
                <a:cubicBezTo>
                  <a:pt x="284370" y="610825"/>
                  <a:pt x="276609" y="606592"/>
                  <a:pt x="275199" y="604475"/>
                </a:cubicBezTo>
                <a:cubicBezTo>
                  <a:pt x="273787" y="602358"/>
                  <a:pt x="266026" y="585425"/>
                  <a:pt x="264616" y="583308"/>
                </a:cubicBezTo>
                <a:cubicBezTo>
                  <a:pt x="263204" y="581191"/>
                  <a:pt x="255443" y="574136"/>
                  <a:pt x="254032" y="572725"/>
                </a:cubicBezTo>
                <a:cubicBezTo>
                  <a:pt x="252620" y="571314"/>
                  <a:pt x="244858" y="563553"/>
                  <a:pt x="243448" y="562142"/>
                </a:cubicBezTo>
                <a:cubicBezTo>
                  <a:pt x="242036" y="560730"/>
                  <a:pt x="234276" y="552970"/>
                  <a:pt x="232865" y="551559"/>
                </a:cubicBezTo>
                <a:cubicBezTo>
                  <a:pt x="231454" y="550147"/>
                  <a:pt x="224398" y="542386"/>
                  <a:pt x="222282" y="540975"/>
                </a:cubicBezTo>
                <a:cubicBezTo>
                  <a:pt x="220165" y="539564"/>
                  <a:pt x="205349" y="531803"/>
                  <a:pt x="201116" y="530392"/>
                </a:cubicBezTo>
                <a:cubicBezTo>
                  <a:pt x="196882" y="528981"/>
                  <a:pt x="166542" y="521219"/>
                  <a:pt x="158782" y="519808"/>
                </a:cubicBezTo>
                <a:cubicBezTo>
                  <a:pt x="151020" y="518397"/>
                  <a:pt x="90342" y="510636"/>
                  <a:pt x="84699" y="509225"/>
                </a:cubicBezTo>
                <a:cubicBezTo>
                  <a:pt x="79054" y="507814"/>
                  <a:pt x="76938" y="500053"/>
                  <a:pt x="74116" y="498642"/>
                </a:cubicBezTo>
                <a:cubicBezTo>
                  <a:pt x="71292" y="497231"/>
                  <a:pt x="45892" y="489469"/>
                  <a:pt x="42365" y="488058"/>
                </a:cubicBezTo>
                <a:cubicBezTo>
                  <a:pt x="38837" y="486647"/>
                  <a:pt x="23315" y="478886"/>
                  <a:pt x="21199" y="477475"/>
                </a:cubicBezTo>
                <a:cubicBezTo>
                  <a:pt x="19082" y="476064"/>
                  <a:pt x="12026" y="468303"/>
                  <a:pt x="10616" y="466892"/>
                </a:cubicBezTo>
                <a:cubicBezTo>
                  <a:pt x="9204" y="465480"/>
                  <a:pt x="31" y="465480"/>
                  <a:pt x="31" y="456309"/>
                </a:cubicBezTo>
                <a:cubicBezTo>
                  <a:pt x="31" y="447136"/>
                  <a:pt x="9204" y="338480"/>
                  <a:pt x="10616" y="329308"/>
                </a:cubicBezTo>
                <a:cubicBezTo>
                  <a:pt x="12026" y="320136"/>
                  <a:pt x="19788" y="320136"/>
                  <a:pt x="21199" y="318725"/>
                </a:cubicBezTo>
                <a:cubicBezTo>
                  <a:pt x="22610" y="317314"/>
                  <a:pt x="30371" y="309553"/>
                  <a:pt x="31782" y="308142"/>
                </a:cubicBezTo>
                <a:cubicBezTo>
                  <a:pt x="33193" y="306731"/>
                  <a:pt x="40954" y="298969"/>
                  <a:pt x="42365" y="297559"/>
                </a:cubicBezTo>
                <a:cubicBezTo>
                  <a:pt x="43776" y="296147"/>
                  <a:pt x="51536" y="288386"/>
                  <a:pt x="52948" y="286975"/>
                </a:cubicBezTo>
                <a:cubicBezTo>
                  <a:pt x="54359" y="285564"/>
                  <a:pt x="62121" y="277803"/>
                  <a:pt x="63532" y="276392"/>
                </a:cubicBezTo>
                <a:cubicBezTo>
                  <a:pt x="64942" y="274980"/>
                  <a:pt x="72704" y="267219"/>
                  <a:pt x="74116" y="265808"/>
                </a:cubicBezTo>
                <a:cubicBezTo>
                  <a:pt x="75526" y="264397"/>
                  <a:pt x="83287" y="256636"/>
                  <a:pt x="84699" y="255225"/>
                </a:cubicBezTo>
                <a:cubicBezTo>
                  <a:pt x="86110" y="253814"/>
                  <a:pt x="93870" y="246052"/>
                  <a:pt x="95282" y="244642"/>
                </a:cubicBezTo>
                <a:cubicBezTo>
                  <a:pt x="96692" y="243230"/>
                  <a:pt x="104454" y="235469"/>
                  <a:pt x="105866" y="234058"/>
                </a:cubicBezTo>
                <a:cubicBezTo>
                  <a:pt x="107276" y="232647"/>
                  <a:pt x="115038" y="226297"/>
                  <a:pt x="116449" y="223475"/>
                </a:cubicBezTo>
                <a:cubicBezTo>
                  <a:pt x="117860" y="220653"/>
                  <a:pt x="125621" y="195958"/>
                  <a:pt x="127032" y="191725"/>
                </a:cubicBezTo>
                <a:cubicBezTo>
                  <a:pt x="128442" y="187492"/>
                  <a:pt x="136203" y="166325"/>
                  <a:pt x="137615" y="159975"/>
                </a:cubicBezTo>
                <a:cubicBezTo>
                  <a:pt x="139026" y="153625"/>
                  <a:pt x="143964" y="101414"/>
                  <a:pt x="148198" y="96475"/>
                </a:cubicBezTo>
                <a:cubicBezTo>
                  <a:pt x="152431" y="91536"/>
                  <a:pt x="198294" y="88008"/>
                  <a:pt x="201116" y="85892"/>
                </a:cubicBezTo>
                <a:cubicBezTo>
                  <a:pt x="203938" y="83775"/>
                  <a:pt x="191942" y="66842"/>
                  <a:pt x="190532" y="64725"/>
                </a:cubicBezTo>
                <a:cubicBezTo>
                  <a:pt x="189120" y="62608"/>
                  <a:pt x="181359" y="55553"/>
                  <a:pt x="179949" y="54142"/>
                </a:cubicBezTo>
                <a:cubicBezTo>
                  <a:pt x="178537" y="52730"/>
                  <a:pt x="170777" y="45675"/>
                  <a:pt x="169366" y="43558"/>
                </a:cubicBezTo>
                <a:cubicBezTo>
                  <a:pt x="167954" y="41441"/>
                  <a:pt x="160192" y="25214"/>
                  <a:pt x="158782" y="22392"/>
                </a:cubicBezTo>
                <a:cubicBezTo>
                  <a:pt x="157370" y="19570"/>
                  <a:pt x="149609" y="1930"/>
                  <a:pt x="148198" y="1225"/>
                </a:cubicBezTo>
                <a:cubicBezTo>
                  <a:pt x="146787" y="519"/>
                  <a:pt x="139026" y="10397"/>
                  <a:pt x="137615" y="11808"/>
                </a:cubicBezTo>
                <a:cubicBezTo>
                  <a:pt x="136203" y="13220"/>
                  <a:pt x="128442" y="20981"/>
                  <a:pt x="127032" y="22392"/>
                </a:cubicBezTo>
                <a:cubicBezTo>
                  <a:pt x="125621" y="23803"/>
                  <a:pt x="117860" y="30858"/>
                  <a:pt x="116449" y="32975"/>
                </a:cubicBezTo>
                <a:cubicBezTo>
                  <a:pt x="115038" y="35092"/>
                  <a:pt x="107276" y="51319"/>
                  <a:pt x="105866" y="54142"/>
                </a:cubicBezTo>
                <a:cubicBezTo>
                  <a:pt x="104454" y="56964"/>
                  <a:pt x="96692" y="73192"/>
                  <a:pt x="95282" y="75308"/>
                </a:cubicBezTo>
                <a:cubicBezTo>
                  <a:pt x="93870" y="77425"/>
                  <a:pt x="86110" y="84480"/>
                  <a:pt x="84699" y="85892"/>
                </a:cubicBezTo>
                <a:cubicBezTo>
                  <a:pt x="83287" y="87303"/>
                  <a:pt x="74115" y="95064"/>
                  <a:pt x="74116" y="96475"/>
                </a:cubicBezTo>
                <a:cubicBezTo>
                  <a:pt x="74115" y="97886"/>
                  <a:pt x="83287" y="105647"/>
                  <a:pt x="84699" y="107059"/>
                </a:cubicBezTo>
                <a:cubicBezTo>
                  <a:pt x="86110" y="108469"/>
                  <a:pt x="90342" y="117642"/>
                  <a:pt x="95282" y="117642"/>
                </a:cubicBezTo>
                <a:cubicBezTo>
                  <a:pt x="100220" y="117642"/>
                  <a:pt x="151726" y="108469"/>
                  <a:pt x="158782" y="107059"/>
                </a:cubicBezTo>
                <a:cubicBezTo>
                  <a:pt x="165837" y="105647"/>
                  <a:pt x="196882" y="97886"/>
                  <a:pt x="201116" y="96475"/>
                </a:cubicBezTo>
                <a:cubicBezTo>
                  <a:pt x="205349" y="95064"/>
                  <a:pt x="222988" y="86597"/>
                  <a:pt x="222282" y="85892"/>
                </a:cubicBezTo>
                <a:cubicBezTo>
                  <a:pt x="221576" y="85186"/>
                  <a:pt x="193353" y="86597"/>
                  <a:pt x="190532" y="85892"/>
                </a:cubicBezTo>
                <a:cubicBezTo>
                  <a:pt x="187710" y="85186"/>
                  <a:pt x="181359" y="76719"/>
                  <a:pt x="179949" y="75308"/>
                </a:cubicBezTo>
                <a:cubicBezTo>
                  <a:pt x="178537" y="73897"/>
                  <a:pt x="170777" y="66136"/>
                  <a:pt x="169366" y="64725"/>
                </a:cubicBezTo>
                <a:cubicBezTo>
                  <a:pt x="167954" y="63314"/>
                  <a:pt x="160192" y="54141"/>
                  <a:pt x="158782" y="54142"/>
                </a:cubicBezTo>
                <a:cubicBezTo>
                  <a:pt x="157370" y="54141"/>
                  <a:pt x="149609" y="63314"/>
                  <a:pt x="148198" y="64725"/>
                </a:cubicBezTo>
                <a:cubicBezTo>
                  <a:pt x="146787" y="66136"/>
                  <a:pt x="139026" y="73192"/>
                  <a:pt x="137615" y="75308"/>
                </a:cubicBezTo>
                <a:cubicBezTo>
                  <a:pt x="136203" y="77425"/>
                  <a:pt x="127738" y="94358"/>
                  <a:pt x="127032" y="96475"/>
                </a:cubicBezTo>
                <a:cubicBezTo>
                  <a:pt x="126326" y="98592"/>
                  <a:pt x="127032" y="106353"/>
                  <a:pt x="127032" y="107059"/>
                </a:cubicBezTo>
              </a:path>
            </a:pathLst>
          </a:custGeom>
          <a:noFill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 txBox="1"/>
          <p:nvPr/>
        </p:nvSpPr>
        <p:spPr>
          <a:xfrm>
            <a:off x="3887924" y="3288030"/>
            <a:ext cx="1368152" cy="5010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700" b="1"/>
              <a:t>熱処理</a:t>
            </a:r>
            <a:endParaRPr lang="ko-KR" altLang="en-US" sz="2700" b="1"/>
          </a:p>
        </p:txBody>
      </p:sp>
      <p:sp>
        <p:nvSpPr>
          <p:cNvPr id="16" name=""/>
          <p:cNvSpPr/>
          <p:nvPr/>
        </p:nvSpPr>
        <p:spPr>
          <a:xfrm>
            <a:off x="5508104" y="4365104"/>
            <a:ext cx="2916324" cy="756084"/>
          </a:xfrm>
          <a:prstGeom prst="cube">
            <a:avLst>
              <a:gd name="adj" fmla="val 25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9" name=""/>
          <p:cNvSpPr/>
          <p:nvPr/>
        </p:nvSpPr>
        <p:spPr>
          <a:xfrm>
            <a:off x="5508427" y="4293096"/>
            <a:ext cx="2807989" cy="252028"/>
          </a:xfrm>
          <a:prstGeom prst="cube">
            <a:avLst>
              <a:gd name="adj" fmla="val 25000"/>
            </a:avLst>
          </a:prstGeom>
          <a:solidFill>
            <a:srgbClr val="baff1a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1" name=""/>
          <p:cNvSpPr/>
          <p:nvPr/>
        </p:nvSpPr>
        <p:spPr>
          <a:xfrm>
            <a:off x="5616116" y="4185084"/>
            <a:ext cx="2807989" cy="252028"/>
          </a:xfrm>
          <a:prstGeom prst="cube">
            <a:avLst>
              <a:gd name="adj" fmla="val 25000"/>
            </a:avLst>
          </a:prstGeom>
          <a:solidFill>
            <a:srgbClr val="baff1a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2" name=""/>
          <p:cNvSpPr/>
          <p:nvPr/>
        </p:nvSpPr>
        <p:spPr>
          <a:xfrm>
            <a:off x="5508104" y="3717032"/>
            <a:ext cx="2916324" cy="756084"/>
          </a:xfrm>
          <a:prstGeom prst="cube">
            <a:avLst>
              <a:gd name="adj" fmla="val 25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3" name=""/>
          <p:cNvSpPr txBox="1"/>
          <p:nvPr/>
        </p:nvSpPr>
        <p:spPr>
          <a:xfrm>
            <a:off x="5688124" y="4005064"/>
            <a:ext cx="2268252" cy="365006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en-US" altLang="ko-KR"/>
              <a:t>Metal</a:t>
            </a:r>
            <a:endParaRPr lang="en-US" altLang="ko-KR"/>
          </a:p>
        </p:txBody>
      </p:sp>
      <p:sp>
        <p:nvSpPr>
          <p:cNvPr id="24" name=""/>
          <p:cNvSpPr txBox="1"/>
          <p:nvPr/>
        </p:nvSpPr>
        <p:spPr>
          <a:xfrm>
            <a:off x="863587" y="4759419"/>
            <a:ext cx="2268252" cy="363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/>
              <a:t> Metal</a:t>
            </a:r>
            <a:endParaRPr lang="en-US" altLang="ko-KR"/>
          </a:p>
        </p:txBody>
      </p:sp>
      <p:sp>
        <p:nvSpPr>
          <p:cNvPr id="25" name=""/>
          <p:cNvSpPr txBox="1"/>
          <p:nvPr/>
        </p:nvSpPr>
        <p:spPr>
          <a:xfrm>
            <a:off x="899591" y="4149080"/>
            <a:ext cx="2268253" cy="36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/>
              <a:t>Metal</a:t>
            </a:r>
            <a:endParaRPr lang="en-US" altLang="ko-KR"/>
          </a:p>
        </p:txBody>
      </p:sp>
      <p:sp>
        <p:nvSpPr>
          <p:cNvPr id="26" name=""/>
          <p:cNvSpPr txBox="1"/>
          <p:nvPr/>
        </p:nvSpPr>
        <p:spPr>
          <a:xfrm>
            <a:off x="5652120" y="4653136"/>
            <a:ext cx="2268252" cy="36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/>
              <a:t> Metal</a:t>
            </a:r>
            <a:endParaRPr lang="en-US" altLang="ko-KR"/>
          </a:p>
        </p:txBody>
      </p:sp>
      <p:cxnSp>
        <p:nvCxnSpPr>
          <p:cNvPr id="27" name=""/>
          <p:cNvCxnSpPr/>
          <p:nvPr/>
        </p:nvCxnSpPr>
        <p:spPr>
          <a:xfrm>
            <a:off x="5256076" y="4509120"/>
            <a:ext cx="2520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"/>
          <p:cNvCxnSpPr/>
          <p:nvPr/>
        </p:nvCxnSpPr>
        <p:spPr>
          <a:xfrm rot="16200000" flipH="1">
            <a:off x="4788024" y="4977172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"/>
          <p:cNvSpPr txBox="1"/>
          <p:nvPr/>
        </p:nvSpPr>
        <p:spPr>
          <a:xfrm>
            <a:off x="4716016" y="5553236"/>
            <a:ext cx="1116124" cy="41703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 sz="2200" b="1"/>
              <a:t>絶縁体</a:t>
            </a:r>
            <a:endParaRPr lang="en-US" altLang="ko-KR" sz="2200" b="1"/>
          </a:p>
        </p:txBody>
      </p:sp>
      <p:cxnSp>
        <p:nvCxnSpPr>
          <p:cNvPr id="30" name="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720000" cy="720000"/>
          </a:xfrm>
          <a:prstGeom prst="rect">
            <a:avLst/>
          </a:prstGeom>
        </p:spPr>
      </p:pic>
      <p:pic>
        <p:nvPicPr>
          <p:cNvPr id="32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8064000" y="0"/>
            <a:ext cx="108000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Microsoft</ep:Company>
  <ep:Words>199</ep:Words>
  <ep:PresentationFormat>화면 슬라이드 쇼(4:3)</ep:PresentationFormat>
  <ep:Paragraphs>114</ep:Paragraphs>
  <ep:Slides>9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ep:HeadingPairs>
  <ep:TitlesOfParts>
    <vt:vector size="10" baseType="lpstr">
      <vt:lpstr>교차</vt:lpstr>
      <vt:lpstr>Introduction to Hoseo University</vt:lpstr>
      <vt:lpstr>研究室の人員の紹介</vt:lpstr>
      <vt:lpstr>クリーンルーム紹介</vt:lpstr>
      <vt:lpstr>クリーンルーム入口</vt:lpstr>
      <vt:lpstr>White zone</vt:lpstr>
      <vt:lpstr>Yellow zone</vt:lpstr>
      <vt:lpstr>現在しているの仕事             ①Stretchable Displayの回路設計</vt:lpstr>
      <vt:lpstr>現在しているの仕事  ②液晶を使用して屈折率を変化させて焦点を合わせる老眼眼鏡研究</vt:lpstr>
      <vt:lpstr>現在しているの仕事  ③熱処理をしてmetalの間に絶縁体を作る界面酸化研究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2018-01-03T03:34:48.000</dcterms:created>
  <dc:creator>AutoBVT</dc:creator>
  <cp:lastModifiedBy>c6286</cp:lastModifiedBy>
  <dcterms:modified xsi:type="dcterms:W3CDTF">2018-01-11T12:57:53.701</dcterms:modified>
  <cp:revision>52</cp:revision>
  <dc:title>Introduction to Hoseo University</dc:title>
  <cp:version>0906.0100.01</cp:version>
</cp:coreProperties>
</file>