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8" r:id="rId2"/>
    <p:sldId id="268" r:id="rId3"/>
    <p:sldId id="269" r:id="rId4"/>
    <p:sldId id="270" r:id="rId5"/>
    <p:sldId id="274" r:id="rId6"/>
    <p:sldId id="275" r:id="rId7"/>
    <p:sldId id="276" r:id="rId8"/>
    <p:sldId id="279" r:id="rId9"/>
    <p:sldId id="277" r:id="rId10"/>
    <p:sldId id="278" r:id="rId11"/>
    <p:sldId id="273" r:id="rId12"/>
    <p:sldId id="27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pos="204" userDrawn="1">
          <p15:clr>
            <a:srgbClr val="A4A3A4"/>
          </p15:clr>
        </p15:guide>
        <p15:guide id="4" pos="5556" userDrawn="1">
          <p15:clr>
            <a:srgbClr val="A4A3A4"/>
          </p15:clr>
        </p15:guide>
        <p15:guide id="5" orient="horz" pos="210" userDrawn="1">
          <p15:clr>
            <a:srgbClr val="A4A3A4"/>
          </p15:clr>
        </p15:guide>
        <p15:guide id="6" orient="horz" pos="4088" userDrawn="1">
          <p15:clr>
            <a:srgbClr val="A4A3A4"/>
          </p15:clr>
        </p15:guide>
        <p15:guide id="7" orient="horz" pos="2160" userDrawn="1">
          <p15:clr>
            <a:srgbClr val="A4A3A4"/>
          </p15:clr>
        </p15:guide>
        <p15:guide id="8" orient="horz" pos="6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BD2"/>
    <a:srgbClr val="B1D1CE"/>
    <a:srgbClr val="D58584"/>
    <a:srgbClr val="658762"/>
    <a:srgbClr val="F6BBBF"/>
    <a:srgbClr val="E1F2EA"/>
    <a:srgbClr val="F86B74"/>
    <a:srgbClr val="43435B"/>
    <a:srgbClr val="948777"/>
    <a:srgbClr val="977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87004" autoAdjust="0"/>
  </p:normalViewPr>
  <p:slideViewPr>
    <p:cSldViewPr>
      <p:cViewPr varScale="1">
        <p:scale>
          <a:sx n="97" d="100"/>
          <a:sy n="97" d="100"/>
        </p:scale>
        <p:origin x="1080" y="78"/>
      </p:cViewPr>
      <p:guideLst>
        <p:guide pos="2880"/>
        <p:guide pos="204"/>
        <p:guide pos="5556"/>
        <p:guide orient="horz" pos="210"/>
        <p:guide orient="horz" pos="4088"/>
        <p:guide orient="horz" pos="2160"/>
        <p:guide orient="horz" pos="663"/>
      </p:guideLst>
    </p:cSldViewPr>
  </p:slideViewPr>
  <p:notesTextViewPr>
    <p:cViewPr>
      <p:scale>
        <a:sx n="1" d="1"/>
        <a:sy n="1" d="1"/>
      </p:scale>
      <p:origin x="0" y="-432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48149;&#49457;&#48124;\2017\STRETCHABLE\compensation%20data\stretchable%20&#54868;&#49548;&#54924;&#47196;%20&#45936;&#51060;&#5355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48149;&#49457;&#48124;\2017\STRETCHABLE\compensation%20data\stretchable%20&#54868;&#49548;&#54924;&#47196;%20&#45936;&#51060;&#53552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48149;&#49457;&#48124;\2017\STRETCHABLE\compensation%20data\stretchable%20&#54868;&#49548;&#54924;&#47196;%20&#45936;&#51060;&#53552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ko-KR"/>
              <a:t>I</a:t>
            </a:r>
            <a:r>
              <a:rPr lang="en-US" altLang="ko-KR" baseline="-25000"/>
              <a:t>OLED</a:t>
            </a:r>
            <a:r>
              <a:rPr lang="en-US" altLang="ko-KR" baseline="0"/>
              <a:t> &amp; I</a:t>
            </a:r>
            <a:r>
              <a:rPr lang="en-US" altLang="ko-KR" baseline="-25000"/>
              <a:t>STRETCHING</a:t>
            </a:r>
            <a:endParaRPr lang="ko-KR" altLang="en-US" baseline="-250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기술교류회!$C$3</c:f>
              <c:strCache>
                <c:ptCount val="1"/>
                <c:pt idx="0">
                  <c:v>I(OLED)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기술교류회!$B$4:$B$3722</c:f>
              <c:numCache>
                <c:formatCode>0.00E+00</c:formatCode>
                <c:ptCount val="3719"/>
                <c:pt idx="0">
                  <c:v>0</c:v>
                </c:pt>
                <c:pt idx="1">
                  <c:v>1E-8</c:v>
                </c:pt>
                <c:pt idx="2">
                  <c:v>2E-8</c:v>
                </c:pt>
                <c:pt idx="3">
                  <c:v>4.0000338554380003E-8</c:v>
                </c:pt>
                <c:pt idx="4">
                  <c:v>8.000101566315E-8</c:v>
                </c:pt>
                <c:pt idx="5">
                  <c:v>1.6000236988070001E-7</c:v>
                </c:pt>
                <c:pt idx="6">
                  <c:v>3.2000507831569998E-7</c:v>
                </c:pt>
                <c:pt idx="7">
                  <c:v>6.4001049518589998E-7</c:v>
                </c:pt>
                <c:pt idx="8">
                  <c:v>1.000000006E-6</c:v>
                </c:pt>
                <c:pt idx="9">
                  <c:v>1.0544011652859999E-6</c:v>
                </c:pt>
                <c:pt idx="10">
                  <c:v>1.163203483859E-6</c:v>
                </c:pt>
                <c:pt idx="11">
                  <c:v>1.26918054227E-6</c:v>
                </c:pt>
                <c:pt idx="12">
                  <c:v>1.377160316745E-6</c:v>
                </c:pt>
                <c:pt idx="13">
                  <c:v>1.5931198656950001E-6</c:v>
                </c:pt>
                <c:pt idx="14">
                  <c:v>2.0000000060000001E-6</c:v>
                </c:pt>
                <c:pt idx="15">
                  <c:v>2.0431919157899999E-6</c:v>
                </c:pt>
                <c:pt idx="16">
                  <c:v>2.1295709669989998E-6</c:v>
                </c:pt>
                <c:pt idx="17">
                  <c:v>2.3023290694160002E-6</c:v>
                </c:pt>
                <c:pt idx="18">
                  <c:v>2.624718672077E-6</c:v>
                </c:pt>
                <c:pt idx="19">
                  <c:v>3.072564131061E-6</c:v>
                </c:pt>
                <c:pt idx="20">
                  <c:v>3.8346452773010003E-6</c:v>
                </c:pt>
                <c:pt idx="21">
                  <c:v>4.8346681654850001E-6</c:v>
                </c:pt>
                <c:pt idx="22">
                  <c:v>5.8346910536679997E-6</c:v>
                </c:pt>
                <c:pt idx="23">
                  <c:v>6.8347139418520004E-6</c:v>
                </c:pt>
                <c:pt idx="24">
                  <c:v>7.8347368300359994E-6</c:v>
                </c:pt>
                <c:pt idx="25">
                  <c:v>8.8347597182190007E-6</c:v>
                </c:pt>
                <c:pt idx="26">
                  <c:v>9.8347826064029997E-6</c:v>
                </c:pt>
                <c:pt idx="27">
                  <c:v>1.0834805494590001E-5</c:v>
                </c:pt>
                <c:pt idx="28">
                  <c:v>1.183482838277E-5</c:v>
                </c:pt>
                <c:pt idx="29">
                  <c:v>1.2834851270949999E-5</c:v>
                </c:pt>
                <c:pt idx="30">
                  <c:v>1.383487415914E-5</c:v>
                </c:pt>
                <c:pt idx="31">
                  <c:v>1.483489704732E-5</c:v>
                </c:pt>
                <c:pt idx="32">
                  <c:v>1.5834919935500001E-5</c:v>
                </c:pt>
                <c:pt idx="33">
                  <c:v>1.6834942823689999E-5</c:v>
                </c:pt>
                <c:pt idx="34">
                  <c:v>1.7834965711870001E-5</c:v>
                </c:pt>
                <c:pt idx="35">
                  <c:v>1.8834988600059999E-5</c:v>
                </c:pt>
                <c:pt idx="36">
                  <c:v>1.9835011488239998E-5</c:v>
                </c:pt>
                <c:pt idx="37">
                  <c:v>2.0835034376420001E-5</c:v>
                </c:pt>
                <c:pt idx="38">
                  <c:v>2.1835057264609999E-5</c:v>
                </c:pt>
                <c:pt idx="39">
                  <c:v>2.2835080152790001E-5</c:v>
                </c:pt>
                <c:pt idx="40">
                  <c:v>2.3835103040970001E-5</c:v>
                </c:pt>
                <c:pt idx="41">
                  <c:v>2.4835125929159999E-5</c:v>
                </c:pt>
                <c:pt idx="42">
                  <c:v>2.5835148817340001E-5</c:v>
                </c:pt>
                <c:pt idx="43">
                  <c:v>2.6835171705520001E-5</c:v>
                </c:pt>
                <c:pt idx="44">
                  <c:v>2.7835194593709998E-5</c:v>
                </c:pt>
                <c:pt idx="45">
                  <c:v>2.8835217481890001E-5</c:v>
                </c:pt>
                <c:pt idx="46">
                  <c:v>2.983524037007E-5</c:v>
                </c:pt>
                <c:pt idx="47">
                  <c:v>3.0000000005999999E-5</c:v>
                </c:pt>
                <c:pt idx="48">
                  <c:v>3.0004032260220001E-5</c:v>
                </c:pt>
                <c:pt idx="49">
                  <c:v>3.001209676866E-5</c:v>
                </c:pt>
                <c:pt idx="50">
                  <c:v>3.002822578553E-5</c:v>
                </c:pt>
                <c:pt idx="51">
                  <c:v>3.0060483819290001E-5</c:v>
                </c:pt>
                <c:pt idx="52">
                  <c:v>3.010363162164E-5</c:v>
                </c:pt>
                <c:pt idx="53">
                  <c:v>3.0143846875470002E-5</c:v>
                </c:pt>
                <c:pt idx="54">
                  <c:v>3.0189742451949999E-5</c:v>
                </c:pt>
                <c:pt idx="55">
                  <c:v>3.0223800545970001E-5</c:v>
                </c:pt>
                <c:pt idx="56">
                  <c:v>3.026037991647E-5</c:v>
                </c:pt>
                <c:pt idx="57">
                  <c:v>3.029022992257E-5</c:v>
                </c:pt>
                <c:pt idx="58">
                  <c:v>3.03199338973E-5</c:v>
                </c:pt>
                <c:pt idx="59">
                  <c:v>3.0373798614780001E-5</c:v>
                </c:pt>
                <c:pt idx="60">
                  <c:v>3.0481528049749998E-5</c:v>
                </c:pt>
                <c:pt idx="61">
                  <c:v>3.062553287152E-5</c:v>
                </c:pt>
                <c:pt idx="62">
                  <c:v>3.0857514148989998E-5</c:v>
                </c:pt>
                <c:pt idx="63">
                  <c:v>3.1000000006000003E-5</c:v>
                </c:pt>
                <c:pt idx="64">
                  <c:v>3.1025029188430002E-5</c:v>
                </c:pt>
                <c:pt idx="65">
                  <c:v>3.1075085169120003E-5</c:v>
                </c:pt>
                <c:pt idx="66">
                  <c:v>3.1175197130480002E-5</c:v>
                </c:pt>
                <c:pt idx="67">
                  <c:v>3.1375421053210002E-5</c:v>
                </c:pt>
                <c:pt idx="68">
                  <c:v>3.1775868898670001E-5</c:v>
                </c:pt>
                <c:pt idx="69">
                  <c:v>3.257676458959E-5</c:v>
                </c:pt>
                <c:pt idx="70">
                  <c:v>3.3576787477770002E-5</c:v>
                </c:pt>
                <c:pt idx="71">
                  <c:v>3.4576810365949998E-5</c:v>
                </c:pt>
                <c:pt idx="72">
                  <c:v>3.5576833254140003E-5</c:v>
                </c:pt>
                <c:pt idx="73">
                  <c:v>3.6576856142319999E-5</c:v>
                </c:pt>
                <c:pt idx="74">
                  <c:v>3.7576879030510003E-5</c:v>
                </c:pt>
                <c:pt idx="75">
                  <c:v>3.8576901918689999E-5</c:v>
                </c:pt>
                <c:pt idx="76">
                  <c:v>3.9576924806870002E-5</c:v>
                </c:pt>
                <c:pt idx="77">
                  <c:v>4.057694769506E-5</c:v>
                </c:pt>
                <c:pt idx="78">
                  <c:v>4.1576970583240002E-5</c:v>
                </c:pt>
                <c:pt idx="79">
                  <c:v>4.2576993471419998E-5</c:v>
                </c:pt>
                <c:pt idx="80">
                  <c:v>4.3577016359610003E-5</c:v>
                </c:pt>
                <c:pt idx="81">
                  <c:v>4.4577039247789999E-5</c:v>
                </c:pt>
                <c:pt idx="82">
                  <c:v>4.5577062135970002E-5</c:v>
                </c:pt>
                <c:pt idx="83">
                  <c:v>4.6577085024159999E-5</c:v>
                </c:pt>
                <c:pt idx="84">
                  <c:v>4.7577107912340002E-5</c:v>
                </c:pt>
                <c:pt idx="85">
                  <c:v>4.857713080053E-5</c:v>
                </c:pt>
                <c:pt idx="86">
                  <c:v>4.9577153688710002E-5</c:v>
                </c:pt>
                <c:pt idx="87">
                  <c:v>5.0577176576889998E-5</c:v>
                </c:pt>
                <c:pt idx="88">
                  <c:v>5.1577199465080003E-5</c:v>
                </c:pt>
                <c:pt idx="89">
                  <c:v>5.2577222353259999E-5</c:v>
                </c:pt>
                <c:pt idx="90">
                  <c:v>5.3577245241440002E-5</c:v>
                </c:pt>
                <c:pt idx="91">
                  <c:v>5.4577268129629999E-5</c:v>
                </c:pt>
                <c:pt idx="92">
                  <c:v>5.5577291017810002E-5</c:v>
                </c:pt>
                <c:pt idx="93">
                  <c:v>5.6577313905989998E-5</c:v>
                </c:pt>
                <c:pt idx="94">
                  <c:v>5.7577336794180003E-5</c:v>
                </c:pt>
                <c:pt idx="95">
                  <c:v>5.8577359682359998E-5</c:v>
                </c:pt>
                <c:pt idx="96">
                  <c:v>5.9577382570540001E-5</c:v>
                </c:pt>
                <c:pt idx="97">
                  <c:v>6.0577405458729999E-5</c:v>
                </c:pt>
                <c:pt idx="98">
                  <c:v>6.1577428346909995E-5</c:v>
                </c:pt>
                <c:pt idx="99">
                  <c:v>6.2577451235100006E-5</c:v>
                </c:pt>
                <c:pt idx="100">
                  <c:v>6.3577474123280002E-5</c:v>
                </c:pt>
                <c:pt idx="101">
                  <c:v>6.4577497011459998E-5</c:v>
                </c:pt>
                <c:pt idx="102">
                  <c:v>6.5577519899649996E-5</c:v>
                </c:pt>
                <c:pt idx="103">
                  <c:v>6.6577542787830005E-5</c:v>
                </c:pt>
                <c:pt idx="104">
                  <c:v>6.7577565676010001E-5</c:v>
                </c:pt>
                <c:pt idx="105">
                  <c:v>6.8577588564199999E-5</c:v>
                </c:pt>
                <c:pt idx="106">
                  <c:v>6.9577611452379995E-5</c:v>
                </c:pt>
                <c:pt idx="107">
                  <c:v>7.0577634340560004E-5</c:v>
                </c:pt>
                <c:pt idx="108">
                  <c:v>7.1577657228750002E-5</c:v>
                </c:pt>
                <c:pt idx="109">
                  <c:v>7.2577680116929998E-5</c:v>
                </c:pt>
                <c:pt idx="110">
                  <c:v>7.3577703005109994E-5</c:v>
                </c:pt>
                <c:pt idx="111">
                  <c:v>7.4577725893300005E-5</c:v>
                </c:pt>
                <c:pt idx="112">
                  <c:v>7.5577748781480001E-5</c:v>
                </c:pt>
                <c:pt idx="113">
                  <c:v>7.6577771669669999E-5</c:v>
                </c:pt>
                <c:pt idx="114">
                  <c:v>7.7577794557849995E-5</c:v>
                </c:pt>
                <c:pt idx="115">
                  <c:v>7.8577817446030004E-5</c:v>
                </c:pt>
                <c:pt idx="116">
                  <c:v>7.9577840334220002E-5</c:v>
                </c:pt>
                <c:pt idx="117">
                  <c:v>8.0577863222399998E-5</c:v>
                </c:pt>
                <c:pt idx="118">
                  <c:v>8.1577886110579994E-5</c:v>
                </c:pt>
                <c:pt idx="119">
                  <c:v>8.2577908998770005E-5</c:v>
                </c:pt>
                <c:pt idx="120">
                  <c:v>8.3577931886950001E-5</c:v>
                </c:pt>
                <c:pt idx="121">
                  <c:v>8.4577954775129997E-5</c:v>
                </c:pt>
                <c:pt idx="122">
                  <c:v>8.5577977663319995E-5</c:v>
                </c:pt>
                <c:pt idx="123">
                  <c:v>8.6578000551500005E-5</c:v>
                </c:pt>
                <c:pt idx="124">
                  <c:v>8.7578023439690002E-5</c:v>
                </c:pt>
                <c:pt idx="125">
                  <c:v>8.8578046327869998E-5</c:v>
                </c:pt>
                <c:pt idx="126">
                  <c:v>8.9578069216049994E-5</c:v>
                </c:pt>
                <c:pt idx="127">
                  <c:v>9.0578092104240005E-5</c:v>
                </c:pt>
                <c:pt idx="128">
                  <c:v>9.1578114992420001E-5</c:v>
                </c:pt>
                <c:pt idx="129">
                  <c:v>9.2578137880599997E-5</c:v>
                </c:pt>
                <c:pt idx="130">
                  <c:v>9.3578160768789995E-5</c:v>
                </c:pt>
                <c:pt idx="131">
                  <c:v>9.4578183656970005E-5</c:v>
                </c:pt>
                <c:pt idx="132">
                  <c:v>9.5578206545150001E-5</c:v>
                </c:pt>
                <c:pt idx="133">
                  <c:v>9.6578229433339998E-5</c:v>
                </c:pt>
                <c:pt idx="134">
                  <c:v>9.7578252321519994E-5</c:v>
                </c:pt>
                <c:pt idx="135">
                  <c:v>9.8578275209700004E-5</c:v>
                </c:pt>
                <c:pt idx="136">
                  <c:v>9.9578298097890001E-5</c:v>
                </c:pt>
                <c:pt idx="137">
                  <c:v>1.005783209861E-4</c:v>
                </c:pt>
                <c:pt idx="138">
                  <c:v>1.015783438743E-4</c:v>
                </c:pt>
                <c:pt idx="139">
                  <c:v>1.025783667624E-4</c:v>
                </c:pt>
                <c:pt idx="140">
                  <c:v>1.035783896506E-4</c:v>
                </c:pt>
                <c:pt idx="141">
                  <c:v>1.045784125388E-4</c:v>
                </c:pt>
                <c:pt idx="142">
                  <c:v>1.05578435427E-4</c:v>
                </c:pt>
                <c:pt idx="143">
                  <c:v>1.065784583152E-4</c:v>
                </c:pt>
                <c:pt idx="144">
                  <c:v>1.0757848120339999E-4</c:v>
                </c:pt>
                <c:pt idx="145">
                  <c:v>1.085785040915E-4</c:v>
                </c:pt>
                <c:pt idx="146">
                  <c:v>1.095785269797E-4</c:v>
                </c:pt>
                <c:pt idx="147">
                  <c:v>1.1000000000600001E-4</c:v>
                </c:pt>
                <c:pt idx="148">
                  <c:v>1.100073008299E-4</c:v>
                </c:pt>
                <c:pt idx="149">
                  <c:v>1.1002190247780001E-4</c:v>
                </c:pt>
                <c:pt idx="150">
                  <c:v>1.1005110577350001E-4</c:v>
                </c:pt>
                <c:pt idx="151">
                  <c:v>1.100822074771E-4</c:v>
                </c:pt>
                <c:pt idx="152">
                  <c:v>1.101162417293E-4</c:v>
                </c:pt>
                <c:pt idx="153">
                  <c:v>1.1015320853E-4</c:v>
                </c:pt>
                <c:pt idx="154">
                  <c:v>1.1019342974429999E-4</c:v>
                </c:pt>
                <c:pt idx="155">
                  <c:v>1.102293951869E-4</c:v>
                </c:pt>
                <c:pt idx="156">
                  <c:v>1.1026589707139999E-4</c:v>
                </c:pt>
                <c:pt idx="157">
                  <c:v>1.102998836399E-4</c:v>
                </c:pt>
                <c:pt idx="158">
                  <c:v>1.103305621505E-4</c:v>
                </c:pt>
                <c:pt idx="159">
                  <c:v>1.103888733745E-4</c:v>
                </c:pt>
                <c:pt idx="160">
                  <c:v>1.105054958225E-4</c:v>
                </c:pt>
                <c:pt idx="161">
                  <c:v>1.106503589511E-4</c:v>
                </c:pt>
                <c:pt idx="162">
                  <c:v>1.108519657016E-4</c:v>
                </c:pt>
                <c:pt idx="163">
                  <c:v>1.11000000006E-4</c:v>
                </c:pt>
                <c:pt idx="164">
                  <c:v>1.110241565764E-4</c:v>
                </c:pt>
                <c:pt idx="165">
                  <c:v>1.11056784159E-4</c:v>
                </c:pt>
                <c:pt idx="166">
                  <c:v>1.111220393241E-4</c:v>
                </c:pt>
                <c:pt idx="167">
                  <c:v>1.1125254965430001E-4</c:v>
                </c:pt>
                <c:pt idx="168">
                  <c:v>1.114593539298E-4</c:v>
                </c:pt>
                <c:pt idx="169">
                  <c:v>1.1157199478749999E-4</c:v>
                </c:pt>
                <c:pt idx="170">
                  <c:v>1.116731796325E-4</c:v>
                </c:pt>
                <c:pt idx="171">
                  <c:v>1.1176270580890001E-4</c:v>
                </c:pt>
                <c:pt idx="172">
                  <c:v>1.118076179088E-4</c:v>
                </c:pt>
                <c:pt idx="173">
                  <c:v>1.118317756713E-4</c:v>
                </c:pt>
                <c:pt idx="174">
                  <c:v>1.1185689902909999E-4</c:v>
                </c:pt>
                <c:pt idx="175">
                  <c:v>1.1189788318279999E-4</c:v>
                </c:pt>
                <c:pt idx="176">
                  <c:v>1.119565222323E-4</c:v>
                </c:pt>
                <c:pt idx="177">
                  <c:v>1.12000000006E-4</c:v>
                </c:pt>
                <c:pt idx="178">
                  <c:v>1.12008674866E-4</c:v>
                </c:pt>
                <c:pt idx="179">
                  <c:v>1.120246667922E-4</c:v>
                </c:pt>
                <c:pt idx="180">
                  <c:v>1.1205665064460001E-4</c:v>
                </c:pt>
                <c:pt idx="181">
                  <c:v>1.1212061834939999E-4</c:v>
                </c:pt>
                <c:pt idx="182">
                  <c:v>1.122485537589E-4</c:v>
                </c:pt>
                <c:pt idx="183">
                  <c:v>1.124845881522E-4</c:v>
                </c:pt>
                <c:pt idx="184">
                  <c:v>1.1275156927710001E-4</c:v>
                </c:pt>
                <c:pt idx="185">
                  <c:v>1.132151503623E-4</c:v>
                </c:pt>
                <c:pt idx="186">
                  <c:v>1.136399645865E-4</c:v>
                </c:pt>
                <c:pt idx="187">
                  <c:v>1.1448959303499999E-4</c:v>
                </c:pt>
                <c:pt idx="188">
                  <c:v>1.1548961592319999E-4</c:v>
                </c:pt>
                <c:pt idx="189">
                  <c:v>1.1648963881140001E-4</c:v>
                </c:pt>
                <c:pt idx="190">
                  <c:v>1.1748966169960001E-4</c:v>
                </c:pt>
                <c:pt idx="191">
                  <c:v>1.1848968458780001E-4</c:v>
                </c:pt>
                <c:pt idx="192">
                  <c:v>1.194897074759E-4</c:v>
                </c:pt>
                <c:pt idx="193">
                  <c:v>1.204897303641E-4</c:v>
                </c:pt>
                <c:pt idx="194">
                  <c:v>1.214897532523E-4</c:v>
                </c:pt>
                <c:pt idx="195">
                  <c:v>1.224897761405E-4</c:v>
                </c:pt>
                <c:pt idx="196">
                  <c:v>1.2348979902870001E-4</c:v>
                </c:pt>
                <c:pt idx="197">
                  <c:v>1.244898219169E-4</c:v>
                </c:pt>
                <c:pt idx="198">
                  <c:v>1.2548984480499999E-4</c:v>
                </c:pt>
                <c:pt idx="199">
                  <c:v>1.2648986769320001E-4</c:v>
                </c:pt>
                <c:pt idx="200">
                  <c:v>1.2748989058139999E-4</c:v>
                </c:pt>
                <c:pt idx="201">
                  <c:v>1.2848991346960001E-4</c:v>
                </c:pt>
                <c:pt idx="202">
                  <c:v>1.2948993635779999E-4</c:v>
                </c:pt>
                <c:pt idx="203">
                  <c:v>1.30489959246E-4</c:v>
                </c:pt>
                <c:pt idx="204">
                  <c:v>1.314899821341E-4</c:v>
                </c:pt>
                <c:pt idx="205">
                  <c:v>1.3249000502230001E-4</c:v>
                </c:pt>
                <c:pt idx="206">
                  <c:v>1.334900279105E-4</c:v>
                </c:pt>
                <c:pt idx="207">
                  <c:v>1.3449005079870001E-4</c:v>
                </c:pt>
                <c:pt idx="208">
                  <c:v>1.354900736869E-4</c:v>
                </c:pt>
                <c:pt idx="209">
                  <c:v>1.3649009657510001E-4</c:v>
                </c:pt>
                <c:pt idx="210">
                  <c:v>1.3749011946320001E-4</c:v>
                </c:pt>
                <c:pt idx="211">
                  <c:v>1.3849014235139999E-4</c:v>
                </c:pt>
                <c:pt idx="212">
                  <c:v>1.3949016523960001E-4</c:v>
                </c:pt>
                <c:pt idx="213">
                  <c:v>1.4049018812779999E-4</c:v>
                </c:pt>
                <c:pt idx="214">
                  <c:v>1.41490211016E-4</c:v>
                </c:pt>
                <c:pt idx="215">
                  <c:v>1.4249023390419999E-4</c:v>
                </c:pt>
                <c:pt idx="216">
                  <c:v>1.4349025679230001E-4</c:v>
                </c:pt>
                <c:pt idx="217">
                  <c:v>1.444902796805E-4</c:v>
                </c:pt>
                <c:pt idx="218">
                  <c:v>1.4549030256870001E-4</c:v>
                </c:pt>
                <c:pt idx="219">
                  <c:v>1.464903254569E-4</c:v>
                </c:pt>
                <c:pt idx="220">
                  <c:v>1.4749034834510001E-4</c:v>
                </c:pt>
                <c:pt idx="221">
                  <c:v>1.484903712333E-4</c:v>
                </c:pt>
                <c:pt idx="222">
                  <c:v>1.4949039412139999E-4</c:v>
                </c:pt>
                <c:pt idx="223">
                  <c:v>1.5049041700960001E-4</c:v>
                </c:pt>
                <c:pt idx="224">
                  <c:v>1.5149043989779999E-4</c:v>
                </c:pt>
                <c:pt idx="225">
                  <c:v>1.52490462786E-4</c:v>
                </c:pt>
                <c:pt idx="226">
                  <c:v>1.5349048567419999E-4</c:v>
                </c:pt>
                <c:pt idx="227">
                  <c:v>1.544905085624E-4</c:v>
                </c:pt>
                <c:pt idx="228">
                  <c:v>1.554905314505E-4</c:v>
                </c:pt>
                <c:pt idx="229">
                  <c:v>1.5649055433870001E-4</c:v>
                </c:pt>
                <c:pt idx="230">
                  <c:v>1.574905772269E-4</c:v>
                </c:pt>
                <c:pt idx="231">
                  <c:v>1.5849060011510001E-4</c:v>
                </c:pt>
                <c:pt idx="232">
                  <c:v>1.594906230033E-4</c:v>
                </c:pt>
                <c:pt idx="233">
                  <c:v>1.6049064589150001E-4</c:v>
                </c:pt>
                <c:pt idx="234">
                  <c:v>1.614906687797E-4</c:v>
                </c:pt>
                <c:pt idx="235">
                  <c:v>1.6249069166779999E-4</c:v>
                </c:pt>
                <c:pt idx="236">
                  <c:v>1.63490714556E-4</c:v>
                </c:pt>
                <c:pt idx="237">
                  <c:v>1.6449073744419999E-4</c:v>
                </c:pt>
                <c:pt idx="238">
                  <c:v>1.654907603324E-4</c:v>
                </c:pt>
                <c:pt idx="239">
                  <c:v>1.6649078322059999E-4</c:v>
                </c:pt>
                <c:pt idx="240">
                  <c:v>1.674908061088E-4</c:v>
                </c:pt>
                <c:pt idx="241">
                  <c:v>1.684908289969E-4</c:v>
                </c:pt>
                <c:pt idx="242">
                  <c:v>1.6949085188510001E-4</c:v>
                </c:pt>
                <c:pt idx="243">
                  <c:v>1.704908747733E-4</c:v>
                </c:pt>
                <c:pt idx="244">
                  <c:v>1.7149089766150001E-4</c:v>
                </c:pt>
                <c:pt idx="245">
                  <c:v>1.724909205497E-4</c:v>
                </c:pt>
                <c:pt idx="246">
                  <c:v>1.7349094343790001E-4</c:v>
                </c:pt>
                <c:pt idx="247">
                  <c:v>1.74490966326E-4</c:v>
                </c:pt>
                <c:pt idx="248">
                  <c:v>1.7549098921419999E-4</c:v>
                </c:pt>
                <c:pt idx="249">
                  <c:v>1.764910121024E-4</c:v>
                </c:pt>
                <c:pt idx="250">
                  <c:v>1.7749103499059999E-4</c:v>
                </c:pt>
                <c:pt idx="251">
                  <c:v>1.784910578788E-4</c:v>
                </c:pt>
                <c:pt idx="252">
                  <c:v>1.7949108076699999E-4</c:v>
                </c:pt>
                <c:pt idx="253">
                  <c:v>1.8049110365510001E-4</c:v>
                </c:pt>
                <c:pt idx="254">
                  <c:v>1.814911265433E-4</c:v>
                </c:pt>
                <c:pt idx="255">
                  <c:v>1.8249114943150001E-4</c:v>
                </c:pt>
                <c:pt idx="256">
                  <c:v>1.8349117231969999E-4</c:v>
                </c:pt>
                <c:pt idx="257">
                  <c:v>1.8449119520790001E-4</c:v>
                </c:pt>
                <c:pt idx="258">
                  <c:v>1.8549121809609999E-4</c:v>
                </c:pt>
                <c:pt idx="259">
                  <c:v>1.8649124098419999E-4</c:v>
                </c:pt>
                <c:pt idx="260">
                  <c:v>1.874912638724E-4</c:v>
                </c:pt>
                <c:pt idx="261">
                  <c:v>1.8849128676059999E-4</c:v>
                </c:pt>
                <c:pt idx="262">
                  <c:v>1.894913096488E-4</c:v>
                </c:pt>
                <c:pt idx="263">
                  <c:v>1.9000000000600001E-4</c:v>
                </c:pt>
                <c:pt idx="264">
                  <c:v>1.9000852198010001E-4</c:v>
                </c:pt>
                <c:pt idx="265">
                  <c:v>1.9002556592829999E-4</c:v>
                </c:pt>
                <c:pt idx="266">
                  <c:v>1.900596538246E-4</c:v>
                </c:pt>
                <c:pt idx="267">
                  <c:v>1.9009720475079999E-4</c:v>
                </c:pt>
                <c:pt idx="268">
                  <c:v>1.9013557822110001E-4</c:v>
                </c:pt>
                <c:pt idx="269">
                  <c:v>1.901812472999E-4</c:v>
                </c:pt>
                <c:pt idx="270">
                  <c:v>1.9021782667040001E-4</c:v>
                </c:pt>
                <c:pt idx="271">
                  <c:v>1.9025873929859999E-4</c:v>
                </c:pt>
                <c:pt idx="272">
                  <c:v>1.9029547364120001E-4</c:v>
                </c:pt>
                <c:pt idx="273">
                  <c:v>1.9033841282730001E-4</c:v>
                </c:pt>
                <c:pt idx="274">
                  <c:v>1.9041803271179999E-4</c:v>
                </c:pt>
                <c:pt idx="275">
                  <c:v>1.904987612427E-4</c:v>
                </c:pt>
                <c:pt idx="276">
                  <c:v>1.906602183044E-4</c:v>
                </c:pt>
                <c:pt idx="277">
                  <c:v>1.9086149126890001E-4</c:v>
                </c:pt>
                <c:pt idx="278">
                  <c:v>1.9100000000600001E-4</c:v>
                </c:pt>
                <c:pt idx="279">
                  <c:v>1.9100868142249999E-4</c:v>
                </c:pt>
                <c:pt idx="280">
                  <c:v>1.9102604425549999E-4</c:v>
                </c:pt>
                <c:pt idx="281">
                  <c:v>1.910607699216E-4</c:v>
                </c:pt>
                <c:pt idx="282">
                  <c:v>1.9113022125370001E-4</c:v>
                </c:pt>
                <c:pt idx="283">
                  <c:v>1.9125648773319999E-4</c:v>
                </c:pt>
                <c:pt idx="284">
                  <c:v>1.914413336575E-4</c:v>
                </c:pt>
                <c:pt idx="285">
                  <c:v>1.9154661930210001E-4</c:v>
                </c:pt>
                <c:pt idx="286">
                  <c:v>1.9166094101080001E-4</c:v>
                </c:pt>
                <c:pt idx="287">
                  <c:v>1.9174121654630001E-4</c:v>
                </c:pt>
                <c:pt idx="288">
                  <c:v>1.9178510940669999E-4</c:v>
                </c:pt>
                <c:pt idx="289">
                  <c:v>1.9180930889249999E-4</c:v>
                </c:pt>
                <c:pt idx="290">
                  <c:v>1.9183788037899999E-4</c:v>
                </c:pt>
                <c:pt idx="291">
                  <c:v>1.918651286424E-4</c:v>
                </c:pt>
                <c:pt idx="292">
                  <c:v>1.918971005738E-4</c:v>
                </c:pt>
                <c:pt idx="293">
                  <c:v>1.9196104443669999E-4</c:v>
                </c:pt>
                <c:pt idx="294">
                  <c:v>1.9200000000600001E-4</c:v>
                </c:pt>
                <c:pt idx="295">
                  <c:v>1.9200695109969999E-4</c:v>
                </c:pt>
                <c:pt idx="296">
                  <c:v>1.9202085388309999E-4</c:v>
                </c:pt>
                <c:pt idx="297">
                  <c:v>1.9204865944989999E-4</c:v>
                </c:pt>
                <c:pt idx="298">
                  <c:v>1.9210427058339999E-4</c:v>
                </c:pt>
                <c:pt idx="299">
                  <c:v>1.9221549285059999E-4</c:v>
                </c:pt>
                <c:pt idx="300">
                  <c:v>1.9243793738490001E-4</c:v>
                </c:pt>
                <c:pt idx="301">
                  <c:v>1.926985288918E-4</c:v>
                </c:pt>
                <c:pt idx="302">
                  <c:v>1.9305148375630001E-4</c:v>
                </c:pt>
                <c:pt idx="303">
                  <c:v>1.935748602212E-4</c:v>
                </c:pt>
                <c:pt idx="304">
                  <c:v>1.9455123198629999E-4</c:v>
                </c:pt>
                <c:pt idx="305">
                  <c:v>1.955512548745E-4</c:v>
                </c:pt>
                <c:pt idx="306">
                  <c:v>1.9655127776269999E-4</c:v>
                </c:pt>
                <c:pt idx="307">
                  <c:v>1.975513006509E-4</c:v>
                </c:pt>
                <c:pt idx="308">
                  <c:v>1.9855132353909999E-4</c:v>
                </c:pt>
                <c:pt idx="309">
                  <c:v>1.9955134642720001E-4</c:v>
                </c:pt>
                <c:pt idx="310">
                  <c:v>2.005513693154E-4</c:v>
                </c:pt>
                <c:pt idx="311">
                  <c:v>2.0155139220360001E-4</c:v>
                </c:pt>
                <c:pt idx="312">
                  <c:v>2.025514150918E-4</c:v>
                </c:pt>
                <c:pt idx="313">
                  <c:v>2.0355143798000001E-4</c:v>
                </c:pt>
                <c:pt idx="314">
                  <c:v>2.0455146086819999E-4</c:v>
                </c:pt>
                <c:pt idx="315">
                  <c:v>2.0555148375629999E-4</c:v>
                </c:pt>
                <c:pt idx="316">
                  <c:v>2.065515066445E-4</c:v>
                </c:pt>
                <c:pt idx="317">
                  <c:v>2.0755152953269999E-4</c:v>
                </c:pt>
                <c:pt idx="318">
                  <c:v>2.085515524209E-4</c:v>
                </c:pt>
                <c:pt idx="319">
                  <c:v>2.0955157530909999E-4</c:v>
                </c:pt>
                <c:pt idx="320">
                  <c:v>2.105515981973E-4</c:v>
                </c:pt>
                <c:pt idx="321">
                  <c:v>2.115516210854E-4</c:v>
                </c:pt>
                <c:pt idx="322">
                  <c:v>2.1255164397360001E-4</c:v>
                </c:pt>
                <c:pt idx="323">
                  <c:v>2.135516668618E-4</c:v>
                </c:pt>
                <c:pt idx="324">
                  <c:v>2.1455168975000001E-4</c:v>
                </c:pt>
                <c:pt idx="325">
                  <c:v>2.1555171263819999E-4</c:v>
                </c:pt>
                <c:pt idx="326">
                  <c:v>2.1655173552640001E-4</c:v>
                </c:pt>
                <c:pt idx="327">
                  <c:v>2.175517584145E-4</c:v>
                </c:pt>
                <c:pt idx="328">
                  <c:v>2.1855178130269999E-4</c:v>
                </c:pt>
                <c:pt idx="329">
                  <c:v>2.195518041909E-4</c:v>
                </c:pt>
                <c:pt idx="330">
                  <c:v>2.2055182707909999E-4</c:v>
                </c:pt>
                <c:pt idx="331">
                  <c:v>2.215518499673E-4</c:v>
                </c:pt>
                <c:pt idx="332">
                  <c:v>2.2255187285550001E-4</c:v>
                </c:pt>
                <c:pt idx="333">
                  <c:v>2.2355189574360001E-4</c:v>
                </c:pt>
                <c:pt idx="334">
                  <c:v>2.2455191863179999E-4</c:v>
                </c:pt>
                <c:pt idx="335">
                  <c:v>2.2555194152000001E-4</c:v>
                </c:pt>
                <c:pt idx="336">
                  <c:v>2.2655196440819999E-4</c:v>
                </c:pt>
                <c:pt idx="337">
                  <c:v>2.2755198729640001E-4</c:v>
                </c:pt>
                <c:pt idx="338">
                  <c:v>2.2855201018459999E-4</c:v>
                </c:pt>
                <c:pt idx="339">
                  <c:v>2.2955203307269999E-4</c:v>
                </c:pt>
                <c:pt idx="340">
                  <c:v>2.305520559609E-4</c:v>
                </c:pt>
                <c:pt idx="341">
                  <c:v>2.3155207884909999E-4</c:v>
                </c:pt>
                <c:pt idx="342">
                  <c:v>2.325521017373E-4</c:v>
                </c:pt>
                <c:pt idx="343">
                  <c:v>2.3355212462550001E-4</c:v>
                </c:pt>
                <c:pt idx="344">
                  <c:v>2.345521475137E-4</c:v>
                </c:pt>
                <c:pt idx="345">
                  <c:v>2.3555217040190001E-4</c:v>
                </c:pt>
                <c:pt idx="346">
                  <c:v>2.3655219329000001E-4</c:v>
                </c:pt>
                <c:pt idx="347">
                  <c:v>2.3755221617819999E-4</c:v>
                </c:pt>
                <c:pt idx="348">
                  <c:v>2.3855223906640001E-4</c:v>
                </c:pt>
                <c:pt idx="349">
                  <c:v>2.3955226195459999E-4</c:v>
                </c:pt>
                <c:pt idx="350">
                  <c:v>2.4055228484280001E-4</c:v>
                </c:pt>
                <c:pt idx="351">
                  <c:v>2.4155230773099999E-4</c:v>
                </c:pt>
                <c:pt idx="352">
                  <c:v>2.4255233061909999E-4</c:v>
                </c:pt>
                <c:pt idx="353">
                  <c:v>2.435523535073E-4</c:v>
                </c:pt>
                <c:pt idx="354">
                  <c:v>2.4455237639549999E-4</c:v>
                </c:pt>
                <c:pt idx="355">
                  <c:v>2.4555239928370003E-4</c:v>
                </c:pt>
                <c:pt idx="356">
                  <c:v>2.4655242217190001E-4</c:v>
                </c:pt>
                <c:pt idx="357">
                  <c:v>2.475524450601E-4</c:v>
                </c:pt>
                <c:pt idx="358">
                  <c:v>2.4855246794820002E-4</c:v>
                </c:pt>
                <c:pt idx="359">
                  <c:v>2.4955249083640001E-4</c:v>
                </c:pt>
                <c:pt idx="360">
                  <c:v>2.5055251372459999E-4</c:v>
                </c:pt>
                <c:pt idx="361">
                  <c:v>2.5155253661279998E-4</c:v>
                </c:pt>
                <c:pt idx="362">
                  <c:v>2.5255255950100002E-4</c:v>
                </c:pt>
                <c:pt idx="363">
                  <c:v>2.535525823892E-4</c:v>
                </c:pt>
                <c:pt idx="364">
                  <c:v>2.5455260527730003E-4</c:v>
                </c:pt>
                <c:pt idx="365">
                  <c:v>2.5555262816550001E-4</c:v>
                </c:pt>
                <c:pt idx="366">
                  <c:v>2.565526510537E-4</c:v>
                </c:pt>
                <c:pt idx="367">
                  <c:v>2.5755267394189998E-4</c:v>
                </c:pt>
                <c:pt idx="368">
                  <c:v>2.5855269683010002E-4</c:v>
                </c:pt>
                <c:pt idx="369">
                  <c:v>2.5955271971830001E-4</c:v>
                </c:pt>
                <c:pt idx="370">
                  <c:v>2.6055274260639998E-4</c:v>
                </c:pt>
                <c:pt idx="371">
                  <c:v>2.6155276549460002E-4</c:v>
                </c:pt>
                <c:pt idx="372">
                  <c:v>2.625527883828E-4</c:v>
                </c:pt>
                <c:pt idx="373">
                  <c:v>2.6355281127099999E-4</c:v>
                </c:pt>
                <c:pt idx="374">
                  <c:v>2.6455283415919998E-4</c:v>
                </c:pt>
                <c:pt idx="375">
                  <c:v>2.6555285704740002E-4</c:v>
                </c:pt>
                <c:pt idx="376">
                  <c:v>2.6655287993549999E-4</c:v>
                </c:pt>
                <c:pt idx="377">
                  <c:v>2.6755290282370003E-4</c:v>
                </c:pt>
                <c:pt idx="378">
                  <c:v>2.6855292571190001E-4</c:v>
                </c:pt>
                <c:pt idx="379">
                  <c:v>2.695529486001E-4</c:v>
                </c:pt>
                <c:pt idx="380">
                  <c:v>2.7000000000599998E-4</c:v>
                </c:pt>
                <c:pt idx="381">
                  <c:v>2.7000635535120001E-4</c:v>
                </c:pt>
                <c:pt idx="382">
                  <c:v>2.7001906604170003E-4</c:v>
                </c:pt>
                <c:pt idx="383">
                  <c:v>2.7004448742270001E-4</c:v>
                </c:pt>
                <c:pt idx="384">
                  <c:v>2.7007710904480001E-4</c:v>
                </c:pt>
                <c:pt idx="385">
                  <c:v>2.7011277050380001E-4</c:v>
                </c:pt>
                <c:pt idx="386">
                  <c:v>2.7015964955689998E-4</c:v>
                </c:pt>
                <c:pt idx="387">
                  <c:v>2.7020183772449998E-4</c:v>
                </c:pt>
                <c:pt idx="388">
                  <c:v>2.7025431365370001E-4</c:v>
                </c:pt>
                <c:pt idx="389">
                  <c:v>2.7029063672429998E-4</c:v>
                </c:pt>
                <c:pt idx="390">
                  <c:v>2.7033303350809998E-4</c:v>
                </c:pt>
                <c:pt idx="391">
                  <c:v>2.704178270758E-4</c:v>
                </c:pt>
                <c:pt idx="392">
                  <c:v>2.7050592274070002E-4</c:v>
                </c:pt>
                <c:pt idx="393">
                  <c:v>2.706268248022E-4</c:v>
                </c:pt>
                <c:pt idx="394">
                  <c:v>2.7077247471220001E-4</c:v>
                </c:pt>
                <c:pt idx="395">
                  <c:v>2.7096950382589997E-4</c:v>
                </c:pt>
                <c:pt idx="396">
                  <c:v>2.71000000006E-4</c:v>
                </c:pt>
                <c:pt idx="397">
                  <c:v>2.7100273101630002E-4</c:v>
                </c:pt>
                <c:pt idx="398">
                  <c:v>2.71008193037E-4</c:v>
                </c:pt>
                <c:pt idx="399">
                  <c:v>2.710191170782E-4</c:v>
                </c:pt>
                <c:pt idx="400">
                  <c:v>2.7104096516079998E-4</c:v>
                </c:pt>
                <c:pt idx="401">
                  <c:v>2.7108466132590002E-4</c:v>
                </c:pt>
                <c:pt idx="402">
                  <c:v>2.7117205365600002E-4</c:v>
                </c:pt>
                <c:pt idx="403">
                  <c:v>2.7131281598510003E-4</c:v>
                </c:pt>
                <c:pt idx="404">
                  <c:v>2.7145765527190001E-4</c:v>
                </c:pt>
                <c:pt idx="405">
                  <c:v>2.7156000836790002E-4</c:v>
                </c:pt>
                <c:pt idx="406">
                  <c:v>2.7161514862479997E-4</c:v>
                </c:pt>
                <c:pt idx="407">
                  <c:v>2.716760884136E-4</c:v>
                </c:pt>
                <c:pt idx="408">
                  <c:v>2.7174869879189998E-4</c:v>
                </c:pt>
                <c:pt idx="409">
                  <c:v>2.7181613548700001E-4</c:v>
                </c:pt>
                <c:pt idx="410">
                  <c:v>2.718435476631E-4</c:v>
                </c:pt>
                <c:pt idx="411">
                  <c:v>2.71872047624E-4</c:v>
                </c:pt>
                <c:pt idx="412">
                  <c:v>2.7192568584390002E-4</c:v>
                </c:pt>
                <c:pt idx="413">
                  <c:v>2.7197579546870001E-4</c:v>
                </c:pt>
                <c:pt idx="414">
                  <c:v>2.7197821592190002E-4</c:v>
                </c:pt>
                <c:pt idx="415">
                  <c:v>2.7198305656409998E-4</c:v>
                </c:pt>
                <c:pt idx="416">
                  <c:v>2.719927378485E-4</c:v>
                </c:pt>
                <c:pt idx="417">
                  <c:v>2.7200000000600003E-4</c:v>
                </c:pt>
                <c:pt idx="418">
                  <c:v>2.7200193626290001E-4</c:v>
                </c:pt>
                <c:pt idx="419">
                  <c:v>2.720058090747E-4</c:v>
                </c:pt>
                <c:pt idx="420">
                  <c:v>2.7201355469829997E-4</c:v>
                </c:pt>
                <c:pt idx="421">
                  <c:v>2.7202904594540001E-4</c:v>
                </c:pt>
                <c:pt idx="422">
                  <c:v>2.7206002843980002E-4</c:v>
                </c:pt>
                <c:pt idx="423">
                  <c:v>2.721219934285E-4</c:v>
                </c:pt>
                <c:pt idx="424">
                  <c:v>2.7224592340589998E-4</c:v>
                </c:pt>
                <c:pt idx="425">
                  <c:v>2.7249378336080001E-4</c:v>
                </c:pt>
                <c:pt idx="426">
                  <c:v>2.727442182362E-4</c:v>
                </c:pt>
                <c:pt idx="427">
                  <c:v>2.7319845331320002E-4</c:v>
                </c:pt>
                <c:pt idx="428">
                  <c:v>2.7369970453389999E-4</c:v>
                </c:pt>
                <c:pt idx="429">
                  <c:v>2.7469972742200002E-4</c:v>
                </c:pt>
                <c:pt idx="430">
                  <c:v>2.756997503102E-4</c:v>
                </c:pt>
                <c:pt idx="431">
                  <c:v>2.7669977319839999E-4</c:v>
                </c:pt>
                <c:pt idx="432">
                  <c:v>2.7769979608659997E-4</c:v>
                </c:pt>
                <c:pt idx="433">
                  <c:v>2.7869981897480001E-4</c:v>
                </c:pt>
                <c:pt idx="434">
                  <c:v>2.79699841863E-4</c:v>
                </c:pt>
                <c:pt idx="435">
                  <c:v>2.8069986475110002E-4</c:v>
                </c:pt>
                <c:pt idx="436">
                  <c:v>2.8169988763930001E-4</c:v>
                </c:pt>
                <c:pt idx="437">
                  <c:v>2.8269991052749999E-4</c:v>
                </c:pt>
                <c:pt idx="438">
                  <c:v>2.8369993341569998E-4</c:v>
                </c:pt>
                <c:pt idx="439">
                  <c:v>2.8469995630390002E-4</c:v>
                </c:pt>
                <c:pt idx="440">
                  <c:v>2.8569997919210001E-4</c:v>
                </c:pt>
                <c:pt idx="441">
                  <c:v>2.8670000208019997E-4</c:v>
                </c:pt>
                <c:pt idx="442">
                  <c:v>2.8770002496840001E-4</c:v>
                </c:pt>
                <c:pt idx="443">
                  <c:v>2.887000478566E-4</c:v>
                </c:pt>
                <c:pt idx="444">
                  <c:v>2.8970007074479999E-4</c:v>
                </c:pt>
                <c:pt idx="445">
                  <c:v>2.9070009363300003E-4</c:v>
                </c:pt>
                <c:pt idx="446">
                  <c:v>2.9170011652120001E-4</c:v>
                </c:pt>
                <c:pt idx="447">
                  <c:v>2.9270013940929998E-4</c:v>
                </c:pt>
                <c:pt idx="448">
                  <c:v>2.9370016229750002E-4</c:v>
                </c:pt>
                <c:pt idx="449">
                  <c:v>2.9470018518570001E-4</c:v>
                </c:pt>
                <c:pt idx="450">
                  <c:v>2.9570020807389999E-4</c:v>
                </c:pt>
                <c:pt idx="451">
                  <c:v>2.9670023096209998E-4</c:v>
                </c:pt>
                <c:pt idx="452">
                  <c:v>2.9770025385030002E-4</c:v>
                </c:pt>
                <c:pt idx="453">
                  <c:v>2.9870027673839999E-4</c:v>
                </c:pt>
                <c:pt idx="454">
                  <c:v>2.9970029962659997E-4</c:v>
                </c:pt>
                <c:pt idx="455">
                  <c:v>3.0070032251480001E-4</c:v>
                </c:pt>
                <c:pt idx="456">
                  <c:v>3.01700345403E-4</c:v>
                </c:pt>
                <c:pt idx="457">
                  <c:v>3.0270036829119999E-4</c:v>
                </c:pt>
                <c:pt idx="458">
                  <c:v>3.0370039117940003E-4</c:v>
                </c:pt>
                <c:pt idx="459">
                  <c:v>3.0470041406749999E-4</c:v>
                </c:pt>
                <c:pt idx="460">
                  <c:v>3.0570043695569998E-4</c:v>
                </c:pt>
                <c:pt idx="461">
                  <c:v>3.0670045984390002E-4</c:v>
                </c:pt>
                <c:pt idx="462">
                  <c:v>3.0770048273210001E-4</c:v>
                </c:pt>
                <c:pt idx="463">
                  <c:v>3.0870050562029999E-4</c:v>
                </c:pt>
                <c:pt idx="464">
                  <c:v>3.0970052850849998E-4</c:v>
                </c:pt>
                <c:pt idx="465">
                  <c:v>3.107005513966E-4</c:v>
                </c:pt>
                <c:pt idx="466">
                  <c:v>3.1170057428479999E-4</c:v>
                </c:pt>
                <c:pt idx="467">
                  <c:v>3.1270059717300003E-4</c:v>
                </c:pt>
                <c:pt idx="468">
                  <c:v>3.1370062006120001E-4</c:v>
                </c:pt>
                <c:pt idx="469">
                  <c:v>3.147006429494E-4</c:v>
                </c:pt>
                <c:pt idx="470">
                  <c:v>3.1570066583759998E-4</c:v>
                </c:pt>
                <c:pt idx="471">
                  <c:v>3.1670068872580002E-4</c:v>
                </c:pt>
                <c:pt idx="472">
                  <c:v>3.1770071161389999E-4</c:v>
                </c:pt>
                <c:pt idx="473">
                  <c:v>3.1870073450209998E-4</c:v>
                </c:pt>
                <c:pt idx="474">
                  <c:v>3.1970075739030002E-4</c:v>
                </c:pt>
                <c:pt idx="475">
                  <c:v>3.207007802785E-4</c:v>
                </c:pt>
                <c:pt idx="476">
                  <c:v>3.2170080316669999E-4</c:v>
                </c:pt>
                <c:pt idx="477">
                  <c:v>3.2270082605489998E-4</c:v>
                </c:pt>
                <c:pt idx="478">
                  <c:v>3.23700848943E-4</c:v>
                </c:pt>
                <c:pt idx="479">
                  <c:v>3.2470087183119998E-4</c:v>
                </c:pt>
                <c:pt idx="480">
                  <c:v>3.2570089471940002E-4</c:v>
                </c:pt>
                <c:pt idx="481">
                  <c:v>3.2670091760760001E-4</c:v>
                </c:pt>
                <c:pt idx="482">
                  <c:v>3.277009404958E-4</c:v>
                </c:pt>
                <c:pt idx="483">
                  <c:v>3.2870096338399998E-4</c:v>
                </c:pt>
                <c:pt idx="484">
                  <c:v>3.297009862721E-4</c:v>
                </c:pt>
                <c:pt idx="485">
                  <c:v>3.3070100916029999E-4</c:v>
                </c:pt>
                <c:pt idx="486">
                  <c:v>3.3170103204849998E-4</c:v>
                </c:pt>
                <c:pt idx="487">
                  <c:v>3.3270105493670002E-4</c:v>
                </c:pt>
                <c:pt idx="488">
                  <c:v>3.337010778249E-4</c:v>
                </c:pt>
                <c:pt idx="489">
                  <c:v>3.3470110071309999E-4</c:v>
                </c:pt>
                <c:pt idx="490">
                  <c:v>3.3570112360120001E-4</c:v>
                </c:pt>
                <c:pt idx="491">
                  <c:v>3.367011464894E-4</c:v>
                </c:pt>
                <c:pt idx="492">
                  <c:v>3.3770116937759998E-4</c:v>
                </c:pt>
                <c:pt idx="493">
                  <c:v>3.3870119226580002E-4</c:v>
                </c:pt>
                <c:pt idx="494">
                  <c:v>3.3970121515400001E-4</c:v>
                </c:pt>
                <c:pt idx="495">
                  <c:v>3.407012380422E-4</c:v>
                </c:pt>
                <c:pt idx="496">
                  <c:v>3.4170126093030002E-4</c:v>
                </c:pt>
                <c:pt idx="497">
                  <c:v>3.427012838185E-4</c:v>
                </c:pt>
                <c:pt idx="498">
                  <c:v>3.4370130670669999E-4</c:v>
                </c:pt>
                <c:pt idx="499">
                  <c:v>3.4470132959489998E-4</c:v>
                </c:pt>
                <c:pt idx="500">
                  <c:v>3.4570135248310002E-4</c:v>
                </c:pt>
                <c:pt idx="501">
                  <c:v>3.467013753713E-4</c:v>
                </c:pt>
                <c:pt idx="502">
                  <c:v>3.4770139825940002E-4</c:v>
                </c:pt>
                <c:pt idx="503">
                  <c:v>3.4870142114760001E-4</c:v>
                </c:pt>
                <c:pt idx="504">
                  <c:v>3.497014440358E-4</c:v>
                </c:pt>
                <c:pt idx="505">
                  <c:v>3.5070146692399998E-4</c:v>
                </c:pt>
                <c:pt idx="506">
                  <c:v>3.51000000006E-4</c:v>
                </c:pt>
                <c:pt idx="507">
                  <c:v>3.5100599772339998E-4</c:v>
                </c:pt>
                <c:pt idx="508">
                  <c:v>3.5101799315809999E-4</c:v>
                </c:pt>
                <c:pt idx="509">
                  <c:v>3.510419840277E-4</c:v>
                </c:pt>
                <c:pt idx="510">
                  <c:v>3.5108996576670002E-4</c:v>
                </c:pt>
                <c:pt idx="511">
                  <c:v>3.5118592924479998E-4</c:v>
                </c:pt>
                <c:pt idx="512">
                  <c:v>3.5132416433699998E-4</c:v>
                </c:pt>
                <c:pt idx="513">
                  <c:v>3.5156735128759998E-4</c:v>
                </c:pt>
                <c:pt idx="514">
                  <c:v>3.5178304857620002E-4</c:v>
                </c:pt>
                <c:pt idx="515">
                  <c:v>3.5191680139899997E-4</c:v>
                </c:pt>
                <c:pt idx="516">
                  <c:v>3.5192512125909999E-4</c:v>
                </c:pt>
                <c:pt idx="517">
                  <c:v>3.519417598957E-4</c:v>
                </c:pt>
                <c:pt idx="518">
                  <c:v>3.5196739287320002E-4</c:v>
                </c:pt>
                <c:pt idx="519">
                  <c:v>3.5199283213559998E-4</c:v>
                </c:pt>
                <c:pt idx="520">
                  <c:v>3.5200000000600002E-4</c:v>
                </c:pt>
                <c:pt idx="521">
                  <c:v>3.520028914273E-4</c:v>
                </c:pt>
                <c:pt idx="522">
                  <c:v>3.5200824764970002E-4</c:v>
                </c:pt>
                <c:pt idx="523">
                  <c:v>3.520189600945E-4</c:v>
                </c:pt>
                <c:pt idx="524">
                  <c:v>3.5204038498410002E-4</c:v>
                </c:pt>
                <c:pt idx="525">
                  <c:v>3.5208323476319998E-4</c:v>
                </c:pt>
                <c:pt idx="526">
                  <c:v>3.5216893432140001E-4</c:v>
                </c:pt>
                <c:pt idx="527">
                  <c:v>3.5234033343800001E-4</c:v>
                </c:pt>
                <c:pt idx="528">
                  <c:v>3.5268313167100002E-4</c:v>
                </c:pt>
                <c:pt idx="529">
                  <c:v>3.5325123546129999E-4</c:v>
                </c:pt>
                <c:pt idx="530">
                  <c:v>3.5415713069439998E-4</c:v>
                </c:pt>
                <c:pt idx="531">
                  <c:v>3.5515715358260002E-4</c:v>
                </c:pt>
                <c:pt idx="532">
                  <c:v>3.5615717647080001E-4</c:v>
                </c:pt>
                <c:pt idx="533">
                  <c:v>3.5715719935899999E-4</c:v>
                </c:pt>
                <c:pt idx="534">
                  <c:v>3.5815722224719998E-4</c:v>
                </c:pt>
                <c:pt idx="535">
                  <c:v>3.591572451353E-4</c:v>
                </c:pt>
                <c:pt idx="536">
                  <c:v>3.6015726802349999E-4</c:v>
                </c:pt>
                <c:pt idx="537">
                  <c:v>3.6115729091169997E-4</c:v>
                </c:pt>
                <c:pt idx="538">
                  <c:v>3.6215731379990001E-4</c:v>
                </c:pt>
                <c:pt idx="539">
                  <c:v>3.631573366881E-4</c:v>
                </c:pt>
                <c:pt idx="540">
                  <c:v>3.6415735957629999E-4</c:v>
                </c:pt>
                <c:pt idx="541">
                  <c:v>3.6515738246440001E-4</c:v>
                </c:pt>
                <c:pt idx="542">
                  <c:v>3.6615740535259999E-4</c:v>
                </c:pt>
                <c:pt idx="543">
                  <c:v>3.6715742824079998E-4</c:v>
                </c:pt>
                <c:pt idx="544">
                  <c:v>3.6815745112900002E-4</c:v>
                </c:pt>
                <c:pt idx="545">
                  <c:v>3.6915747401720001E-4</c:v>
                </c:pt>
                <c:pt idx="546">
                  <c:v>3.7015749690539999E-4</c:v>
                </c:pt>
                <c:pt idx="547">
                  <c:v>3.7115751979359998E-4</c:v>
                </c:pt>
                <c:pt idx="548">
                  <c:v>3.721575426817E-4</c:v>
                </c:pt>
                <c:pt idx="549">
                  <c:v>3.7315756556989999E-4</c:v>
                </c:pt>
                <c:pt idx="550">
                  <c:v>3.7415758845810003E-4</c:v>
                </c:pt>
                <c:pt idx="551">
                  <c:v>3.7515761134630001E-4</c:v>
                </c:pt>
                <c:pt idx="552">
                  <c:v>3.761576342345E-4</c:v>
                </c:pt>
                <c:pt idx="553">
                  <c:v>3.7715765712269998E-4</c:v>
                </c:pt>
                <c:pt idx="554">
                  <c:v>3.7815768001080001E-4</c:v>
                </c:pt>
                <c:pt idx="555">
                  <c:v>3.7915770289899999E-4</c:v>
                </c:pt>
                <c:pt idx="556">
                  <c:v>3.8015772578719998E-4</c:v>
                </c:pt>
                <c:pt idx="557">
                  <c:v>3.8115774867540002E-4</c:v>
                </c:pt>
                <c:pt idx="558">
                  <c:v>3.8215777156360001E-4</c:v>
                </c:pt>
                <c:pt idx="559">
                  <c:v>3.8315779445179999E-4</c:v>
                </c:pt>
                <c:pt idx="560">
                  <c:v>3.8415781733990001E-4</c:v>
                </c:pt>
                <c:pt idx="561">
                  <c:v>3.851578402281E-4</c:v>
                </c:pt>
                <c:pt idx="562">
                  <c:v>3.8615786311629999E-4</c:v>
                </c:pt>
                <c:pt idx="563">
                  <c:v>3.8715788600450003E-4</c:v>
                </c:pt>
                <c:pt idx="564">
                  <c:v>3.8815790889270001E-4</c:v>
                </c:pt>
                <c:pt idx="565">
                  <c:v>3.891579317809E-4</c:v>
                </c:pt>
                <c:pt idx="566">
                  <c:v>3.9015795466900002E-4</c:v>
                </c:pt>
                <c:pt idx="567">
                  <c:v>3.9115797755720001E-4</c:v>
                </c:pt>
                <c:pt idx="568">
                  <c:v>3.9215800044539999E-4</c:v>
                </c:pt>
                <c:pt idx="569">
                  <c:v>3.9315802333359998E-4</c:v>
                </c:pt>
                <c:pt idx="570">
                  <c:v>3.9415804622180002E-4</c:v>
                </c:pt>
                <c:pt idx="571">
                  <c:v>3.9515806911E-4</c:v>
                </c:pt>
                <c:pt idx="572">
                  <c:v>3.9615809199810003E-4</c:v>
                </c:pt>
                <c:pt idx="573">
                  <c:v>3.9715811488630001E-4</c:v>
                </c:pt>
                <c:pt idx="574">
                  <c:v>3.981581377745E-4</c:v>
                </c:pt>
                <c:pt idx="575">
                  <c:v>3.9915816066269998E-4</c:v>
                </c:pt>
                <c:pt idx="576">
                  <c:v>4.0015818355090002E-4</c:v>
                </c:pt>
                <c:pt idx="577">
                  <c:v>4.0115820643910001E-4</c:v>
                </c:pt>
                <c:pt idx="578">
                  <c:v>4.0215822932719998E-4</c:v>
                </c:pt>
                <c:pt idx="579">
                  <c:v>4.0315825221540002E-4</c:v>
                </c:pt>
                <c:pt idx="580">
                  <c:v>4.041582751036E-4</c:v>
                </c:pt>
                <c:pt idx="581">
                  <c:v>4.0515829799179999E-4</c:v>
                </c:pt>
                <c:pt idx="582">
                  <c:v>4.0615832087999998E-4</c:v>
                </c:pt>
                <c:pt idx="583">
                  <c:v>4.0715834376820002E-4</c:v>
                </c:pt>
                <c:pt idx="584">
                  <c:v>4.0815836665629998E-4</c:v>
                </c:pt>
                <c:pt idx="585">
                  <c:v>4.0915838954450002E-4</c:v>
                </c:pt>
                <c:pt idx="586">
                  <c:v>4.1015841243270001E-4</c:v>
                </c:pt>
                <c:pt idx="587">
                  <c:v>4.111584353209E-4</c:v>
                </c:pt>
                <c:pt idx="588">
                  <c:v>4.1215845820909998E-4</c:v>
                </c:pt>
                <c:pt idx="589">
                  <c:v>4.1315848109730002E-4</c:v>
                </c:pt>
                <c:pt idx="590">
                  <c:v>4.1415850398539999E-4</c:v>
                </c:pt>
                <c:pt idx="591">
                  <c:v>4.1515852687359998E-4</c:v>
                </c:pt>
                <c:pt idx="592">
                  <c:v>4.1615854976180002E-4</c:v>
                </c:pt>
                <c:pt idx="593">
                  <c:v>4.1715857265E-4</c:v>
                </c:pt>
                <c:pt idx="594">
                  <c:v>4.1815859553819999E-4</c:v>
                </c:pt>
                <c:pt idx="595">
                  <c:v>4.1915861842639997E-4</c:v>
                </c:pt>
                <c:pt idx="596">
                  <c:v>4.201586413145E-4</c:v>
                </c:pt>
                <c:pt idx="597">
                  <c:v>4.2115866420269998E-4</c:v>
                </c:pt>
                <c:pt idx="598">
                  <c:v>4.2215868709090002E-4</c:v>
                </c:pt>
                <c:pt idx="599">
                  <c:v>4.2315870997910001E-4</c:v>
                </c:pt>
                <c:pt idx="600">
                  <c:v>4.241587328673E-4</c:v>
                </c:pt>
                <c:pt idx="601">
                  <c:v>4.2515875575549998E-4</c:v>
                </c:pt>
                <c:pt idx="602">
                  <c:v>4.261587786436E-4</c:v>
                </c:pt>
                <c:pt idx="603">
                  <c:v>4.2715880153179999E-4</c:v>
                </c:pt>
                <c:pt idx="604">
                  <c:v>4.2815882441999998E-4</c:v>
                </c:pt>
                <c:pt idx="605">
                  <c:v>4.2915884730820002E-4</c:v>
                </c:pt>
                <c:pt idx="606">
                  <c:v>4.301588701964E-4</c:v>
                </c:pt>
                <c:pt idx="607">
                  <c:v>4.3115889308459999E-4</c:v>
                </c:pt>
                <c:pt idx="608">
                  <c:v>4.3215891597279997E-4</c:v>
                </c:pt>
                <c:pt idx="609">
                  <c:v>4.331589388609E-4</c:v>
                </c:pt>
                <c:pt idx="610">
                  <c:v>4.3415896174909998E-4</c:v>
                </c:pt>
                <c:pt idx="611">
                  <c:v>4.3515898463730002E-4</c:v>
                </c:pt>
                <c:pt idx="612">
                  <c:v>4.3615900752550001E-4</c:v>
                </c:pt>
                <c:pt idx="613">
                  <c:v>4.3715903041369999E-4</c:v>
                </c:pt>
                <c:pt idx="614">
                  <c:v>4.3815905330189998E-4</c:v>
                </c:pt>
                <c:pt idx="615">
                  <c:v>4.3915907619E-4</c:v>
                </c:pt>
                <c:pt idx="616">
                  <c:v>4.4015909907819999E-4</c:v>
                </c:pt>
                <c:pt idx="617">
                  <c:v>4.4115912196639997E-4</c:v>
                </c:pt>
                <c:pt idx="618">
                  <c:v>4.4215914485460001E-4</c:v>
                </c:pt>
                <c:pt idx="619">
                  <c:v>4.431591677428E-4</c:v>
                </c:pt>
                <c:pt idx="620">
                  <c:v>4.4415919063099999E-4</c:v>
                </c:pt>
                <c:pt idx="621">
                  <c:v>4.4515921351910001E-4</c:v>
                </c:pt>
                <c:pt idx="622">
                  <c:v>4.4615923640729999E-4</c:v>
                </c:pt>
                <c:pt idx="623">
                  <c:v>4.4715925929549998E-4</c:v>
                </c:pt>
                <c:pt idx="624">
                  <c:v>4.4815928218370002E-4</c:v>
                </c:pt>
                <c:pt idx="625">
                  <c:v>4.4915930507190001E-4</c:v>
                </c:pt>
                <c:pt idx="626">
                  <c:v>4.5015932796009999E-4</c:v>
                </c:pt>
                <c:pt idx="627">
                  <c:v>4.5115935084820002E-4</c:v>
                </c:pt>
                <c:pt idx="628">
                  <c:v>4.521593737364E-4</c:v>
                </c:pt>
                <c:pt idx="629">
                  <c:v>4.5315939662459999E-4</c:v>
                </c:pt>
                <c:pt idx="630">
                  <c:v>4.5415941951279997E-4</c:v>
                </c:pt>
                <c:pt idx="631">
                  <c:v>4.5515944240100001E-4</c:v>
                </c:pt>
                <c:pt idx="632">
                  <c:v>4.561594652892E-4</c:v>
                </c:pt>
                <c:pt idx="633">
                  <c:v>4.5715948817730002E-4</c:v>
                </c:pt>
                <c:pt idx="634">
                  <c:v>4.5815951106550001E-4</c:v>
                </c:pt>
                <c:pt idx="635">
                  <c:v>4.5915953395369999E-4</c:v>
                </c:pt>
                <c:pt idx="636">
                  <c:v>4.6015955684189998E-4</c:v>
                </c:pt>
                <c:pt idx="637">
                  <c:v>4.6115957973010002E-4</c:v>
                </c:pt>
                <c:pt idx="638">
                  <c:v>4.6215960261830001E-4</c:v>
                </c:pt>
                <c:pt idx="639">
                  <c:v>4.6315962550639997E-4</c:v>
                </c:pt>
                <c:pt idx="640">
                  <c:v>4.6415964839460001E-4</c:v>
                </c:pt>
                <c:pt idx="641">
                  <c:v>4.651596712828E-4</c:v>
                </c:pt>
                <c:pt idx="642">
                  <c:v>4.6615969417099999E-4</c:v>
                </c:pt>
                <c:pt idx="643">
                  <c:v>4.6715971705920003E-4</c:v>
                </c:pt>
                <c:pt idx="644">
                  <c:v>4.6815973994740001E-4</c:v>
                </c:pt>
                <c:pt idx="645">
                  <c:v>4.6915976283549998E-4</c:v>
                </c:pt>
                <c:pt idx="646">
                  <c:v>4.7015978572370002E-4</c:v>
                </c:pt>
                <c:pt idx="647">
                  <c:v>4.7115980861190001E-4</c:v>
                </c:pt>
                <c:pt idx="648">
                  <c:v>4.7215983150009999E-4</c:v>
                </c:pt>
                <c:pt idx="649">
                  <c:v>4.7315985438829998E-4</c:v>
                </c:pt>
                <c:pt idx="650">
                  <c:v>4.7415987727650002E-4</c:v>
                </c:pt>
                <c:pt idx="651">
                  <c:v>4.7515990016459999E-4</c:v>
                </c:pt>
                <c:pt idx="652">
                  <c:v>4.7615992305280003E-4</c:v>
                </c:pt>
                <c:pt idx="653">
                  <c:v>4.7715994594100001E-4</c:v>
                </c:pt>
                <c:pt idx="654">
                  <c:v>4.781599688292E-4</c:v>
                </c:pt>
                <c:pt idx="655">
                  <c:v>4.7915999171739998E-4</c:v>
                </c:pt>
                <c:pt idx="656">
                  <c:v>4.8016001460560002E-4</c:v>
                </c:pt>
                <c:pt idx="657">
                  <c:v>4.8116003749369999E-4</c:v>
                </c:pt>
                <c:pt idx="658">
                  <c:v>4.8216006038189998E-4</c:v>
                </c:pt>
                <c:pt idx="659">
                  <c:v>4.8316008327010002E-4</c:v>
                </c:pt>
                <c:pt idx="660">
                  <c:v>4.841601061583E-4</c:v>
                </c:pt>
                <c:pt idx="661">
                  <c:v>4.8516012904649999E-4</c:v>
                </c:pt>
                <c:pt idx="662">
                  <c:v>4.8616015193469998E-4</c:v>
                </c:pt>
                <c:pt idx="663">
                  <c:v>4.871601748228E-4</c:v>
                </c:pt>
                <c:pt idx="664">
                  <c:v>4.8816019771099999E-4</c:v>
                </c:pt>
                <c:pt idx="665">
                  <c:v>4.8916022059920003E-4</c:v>
                </c:pt>
                <c:pt idx="666">
                  <c:v>4.9016024348739996E-4</c:v>
                </c:pt>
                <c:pt idx="667">
                  <c:v>4.911602663756E-4</c:v>
                </c:pt>
                <c:pt idx="668">
                  <c:v>4.9216028926380004E-4</c:v>
                </c:pt>
                <c:pt idx="669">
                  <c:v>4.9316031215199997E-4</c:v>
                </c:pt>
                <c:pt idx="670">
                  <c:v>4.9416033504010005E-4</c:v>
                </c:pt>
                <c:pt idx="671">
                  <c:v>4.9516035792829998E-4</c:v>
                </c:pt>
                <c:pt idx="672">
                  <c:v>4.9616038081650002E-4</c:v>
                </c:pt>
                <c:pt idx="673">
                  <c:v>4.9716040370469995E-4</c:v>
                </c:pt>
                <c:pt idx="674">
                  <c:v>4.9816042659289999E-4</c:v>
                </c:pt>
                <c:pt idx="675">
                  <c:v>4.9916044948110003E-4</c:v>
                </c:pt>
                <c:pt idx="676">
                  <c:v>5.001604723692E-4</c:v>
                </c:pt>
                <c:pt idx="677">
                  <c:v>5.0116049525740004E-4</c:v>
                </c:pt>
                <c:pt idx="678">
                  <c:v>5.0216051814559997E-4</c:v>
                </c:pt>
                <c:pt idx="679">
                  <c:v>5.0316054103380001E-4</c:v>
                </c:pt>
                <c:pt idx="680">
                  <c:v>5.0416056392200005E-4</c:v>
                </c:pt>
                <c:pt idx="681">
                  <c:v>5.0516058681019998E-4</c:v>
                </c:pt>
                <c:pt idx="682">
                  <c:v>5.0616060969829995E-4</c:v>
                </c:pt>
                <c:pt idx="683">
                  <c:v>5.0716063258649999E-4</c:v>
                </c:pt>
                <c:pt idx="684">
                  <c:v>5.0816065547470003E-4</c:v>
                </c:pt>
                <c:pt idx="685">
                  <c:v>5.0916067836289996E-4</c:v>
                </c:pt>
                <c:pt idx="686">
                  <c:v>5.101607012511E-4</c:v>
                </c:pt>
                <c:pt idx="687">
                  <c:v>5.1116072413930004E-4</c:v>
                </c:pt>
                <c:pt idx="688">
                  <c:v>5.1216074702740001E-4</c:v>
                </c:pt>
                <c:pt idx="689">
                  <c:v>5.1316076991560005E-4</c:v>
                </c:pt>
                <c:pt idx="690">
                  <c:v>5.1416079280379998E-4</c:v>
                </c:pt>
                <c:pt idx="691">
                  <c:v>5.1516081569200002E-4</c:v>
                </c:pt>
                <c:pt idx="692">
                  <c:v>5.1616083858019995E-4</c:v>
                </c:pt>
                <c:pt idx="693">
                  <c:v>5.1716086146839999E-4</c:v>
                </c:pt>
                <c:pt idx="694">
                  <c:v>5.1816088435649996E-4</c:v>
                </c:pt>
                <c:pt idx="695">
                  <c:v>5.191609072447E-4</c:v>
                </c:pt>
                <c:pt idx="696">
                  <c:v>5.2016093013290004E-4</c:v>
                </c:pt>
                <c:pt idx="697">
                  <c:v>5.2116095302109997E-4</c:v>
                </c:pt>
                <c:pt idx="698">
                  <c:v>5.2216097590930001E-4</c:v>
                </c:pt>
                <c:pt idx="699">
                  <c:v>5.2316099879749995E-4</c:v>
                </c:pt>
                <c:pt idx="700">
                  <c:v>5.2416102168560002E-4</c:v>
                </c:pt>
                <c:pt idx="701">
                  <c:v>5.2516104457379996E-4</c:v>
                </c:pt>
                <c:pt idx="702">
                  <c:v>5.26161067462E-4</c:v>
                </c:pt>
                <c:pt idx="703">
                  <c:v>5.2716109035020004E-4</c:v>
                </c:pt>
                <c:pt idx="704">
                  <c:v>5.2816111323839997E-4</c:v>
                </c:pt>
                <c:pt idx="705">
                  <c:v>5.2916113612660001E-4</c:v>
                </c:pt>
                <c:pt idx="706">
                  <c:v>5.3016115901469998E-4</c:v>
                </c:pt>
                <c:pt idx="707">
                  <c:v>5.3116118190290002E-4</c:v>
                </c:pt>
                <c:pt idx="708">
                  <c:v>5.3216120479109995E-4</c:v>
                </c:pt>
                <c:pt idx="709">
                  <c:v>5.3316122767929999E-4</c:v>
                </c:pt>
                <c:pt idx="710">
                  <c:v>5.3416125056750003E-4</c:v>
                </c:pt>
                <c:pt idx="711">
                  <c:v>5.3516127345569996E-4</c:v>
                </c:pt>
                <c:pt idx="712">
                  <c:v>5.3616129634380004E-4</c:v>
                </c:pt>
                <c:pt idx="713">
                  <c:v>5.3716131923199997E-4</c:v>
                </c:pt>
                <c:pt idx="714">
                  <c:v>5.3816134212020001E-4</c:v>
                </c:pt>
                <c:pt idx="715">
                  <c:v>5.3916136500840005E-4</c:v>
                </c:pt>
                <c:pt idx="716">
                  <c:v>5.4016138789659998E-4</c:v>
                </c:pt>
                <c:pt idx="717">
                  <c:v>5.4116141078480002E-4</c:v>
                </c:pt>
                <c:pt idx="718">
                  <c:v>5.4216143367289999E-4</c:v>
                </c:pt>
                <c:pt idx="719">
                  <c:v>5.4316145656110003E-4</c:v>
                </c:pt>
                <c:pt idx="720">
                  <c:v>5.4416147944929996E-4</c:v>
                </c:pt>
                <c:pt idx="721">
                  <c:v>5.451615023375E-4</c:v>
                </c:pt>
                <c:pt idx="722">
                  <c:v>5.4616152522570004E-4</c:v>
                </c:pt>
                <c:pt idx="723">
                  <c:v>5.4716154811389997E-4</c:v>
                </c:pt>
                <c:pt idx="724">
                  <c:v>5.4816157100200005E-4</c:v>
                </c:pt>
                <c:pt idx="725">
                  <c:v>5.4916159389019998E-4</c:v>
                </c:pt>
                <c:pt idx="726">
                  <c:v>5.5016161677840002E-4</c:v>
                </c:pt>
                <c:pt idx="727">
                  <c:v>5.5116163966659995E-4</c:v>
                </c:pt>
                <c:pt idx="728">
                  <c:v>5.5216166255479999E-4</c:v>
                </c:pt>
                <c:pt idx="729">
                  <c:v>5.5316168544300003E-4</c:v>
                </c:pt>
                <c:pt idx="730">
                  <c:v>5.541617083311E-4</c:v>
                </c:pt>
                <c:pt idx="731">
                  <c:v>5.5516173121930004E-4</c:v>
                </c:pt>
                <c:pt idx="732">
                  <c:v>5.5616175410749997E-4</c:v>
                </c:pt>
                <c:pt idx="733">
                  <c:v>5.5716177699570001E-4</c:v>
                </c:pt>
                <c:pt idx="734">
                  <c:v>5.5816179988390005E-4</c:v>
                </c:pt>
                <c:pt idx="735">
                  <c:v>5.5916182277209998E-4</c:v>
                </c:pt>
                <c:pt idx="736">
                  <c:v>5.6016184566019995E-4</c:v>
                </c:pt>
                <c:pt idx="737">
                  <c:v>5.6116186854839999E-4</c:v>
                </c:pt>
                <c:pt idx="738">
                  <c:v>5.6216189143660003E-4</c:v>
                </c:pt>
                <c:pt idx="739">
                  <c:v>5.6316191432479997E-4</c:v>
                </c:pt>
                <c:pt idx="740">
                  <c:v>5.6416193721300001E-4</c:v>
                </c:pt>
                <c:pt idx="741">
                  <c:v>5.6516196010120005E-4</c:v>
                </c:pt>
                <c:pt idx="742">
                  <c:v>5.6616198298939998E-4</c:v>
                </c:pt>
                <c:pt idx="743">
                  <c:v>5.6716200587750005E-4</c:v>
                </c:pt>
                <c:pt idx="744">
                  <c:v>5.6816202876569999E-4</c:v>
                </c:pt>
                <c:pt idx="745">
                  <c:v>5.6916205165390003E-4</c:v>
                </c:pt>
                <c:pt idx="746">
                  <c:v>5.7016207454209996E-4</c:v>
                </c:pt>
                <c:pt idx="747">
                  <c:v>5.711620974303E-4</c:v>
                </c:pt>
                <c:pt idx="748">
                  <c:v>5.7216212031850004E-4</c:v>
                </c:pt>
                <c:pt idx="749">
                  <c:v>5.7316214320660001E-4</c:v>
                </c:pt>
                <c:pt idx="750">
                  <c:v>5.7416216609480005E-4</c:v>
                </c:pt>
                <c:pt idx="751">
                  <c:v>5.7516218898299998E-4</c:v>
                </c:pt>
                <c:pt idx="752">
                  <c:v>5.7616221187120002E-4</c:v>
                </c:pt>
                <c:pt idx="753">
                  <c:v>5.7716223475939995E-4</c:v>
                </c:pt>
                <c:pt idx="754">
                  <c:v>5.7816225764759999E-4</c:v>
                </c:pt>
                <c:pt idx="755">
                  <c:v>5.7916228053569996E-4</c:v>
                </c:pt>
                <c:pt idx="756">
                  <c:v>5.801623034239E-4</c:v>
                </c:pt>
                <c:pt idx="757">
                  <c:v>5.8116232631210004E-4</c:v>
                </c:pt>
                <c:pt idx="758">
                  <c:v>5.8216234920029997E-4</c:v>
                </c:pt>
                <c:pt idx="759">
                  <c:v>5.8316237208850001E-4</c:v>
                </c:pt>
                <c:pt idx="760">
                  <c:v>5.8416239497670005E-4</c:v>
                </c:pt>
                <c:pt idx="761">
                  <c:v>5.8516241786480002E-4</c:v>
                </c:pt>
                <c:pt idx="762">
                  <c:v>5.8616244075299995E-4</c:v>
                </c:pt>
                <c:pt idx="763">
                  <c:v>5.8716246364119999E-4</c:v>
                </c:pt>
                <c:pt idx="764">
                  <c:v>5.8816248652940003E-4</c:v>
                </c:pt>
                <c:pt idx="765">
                  <c:v>5.8916250941759996E-4</c:v>
                </c:pt>
                <c:pt idx="766">
                  <c:v>5.901625323058E-4</c:v>
                </c:pt>
                <c:pt idx="767">
                  <c:v>5.9116255519389997E-4</c:v>
                </c:pt>
                <c:pt idx="768">
                  <c:v>5.9216257808210001E-4</c:v>
                </c:pt>
                <c:pt idx="769">
                  <c:v>5.9316260097030005E-4</c:v>
                </c:pt>
                <c:pt idx="770">
                  <c:v>5.9416262385849998E-4</c:v>
                </c:pt>
                <c:pt idx="771">
                  <c:v>5.9516264674670002E-4</c:v>
                </c:pt>
                <c:pt idx="772">
                  <c:v>5.9616266963489995E-4</c:v>
                </c:pt>
                <c:pt idx="773">
                  <c:v>5.9716269252300003E-4</c:v>
                </c:pt>
                <c:pt idx="774">
                  <c:v>5.9816271541119996E-4</c:v>
                </c:pt>
                <c:pt idx="775">
                  <c:v>5.991627382994E-4</c:v>
                </c:pt>
                <c:pt idx="776">
                  <c:v>6.0016276118760004E-4</c:v>
                </c:pt>
                <c:pt idx="777">
                  <c:v>6.0116278407579998E-4</c:v>
                </c:pt>
                <c:pt idx="778">
                  <c:v>6.0216280696400002E-4</c:v>
                </c:pt>
                <c:pt idx="779">
                  <c:v>6.0316282985209998E-4</c:v>
                </c:pt>
                <c:pt idx="780">
                  <c:v>6.0416285274030002E-4</c:v>
                </c:pt>
                <c:pt idx="781">
                  <c:v>6.0516287562849996E-4</c:v>
                </c:pt>
                <c:pt idx="782">
                  <c:v>6.061628985167E-4</c:v>
                </c:pt>
                <c:pt idx="783">
                  <c:v>6.0716292140490004E-4</c:v>
                </c:pt>
                <c:pt idx="784">
                  <c:v>6.0816294429309997E-4</c:v>
                </c:pt>
                <c:pt idx="785">
                  <c:v>6.0916296718120004E-4</c:v>
                </c:pt>
                <c:pt idx="786">
                  <c:v>6.1016299006939998E-4</c:v>
                </c:pt>
                <c:pt idx="787">
                  <c:v>6.1116301295760002E-4</c:v>
                </c:pt>
                <c:pt idx="788">
                  <c:v>6.1216303584579995E-4</c:v>
                </c:pt>
                <c:pt idx="789">
                  <c:v>6.1316305873399999E-4</c:v>
                </c:pt>
                <c:pt idx="790">
                  <c:v>6.1416308162220003E-4</c:v>
                </c:pt>
                <c:pt idx="791">
                  <c:v>6.151631045103E-4</c:v>
                </c:pt>
                <c:pt idx="792">
                  <c:v>6.1616312739850004E-4</c:v>
                </c:pt>
                <c:pt idx="793">
                  <c:v>6.1716315028669997E-4</c:v>
                </c:pt>
                <c:pt idx="794">
                  <c:v>6.1816317317490001E-4</c:v>
                </c:pt>
                <c:pt idx="795">
                  <c:v>6.1916319606310005E-4</c:v>
                </c:pt>
                <c:pt idx="796">
                  <c:v>6.2016321895129998E-4</c:v>
                </c:pt>
                <c:pt idx="797">
                  <c:v>6.2116324183939995E-4</c:v>
                </c:pt>
                <c:pt idx="798">
                  <c:v>6.2216326472759999E-4</c:v>
                </c:pt>
                <c:pt idx="799">
                  <c:v>6.2316328761580003E-4</c:v>
                </c:pt>
                <c:pt idx="800">
                  <c:v>6.2416331050399996E-4</c:v>
                </c:pt>
                <c:pt idx="801">
                  <c:v>6.251633333922E-4</c:v>
                </c:pt>
                <c:pt idx="802">
                  <c:v>6.2616335628040004E-4</c:v>
                </c:pt>
                <c:pt idx="803">
                  <c:v>6.2716337916850001E-4</c:v>
                </c:pt>
                <c:pt idx="804">
                  <c:v>6.2816340205670005E-4</c:v>
                </c:pt>
                <c:pt idx="805">
                  <c:v>6.2916342494489998E-4</c:v>
                </c:pt>
                <c:pt idx="806">
                  <c:v>6.3016344783310002E-4</c:v>
                </c:pt>
                <c:pt idx="807">
                  <c:v>6.3116347072129995E-4</c:v>
                </c:pt>
                <c:pt idx="808">
                  <c:v>6.3216349360949999E-4</c:v>
                </c:pt>
                <c:pt idx="809">
                  <c:v>6.3316351649759996E-4</c:v>
                </c:pt>
                <c:pt idx="810">
                  <c:v>6.341635393858E-4</c:v>
                </c:pt>
                <c:pt idx="811">
                  <c:v>6.3516356227400004E-4</c:v>
                </c:pt>
                <c:pt idx="812">
                  <c:v>6.3616358516219997E-4</c:v>
                </c:pt>
                <c:pt idx="813">
                  <c:v>6.3716360805040001E-4</c:v>
                </c:pt>
                <c:pt idx="814">
                  <c:v>6.3816363093860005E-4</c:v>
                </c:pt>
                <c:pt idx="815">
                  <c:v>6.3916365382679999E-4</c:v>
                </c:pt>
                <c:pt idx="816">
                  <c:v>6.4016367671489995E-4</c:v>
                </c:pt>
                <c:pt idx="817">
                  <c:v>6.4116369960309999E-4</c:v>
                </c:pt>
                <c:pt idx="818">
                  <c:v>6.4216372249130003E-4</c:v>
                </c:pt>
                <c:pt idx="819">
                  <c:v>6.4316374537949997E-4</c:v>
                </c:pt>
                <c:pt idx="820">
                  <c:v>6.4416376826770001E-4</c:v>
                </c:pt>
                <c:pt idx="821">
                  <c:v>6.4516379115590005E-4</c:v>
                </c:pt>
                <c:pt idx="822">
                  <c:v>6.4616381404400001E-4</c:v>
                </c:pt>
                <c:pt idx="823">
                  <c:v>6.4716383693219995E-4</c:v>
                </c:pt>
                <c:pt idx="824">
                  <c:v>6.4816385982039999E-4</c:v>
                </c:pt>
                <c:pt idx="825">
                  <c:v>6.4916388270860003E-4</c:v>
                </c:pt>
                <c:pt idx="826">
                  <c:v>6.5016390559679996E-4</c:v>
                </c:pt>
                <c:pt idx="827">
                  <c:v>6.51163928485E-4</c:v>
                </c:pt>
                <c:pt idx="828">
                  <c:v>6.5216395137309997E-4</c:v>
                </c:pt>
                <c:pt idx="829">
                  <c:v>6.5316397426130001E-4</c:v>
                </c:pt>
                <c:pt idx="830">
                  <c:v>6.5416399714950005E-4</c:v>
                </c:pt>
                <c:pt idx="831">
                  <c:v>6.5516402003769998E-4</c:v>
                </c:pt>
                <c:pt idx="832">
                  <c:v>6.5616404292590002E-4</c:v>
                </c:pt>
                <c:pt idx="833">
                  <c:v>6.5716406581409995E-4</c:v>
                </c:pt>
                <c:pt idx="834">
                  <c:v>6.5816408870220003E-4</c:v>
                </c:pt>
                <c:pt idx="835">
                  <c:v>6.5916411159039996E-4</c:v>
                </c:pt>
                <c:pt idx="836">
                  <c:v>6.601641344786E-4</c:v>
                </c:pt>
                <c:pt idx="837">
                  <c:v>6.6116415736680004E-4</c:v>
                </c:pt>
                <c:pt idx="838">
                  <c:v>6.6216418025499997E-4</c:v>
                </c:pt>
                <c:pt idx="839">
                  <c:v>6.6316420314320001E-4</c:v>
                </c:pt>
                <c:pt idx="840">
                  <c:v>6.6416422603129998E-4</c:v>
                </c:pt>
                <c:pt idx="841">
                  <c:v>6.6516424891950002E-4</c:v>
                </c:pt>
                <c:pt idx="842">
                  <c:v>6.6616427180769995E-4</c:v>
                </c:pt>
                <c:pt idx="843">
                  <c:v>6.6716429469589999E-4</c:v>
                </c:pt>
                <c:pt idx="844">
                  <c:v>6.6816431758410003E-4</c:v>
                </c:pt>
                <c:pt idx="845">
                  <c:v>6.6916434047229996E-4</c:v>
                </c:pt>
                <c:pt idx="846">
                  <c:v>6.7016436336040004E-4</c:v>
                </c:pt>
                <c:pt idx="847">
                  <c:v>6.7116438624859997E-4</c:v>
                </c:pt>
                <c:pt idx="848">
                  <c:v>6.7216440913680001E-4</c:v>
                </c:pt>
                <c:pt idx="849">
                  <c:v>6.7316443202500005E-4</c:v>
                </c:pt>
                <c:pt idx="850">
                  <c:v>6.7416445491319998E-4</c:v>
                </c:pt>
                <c:pt idx="851">
                  <c:v>6.7516447780140002E-4</c:v>
                </c:pt>
                <c:pt idx="852">
                  <c:v>6.7616450068949999E-4</c:v>
                </c:pt>
                <c:pt idx="853">
                  <c:v>6.7716452357770003E-4</c:v>
                </c:pt>
                <c:pt idx="854">
                  <c:v>6.7816454646589996E-4</c:v>
                </c:pt>
                <c:pt idx="855">
                  <c:v>6.791645693541E-4</c:v>
                </c:pt>
                <c:pt idx="856">
                  <c:v>6.8016459224230004E-4</c:v>
                </c:pt>
                <c:pt idx="857">
                  <c:v>6.8116461513049998E-4</c:v>
                </c:pt>
                <c:pt idx="858">
                  <c:v>6.8216463801860005E-4</c:v>
                </c:pt>
                <c:pt idx="859">
                  <c:v>6.8316466090679998E-4</c:v>
                </c:pt>
                <c:pt idx="860">
                  <c:v>6.8416468379500002E-4</c:v>
                </c:pt>
                <c:pt idx="861">
                  <c:v>6.8516470668319996E-4</c:v>
                </c:pt>
                <c:pt idx="862">
                  <c:v>6.861647295714E-4</c:v>
                </c:pt>
                <c:pt idx="863">
                  <c:v>6.8716475245960004E-4</c:v>
                </c:pt>
                <c:pt idx="864">
                  <c:v>6.881647753477E-4</c:v>
                </c:pt>
                <c:pt idx="865">
                  <c:v>6.8916479823590004E-4</c:v>
                </c:pt>
                <c:pt idx="866">
                  <c:v>6.9016482112409998E-4</c:v>
                </c:pt>
                <c:pt idx="867">
                  <c:v>6.9116484401230002E-4</c:v>
                </c:pt>
                <c:pt idx="868">
                  <c:v>6.9216486690049995E-4</c:v>
                </c:pt>
                <c:pt idx="869">
                  <c:v>6.9316488978869999E-4</c:v>
                </c:pt>
                <c:pt idx="870">
                  <c:v>6.9416491267679996E-4</c:v>
                </c:pt>
                <c:pt idx="871">
                  <c:v>6.95164935565E-4</c:v>
                </c:pt>
                <c:pt idx="872">
                  <c:v>6.9616495845320004E-4</c:v>
                </c:pt>
                <c:pt idx="873">
                  <c:v>6.9716498134139997E-4</c:v>
                </c:pt>
                <c:pt idx="874">
                  <c:v>6.9816500422960001E-4</c:v>
                </c:pt>
                <c:pt idx="875">
                  <c:v>6.9916502711780005E-4</c:v>
                </c:pt>
                <c:pt idx="876">
                  <c:v>7.0016505000590002E-4</c:v>
                </c:pt>
                <c:pt idx="877">
                  <c:v>7.0116507289409995E-4</c:v>
                </c:pt>
                <c:pt idx="878">
                  <c:v>7.0216509578229999E-4</c:v>
                </c:pt>
                <c:pt idx="879">
                  <c:v>7.0316511867050003E-4</c:v>
                </c:pt>
                <c:pt idx="880">
                  <c:v>7.0416514155869996E-4</c:v>
                </c:pt>
                <c:pt idx="881">
                  <c:v>7.051651644469E-4</c:v>
                </c:pt>
                <c:pt idx="882">
                  <c:v>7.0616518733499997E-4</c:v>
                </c:pt>
                <c:pt idx="883">
                  <c:v>7.0716521022320001E-4</c:v>
                </c:pt>
                <c:pt idx="884">
                  <c:v>7.0816523311140005E-4</c:v>
                </c:pt>
                <c:pt idx="885">
                  <c:v>7.0916525599959998E-4</c:v>
                </c:pt>
                <c:pt idx="886">
                  <c:v>7.1016527888780002E-4</c:v>
                </c:pt>
                <c:pt idx="887">
                  <c:v>7.1116530177599995E-4</c:v>
                </c:pt>
                <c:pt idx="888">
                  <c:v>7.1216532466419999E-4</c:v>
                </c:pt>
                <c:pt idx="889">
                  <c:v>7.1316534755229996E-4</c:v>
                </c:pt>
                <c:pt idx="890">
                  <c:v>7.141653704405E-4</c:v>
                </c:pt>
                <c:pt idx="891">
                  <c:v>7.1516539332870004E-4</c:v>
                </c:pt>
                <c:pt idx="892">
                  <c:v>7.1616541621689997E-4</c:v>
                </c:pt>
                <c:pt idx="893">
                  <c:v>7.1716543910510001E-4</c:v>
                </c:pt>
                <c:pt idx="894">
                  <c:v>7.1816546199330005E-4</c:v>
                </c:pt>
                <c:pt idx="895">
                  <c:v>7.1916548488140002E-4</c:v>
                </c:pt>
                <c:pt idx="896">
                  <c:v>7.2016550776959995E-4</c:v>
                </c:pt>
                <c:pt idx="897">
                  <c:v>7.2116553065779999E-4</c:v>
                </c:pt>
                <c:pt idx="898">
                  <c:v>7.2216555354600003E-4</c:v>
                </c:pt>
                <c:pt idx="899">
                  <c:v>7.2316557643419997E-4</c:v>
                </c:pt>
                <c:pt idx="900">
                  <c:v>7.2416559932240001E-4</c:v>
                </c:pt>
                <c:pt idx="901">
                  <c:v>7.2516562221049997E-4</c:v>
                </c:pt>
                <c:pt idx="902">
                  <c:v>7.2616564509870001E-4</c:v>
                </c:pt>
                <c:pt idx="903">
                  <c:v>7.2716566798689995E-4</c:v>
                </c:pt>
                <c:pt idx="904">
                  <c:v>7.2816569087509999E-4</c:v>
                </c:pt>
                <c:pt idx="905">
                  <c:v>7.2916571376330003E-4</c:v>
                </c:pt>
                <c:pt idx="906">
                  <c:v>7.3016573665149996E-4</c:v>
                </c:pt>
                <c:pt idx="907">
                  <c:v>7.3116575953960003E-4</c:v>
                </c:pt>
                <c:pt idx="908">
                  <c:v>7.3216578242779997E-4</c:v>
                </c:pt>
                <c:pt idx="909">
                  <c:v>7.3316580531600001E-4</c:v>
                </c:pt>
                <c:pt idx="910">
                  <c:v>7.3416582820420005E-4</c:v>
                </c:pt>
                <c:pt idx="911">
                  <c:v>7.3516585109239998E-4</c:v>
                </c:pt>
                <c:pt idx="912">
                  <c:v>7.3616587398060002E-4</c:v>
                </c:pt>
                <c:pt idx="913">
                  <c:v>7.3716589686869999E-4</c:v>
                </c:pt>
                <c:pt idx="914">
                  <c:v>7.3816591975690003E-4</c:v>
                </c:pt>
                <c:pt idx="915">
                  <c:v>7.3916594264509996E-4</c:v>
                </c:pt>
                <c:pt idx="916">
                  <c:v>7.401659655333E-4</c:v>
                </c:pt>
                <c:pt idx="917">
                  <c:v>7.4116598842150004E-4</c:v>
                </c:pt>
                <c:pt idx="918">
                  <c:v>7.4216601130969997E-4</c:v>
                </c:pt>
                <c:pt idx="919">
                  <c:v>7.4316603419780005E-4</c:v>
                </c:pt>
                <c:pt idx="920">
                  <c:v>7.4416605708599998E-4</c:v>
                </c:pt>
                <c:pt idx="921">
                  <c:v>7.4516607997420002E-4</c:v>
                </c:pt>
                <c:pt idx="922">
                  <c:v>7.4616610286239995E-4</c:v>
                </c:pt>
                <c:pt idx="923">
                  <c:v>7.4716612575059999E-4</c:v>
                </c:pt>
                <c:pt idx="924">
                  <c:v>7.4816614863880003E-4</c:v>
                </c:pt>
                <c:pt idx="925">
                  <c:v>7.491661715269E-4</c:v>
                </c:pt>
                <c:pt idx="926">
                  <c:v>7.5016619441510004E-4</c:v>
                </c:pt>
                <c:pt idx="927">
                  <c:v>7.5116621730329997E-4</c:v>
                </c:pt>
                <c:pt idx="928">
                  <c:v>7.5216624019150001E-4</c:v>
                </c:pt>
                <c:pt idx="929">
                  <c:v>7.5316626307970005E-4</c:v>
                </c:pt>
                <c:pt idx="930">
                  <c:v>7.5416628596789998E-4</c:v>
                </c:pt>
                <c:pt idx="931">
                  <c:v>7.5516630885599995E-4</c:v>
                </c:pt>
                <c:pt idx="932">
                  <c:v>7.5616633174419999E-4</c:v>
                </c:pt>
                <c:pt idx="933">
                  <c:v>7.5716635463240003E-4</c:v>
                </c:pt>
                <c:pt idx="934">
                  <c:v>7.5816637752059996E-4</c:v>
                </c:pt>
                <c:pt idx="935">
                  <c:v>7.591664004088E-4</c:v>
                </c:pt>
                <c:pt idx="936">
                  <c:v>7.6016642329700004E-4</c:v>
                </c:pt>
                <c:pt idx="937">
                  <c:v>7.6116644618510001E-4</c:v>
                </c:pt>
                <c:pt idx="938">
                  <c:v>7.6216646907330005E-4</c:v>
                </c:pt>
                <c:pt idx="939">
                  <c:v>7.6316649196149998E-4</c:v>
                </c:pt>
                <c:pt idx="940">
                  <c:v>7.6416651484970002E-4</c:v>
                </c:pt>
                <c:pt idx="941">
                  <c:v>7.6516653773789996E-4</c:v>
                </c:pt>
                <c:pt idx="942">
                  <c:v>7.661665606261E-4</c:v>
                </c:pt>
                <c:pt idx="943">
                  <c:v>7.6716658351419996E-4</c:v>
                </c:pt>
                <c:pt idx="944">
                  <c:v>7.681666064024E-4</c:v>
                </c:pt>
                <c:pt idx="945">
                  <c:v>7.6916662929060005E-4</c:v>
                </c:pt>
                <c:pt idx="946">
                  <c:v>7.7016665217879998E-4</c:v>
                </c:pt>
                <c:pt idx="947">
                  <c:v>7.7116667506700002E-4</c:v>
                </c:pt>
                <c:pt idx="948">
                  <c:v>7.7216669795519995E-4</c:v>
                </c:pt>
                <c:pt idx="949">
                  <c:v>7.7316672084330003E-4</c:v>
                </c:pt>
                <c:pt idx="950">
                  <c:v>7.7416674373149996E-4</c:v>
                </c:pt>
                <c:pt idx="951">
                  <c:v>7.751667666197E-4</c:v>
                </c:pt>
                <c:pt idx="952">
                  <c:v>7.7616678950790004E-4</c:v>
                </c:pt>
                <c:pt idx="953">
                  <c:v>7.7716681239609997E-4</c:v>
                </c:pt>
                <c:pt idx="954">
                  <c:v>7.7816683528430001E-4</c:v>
                </c:pt>
                <c:pt idx="955">
                  <c:v>7.7916685817239998E-4</c:v>
                </c:pt>
                <c:pt idx="956">
                  <c:v>7.8016688106060002E-4</c:v>
                </c:pt>
                <c:pt idx="957">
                  <c:v>7.8116690394879995E-4</c:v>
                </c:pt>
                <c:pt idx="958">
                  <c:v>7.8216692683699999E-4</c:v>
                </c:pt>
                <c:pt idx="959">
                  <c:v>7.8316694972520003E-4</c:v>
                </c:pt>
                <c:pt idx="960">
                  <c:v>7.8416697261339996E-4</c:v>
                </c:pt>
                <c:pt idx="961">
                  <c:v>7.851669955016E-4</c:v>
                </c:pt>
                <c:pt idx="962">
                  <c:v>7.8616701838969997E-4</c:v>
                </c:pt>
                <c:pt idx="963">
                  <c:v>7.8716704127790001E-4</c:v>
                </c:pt>
                <c:pt idx="964">
                  <c:v>7.8816706416610005E-4</c:v>
                </c:pt>
                <c:pt idx="965">
                  <c:v>7.8916708705429998E-4</c:v>
                </c:pt>
                <c:pt idx="966">
                  <c:v>7.9016710994250002E-4</c:v>
                </c:pt>
                <c:pt idx="967">
                  <c:v>7.9116713283069995E-4</c:v>
                </c:pt>
                <c:pt idx="968">
                  <c:v>7.9216715571880003E-4</c:v>
                </c:pt>
                <c:pt idx="969">
                  <c:v>7.9316717860699996E-4</c:v>
                </c:pt>
                <c:pt idx="970">
                  <c:v>7.941672014952E-4</c:v>
                </c:pt>
                <c:pt idx="971">
                  <c:v>7.9516722438340004E-4</c:v>
                </c:pt>
                <c:pt idx="972">
                  <c:v>7.9616724727159997E-4</c:v>
                </c:pt>
                <c:pt idx="973">
                  <c:v>7.9716727015980001E-4</c:v>
                </c:pt>
                <c:pt idx="974">
                  <c:v>7.9816729304789998E-4</c:v>
                </c:pt>
                <c:pt idx="975">
                  <c:v>7.9916731593610002E-4</c:v>
                </c:pt>
                <c:pt idx="976">
                  <c:v>8.0016733882429995E-4</c:v>
                </c:pt>
                <c:pt idx="977">
                  <c:v>8.0116736171249999E-4</c:v>
                </c:pt>
                <c:pt idx="978">
                  <c:v>8.0216738460070003E-4</c:v>
                </c:pt>
                <c:pt idx="979">
                  <c:v>8.0316740748889997E-4</c:v>
                </c:pt>
                <c:pt idx="980">
                  <c:v>8.0416743037700004E-4</c:v>
                </c:pt>
                <c:pt idx="981">
                  <c:v>8.0516745326519997E-4</c:v>
                </c:pt>
                <c:pt idx="982">
                  <c:v>8.0616747615340001E-4</c:v>
                </c:pt>
                <c:pt idx="983">
                  <c:v>8.0716749904159995E-4</c:v>
                </c:pt>
                <c:pt idx="984">
                  <c:v>8.0816752192979999E-4</c:v>
                </c:pt>
                <c:pt idx="985">
                  <c:v>8.0916754481800003E-4</c:v>
                </c:pt>
                <c:pt idx="986">
                  <c:v>8.101675677061E-4</c:v>
                </c:pt>
                <c:pt idx="987">
                  <c:v>8.1116759059430004E-4</c:v>
                </c:pt>
                <c:pt idx="988">
                  <c:v>8.1216761348249997E-4</c:v>
                </c:pt>
                <c:pt idx="989">
                  <c:v>8.1316763637070001E-4</c:v>
                </c:pt>
                <c:pt idx="990">
                  <c:v>8.1416765925890005E-4</c:v>
                </c:pt>
                <c:pt idx="991">
                  <c:v>8.1516768214709998E-4</c:v>
                </c:pt>
                <c:pt idx="992">
                  <c:v>8.1616770503519995E-4</c:v>
                </c:pt>
                <c:pt idx="993">
                  <c:v>8.1716772792339999E-4</c:v>
                </c:pt>
                <c:pt idx="994">
                  <c:v>8.1816775081160003E-4</c:v>
                </c:pt>
                <c:pt idx="995">
                  <c:v>8.1916777369979996E-4</c:v>
                </c:pt>
                <c:pt idx="996">
                  <c:v>8.20167796588E-4</c:v>
                </c:pt>
                <c:pt idx="997">
                  <c:v>8.2116781947620004E-4</c:v>
                </c:pt>
                <c:pt idx="998">
                  <c:v>8.2216784236430001E-4</c:v>
                </c:pt>
                <c:pt idx="999">
                  <c:v>8.2316786525250005E-4</c:v>
                </c:pt>
                <c:pt idx="1000">
                  <c:v>8.2416788814069998E-4</c:v>
                </c:pt>
                <c:pt idx="1001">
                  <c:v>8.2516791102890002E-4</c:v>
                </c:pt>
                <c:pt idx="1002">
                  <c:v>8.2616793391709995E-4</c:v>
                </c:pt>
                <c:pt idx="1003">
                  <c:v>8.2716795680529999E-4</c:v>
                </c:pt>
                <c:pt idx="1004">
                  <c:v>8.2816797969339996E-4</c:v>
                </c:pt>
                <c:pt idx="1005">
                  <c:v>8.291680025816E-4</c:v>
                </c:pt>
                <c:pt idx="1006">
                  <c:v>8.3000000000599998E-4</c:v>
                </c:pt>
                <c:pt idx="1007">
                  <c:v>8.3001750290989998E-4</c:v>
                </c:pt>
                <c:pt idx="1008">
                  <c:v>8.3005250871780005E-4</c:v>
                </c:pt>
                <c:pt idx="1009">
                  <c:v>8.3008976758129995E-4</c:v>
                </c:pt>
                <c:pt idx="1010">
                  <c:v>8.3012600124479999E-4</c:v>
                </c:pt>
                <c:pt idx="1011">
                  <c:v>8.3017036498190004E-4</c:v>
                </c:pt>
                <c:pt idx="1012">
                  <c:v>8.302096921266E-4</c:v>
                </c:pt>
                <c:pt idx="1013">
                  <c:v>8.3024839938290003E-4</c:v>
                </c:pt>
                <c:pt idx="1014">
                  <c:v>8.3027330816389997E-4</c:v>
                </c:pt>
                <c:pt idx="1015">
                  <c:v>8.3030664504170001E-4</c:v>
                </c:pt>
                <c:pt idx="1016">
                  <c:v>8.3032401681549996E-4</c:v>
                </c:pt>
                <c:pt idx="1017">
                  <c:v>8.3033040643339996E-4</c:v>
                </c:pt>
                <c:pt idx="1018">
                  <c:v>8.303370061577E-4</c:v>
                </c:pt>
                <c:pt idx="1019">
                  <c:v>8.3034660995609999E-4</c:v>
                </c:pt>
                <c:pt idx="1020">
                  <c:v>8.3036581755279999E-4</c:v>
                </c:pt>
                <c:pt idx="1021">
                  <c:v>8.3037555695179995E-4</c:v>
                </c:pt>
                <c:pt idx="1022">
                  <c:v>8.3038471818570002E-4</c:v>
                </c:pt>
                <c:pt idx="1023">
                  <c:v>8.3039004907610003E-4</c:v>
                </c:pt>
                <c:pt idx="1024">
                  <c:v>8.3040071085700002E-4</c:v>
                </c:pt>
                <c:pt idx="1025">
                  <c:v>8.3041522458800004E-4</c:v>
                </c:pt>
                <c:pt idx="1026">
                  <c:v>8.3042712614540002E-4</c:v>
                </c:pt>
                <c:pt idx="1027">
                  <c:v>8.3043798164129999E-4</c:v>
                </c:pt>
                <c:pt idx="1028">
                  <c:v>8.30456199801E-4</c:v>
                </c:pt>
                <c:pt idx="1029">
                  <c:v>8.3049263612040001E-4</c:v>
                </c:pt>
                <c:pt idx="1030">
                  <c:v>8.3055752173669996E-4</c:v>
                </c:pt>
                <c:pt idx="1031">
                  <c:v>8.3065437928440001E-4</c:v>
                </c:pt>
                <c:pt idx="1032">
                  <c:v>8.3075918809179998E-4</c:v>
                </c:pt>
                <c:pt idx="1033">
                  <c:v>8.308802332044E-4</c:v>
                </c:pt>
                <c:pt idx="1034">
                  <c:v>8.3100000000600001E-4</c:v>
                </c:pt>
                <c:pt idx="1035">
                  <c:v>8.3101808882360005E-4</c:v>
                </c:pt>
                <c:pt idx="1036">
                  <c:v>8.3105426884299996E-4</c:v>
                </c:pt>
                <c:pt idx="1037">
                  <c:v>8.3112662888170004E-4</c:v>
                </c:pt>
                <c:pt idx="1038">
                  <c:v>8.3127134895920004E-4</c:v>
                </c:pt>
                <c:pt idx="1039">
                  <c:v>8.3156078911430001E-4</c:v>
                </c:pt>
                <c:pt idx="1040">
                  <c:v>8.3213966942430003E-4</c:v>
                </c:pt>
                <c:pt idx="1041">
                  <c:v>8.3313969231249996E-4</c:v>
                </c:pt>
                <c:pt idx="1042">
                  <c:v>8.341397152007E-4</c:v>
                </c:pt>
                <c:pt idx="1043">
                  <c:v>8.3513973808890004E-4</c:v>
                </c:pt>
                <c:pt idx="1044">
                  <c:v>8.3613976097709998E-4</c:v>
                </c:pt>
                <c:pt idx="1045">
                  <c:v>8.3713978386530002E-4</c:v>
                </c:pt>
                <c:pt idx="1046">
                  <c:v>8.3813980675339998E-4</c:v>
                </c:pt>
                <c:pt idx="1047">
                  <c:v>8.3913982964160003E-4</c:v>
                </c:pt>
                <c:pt idx="1048">
                  <c:v>8.4013985252979996E-4</c:v>
                </c:pt>
                <c:pt idx="1049">
                  <c:v>8.41139875418E-4</c:v>
                </c:pt>
                <c:pt idx="1050">
                  <c:v>8.4213989830620004E-4</c:v>
                </c:pt>
                <c:pt idx="1051">
                  <c:v>8.4313992119439997E-4</c:v>
                </c:pt>
                <c:pt idx="1052">
                  <c:v>8.4413994408250005E-4</c:v>
                </c:pt>
                <c:pt idx="1053">
                  <c:v>8.4513996697069998E-4</c:v>
                </c:pt>
                <c:pt idx="1054">
                  <c:v>8.4613998985890002E-4</c:v>
                </c:pt>
                <c:pt idx="1055">
                  <c:v>8.4714001274709995E-4</c:v>
                </c:pt>
                <c:pt idx="1056">
                  <c:v>8.4814003563529999E-4</c:v>
                </c:pt>
                <c:pt idx="1057">
                  <c:v>8.4914005852350003E-4</c:v>
                </c:pt>
                <c:pt idx="1058">
                  <c:v>8.501400814116E-4</c:v>
                </c:pt>
                <c:pt idx="1059">
                  <c:v>8.5114010429980004E-4</c:v>
                </c:pt>
                <c:pt idx="1060">
                  <c:v>8.5214012718799997E-4</c:v>
                </c:pt>
                <c:pt idx="1061">
                  <c:v>8.5314015007620001E-4</c:v>
                </c:pt>
                <c:pt idx="1062">
                  <c:v>8.5414017296440005E-4</c:v>
                </c:pt>
                <c:pt idx="1063">
                  <c:v>8.5514019585259998E-4</c:v>
                </c:pt>
                <c:pt idx="1064">
                  <c:v>8.5614021874069995E-4</c:v>
                </c:pt>
                <c:pt idx="1065">
                  <c:v>8.5714024162889999E-4</c:v>
                </c:pt>
                <c:pt idx="1066">
                  <c:v>8.5814026451710003E-4</c:v>
                </c:pt>
                <c:pt idx="1067">
                  <c:v>8.5914028740529996E-4</c:v>
                </c:pt>
                <c:pt idx="1068">
                  <c:v>8.601403102935E-4</c:v>
                </c:pt>
                <c:pt idx="1069">
                  <c:v>8.6114033318170004E-4</c:v>
                </c:pt>
                <c:pt idx="1070">
                  <c:v>8.6214035606980001E-4</c:v>
                </c:pt>
                <c:pt idx="1071">
                  <c:v>8.6314037895800005E-4</c:v>
                </c:pt>
                <c:pt idx="1072">
                  <c:v>8.6414040184619998E-4</c:v>
                </c:pt>
                <c:pt idx="1073">
                  <c:v>8.6514042473440002E-4</c:v>
                </c:pt>
                <c:pt idx="1074">
                  <c:v>8.6614044762259995E-4</c:v>
                </c:pt>
                <c:pt idx="1075">
                  <c:v>8.6714047051079999E-4</c:v>
                </c:pt>
                <c:pt idx="1076">
                  <c:v>8.6814049339889996E-4</c:v>
                </c:pt>
                <c:pt idx="1077">
                  <c:v>8.691405162871E-4</c:v>
                </c:pt>
                <c:pt idx="1078">
                  <c:v>8.7014053917530004E-4</c:v>
                </c:pt>
                <c:pt idx="1079">
                  <c:v>8.7114056206349997E-4</c:v>
                </c:pt>
                <c:pt idx="1080">
                  <c:v>8.7214058495170001E-4</c:v>
                </c:pt>
                <c:pt idx="1081">
                  <c:v>8.7314060783989995E-4</c:v>
                </c:pt>
                <c:pt idx="1082">
                  <c:v>8.7414063072800002E-4</c:v>
                </c:pt>
                <c:pt idx="1083">
                  <c:v>8.7514065361619995E-4</c:v>
                </c:pt>
                <c:pt idx="1084">
                  <c:v>8.761406765044E-4</c:v>
                </c:pt>
                <c:pt idx="1085">
                  <c:v>8.7714069939260004E-4</c:v>
                </c:pt>
                <c:pt idx="1086">
                  <c:v>8.7814072228079997E-4</c:v>
                </c:pt>
                <c:pt idx="1087">
                  <c:v>8.7914074516900001E-4</c:v>
                </c:pt>
                <c:pt idx="1088">
                  <c:v>8.8014076805709998E-4</c:v>
                </c:pt>
                <c:pt idx="1089">
                  <c:v>8.8114079094530002E-4</c:v>
                </c:pt>
                <c:pt idx="1090">
                  <c:v>8.8214081383349995E-4</c:v>
                </c:pt>
                <c:pt idx="1091">
                  <c:v>8.8314083672169999E-4</c:v>
                </c:pt>
                <c:pt idx="1092">
                  <c:v>8.8414085960990003E-4</c:v>
                </c:pt>
                <c:pt idx="1093">
                  <c:v>8.8514088249809996E-4</c:v>
                </c:pt>
                <c:pt idx="1094">
                  <c:v>8.8614090538620004E-4</c:v>
                </c:pt>
                <c:pt idx="1095">
                  <c:v>8.8714092827439997E-4</c:v>
                </c:pt>
                <c:pt idx="1096">
                  <c:v>8.8814095116260001E-4</c:v>
                </c:pt>
                <c:pt idx="1097">
                  <c:v>8.8914097405080005E-4</c:v>
                </c:pt>
                <c:pt idx="1098">
                  <c:v>8.9014099693899998E-4</c:v>
                </c:pt>
                <c:pt idx="1099">
                  <c:v>8.9114101982720002E-4</c:v>
                </c:pt>
                <c:pt idx="1100">
                  <c:v>8.9214104271529999E-4</c:v>
                </c:pt>
                <c:pt idx="1101">
                  <c:v>8.9314106560350003E-4</c:v>
                </c:pt>
                <c:pt idx="1102">
                  <c:v>8.9414108849169996E-4</c:v>
                </c:pt>
                <c:pt idx="1103">
                  <c:v>8.951411113799E-4</c:v>
                </c:pt>
                <c:pt idx="1104">
                  <c:v>8.9614113426810004E-4</c:v>
                </c:pt>
                <c:pt idx="1105">
                  <c:v>8.9714115715629997E-4</c:v>
                </c:pt>
                <c:pt idx="1106">
                  <c:v>8.9814118004440005E-4</c:v>
                </c:pt>
                <c:pt idx="1107">
                  <c:v>8.9914120293259998E-4</c:v>
                </c:pt>
                <c:pt idx="1108">
                  <c:v>9.0014122582080002E-4</c:v>
                </c:pt>
                <c:pt idx="1109">
                  <c:v>9.0114124870899995E-4</c:v>
                </c:pt>
                <c:pt idx="1110">
                  <c:v>9.0214127159719999E-4</c:v>
                </c:pt>
                <c:pt idx="1111">
                  <c:v>9.0314129448540003E-4</c:v>
                </c:pt>
                <c:pt idx="1112">
                  <c:v>9.0414131737359996E-4</c:v>
                </c:pt>
                <c:pt idx="1113">
                  <c:v>9.0514134026170004E-4</c:v>
                </c:pt>
                <c:pt idx="1114">
                  <c:v>9.0614136314989997E-4</c:v>
                </c:pt>
                <c:pt idx="1115">
                  <c:v>9.0714138603810001E-4</c:v>
                </c:pt>
                <c:pt idx="1116">
                  <c:v>9.0814140892630005E-4</c:v>
                </c:pt>
                <c:pt idx="1117">
                  <c:v>9.0914143181449998E-4</c:v>
                </c:pt>
                <c:pt idx="1118">
                  <c:v>9.1000000000599998E-4</c:v>
                </c:pt>
                <c:pt idx="1119">
                  <c:v>9.1001341999180001E-4</c:v>
                </c:pt>
                <c:pt idx="1120">
                  <c:v>9.100402599633E-4</c:v>
                </c:pt>
                <c:pt idx="1121">
                  <c:v>9.1007583797579996E-4</c:v>
                </c:pt>
                <c:pt idx="1122">
                  <c:v>9.1011518300179999E-4</c:v>
                </c:pt>
                <c:pt idx="1123">
                  <c:v>9.1018103421329998E-4</c:v>
                </c:pt>
                <c:pt idx="1124">
                  <c:v>9.1022386611109998E-4</c:v>
                </c:pt>
                <c:pt idx="1125">
                  <c:v>9.1024445653559995E-4</c:v>
                </c:pt>
                <c:pt idx="1126">
                  <c:v>9.1027251840239995E-4</c:v>
                </c:pt>
                <c:pt idx="1127">
                  <c:v>9.1029886365540005E-4</c:v>
                </c:pt>
                <c:pt idx="1128">
                  <c:v>9.1031674206860003E-4</c:v>
                </c:pt>
                <c:pt idx="1129">
                  <c:v>9.1033231974249997E-4</c:v>
                </c:pt>
                <c:pt idx="1130">
                  <c:v>9.1034500659109997E-4</c:v>
                </c:pt>
                <c:pt idx="1131">
                  <c:v>9.1035855770710001E-4</c:v>
                </c:pt>
                <c:pt idx="1132">
                  <c:v>9.1036937296990004E-4</c:v>
                </c:pt>
                <c:pt idx="1133">
                  <c:v>9.1037684292199995E-4</c:v>
                </c:pt>
                <c:pt idx="1134">
                  <c:v>9.1038191527729995E-4</c:v>
                </c:pt>
                <c:pt idx="1135">
                  <c:v>9.1039164573549999E-4</c:v>
                </c:pt>
                <c:pt idx="1136">
                  <c:v>9.1041110665209999E-4</c:v>
                </c:pt>
                <c:pt idx="1137">
                  <c:v>9.1042476654649995E-4</c:v>
                </c:pt>
                <c:pt idx="1138">
                  <c:v>9.1043875128629995E-4</c:v>
                </c:pt>
                <c:pt idx="1139">
                  <c:v>9.1046672076589995E-4</c:v>
                </c:pt>
                <c:pt idx="1140">
                  <c:v>9.1050006956460003E-4</c:v>
                </c:pt>
                <c:pt idx="1141">
                  <c:v>9.1056676716210004E-4</c:v>
                </c:pt>
                <c:pt idx="1142">
                  <c:v>9.1065679401759996E-4</c:v>
                </c:pt>
                <c:pt idx="1143">
                  <c:v>9.1076011270880002E-4</c:v>
                </c:pt>
                <c:pt idx="1144">
                  <c:v>9.10888620323E-4</c:v>
                </c:pt>
                <c:pt idx="1145">
                  <c:v>9.11000000006E-4</c:v>
                </c:pt>
                <c:pt idx="1146">
                  <c:v>9.1101682282090002E-4</c:v>
                </c:pt>
                <c:pt idx="1147">
                  <c:v>9.1104281938679998E-4</c:v>
                </c:pt>
                <c:pt idx="1148">
                  <c:v>9.1109481251839999E-4</c:v>
                </c:pt>
                <c:pt idx="1149">
                  <c:v>9.1119879878169996E-4</c:v>
                </c:pt>
                <c:pt idx="1150">
                  <c:v>9.1140677130819995E-4</c:v>
                </c:pt>
                <c:pt idx="1151">
                  <c:v>9.1152719653249999E-4</c:v>
                </c:pt>
                <c:pt idx="1152">
                  <c:v>9.1165088809139997E-4</c:v>
                </c:pt>
                <c:pt idx="1153">
                  <c:v>9.1171789563299999E-4</c:v>
                </c:pt>
                <c:pt idx="1154">
                  <c:v>9.1176196134689995E-4</c:v>
                </c:pt>
                <c:pt idx="1155">
                  <c:v>9.1181422865989998E-4</c:v>
                </c:pt>
                <c:pt idx="1156">
                  <c:v>9.1183705723890001E-4</c:v>
                </c:pt>
                <c:pt idx="1157">
                  <c:v>9.1186176932460004E-4</c:v>
                </c:pt>
                <c:pt idx="1158">
                  <c:v>9.1190376079679995E-4</c:v>
                </c:pt>
                <c:pt idx="1159">
                  <c:v>9.1195782220960002E-4</c:v>
                </c:pt>
                <c:pt idx="1160">
                  <c:v>9.1200000000600003E-4</c:v>
                </c:pt>
                <c:pt idx="1161">
                  <c:v>9.1200799060469999E-4</c:v>
                </c:pt>
                <c:pt idx="1162">
                  <c:v>9.1202397060990005E-4</c:v>
                </c:pt>
                <c:pt idx="1163">
                  <c:v>9.1205593062049998E-4</c:v>
                </c:pt>
                <c:pt idx="1164">
                  <c:v>9.1211985064150003E-4</c:v>
                </c:pt>
                <c:pt idx="1165">
                  <c:v>9.1224769068359998E-4</c:v>
                </c:pt>
                <c:pt idx="1166">
                  <c:v>9.1246200514440005E-4</c:v>
                </c:pt>
                <c:pt idx="1167">
                  <c:v>9.1273423147799997E-4</c:v>
                </c:pt>
                <c:pt idx="1168">
                  <c:v>9.1312218618990002E-4</c:v>
                </c:pt>
                <c:pt idx="1169">
                  <c:v>9.137911887229E-4</c:v>
                </c:pt>
                <c:pt idx="1170">
                  <c:v>9.1449213934539995E-4</c:v>
                </c:pt>
                <c:pt idx="1171">
                  <c:v>9.1549216223359999E-4</c:v>
                </c:pt>
                <c:pt idx="1172">
                  <c:v>9.1649218512180003E-4</c:v>
                </c:pt>
                <c:pt idx="1173">
                  <c:v>9.1749220800999996E-4</c:v>
                </c:pt>
                <c:pt idx="1174">
                  <c:v>9.184922308982E-4</c:v>
                </c:pt>
                <c:pt idx="1175">
                  <c:v>9.1949225378640004E-4</c:v>
                </c:pt>
                <c:pt idx="1176">
                  <c:v>9.2049227667450001E-4</c:v>
                </c:pt>
                <c:pt idx="1177">
                  <c:v>9.2149229956270005E-4</c:v>
                </c:pt>
                <c:pt idx="1178">
                  <c:v>9.2249232245089998E-4</c:v>
                </c:pt>
                <c:pt idx="1179">
                  <c:v>9.2349234533910002E-4</c:v>
                </c:pt>
                <c:pt idx="1180">
                  <c:v>9.2449236822729995E-4</c:v>
                </c:pt>
                <c:pt idx="1181">
                  <c:v>9.2549239111549999E-4</c:v>
                </c:pt>
                <c:pt idx="1182">
                  <c:v>9.2649241400359996E-4</c:v>
                </c:pt>
                <c:pt idx="1183">
                  <c:v>9.274924368918E-4</c:v>
                </c:pt>
                <c:pt idx="1184">
                  <c:v>9.2849245978000004E-4</c:v>
                </c:pt>
                <c:pt idx="1185">
                  <c:v>9.2949248266819997E-4</c:v>
                </c:pt>
                <c:pt idx="1186">
                  <c:v>9.3049250555640001E-4</c:v>
                </c:pt>
                <c:pt idx="1187">
                  <c:v>9.3149252844459995E-4</c:v>
                </c:pt>
                <c:pt idx="1188">
                  <c:v>9.3249255133279999E-4</c:v>
                </c:pt>
                <c:pt idx="1189">
                  <c:v>9.3349257422089995E-4</c:v>
                </c:pt>
                <c:pt idx="1190">
                  <c:v>9.344925971091E-4</c:v>
                </c:pt>
                <c:pt idx="1191">
                  <c:v>9.3549261999730004E-4</c:v>
                </c:pt>
                <c:pt idx="1192">
                  <c:v>9.3649264288549997E-4</c:v>
                </c:pt>
                <c:pt idx="1193">
                  <c:v>9.3749266577370001E-4</c:v>
                </c:pt>
                <c:pt idx="1194">
                  <c:v>9.3849268866190005E-4</c:v>
                </c:pt>
                <c:pt idx="1195">
                  <c:v>9.3949271155000002E-4</c:v>
                </c:pt>
                <c:pt idx="1196">
                  <c:v>9.4049273443819995E-4</c:v>
                </c:pt>
                <c:pt idx="1197">
                  <c:v>9.4149275732639999E-4</c:v>
                </c:pt>
                <c:pt idx="1198">
                  <c:v>9.4249278021460003E-4</c:v>
                </c:pt>
                <c:pt idx="1199">
                  <c:v>9.4349280310279996E-4</c:v>
                </c:pt>
                <c:pt idx="1200">
                  <c:v>9.44492825991E-4</c:v>
                </c:pt>
                <c:pt idx="1201">
                  <c:v>9.4549284887909997E-4</c:v>
                </c:pt>
                <c:pt idx="1202">
                  <c:v>9.4649287176730001E-4</c:v>
                </c:pt>
                <c:pt idx="1203">
                  <c:v>9.4749289465550005E-4</c:v>
                </c:pt>
                <c:pt idx="1204">
                  <c:v>9.4849291754369998E-4</c:v>
                </c:pt>
                <c:pt idx="1205">
                  <c:v>9.4949294043190002E-4</c:v>
                </c:pt>
                <c:pt idx="1206">
                  <c:v>9.5049296332009995E-4</c:v>
                </c:pt>
                <c:pt idx="1207">
                  <c:v>9.5149298620820003E-4</c:v>
                </c:pt>
                <c:pt idx="1208">
                  <c:v>9.5249300909639996E-4</c:v>
                </c:pt>
                <c:pt idx="1209">
                  <c:v>9.534930319846E-4</c:v>
                </c:pt>
                <c:pt idx="1210">
                  <c:v>9.5449305487280004E-4</c:v>
                </c:pt>
                <c:pt idx="1211">
                  <c:v>9.5549307776099997E-4</c:v>
                </c:pt>
                <c:pt idx="1212">
                  <c:v>9.5649310064920001E-4</c:v>
                </c:pt>
                <c:pt idx="1213">
                  <c:v>9.5749312353729998E-4</c:v>
                </c:pt>
                <c:pt idx="1214">
                  <c:v>9.5849314642550002E-4</c:v>
                </c:pt>
                <c:pt idx="1215">
                  <c:v>9.5949316931369995E-4</c:v>
                </c:pt>
                <c:pt idx="1216">
                  <c:v>9.6049319220189999E-4</c:v>
                </c:pt>
                <c:pt idx="1217">
                  <c:v>9.6149321509010003E-4</c:v>
                </c:pt>
                <c:pt idx="1218">
                  <c:v>9.6249323797829996E-4</c:v>
                </c:pt>
                <c:pt idx="1219">
                  <c:v>9.6349326086640004E-4</c:v>
                </c:pt>
                <c:pt idx="1220">
                  <c:v>9.6449328375459997E-4</c:v>
                </c:pt>
                <c:pt idx="1221">
                  <c:v>9.6549330664280001E-4</c:v>
                </c:pt>
                <c:pt idx="1222">
                  <c:v>9.6649332953100005E-4</c:v>
                </c:pt>
                <c:pt idx="1223">
                  <c:v>9.6749335241919998E-4</c:v>
                </c:pt>
                <c:pt idx="1224">
                  <c:v>9.6849337530740002E-4</c:v>
                </c:pt>
                <c:pt idx="1225">
                  <c:v>9.6949339819549999E-4</c:v>
                </c:pt>
                <c:pt idx="1226">
                  <c:v>9.7049342108370003E-4</c:v>
                </c:pt>
                <c:pt idx="1227">
                  <c:v>9.7149344397189996E-4</c:v>
                </c:pt>
                <c:pt idx="1228">
                  <c:v>9.7249346686010001E-4</c:v>
                </c:pt>
                <c:pt idx="1229">
                  <c:v>9.7349348974830005E-4</c:v>
                </c:pt>
                <c:pt idx="1230">
                  <c:v>9.7449351263649998E-4</c:v>
                </c:pt>
                <c:pt idx="1231">
                  <c:v>9.7549353552460005E-4</c:v>
                </c:pt>
                <c:pt idx="1232">
                  <c:v>9.7649355841279999E-4</c:v>
                </c:pt>
                <c:pt idx="1233">
                  <c:v>9.7749358130100003E-4</c:v>
                </c:pt>
                <c:pt idx="1234">
                  <c:v>9.7849360418919996E-4</c:v>
                </c:pt>
                <c:pt idx="1235">
                  <c:v>9.7949362707740011E-4</c:v>
                </c:pt>
                <c:pt idx="1236">
                  <c:v>9.8049364996560004E-4</c:v>
                </c:pt>
                <c:pt idx="1237">
                  <c:v>9.8149367285370001E-4</c:v>
                </c:pt>
                <c:pt idx="1238">
                  <c:v>9.8249369574189994E-4</c:v>
                </c:pt>
                <c:pt idx="1239">
                  <c:v>9.8349371863010009E-4</c:v>
                </c:pt>
                <c:pt idx="1240">
                  <c:v>9.8449374151830002E-4</c:v>
                </c:pt>
                <c:pt idx="1241">
                  <c:v>9.8549376440649995E-4</c:v>
                </c:pt>
                <c:pt idx="1242">
                  <c:v>9.864937872947001E-4</c:v>
                </c:pt>
                <c:pt idx="1243">
                  <c:v>9.8749381018280007E-4</c:v>
                </c:pt>
                <c:pt idx="1244">
                  <c:v>9.88493833071E-4</c:v>
                </c:pt>
                <c:pt idx="1245">
                  <c:v>9.8949385595919993E-4</c:v>
                </c:pt>
                <c:pt idx="1246">
                  <c:v>9.9000000000599997E-4</c:v>
                </c:pt>
                <c:pt idx="1247">
                  <c:v>9.9000848621730005E-4</c:v>
                </c:pt>
                <c:pt idx="1248">
                  <c:v>9.9002545863989999E-4</c:v>
                </c:pt>
                <c:pt idx="1249">
                  <c:v>9.900594034851001E-4</c:v>
                </c:pt>
                <c:pt idx="1250">
                  <c:v>9.901049354732001E-4</c:v>
                </c:pt>
                <c:pt idx="1251">
                  <c:v>9.901470580757001E-4</c:v>
                </c:pt>
                <c:pt idx="1252">
                  <c:v>9.9019889027479992E-4</c:v>
                </c:pt>
                <c:pt idx="1253">
                  <c:v>9.9024552494889994E-4</c:v>
                </c:pt>
                <c:pt idx="1254">
                  <c:v>9.9026282519699992E-4</c:v>
                </c:pt>
                <c:pt idx="1255">
                  <c:v>9.9028122813109992E-4</c:v>
                </c:pt>
                <c:pt idx="1256">
                  <c:v>9.9031803399919995E-4</c:v>
                </c:pt>
                <c:pt idx="1257">
                  <c:v>9.9033907443879998E-4</c:v>
                </c:pt>
                <c:pt idx="1258">
                  <c:v>9.9035896450880008E-4</c:v>
                </c:pt>
                <c:pt idx="1259">
                  <c:v>9.9038205832839999E-4</c:v>
                </c:pt>
                <c:pt idx="1260">
                  <c:v>9.9039849728949992E-4</c:v>
                </c:pt>
                <c:pt idx="1261">
                  <c:v>9.90407718128E-4</c:v>
                </c:pt>
                <c:pt idx="1262">
                  <c:v>9.9041314960129998E-4</c:v>
                </c:pt>
                <c:pt idx="1263">
                  <c:v>9.9042401254779999E-4</c:v>
                </c:pt>
                <c:pt idx="1264">
                  <c:v>9.904457384408E-4</c:v>
                </c:pt>
                <c:pt idx="1265">
                  <c:v>9.9046612024909992E-4</c:v>
                </c:pt>
                <c:pt idx="1266">
                  <c:v>9.9048877597459999E-4</c:v>
                </c:pt>
                <c:pt idx="1267">
                  <c:v>9.9052135587340004E-4</c:v>
                </c:pt>
                <c:pt idx="1268">
                  <c:v>9.905865156710999E-4</c:v>
                </c:pt>
                <c:pt idx="1269">
                  <c:v>9.90683838135E-4</c:v>
                </c:pt>
                <c:pt idx="1270">
                  <c:v>9.9078750253320008E-4</c:v>
                </c:pt>
                <c:pt idx="1271">
                  <c:v>9.9091627240779998E-4</c:v>
                </c:pt>
                <c:pt idx="1272">
                  <c:v>9.910000000060001E-4</c:v>
                </c:pt>
                <c:pt idx="1273">
                  <c:v>9.9100747144820005E-4</c:v>
                </c:pt>
                <c:pt idx="1274">
                  <c:v>9.9102241433269992E-4</c:v>
                </c:pt>
                <c:pt idx="1275">
                  <c:v>9.910523001015999E-4</c:v>
                </c:pt>
                <c:pt idx="1276">
                  <c:v>9.911120716392999E-4</c:v>
                </c:pt>
                <c:pt idx="1277">
                  <c:v>9.9123161471490005E-4</c:v>
                </c:pt>
                <c:pt idx="1278">
                  <c:v>9.9139526522760003E-4</c:v>
                </c:pt>
                <c:pt idx="1279">
                  <c:v>9.9150547421580004E-4</c:v>
                </c:pt>
                <c:pt idx="1280">
                  <c:v>9.9162818825840001E-4</c:v>
                </c:pt>
                <c:pt idx="1281">
                  <c:v>9.9167938268779994E-4</c:v>
                </c:pt>
                <c:pt idx="1282">
                  <c:v>9.917817715466E-4</c:v>
                </c:pt>
                <c:pt idx="1283">
                  <c:v>9.9185217655299997E-4</c:v>
                </c:pt>
                <c:pt idx="1284">
                  <c:v>9.9191858804829999E-4</c:v>
                </c:pt>
                <c:pt idx="1285">
                  <c:v>9.9198128021360001E-4</c:v>
                </c:pt>
                <c:pt idx="1286">
                  <c:v>9.919831521923001E-4</c:v>
                </c:pt>
                <c:pt idx="1287">
                  <c:v>9.9198689610899998E-4</c:v>
                </c:pt>
                <c:pt idx="1288">
                  <c:v>9.9199438394249992E-4</c:v>
                </c:pt>
                <c:pt idx="1289">
                  <c:v>9.9200000000600002E-4</c:v>
                </c:pt>
                <c:pt idx="1290">
                  <c:v>9.9200149757270001E-4</c:v>
                </c:pt>
                <c:pt idx="1291">
                  <c:v>9.9200449270609998E-4</c:v>
                </c:pt>
                <c:pt idx="1292">
                  <c:v>9.9201048297289994E-4</c:v>
                </c:pt>
                <c:pt idx="1293">
                  <c:v>9.9202246350650006E-4</c:v>
                </c:pt>
                <c:pt idx="1294">
                  <c:v>9.920464245737001E-4</c:v>
                </c:pt>
                <c:pt idx="1295">
                  <c:v>9.9209434670809995E-4</c:v>
                </c:pt>
                <c:pt idx="1296">
                  <c:v>9.9219019097690009E-4</c:v>
                </c:pt>
                <c:pt idx="1297">
                  <c:v>9.9238187951449994E-4</c:v>
                </c:pt>
                <c:pt idx="1298">
                  <c:v>9.9261989278199994E-4</c:v>
                </c:pt>
                <c:pt idx="1299">
                  <c:v>9.9298333806399999E-4</c:v>
                </c:pt>
                <c:pt idx="1300">
                  <c:v>9.9343266171820002E-4</c:v>
                </c:pt>
                <c:pt idx="1301">
                  <c:v>9.9433130902649991E-4</c:v>
                </c:pt>
                <c:pt idx="1302">
                  <c:v>9.9528498334290009E-4</c:v>
                </c:pt>
                <c:pt idx="1303">
                  <c:v>9.9628500623110002E-4</c:v>
                </c:pt>
                <c:pt idx="1304">
                  <c:v>9.9728502911929995E-4</c:v>
                </c:pt>
                <c:pt idx="1305">
                  <c:v>9.982850520075001E-4</c:v>
                </c:pt>
                <c:pt idx="1306">
                  <c:v>9.9928507489570003E-4</c:v>
                </c:pt>
                <c:pt idx="1307">
                  <c:v>1.0002850977839999E-3</c:v>
                </c:pt>
                <c:pt idx="1308">
                  <c:v>1.0012851206719999E-3</c:v>
                </c:pt>
                <c:pt idx="1309">
                  <c:v>1.0022851435599999E-3</c:v>
                </c:pt>
                <c:pt idx="1310">
                  <c:v>1.0032851664479999E-3</c:v>
                </c:pt>
                <c:pt idx="1311">
                  <c:v>1.004285189337E-3</c:v>
                </c:pt>
                <c:pt idx="1312">
                  <c:v>1.005285212225E-3</c:v>
                </c:pt>
                <c:pt idx="1313">
                  <c:v>1.006285235113E-3</c:v>
                </c:pt>
                <c:pt idx="1314">
                  <c:v>1.007285258001E-3</c:v>
                </c:pt>
                <c:pt idx="1315">
                  <c:v>1.008285280889E-3</c:v>
                </c:pt>
                <c:pt idx="1316">
                  <c:v>1.009285303777E-3</c:v>
                </c:pt>
                <c:pt idx="1317">
                  <c:v>1.0102853266659999E-3</c:v>
                </c:pt>
                <c:pt idx="1318">
                  <c:v>1.0112853495539999E-3</c:v>
                </c:pt>
                <c:pt idx="1319">
                  <c:v>1.0122853724419999E-3</c:v>
                </c:pt>
                <c:pt idx="1320">
                  <c:v>1.0132853953299999E-3</c:v>
                </c:pt>
                <c:pt idx="1321">
                  <c:v>1.0142854182179999E-3</c:v>
                </c:pt>
                <c:pt idx="1322">
                  <c:v>1.015285441107E-3</c:v>
                </c:pt>
                <c:pt idx="1323">
                  <c:v>1.016285463995E-3</c:v>
                </c:pt>
                <c:pt idx="1324">
                  <c:v>1.017285486883E-3</c:v>
                </c:pt>
                <c:pt idx="1325">
                  <c:v>1.018285509771E-3</c:v>
                </c:pt>
                <c:pt idx="1326">
                  <c:v>1.019285532659E-3</c:v>
                </c:pt>
                <c:pt idx="1327">
                  <c:v>1.0202855555480001E-3</c:v>
                </c:pt>
                <c:pt idx="1328">
                  <c:v>1.0212855784360001E-3</c:v>
                </c:pt>
                <c:pt idx="1329">
                  <c:v>1.0222856013240001E-3</c:v>
                </c:pt>
                <c:pt idx="1330">
                  <c:v>1.0232856242120001E-3</c:v>
                </c:pt>
                <c:pt idx="1331">
                  <c:v>1.0242856471000001E-3</c:v>
                </c:pt>
                <c:pt idx="1332">
                  <c:v>1.0252856699880001E-3</c:v>
                </c:pt>
                <c:pt idx="1333">
                  <c:v>1.026285692877E-3</c:v>
                </c:pt>
                <c:pt idx="1334">
                  <c:v>1.027285715765E-3</c:v>
                </c:pt>
                <c:pt idx="1335">
                  <c:v>1.028285738653E-3</c:v>
                </c:pt>
                <c:pt idx="1336">
                  <c:v>1.029285761541E-3</c:v>
                </c:pt>
                <c:pt idx="1337">
                  <c:v>1.030285784429E-3</c:v>
                </c:pt>
                <c:pt idx="1338">
                  <c:v>1.0312858073180001E-3</c:v>
                </c:pt>
                <c:pt idx="1339">
                  <c:v>1.0322858302060001E-3</c:v>
                </c:pt>
                <c:pt idx="1340">
                  <c:v>1.0332858530940001E-3</c:v>
                </c:pt>
                <c:pt idx="1341">
                  <c:v>1.0342858759820001E-3</c:v>
                </c:pt>
                <c:pt idx="1342">
                  <c:v>1.0352858988700001E-3</c:v>
                </c:pt>
                <c:pt idx="1343">
                  <c:v>1.0362859217580001E-3</c:v>
                </c:pt>
                <c:pt idx="1344">
                  <c:v>1.0372859446469999E-3</c:v>
                </c:pt>
                <c:pt idx="1345">
                  <c:v>1.0382859675349999E-3</c:v>
                </c:pt>
                <c:pt idx="1346">
                  <c:v>1.0392859904229999E-3</c:v>
                </c:pt>
                <c:pt idx="1347">
                  <c:v>1.0402860133109999E-3</c:v>
                </c:pt>
                <c:pt idx="1348">
                  <c:v>1.041286036199E-3</c:v>
                </c:pt>
                <c:pt idx="1349">
                  <c:v>1.042286059088E-3</c:v>
                </c:pt>
                <c:pt idx="1350">
                  <c:v>1.043286081976E-3</c:v>
                </c:pt>
                <c:pt idx="1351">
                  <c:v>1.044286104864E-3</c:v>
                </c:pt>
                <c:pt idx="1352">
                  <c:v>1.045286127752E-3</c:v>
                </c:pt>
                <c:pt idx="1353">
                  <c:v>1.04628615064E-3</c:v>
                </c:pt>
                <c:pt idx="1354">
                  <c:v>1.047286173528E-3</c:v>
                </c:pt>
                <c:pt idx="1355">
                  <c:v>1.0482861964169999E-3</c:v>
                </c:pt>
                <c:pt idx="1356">
                  <c:v>1.0492862193049999E-3</c:v>
                </c:pt>
                <c:pt idx="1357">
                  <c:v>1.0502862421929999E-3</c:v>
                </c:pt>
                <c:pt idx="1358">
                  <c:v>1.0512862650809999E-3</c:v>
                </c:pt>
                <c:pt idx="1359">
                  <c:v>1.0522862879689999E-3</c:v>
                </c:pt>
                <c:pt idx="1360">
                  <c:v>1.053286310858E-3</c:v>
                </c:pt>
                <c:pt idx="1361">
                  <c:v>1.054286333746E-3</c:v>
                </c:pt>
                <c:pt idx="1362">
                  <c:v>1.055286356634E-3</c:v>
                </c:pt>
                <c:pt idx="1363">
                  <c:v>1.056286379522E-3</c:v>
                </c:pt>
                <c:pt idx="1364">
                  <c:v>1.05728640241E-3</c:v>
                </c:pt>
                <c:pt idx="1365">
                  <c:v>1.058286425298E-3</c:v>
                </c:pt>
                <c:pt idx="1366">
                  <c:v>1.0592864481870001E-3</c:v>
                </c:pt>
                <c:pt idx="1367">
                  <c:v>1.0602864710750001E-3</c:v>
                </c:pt>
                <c:pt idx="1368">
                  <c:v>1.0612864939630001E-3</c:v>
                </c:pt>
                <c:pt idx="1369">
                  <c:v>1.0622865168509999E-3</c:v>
                </c:pt>
                <c:pt idx="1370">
                  <c:v>1.0632865397389999E-3</c:v>
                </c:pt>
                <c:pt idx="1371">
                  <c:v>1.064286562628E-3</c:v>
                </c:pt>
                <c:pt idx="1372">
                  <c:v>1.065286585516E-3</c:v>
                </c:pt>
                <c:pt idx="1373">
                  <c:v>1.066286608404E-3</c:v>
                </c:pt>
                <c:pt idx="1374">
                  <c:v>1.067286631292E-3</c:v>
                </c:pt>
                <c:pt idx="1375">
                  <c:v>1.06828665418E-3</c:v>
                </c:pt>
                <c:pt idx="1376">
                  <c:v>1.0692866770690001E-3</c:v>
                </c:pt>
                <c:pt idx="1377">
                  <c:v>1.070000000006E-3</c:v>
                </c:pt>
                <c:pt idx="1378">
                  <c:v>1.0700090286200001E-3</c:v>
                </c:pt>
                <c:pt idx="1379">
                  <c:v>1.070027085847E-3</c:v>
                </c:pt>
                <c:pt idx="1380">
                  <c:v>1.070063200301E-3</c:v>
                </c:pt>
                <c:pt idx="1381">
                  <c:v>1.070114591426E-3</c:v>
                </c:pt>
                <c:pt idx="1382">
                  <c:v>1.070165767974E-3</c:v>
                </c:pt>
                <c:pt idx="1383">
                  <c:v>1.0702130463779999E-3</c:v>
                </c:pt>
                <c:pt idx="1384">
                  <c:v>1.0702671256719999E-3</c:v>
                </c:pt>
                <c:pt idx="1385">
                  <c:v>1.0703173723880001E-3</c:v>
                </c:pt>
                <c:pt idx="1386">
                  <c:v>1.0703698781190001E-3</c:v>
                </c:pt>
                <c:pt idx="1387">
                  <c:v>1.070462241477E-3</c:v>
                </c:pt>
                <c:pt idx="1388">
                  <c:v>1.0706469681920001E-3</c:v>
                </c:pt>
                <c:pt idx="1389">
                  <c:v>1.0710000000060001E-3</c:v>
                </c:pt>
                <c:pt idx="1390">
                  <c:v>1.071013735896E-3</c:v>
                </c:pt>
                <c:pt idx="1391">
                  <c:v>1.071041207677E-3</c:v>
                </c:pt>
                <c:pt idx="1392">
                  <c:v>1.071096151239E-3</c:v>
                </c:pt>
                <c:pt idx="1393">
                  <c:v>1.0712060383620001E-3</c:v>
                </c:pt>
                <c:pt idx="1394">
                  <c:v>1.0713475874719999E-3</c:v>
                </c:pt>
                <c:pt idx="1395">
                  <c:v>1.0714827708069999E-3</c:v>
                </c:pt>
                <c:pt idx="1396">
                  <c:v>1.0716122082529999E-3</c:v>
                </c:pt>
                <c:pt idx="1397">
                  <c:v>1.071694665319E-3</c:v>
                </c:pt>
                <c:pt idx="1398">
                  <c:v>1.0717879346670001E-3</c:v>
                </c:pt>
                <c:pt idx="1399">
                  <c:v>1.0718613914309999E-3</c:v>
                </c:pt>
                <c:pt idx="1400">
                  <c:v>1.071927695638E-3</c:v>
                </c:pt>
                <c:pt idx="1401">
                  <c:v>1.071987729436E-3</c:v>
                </c:pt>
                <c:pt idx="1402">
                  <c:v>1.0719889564930001E-3</c:v>
                </c:pt>
                <c:pt idx="1403">
                  <c:v>1.0719914107139999E-3</c:v>
                </c:pt>
                <c:pt idx="1404">
                  <c:v>1.071996319156E-3</c:v>
                </c:pt>
                <c:pt idx="1405">
                  <c:v>1.072000000006E-3</c:v>
                </c:pt>
                <c:pt idx="1406">
                  <c:v>1.072000981694E-3</c:v>
                </c:pt>
                <c:pt idx="1407">
                  <c:v>1.0720029449220001E-3</c:v>
                </c:pt>
                <c:pt idx="1408">
                  <c:v>1.0720068713780001E-3</c:v>
                </c:pt>
                <c:pt idx="1409">
                  <c:v>1.07201472429E-3</c:v>
                </c:pt>
                <c:pt idx="1410">
                  <c:v>1.072030430114E-3</c:v>
                </c:pt>
                <c:pt idx="1411">
                  <c:v>1.072061841762E-3</c:v>
                </c:pt>
                <c:pt idx="1412">
                  <c:v>1.072124665058E-3</c:v>
                </c:pt>
                <c:pt idx="1413">
                  <c:v>1.0722503116490001E-3</c:v>
                </c:pt>
                <c:pt idx="1414">
                  <c:v>1.072486393726E-3</c:v>
                </c:pt>
                <c:pt idx="1415">
                  <c:v>1.072761719501E-3</c:v>
                </c:pt>
                <c:pt idx="1416">
                  <c:v>1.0731873920319999E-3</c:v>
                </c:pt>
                <c:pt idx="1417">
                  <c:v>1.0737079074739999E-3</c:v>
                </c:pt>
                <c:pt idx="1418">
                  <c:v>1.0747079303619999E-3</c:v>
                </c:pt>
                <c:pt idx="1419">
                  <c:v>1.07570795325E-3</c:v>
                </c:pt>
                <c:pt idx="1420">
                  <c:v>1.076707976139E-3</c:v>
                </c:pt>
                <c:pt idx="1421">
                  <c:v>1.077707999027E-3</c:v>
                </c:pt>
                <c:pt idx="1422">
                  <c:v>1.078708021915E-3</c:v>
                </c:pt>
                <c:pt idx="1423">
                  <c:v>1.079708044803E-3</c:v>
                </c:pt>
                <c:pt idx="1424">
                  <c:v>1.080708067691E-3</c:v>
                </c:pt>
                <c:pt idx="1425">
                  <c:v>1.0817080905799999E-3</c:v>
                </c:pt>
                <c:pt idx="1426">
                  <c:v>1.0827081134679999E-3</c:v>
                </c:pt>
                <c:pt idx="1427">
                  <c:v>1.0837081363559999E-3</c:v>
                </c:pt>
                <c:pt idx="1428">
                  <c:v>1.0847081592439999E-3</c:v>
                </c:pt>
                <c:pt idx="1429">
                  <c:v>1.0857081821319999E-3</c:v>
                </c:pt>
                <c:pt idx="1430">
                  <c:v>1.0867082050199999E-3</c:v>
                </c:pt>
                <c:pt idx="1431">
                  <c:v>1.087708227909E-3</c:v>
                </c:pt>
                <c:pt idx="1432">
                  <c:v>1.088708250797E-3</c:v>
                </c:pt>
                <c:pt idx="1433">
                  <c:v>1.089708273685E-3</c:v>
                </c:pt>
                <c:pt idx="1434">
                  <c:v>1.090708296573E-3</c:v>
                </c:pt>
                <c:pt idx="1435">
                  <c:v>1.091708319461E-3</c:v>
                </c:pt>
                <c:pt idx="1436">
                  <c:v>1.0927083423500001E-3</c:v>
                </c:pt>
                <c:pt idx="1437">
                  <c:v>1.0937083652380001E-3</c:v>
                </c:pt>
                <c:pt idx="1438">
                  <c:v>1.0947083881260001E-3</c:v>
                </c:pt>
                <c:pt idx="1439">
                  <c:v>1.0957084110140001E-3</c:v>
                </c:pt>
                <c:pt idx="1440">
                  <c:v>1.0967084339020001E-3</c:v>
                </c:pt>
                <c:pt idx="1441">
                  <c:v>1.0977084567899999E-3</c:v>
                </c:pt>
                <c:pt idx="1442">
                  <c:v>1.098708479679E-3</c:v>
                </c:pt>
                <c:pt idx="1443">
                  <c:v>1.099708502567E-3</c:v>
                </c:pt>
                <c:pt idx="1444">
                  <c:v>1.100708525455E-3</c:v>
                </c:pt>
                <c:pt idx="1445">
                  <c:v>1.101708548343E-3</c:v>
                </c:pt>
                <c:pt idx="1446">
                  <c:v>1.102708571231E-3</c:v>
                </c:pt>
                <c:pt idx="1447">
                  <c:v>1.1037085941200001E-3</c:v>
                </c:pt>
                <c:pt idx="1448">
                  <c:v>1.1047086170080001E-3</c:v>
                </c:pt>
                <c:pt idx="1449">
                  <c:v>1.1057086398960001E-3</c:v>
                </c:pt>
                <c:pt idx="1450">
                  <c:v>1.1067086627840001E-3</c:v>
                </c:pt>
                <c:pt idx="1451">
                  <c:v>1.1077086856720001E-3</c:v>
                </c:pt>
                <c:pt idx="1452">
                  <c:v>1.1087087085609999E-3</c:v>
                </c:pt>
                <c:pt idx="1453">
                  <c:v>1.1097087314489999E-3</c:v>
                </c:pt>
                <c:pt idx="1454">
                  <c:v>1.1107087543369999E-3</c:v>
                </c:pt>
                <c:pt idx="1455">
                  <c:v>1.111708777225E-3</c:v>
                </c:pt>
                <c:pt idx="1456">
                  <c:v>1.112708800113E-3</c:v>
                </c:pt>
                <c:pt idx="1457">
                  <c:v>1.113708823001E-3</c:v>
                </c:pt>
                <c:pt idx="1458">
                  <c:v>1.11470884589E-3</c:v>
                </c:pt>
                <c:pt idx="1459">
                  <c:v>1.115708868778E-3</c:v>
                </c:pt>
                <c:pt idx="1460">
                  <c:v>1.116708891666E-3</c:v>
                </c:pt>
                <c:pt idx="1461">
                  <c:v>1.117708914554E-3</c:v>
                </c:pt>
                <c:pt idx="1462">
                  <c:v>1.1187089374420001E-3</c:v>
                </c:pt>
                <c:pt idx="1463">
                  <c:v>1.1197089603309999E-3</c:v>
                </c:pt>
                <c:pt idx="1464">
                  <c:v>1.1207089832189999E-3</c:v>
                </c:pt>
                <c:pt idx="1465">
                  <c:v>1.1217090061069999E-3</c:v>
                </c:pt>
                <c:pt idx="1466">
                  <c:v>1.1227090289949999E-3</c:v>
                </c:pt>
                <c:pt idx="1467">
                  <c:v>1.1237090518829999E-3</c:v>
                </c:pt>
                <c:pt idx="1468">
                  <c:v>1.1247090747709999E-3</c:v>
                </c:pt>
                <c:pt idx="1469">
                  <c:v>1.12570909766E-3</c:v>
                </c:pt>
                <c:pt idx="1470">
                  <c:v>1.126709120548E-3</c:v>
                </c:pt>
                <c:pt idx="1471">
                  <c:v>1.127709143436E-3</c:v>
                </c:pt>
                <c:pt idx="1472">
                  <c:v>1.128709166324E-3</c:v>
                </c:pt>
                <c:pt idx="1473">
                  <c:v>1.129709189212E-3</c:v>
                </c:pt>
                <c:pt idx="1474">
                  <c:v>1.1307092121010001E-3</c:v>
                </c:pt>
                <c:pt idx="1475">
                  <c:v>1.1317092349890001E-3</c:v>
                </c:pt>
                <c:pt idx="1476">
                  <c:v>1.1327092578769999E-3</c:v>
                </c:pt>
                <c:pt idx="1477">
                  <c:v>1.1337092807649999E-3</c:v>
                </c:pt>
                <c:pt idx="1478">
                  <c:v>1.1347093036529999E-3</c:v>
                </c:pt>
                <c:pt idx="1479">
                  <c:v>1.1357093265409999E-3</c:v>
                </c:pt>
                <c:pt idx="1480">
                  <c:v>1.13670934943E-3</c:v>
                </c:pt>
                <c:pt idx="1481">
                  <c:v>1.137709372318E-3</c:v>
                </c:pt>
                <c:pt idx="1482">
                  <c:v>1.138709395206E-3</c:v>
                </c:pt>
                <c:pt idx="1483">
                  <c:v>1.139709418094E-3</c:v>
                </c:pt>
                <c:pt idx="1484">
                  <c:v>1.140709440982E-3</c:v>
                </c:pt>
                <c:pt idx="1485">
                  <c:v>1.1417094638710001E-3</c:v>
                </c:pt>
                <c:pt idx="1486">
                  <c:v>1.1427094867590001E-3</c:v>
                </c:pt>
                <c:pt idx="1487">
                  <c:v>1.1437095096470001E-3</c:v>
                </c:pt>
                <c:pt idx="1488">
                  <c:v>1.1447095325350001E-3</c:v>
                </c:pt>
                <c:pt idx="1489">
                  <c:v>1.1457095554230001E-3</c:v>
                </c:pt>
                <c:pt idx="1490">
                  <c:v>1.1467095783110001E-3</c:v>
                </c:pt>
                <c:pt idx="1491">
                  <c:v>1.1477096012E-3</c:v>
                </c:pt>
                <c:pt idx="1492">
                  <c:v>1.148709624088E-3</c:v>
                </c:pt>
                <c:pt idx="1493">
                  <c:v>1.149709646976E-3</c:v>
                </c:pt>
                <c:pt idx="1494">
                  <c:v>1.150709669864E-3</c:v>
                </c:pt>
                <c:pt idx="1495">
                  <c:v>1.1510000000060001E-3</c:v>
                </c:pt>
                <c:pt idx="1496">
                  <c:v>1.151005875534E-3</c:v>
                </c:pt>
                <c:pt idx="1497">
                  <c:v>1.15101762659E-3</c:v>
                </c:pt>
                <c:pt idx="1498">
                  <c:v>1.1510411287009999E-3</c:v>
                </c:pt>
                <c:pt idx="1499">
                  <c:v>1.1510881329239999E-3</c:v>
                </c:pt>
                <c:pt idx="1500">
                  <c:v>1.1511821413700001E-3</c:v>
                </c:pt>
                <c:pt idx="1501">
                  <c:v>1.1513182068529999E-3</c:v>
                </c:pt>
                <c:pt idx="1502">
                  <c:v>1.1515284205139999E-3</c:v>
                </c:pt>
                <c:pt idx="1503">
                  <c:v>1.1517378950779999E-3</c:v>
                </c:pt>
                <c:pt idx="1504">
                  <c:v>1.1519018555340001E-3</c:v>
                </c:pt>
                <c:pt idx="1505">
                  <c:v>1.151911669981E-3</c:v>
                </c:pt>
                <c:pt idx="1506">
                  <c:v>1.15193129779E-3</c:v>
                </c:pt>
                <c:pt idx="1507">
                  <c:v>1.151958546054E-3</c:v>
                </c:pt>
                <c:pt idx="1508">
                  <c:v>1.1519887775300001E-3</c:v>
                </c:pt>
                <c:pt idx="1509">
                  <c:v>1.152000000006E-3</c:v>
                </c:pt>
                <c:pt idx="1510">
                  <c:v>1.1520048285779999E-3</c:v>
                </c:pt>
                <c:pt idx="1511">
                  <c:v>1.1520098502700001E-3</c:v>
                </c:pt>
                <c:pt idx="1512">
                  <c:v>1.1520198936520001E-3</c:v>
                </c:pt>
                <c:pt idx="1513">
                  <c:v>1.1520399804179999E-3</c:v>
                </c:pt>
                <c:pt idx="1514">
                  <c:v>1.152080153948E-3</c:v>
                </c:pt>
                <c:pt idx="1515">
                  <c:v>1.1521605010090001E-3</c:v>
                </c:pt>
                <c:pt idx="1516">
                  <c:v>1.152321195132E-3</c:v>
                </c:pt>
                <c:pt idx="1517">
                  <c:v>1.152642583376E-3</c:v>
                </c:pt>
                <c:pt idx="1518">
                  <c:v>1.1531120295579999E-3</c:v>
                </c:pt>
                <c:pt idx="1519">
                  <c:v>1.154050921923E-3</c:v>
                </c:pt>
                <c:pt idx="1520">
                  <c:v>1.155050944811E-3</c:v>
                </c:pt>
                <c:pt idx="1521">
                  <c:v>1.156050967699E-3</c:v>
                </c:pt>
                <c:pt idx="1522">
                  <c:v>1.157050990588E-3</c:v>
                </c:pt>
                <c:pt idx="1523">
                  <c:v>1.158051013476E-3</c:v>
                </c:pt>
                <c:pt idx="1524">
                  <c:v>1.1590510363640001E-3</c:v>
                </c:pt>
                <c:pt idx="1525">
                  <c:v>1.1600510592520001E-3</c:v>
                </c:pt>
                <c:pt idx="1526">
                  <c:v>1.1610510821400001E-3</c:v>
                </c:pt>
                <c:pt idx="1527">
                  <c:v>1.1620511050280001E-3</c:v>
                </c:pt>
                <c:pt idx="1528">
                  <c:v>1.1630511279169999E-3</c:v>
                </c:pt>
                <c:pt idx="1529">
                  <c:v>1.1640511508049999E-3</c:v>
                </c:pt>
                <c:pt idx="1530">
                  <c:v>1.1650511736929999E-3</c:v>
                </c:pt>
                <c:pt idx="1531">
                  <c:v>1.1660511965809999E-3</c:v>
                </c:pt>
                <c:pt idx="1532">
                  <c:v>1.1670512194689999E-3</c:v>
                </c:pt>
                <c:pt idx="1533">
                  <c:v>1.168051242358E-3</c:v>
                </c:pt>
                <c:pt idx="1534">
                  <c:v>1.169051265246E-3</c:v>
                </c:pt>
                <c:pt idx="1535">
                  <c:v>1.170051288134E-3</c:v>
                </c:pt>
                <c:pt idx="1536">
                  <c:v>1.171051311022E-3</c:v>
                </c:pt>
                <c:pt idx="1537">
                  <c:v>1.17205133391E-3</c:v>
                </c:pt>
                <c:pt idx="1538">
                  <c:v>1.173051356798E-3</c:v>
                </c:pt>
                <c:pt idx="1539">
                  <c:v>1.1740513796869999E-3</c:v>
                </c:pt>
                <c:pt idx="1540">
                  <c:v>1.1750514025749999E-3</c:v>
                </c:pt>
                <c:pt idx="1541">
                  <c:v>1.1760514254629999E-3</c:v>
                </c:pt>
                <c:pt idx="1542">
                  <c:v>1.1770514483509999E-3</c:v>
                </c:pt>
                <c:pt idx="1543">
                  <c:v>1.1780514712389999E-3</c:v>
                </c:pt>
                <c:pt idx="1544">
                  <c:v>1.179051494128E-3</c:v>
                </c:pt>
                <c:pt idx="1545">
                  <c:v>1.180051517016E-3</c:v>
                </c:pt>
                <c:pt idx="1546">
                  <c:v>1.181051539904E-3</c:v>
                </c:pt>
                <c:pt idx="1547">
                  <c:v>1.182051562792E-3</c:v>
                </c:pt>
                <c:pt idx="1548">
                  <c:v>1.18305158568E-3</c:v>
                </c:pt>
                <c:pt idx="1549">
                  <c:v>1.184051608568E-3</c:v>
                </c:pt>
                <c:pt idx="1550">
                  <c:v>1.1850516314570001E-3</c:v>
                </c:pt>
                <c:pt idx="1551">
                  <c:v>1.1860516543450001E-3</c:v>
                </c:pt>
                <c:pt idx="1552">
                  <c:v>1.1870516772330001E-3</c:v>
                </c:pt>
                <c:pt idx="1553">
                  <c:v>1.1880517001210001E-3</c:v>
                </c:pt>
                <c:pt idx="1554">
                  <c:v>1.1890517230090001E-3</c:v>
                </c:pt>
                <c:pt idx="1555">
                  <c:v>1.190051745898E-3</c:v>
                </c:pt>
                <c:pt idx="1556">
                  <c:v>1.191051768786E-3</c:v>
                </c:pt>
                <c:pt idx="1557">
                  <c:v>1.192051791674E-3</c:v>
                </c:pt>
                <c:pt idx="1558">
                  <c:v>1.193051814562E-3</c:v>
                </c:pt>
                <c:pt idx="1559">
                  <c:v>1.19405183745E-3</c:v>
                </c:pt>
                <c:pt idx="1560">
                  <c:v>1.195051860338E-3</c:v>
                </c:pt>
                <c:pt idx="1561">
                  <c:v>1.1960518832270001E-3</c:v>
                </c:pt>
                <c:pt idx="1562">
                  <c:v>1.1970519061150001E-3</c:v>
                </c:pt>
                <c:pt idx="1563">
                  <c:v>1.1980519290030001E-3</c:v>
                </c:pt>
                <c:pt idx="1564">
                  <c:v>1.1990519518910001E-3</c:v>
                </c:pt>
                <c:pt idx="1565">
                  <c:v>1.2000519747790001E-3</c:v>
                </c:pt>
                <c:pt idx="1566">
                  <c:v>1.2010519976679999E-3</c:v>
                </c:pt>
                <c:pt idx="1567">
                  <c:v>1.2020520205559999E-3</c:v>
                </c:pt>
                <c:pt idx="1568">
                  <c:v>1.2030520434439999E-3</c:v>
                </c:pt>
                <c:pt idx="1569">
                  <c:v>1.2040520663319999E-3</c:v>
                </c:pt>
                <c:pt idx="1570">
                  <c:v>1.20505208922E-3</c:v>
                </c:pt>
                <c:pt idx="1571">
                  <c:v>1.206052112109E-3</c:v>
                </c:pt>
                <c:pt idx="1572">
                  <c:v>1.207052134997E-3</c:v>
                </c:pt>
                <c:pt idx="1573">
                  <c:v>1.208052157885E-3</c:v>
                </c:pt>
                <c:pt idx="1574">
                  <c:v>1.209052180773E-3</c:v>
                </c:pt>
                <c:pt idx="1575">
                  <c:v>1.210052203661E-3</c:v>
                </c:pt>
                <c:pt idx="1576">
                  <c:v>1.2110522265490001E-3</c:v>
                </c:pt>
                <c:pt idx="1577">
                  <c:v>1.2120522494379999E-3</c:v>
                </c:pt>
                <c:pt idx="1578">
                  <c:v>1.2130522723259999E-3</c:v>
                </c:pt>
                <c:pt idx="1579">
                  <c:v>1.2140522952139999E-3</c:v>
                </c:pt>
                <c:pt idx="1580">
                  <c:v>1.2150523181019999E-3</c:v>
                </c:pt>
                <c:pt idx="1581">
                  <c:v>1.2160523409899999E-3</c:v>
                </c:pt>
                <c:pt idx="1582">
                  <c:v>1.217052363879E-3</c:v>
                </c:pt>
                <c:pt idx="1583">
                  <c:v>1.218052386767E-3</c:v>
                </c:pt>
                <c:pt idx="1584">
                  <c:v>1.219052409655E-3</c:v>
                </c:pt>
                <c:pt idx="1585">
                  <c:v>1.220052432543E-3</c:v>
                </c:pt>
                <c:pt idx="1586">
                  <c:v>1.221052455431E-3</c:v>
                </c:pt>
                <c:pt idx="1587">
                  <c:v>1.222052478319E-3</c:v>
                </c:pt>
                <c:pt idx="1588">
                  <c:v>1.2230525012080001E-3</c:v>
                </c:pt>
                <c:pt idx="1589">
                  <c:v>1.2240525240960001E-3</c:v>
                </c:pt>
                <c:pt idx="1590">
                  <c:v>1.2250525469840001E-3</c:v>
                </c:pt>
                <c:pt idx="1591">
                  <c:v>1.2260525698719999E-3</c:v>
                </c:pt>
                <c:pt idx="1592">
                  <c:v>1.2270525927599999E-3</c:v>
                </c:pt>
                <c:pt idx="1593">
                  <c:v>1.228052615649E-3</c:v>
                </c:pt>
                <c:pt idx="1594">
                  <c:v>1.229052638537E-3</c:v>
                </c:pt>
                <c:pt idx="1595">
                  <c:v>1.230052661425E-3</c:v>
                </c:pt>
                <c:pt idx="1596">
                  <c:v>1.231052684313E-3</c:v>
                </c:pt>
                <c:pt idx="1597">
                  <c:v>1.232052707201E-3</c:v>
                </c:pt>
                <c:pt idx="1598">
                  <c:v>1.233052730089E-3</c:v>
                </c:pt>
                <c:pt idx="1599">
                  <c:v>1.2340527529780001E-3</c:v>
                </c:pt>
                <c:pt idx="1600">
                  <c:v>1.2350527758660001E-3</c:v>
                </c:pt>
                <c:pt idx="1601">
                  <c:v>1.2360527987540001E-3</c:v>
                </c:pt>
                <c:pt idx="1602">
                  <c:v>1.2370528216420001E-3</c:v>
                </c:pt>
                <c:pt idx="1603">
                  <c:v>1.2380528445300001E-3</c:v>
                </c:pt>
                <c:pt idx="1604">
                  <c:v>1.2390528674189999E-3</c:v>
                </c:pt>
                <c:pt idx="1605">
                  <c:v>1.2400528903069999E-3</c:v>
                </c:pt>
                <c:pt idx="1606">
                  <c:v>1.241052913195E-3</c:v>
                </c:pt>
                <c:pt idx="1607">
                  <c:v>1.242052936083E-3</c:v>
                </c:pt>
                <c:pt idx="1608">
                  <c:v>1.243052958971E-3</c:v>
                </c:pt>
                <c:pt idx="1609">
                  <c:v>1.244052981859E-3</c:v>
                </c:pt>
                <c:pt idx="1610">
                  <c:v>1.245053004748E-3</c:v>
                </c:pt>
                <c:pt idx="1611">
                  <c:v>1.246053027636E-3</c:v>
                </c:pt>
                <c:pt idx="1612">
                  <c:v>1.2470530505240001E-3</c:v>
                </c:pt>
                <c:pt idx="1613">
                  <c:v>1.2480530734120001E-3</c:v>
                </c:pt>
                <c:pt idx="1614">
                  <c:v>1.2490530963000001E-3</c:v>
                </c:pt>
                <c:pt idx="1615">
                  <c:v>1.2500531191889999E-3</c:v>
                </c:pt>
                <c:pt idx="1616">
                  <c:v>1.2510531420769999E-3</c:v>
                </c:pt>
                <c:pt idx="1617">
                  <c:v>1.2520531649649999E-3</c:v>
                </c:pt>
                <c:pt idx="1618">
                  <c:v>1.2530531878529999E-3</c:v>
                </c:pt>
                <c:pt idx="1619">
                  <c:v>1.2540532107409999E-3</c:v>
                </c:pt>
                <c:pt idx="1620">
                  <c:v>1.25505323363E-3</c:v>
                </c:pt>
                <c:pt idx="1621">
                  <c:v>1.256053256518E-3</c:v>
                </c:pt>
                <c:pt idx="1622">
                  <c:v>1.257053279406E-3</c:v>
                </c:pt>
                <c:pt idx="1623">
                  <c:v>1.258053302294E-3</c:v>
                </c:pt>
                <c:pt idx="1624">
                  <c:v>1.259053325182E-3</c:v>
                </c:pt>
                <c:pt idx="1625">
                  <c:v>1.26005334807E-3</c:v>
                </c:pt>
                <c:pt idx="1626">
                  <c:v>1.2610533709590001E-3</c:v>
                </c:pt>
                <c:pt idx="1627">
                  <c:v>1.2620533938469999E-3</c:v>
                </c:pt>
                <c:pt idx="1628">
                  <c:v>1.2630534167349999E-3</c:v>
                </c:pt>
                <c:pt idx="1629">
                  <c:v>1.2640534396229999E-3</c:v>
                </c:pt>
                <c:pt idx="1630">
                  <c:v>1.2650534625109999E-3</c:v>
                </c:pt>
                <c:pt idx="1631">
                  <c:v>1.2660534854E-3</c:v>
                </c:pt>
                <c:pt idx="1632">
                  <c:v>1.267053508288E-3</c:v>
                </c:pt>
                <c:pt idx="1633">
                  <c:v>1.268053531176E-3</c:v>
                </c:pt>
                <c:pt idx="1634">
                  <c:v>1.269053554064E-3</c:v>
                </c:pt>
                <c:pt idx="1635">
                  <c:v>1.270053576952E-3</c:v>
                </c:pt>
                <c:pt idx="1636">
                  <c:v>1.27105359984E-3</c:v>
                </c:pt>
                <c:pt idx="1637">
                  <c:v>1.2720536227290001E-3</c:v>
                </c:pt>
                <c:pt idx="1638">
                  <c:v>1.2730536456170001E-3</c:v>
                </c:pt>
                <c:pt idx="1639">
                  <c:v>1.2740536685050001E-3</c:v>
                </c:pt>
                <c:pt idx="1640">
                  <c:v>1.2750536913930001E-3</c:v>
                </c:pt>
                <c:pt idx="1641">
                  <c:v>1.2760537142810001E-3</c:v>
                </c:pt>
                <c:pt idx="1642">
                  <c:v>1.27705373717E-3</c:v>
                </c:pt>
                <c:pt idx="1643">
                  <c:v>1.278053760058E-3</c:v>
                </c:pt>
                <c:pt idx="1644">
                  <c:v>1.279053782946E-3</c:v>
                </c:pt>
                <c:pt idx="1645">
                  <c:v>1.280053805834E-3</c:v>
                </c:pt>
                <c:pt idx="1646">
                  <c:v>1.281053828722E-3</c:v>
                </c:pt>
                <c:pt idx="1647">
                  <c:v>1.28205385161E-3</c:v>
                </c:pt>
                <c:pt idx="1648">
                  <c:v>1.2830538744990001E-3</c:v>
                </c:pt>
                <c:pt idx="1649">
                  <c:v>1.2840538973870001E-3</c:v>
                </c:pt>
                <c:pt idx="1650">
                  <c:v>1.2850539202750001E-3</c:v>
                </c:pt>
                <c:pt idx="1651">
                  <c:v>1.2860539431630001E-3</c:v>
                </c:pt>
                <c:pt idx="1652">
                  <c:v>1.2870539660510001E-3</c:v>
                </c:pt>
                <c:pt idx="1653">
                  <c:v>1.2880539889399999E-3</c:v>
                </c:pt>
                <c:pt idx="1654">
                  <c:v>1.2890540118279999E-3</c:v>
                </c:pt>
                <c:pt idx="1655">
                  <c:v>1.2900540347159999E-3</c:v>
                </c:pt>
                <c:pt idx="1656">
                  <c:v>1.2910540576039999E-3</c:v>
                </c:pt>
                <c:pt idx="1657">
                  <c:v>1.2920540804919999E-3</c:v>
                </c:pt>
                <c:pt idx="1658">
                  <c:v>1.29305410338E-3</c:v>
                </c:pt>
                <c:pt idx="1659">
                  <c:v>1.294054126269E-3</c:v>
                </c:pt>
                <c:pt idx="1660">
                  <c:v>1.295054149157E-3</c:v>
                </c:pt>
                <c:pt idx="1661">
                  <c:v>1.296054172045E-3</c:v>
                </c:pt>
                <c:pt idx="1662">
                  <c:v>1.297054194933E-3</c:v>
                </c:pt>
                <c:pt idx="1663">
                  <c:v>1.298054217821E-3</c:v>
                </c:pt>
                <c:pt idx="1664">
                  <c:v>1.2990542407099999E-3</c:v>
                </c:pt>
                <c:pt idx="1665">
                  <c:v>1.3000542635979999E-3</c:v>
                </c:pt>
                <c:pt idx="1666">
                  <c:v>1.3010542864859999E-3</c:v>
                </c:pt>
                <c:pt idx="1667">
                  <c:v>1.3020543093739999E-3</c:v>
                </c:pt>
                <c:pt idx="1668">
                  <c:v>1.3030543322619999E-3</c:v>
                </c:pt>
                <c:pt idx="1669">
                  <c:v>1.304054355151E-3</c:v>
                </c:pt>
                <c:pt idx="1670">
                  <c:v>1.305054378039E-3</c:v>
                </c:pt>
                <c:pt idx="1671">
                  <c:v>1.306054400927E-3</c:v>
                </c:pt>
                <c:pt idx="1672">
                  <c:v>1.307054423815E-3</c:v>
                </c:pt>
                <c:pt idx="1673">
                  <c:v>1.308054446703E-3</c:v>
                </c:pt>
                <c:pt idx="1674">
                  <c:v>1.309054469591E-3</c:v>
                </c:pt>
                <c:pt idx="1675">
                  <c:v>1.3100544924800001E-3</c:v>
                </c:pt>
                <c:pt idx="1676">
                  <c:v>1.3110545153680001E-3</c:v>
                </c:pt>
                <c:pt idx="1677">
                  <c:v>1.3120545382560001E-3</c:v>
                </c:pt>
                <c:pt idx="1678">
                  <c:v>1.3130545611440001E-3</c:v>
                </c:pt>
                <c:pt idx="1679">
                  <c:v>1.3140545840319999E-3</c:v>
                </c:pt>
                <c:pt idx="1680">
                  <c:v>1.315054606921E-3</c:v>
                </c:pt>
                <c:pt idx="1681">
                  <c:v>1.316054629809E-3</c:v>
                </c:pt>
                <c:pt idx="1682">
                  <c:v>1.317054652697E-3</c:v>
                </c:pt>
                <c:pt idx="1683">
                  <c:v>1.318054675585E-3</c:v>
                </c:pt>
                <c:pt idx="1684">
                  <c:v>1.319054698473E-3</c:v>
                </c:pt>
                <c:pt idx="1685">
                  <c:v>1.320054721361E-3</c:v>
                </c:pt>
                <c:pt idx="1686">
                  <c:v>1.3210547442500001E-3</c:v>
                </c:pt>
                <c:pt idx="1687">
                  <c:v>1.3220547671380001E-3</c:v>
                </c:pt>
                <c:pt idx="1688">
                  <c:v>1.3230547900260001E-3</c:v>
                </c:pt>
                <c:pt idx="1689">
                  <c:v>1.3240548129140001E-3</c:v>
                </c:pt>
                <c:pt idx="1690">
                  <c:v>1.3250548358020001E-3</c:v>
                </c:pt>
                <c:pt idx="1691">
                  <c:v>1.3260548586909999E-3</c:v>
                </c:pt>
                <c:pt idx="1692">
                  <c:v>1.3270548815789999E-3</c:v>
                </c:pt>
                <c:pt idx="1693">
                  <c:v>1.3280549044669999E-3</c:v>
                </c:pt>
                <c:pt idx="1694">
                  <c:v>1.329054927355E-3</c:v>
                </c:pt>
                <c:pt idx="1695">
                  <c:v>1.330054950243E-3</c:v>
                </c:pt>
                <c:pt idx="1696">
                  <c:v>1.331054973131E-3</c:v>
                </c:pt>
                <c:pt idx="1697">
                  <c:v>1.33205499602E-3</c:v>
                </c:pt>
                <c:pt idx="1698">
                  <c:v>1.333055018908E-3</c:v>
                </c:pt>
                <c:pt idx="1699">
                  <c:v>1.334055041796E-3</c:v>
                </c:pt>
                <c:pt idx="1700">
                  <c:v>1.335055064684E-3</c:v>
                </c:pt>
                <c:pt idx="1701">
                  <c:v>1.3360550875720001E-3</c:v>
                </c:pt>
                <c:pt idx="1702">
                  <c:v>1.3370551104609999E-3</c:v>
                </c:pt>
                <c:pt idx="1703">
                  <c:v>1.3380551333489999E-3</c:v>
                </c:pt>
                <c:pt idx="1704">
                  <c:v>1.3390551562369999E-3</c:v>
                </c:pt>
                <c:pt idx="1705">
                  <c:v>1.3400551791249999E-3</c:v>
                </c:pt>
                <c:pt idx="1706">
                  <c:v>1.3410552020129999E-3</c:v>
                </c:pt>
                <c:pt idx="1707">
                  <c:v>1.3420552249009999E-3</c:v>
                </c:pt>
                <c:pt idx="1708">
                  <c:v>1.34305524779E-3</c:v>
                </c:pt>
                <c:pt idx="1709">
                  <c:v>1.344055270678E-3</c:v>
                </c:pt>
                <c:pt idx="1710">
                  <c:v>1.345055293566E-3</c:v>
                </c:pt>
                <c:pt idx="1711">
                  <c:v>1.346055316454E-3</c:v>
                </c:pt>
                <c:pt idx="1712">
                  <c:v>1.347055339342E-3</c:v>
                </c:pt>
                <c:pt idx="1713">
                  <c:v>1.3480553622310001E-3</c:v>
                </c:pt>
                <c:pt idx="1714">
                  <c:v>1.3490553851190001E-3</c:v>
                </c:pt>
                <c:pt idx="1715">
                  <c:v>1.3500554080069999E-3</c:v>
                </c:pt>
                <c:pt idx="1716">
                  <c:v>1.3510554308949999E-3</c:v>
                </c:pt>
                <c:pt idx="1717">
                  <c:v>1.3520554537829999E-3</c:v>
                </c:pt>
                <c:pt idx="1718">
                  <c:v>1.353055476672E-3</c:v>
                </c:pt>
                <c:pt idx="1719">
                  <c:v>1.35405549956E-3</c:v>
                </c:pt>
                <c:pt idx="1720">
                  <c:v>1.355055522448E-3</c:v>
                </c:pt>
                <c:pt idx="1721">
                  <c:v>1.356055545336E-3</c:v>
                </c:pt>
                <c:pt idx="1722">
                  <c:v>1.357055568224E-3</c:v>
                </c:pt>
                <c:pt idx="1723">
                  <c:v>1.358055591112E-3</c:v>
                </c:pt>
                <c:pt idx="1724">
                  <c:v>1.3590556140010001E-3</c:v>
                </c:pt>
                <c:pt idx="1725">
                  <c:v>1.3600556368890001E-3</c:v>
                </c:pt>
                <c:pt idx="1726">
                  <c:v>1.3610556597770001E-3</c:v>
                </c:pt>
                <c:pt idx="1727">
                  <c:v>1.3620556826650001E-3</c:v>
                </c:pt>
                <c:pt idx="1728">
                  <c:v>1.3630557055530001E-3</c:v>
                </c:pt>
                <c:pt idx="1729">
                  <c:v>1.3640557284419999E-3</c:v>
                </c:pt>
                <c:pt idx="1730">
                  <c:v>1.36505575133E-3</c:v>
                </c:pt>
                <c:pt idx="1731">
                  <c:v>1.366055774218E-3</c:v>
                </c:pt>
                <c:pt idx="1732">
                  <c:v>1.367055797106E-3</c:v>
                </c:pt>
                <c:pt idx="1733">
                  <c:v>1.368055819994E-3</c:v>
                </c:pt>
                <c:pt idx="1734">
                  <c:v>1.369055842882E-3</c:v>
                </c:pt>
                <c:pt idx="1735">
                  <c:v>1.370055865771E-3</c:v>
                </c:pt>
                <c:pt idx="1736">
                  <c:v>1.371055888659E-3</c:v>
                </c:pt>
                <c:pt idx="1737">
                  <c:v>1.3720559115470001E-3</c:v>
                </c:pt>
                <c:pt idx="1738">
                  <c:v>1.3730559344350001E-3</c:v>
                </c:pt>
                <c:pt idx="1739">
                  <c:v>1.3740559573230001E-3</c:v>
                </c:pt>
                <c:pt idx="1740">
                  <c:v>1.3750559802119999E-3</c:v>
                </c:pt>
                <c:pt idx="1741">
                  <c:v>1.3760560030999999E-3</c:v>
                </c:pt>
                <c:pt idx="1742">
                  <c:v>1.3770560259879999E-3</c:v>
                </c:pt>
                <c:pt idx="1743">
                  <c:v>1.3780560488759999E-3</c:v>
                </c:pt>
                <c:pt idx="1744">
                  <c:v>1.3790560717639999E-3</c:v>
                </c:pt>
                <c:pt idx="1745">
                  <c:v>1.3800560946519999E-3</c:v>
                </c:pt>
                <c:pt idx="1746">
                  <c:v>1.381056117541E-3</c:v>
                </c:pt>
                <c:pt idx="1747">
                  <c:v>1.382056140429E-3</c:v>
                </c:pt>
                <c:pt idx="1748">
                  <c:v>1.383056163317E-3</c:v>
                </c:pt>
                <c:pt idx="1749">
                  <c:v>1.384056186205E-3</c:v>
                </c:pt>
                <c:pt idx="1750">
                  <c:v>1.385056209093E-3</c:v>
                </c:pt>
                <c:pt idx="1751">
                  <c:v>1.3860562319819999E-3</c:v>
                </c:pt>
                <c:pt idx="1752">
                  <c:v>1.3870562548699999E-3</c:v>
                </c:pt>
                <c:pt idx="1753">
                  <c:v>1.3880562777579999E-3</c:v>
                </c:pt>
                <c:pt idx="1754">
                  <c:v>1.3890563006459999E-3</c:v>
                </c:pt>
                <c:pt idx="1755">
                  <c:v>1.3900563235339999E-3</c:v>
                </c:pt>
                <c:pt idx="1756">
                  <c:v>1.3910563464219999E-3</c:v>
                </c:pt>
                <c:pt idx="1757">
                  <c:v>1.392056369311E-3</c:v>
                </c:pt>
                <c:pt idx="1758">
                  <c:v>1.393056392199E-3</c:v>
                </c:pt>
                <c:pt idx="1759">
                  <c:v>1.394056415087E-3</c:v>
                </c:pt>
                <c:pt idx="1760">
                  <c:v>1.395056437975E-3</c:v>
                </c:pt>
                <c:pt idx="1761">
                  <c:v>1.396056460863E-3</c:v>
                </c:pt>
                <c:pt idx="1762">
                  <c:v>1.3970564837520001E-3</c:v>
                </c:pt>
                <c:pt idx="1763">
                  <c:v>1.3980565066400001E-3</c:v>
                </c:pt>
                <c:pt idx="1764">
                  <c:v>1.3990565295280001E-3</c:v>
                </c:pt>
                <c:pt idx="1765">
                  <c:v>1.4000565524160001E-3</c:v>
                </c:pt>
                <c:pt idx="1766">
                  <c:v>1.4010565753040001E-3</c:v>
                </c:pt>
                <c:pt idx="1767">
                  <c:v>1.402056598193E-3</c:v>
                </c:pt>
                <c:pt idx="1768">
                  <c:v>1.403056621081E-3</c:v>
                </c:pt>
                <c:pt idx="1769">
                  <c:v>1.404056643969E-3</c:v>
                </c:pt>
                <c:pt idx="1770">
                  <c:v>1.405056666857E-3</c:v>
                </c:pt>
                <c:pt idx="1771">
                  <c:v>1.406056689745E-3</c:v>
                </c:pt>
                <c:pt idx="1772">
                  <c:v>1.407056712633E-3</c:v>
                </c:pt>
                <c:pt idx="1773">
                  <c:v>1.4080567355220001E-3</c:v>
                </c:pt>
                <c:pt idx="1774">
                  <c:v>1.4090567584100001E-3</c:v>
                </c:pt>
                <c:pt idx="1775">
                  <c:v>1.4100567812980001E-3</c:v>
                </c:pt>
                <c:pt idx="1776">
                  <c:v>1.4110568041860001E-3</c:v>
                </c:pt>
                <c:pt idx="1777">
                  <c:v>1.4120568270740001E-3</c:v>
                </c:pt>
                <c:pt idx="1778">
                  <c:v>1.4130568499629999E-3</c:v>
                </c:pt>
                <c:pt idx="1779">
                  <c:v>1.4140568728509999E-3</c:v>
                </c:pt>
                <c:pt idx="1780">
                  <c:v>1.4150568957389999E-3</c:v>
                </c:pt>
                <c:pt idx="1781">
                  <c:v>1.4160569186269999E-3</c:v>
                </c:pt>
                <c:pt idx="1782">
                  <c:v>1.4170569415149999E-3</c:v>
                </c:pt>
                <c:pt idx="1783">
                  <c:v>1.418056964403E-3</c:v>
                </c:pt>
                <c:pt idx="1784">
                  <c:v>1.419056987292E-3</c:v>
                </c:pt>
                <c:pt idx="1785">
                  <c:v>1.42005701018E-3</c:v>
                </c:pt>
                <c:pt idx="1786">
                  <c:v>1.421057033068E-3</c:v>
                </c:pt>
                <c:pt idx="1787">
                  <c:v>1.422057055956E-3</c:v>
                </c:pt>
                <c:pt idx="1788">
                  <c:v>1.423057078844E-3</c:v>
                </c:pt>
                <c:pt idx="1789">
                  <c:v>1.4240571017329999E-3</c:v>
                </c:pt>
                <c:pt idx="1790">
                  <c:v>1.4250571246209999E-3</c:v>
                </c:pt>
                <c:pt idx="1791">
                  <c:v>1.4260571475089999E-3</c:v>
                </c:pt>
                <c:pt idx="1792">
                  <c:v>1.4270571703969999E-3</c:v>
                </c:pt>
                <c:pt idx="1793">
                  <c:v>1.4280571932849999E-3</c:v>
                </c:pt>
                <c:pt idx="1794">
                  <c:v>1.4290572161729999E-3</c:v>
                </c:pt>
                <c:pt idx="1795">
                  <c:v>1.430057239062E-3</c:v>
                </c:pt>
                <c:pt idx="1796">
                  <c:v>1.43105726195E-3</c:v>
                </c:pt>
                <c:pt idx="1797">
                  <c:v>1.432057284838E-3</c:v>
                </c:pt>
                <c:pt idx="1798">
                  <c:v>1.433057307726E-3</c:v>
                </c:pt>
                <c:pt idx="1799">
                  <c:v>1.434057330614E-3</c:v>
                </c:pt>
                <c:pt idx="1800">
                  <c:v>1.4350573535030001E-3</c:v>
                </c:pt>
                <c:pt idx="1801">
                  <c:v>1.4360573763910001E-3</c:v>
                </c:pt>
                <c:pt idx="1802">
                  <c:v>1.4370573992790001E-3</c:v>
                </c:pt>
                <c:pt idx="1803">
                  <c:v>1.4380574221670001E-3</c:v>
                </c:pt>
                <c:pt idx="1804">
                  <c:v>1.4390574450549999E-3</c:v>
                </c:pt>
                <c:pt idx="1805">
                  <c:v>1.4400574679429999E-3</c:v>
                </c:pt>
                <c:pt idx="1806">
                  <c:v>1.441057490832E-3</c:v>
                </c:pt>
                <c:pt idx="1807">
                  <c:v>1.44205751372E-3</c:v>
                </c:pt>
                <c:pt idx="1808">
                  <c:v>1.443057536608E-3</c:v>
                </c:pt>
                <c:pt idx="1809">
                  <c:v>1.444057559496E-3</c:v>
                </c:pt>
                <c:pt idx="1810">
                  <c:v>1.445057582384E-3</c:v>
                </c:pt>
                <c:pt idx="1811">
                  <c:v>1.4460576052730001E-3</c:v>
                </c:pt>
                <c:pt idx="1812">
                  <c:v>1.4470576281610001E-3</c:v>
                </c:pt>
                <c:pt idx="1813">
                  <c:v>1.4480576510490001E-3</c:v>
                </c:pt>
                <c:pt idx="1814">
                  <c:v>1.4490576739370001E-3</c:v>
                </c:pt>
                <c:pt idx="1815">
                  <c:v>1.4500576968250001E-3</c:v>
                </c:pt>
                <c:pt idx="1816">
                  <c:v>1.4510577197139999E-3</c:v>
                </c:pt>
                <c:pt idx="1817">
                  <c:v>1.4520577426019999E-3</c:v>
                </c:pt>
                <c:pt idx="1818">
                  <c:v>1.4530577654899999E-3</c:v>
                </c:pt>
                <c:pt idx="1819">
                  <c:v>1.454057788378E-3</c:v>
                </c:pt>
                <c:pt idx="1820">
                  <c:v>1.455057811266E-3</c:v>
                </c:pt>
                <c:pt idx="1821">
                  <c:v>1.456057834154E-3</c:v>
                </c:pt>
                <c:pt idx="1822">
                  <c:v>1.457057857043E-3</c:v>
                </c:pt>
                <c:pt idx="1823">
                  <c:v>1.458057879931E-3</c:v>
                </c:pt>
                <c:pt idx="1824">
                  <c:v>1.459057902819E-3</c:v>
                </c:pt>
                <c:pt idx="1825">
                  <c:v>1.4600579257070001E-3</c:v>
                </c:pt>
                <c:pt idx="1826">
                  <c:v>1.4610579485950001E-3</c:v>
                </c:pt>
                <c:pt idx="1827">
                  <c:v>1.4620579714839999E-3</c:v>
                </c:pt>
                <c:pt idx="1828">
                  <c:v>1.4630579943719999E-3</c:v>
                </c:pt>
                <c:pt idx="1829">
                  <c:v>1.4640580172599999E-3</c:v>
                </c:pt>
                <c:pt idx="1830">
                  <c:v>1.4650580401479999E-3</c:v>
                </c:pt>
                <c:pt idx="1831">
                  <c:v>1.4660580630359999E-3</c:v>
                </c:pt>
                <c:pt idx="1832">
                  <c:v>1.4670580859239999E-3</c:v>
                </c:pt>
                <c:pt idx="1833">
                  <c:v>1.468058108813E-3</c:v>
                </c:pt>
                <c:pt idx="1834">
                  <c:v>1.469058131701E-3</c:v>
                </c:pt>
                <c:pt idx="1835">
                  <c:v>1.470058154589E-3</c:v>
                </c:pt>
                <c:pt idx="1836">
                  <c:v>1.471058177477E-3</c:v>
                </c:pt>
                <c:pt idx="1837">
                  <c:v>1.472058200365E-3</c:v>
                </c:pt>
                <c:pt idx="1838">
                  <c:v>1.4730582232540001E-3</c:v>
                </c:pt>
                <c:pt idx="1839">
                  <c:v>1.4740582461420001E-3</c:v>
                </c:pt>
                <c:pt idx="1840">
                  <c:v>1.4750582690299999E-3</c:v>
                </c:pt>
                <c:pt idx="1841">
                  <c:v>1.4760582919179999E-3</c:v>
                </c:pt>
                <c:pt idx="1842">
                  <c:v>1.4770583148059999E-3</c:v>
                </c:pt>
                <c:pt idx="1843">
                  <c:v>1.4780583376939999E-3</c:v>
                </c:pt>
                <c:pt idx="1844">
                  <c:v>1.479058360583E-3</c:v>
                </c:pt>
                <c:pt idx="1845">
                  <c:v>1.480058383471E-3</c:v>
                </c:pt>
                <c:pt idx="1846">
                  <c:v>1.481058406359E-3</c:v>
                </c:pt>
                <c:pt idx="1847">
                  <c:v>1.482058429247E-3</c:v>
                </c:pt>
                <c:pt idx="1848">
                  <c:v>1.483058452135E-3</c:v>
                </c:pt>
                <c:pt idx="1849">
                  <c:v>1.4840584750240001E-3</c:v>
                </c:pt>
                <c:pt idx="1850">
                  <c:v>1.4850584979120001E-3</c:v>
                </c:pt>
                <c:pt idx="1851">
                  <c:v>1.4860585208000001E-3</c:v>
                </c:pt>
                <c:pt idx="1852">
                  <c:v>1.4870585436880001E-3</c:v>
                </c:pt>
                <c:pt idx="1853">
                  <c:v>1.4880585665760001E-3</c:v>
                </c:pt>
                <c:pt idx="1854">
                  <c:v>1.4890585894640001E-3</c:v>
                </c:pt>
                <c:pt idx="1855">
                  <c:v>1.490058612353E-3</c:v>
                </c:pt>
                <c:pt idx="1856">
                  <c:v>1.491058635241E-3</c:v>
                </c:pt>
                <c:pt idx="1857">
                  <c:v>1.492058658129E-3</c:v>
                </c:pt>
                <c:pt idx="1858">
                  <c:v>1.493058681017E-3</c:v>
                </c:pt>
                <c:pt idx="1859">
                  <c:v>1.494058703905E-3</c:v>
                </c:pt>
                <c:pt idx="1860">
                  <c:v>1.495058726794E-3</c:v>
                </c:pt>
                <c:pt idx="1861">
                  <c:v>1.4960587496820001E-3</c:v>
                </c:pt>
                <c:pt idx="1862">
                  <c:v>1.4970587725700001E-3</c:v>
                </c:pt>
                <c:pt idx="1863">
                  <c:v>1.4980587954580001E-3</c:v>
                </c:pt>
                <c:pt idx="1864">
                  <c:v>1.4990588183460001E-3</c:v>
                </c:pt>
                <c:pt idx="1865">
                  <c:v>1.5000588412349999E-3</c:v>
                </c:pt>
                <c:pt idx="1866">
                  <c:v>1.5010588641229999E-3</c:v>
                </c:pt>
                <c:pt idx="1867">
                  <c:v>1.5020588870109999E-3</c:v>
                </c:pt>
                <c:pt idx="1868">
                  <c:v>1.5030589098989999E-3</c:v>
                </c:pt>
                <c:pt idx="1869">
                  <c:v>1.5040589327869999E-3</c:v>
                </c:pt>
                <c:pt idx="1870">
                  <c:v>1.5050589556749999E-3</c:v>
                </c:pt>
                <c:pt idx="1871">
                  <c:v>1.506058978564E-3</c:v>
                </c:pt>
                <c:pt idx="1872">
                  <c:v>1.507059001452E-3</c:v>
                </c:pt>
                <c:pt idx="1873">
                  <c:v>1.50805902434E-3</c:v>
                </c:pt>
                <c:pt idx="1874">
                  <c:v>1.509059047228E-3</c:v>
                </c:pt>
                <c:pt idx="1875">
                  <c:v>1.510059070116E-3</c:v>
                </c:pt>
                <c:pt idx="1876">
                  <c:v>1.5110590930049999E-3</c:v>
                </c:pt>
                <c:pt idx="1877">
                  <c:v>1.5120591158929999E-3</c:v>
                </c:pt>
                <c:pt idx="1878">
                  <c:v>1.5130591387809999E-3</c:v>
                </c:pt>
                <c:pt idx="1879">
                  <c:v>1.5140591616689999E-3</c:v>
                </c:pt>
                <c:pt idx="1880">
                  <c:v>1.5150591845569999E-3</c:v>
                </c:pt>
                <c:pt idx="1881">
                  <c:v>1.5160592074449999E-3</c:v>
                </c:pt>
                <c:pt idx="1882">
                  <c:v>1.517059230334E-3</c:v>
                </c:pt>
                <c:pt idx="1883">
                  <c:v>1.518059253222E-3</c:v>
                </c:pt>
                <c:pt idx="1884">
                  <c:v>1.51905927611E-3</c:v>
                </c:pt>
                <c:pt idx="1885">
                  <c:v>1.520059298998E-3</c:v>
                </c:pt>
                <c:pt idx="1886">
                  <c:v>1.521059321886E-3</c:v>
                </c:pt>
                <c:pt idx="1887">
                  <c:v>1.5220593447750001E-3</c:v>
                </c:pt>
                <c:pt idx="1888">
                  <c:v>1.5230593676630001E-3</c:v>
                </c:pt>
                <c:pt idx="1889">
                  <c:v>1.5240593905510001E-3</c:v>
                </c:pt>
                <c:pt idx="1890">
                  <c:v>1.5250594134390001E-3</c:v>
                </c:pt>
                <c:pt idx="1891">
                  <c:v>1.5260594363270001E-3</c:v>
                </c:pt>
                <c:pt idx="1892">
                  <c:v>1.5270594592149999E-3</c:v>
                </c:pt>
                <c:pt idx="1893">
                  <c:v>1.528059482104E-3</c:v>
                </c:pt>
                <c:pt idx="1894">
                  <c:v>1.529059504992E-3</c:v>
                </c:pt>
                <c:pt idx="1895">
                  <c:v>1.53005952788E-3</c:v>
                </c:pt>
                <c:pt idx="1896">
                  <c:v>1.531059550768E-3</c:v>
                </c:pt>
                <c:pt idx="1897">
                  <c:v>1.532059573656E-3</c:v>
                </c:pt>
                <c:pt idx="1898">
                  <c:v>1.5330595965450001E-3</c:v>
                </c:pt>
                <c:pt idx="1899">
                  <c:v>1.5340596194330001E-3</c:v>
                </c:pt>
                <c:pt idx="1900">
                  <c:v>1.5350596423210001E-3</c:v>
                </c:pt>
                <c:pt idx="1901">
                  <c:v>1.5360596652090001E-3</c:v>
                </c:pt>
                <c:pt idx="1902">
                  <c:v>1.5370596880970001E-3</c:v>
                </c:pt>
                <c:pt idx="1903">
                  <c:v>1.5380597109850001E-3</c:v>
                </c:pt>
                <c:pt idx="1904">
                  <c:v>1.5390597338739999E-3</c:v>
                </c:pt>
                <c:pt idx="1905">
                  <c:v>1.5400597567619999E-3</c:v>
                </c:pt>
                <c:pt idx="1906">
                  <c:v>1.5410597796499999E-3</c:v>
                </c:pt>
                <c:pt idx="1907">
                  <c:v>1.542059802538E-3</c:v>
                </c:pt>
                <c:pt idx="1908">
                  <c:v>1.543059825426E-3</c:v>
                </c:pt>
                <c:pt idx="1909">
                  <c:v>1.544059848315E-3</c:v>
                </c:pt>
                <c:pt idx="1910">
                  <c:v>1.545059871203E-3</c:v>
                </c:pt>
                <c:pt idx="1911">
                  <c:v>1.546059894091E-3</c:v>
                </c:pt>
                <c:pt idx="1912">
                  <c:v>1.547059916979E-3</c:v>
                </c:pt>
                <c:pt idx="1913">
                  <c:v>1.548059939867E-3</c:v>
                </c:pt>
                <c:pt idx="1914">
                  <c:v>1.5490599627559999E-3</c:v>
                </c:pt>
                <c:pt idx="1915">
                  <c:v>1.5500599856439999E-3</c:v>
                </c:pt>
                <c:pt idx="1916">
                  <c:v>1.5510600085319999E-3</c:v>
                </c:pt>
                <c:pt idx="1917">
                  <c:v>1.5520600314199999E-3</c:v>
                </c:pt>
                <c:pt idx="1918">
                  <c:v>1.5530600543079999E-3</c:v>
                </c:pt>
                <c:pt idx="1919">
                  <c:v>1.5540600771959999E-3</c:v>
                </c:pt>
                <c:pt idx="1920">
                  <c:v>1.555060100085E-3</c:v>
                </c:pt>
                <c:pt idx="1921">
                  <c:v>1.556060122973E-3</c:v>
                </c:pt>
                <c:pt idx="1922">
                  <c:v>1.557060145861E-3</c:v>
                </c:pt>
                <c:pt idx="1923">
                  <c:v>1.558060168749E-3</c:v>
                </c:pt>
                <c:pt idx="1924">
                  <c:v>1.559060191637E-3</c:v>
                </c:pt>
                <c:pt idx="1925">
                  <c:v>1.5600602145260001E-3</c:v>
                </c:pt>
                <c:pt idx="1926">
                  <c:v>1.5610602374140001E-3</c:v>
                </c:pt>
                <c:pt idx="1927">
                  <c:v>1.5620602603020001E-3</c:v>
                </c:pt>
                <c:pt idx="1928">
                  <c:v>1.5630602831899999E-3</c:v>
                </c:pt>
                <c:pt idx="1929">
                  <c:v>1.5640603060779999E-3</c:v>
                </c:pt>
                <c:pt idx="1930">
                  <c:v>1.5650603289659999E-3</c:v>
                </c:pt>
                <c:pt idx="1931">
                  <c:v>1.566060351855E-3</c:v>
                </c:pt>
                <c:pt idx="1932">
                  <c:v>1.567060374743E-3</c:v>
                </c:pt>
                <c:pt idx="1933">
                  <c:v>1.568060397631E-3</c:v>
                </c:pt>
                <c:pt idx="1934">
                  <c:v>1.569060420519E-3</c:v>
                </c:pt>
                <c:pt idx="1935">
                  <c:v>1.570060443407E-3</c:v>
                </c:pt>
                <c:pt idx="1936">
                  <c:v>1.5710604662960001E-3</c:v>
                </c:pt>
                <c:pt idx="1937">
                  <c:v>1.5720604891840001E-3</c:v>
                </c:pt>
                <c:pt idx="1938">
                  <c:v>1.5730605120720001E-3</c:v>
                </c:pt>
                <c:pt idx="1939">
                  <c:v>1.5740605349600001E-3</c:v>
                </c:pt>
                <c:pt idx="1940">
                  <c:v>1.5750605578480001E-3</c:v>
                </c:pt>
                <c:pt idx="1941">
                  <c:v>1.5760605807360001E-3</c:v>
                </c:pt>
                <c:pt idx="1942">
                  <c:v>1.5770606036249999E-3</c:v>
                </c:pt>
                <c:pt idx="1943">
                  <c:v>1.578060626513E-3</c:v>
                </c:pt>
                <c:pt idx="1944">
                  <c:v>1.579060649401E-3</c:v>
                </c:pt>
                <c:pt idx="1945">
                  <c:v>1.580060672289E-3</c:v>
                </c:pt>
                <c:pt idx="1946">
                  <c:v>1.581060695177E-3</c:v>
                </c:pt>
                <c:pt idx="1947">
                  <c:v>1.582060718066E-3</c:v>
                </c:pt>
                <c:pt idx="1948">
                  <c:v>1.583060740954E-3</c:v>
                </c:pt>
                <c:pt idx="1949">
                  <c:v>1.584060763842E-3</c:v>
                </c:pt>
                <c:pt idx="1950">
                  <c:v>1.5850607867300001E-3</c:v>
                </c:pt>
                <c:pt idx="1951">
                  <c:v>1.5860608096180001E-3</c:v>
                </c:pt>
                <c:pt idx="1952">
                  <c:v>1.5870608325060001E-3</c:v>
                </c:pt>
                <c:pt idx="1953">
                  <c:v>1.5880608553949999E-3</c:v>
                </c:pt>
                <c:pt idx="1954">
                  <c:v>1.5890608782829999E-3</c:v>
                </c:pt>
                <c:pt idx="1955">
                  <c:v>1.5900609011709999E-3</c:v>
                </c:pt>
                <c:pt idx="1956">
                  <c:v>1.5910609240589999E-3</c:v>
                </c:pt>
                <c:pt idx="1957">
                  <c:v>1.5920609469469999E-3</c:v>
                </c:pt>
                <c:pt idx="1958">
                  <c:v>1.593060969836E-3</c:v>
                </c:pt>
                <c:pt idx="1959">
                  <c:v>1.594060992724E-3</c:v>
                </c:pt>
                <c:pt idx="1960">
                  <c:v>1.595061015612E-3</c:v>
                </c:pt>
                <c:pt idx="1961">
                  <c:v>1.5960610385E-3</c:v>
                </c:pt>
                <c:pt idx="1962">
                  <c:v>1.597061061388E-3</c:v>
                </c:pt>
                <c:pt idx="1963">
                  <c:v>1.5980610842770001E-3</c:v>
                </c:pt>
                <c:pt idx="1964">
                  <c:v>1.5990611071649999E-3</c:v>
                </c:pt>
                <c:pt idx="1965">
                  <c:v>1.6000611300529999E-3</c:v>
                </c:pt>
                <c:pt idx="1966">
                  <c:v>1.6010611529409999E-3</c:v>
                </c:pt>
                <c:pt idx="1967">
                  <c:v>1.6020611758289999E-3</c:v>
                </c:pt>
                <c:pt idx="1968">
                  <c:v>1.6030611987169999E-3</c:v>
                </c:pt>
                <c:pt idx="1969">
                  <c:v>1.604061221606E-3</c:v>
                </c:pt>
                <c:pt idx="1970">
                  <c:v>1.605061244494E-3</c:v>
                </c:pt>
                <c:pt idx="1971">
                  <c:v>1.606061267382E-3</c:v>
                </c:pt>
                <c:pt idx="1972">
                  <c:v>1.60706129027E-3</c:v>
                </c:pt>
                <c:pt idx="1973">
                  <c:v>1.608061313158E-3</c:v>
                </c:pt>
                <c:pt idx="1974">
                  <c:v>1.6090613360470001E-3</c:v>
                </c:pt>
                <c:pt idx="1975">
                  <c:v>1.6100613589350001E-3</c:v>
                </c:pt>
                <c:pt idx="1976">
                  <c:v>1.6110613818230001E-3</c:v>
                </c:pt>
                <c:pt idx="1977">
                  <c:v>1.6120614047110001E-3</c:v>
                </c:pt>
                <c:pt idx="1978">
                  <c:v>1.6130614275990001E-3</c:v>
                </c:pt>
                <c:pt idx="1979">
                  <c:v>1.6140614504870001E-3</c:v>
                </c:pt>
                <c:pt idx="1980">
                  <c:v>1.615061473376E-3</c:v>
                </c:pt>
                <c:pt idx="1981">
                  <c:v>1.616061496264E-3</c:v>
                </c:pt>
                <c:pt idx="1982">
                  <c:v>1.617061519152E-3</c:v>
                </c:pt>
                <c:pt idx="1983">
                  <c:v>1.61806154204E-3</c:v>
                </c:pt>
                <c:pt idx="1984">
                  <c:v>1.619061564928E-3</c:v>
                </c:pt>
                <c:pt idx="1985">
                  <c:v>1.6200615878170001E-3</c:v>
                </c:pt>
                <c:pt idx="1986">
                  <c:v>1.6210616107050001E-3</c:v>
                </c:pt>
                <c:pt idx="1987">
                  <c:v>1.6220616335930001E-3</c:v>
                </c:pt>
                <c:pt idx="1988">
                  <c:v>1.6230616564810001E-3</c:v>
                </c:pt>
                <c:pt idx="1989">
                  <c:v>1.6240616793690001E-3</c:v>
                </c:pt>
                <c:pt idx="1990">
                  <c:v>1.6250617022570001E-3</c:v>
                </c:pt>
                <c:pt idx="1991">
                  <c:v>1.6260617251459999E-3</c:v>
                </c:pt>
                <c:pt idx="1992">
                  <c:v>1.6270617480339999E-3</c:v>
                </c:pt>
                <c:pt idx="1993">
                  <c:v>1.6280617709219999E-3</c:v>
                </c:pt>
                <c:pt idx="1994">
                  <c:v>1.6290617938099999E-3</c:v>
                </c:pt>
                <c:pt idx="1995">
                  <c:v>1.6300000000059999E-3</c:v>
                </c:pt>
                <c:pt idx="1996">
                  <c:v>1.6300194966849999E-3</c:v>
                </c:pt>
                <c:pt idx="1997">
                  <c:v>1.6300584900439999E-3</c:v>
                </c:pt>
                <c:pt idx="1998">
                  <c:v>1.630100666291E-3</c:v>
                </c:pt>
                <c:pt idx="1999">
                  <c:v>1.6301429736669999E-3</c:v>
                </c:pt>
                <c:pt idx="2000">
                  <c:v>1.630194066769E-3</c:v>
                </c:pt>
                <c:pt idx="2001">
                  <c:v>1.6302362489759999E-3</c:v>
                </c:pt>
                <c:pt idx="2002">
                  <c:v>1.630253990299E-3</c:v>
                </c:pt>
                <c:pt idx="2003">
                  <c:v>1.630272318727E-3</c:v>
                </c:pt>
                <c:pt idx="2004">
                  <c:v>1.630308975583E-3</c:v>
                </c:pt>
                <c:pt idx="2005">
                  <c:v>1.630327131158E-3</c:v>
                </c:pt>
                <c:pt idx="2006">
                  <c:v>1.630334253913E-3</c:v>
                </c:pt>
                <c:pt idx="2007">
                  <c:v>1.6303420874540001E-3</c:v>
                </c:pt>
                <c:pt idx="2008">
                  <c:v>1.630352764136E-3</c:v>
                </c:pt>
                <c:pt idx="2009">
                  <c:v>1.630366012758E-3</c:v>
                </c:pt>
                <c:pt idx="2010">
                  <c:v>1.630374269491E-3</c:v>
                </c:pt>
                <c:pt idx="2011">
                  <c:v>1.630384351617E-3</c:v>
                </c:pt>
                <c:pt idx="2012">
                  <c:v>1.630389808422E-3</c:v>
                </c:pt>
                <c:pt idx="2013">
                  <c:v>1.630400722033E-3</c:v>
                </c:pt>
                <c:pt idx="2014">
                  <c:v>1.6304146263060001E-3</c:v>
                </c:pt>
                <c:pt idx="2015">
                  <c:v>1.6304261270229999E-3</c:v>
                </c:pt>
                <c:pt idx="2016">
                  <c:v>1.630436688966E-3</c:v>
                </c:pt>
                <c:pt idx="2017">
                  <c:v>1.630453792518E-3</c:v>
                </c:pt>
                <c:pt idx="2018">
                  <c:v>1.630487999624E-3</c:v>
                </c:pt>
                <c:pt idx="2019">
                  <c:v>1.6305517050679999E-3</c:v>
                </c:pt>
                <c:pt idx="2020">
                  <c:v>1.630650696462E-3</c:v>
                </c:pt>
                <c:pt idx="2021">
                  <c:v>1.630754575437E-3</c:v>
                </c:pt>
                <c:pt idx="2022">
                  <c:v>1.6308749768199999E-3</c:v>
                </c:pt>
                <c:pt idx="2023">
                  <c:v>1.631000000006E-3</c:v>
                </c:pt>
                <c:pt idx="2024">
                  <c:v>1.631017306811E-3</c:v>
                </c:pt>
                <c:pt idx="2025">
                  <c:v>1.631051919228E-3</c:v>
                </c:pt>
                <c:pt idx="2026">
                  <c:v>1.6311211440620001E-3</c:v>
                </c:pt>
                <c:pt idx="2027">
                  <c:v>1.631259593731E-3</c:v>
                </c:pt>
                <c:pt idx="2028">
                  <c:v>1.631536493069E-3</c:v>
                </c:pt>
                <c:pt idx="2029">
                  <c:v>1.632090291745E-3</c:v>
                </c:pt>
                <c:pt idx="2030">
                  <c:v>1.633090314633E-3</c:v>
                </c:pt>
                <c:pt idx="2031">
                  <c:v>1.634090337521E-3</c:v>
                </c:pt>
                <c:pt idx="2032">
                  <c:v>1.635090360409E-3</c:v>
                </c:pt>
                <c:pt idx="2033">
                  <c:v>1.636090383297E-3</c:v>
                </c:pt>
                <c:pt idx="2034">
                  <c:v>1.637090406185E-3</c:v>
                </c:pt>
                <c:pt idx="2035">
                  <c:v>1.6380904290740001E-3</c:v>
                </c:pt>
                <c:pt idx="2036">
                  <c:v>1.6390904519620001E-3</c:v>
                </c:pt>
                <c:pt idx="2037">
                  <c:v>1.6400904748499999E-3</c:v>
                </c:pt>
                <c:pt idx="2038">
                  <c:v>1.6410904977379999E-3</c:v>
                </c:pt>
                <c:pt idx="2039">
                  <c:v>1.6420905206259999E-3</c:v>
                </c:pt>
                <c:pt idx="2040">
                  <c:v>1.643090543515E-3</c:v>
                </c:pt>
                <c:pt idx="2041">
                  <c:v>1.644090566403E-3</c:v>
                </c:pt>
                <c:pt idx="2042">
                  <c:v>1.645090589291E-3</c:v>
                </c:pt>
                <c:pt idx="2043">
                  <c:v>1.646090612179E-3</c:v>
                </c:pt>
                <c:pt idx="2044">
                  <c:v>1.647090635067E-3</c:v>
                </c:pt>
                <c:pt idx="2045">
                  <c:v>1.648090657955E-3</c:v>
                </c:pt>
                <c:pt idx="2046">
                  <c:v>1.6490906808440001E-3</c:v>
                </c:pt>
                <c:pt idx="2047">
                  <c:v>1.6500907037320001E-3</c:v>
                </c:pt>
                <c:pt idx="2048">
                  <c:v>1.6510907266200001E-3</c:v>
                </c:pt>
                <c:pt idx="2049">
                  <c:v>1.6520907495080001E-3</c:v>
                </c:pt>
                <c:pt idx="2050">
                  <c:v>1.6530907723960001E-3</c:v>
                </c:pt>
                <c:pt idx="2051">
                  <c:v>1.654090795285E-3</c:v>
                </c:pt>
                <c:pt idx="2052">
                  <c:v>1.655090818173E-3</c:v>
                </c:pt>
                <c:pt idx="2053">
                  <c:v>1.656090841061E-3</c:v>
                </c:pt>
                <c:pt idx="2054">
                  <c:v>1.657090863949E-3</c:v>
                </c:pt>
                <c:pt idx="2055">
                  <c:v>1.658090886837E-3</c:v>
                </c:pt>
                <c:pt idx="2056">
                  <c:v>1.659090909725E-3</c:v>
                </c:pt>
                <c:pt idx="2057">
                  <c:v>1.660090932614E-3</c:v>
                </c:pt>
                <c:pt idx="2058">
                  <c:v>1.6610909555020001E-3</c:v>
                </c:pt>
                <c:pt idx="2059">
                  <c:v>1.6620909783900001E-3</c:v>
                </c:pt>
                <c:pt idx="2060">
                  <c:v>1.6630910012780001E-3</c:v>
                </c:pt>
                <c:pt idx="2061">
                  <c:v>1.6640910241660001E-3</c:v>
                </c:pt>
                <c:pt idx="2062">
                  <c:v>1.6650910470549999E-3</c:v>
                </c:pt>
                <c:pt idx="2063">
                  <c:v>1.6660910699429999E-3</c:v>
                </c:pt>
                <c:pt idx="2064">
                  <c:v>1.6670910928309999E-3</c:v>
                </c:pt>
                <c:pt idx="2065">
                  <c:v>1.6680911157189999E-3</c:v>
                </c:pt>
                <c:pt idx="2066">
                  <c:v>1.6690911386069999E-3</c:v>
                </c:pt>
                <c:pt idx="2067">
                  <c:v>1.6700911614949999E-3</c:v>
                </c:pt>
                <c:pt idx="2068">
                  <c:v>1.671091184384E-3</c:v>
                </c:pt>
                <c:pt idx="2069">
                  <c:v>1.672091207272E-3</c:v>
                </c:pt>
                <c:pt idx="2070">
                  <c:v>1.67309123016E-3</c:v>
                </c:pt>
                <c:pt idx="2071">
                  <c:v>1.674091253048E-3</c:v>
                </c:pt>
                <c:pt idx="2072">
                  <c:v>1.675091275936E-3</c:v>
                </c:pt>
                <c:pt idx="2073">
                  <c:v>1.6760912988249999E-3</c:v>
                </c:pt>
                <c:pt idx="2074">
                  <c:v>1.6770913217129999E-3</c:v>
                </c:pt>
                <c:pt idx="2075">
                  <c:v>1.6780913446009999E-3</c:v>
                </c:pt>
                <c:pt idx="2076">
                  <c:v>1.6790913674889999E-3</c:v>
                </c:pt>
                <c:pt idx="2077">
                  <c:v>1.6800913903769999E-3</c:v>
                </c:pt>
                <c:pt idx="2078">
                  <c:v>1.681091413266E-3</c:v>
                </c:pt>
                <c:pt idx="2079">
                  <c:v>1.682091436154E-3</c:v>
                </c:pt>
                <c:pt idx="2080">
                  <c:v>1.683091459042E-3</c:v>
                </c:pt>
                <c:pt idx="2081">
                  <c:v>1.68409148193E-3</c:v>
                </c:pt>
                <c:pt idx="2082">
                  <c:v>1.685091504818E-3</c:v>
                </c:pt>
                <c:pt idx="2083">
                  <c:v>1.686091527706E-3</c:v>
                </c:pt>
                <c:pt idx="2084">
                  <c:v>1.6870915505950001E-3</c:v>
                </c:pt>
                <c:pt idx="2085">
                  <c:v>1.6880915734830001E-3</c:v>
                </c:pt>
                <c:pt idx="2086">
                  <c:v>1.6890915963710001E-3</c:v>
                </c:pt>
                <c:pt idx="2087">
                  <c:v>1.6900916192590001E-3</c:v>
                </c:pt>
                <c:pt idx="2088">
                  <c:v>1.6910916421470001E-3</c:v>
                </c:pt>
                <c:pt idx="2089">
                  <c:v>1.692091665036E-3</c:v>
                </c:pt>
                <c:pt idx="2090">
                  <c:v>1.693091687924E-3</c:v>
                </c:pt>
                <c:pt idx="2091">
                  <c:v>1.694091710812E-3</c:v>
                </c:pt>
                <c:pt idx="2092">
                  <c:v>1.6950917337E-3</c:v>
                </c:pt>
                <c:pt idx="2093">
                  <c:v>1.696091756588E-3</c:v>
                </c:pt>
                <c:pt idx="2094">
                  <c:v>1.697091779476E-3</c:v>
                </c:pt>
                <c:pt idx="2095">
                  <c:v>1.6980918023650001E-3</c:v>
                </c:pt>
                <c:pt idx="2096">
                  <c:v>1.6990918252530001E-3</c:v>
                </c:pt>
                <c:pt idx="2097">
                  <c:v>1.7000918481410001E-3</c:v>
                </c:pt>
                <c:pt idx="2098">
                  <c:v>1.7010918710290001E-3</c:v>
                </c:pt>
                <c:pt idx="2099">
                  <c:v>1.7020918939170001E-3</c:v>
                </c:pt>
                <c:pt idx="2100">
                  <c:v>1.7030919168059999E-3</c:v>
                </c:pt>
                <c:pt idx="2101">
                  <c:v>1.7040919396939999E-3</c:v>
                </c:pt>
                <c:pt idx="2102">
                  <c:v>1.7050919625819999E-3</c:v>
                </c:pt>
                <c:pt idx="2103">
                  <c:v>1.7060919854699999E-3</c:v>
                </c:pt>
                <c:pt idx="2104">
                  <c:v>1.707092008358E-3</c:v>
                </c:pt>
                <c:pt idx="2105">
                  <c:v>1.708092031246E-3</c:v>
                </c:pt>
                <c:pt idx="2106">
                  <c:v>1.709092054135E-3</c:v>
                </c:pt>
                <c:pt idx="2107">
                  <c:v>1.7100000000059999E-3</c:v>
                </c:pt>
                <c:pt idx="2108">
                  <c:v>1.710014111406E-3</c:v>
                </c:pt>
                <c:pt idx="2109">
                  <c:v>1.710042334205E-3</c:v>
                </c:pt>
                <c:pt idx="2110">
                  <c:v>1.710077632076E-3</c:v>
                </c:pt>
                <c:pt idx="2111">
                  <c:v>1.710116321451E-3</c:v>
                </c:pt>
                <c:pt idx="2112">
                  <c:v>1.710174114114E-3</c:v>
                </c:pt>
                <c:pt idx="2113">
                  <c:v>1.710216069824E-3</c:v>
                </c:pt>
                <c:pt idx="2114">
                  <c:v>1.710251373655E-3</c:v>
                </c:pt>
                <c:pt idx="2115">
                  <c:v>1.7102958148780001E-3</c:v>
                </c:pt>
                <c:pt idx="2116">
                  <c:v>1.7103257960139999E-3</c:v>
                </c:pt>
                <c:pt idx="2117">
                  <c:v>1.710352987653E-3</c:v>
                </c:pt>
                <c:pt idx="2118">
                  <c:v>1.7103663167420001E-3</c:v>
                </c:pt>
                <c:pt idx="2119">
                  <c:v>1.7103713980379999E-3</c:v>
                </c:pt>
                <c:pt idx="2120">
                  <c:v>1.7103815606300001E-3</c:v>
                </c:pt>
                <c:pt idx="2121">
                  <c:v>1.710386772311E-3</c:v>
                </c:pt>
                <c:pt idx="2122">
                  <c:v>1.7103971956729999E-3</c:v>
                </c:pt>
                <c:pt idx="2123">
                  <c:v>1.710415905571E-3</c:v>
                </c:pt>
                <c:pt idx="2124">
                  <c:v>1.7104336349730001E-3</c:v>
                </c:pt>
                <c:pt idx="2125">
                  <c:v>1.710450690842E-3</c:v>
                </c:pt>
                <c:pt idx="2126">
                  <c:v>1.7104768602610001E-3</c:v>
                </c:pt>
                <c:pt idx="2127">
                  <c:v>1.7105216889140001E-3</c:v>
                </c:pt>
                <c:pt idx="2128">
                  <c:v>1.7106113462209999E-3</c:v>
                </c:pt>
                <c:pt idx="2129">
                  <c:v>1.7107119946240001E-3</c:v>
                </c:pt>
                <c:pt idx="2130">
                  <c:v>1.7108227042909999E-3</c:v>
                </c:pt>
                <c:pt idx="2131">
                  <c:v>1.710974743819E-3</c:v>
                </c:pt>
                <c:pt idx="2132">
                  <c:v>1.711000000006E-3</c:v>
                </c:pt>
                <c:pt idx="2133">
                  <c:v>1.7110102222029999E-3</c:v>
                </c:pt>
                <c:pt idx="2134">
                  <c:v>1.7110306665960001E-3</c:v>
                </c:pt>
                <c:pt idx="2135">
                  <c:v>1.7110715553819999E-3</c:v>
                </c:pt>
                <c:pt idx="2136">
                  <c:v>1.7111533329549999E-3</c:v>
                </c:pt>
                <c:pt idx="2137">
                  <c:v>1.7113168881000001E-3</c:v>
                </c:pt>
                <c:pt idx="2138">
                  <c:v>1.7114715979159999E-3</c:v>
                </c:pt>
                <c:pt idx="2139">
                  <c:v>1.711594669586E-3</c:v>
                </c:pt>
                <c:pt idx="2140">
                  <c:v>1.711652629143E-3</c:v>
                </c:pt>
                <c:pt idx="2141">
                  <c:v>1.7117180035169999E-3</c:v>
                </c:pt>
                <c:pt idx="2142">
                  <c:v>1.711776642567E-3</c:v>
                </c:pt>
                <c:pt idx="2143">
                  <c:v>1.711838488346E-3</c:v>
                </c:pt>
                <c:pt idx="2144">
                  <c:v>1.711894200808E-3</c:v>
                </c:pt>
                <c:pt idx="2145">
                  <c:v>1.71196275807E-3</c:v>
                </c:pt>
                <c:pt idx="2146">
                  <c:v>1.712000000006E-3</c:v>
                </c:pt>
                <c:pt idx="2147">
                  <c:v>1.7120093805849999E-3</c:v>
                </c:pt>
                <c:pt idx="2148">
                  <c:v>1.7120281411470001E-3</c:v>
                </c:pt>
                <c:pt idx="2149">
                  <c:v>1.712065662271E-3</c:v>
                </c:pt>
                <c:pt idx="2150">
                  <c:v>1.712140704519E-3</c:v>
                </c:pt>
                <c:pt idx="2151">
                  <c:v>1.712290789014E-3</c:v>
                </c:pt>
                <c:pt idx="2152">
                  <c:v>1.7124994052710001E-3</c:v>
                </c:pt>
                <c:pt idx="2153">
                  <c:v>1.712824655896E-3</c:v>
                </c:pt>
                <c:pt idx="2154">
                  <c:v>1.7132509483160001E-3</c:v>
                </c:pt>
                <c:pt idx="2155">
                  <c:v>1.7137643112E-3</c:v>
                </c:pt>
                <c:pt idx="2156">
                  <c:v>1.7147643340890001E-3</c:v>
                </c:pt>
                <c:pt idx="2157">
                  <c:v>1.7157643569770001E-3</c:v>
                </c:pt>
                <c:pt idx="2158">
                  <c:v>1.7167643798650001E-3</c:v>
                </c:pt>
                <c:pt idx="2159">
                  <c:v>1.7177644027530001E-3</c:v>
                </c:pt>
                <c:pt idx="2160">
                  <c:v>1.7187644256410001E-3</c:v>
                </c:pt>
                <c:pt idx="2161">
                  <c:v>1.71976444853E-3</c:v>
                </c:pt>
                <c:pt idx="2162">
                  <c:v>1.720764471418E-3</c:v>
                </c:pt>
                <c:pt idx="2163">
                  <c:v>1.721764494306E-3</c:v>
                </c:pt>
                <c:pt idx="2164">
                  <c:v>1.722764517194E-3</c:v>
                </c:pt>
                <c:pt idx="2165">
                  <c:v>1.723764540082E-3</c:v>
                </c:pt>
                <c:pt idx="2166">
                  <c:v>1.72476456297E-3</c:v>
                </c:pt>
                <c:pt idx="2167">
                  <c:v>1.7257645858590001E-3</c:v>
                </c:pt>
                <c:pt idx="2168">
                  <c:v>1.7267646087470001E-3</c:v>
                </c:pt>
                <c:pt idx="2169">
                  <c:v>1.7277646316350001E-3</c:v>
                </c:pt>
                <c:pt idx="2170">
                  <c:v>1.7287646545230001E-3</c:v>
                </c:pt>
                <c:pt idx="2171">
                  <c:v>1.7297646774110001E-3</c:v>
                </c:pt>
                <c:pt idx="2172">
                  <c:v>1.7307647002999999E-3</c:v>
                </c:pt>
                <c:pt idx="2173">
                  <c:v>1.7317647231879999E-3</c:v>
                </c:pt>
                <c:pt idx="2174">
                  <c:v>1.7327647460759999E-3</c:v>
                </c:pt>
                <c:pt idx="2175">
                  <c:v>1.7337647689639999E-3</c:v>
                </c:pt>
                <c:pt idx="2176">
                  <c:v>1.734764791852E-3</c:v>
                </c:pt>
                <c:pt idx="2177">
                  <c:v>1.73576481474E-3</c:v>
                </c:pt>
                <c:pt idx="2178">
                  <c:v>1.736764837629E-3</c:v>
                </c:pt>
                <c:pt idx="2179">
                  <c:v>1.737764860517E-3</c:v>
                </c:pt>
                <c:pt idx="2180">
                  <c:v>1.738764883405E-3</c:v>
                </c:pt>
                <c:pt idx="2181">
                  <c:v>1.739764906293E-3</c:v>
                </c:pt>
                <c:pt idx="2182">
                  <c:v>1.7407649291810001E-3</c:v>
                </c:pt>
                <c:pt idx="2183">
                  <c:v>1.7417649520699999E-3</c:v>
                </c:pt>
                <c:pt idx="2184">
                  <c:v>1.7427649749579999E-3</c:v>
                </c:pt>
                <c:pt idx="2185">
                  <c:v>1.7437649978459999E-3</c:v>
                </c:pt>
                <c:pt idx="2186">
                  <c:v>1.7447650207339999E-3</c:v>
                </c:pt>
                <c:pt idx="2187">
                  <c:v>1.7457650436219999E-3</c:v>
                </c:pt>
                <c:pt idx="2188">
                  <c:v>1.7467650665099999E-3</c:v>
                </c:pt>
                <c:pt idx="2189">
                  <c:v>1.747765089399E-3</c:v>
                </c:pt>
                <c:pt idx="2190">
                  <c:v>1.748765112287E-3</c:v>
                </c:pt>
                <c:pt idx="2191">
                  <c:v>1.749765135175E-3</c:v>
                </c:pt>
                <c:pt idx="2192">
                  <c:v>1.750765158063E-3</c:v>
                </c:pt>
                <c:pt idx="2193">
                  <c:v>1.751765180951E-3</c:v>
                </c:pt>
                <c:pt idx="2194">
                  <c:v>1.7527652038400001E-3</c:v>
                </c:pt>
                <c:pt idx="2195">
                  <c:v>1.7537652267280001E-3</c:v>
                </c:pt>
                <c:pt idx="2196">
                  <c:v>1.7547652496160001E-3</c:v>
                </c:pt>
                <c:pt idx="2197">
                  <c:v>1.7557652725039999E-3</c:v>
                </c:pt>
                <c:pt idx="2198">
                  <c:v>1.7567652953919999E-3</c:v>
                </c:pt>
                <c:pt idx="2199">
                  <c:v>1.757765318281E-3</c:v>
                </c:pt>
                <c:pt idx="2200">
                  <c:v>1.758765341169E-3</c:v>
                </c:pt>
                <c:pt idx="2201">
                  <c:v>1.759765364057E-3</c:v>
                </c:pt>
                <c:pt idx="2202">
                  <c:v>1.760765386945E-3</c:v>
                </c:pt>
                <c:pt idx="2203">
                  <c:v>1.761765409833E-3</c:v>
                </c:pt>
                <c:pt idx="2204">
                  <c:v>1.762765432721E-3</c:v>
                </c:pt>
                <c:pt idx="2205">
                  <c:v>1.7637654556100001E-3</c:v>
                </c:pt>
                <c:pt idx="2206">
                  <c:v>1.7647654784980001E-3</c:v>
                </c:pt>
                <c:pt idx="2207">
                  <c:v>1.7657655013860001E-3</c:v>
                </c:pt>
                <c:pt idx="2208">
                  <c:v>1.7667655242740001E-3</c:v>
                </c:pt>
                <c:pt idx="2209">
                  <c:v>1.7677655471620001E-3</c:v>
                </c:pt>
                <c:pt idx="2210">
                  <c:v>1.7687655700509999E-3</c:v>
                </c:pt>
                <c:pt idx="2211">
                  <c:v>1.7697655929389999E-3</c:v>
                </c:pt>
                <c:pt idx="2212">
                  <c:v>1.770765615827E-3</c:v>
                </c:pt>
                <c:pt idx="2213">
                  <c:v>1.771765638715E-3</c:v>
                </c:pt>
                <c:pt idx="2214">
                  <c:v>1.772765661603E-3</c:v>
                </c:pt>
                <c:pt idx="2215">
                  <c:v>1.773765684491E-3</c:v>
                </c:pt>
                <c:pt idx="2216">
                  <c:v>1.77476570738E-3</c:v>
                </c:pt>
                <c:pt idx="2217">
                  <c:v>1.775765730268E-3</c:v>
                </c:pt>
                <c:pt idx="2218">
                  <c:v>1.7767657531560001E-3</c:v>
                </c:pt>
                <c:pt idx="2219">
                  <c:v>1.7777657760440001E-3</c:v>
                </c:pt>
                <c:pt idx="2220">
                  <c:v>1.7787657989320001E-3</c:v>
                </c:pt>
                <c:pt idx="2221">
                  <c:v>1.7797658218209999E-3</c:v>
                </c:pt>
                <c:pt idx="2222">
                  <c:v>1.7807658447089999E-3</c:v>
                </c:pt>
                <c:pt idx="2223">
                  <c:v>1.7817658675969999E-3</c:v>
                </c:pt>
                <c:pt idx="2224">
                  <c:v>1.7827658904849999E-3</c:v>
                </c:pt>
                <c:pt idx="2225">
                  <c:v>1.7837659133729999E-3</c:v>
                </c:pt>
                <c:pt idx="2226">
                  <c:v>1.7847659362609999E-3</c:v>
                </c:pt>
                <c:pt idx="2227">
                  <c:v>1.78576595915E-3</c:v>
                </c:pt>
                <c:pt idx="2228">
                  <c:v>1.786765982038E-3</c:v>
                </c:pt>
                <c:pt idx="2229">
                  <c:v>1.787766004926E-3</c:v>
                </c:pt>
                <c:pt idx="2230">
                  <c:v>1.788766027814E-3</c:v>
                </c:pt>
                <c:pt idx="2231">
                  <c:v>1.789766050702E-3</c:v>
                </c:pt>
                <c:pt idx="2232">
                  <c:v>1.7900000000059999E-3</c:v>
                </c:pt>
                <c:pt idx="2233">
                  <c:v>1.7900046752450001E-3</c:v>
                </c:pt>
                <c:pt idx="2234">
                  <c:v>1.7900140257239999E-3</c:v>
                </c:pt>
                <c:pt idx="2235">
                  <c:v>1.7900327266810001E-3</c:v>
                </c:pt>
                <c:pt idx="2236">
                  <c:v>1.7900701285959999E-3</c:v>
                </c:pt>
                <c:pt idx="2237">
                  <c:v>1.790109652436E-3</c:v>
                </c:pt>
                <c:pt idx="2238">
                  <c:v>1.79016745702E-3</c:v>
                </c:pt>
                <c:pt idx="2239">
                  <c:v>1.7902158857939999E-3</c:v>
                </c:pt>
                <c:pt idx="2240">
                  <c:v>1.790256905711E-3</c:v>
                </c:pt>
                <c:pt idx="2241">
                  <c:v>1.790302854931E-3</c:v>
                </c:pt>
                <c:pt idx="2242">
                  <c:v>1.790333569205E-3</c:v>
                </c:pt>
                <c:pt idx="2243">
                  <c:v>1.790362399972E-3</c:v>
                </c:pt>
                <c:pt idx="2244">
                  <c:v>1.7903792919279999E-3</c:v>
                </c:pt>
                <c:pt idx="2245">
                  <c:v>1.7903951288820001E-3</c:v>
                </c:pt>
                <c:pt idx="2246">
                  <c:v>1.7904041366339999E-3</c:v>
                </c:pt>
                <c:pt idx="2247">
                  <c:v>1.7904097312749999E-3</c:v>
                </c:pt>
                <c:pt idx="2248">
                  <c:v>1.790420920557E-3</c:v>
                </c:pt>
                <c:pt idx="2249">
                  <c:v>1.7904386380370001E-3</c:v>
                </c:pt>
                <c:pt idx="2250">
                  <c:v>1.7904518285449999E-3</c:v>
                </c:pt>
                <c:pt idx="2251">
                  <c:v>1.790464566058E-3</c:v>
                </c:pt>
                <c:pt idx="2252">
                  <c:v>1.790485305494E-3</c:v>
                </c:pt>
                <c:pt idx="2253">
                  <c:v>1.7905267843660001E-3</c:v>
                </c:pt>
                <c:pt idx="2254">
                  <c:v>1.7906003126560001E-3</c:v>
                </c:pt>
                <c:pt idx="2255">
                  <c:v>1.790693176693E-3</c:v>
                </c:pt>
                <c:pt idx="2256">
                  <c:v>1.790806663936E-3</c:v>
                </c:pt>
                <c:pt idx="2257">
                  <c:v>1.7909348377650001E-3</c:v>
                </c:pt>
                <c:pt idx="2258">
                  <c:v>1.791000000006E-3</c:v>
                </c:pt>
                <c:pt idx="2259">
                  <c:v>1.791005562609E-3</c:v>
                </c:pt>
                <c:pt idx="2260">
                  <c:v>1.791016687816E-3</c:v>
                </c:pt>
                <c:pt idx="2261">
                  <c:v>1.79103893823E-3</c:v>
                </c:pt>
                <c:pt idx="2262">
                  <c:v>1.791083439058E-3</c:v>
                </c:pt>
                <c:pt idx="2263">
                  <c:v>1.791172440714E-3</c:v>
                </c:pt>
                <c:pt idx="2264">
                  <c:v>1.791309030718E-3</c:v>
                </c:pt>
                <c:pt idx="2265">
                  <c:v>1.7914563734E-3</c:v>
                </c:pt>
                <c:pt idx="2266">
                  <c:v>1.791558488077E-3</c:v>
                </c:pt>
                <c:pt idx="2267">
                  <c:v>1.7916140157640001E-3</c:v>
                </c:pt>
                <c:pt idx="2268">
                  <c:v>1.791677959627E-3</c:v>
                </c:pt>
                <c:pt idx="2269">
                  <c:v>1.791760011381E-3</c:v>
                </c:pt>
                <c:pt idx="2270">
                  <c:v>1.7918245155280001E-3</c:v>
                </c:pt>
                <c:pt idx="2271">
                  <c:v>1.7918863613070001E-3</c:v>
                </c:pt>
                <c:pt idx="2272">
                  <c:v>1.791944648689E-3</c:v>
                </c:pt>
                <c:pt idx="2273">
                  <c:v>1.7920000000059999E-3</c:v>
                </c:pt>
                <c:pt idx="2274">
                  <c:v>1.7920088310299999E-3</c:v>
                </c:pt>
                <c:pt idx="2275">
                  <c:v>1.792026491886E-3</c:v>
                </c:pt>
                <c:pt idx="2276">
                  <c:v>1.792061813599E-3</c:v>
                </c:pt>
                <c:pt idx="2277">
                  <c:v>1.7921324570239999E-3</c:v>
                </c:pt>
                <c:pt idx="2278">
                  <c:v>1.792273743874E-3</c:v>
                </c:pt>
                <c:pt idx="2279">
                  <c:v>1.792489107376E-3</c:v>
                </c:pt>
                <c:pt idx="2280">
                  <c:v>1.792821605927E-3</c:v>
                </c:pt>
                <c:pt idx="2281">
                  <c:v>1.7931715567170001E-3</c:v>
                </c:pt>
                <c:pt idx="2282">
                  <c:v>1.793840273148E-3</c:v>
                </c:pt>
                <c:pt idx="2283">
                  <c:v>1.794840296036E-3</c:v>
                </c:pt>
                <c:pt idx="2284">
                  <c:v>1.795840318924E-3</c:v>
                </c:pt>
                <c:pt idx="2285">
                  <c:v>1.796840341812E-3</c:v>
                </c:pt>
                <c:pt idx="2286">
                  <c:v>1.7978403647010001E-3</c:v>
                </c:pt>
                <c:pt idx="2287">
                  <c:v>1.7988403875890001E-3</c:v>
                </c:pt>
                <c:pt idx="2288">
                  <c:v>1.7998404104770001E-3</c:v>
                </c:pt>
                <c:pt idx="2289">
                  <c:v>1.8008404333650001E-3</c:v>
                </c:pt>
                <c:pt idx="2290">
                  <c:v>1.8018404562530001E-3</c:v>
                </c:pt>
                <c:pt idx="2291">
                  <c:v>1.8028404791419999E-3</c:v>
                </c:pt>
                <c:pt idx="2292">
                  <c:v>1.80384050203E-3</c:v>
                </c:pt>
                <c:pt idx="2293">
                  <c:v>1.804840524918E-3</c:v>
                </c:pt>
                <c:pt idx="2294">
                  <c:v>1.805840547806E-3</c:v>
                </c:pt>
                <c:pt idx="2295">
                  <c:v>1.806840570694E-3</c:v>
                </c:pt>
                <c:pt idx="2296">
                  <c:v>1.807840593582E-3</c:v>
                </c:pt>
                <c:pt idx="2297">
                  <c:v>1.808840616471E-3</c:v>
                </c:pt>
                <c:pt idx="2298">
                  <c:v>1.809840639359E-3</c:v>
                </c:pt>
                <c:pt idx="2299">
                  <c:v>1.8108406622470001E-3</c:v>
                </c:pt>
                <c:pt idx="2300">
                  <c:v>1.8118406851350001E-3</c:v>
                </c:pt>
                <c:pt idx="2301">
                  <c:v>1.8128407080230001E-3</c:v>
                </c:pt>
                <c:pt idx="2302">
                  <c:v>1.8138407309119999E-3</c:v>
                </c:pt>
                <c:pt idx="2303">
                  <c:v>1.8148407537999999E-3</c:v>
                </c:pt>
                <c:pt idx="2304">
                  <c:v>1.8158407766879999E-3</c:v>
                </c:pt>
                <c:pt idx="2305">
                  <c:v>1.8168407995759999E-3</c:v>
                </c:pt>
                <c:pt idx="2306">
                  <c:v>1.8178408224639999E-3</c:v>
                </c:pt>
                <c:pt idx="2307">
                  <c:v>1.8188408453519999E-3</c:v>
                </c:pt>
                <c:pt idx="2308">
                  <c:v>1.819840868241E-3</c:v>
                </c:pt>
                <c:pt idx="2309">
                  <c:v>1.820840891129E-3</c:v>
                </c:pt>
                <c:pt idx="2310">
                  <c:v>1.821840914017E-3</c:v>
                </c:pt>
                <c:pt idx="2311">
                  <c:v>1.822840936905E-3</c:v>
                </c:pt>
                <c:pt idx="2312">
                  <c:v>1.823840959793E-3</c:v>
                </c:pt>
                <c:pt idx="2313">
                  <c:v>1.8248409826820001E-3</c:v>
                </c:pt>
                <c:pt idx="2314">
                  <c:v>1.8258410055699999E-3</c:v>
                </c:pt>
                <c:pt idx="2315">
                  <c:v>1.8268410284579999E-3</c:v>
                </c:pt>
                <c:pt idx="2316">
                  <c:v>1.8278410513459999E-3</c:v>
                </c:pt>
                <c:pt idx="2317">
                  <c:v>1.8288410742339999E-3</c:v>
                </c:pt>
                <c:pt idx="2318">
                  <c:v>1.8298410971219999E-3</c:v>
                </c:pt>
                <c:pt idx="2319">
                  <c:v>1.830841120011E-3</c:v>
                </c:pt>
                <c:pt idx="2320">
                  <c:v>1.831841142899E-3</c:v>
                </c:pt>
                <c:pt idx="2321">
                  <c:v>1.832841165787E-3</c:v>
                </c:pt>
                <c:pt idx="2322">
                  <c:v>1.833841188675E-3</c:v>
                </c:pt>
                <c:pt idx="2323">
                  <c:v>1.834841211563E-3</c:v>
                </c:pt>
                <c:pt idx="2324">
                  <c:v>1.8358412344520001E-3</c:v>
                </c:pt>
                <c:pt idx="2325">
                  <c:v>1.8368412573400001E-3</c:v>
                </c:pt>
                <c:pt idx="2326">
                  <c:v>1.8378412802280001E-3</c:v>
                </c:pt>
                <c:pt idx="2327">
                  <c:v>1.8388413031160001E-3</c:v>
                </c:pt>
                <c:pt idx="2328">
                  <c:v>1.8398413260040001E-3</c:v>
                </c:pt>
                <c:pt idx="2329">
                  <c:v>1.8408413488920001E-3</c:v>
                </c:pt>
                <c:pt idx="2330">
                  <c:v>1.841841371781E-3</c:v>
                </c:pt>
                <c:pt idx="2331">
                  <c:v>1.842841394669E-3</c:v>
                </c:pt>
                <c:pt idx="2332">
                  <c:v>1.843841417557E-3</c:v>
                </c:pt>
                <c:pt idx="2333">
                  <c:v>1.844841440445E-3</c:v>
                </c:pt>
                <c:pt idx="2334">
                  <c:v>1.845841463333E-3</c:v>
                </c:pt>
                <c:pt idx="2335">
                  <c:v>1.8468414862220001E-3</c:v>
                </c:pt>
                <c:pt idx="2336">
                  <c:v>1.8478415091100001E-3</c:v>
                </c:pt>
                <c:pt idx="2337">
                  <c:v>1.8488415319980001E-3</c:v>
                </c:pt>
                <c:pt idx="2338">
                  <c:v>1.8498415548860001E-3</c:v>
                </c:pt>
                <c:pt idx="2339">
                  <c:v>1.8508415777740001E-3</c:v>
                </c:pt>
                <c:pt idx="2340">
                  <c:v>1.8518416006629999E-3</c:v>
                </c:pt>
                <c:pt idx="2341">
                  <c:v>1.8528416235509999E-3</c:v>
                </c:pt>
                <c:pt idx="2342">
                  <c:v>1.8538416464389999E-3</c:v>
                </c:pt>
                <c:pt idx="2343">
                  <c:v>1.8548416693269999E-3</c:v>
                </c:pt>
                <c:pt idx="2344">
                  <c:v>1.8558416922149999E-3</c:v>
                </c:pt>
                <c:pt idx="2345">
                  <c:v>1.856841715103E-3</c:v>
                </c:pt>
                <c:pt idx="2346">
                  <c:v>1.857841737992E-3</c:v>
                </c:pt>
                <c:pt idx="2347">
                  <c:v>1.85884176088E-3</c:v>
                </c:pt>
                <c:pt idx="2348">
                  <c:v>1.859841783768E-3</c:v>
                </c:pt>
                <c:pt idx="2349">
                  <c:v>1.860841806656E-3</c:v>
                </c:pt>
                <c:pt idx="2350">
                  <c:v>1.861841829544E-3</c:v>
                </c:pt>
                <c:pt idx="2351">
                  <c:v>1.8628418524329999E-3</c:v>
                </c:pt>
                <c:pt idx="2352">
                  <c:v>1.8638418753209999E-3</c:v>
                </c:pt>
                <c:pt idx="2353">
                  <c:v>1.8648418982089999E-3</c:v>
                </c:pt>
                <c:pt idx="2354">
                  <c:v>1.8658419210969999E-3</c:v>
                </c:pt>
                <c:pt idx="2355">
                  <c:v>1.8668419439849999E-3</c:v>
                </c:pt>
                <c:pt idx="2356">
                  <c:v>1.8678419668729999E-3</c:v>
                </c:pt>
                <c:pt idx="2357">
                  <c:v>1.868841989762E-3</c:v>
                </c:pt>
                <c:pt idx="2358">
                  <c:v>1.86984201265E-3</c:v>
                </c:pt>
                <c:pt idx="2359">
                  <c:v>1.8700000000059999E-3</c:v>
                </c:pt>
                <c:pt idx="2360">
                  <c:v>1.870002883381E-3</c:v>
                </c:pt>
                <c:pt idx="2361">
                  <c:v>1.87000865013E-3</c:v>
                </c:pt>
                <c:pt idx="2362">
                  <c:v>1.870020183629E-3</c:v>
                </c:pt>
                <c:pt idx="2363">
                  <c:v>1.870043250626E-3</c:v>
                </c:pt>
                <c:pt idx="2364">
                  <c:v>1.8700757113159999E-3</c:v>
                </c:pt>
                <c:pt idx="2365">
                  <c:v>1.8701105800330001E-3</c:v>
                </c:pt>
                <c:pt idx="2366">
                  <c:v>1.8701559749309999E-3</c:v>
                </c:pt>
                <c:pt idx="2367">
                  <c:v>1.870207670039E-3</c:v>
                </c:pt>
                <c:pt idx="2368">
                  <c:v>1.8702652779279999E-3</c:v>
                </c:pt>
                <c:pt idx="2369">
                  <c:v>1.8703098145189999E-3</c:v>
                </c:pt>
                <c:pt idx="2370">
                  <c:v>1.870361634797E-3</c:v>
                </c:pt>
                <c:pt idx="2371">
                  <c:v>1.8704444614110001E-3</c:v>
                </c:pt>
                <c:pt idx="2372">
                  <c:v>1.8706101146399999E-3</c:v>
                </c:pt>
                <c:pt idx="2373">
                  <c:v>1.8709414210980001E-3</c:v>
                </c:pt>
                <c:pt idx="2374">
                  <c:v>1.871000000006E-3</c:v>
                </c:pt>
                <c:pt idx="2375">
                  <c:v>1.8710034339790001E-3</c:v>
                </c:pt>
                <c:pt idx="2376">
                  <c:v>1.8710103019239999E-3</c:v>
                </c:pt>
                <c:pt idx="2377">
                  <c:v>1.871024037814E-3</c:v>
                </c:pt>
                <c:pt idx="2378">
                  <c:v>1.871051509595E-3</c:v>
                </c:pt>
                <c:pt idx="2379">
                  <c:v>1.871106453157E-3</c:v>
                </c:pt>
                <c:pt idx="2380">
                  <c:v>1.8712163402799999E-3</c:v>
                </c:pt>
                <c:pt idx="2381">
                  <c:v>1.871377725816E-3</c:v>
                </c:pt>
                <c:pt idx="2382">
                  <c:v>1.8714967801329999E-3</c:v>
                </c:pt>
                <c:pt idx="2383">
                  <c:v>1.8716244532819999E-3</c:v>
                </c:pt>
                <c:pt idx="2384">
                  <c:v>1.8717092468499999E-3</c:v>
                </c:pt>
                <c:pt idx="2385">
                  <c:v>1.8717684342620001E-3</c:v>
                </c:pt>
                <c:pt idx="2386">
                  <c:v>1.871836359716E-3</c:v>
                </c:pt>
                <c:pt idx="2387">
                  <c:v>1.8719030811550001E-3</c:v>
                </c:pt>
                <c:pt idx="2388">
                  <c:v>1.871983976579E-3</c:v>
                </c:pt>
                <c:pt idx="2389">
                  <c:v>1.8720000000059999E-3</c:v>
                </c:pt>
                <c:pt idx="2390">
                  <c:v>1.872007419592E-3</c:v>
                </c:pt>
                <c:pt idx="2391">
                  <c:v>1.8720222581680001E-3</c:v>
                </c:pt>
                <c:pt idx="2392">
                  <c:v>1.8720519353209999E-3</c:v>
                </c:pt>
                <c:pt idx="2393">
                  <c:v>1.8721112896259999E-3</c:v>
                </c:pt>
                <c:pt idx="2394">
                  <c:v>1.872229998237E-3</c:v>
                </c:pt>
                <c:pt idx="2395">
                  <c:v>1.872455756789E-3</c:v>
                </c:pt>
                <c:pt idx="2396">
                  <c:v>1.872710292465E-3</c:v>
                </c:pt>
                <c:pt idx="2397">
                  <c:v>1.873118465072E-3</c:v>
                </c:pt>
                <c:pt idx="2398">
                  <c:v>1.8735479046169999E-3</c:v>
                </c:pt>
                <c:pt idx="2399">
                  <c:v>1.874406783706E-3</c:v>
                </c:pt>
                <c:pt idx="2400">
                  <c:v>1.875406806594E-3</c:v>
                </c:pt>
                <c:pt idx="2401">
                  <c:v>1.876406829482E-3</c:v>
                </c:pt>
                <c:pt idx="2402">
                  <c:v>1.877406852371E-3</c:v>
                </c:pt>
                <c:pt idx="2403">
                  <c:v>1.878406875259E-3</c:v>
                </c:pt>
                <c:pt idx="2404">
                  <c:v>1.879406898147E-3</c:v>
                </c:pt>
                <c:pt idx="2405">
                  <c:v>1.8804069210350001E-3</c:v>
                </c:pt>
                <c:pt idx="2406">
                  <c:v>1.8814069439230001E-3</c:v>
                </c:pt>
                <c:pt idx="2407">
                  <c:v>1.8824069668110001E-3</c:v>
                </c:pt>
                <c:pt idx="2408">
                  <c:v>1.8834069896999999E-3</c:v>
                </c:pt>
                <c:pt idx="2409">
                  <c:v>1.8844070125879999E-3</c:v>
                </c:pt>
                <c:pt idx="2410">
                  <c:v>1.8854070354759999E-3</c:v>
                </c:pt>
                <c:pt idx="2411">
                  <c:v>1.8864070583639999E-3</c:v>
                </c:pt>
                <c:pt idx="2412">
                  <c:v>1.8874070812519999E-3</c:v>
                </c:pt>
                <c:pt idx="2413">
                  <c:v>1.888407104141E-3</c:v>
                </c:pt>
                <c:pt idx="2414">
                  <c:v>1.889407127029E-3</c:v>
                </c:pt>
                <c:pt idx="2415">
                  <c:v>1.890407149917E-3</c:v>
                </c:pt>
                <c:pt idx="2416">
                  <c:v>1.891407172805E-3</c:v>
                </c:pt>
                <c:pt idx="2417">
                  <c:v>1.892407195693E-3</c:v>
                </c:pt>
                <c:pt idx="2418">
                  <c:v>1.893407218581E-3</c:v>
                </c:pt>
                <c:pt idx="2419">
                  <c:v>1.8944072414700001E-3</c:v>
                </c:pt>
                <c:pt idx="2420">
                  <c:v>1.8954072643579999E-3</c:v>
                </c:pt>
                <c:pt idx="2421">
                  <c:v>1.8964072872459999E-3</c:v>
                </c:pt>
                <c:pt idx="2422">
                  <c:v>1.8974073101339999E-3</c:v>
                </c:pt>
                <c:pt idx="2423">
                  <c:v>1.8984073330219999E-3</c:v>
                </c:pt>
                <c:pt idx="2424">
                  <c:v>1.899407355911E-3</c:v>
                </c:pt>
                <c:pt idx="2425">
                  <c:v>1.900407378799E-3</c:v>
                </c:pt>
                <c:pt idx="2426">
                  <c:v>1.901407401687E-3</c:v>
                </c:pt>
                <c:pt idx="2427">
                  <c:v>1.902407424575E-3</c:v>
                </c:pt>
                <c:pt idx="2428">
                  <c:v>1.903407447463E-3</c:v>
                </c:pt>
                <c:pt idx="2429">
                  <c:v>1.904407470351E-3</c:v>
                </c:pt>
                <c:pt idx="2430">
                  <c:v>1.9054074932400001E-3</c:v>
                </c:pt>
                <c:pt idx="2431">
                  <c:v>1.9064075161280001E-3</c:v>
                </c:pt>
                <c:pt idx="2432">
                  <c:v>1.9074075390160001E-3</c:v>
                </c:pt>
                <c:pt idx="2433">
                  <c:v>1.9084075619040001E-3</c:v>
                </c:pt>
                <c:pt idx="2434">
                  <c:v>1.9094075847920001E-3</c:v>
                </c:pt>
                <c:pt idx="2435">
                  <c:v>1.910407607681E-3</c:v>
                </c:pt>
                <c:pt idx="2436">
                  <c:v>1.911407630569E-3</c:v>
                </c:pt>
                <c:pt idx="2437">
                  <c:v>1.912407653457E-3</c:v>
                </c:pt>
                <c:pt idx="2438">
                  <c:v>1.913407676345E-3</c:v>
                </c:pt>
                <c:pt idx="2439">
                  <c:v>1.914407699233E-3</c:v>
                </c:pt>
                <c:pt idx="2440">
                  <c:v>1.915407722122E-3</c:v>
                </c:pt>
                <c:pt idx="2441">
                  <c:v>1.9164077450100001E-3</c:v>
                </c:pt>
                <c:pt idx="2442">
                  <c:v>1.9174077678980001E-3</c:v>
                </c:pt>
                <c:pt idx="2443">
                  <c:v>1.9184077907860001E-3</c:v>
                </c:pt>
                <c:pt idx="2444">
                  <c:v>1.9194078136740001E-3</c:v>
                </c:pt>
                <c:pt idx="2445">
                  <c:v>1.9204078365620001E-3</c:v>
                </c:pt>
                <c:pt idx="2446">
                  <c:v>1.9214078594509999E-3</c:v>
                </c:pt>
                <c:pt idx="2447">
                  <c:v>1.9224078823389999E-3</c:v>
                </c:pt>
                <c:pt idx="2448">
                  <c:v>1.9234079052269999E-3</c:v>
                </c:pt>
                <c:pt idx="2449">
                  <c:v>1.9244079281149999E-3</c:v>
                </c:pt>
                <c:pt idx="2450">
                  <c:v>1.9254079510029999E-3</c:v>
                </c:pt>
                <c:pt idx="2451">
                  <c:v>1.926407973892E-3</c:v>
                </c:pt>
                <c:pt idx="2452">
                  <c:v>1.92740799678E-3</c:v>
                </c:pt>
                <c:pt idx="2453">
                  <c:v>1.928408019668E-3</c:v>
                </c:pt>
                <c:pt idx="2454">
                  <c:v>1.929408042556E-3</c:v>
                </c:pt>
                <c:pt idx="2455">
                  <c:v>1.930408065444E-3</c:v>
                </c:pt>
                <c:pt idx="2456">
                  <c:v>1.931408088332E-3</c:v>
                </c:pt>
                <c:pt idx="2457">
                  <c:v>1.9324081112209999E-3</c:v>
                </c:pt>
                <c:pt idx="2458">
                  <c:v>1.9334081341089999E-3</c:v>
                </c:pt>
                <c:pt idx="2459">
                  <c:v>1.9344081569969999E-3</c:v>
                </c:pt>
                <c:pt idx="2460">
                  <c:v>1.9354081798849999E-3</c:v>
                </c:pt>
                <c:pt idx="2461">
                  <c:v>1.9364082027729999E-3</c:v>
                </c:pt>
                <c:pt idx="2462">
                  <c:v>1.937408225662E-3</c:v>
                </c:pt>
                <c:pt idx="2463">
                  <c:v>1.93840824855E-3</c:v>
                </c:pt>
                <c:pt idx="2464">
                  <c:v>1.939408271438E-3</c:v>
                </c:pt>
                <c:pt idx="2465">
                  <c:v>1.940408294326E-3</c:v>
                </c:pt>
                <c:pt idx="2466">
                  <c:v>1.941408317214E-3</c:v>
                </c:pt>
                <c:pt idx="2467">
                  <c:v>1.942408340102E-3</c:v>
                </c:pt>
                <c:pt idx="2468">
                  <c:v>1.9434083629910001E-3</c:v>
                </c:pt>
                <c:pt idx="2469">
                  <c:v>1.9444083858790001E-3</c:v>
                </c:pt>
                <c:pt idx="2470">
                  <c:v>1.9454084087670001E-3</c:v>
                </c:pt>
                <c:pt idx="2471">
                  <c:v>1.9464084316550001E-3</c:v>
                </c:pt>
                <c:pt idx="2472">
                  <c:v>1.9474084545429999E-3</c:v>
                </c:pt>
                <c:pt idx="2473">
                  <c:v>1.948408477432E-3</c:v>
                </c:pt>
                <c:pt idx="2474">
                  <c:v>1.94940850032E-3</c:v>
                </c:pt>
                <c:pt idx="2475">
                  <c:v>1.950408523208E-3</c:v>
                </c:pt>
                <c:pt idx="2476">
                  <c:v>1.951000000006E-3</c:v>
                </c:pt>
                <c:pt idx="2477">
                  <c:v>1.9510103935660001E-3</c:v>
                </c:pt>
                <c:pt idx="2478">
                  <c:v>1.951031180686E-3</c:v>
                </c:pt>
                <c:pt idx="2479">
                  <c:v>1.9510727549260001E-3</c:v>
                </c:pt>
                <c:pt idx="2480">
                  <c:v>1.9511559034050001E-3</c:v>
                </c:pt>
                <c:pt idx="2481">
                  <c:v>1.951280739373E-3</c:v>
                </c:pt>
                <c:pt idx="2482">
                  <c:v>1.9514990831080001E-3</c:v>
                </c:pt>
                <c:pt idx="2483">
                  <c:v>1.951823809212E-3</c:v>
                </c:pt>
                <c:pt idx="2484">
                  <c:v>1.9520000000059999E-3</c:v>
                </c:pt>
                <c:pt idx="2485">
                  <c:v>1.952005412853E-3</c:v>
                </c:pt>
                <c:pt idx="2486">
                  <c:v>1.952016238546E-3</c:v>
                </c:pt>
                <c:pt idx="2487">
                  <c:v>1.952037889934E-3</c:v>
                </c:pt>
                <c:pt idx="2488">
                  <c:v>1.952081192708E-3</c:v>
                </c:pt>
                <c:pt idx="2489">
                  <c:v>1.9521677982570001E-3</c:v>
                </c:pt>
                <c:pt idx="2490">
                  <c:v>1.9523410093550001E-3</c:v>
                </c:pt>
                <c:pt idx="2491">
                  <c:v>1.95268743155E-3</c:v>
                </c:pt>
                <c:pt idx="2492">
                  <c:v>1.9532043230299999E-3</c:v>
                </c:pt>
                <c:pt idx="2493">
                  <c:v>1.9542043459180002E-3</c:v>
                </c:pt>
                <c:pt idx="2494">
                  <c:v>1.9552043688059999E-3</c:v>
                </c:pt>
                <c:pt idx="2495">
                  <c:v>1.9562043916940002E-3</c:v>
                </c:pt>
                <c:pt idx="2496">
                  <c:v>1.957204414582E-3</c:v>
                </c:pt>
                <c:pt idx="2497">
                  <c:v>1.9582044374700002E-3</c:v>
                </c:pt>
                <c:pt idx="2498">
                  <c:v>1.959204460359E-3</c:v>
                </c:pt>
                <c:pt idx="2499">
                  <c:v>1.9602044832469998E-3</c:v>
                </c:pt>
                <c:pt idx="2500">
                  <c:v>1.961204506135E-3</c:v>
                </c:pt>
                <c:pt idx="2501">
                  <c:v>1.9622045290229998E-3</c:v>
                </c:pt>
                <c:pt idx="2502">
                  <c:v>1.9632045519110001E-3</c:v>
                </c:pt>
                <c:pt idx="2503">
                  <c:v>1.9642045747999999E-3</c:v>
                </c:pt>
                <c:pt idx="2504">
                  <c:v>1.9652045976880001E-3</c:v>
                </c:pt>
                <c:pt idx="2505">
                  <c:v>1.9662046205759999E-3</c:v>
                </c:pt>
                <c:pt idx="2506">
                  <c:v>1.9672046434640001E-3</c:v>
                </c:pt>
                <c:pt idx="2507">
                  <c:v>1.9682046663519999E-3</c:v>
                </c:pt>
                <c:pt idx="2508">
                  <c:v>1.9692046892400001E-3</c:v>
                </c:pt>
                <c:pt idx="2509">
                  <c:v>1.970204712129E-3</c:v>
                </c:pt>
                <c:pt idx="2510">
                  <c:v>1.9712047350169998E-3</c:v>
                </c:pt>
                <c:pt idx="2511">
                  <c:v>1.972204757905E-3</c:v>
                </c:pt>
                <c:pt idx="2512">
                  <c:v>1.9732047807929998E-3</c:v>
                </c:pt>
                <c:pt idx="2513">
                  <c:v>1.974204803681E-3</c:v>
                </c:pt>
                <c:pt idx="2514">
                  <c:v>1.9752048265699999E-3</c:v>
                </c:pt>
                <c:pt idx="2515">
                  <c:v>1.9762048494580001E-3</c:v>
                </c:pt>
                <c:pt idx="2516">
                  <c:v>1.9772048723459999E-3</c:v>
                </c:pt>
                <c:pt idx="2517">
                  <c:v>1.9782048952340001E-3</c:v>
                </c:pt>
                <c:pt idx="2518">
                  <c:v>1.9792049181219999E-3</c:v>
                </c:pt>
                <c:pt idx="2519">
                  <c:v>1.9802049410110002E-3</c:v>
                </c:pt>
                <c:pt idx="2520">
                  <c:v>1.981204963899E-3</c:v>
                </c:pt>
                <c:pt idx="2521">
                  <c:v>1.9822049867870002E-3</c:v>
                </c:pt>
                <c:pt idx="2522">
                  <c:v>1.983205009675E-3</c:v>
                </c:pt>
                <c:pt idx="2523">
                  <c:v>1.9842050325630002E-3</c:v>
                </c:pt>
                <c:pt idx="2524">
                  <c:v>1.985205055451E-3</c:v>
                </c:pt>
                <c:pt idx="2525">
                  <c:v>1.9862050783399999E-3</c:v>
                </c:pt>
                <c:pt idx="2526">
                  <c:v>1.9872051012280001E-3</c:v>
                </c:pt>
                <c:pt idx="2527">
                  <c:v>1.9882051241159999E-3</c:v>
                </c:pt>
                <c:pt idx="2528">
                  <c:v>1.9892051470040001E-3</c:v>
                </c:pt>
                <c:pt idx="2529">
                  <c:v>1.9902051698919999E-3</c:v>
                </c:pt>
                <c:pt idx="2530">
                  <c:v>1.9912051927810002E-3</c:v>
                </c:pt>
                <c:pt idx="2531">
                  <c:v>1.992205215669E-3</c:v>
                </c:pt>
                <c:pt idx="2532">
                  <c:v>1.9932052385570002E-3</c:v>
                </c:pt>
                <c:pt idx="2533">
                  <c:v>1.994205261445E-3</c:v>
                </c:pt>
                <c:pt idx="2534">
                  <c:v>1.9952052843330002E-3</c:v>
                </c:pt>
                <c:pt idx="2535">
                  <c:v>1.996205307221E-3</c:v>
                </c:pt>
                <c:pt idx="2536">
                  <c:v>1.9972053301099998E-3</c:v>
                </c:pt>
                <c:pt idx="2537">
                  <c:v>1.998205352998E-3</c:v>
                </c:pt>
                <c:pt idx="2538">
                  <c:v>1.9992053758859998E-3</c:v>
                </c:pt>
                <c:pt idx="2539">
                  <c:v>2.0002053987740001E-3</c:v>
                </c:pt>
                <c:pt idx="2540">
                  <c:v>2.0012054216619998E-3</c:v>
                </c:pt>
                <c:pt idx="2541">
                  <c:v>2.0022054445510001E-3</c:v>
                </c:pt>
                <c:pt idx="2542">
                  <c:v>2.0032054674389999E-3</c:v>
                </c:pt>
                <c:pt idx="2543">
                  <c:v>2.0042054903270001E-3</c:v>
                </c:pt>
                <c:pt idx="2544">
                  <c:v>2.0052055132149999E-3</c:v>
                </c:pt>
                <c:pt idx="2545">
                  <c:v>2.0062055361030002E-3</c:v>
                </c:pt>
                <c:pt idx="2546">
                  <c:v>2.0072055589909999E-3</c:v>
                </c:pt>
                <c:pt idx="2547">
                  <c:v>2.0082055818799998E-3</c:v>
                </c:pt>
                <c:pt idx="2548">
                  <c:v>2.009205604768E-3</c:v>
                </c:pt>
                <c:pt idx="2549">
                  <c:v>2.0102056276559998E-3</c:v>
                </c:pt>
                <c:pt idx="2550">
                  <c:v>2.011205650544E-3</c:v>
                </c:pt>
                <c:pt idx="2551">
                  <c:v>2.0122056734319998E-3</c:v>
                </c:pt>
                <c:pt idx="2552">
                  <c:v>2.0132056963210001E-3</c:v>
                </c:pt>
                <c:pt idx="2553">
                  <c:v>2.0142057192089999E-3</c:v>
                </c:pt>
                <c:pt idx="2554">
                  <c:v>2.0152057420970001E-3</c:v>
                </c:pt>
                <c:pt idx="2555">
                  <c:v>2.0162057649849999E-3</c:v>
                </c:pt>
                <c:pt idx="2556">
                  <c:v>2.0172057878730001E-3</c:v>
                </c:pt>
                <c:pt idx="2557">
                  <c:v>2.0182058107609999E-3</c:v>
                </c:pt>
                <c:pt idx="2558">
                  <c:v>2.0192058336500002E-3</c:v>
                </c:pt>
                <c:pt idx="2559">
                  <c:v>2.020205856538E-3</c:v>
                </c:pt>
                <c:pt idx="2560">
                  <c:v>2.0212058794260002E-3</c:v>
                </c:pt>
                <c:pt idx="2561">
                  <c:v>2.022205902314E-3</c:v>
                </c:pt>
                <c:pt idx="2562">
                  <c:v>2.0232059252019998E-3</c:v>
                </c:pt>
                <c:pt idx="2563">
                  <c:v>2.0242059480910001E-3</c:v>
                </c:pt>
                <c:pt idx="2564">
                  <c:v>2.0252059709789999E-3</c:v>
                </c:pt>
                <c:pt idx="2565">
                  <c:v>2.0262059938670001E-3</c:v>
                </c:pt>
                <c:pt idx="2566">
                  <c:v>2.0272060167549999E-3</c:v>
                </c:pt>
                <c:pt idx="2567">
                  <c:v>2.0282060396430001E-3</c:v>
                </c:pt>
                <c:pt idx="2568">
                  <c:v>2.029206062532E-3</c:v>
                </c:pt>
                <c:pt idx="2569">
                  <c:v>2.0302060854200002E-3</c:v>
                </c:pt>
                <c:pt idx="2570">
                  <c:v>2.031206108308E-3</c:v>
                </c:pt>
                <c:pt idx="2571">
                  <c:v>2.0322061311960002E-3</c:v>
                </c:pt>
                <c:pt idx="2572">
                  <c:v>2.033206154084E-3</c:v>
                </c:pt>
                <c:pt idx="2573">
                  <c:v>2.0342061769720002E-3</c:v>
                </c:pt>
                <c:pt idx="2574">
                  <c:v>2.0352061998610001E-3</c:v>
                </c:pt>
                <c:pt idx="2575">
                  <c:v>2.0362062227489998E-3</c:v>
                </c:pt>
                <c:pt idx="2576">
                  <c:v>2.0372062456370001E-3</c:v>
                </c:pt>
                <c:pt idx="2577">
                  <c:v>2.0382062685249999E-3</c:v>
                </c:pt>
                <c:pt idx="2578">
                  <c:v>2.0392062914130001E-3</c:v>
                </c:pt>
                <c:pt idx="2579">
                  <c:v>2.0402063143019999E-3</c:v>
                </c:pt>
                <c:pt idx="2580">
                  <c:v>2.0412063371900002E-3</c:v>
                </c:pt>
                <c:pt idx="2581">
                  <c:v>2.0422063600779999E-3</c:v>
                </c:pt>
                <c:pt idx="2582">
                  <c:v>2.0432063829660002E-3</c:v>
                </c:pt>
                <c:pt idx="2583">
                  <c:v>2.0442064058539999E-3</c:v>
                </c:pt>
                <c:pt idx="2584">
                  <c:v>2.0452064287420002E-3</c:v>
                </c:pt>
                <c:pt idx="2585">
                  <c:v>2.046206451631E-3</c:v>
                </c:pt>
                <c:pt idx="2586">
                  <c:v>2.0472064745189998E-3</c:v>
                </c:pt>
                <c:pt idx="2587">
                  <c:v>2.048206497407E-3</c:v>
                </c:pt>
                <c:pt idx="2588">
                  <c:v>2.0492065202949998E-3</c:v>
                </c:pt>
                <c:pt idx="2589">
                  <c:v>2.050206543183E-3</c:v>
                </c:pt>
                <c:pt idx="2590">
                  <c:v>2.0512065660719999E-3</c:v>
                </c:pt>
                <c:pt idx="2591">
                  <c:v>2.0522065889600001E-3</c:v>
                </c:pt>
                <c:pt idx="2592">
                  <c:v>2.0532066118479999E-3</c:v>
                </c:pt>
                <c:pt idx="2593">
                  <c:v>2.0542066347360001E-3</c:v>
                </c:pt>
                <c:pt idx="2594">
                  <c:v>2.0552066576239999E-3</c:v>
                </c:pt>
                <c:pt idx="2595">
                  <c:v>2.0562066805120001E-3</c:v>
                </c:pt>
                <c:pt idx="2596">
                  <c:v>2.057206703401E-3</c:v>
                </c:pt>
                <c:pt idx="2597">
                  <c:v>2.0582067262889998E-3</c:v>
                </c:pt>
                <c:pt idx="2598">
                  <c:v>2.059206749177E-3</c:v>
                </c:pt>
                <c:pt idx="2599">
                  <c:v>2.0602067720649998E-3</c:v>
                </c:pt>
                <c:pt idx="2600">
                  <c:v>2.061206794953E-3</c:v>
                </c:pt>
                <c:pt idx="2601">
                  <c:v>2.0622068178419999E-3</c:v>
                </c:pt>
                <c:pt idx="2602">
                  <c:v>2.0632068407300001E-3</c:v>
                </c:pt>
                <c:pt idx="2603">
                  <c:v>2.0642068636179999E-3</c:v>
                </c:pt>
                <c:pt idx="2604">
                  <c:v>2.0652068865060001E-3</c:v>
                </c:pt>
                <c:pt idx="2605">
                  <c:v>2.0662069093939999E-3</c:v>
                </c:pt>
                <c:pt idx="2606">
                  <c:v>2.0672069322820001E-3</c:v>
                </c:pt>
                <c:pt idx="2607">
                  <c:v>2.068206955171E-3</c:v>
                </c:pt>
                <c:pt idx="2608">
                  <c:v>2.0692069780590002E-3</c:v>
                </c:pt>
                <c:pt idx="2609">
                  <c:v>2.070207000947E-3</c:v>
                </c:pt>
                <c:pt idx="2610">
                  <c:v>2.0712070238350002E-3</c:v>
                </c:pt>
                <c:pt idx="2611">
                  <c:v>2.072207046723E-3</c:v>
                </c:pt>
                <c:pt idx="2612">
                  <c:v>2.0732070696119998E-3</c:v>
                </c:pt>
                <c:pt idx="2613">
                  <c:v>2.0742070925000001E-3</c:v>
                </c:pt>
                <c:pt idx="2614">
                  <c:v>2.0752071153879999E-3</c:v>
                </c:pt>
                <c:pt idx="2615">
                  <c:v>2.0762071382760001E-3</c:v>
                </c:pt>
                <c:pt idx="2616">
                  <c:v>2.0772071611639999E-3</c:v>
                </c:pt>
                <c:pt idx="2617">
                  <c:v>2.0782071840530002E-3</c:v>
                </c:pt>
                <c:pt idx="2618">
                  <c:v>2.0792072069409999E-3</c:v>
                </c:pt>
                <c:pt idx="2619">
                  <c:v>2.0802072298290002E-3</c:v>
                </c:pt>
                <c:pt idx="2620">
                  <c:v>2.081207252717E-3</c:v>
                </c:pt>
                <c:pt idx="2621">
                  <c:v>2.0822072756050002E-3</c:v>
                </c:pt>
                <c:pt idx="2622">
                  <c:v>2.083207298493E-3</c:v>
                </c:pt>
                <c:pt idx="2623">
                  <c:v>2.0842073213819998E-3</c:v>
                </c:pt>
                <c:pt idx="2624">
                  <c:v>2.08520734427E-3</c:v>
                </c:pt>
                <c:pt idx="2625">
                  <c:v>2.0862073671579998E-3</c:v>
                </c:pt>
                <c:pt idx="2626">
                  <c:v>2.0872073900460001E-3</c:v>
                </c:pt>
                <c:pt idx="2627">
                  <c:v>2.0882074129339998E-3</c:v>
                </c:pt>
                <c:pt idx="2628">
                  <c:v>2.0892074358230001E-3</c:v>
                </c:pt>
                <c:pt idx="2629">
                  <c:v>2.0902074587109999E-3</c:v>
                </c:pt>
                <c:pt idx="2630">
                  <c:v>2.0912074815990001E-3</c:v>
                </c:pt>
                <c:pt idx="2631">
                  <c:v>2.0922075044869999E-3</c:v>
                </c:pt>
                <c:pt idx="2632">
                  <c:v>2.0932075273750001E-3</c:v>
                </c:pt>
                <c:pt idx="2633">
                  <c:v>2.0942075502629999E-3</c:v>
                </c:pt>
                <c:pt idx="2634">
                  <c:v>2.0952075731519998E-3</c:v>
                </c:pt>
                <c:pt idx="2635">
                  <c:v>2.09620759604E-3</c:v>
                </c:pt>
                <c:pt idx="2636">
                  <c:v>2.0972076189279998E-3</c:v>
                </c:pt>
                <c:pt idx="2637">
                  <c:v>2.098207641816E-3</c:v>
                </c:pt>
                <c:pt idx="2638">
                  <c:v>2.0992076647039998E-3</c:v>
                </c:pt>
                <c:pt idx="2639">
                  <c:v>2.1002076875930001E-3</c:v>
                </c:pt>
                <c:pt idx="2640">
                  <c:v>2.1012077104809999E-3</c:v>
                </c:pt>
                <c:pt idx="2641">
                  <c:v>2.1022077333690001E-3</c:v>
                </c:pt>
                <c:pt idx="2642">
                  <c:v>2.1032077562569999E-3</c:v>
                </c:pt>
                <c:pt idx="2643">
                  <c:v>2.1042077791450001E-3</c:v>
                </c:pt>
                <c:pt idx="2644">
                  <c:v>2.1052078020329999E-3</c:v>
                </c:pt>
                <c:pt idx="2645">
                  <c:v>2.1062078249220002E-3</c:v>
                </c:pt>
                <c:pt idx="2646">
                  <c:v>2.10720784781E-3</c:v>
                </c:pt>
                <c:pt idx="2647">
                  <c:v>2.1082078706980002E-3</c:v>
                </c:pt>
                <c:pt idx="2648">
                  <c:v>2.109207893586E-3</c:v>
                </c:pt>
                <c:pt idx="2649">
                  <c:v>2.1102079164739998E-3</c:v>
                </c:pt>
                <c:pt idx="2650">
                  <c:v>2.1112079393630001E-3</c:v>
                </c:pt>
                <c:pt idx="2651">
                  <c:v>2.1122079622509999E-3</c:v>
                </c:pt>
                <c:pt idx="2652">
                  <c:v>2.1132079851390001E-3</c:v>
                </c:pt>
                <c:pt idx="2653">
                  <c:v>2.1142080080269999E-3</c:v>
                </c:pt>
                <c:pt idx="2654">
                  <c:v>2.1152080309150001E-3</c:v>
                </c:pt>
                <c:pt idx="2655">
                  <c:v>2.1162080538029999E-3</c:v>
                </c:pt>
                <c:pt idx="2656">
                  <c:v>2.1172080766920002E-3</c:v>
                </c:pt>
                <c:pt idx="2657">
                  <c:v>2.11820809958E-3</c:v>
                </c:pt>
                <c:pt idx="2658">
                  <c:v>2.1192081224680002E-3</c:v>
                </c:pt>
                <c:pt idx="2659">
                  <c:v>2.120208145356E-3</c:v>
                </c:pt>
                <c:pt idx="2660">
                  <c:v>2.1212081682440002E-3</c:v>
                </c:pt>
                <c:pt idx="2661">
                  <c:v>2.122208191133E-3</c:v>
                </c:pt>
                <c:pt idx="2662">
                  <c:v>2.1232082140209998E-3</c:v>
                </c:pt>
                <c:pt idx="2663">
                  <c:v>2.1242082369090001E-3</c:v>
                </c:pt>
                <c:pt idx="2664">
                  <c:v>2.1252082597969998E-3</c:v>
                </c:pt>
                <c:pt idx="2665">
                  <c:v>2.1262082826850001E-3</c:v>
                </c:pt>
                <c:pt idx="2666">
                  <c:v>2.1272083055739999E-3</c:v>
                </c:pt>
                <c:pt idx="2667">
                  <c:v>2.1282083284620001E-3</c:v>
                </c:pt>
                <c:pt idx="2668">
                  <c:v>2.1292083513499999E-3</c:v>
                </c:pt>
                <c:pt idx="2669">
                  <c:v>2.1302083742380002E-3</c:v>
                </c:pt>
                <c:pt idx="2670">
                  <c:v>2.1312083971259999E-3</c:v>
                </c:pt>
                <c:pt idx="2671">
                  <c:v>2.1322084200140002E-3</c:v>
                </c:pt>
                <c:pt idx="2672">
                  <c:v>2.133208442903E-3</c:v>
                </c:pt>
                <c:pt idx="2673">
                  <c:v>2.1342084657909998E-3</c:v>
                </c:pt>
                <c:pt idx="2674">
                  <c:v>2.135208488679E-3</c:v>
                </c:pt>
                <c:pt idx="2675">
                  <c:v>2.1362085115669998E-3</c:v>
                </c:pt>
                <c:pt idx="2676">
                  <c:v>2.137208534455E-3</c:v>
                </c:pt>
                <c:pt idx="2677">
                  <c:v>2.1382085573439999E-3</c:v>
                </c:pt>
                <c:pt idx="2678">
                  <c:v>2.1392085802320001E-3</c:v>
                </c:pt>
                <c:pt idx="2679">
                  <c:v>2.1402086031199999E-3</c:v>
                </c:pt>
                <c:pt idx="2680">
                  <c:v>2.1412086260080001E-3</c:v>
                </c:pt>
                <c:pt idx="2681">
                  <c:v>2.1422086488959999E-3</c:v>
                </c:pt>
                <c:pt idx="2682">
                  <c:v>2.1432086717840001E-3</c:v>
                </c:pt>
                <c:pt idx="2683">
                  <c:v>2.144208694673E-3</c:v>
                </c:pt>
                <c:pt idx="2684">
                  <c:v>2.1452087175610002E-3</c:v>
                </c:pt>
                <c:pt idx="2685">
                  <c:v>2.146208740449E-3</c:v>
                </c:pt>
                <c:pt idx="2686">
                  <c:v>2.1472087633369998E-3</c:v>
                </c:pt>
                <c:pt idx="2687">
                  <c:v>2.148208786225E-3</c:v>
                </c:pt>
                <c:pt idx="2688">
                  <c:v>2.1492088091139999E-3</c:v>
                </c:pt>
                <c:pt idx="2689">
                  <c:v>2.1502088320020001E-3</c:v>
                </c:pt>
                <c:pt idx="2690">
                  <c:v>2.1512088548899999E-3</c:v>
                </c:pt>
                <c:pt idx="2691">
                  <c:v>2.1522088777780001E-3</c:v>
                </c:pt>
                <c:pt idx="2692">
                  <c:v>2.1532089006659999E-3</c:v>
                </c:pt>
                <c:pt idx="2693">
                  <c:v>2.1542089235540001E-3</c:v>
                </c:pt>
                <c:pt idx="2694">
                  <c:v>2.155208946443E-3</c:v>
                </c:pt>
                <c:pt idx="2695">
                  <c:v>2.1562089693310002E-3</c:v>
                </c:pt>
                <c:pt idx="2696">
                  <c:v>2.157208992219E-3</c:v>
                </c:pt>
                <c:pt idx="2697">
                  <c:v>2.1582090151070002E-3</c:v>
                </c:pt>
                <c:pt idx="2698">
                  <c:v>2.159209037995E-3</c:v>
                </c:pt>
                <c:pt idx="2699">
                  <c:v>2.1602090608839998E-3</c:v>
                </c:pt>
                <c:pt idx="2700">
                  <c:v>2.1612090837720001E-3</c:v>
                </c:pt>
                <c:pt idx="2701">
                  <c:v>2.1622091066599998E-3</c:v>
                </c:pt>
                <c:pt idx="2702">
                  <c:v>2.1632091295480001E-3</c:v>
                </c:pt>
                <c:pt idx="2703">
                  <c:v>2.1642091524359999E-3</c:v>
                </c:pt>
                <c:pt idx="2704">
                  <c:v>2.1652091753240001E-3</c:v>
                </c:pt>
                <c:pt idx="2705">
                  <c:v>2.1662091982129999E-3</c:v>
                </c:pt>
                <c:pt idx="2706">
                  <c:v>2.1672092211010002E-3</c:v>
                </c:pt>
                <c:pt idx="2707">
                  <c:v>2.1682092439889999E-3</c:v>
                </c:pt>
                <c:pt idx="2708">
                  <c:v>2.1692092668770002E-3</c:v>
                </c:pt>
                <c:pt idx="2709">
                  <c:v>2.170209289765E-3</c:v>
                </c:pt>
                <c:pt idx="2710">
                  <c:v>2.1712093126539998E-3</c:v>
                </c:pt>
                <c:pt idx="2711">
                  <c:v>2.172209335542E-3</c:v>
                </c:pt>
                <c:pt idx="2712">
                  <c:v>2.1732093584299998E-3</c:v>
                </c:pt>
                <c:pt idx="2713">
                  <c:v>2.174209381318E-3</c:v>
                </c:pt>
                <c:pt idx="2714">
                  <c:v>2.1752094042059998E-3</c:v>
                </c:pt>
                <c:pt idx="2715">
                  <c:v>2.1762094270950001E-3</c:v>
                </c:pt>
                <c:pt idx="2716">
                  <c:v>2.1772094499829999E-3</c:v>
                </c:pt>
                <c:pt idx="2717">
                  <c:v>2.1782094728710001E-3</c:v>
                </c:pt>
                <c:pt idx="2718">
                  <c:v>2.1792094957589999E-3</c:v>
                </c:pt>
                <c:pt idx="2719">
                  <c:v>2.1802095186470001E-3</c:v>
                </c:pt>
                <c:pt idx="2720">
                  <c:v>2.1812095415349999E-3</c:v>
                </c:pt>
                <c:pt idx="2721">
                  <c:v>2.1822095644239998E-3</c:v>
                </c:pt>
                <c:pt idx="2722">
                  <c:v>2.183209587312E-3</c:v>
                </c:pt>
                <c:pt idx="2723">
                  <c:v>2.1842096101999998E-3</c:v>
                </c:pt>
                <c:pt idx="2724">
                  <c:v>2.185209633088E-3</c:v>
                </c:pt>
                <c:pt idx="2725">
                  <c:v>2.1862096559759998E-3</c:v>
                </c:pt>
                <c:pt idx="2726">
                  <c:v>2.1872096788650001E-3</c:v>
                </c:pt>
                <c:pt idx="2727">
                  <c:v>2.1882097017529999E-3</c:v>
                </c:pt>
                <c:pt idx="2728">
                  <c:v>2.1892097246410001E-3</c:v>
                </c:pt>
                <c:pt idx="2729">
                  <c:v>2.1902097475289999E-3</c:v>
                </c:pt>
                <c:pt idx="2730">
                  <c:v>2.1912097704170001E-3</c:v>
                </c:pt>
                <c:pt idx="2731">
                  <c:v>2.1922097933049999E-3</c:v>
                </c:pt>
                <c:pt idx="2732">
                  <c:v>2.1932098161940002E-3</c:v>
                </c:pt>
                <c:pt idx="2733">
                  <c:v>2.194209839082E-3</c:v>
                </c:pt>
                <c:pt idx="2734">
                  <c:v>2.1952098619700002E-3</c:v>
                </c:pt>
                <c:pt idx="2735">
                  <c:v>2.196209884858E-3</c:v>
                </c:pt>
                <c:pt idx="2736">
                  <c:v>2.1972099077460002E-3</c:v>
                </c:pt>
                <c:pt idx="2737">
                  <c:v>2.1982099306350001E-3</c:v>
                </c:pt>
                <c:pt idx="2738">
                  <c:v>2.1992099535229999E-3</c:v>
                </c:pt>
                <c:pt idx="2739">
                  <c:v>2.2002099764110001E-3</c:v>
                </c:pt>
                <c:pt idx="2740">
                  <c:v>2.2012099992989999E-3</c:v>
                </c:pt>
                <c:pt idx="2741">
                  <c:v>2.2022100221870001E-3</c:v>
                </c:pt>
                <c:pt idx="2742">
                  <c:v>2.2032100450749999E-3</c:v>
                </c:pt>
                <c:pt idx="2743">
                  <c:v>2.2042100679640002E-3</c:v>
                </c:pt>
                <c:pt idx="2744">
                  <c:v>2.205210090852E-3</c:v>
                </c:pt>
                <c:pt idx="2745">
                  <c:v>2.2062101137400002E-3</c:v>
                </c:pt>
                <c:pt idx="2746">
                  <c:v>2.207210136628E-3</c:v>
                </c:pt>
                <c:pt idx="2747">
                  <c:v>2.2082101595160002E-3</c:v>
                </c:pt>
                <c:pt idx="2748">
                  <c:v>2.209210182405E-3</c:v>
                </c:pt>
                <c:pt idx="2749">
                  <c:v>2.2102102052929998E-3</c:v>
                </c:pt>
                <c:pt idx="2750">
                  <c:v>2.211210228181E-3</c:v>
                </c:pt>
                <c:pt idx="2751">
                  <c:v>2.2122102510689998E-3</c:v>
                </c:pt>
                <c:pt idx="2752">
                  <c:v>2.2132102739570001E-3</c:v>
                </c:pt>
                <c:pt idx="2753">
                  <c:v>2.2142102968449998E-3</c:v>
                </c:pt>
                <c:pt idx="2754">
                  <c:v>2.2152103197340001E-3</c:v>
                </c:pt>
                <c:pt idx="2755">
                  <c:v>2.2162103426219999E-3</c:v>
                </c:pt>
                <c:pt idx="2756">
                  <c:v>2.2172103655100001E-3</c:v>
                </c:pt>
                <c:pt idx="2757">
                  <c:v>2.2182103883979999E-3</c:v>
                </c:pt>
                <c:pt idx="2758">
                  <c:v>2.2192104112860002E-3</c:v>
                </c:pt>
                <c:pt idx="2759">
                  <c:v>2.220210434175E-3</c:v>
                </c:pt>
                <c:pt idx="2760">
                  <c:v>2.2212104570629998E-3</c:v>
                </c:pt>
                <c:pt idx="2761">
                  <c:v>2.222210479951E-3</c:v>
                </c:pt>
                <c:pt idx="2762">
                  <c:v>2.2232105028389998E-3</c:v>
                </c:pt>
                <c:pt idx="2763">
                  <c:v>2.224210525727E-3</c:v>
                </c:pt>
                <c:pt idx="2764">
                  <c:v>2.2252105486159999E-3</c:v>
                </c:pt>
                <c:pt idx="2765">
                  <c:v>2.2262105715040001E-3</c:v>
                </c:pt>
                <c:pt idx="2766">
                  <c:v>2.2272105943919999E-3</c:v>
                </c:pt>
                <c:pt idx="2767">
                  <c:v>2.2282106172800001E-3</c:v>
                </c:pt>
                <c:pt idx="2768">
                  <c:v>2.2292106401679999E-3</c:v>
                </c:pt>
                <c:pt idx="2769">
                  <c:v>2.2302106630560001E-3</c:v>
                </c:pt>
                <c:pt idx="2770">
                  <c:v>2.231210685945E-3</c:v>
                </c:pt>
                <c:pt idx="2771">
                  <c:v>2.2322107088330002E-3</c:v>
                </c:pt>
                <c:pt idx="2772">
                  <c:v>2.233210731721E-3</c:v>
                </c:pt>
                <c:pt idx="2773">
                  <c:v>2.2342107546090002E-3</c:v>
                </c:pt>
                <c:pt idx="2774">
                  <c:v>2.235210777497E-3</c:v>
                </c:pt>
                <c:pt idx="2775">
                  <c:v>2.2362108003859999E-3</c:v>
                </c:pt>
                <c:pt idx="2776">
                  <c:v>2.2372108232740001E-3</c:v>
                </c:pt>
                <c:pt idx="2777">
                  <c:v>2.2382108461619999E-3</c:v>
                </c:pt>
                <c:pt idx="2778">
                  <c:v>2.2392108690500001E-3</c:v>
                </c:pt>
                <c:pt idx="2779">
                  <c:v>2.2402108919379999E-3</c:v>
                </c:pt>
                <c:pt idx="2780">
                  <c:v>2.2412109148260001E-3</c:v>
                </c:pt>
                <c:pt idx="2781">
                  <c:v>2.242210937715E-3</c:v>
                </c:pt>
                <c:pt idx="2782">
                  <c:v>2.2432109606030002E-3</c:v>
                </c:pt>
                <c:pt idx="2783">
                  <c:v>2.244210983491E-3</c:v>
                </c:pt>
                <c:pt idx="2784">
                  <c:v>2.2452110063790002E-3</c:v>
                </c:pt>
                <c:pt idx="2785">
                  <c:v>2.246211029267E-3</c:v>
                </c:pt>
                <c:pt idx="2786">
                  <c:v>2.2472110521559998E-3</c:v>
                </c:pt>
                <c:pt idx="2787">
                  <c:v>2.2482110750440001E-3</c:v>
                </c:pt>
                <c:pt idx="2788">
                  <c:v>2.2492110979319998E-3</c:v>
                </c:pt>
                <c:pt idx="2789">
                  <c:v>2.2502111208200001E-3</c:v>
                </c:pt>
                <c:pt idx="2790">
                  <c:v>2.2512111437079999E-3</c:v>
                </c:pt>
                <c:pt idx="2791">
                  <c:v>2.2522111665960001E-3</c:v>
                </c:pt>
                <c:pt idx="2792">
                  <c:v>2.2532111894849999E-3</c:v>
                </c:pt>
                <c:pt idx="2793">
                  <c:v>2.2542112123730002E-3</c:v>
                </c:pt>
                <c:pt idx="2794">
                  <c:v>2.2552112352609999E-3</c:v>
                </c:pt>
                <c:pt idx="2795">
                  <c:v>2.2562112581490002E-3</c:v>
                </c:pt>
                <c:pt idx="2796">
                  <c:v>2.2572112810369999E-3</c:v>
                </c:pt>
                <c:pt idx="2797">
                  <c:v>2.2582113039259998E-3</c:v>
                </c:pt>
                <c:pt idx="2798">
                  <c:v>2.259211326814E-3</c:v>
                </c:pt>
                <c:pt idx="2799">
                  <c:v>2.2602113497019998E-3</c:v>
                </c:pt>
                <c:pt idx="2800">
                  <c:v>2.26121137259E-3</c:v>
                </c:pt>
                <c:pt idx="2801">
                  <c:v>2.2622113954779998E-3</c:v>
                </c:pt>
                <c:pt idx="2802">
                  <c:v>2.263211418366E-3</c:v>
                </c:pt>
                <c:pt idx="2803">
                  <c:v>2.2642114412549999E-3</c:v>
                </c:pt>
                <c:pt idx="2804">
                  <c:v>2.2652114641430001E-3</c:v>
                </c:pt>
                <c:pt idx="2805">
                  <c:v>2.2662114870309999E-3</c:v>
                </c:pt>
                <c:pt idx="2806">
                  <c:v>2.2672115099190001E-3</c:v>
                </c:pt>
                <c:pt idx="2807">
                  <c:v>2.2682115328069999E-3</c:v>
                </c:pt>
                <c:pt idx="2808">
                  <c:v>2.2692115556960002E-3</c:v>
                </c:pt>
                <c:pt idx="2809">
                  <c:v>2.270211578584E-3</c:v>
                </c:pt>
                <c:pt idx="2810">
                  <c:v>2.2712116014719998E-3</c:v>
                </c:pt>
                <c:pt idx="2811">
                  <c:v>2.27221162436E-3</c:v>
                </c:pt>
                <c:pt idx="2812">
                  <c:v>2.2732116472479998E-3</c:v>
                </c:pt>
                <c:pt idx="2813">
                  <c:v>2.2742116701370001E-3</c:v>
                </c:pt>
                <c:pt idx="2814">
                  <c:v>2.2752116930249999E-3</c:v>
                </c:pt>
                <c:pt idx="2815">
                  <c:v>2.2762117159130001E-3</c:v>
                </c:pt>
                <c:pt idx="2816">
                  <c:v>2.2772117388009999E-3</c:v>
                </c:pt>
                <c:pt idx="2817">
                  <c:v>2.2782117616890001E-3</c:v>
                </c:pt>
                <c:pt idx="2818">
                  <c:v>2.2792117845769999E-3</c:v>
                </c:pt>
                <c:pt idx="2819">
                  <c:v>2.2802118074660002E-3</c:v>
                </c:pt>
                <c:pt idx="2820">
                  <c:v>2.281211830354E-3</c:v>
                </c:pt>
                <c:pt idx="2821">
                  <c:v>2.2822118532420002E-3</c:v>
                </c:pt>
                <c:pt idx="2822">
                  <c:v>2.28321187613E-3</c:v>
                </c:pt>
                <c:pt idx="2823">
                  <c:v>2.2842118990180002E-3</c:v>
                </c:pt>
                <c:pt idx="2824">
                  <c:v>2.2852119219070001E-3</c:v>
                </c:pt>
                <c:pt idx="2825">
                  <c:v>2.2862119447949998E-3</c:v>
                </c:pt>
                <c:pt idx="2826">
                  <c:v>2.2872119676830001E-3</c:v>
                </c:pt>
                <c:pt idx="2827">
                  <c:v>2.2882119905709999E-3</c:v>
                </c:pt>
                <c:pt idx="2828">
                  <c:v>2.2892120134590001E-3</c:v>
                </c:pt>
                <c:pt idx="2829">
                  <c:v>2.2902120363469999E-3</c:v>
                </c:pt>
                <c:pt idx="2830">
                  <c:v>2.2912120592360002E-3</c:v>
                </c:pt>
                <c:pt idx="2831">
                  <c:v>2.2922120821239999E-3</c:v>
                </c:pt>
                <c:pt idx="2832">
                  <c:v>2.2932121050120002E-3</c:v>
                </c:pt>
                <c:pt idx="2833">
                  <c:v>2.2942121279E-3</c:v>
                </c:pt>
                <c:pt idx="2834">
                  <c:v>2.2952121507880002E-3</c:v>
                </c:pt>
                <c:pt idx="2835">
                  <c:v>2.296212173677E-3</c:v>
                </c:pt>
                <c:pt idx="2836">
                  <c:v>2.2972121965649998E-3</c:v>
                </c:pt>
                <c:pt idx="2837">
                  <c:v>2.298212219453E-3</c:v>
                </c:pt>
                <c:pt idx="2838">
                  <c:v>2.2992122423409998E-3</c:v>
                </c:pt>
                <c:pt idx="2839">
                  <c:v>2.3002122652290001E-3</c:v>
                </c:pt>
                <c:pt idx="2840">
                  <c:v>2.3012122881169998E-3</c:v>
                </c:pt>
                <c:pt idx="2841">
                  <c:v>2.3022123110060001E-3</c:v>
                </c:pt>
                <c:pt idx="2842">
                  <c:v>2.3032123338939999E-3</c:v>
                </c:pt>
                <c:pt idx="2843">
                  <c:v>2.3042123567820001E-3</c:v>
                </c:pt>
                <c:pt idx="2844">
                  <c:v>2.3052123796699999E-3</c:v>
                </c:pt>
                <c:pt idx="2845">
                  <c:v>2.3062124025580001E-3</c:v>
                </c:pt>
                <c:pt idx="2846">
                  <c:v>2.307212425447E-3</c:v>
                </c:pt>
                <c:pt idx="2847">
                  <c:v>2.3082124483349998E-3</c:v>
                </c:pt>
                <c:pt idx="2848">
                  <c:v>2.309212471223E-3</c:v>
                </c:pt>
                <c:pt idx="2849">
                  <c:v>2.3102124941109998E-3</c:v>
                </c:pt>
                <c:pt idx="2850">
                  <c:v>2.311212516999E-3</c:v>
                </c:pt>
                <c:pt idx="2851">
                  <c:v>2.3122125398869998E-3</c:v>
                </c:pt>
                <c:pt idx="2852">
                  <c:v>2.3132125627760001E-3</c:v>
                </c:pt>
                <c:pt idx="2853">
                  <c:v>2.3142125856639999E-3</c:v>
                </c:pt>
                <c:pt idx="2854">
                  <c:v>2.3152126085520001E-3</c:v>
                </c:pt>
                <c:pt idx="2855">
                  <c:v>2.3162126314399999E-3</c:v>
                </c:pt>
                <c:pt idx="2856">
                  <c:v>2.3172126543280001E-3</c:v>
                </c:pt>
                <c:pt idx="2857">
                  <c:v>2.318212677217E-3</c:v>
                </c:pt>
                <c:pt idx="2858">
                  <c:v>2.3192127001050002E-3</c:v>
                </c:pt>
                <c:pt idx="2859">
                  <c:v>2.320212722993E-3</c:v>
                </c:pt>
                <c:pt idx="2860">
                  <c:v>2.3212127458810002E-3</c:v>
                </c:pt>
                <c:pt idx="2861">
                  <c:v>2.322212768769E-3</c:v>
                </c:pt>
                <c:pt idx="2862">
                  <c:v>2.3232127916579999E-3</c:v>
                </c:pt>
                <c:pt idx="2863">
                  <c:v>2.3242128145460001E-3</c:v>
                </c:pt>
                <c:pt idx="2864">
                  <c:v>2.3252128374339999E-3</c:v>
                </c:pt>
                <c:pt idx="2865">
                  <c:v>2.3262128603220001E-3</c:v>
                </c:pt>
                <c:pt idx="2866">
                  <c:v>2.3272128832099999E-3</c:v>
                </c:pt>
                <c:pt idx="2867">
                  <c:v>2.3282129060980001E-3</c:v>
                </c:pt>
                <c:pt idx="2868">
                  <c:v>2.3292129289869999E-3</c:v>
                </c:pt>
                <c:pt idx="2869">
                  <c:v>2.3302129518750002E-3</c:v>
                </c:pt>
                <c:pt idx="2870">
                  <c:v>2.331212974763E-3</c:v>
                </c:pt>
                <c:pt idx="2871">
                  <c:v>2.3322129976510002E-3</c:v>
                </c:pt>
                <c:pt idx="2872">
                  <c:v>2.333213020539E-3</c:v>
                </c:pt>
                <c:pt idx="2873">
                  <c:v>2.3342130434279998E-3</c:v>
                </c:pt>
                <c:pt idx="2874">
                  <c:v>2.335213066316E-3</c:v>
                </c:pt>
                <c:pt idx="2875">
                  <c:v>2.3362130892039998E-3</c:v>
                </c:pt>
                <c:pt idx="2876">
                  <c:v>2.3372131120920001E-3</c:v>
                </c:pt>
                <c:pt idx="2877">
                  <c:v>2.3382131349799998E-3</c:v>
                </c:pt>
                <c:pt idx="2878">
                  <c:v>2.3392131578680001E-3</c:v>
                </c:pt>
                <c:pt idx="2879">
                  <c:v>2.3402131807569999E-3</c:v>
                </c:pt>
                <c:pt idx="2880">
                  <c:v>2.3412132036450001E-3</c:v>
                </c:pt>
                <c:pt idx="2881">
                  <c:v>2.3422132265329999E-3</c:v>
                </c:pt>
                <c:pt idx="2882">
                  <c:v>2.3432132494210002E-3</c:v>
                </c:pt>
                <c:pt idx="2883">
                  <c:v>2.3442132723089999E-3</c:v>
                </c:pt>
                <c:pt idx="2884">
                  <c:v>2.3452132951979998E-3</c:v>
                </c:pt>
                <c:pt idx="2885">
                  <c:v>2.346213318086E-3</c:v>
                </c:pt>
                <c:pt idx="2886">
                  <c:v>2.3472133409739998E-3</c:v>
                </c:pt>
                <c:pt idx="2887">
                  <c:v>2.348213363862E-3</c:v>
                </c:pt>
                <c:pt idx="2888">
                  <c:v>2.3492133867499998E-3</c:v>
                </c:pt>
                <c:pt idx="2889">
                  <c:v>2.350213409638E-3</c:v>
                </c:pt>
                <c:pt idx="2890">
                  <c:v>2.3512134325269999E-3</c:v>
                </c:pt>
                <c:pt idx="2891">
                  <c:v>2.3522134554150001E-3</c:v>
                </c:pt>
                <c:pt idx="2892">
                  <c:v>2.3532134783029999E-3</c:v>
                </c:pt>
                <c:pt idx="2893">
                  <c:v>2.3542135011910001E-3</c:v>
                </c:pt>
                <c:pt idx="2894">
                  <c:v>2.3552135240789999E-3</c:v>
                </c:pt>
                <c:pt idx="2895">
                  <c:v>2.3562135469680002E-3</c:v>
                </c:pt>
                <c:pt idx="2896">
                  <c:v>2.357213569856E-3</c:v>
                </c:pt>
                <c:pt idx="2897">
                  <c:v>2.3582135927440002E-3</c:v>
                </c:pt>
                <c:pt idx="2898">
                  <c:v>2.359213615632E-3</c:v>
                </c:pt>
                <c:pt idx="2899">
                  <c:v>2.3602136385199998E-3</c:v>
                </c:pt>
                <c:pt idx="2900">
                  <c:v>2.361213661408E-3</c:v>
                </c:pt>
                <c:pt idx="2901">
                  <c:v>2.3622136842969999E-3</c:v>
                </c:pt>
                <c:pt idx="2902">
                  <c:v>2.3632137071850001E-3</c:v>
                </c:pt>
                <c:pt idx="2903">
                  <c:v>2.3642137300729999E-3</c:v>
                </c:pt>
                <c:pt idx="2904">
                  <c:v>2.3652137529610001E-3</c:v>
                </c:pt>
                <c:pt idx="2905">
                  <c:v>2.3662137758489999E-3</c:v>
                </c:pt>
                <c:pt idx="2906">
                  <c:v>2.3672137987380002E-3</c:v>
                </c:pt>
                <c:pt idx="2907">
                  <c:v>2.368213821626E-3</c:v>
                </c:pt>
                <c:pt idx="2908">
                  <c:v>2.3692138445140002E-3</c:v>
                </c:pt>
                <c:pt idx="2909">
                  <c:v>2.370213867402E-3</c:v>
                </c:pt>
                <c:pt idx="2910">
                  <c:v>2.3712138902900002E-3</c:v>
                </c:pt>
                <c:pt idx="2911">
                  <c:v>2.3722139131790001E-3</c:v>
                </c:pt>
                <c:pt idx="2912">
                  <c:v>2.3732139360669998E-3</c:v>
                </c:pt>
                <c:pt idx="2913">
                  <c:v>2.3742139589550001E-3</c:v>
                </c:pt>
                <c:pt idx="2914">
                  <c:v>2.3752139818429998E-3</c:v>
                </c:pt>
                <c:pt idx="2915">
                  <c:v>2.3762140047310001E-3</c:v>
                </c:pt>
                <c:pt idx="2916">
                  <c:v>2.3772140276189999E-3</c:v>
                </c:pt>
                <c:pt idx="2917">
                  <c:v>2.3782140505080001E-3</c:v>
                </c:pt>
                <c:pt idx="2918">
                  <c:v>2.3792140733959999E-3</c:v>
                </c:pt>
                <c:pt idx="2919">
                  <c:v>2.3802140962840002E-3</c:v>
                </c:pt>
                <c:pt idx="2920">
                  <c:v>2.3812141191719999E-3</c:v>
                </c:pt>
                <c:pt idx="2921">
                  <c:v>2.3822141420600002E-3</c:v>
                </c:pt>
                <c:pt idx="2922">
                  <c:v>2.383214164949E-3</c:v>
                </c:pt>
                <c:pt idx="2923">
                  <c:v>2.3842141878369998E-3</c:v>
                </c:pt>
                <c:pt idx="2924">
                  <c:v>2.385214210725E-3</c:v>
                </c:pt>
                <c:pt idx="2925">
                  <c:v>2.3862142336129998E-3</c:v>
                </c:pt>
                <c:pt idx="2926">
                  <c:v>2.387214256501E-3</c:v>
                </c:pt>
                <c:pt idx="2927">
                  <c:v>2.3882142793889998E-3</c:v>
                </c:pt>
                <c:pt idx="2928">
                  <c:v>2.3892143022780001E-3</c:v>
                </c:pt>
                <c:pt idx="2929">
                  <c:v>2.3902143251659999E-3</c:v>
                </c:pt>
                <c:pt idx="2930">
                  <c:v>2.3912143480540001E-3</c:v>
                </c:pt>
                <c:pt idx="2931">
                  <c:v>2.3922143709419999E-3</c:v>
                </c:pt>
                <c:pt idx="2932">
                  <c:v>2.3932143938300001E-3</c:v>
                </c:pt>
                <c:pt idx="2933">
                  <c:v>2.394214416719E-3</c:v>
                </c:pt>
                <c:pt idx="2934">
                  <c:v>2.3952144396069998E-3</c:v>
                </c:pt>
                <c:pt idx="2935">
                  <c:v>2.396214462495E-3</c:v>
                </c:pt>
                <c:pt idx="2936">
                  <c:v>2.3972144853829998E-3</c:v>
                </c:pt>
                <c:pt idx="2937">
                  <c:v>2.398214508271E-3</c:v>
                </c:pt>
                <c:pt idx="2938">
                  <c:v>2.3992145311589998E-3</c:v>
                </c:pt>
                <c:pt idx="2939">
                  <c:v>2.4002145540480001E-3</c:v>
                </c:pt>
                <c:pt idx="2940">
                  <c:v>2.4012145769359999E-3</c:v>
                </c:pt>
                <c:pt idx="2941">
                  <c:v>2.4022145998240001E-3</c:v>
                </c:pt>
                <c:pt idx="2942">
                  <c:v>2.4032146227119999E-3</c:v>
                </c:pt>
                <c:pt idx="2943">
                  <c:v>2.4042146456000001E-3</c:v>
                </c:pt>
                <c:pt idx="2944">
                  <c:v>2.405214668489E-3</c:v>
                </c:pt>
                <c:pt idx="2945">
                  <c:v>2.4062146913770002E-3</c:v>
                </c:pt>
                <c:pt idx="2946">
                  <c:v>2.407214714265E-3</c:v>
                </c:pt>
                <c:pt idx="2947">
                  <c:v>2.4082147371530002E-3</c:v>
                </c:pt>
                <c:pt idx="2948">
                  <c:v>2.409214760041E-3</c:v>
                </c:pt>
                <c:pt idx="2949">
                  <c:v>2.4102147829290002E-3</c:v>
                </c:pt>
                <c:pt idx="2950">
                  <c:v>2.4112148058180001E-3</c:v>
                </c:pt>
                <c:pt idx="2951">
                  <c:v>2.4122148287059999E-3</c:v>
                </c:pt>
                <c:pt idx="2952">
                  <c:v>2.4132148515940001E-3</c:v>
                </c:pt>
                <c:pt idx="2953">
                  <c:v>2.4142148744819999E-3</c:v>
                </c:pt>
                <c:pt idx="2954">
                  <c:v>2.4152148973700001E-3</c:v>
                </c:pt>
                <c:pt idx="2955">
                  <c:v>2.4162149202589999E-3</c:v>
                </c:pt>
                <c:pt idx="2956">
                  <c:v>2.4172149431470002E-3</c:v>
                </c:pt>
                <c:pt idx="2957">
                  <c:v>2.418214966035E-3</c:v>
                </c:pt>
                <c:pt idx="2958">
                  <c:v>2.4192149889230002E-3</c:v>
                </c:pt>
                <c:pt idx="2959">
                  <c:v>2.420215011811E-3</c:v>
                </c:pt>
                <c:pt idx="2960">
                  <c:v>2.4212150346999998E-3</c:v>
                </c:pt>
                <c:pt idx="2961">
                  <c:v>2.422215057588E-3</c:v>
                </c:pt>
                <c:pt idx="2962">
                  <c:v>2.4232150804759998E-3</c:v>
                </c:pt>
                <c:pt idx="2963">
                  <c:v>2.424215103364E-3</c:v>
                </c:pt>
                <c:pt idx="2964">
                  <c:v>2.4252151262519998E-3</c:v>
                </c:pt>
                <c:pt idx="2965">
                  <c:v>2.4262151491400001E-3</c:v>
                </c:pt>
                <c:pt idx="2966">
                  <c:v>2.4272151720289999E-3</c:v>
                </c:pt>
                <c:pt idx="2967">
                  <c:v>2.4282151949170001E-3</c:v>
                </c:pt>
                <c:pt idx="2968">
                  <c:v>2.4292152178049999E-3</c:v>
                </c:pt>
                <c:pt idx="2969">
                  <c:v>2.4300000000059998E-3</c:v>
                </c:pt>
                <c:pt idx="2970">
                  <c:v>2.4300166148010002E-3</c:v>
                </c:pt>
                <c:pt idx="2971">
                  <c:v>2.4300498443899999E-3</c:v>
                </c:pt>
                <c:pt idx="2972">
                  <c:v>2.430085213786E-3</c:v>
                </c:pt>
                <c:pt idx="2973">
                  <c:v>2.4301220852200002E-3</c:v>
                </c:pt>
                <c:pt idx="2974">
                  <c:v>2.430167050964E-3</c:v>
                </c:pt>
                <c:pt idx="2975">
                  <c:v>2.4302078205409999E-3</c:v>
                </c:pt>
                <c:pt idx="2976">
                  <c:v>2.43024746955E-3</c:v>
                </c:pt>
                <c:pt idx="2977">
                  <c:v>2.430270766026E-3</c:v>
                </c:pt>
                <c:pt idx="2978">
                  <c:v>2.4303027141149998E-3</c:v>
                </c:pt>
                <c:pt idx="2979">
                  <c:v>2.4303203243079999E-3</c:v>
                </c:pt>
                <c:pt idx="2980">
                  <c:v>2.430332689291E-3</c:v>
                </c:pt>
                <c:pt idx="2981">
                  <c:v>2.4303446295920001E-3</c:v>
                </c:pt>
                <c:pt idx="2982">
                  <c:v>2.4303557488379998E-3</c:v>
                </c:pt>
                <c:pt idx="2983">
                  <c:v>2.4303668114600001E-3</c:v>
                </c:pt>
                <c:pt idx="2984">
                  <c:v>2.4303745183409998E-3</c:v>
                </c:pt>
                <c:pt idx="2985">
                  <c:v>2.4303841653529998E-3</c:v>
                </c:pt>
                <c:pt idx="2986">
                  <c:v>2.4303892146109998E-3</c:v>
                </c:pt>
                <c:pt idx="2987">
                  <c:v>2.4303993131279998E-3</c:v>
                </c:pt>
                <c:pt idx="2988">
                  <c:v>2.430417072332E-3</c:v>
                </c:pt>
                <c:pt idx="2989">
                  <c:v>2.4304339970710001E-3</c:v>
                </c:pt>
                <c:pt idx="2990">
                  <c:v>2.4304501946330001E-3</c:v>
                </c:pt>
                <c:pt idx="2991">
                  <c:v>2.4304751719590001E-3</c:v>
                </c:pt>
                <c:pt idx="2992">
                  <c:v>2.430519994652E-3</c:v>
                </c:pt>
                <c:pt idx="2993">
                  <c:v>2.4306096400379998E-3</c:v>
                </c:pt>
                <c:pt idx="2994">
                  <c:v>2.4307076300740002E-3</c:v>
                </c:pt>
                <c:pt idx="2995">
                  <c:v>2.4308189953920001E-3</c:v>
                </c:pt>
                <c:pt idx="2996">
                  <c:v>2.430966767228E-3</c:v>
                </c:pt>
                <c:pt idx="2997">
                  <c:v>2.431000000006E-3</c:v>
                </c:pt>
                <c:pt idx="2998">
                  <c:v>2.4310205040039999E-3</c:v>
                </c:pt>
                <c:pt idx="2999">
                  <c:v>2.431061511999E-3</c:v>
                </c:pt>
                <c:pt idx="3000">
                  <c:v>2.4311435279910001E-3</c:v>
                </c:pt>
                <c:pt idx="3001">
                  <c:v>2.431307559973E-3</c:v>
                </c:pt>
                <c:pt idx="3002">
                  <c:v>2.4316356239379999E-3</c:v>
                </c:pt>
                <c:pt idx="3003">
                  <c:v>2.4322917518680002E-3</c:v>
                </c:pt>
                <c:pt idx="3004">
                  <c:v>2.433291774756E-3</c:v>
                </c:pt>
                <c:pt idx="3005">
                  <c:v>2.4342917976440002E-3</c:v>
                </c:pt>
                <c:pt idx="3006">
                  <c:v>2.435291820532E-3</c:v>
                </c:pt>
                <c:pt idx="3007">
                  <c:v>2.4362918434199998E-3</c:v>
                </c:pt>
                <c:pt idx="3008">
                  <c:v>2.437291866308E-3</c:v>
                </c:pt>
                <c:pt idx="3009">
                  <c:v>2.4382918891969999E-3</c:v>
                </c:pt>
                <c:pt idx="3010">
                  <c:v>2.4392919120850001E-3</c:v>
                </c:pt>
                <c:pt idx="3011">
                  <c:v>2.4402919349729999E-3</c:v>
                </c:pt>
                <c:pt idx="3012">
                  <c:v>2.4412919578610001E-3</c:v>
                </c:pt>
                <c:pt idx="3013">
                  <c:v>2.4422919807489999E-3</c:v>
                </c:pt>
                <c:pt idx="3014">
                  <c:v>2.4432920036380002E-3</c:v>
                </c:pt>
                <c:pt idx="3015">
                  <c:v>2.444292026526E-3</c:v>
                </c:pt>
                <c:pt idx="3016">
                  <c:v>2.4452920494140002E-3</c:v>
                </c:pt>
                <c:pt idx="3017">
                  <c:v>2.446292072302E-3</c:v>
                </c:pt>
                <c:pt idx="3018">
                  <c:v>2.4472920951900002E-3</c:v>
                </c:pt>
                <c:pt idx="3019">
                  <c:v>2.4482921180790001E-3</c:v>
                </c:pt>
                <c:pt idx="3020">
                  <c:v>2.4492921409669998E-3</c:v>
                </c:pt>
                <c:pt idx="3021">
                  <c:v>2.4502921638550001E-3</c:v>
                </c:pt>
                <c:pt idx="3022">
                  <c:v>2.4512921867429999E-3</c:v>
                </c:pt>
                <c:pt idx="3023">
                  <c:v>2.4522922096310001E-3</c:v>
                </c:pt>
                <c:pt idx="3024">
                  <c:v>2.4532922325189999E-3</c:v>
                </c:pt>
                <c:pt idx="3025">
                  <c:v>2.4542922554080002E-3</c:v>
                </c:pt>
                <c:pt idx="3026">
                  <c:v>2.4552922782959999E-3</c:v>
                </c:pt>
                <c:pt idx="3027">
                  <c:v>2.4562923011840002E-3</c:v>
                </c:pt>
                <c:pt idx="3028">
                  <c:v>2.4572923240719999E-3</c:v>
                </c:pt>
                <c:pt idx="3029">
                  <c:v>2.4582923469600002E-3</c:v>
                </c:pt>
                <c:pt idx="3030">
                  <c:v>2.459292369849E-3</c:v>
                </c:pt>
                <c:pt idx="3031">
                  <c:v>2.4602923927369998E-3</c:v>
                </c:pt>
                <c:pt idx="3032">
                  <c:v>2.461292415625E-3</c:v>
                </c:pt>
                <c:pt idx="3033">
                  <c:v>2.4622924385129998E-3</c:v>
                </c:pt>
                <c:pt idx="3034">
                  <c:v>2.463292461401E-3</c:v>
                </c:pt>
                <c:pt idx="3035">
                  <c:v>2.4642924842889998E-3</c:v>
                </c:pt>
                <c:pt idx="3036">
                  <c:v>2.4652925071780001E-3</c:v>
                </c:pt>
                <c:pt idx="3037">
                  <c:v>2.4662925300659999E-3</c:v>
                </c:pt>
                <c:pt idx="3038">
                  <c:v>2.4672925529540001E-3</c:v>
                </c:pt>
                <c:pt idx="3039">
                  <c:v>2.4682925758419999E-3</c:v>
                </c:pt>
                <c:pt idx="3040">
                  <c:v>2.4692925987300001E-3</c:v>
                </c:pt>
                <c:pt idx="3041">
                  <c:v>2.470292621619E-3</c:v>
                </c:pt>
                <c:pt idx="3042">
                  <c:v>2.4712926445069998E-3</c:v>
                </c:pt>
                <c:pt idx="3043">
                  <c:v>2.472292667395E-3</c:v>
                </c:pt>
                <c:pt idx="3044">
                  <c:v>2.4732926902829998E-3</c:v>
                </c:pt>
                <c:pt idx="3045">
                  <c:v>2.474292713171E-3</c:v>
                </c:pt>
                <c:pt idx="3046">
                  <c:v>2.4752927360589998E-3</c:v>
                </c:pt>
                <c:pt idx="3047">
                  <c:v>2.4762927589480001E-3</c:v>
                </c:pt>
                <c:pt idx="3048">
                  <c:v>2.4772927818359999E-3</c:v>
                </c:pt>
                <c:pt idx="3049">
                  <c:v>2.4782928047240001E-3</c:v>
                </c:pt>
                <c:pt idx="3050">
                  <c:v>2.4792928276119999E-3</c:v>
                </c:pt>
                <c:pt idx="3051">
                  <c:v>2.4802928505000001E-3</c:v>
                </c:pt>
                <c:pt idx="3052">
                  <c:v>2.481292873389E-3</c:v>
                </c:pt>
                <c:pt idx="3053">
                  <c:v>2.4822928962770002E-3</c:v>
                </c:pt>
                <c:pt idx="3054">
                  <c:v>2.483292919165E-3</c:v>
                </c:pt>
                <c:pt idx="3055">
                  <c:v>2.4842929420530002E-3</c:v>
                </c:pt>
                <c:pt idx="3056">
                  <c:v>2.485292964941E-3</c:v>
                </c:pt>
                <c:pt idx="3057">
                  <c:v>2.4862929878290002E-3</c:v>
                </c:pt>
                <c:pt idx="3058">
                  <c:v>2.4872930107180001E-3</c:v>
                </c:pt>
                <c:pt idx="3059">
                  <c:v>2.4882930336059999E-3</c:v>
                </c:pt>
                <c:pt idx="3060">
                  <c:v>2.4892930564940001E-3</c:v>
                </c:pt>
                <c:pt idx="3061">
                  <c:v>2.4902930793819999E-3</c:v>
                </c:pt>
                <c:pt idx="3062">
                  <c:v>2.4912931022700001E-3</c:v>
                </c:pt>
                <c:pt idx="3063">
                  <c:v>2.4922931251589999E-3</c:v>
                </c:pt>
                <c:pt idx="3064">
                  <c:v>2.4932931480470002E-3</c:v>
                </c:pt>
                <c:pt idx="3065">
                  <c:v>2.494293170935E-3</c:v>
                </c:pt>
                <c:pt idx="3066">
                  <c:v>2.4952931938230002E-3</c:v>
                </c:pt>
                <c:pt idx="3067">
                  <c:v>2.496293216711E-3</c:v>
                </c:pt>
                <c:pt idx="3068">
                  <c:v>2.4972932395999998E-3</c:v>
                </c:pt>
                <c:pt idx="3069">
                  <c:v>2.498293262488E-3</c:v>
                </c:pt>
                <c:pt idx="3070">
                  <c:v>2.4992932853759998E-3</c:v>
                </c:pt>
                <c:pt idx="3071">
                  <c:v>2.5002933082640001E-3</c:v>
                </c:pt>
                <c:pt idx="3072">
                  <c:v>2.5012933311519998E-3</c:v>
                </c:pt>
                <c:pt idx="3073">
                  <c:v>2.5022933540400001E-3</c:v>
                </c:pt>
                <c:pt idx="3074">
                  <c:v>2.5032933769289999E-3</c:v>
                </c:pt>
                <c:pt idx="3075">
                  <c:v>2.5042933998170001E-3</c:v>
                </c:pt>
                <c:pt idx="3076">
                  <c:v>2.5052934227049999E-3</c:v>
                </c:pt>
                <c:pt idx="3077">
                  <c:v>2.5062934455930001E-3</c:v>
                </c:pt>
                <c:pt idx="3078">
                  <c:v>2.5072934684809999E-3</c:v>
                </c:pt>
                <c:pt idx="3079">
                  <c:v>2.5082934913699998E-3</c:v>
                </c:pt>
                <c:pt idx="3080">
                  <c:v>2.509293514258E-3</c:v>
                </c:pt>
                <c:pt idx="3081">
                  <c:v>2.5100000000060001E-3</c:v>
                </c:pt>
                <c:pt idx="3082">
                  <c:v>2.5100112906159999E-3</c:v>
                </c:pt>
                <c:pt idx="3083">
                  <c:v>2.5100338718360002E-3</c:v>
                </c:pt>
                <c:pt idx="3084">
                  <c:v>2.5100718757569999E-3</c:v>
                </c:pt>
                <c:pt idx="3085">
                  <c:v>2.510113116211E-3</c:v>
                </c:pt>
                <c:pt idx="3086">
                  <c:v>2.5101749381479998E-3</c:v>
                </c:pt>
                <c:pt idx="3087">
                  <c:v>2.510219927734E-3</c:v>
                </c:pt>
                <c:pt idx="3088">
                  <c:v>2.5102563580929999E-3</c:v>
                </c:pt>
                <c:pt idx="3089">
                  <c:v>2.5102941951219999E-3</c:v>
                </c:pt>
                <c:pt idx="3090">
                  <c:v>2.5103197744550001E-3</c:v>
                </c:pt>
                <c:pt idx="3091">
                  <c:v>2.5103421768609998E-3</c:v>
                </c:pt>
                <c:pt idx="3092">
                  <c:v>2.5103555506529999E-3</c:v>
                </c:pt>
                <c:pt idx="3093">
                  <c:v>2.5103698855699999E-3</c:v>
                </c:pt>
                <c:pt idx="3094">
                  <c:v>2.5103789290850001E-3</c:v>
                </c:pt>
                <c:pt idx="3095">
                  <c:v>2.5103851711809999E-3</c:v>
                </c:pt>
                <c:pt idx="3096">
                  <c:v>2.5103968387899999E-3</c:v>
                </c:pt>
                <c:pt idx="3097">
                  <c:v>2.5104147082630002E-3</c:v>
                </c:pt>
                <c:pt idx="3098">
                  <c:v>2.510427660352E-3</c:v>
                </c:pt>
                <c:pt idx="3099">
                  <c:v>2.510440154976E-3</c:v>
                </c:pt>
                <c:pt idx="3100">
                  <c:v>2.5104603669109998E-3</c:v>
                </c:pt>
                <c:pt idx="3101">
                  <c:v>2.5105007907809999E-3</c:v>
                </c:pt>
                <c:pt idx="3102">
                  <c:v>2.5105742952289999E-3</c:v>
                </c:pt>
                <c:pt idx="3103">
                  <c:v>2.5106671950280001E-3</c:v>
                </c:pt>
                <c:pt idx="3104">
                  <c:v>2.510775103277E-3</c:v>
                </c:pt>
                <c:pt idx="3105">
                  <c:v>2.5109024664819999E-3</c:v>
                </c:pt>
                <c:pt idx="3106">
                  <c:v>2.5110000000060002E-3</c:v>
                </c:pt>
                <c:pt idx="3107">
                  <c:v>2.5110180292189999E-3</c:v>
                </c:pt>
                <c:pt idx="3108">
                  <c:v>2.5110491547639998E-3</c:v>
                </c:pt>
                <c:pt idx="3109">
                  <c:v>2.5111114058550001E-3</c:v>
                </c:pt>
                <c:pt idx="3110">
                  <c:v>2.5112359080369999E-3</c:v>
                </c:pt>
                <c:pt idx="3111">
                  <c:v>2.5114849124009998E-3</c:v>
                </c:pt>
                <c:pt idx="3112">
                  <c:v>2.5116195235309999E-3</c:v>
                </c:pt>
                <c:pt idx="3113">
                  <c:v>2.5116868410169999E-3</c:v>
                </c:pt>
                <c:pt idx="3114">
                  <c:v>2.511774877077E-3</c:v>
                </c:pt>
                <c:pt idx="3115">
                  <c:v>2.5118443999350001E-3</c:v>
                </c:pt>
                <c:pt idx="3116">
                  <c:v>2.5119142685000001E-3</c:v>
                </c:pt>
                <c:pt idx="3117">
                  <c:v>2.5119797501619999E-3</c:v>
                </c:pt>
                <c:pt idx="3118">
                  <c:v>2.5119817751459998E-3</c:v>
                </c:pt>
                <c:pt idx="3119">
                  <c:v>2.5119858252819999E-3</c:v>
                </c:pt>
                <c:pt idx="3120">
                  <c:v>2.5119939255529998E-3</c:v>
                </c:pt>
                <c:pt idx="3121">
                  <c:v>2.5120000000059999E-3</c:v>
                </c:pt>
                <c:pt idx="3122">
                  <c:v>2.5120016200600001E-3</c:v>
                </c:pt>
                <c:pt idx="3123">
                  <c:v>2.512004860318E-3</c:v>
                </c:pt>
                <c:pt idx="3124">
                  <c:v>2.512011340833E-3</c:v>
                </c:pt>
                <c:pt idx="3125">
                  <c:v>2.5120243018630002E-3</c:v>
                </c:pt>
                <c:pt idx="3126">
                  <c:v>2.512050223923E-3</c:v>
                </c:pt>
                <c:pt idx="3127">
                  <c:v>2.5121020680430001E-3</c:v>
                </c:pt>
                <c:pt idx="3128">
                  <c:v>2.5122057562830002E-3</c:v>
                </c:pt>
                <c:pt idx="3129">
                  <c:v>2.512413132763E-3</c:v>
                </c:pt>
                <c:pt idx="3130">
                  <c:v>2.512647688961E-3</c:v>
                </c:pt>
                <c:pt idx="3131">
                  <c:v>2.5130315428729998E-3</c:v>
                </c:pt>
                <c:pt idx="3132">
                  <c:v>2.513434327221E-3</c:v>
                </c:pt>
                <c:pt idx="3133">
                  <c:v>2.514239895916E-3</c:v>
                </c:pt>
                <c:pt idx="3134">
                  <c:v>2.5152399188040002E-3</c:v>
                </c:pt>
                <c:pt idx="3135">
                  <c:v>2.516239941692E-3</c:v>
                </c:pt>
                <c:pt idx="3136">
                  <c:v>2.5172399645809998E-3</c:v>
                </c:pt>
                <c:pt idx="3137">
                  <c:v>2.518239987469E-3</c:v>
                </c:pt>
                <c:pt idx="3138">
                  <c:v>2.5192400103569998E-3</c:v>
                </c:pt>
                <c:pt idx="3139">
                  <c:v>2.520240033245E-3</c:v>
                </c:pt>
                <c:pt idx="3140">
                  <c:v>2.5212400561329998E-3</c:v>
                </c:pt>
                <c:pt idx="3141">
                  <c:v>2.5222400790210001E-3</c:v>
                </c:pt>
                <c:pt idx="3142">
                  <c:v>2.5232401019099999E-3</c:v>
                </c:pt>
                <c:pt idx="3143">
                  <c:v>2.5242401247980001E-3</c:v>
                </c:pt>
                <c:pt idx="3144">
                  <c:v>2.5252401476859999E-3</c:v>
                </c:pt>
                <c:pt idx="3145">
                  <c:v>2.5262401705740001E-3</c:v>
                </c:pt>
                <c:pt idx="3146">
                  <c:v>2.5272401934619999E-3</c:v>
                </c:pt>
                <c:pt idx="3147">
                  <c:v>2.5282402163509998E-3</c:v>
                </c:pt>
                <c:pt idx="3148">
                  <c:v>2.529240239239E-3</c:v>
                </c:pt>
                <c:pt idx="3149">
                  <c:v>2.5302402621269998E-3</c:v>
                </c:pt>
                <c:pt idx="3150">
                  <c:v>2.531240285015E-3</c:v>
                </c:pt>
                <c:pt idx="3151">
                  <c:v>2.5322403079029998E-3</c:v>
                </c:pt>
                <c:pt idx="3152">
                  <c:v>2.5332403307920001E-3</c:v>
                </c:pt>
                <c:pt idx="3153">
                  <c:v>2.5342403536799999E-3</c:v>
                </c:pt>
                <c:pt idx="3154">
                  <c:v>2.5352403765680001E-3</c:v>
                </c:pt>
                <c:pt idx="3155">
                  <c:v>2.5362403994559999E-3</c:v>
                </c:pt>
                <c:pt idx="3156">
                  <c:v>2.5372404223440001E-3</c:v>
                </c:pt>
                <c:pt idx="3157">
                  <c:v>2.5382404452319999E-3</c:v>
                </c:pt>
                <c:pt idx="3158">
                  <c:v>2.5392404681210002E-3</c:v>
                </c:pt>
                <c:pt idx="3159">
                  <c:v>2.540240491009E-3</c:v>
                </c:pt>
                <c:pt idx="3160">
                  <c:v>2.5412405138970002E-3</c:v>
                </c:pt>
                <c:pt idx="3161">
                  <c:v>2.542240536785E-3</c:v>
                </c:pt>
                <c:pt idx="3162">
                  <c:v>2.5432405596730002E-3</c:v>
                </c:pt>
                <c:pt idx="3163">
                  <c:v>2.5442405825620001E-3</c:v>
                </c:pt>
                <c:pt idx="3164">
                  <c:v>2.5452406054499999E-3</c:v>
                </c:pt>
                <c:pt idx="3165">
                  <c:v>2.5462406283380001E-3</c:v>
                </c:pt>
                <c:pt idx="3166">
                  <c:v>2.5472406512259999E-3</c:v>
                </c:pt>
                <c:pt idx="3167">
                  <c:v>2.5482406741140001E-3</c:v>
                </c:pt>
                <c:pt idx="3168">
                  <c:v>2.5492406970019999E-3</c:v>
                </c:pt>
                <c:pt idx="3169">
                  <c:v>2.5502407198910002E-3</c:v>
                </c:pt>
                <c:pt idx="3170">
                  <c:v>2.551240742779E-3</c:v>
                </c:pt>
                <c:pt idx="3171">
                  <c:v>2.5522407656670002E-3</c:v>
                </c:pt>
                <c:pt idx="3172">
                  <c:v>2.553240788555E-3</c:v>
                </c:pt>
                <c:pt idx="3173">
                  <c:v>2.5542408114430002E-3</c:v>
                </c:pt>
                <c:pt idx="3174">
                  <c:v>2.555240834332E-3</c:v>
                </c:pt>
                <c:pt idx="3175">
                  <c:v>2.5562408572199998E-3</c:v>
                </c:pt>
                <c:pt idx="3176">
                  <c:v>2.5572408801080001E-3</c:v>
                </c:pt>
                <c:pt idx="3177">
                  <c:v>2.5582409029959998E-3</c:v>
                </c:pt>
                <c:pt idx="3178">
                  <c:v>2.5592409258840001E-3</c:v>
                </c:pt>
                <c:pt idx="3179">
                  <c:v>2.5602409487719999E-3</c:v>
                </c:pt>
                <c:pt idx="3180">
                  <c:v>2.5612409716610001E-3</c:v>
                </c:pt>
                <c:pt idx="3181">
                  <c:v>2.5622409945489999E-3</c:v>
                </c:pt>
                <c:pt idx="3182">
                  <c:v>2.5632410174370002E-3</c:v>
                </c:pt>
                <c:pt idx="3183">
                  <c:v>2.5642410403249999E-3</c:v>
                </c:pt>
                <c:pt idx="3184">
                  <c:v>2.5652410632130002E-3</c:v>
                </c:pt>
                <c:pt idx="3185">
                  <c:v>2.566241086102E-3</c:v>
                </c:pt>
                <c:pt idx="3186">
                  <c:v>2.5672411089899998E-3</c:v>
                </c:pt>
                <c:pt idx="3187">
                  <c:v>2.568241131878E-3</c:v>
                </c:pt>
                <c:pt idx="3188">
                  <c:v>2.5692411547659998E-3</c:v>
                </c:pt>
                <c:pt idx="3189">
                  <c:v>2.570241177654E-3</c:v>
                </c:pt>
                <c:pt idx="3190">
                  <c:v>2.5712412005419998E-3</c:v>
                </c:pt>
                <c:pt idx="3191">
                  <c:v>2.5722412234310001E-3</c:v>
                </c:pt>
                <c:pt idx="3192">
                  <c:v>2.5732412463189999E-3</c:v>
                </c:pt>
                <c:pt idx="3193">
                  <c:v>2.5742412692070001E-3</c:v>
                </c:pt>
                <c:pt idx="3194">
                  <c:v>2.5752412920949999E-3</c:v>
                </c:pt>
                <c:pt idx="3195">
                  <c:v>2.5762413149830001E-3</c:v>
                </c:pt>
                <c:pt idx="3196">
                  <c:v>2.577241337872E-3</c:v>
                </c:pt>
                <c:pt idx="3197">
                  <c:v>2.5782413607600002E-3</c:v>
                </c:pt>
                <c:pt idx="3198">
                  <c:v>2.579241383648E-3</c:v>
                </c:pt>
                <c:pt idx="3199">
                  <c:v>2.5802414065359998E-3</c:v>
                </c:pt>
                <c:pt idx="3200">
                  <c:v>2.581241429424E-3</c:v>
                </c:pt>
                <c:pt idx="3201">
                  <c:v>2.5822414523129999E-3</c:v>
                </c:pt>
                <c:pt idx="3202">
                  <c:v>2.5832414752010001E-3</c:v>
                </c:pt>
                <c:pt idx="3203">
                  <c:v>2.5842414980889999E-3</c:v>
                </c:pt>
                <c:pt idx="3204">
                  <c:v>2.5852415209770001E-3</c:v>
                </c:pt>
                <c:pt idx="3205">
                  <c:v>2.5862415438649999E-3</c:v>
                </c:pt>
                <c:pt idx="3206">
                  <c:v>2.5872415667530001E-3</c:v>
                </c:pt>
                <c:pt idx="3207">
                  <c:v>2.588241589642E-3</c:v>
                </c:pt>
                <c:pt idx="3208">
                  <c:v>2.5892416125300002E-3</c:v>
                </c:pt>
                <c:pt idx="3209">
                  <c:v>2.5900000000059998E-3</c:v>
                </c:pt>
                <c:pt idx="3210">
                  <c:v>2.5900120177930002E-3</c:v>
                </c:pt>
                <c:pt idx="3211">
                  <c:v>2.590036053366E-3</c:v>
                </c:pt>
                <c:pt idx="3212">
                  <c:v>2.5900728413519999E-3</c:v>
                </c:pt>
                <c:pt idx="3213">
                  <c:v>2.590113563246E-3</c:v>
                </c:pt>
                <c:pt idx="3214">
                  <c:v>2.5901767322480001E-3</c:v>
                </c:pt>
                <c:pt idx="3215">
                  <c:v>2.5902211436690001E-3</c:v>
                </c:pt>
                <c:pt idx="3216">
                  <c:v>2.5902558693349999E-3</c:v>
                </c:pt>
                <c:pt idx="3217">
                  <c:v>2.5903017470300001E-3</c:v>
                </c:pt>
                <c:pt idx="3218">
                  <c:v>2.5903308340969999E-3</c:v>
                </c:pt>
                <c:pt idx="3219">
                  <c:v>2.590359149283E-3</c:v>
                </c:pt>
                <c:pt idx="3220">
                  <c:v>2.5903756746709999E-3</c:v>
                </c:pt>
                <c:pt idx="3221">
                  <c:v>2.5903931984370002E-3</c:v>
                </c:pt>
                <c:pt idx="3222">
                  <c:v>2.5904017129600001E-3</c:v>
                </c:pt>
                <c:pt idx="3223">
                  <c:v>2.5904074417110001E-3</c:v>
                </c:pt>
                <c:pt idx="3224">
                  <c:v>2.5904188440800001E-3</c:v>
                </c:pt>
                <c:pt idx="3225">
                  <c:v>2.5904416488169999E-3</c:v>
                </c:pt>
                <c:pt idx="3226">
                  <c:v>2.5904612945080001E-3</c:v>
                </c:pt>
                <c:pt idx="3227">
                  <c:v>2.5904797451260001E-3</c:v>
                </c:pt>
                <c:pt idx="3228">
                  <c:v>2.5905092702870002E-3</c:v>
                </c:pt>
                <c:pt idx="3229">
                  <c:v>2.5905571566580002E-3</c:v>
                </c:pt>
                <c:pt idx="3230">
                  <c:v>2.5906529294009999E-3</c:v>
                </c:pt>
                <c:pt idx="3231">
                  <c:v>2.590762351608E-3</c:v>
                </c:pt>
                <c:pt idx="3232">
                  <c:v>2.590876744843E-3</c:v>
                </c:pt>
                <c:pt idx="3233">
                  <c:v>2.591000000006E-3</c:v>
                </c:pt>
                <c:pt idx="3234">
                  <c:v>2.5910102639259999E-3</c:v>
                </c:pt>
                <c:pt idx="3235">
                  <c:v>2.5910307917650002E-3</c:v>
                </c:pt>
                <c:pt idx="3236">
                  <c:v>2.5910718474449999E-3</c:v>
                </c:pt>
                <c:pt idx="3237">
                  <c:v>2.5911539588029998E-3</c:v>
                </c:pt>
                <c:pt idx="3238">
                  <c:v>2.5912821803149998E-3</c:v>
                </c:pt>
                <c:pt idx="3239">
                  <c:v>2.5914984974920001E-3</c:v>
                </c:pt>
                <c:pt idx="3240">
                  <c:v>2.5916493926109998E-3</c:v>
                </c:pt>
                <c:pt idx="3241">
                  <c:v>2.5917169842779998E-3</c:v>
                </c:pt>
                <c:pt idx="3242">
                  <c:v>2.5917915735299999E-3</c:v>
                </c:pt>
                <c:pt idx="3243">
                  <c:v>2.5918472263869998E-3</c:v>
                </c:pt>
                <c:pt idx="3244">
                  <c:v>2.591898498303E-3</c:v>
                </c:pt>
                <c:pt idx="3245">
                  <c:v>2.591959378487E-3</c:v>
                </c:pt>
                <c:pt idx="3246">
                  <c:v>2.5919634406380001E-3</c:v>
                </c:pt>
                <c:pt idx="3247">
                  <c:v>2.5919715647510001E-3</c:v>
                </c:pt>
                <c:pt idx="3248">
                  <c:v>2.591987812977E-3</c:v>
                </c:pt>
                <c:pt idx="3249">
                  <c:v>2.5920000000060001E-3</c:v>
                </c:pt>
                <c:pt idx="3250">
                  <c:v>2.5920032496509998E-3</c:v>
                </c:pt>
                <c:pt idx="3251">
                  <c:v>2.592009748793E-3</c:v>
                </c:pt>
                <c:pt idx="3252">
                  <c:v>2.5920227470759998E-3</c:v>
                </c:pt>
                <c:pt idx="3253">
                  <c:v>2.5920487436409999E-3</c:v>
                </c:pt>
                <c:pt idx="3254">
                  <c:v>2.5921007367730002E-3</c:v>
                </c:pt>
                <c:pt idx="3255">
                  <c:v>2.5922047230359999E-3</c:v>
                </c:pt>
                <c:pt idx="3256">
                  <c:v>2.5924126955630001E-3</c:v>
                </c:pt>
                <c:pt idx="3257">
                  <c:v>2.5926506849890001E-3</c:v>
                </c:pt>
                <c:pt idx="3258">
                  <c:v>2.593035444891E-3</c:v>
                </c:pt>
                <c:pt idx="3259">
                  <c:v>2.5935057493809998E-3</c:v>
                </c:pt>
                <c:pt idx="3260">
                  <c:v>2.5943569990750002E-3</c:v>
                </c:pt>
                <c:pt idx="3261">
                  <c:v>2.595357021964E-3</c:v>
                </c:pt>
                <c:pt idx="3262">
                  <c:v>2.5963570448519998E-3</c:v>
                </c:pt>
                <c:pt idx="3263">
                  <c:v>2.59735706774E-3</c:v>
                </c:pt>
                <c:pt idx="3264">
                  <c:v>2.5983570906279998E-3</c:v>
                </c:pt>
                <c:pt idx="3265">
                  <c:v>2.599357113516E-3</c:v>
                </c:pt>
                <c:pt idx="3266">
                  <c:v>2.6003571364049999E-3</c:v>
                </c:pt>
                <c:pt idx="3267">
                  <c:v>2.6013571592930001E-3</c:v>
                </c:pt>
                <c:pt idx="3268">
                  <c:v>2.6023571821809999E-3</c:v>
                </c:pt>
                <c:pt idx="3269">
                  <c:v>2.6033572050690001E-3</c:v>
                </c:pt>
                <c:pt idx="3270">
                  <c:v>2.6043572279569999E-3</c:v>
                </c:pt>
                <c:pt idx="3271">
                  <c:v>2.6053572508450001E-3</c:v>
                </c:pt>
                <c:pt idx="3272">
                  <c:v>2.606357273734E-3</c:v>
                </c:pt>
                <c:pt idx="3273">
                  <c:v>2.6073572966220002E-3</c:v>
                </c:pt>
                <c:pt idx="3274">
                  <c:v>2.60835731951E-3</c:v>
                </c:pt>
                <c:pt idx="3275">
                  <c:v>2.6093573423979998E-3</c:v>
                </c:pt>
                <c:pt idx="3276">
                  <c:v>2.610357365286E-3</c:v>
                </c:pt>
                <c:pt idx="3277">
                  <c:v>2.6113573881749999E-3</c:v>
                </c:pt>
                <c:pt idx="3278">
                  <c:v>2.6123574110630001E-3</c:v>
                </c:pt>
                <c:pt idx="3279">
                  <c:v>2.6133574339509999E-3</c:v>
                </c:pt>
                <c:pt idx="3280">
                  <c:v>2.6143574568390001E-3</c:v>
                </c:pt>
                <c:pt idx="3281">
                  <c:v>2.6153574797269999E-3</c:v>
                </c:pt>
                <c:pt idx="3282">
                  <c:v>2.6163575026150001E-3</c:v>
                </c:pt>
                <c:pt idx="3283">
                  <c:v>2.617357525504E-3</c:v>
                </c:pt>
                <c:pt idx="3284">
                  <c:v>2.6183575483920002E-3</c:v>
                </c:pt>
                <c:pt idx="3285">
                  <c:v>2.61935757128E-3</c:v>
                </c:pt>
                <c:pt idx="3286">
                  <c:v>2.6203575941680002E-3</c:v>
                </c:pt>
                <c:pt idx="3287">
                  <c:v>2.621357617056E-3</c:v>
                </c:pt>
                <c:pt idx="3288">
                  <c:v>2.6223576399449998E-3</c:v>
                </c:pt>
                <c:pt idx="3289">
                  <c:v>2.6233576628330001E-3</c:v>
                </c:pt>
                <c:pt idx="3290">
                  <c:v>2.6243576857209999E-3</c:v>
                </c:pt>
                <c:pt idx="3291">
                  <c:v>2.6253577086090001E-3</c:v>
                </c:pt>
                <c:pt idx="3292">
                  <c:v>2.6263577314969999E-3</c:v>
                </c:pt>
                <c:pt idx="3293">
                  <c:v>2.6273577543860002E-3</c:v>
                </c:pt>
                <c:pt idx="3294">
                  <c:v>2.6283577772739999E-3</c:v>
                </c:pt>
                <c:pt idx="3295">
                  <c:v>2.6293578001620002E-3</c:v>
                </c:pt>
                <c:pt idx="3296">
                  <c:v>2.6303578230499999E-3</c:v>
                </c:pt>
                <c:pt idx="3297">
                  <c:v>2.6313578459380002E-3</c:v>
                </c:pt>
                <c:pt idx="3298">
                  <c:v>2.632357868826E-3</c:v>
                </c:pt>
                <c:pt idx="3299">
                  <c:v>2.6333578917149998E-3</c:v>
                </c:pt>
                <c:pt idx="3300">
                  <c:v>2.634357914603E-3</c:v>
                </c:pt>
                <c:pt idx="3301">
                  <c:v>2.6353579374909998E-3</c:v>
                </c:pt>
                <c:pt idx="3302">
                  <c:v>2.636357960379E-3</c:v>
                </c:pt>
                <c:pt idx="3303">
                  <c:v>2.6373579832669998E-3</c:v>
                </c:pt>
                <c:pt idx="3304">
                  <c:v>2.6383580061560001E-3</c:v>
                </c:pt>
                <c:pt idx="3305">
                  <c:v>2.6393580290439999E-3</c:v>
                </c:pt>
                <c:pt idx="3306">
                  <c:v>2.6403580519320001E-3</c:v>
                </c:pt>
                <c:pt idx="3307">
                  <c:v>2.6413580748199999E-3</c:v>
                </c:pt>
                <c:pt idx="3308">
                  <c:v>2.6423580977080001E-3</c:v>
                </c:pt>
                <c:pt idx="3309">
                  <c:v>2.6433581205959999E-3</c:v>
                </c:pt>
                <c:pt idx="3310">
                  <c:v>2.6443581434849998E-3</c:v>
                </c:pt>
                <c:pt idx="3311">
                  <c:v>2.645358166373E-3</c:v>
                </c:pt>
                <c:pt idx="3312">
                  <c:v>2.6463581892609998E-3</c:v>
                </c:pt>
                <c:pt idx="3313">
                  <c:v>2.647358212149E-3</c:v>
                </c:pt>
                <c:pt idx="3314">
                  <c:v>2.6483582350369998E-3</c:v>
                </c:pt>
                <c:pt idx="3315">
                  <c:v>2.6493582579260001E-3</c:v>
                </c:pt>
                <c:pt idx="3316">
                  <c:v>2.6503582808139999E-3</c:v>
                </c:pt>
                <c:pt idx="3317">
                  <c:v>2.6513583037020001E-3</c:v>
                </c:pt>
                <c:pt idx="3318">
                  <c:v>2.6523583265899999E-3</c:v>
                </c:pt>
                <c:pt idx="3319">
                  <c:v>2.6533583494780001E-3</c:v>
                </c:pt>
                <c:pt idx="3320">
                  <c:v>2.6543583723659999E-3</c:v>
                </c:pt>
                <c:pt idx="3321">
                  <c:v>2.6553583952550002E-3</c:v>
                </c:pt>
                <c:pt idx="3322">
                  <c:v>2.656358418143E-3</c:v>
                </c:pt>
                <c:pt idx="3323">
                  <c:v>2.6573584410310002E-3</c:v>
                </c:pt>
                <c:pt idx="3324">
                  <c:v>2.658358463919E-3</c:v>
                </c:pt>
                <c:pt idx="3325">
                  <c:v>2.6593584868070002E-3</c:v>
                </c:pt>
                <c:pt idx="3326">
                  <c:v>2.6603585096960001E-3</c:v>
                </c:pt>
                <c:pt idx="3327">
                  <c:v>2.6613585325839999E-3</c:v>
                </c:pt>
                <c:pt idx="3328">
                  <c:v>2.6623585554720001E-3</c:v>
                </c:pt>
                <c:pt idx="3329">
                  <c:v>2.6633585783599999E-3</c:v>
                </c:pt>
                <c:pt idx="3330">
                  <c:v>2.6643586012480001E-3</c:v>
                </c:pt>
                <c:pt idx="3331">
                  <c:v>2.6653586241359999E-3</c:v>
                </c:pt>
                <c:pt idx="3332">
                  <c:v>2.6663586470250002E-3</c:v>
                </c:pt>
                <c:pt idx="3333">
                  <c:v>2.667358669913E-3</c:v>
                </c:pt>
                <c:pt idx="3334">
                  <c:v>2.6683586928010002E-3</c:v>
                </c:pt>
                <c:pt idx="3335">
                  <c:v>2.669358715689E-3</c:v>
                </c:pt>
                <c:pt idx="3336">
                  <c:v>2.670000000006E-3</c:v>
                </c:pt>
                <c:pt idx="3337">
                  <c:v>2.6700080183209999E-3</c:v>
                </c:pt>
                <c:pt idx="3338">
                  <c:v>2.6700240549509999E-3</c:v>
                </c:pt>
                <c:pt idx="3339">
                  <c:v>2.67005612821E-3</c:v>
                </c:pt>
                <c:pt idx="3340">
                  <c:v>2.6700919506010001E-3</c:v>
                </c:pt>
                <c:pt idx="3341">
                  <c:v>2.6701273498000002E-3</c:v>
                </c:pt>
                <c:pt idx="3342">
                  <c:v>2.6701674816070001E-3</c:v>
                </c:pt>
                <c:pt idx="3343">
                  <c:v>2.670207804149E-3</c:v>
                </c:pt>
                <c:pt idx="3344">
                  <c:v>2.6702567991670001E-3</c:v>
                </c:pt>
                <c:pt idx="3345">
                  <c:v>2.6702823963820001E-3</c:v>
                </c:pt>
                <c:pt idx="3346">
                  <c:v>2.6703271415890002E-3</c:v>
                </c:pt>
                <c:pt idx="3347">
                  <c:v>2.6703827944460001E-3</c:v>
                </c:pt>
                <c:pt idx="3348">
                  <c:v>2.6704941001589998E-3</c:v>
                </c:pt>
                <c:pt idx="3349">
                  <c:v>2.6707167115869999E-3</c:v>
                </c:pt>
                <c:pt idx="3350">
                  <c:v>2.6710000000060002E-3</c:v>
                </c:pt>
                <c:pt idx="3351">
                  <c:v>2.6710098049700002E-3</c:v>
                </c:pt>
                <c:pt idx="3352">
                  <c:v>2.6710294148980002E-3</c:v>
                </c:pt>
                <c:pt idx="3353">
                  <c:v>2.6710686347540002E-3</c:v>
                </c:pt>
                <c:pt idx="3354">
                  <c:v>2.6711470744669999E-3</c:v>
                </c:pt>
                <c:pt idx="3355">
                  <c:v>2.6712742230949999E-3</c:v>
                </c:pt>
                <c:pt idx="3356">
                  <c:v>2.6714826486170002E-3</c:v>
                </c:pt>
                <c:pt idx="3357">
                  <c:v>2.6716211936530002E-3</c:v>
                </c:pt>
                <c:pt idx="3358">
                  <c:v>2.6716864488180001E-3</c:v>
                </c:pt>
                <c:pt idx="3359">
                  <c:v>2.671795429951E-3</c:v>
                </c:pt>
                <c:pt idx="3360">
                  <c:v>2.6718712709010001E-3</c:v>
                </c:pt>
                <c:pt idx="3361">
                  <c:v>2.6719415805399999E-3</c:v>
                </c:pt>
                <c:pt idx="3362">
                  <c:v>2.6720000000059999E-3</c:v>
                </c:pt>
                <c:pt idx="3363">
                  <c:v>2.672013046271E-3</c:v>
                </c:pt>
                <c:pt idx="3364">
                  <c:v>2.6720391382040001E-3</c:v>
                </c:pt>
                <c:pt idx="3365">
                  <c:v>2.6720913220700001E-3</c:v>
                </c:pt>
                <c:pt idx="3366">
                  <c:v>2.6721956898029999E-3</c:v>
                </c:pt>
                <c:pt idx="3367">
                  <c:v>2.6724044252689999E-3</c:v>
                </c:pt>
                <c:pt idx="3368">
                  <c:v>2.6726595808330002E-3</c:v>
                </c:pt>
                <c:pt idx="3369">
                  <c:v>2.6730406690900002E-3</c:v>
                </c:pt>
                <c:pt idx="3370">
                  <c:v>2.6735493589699999E-3</c:v>
                </c:pt>
                <c:pt idx="3371">
                  <c:v>2.6741541792209998E-3</c:v>
                </c:pt>
                <c:pt idx="3372">
                  <c:v>2.6751542021100001E-3</c:v>
                </c:pt>
                <c:pt idx="3373">
                  <c:v>2.6761542249979999E-3</c:v>
                </c:pt>
                <c:pt idx="3374">
                  <c:v>2.6771542478860001E-3</c:v>
                </c:pt>
                <c:pt idx="3375">
                  <c:v>2.6781542707739999E-3</c:v>
                </c:pt>
                <c:pt idx="3376">
                  <c:v>2.6791542936620001E-3</c:v>
                </c:pt>
                <c:pt idx="3377">
                  <c:v>2.680154316551E-3</c:v>
                </c:pt>
                <c:pt idx="3378">
                  <c:v>2.6811543394390002E-3</c:v>
                </c:pt>
                <c:pt idx="3379">
                  <c:v>2.682154362327E-3</c:v>
                </c:pt>
                <c:pt idx="3380">
                  <c:v>2.6831543852150002E-3</c:v>
                </c:pt>
                <c:pt idx="3381">
                  <c:v>2.684154408103E-3</c:v>
                </c:pt>
                <c:pt idx="3382">
                  <c:v>2.6851544309910002E-3</c:v>
                </c:pt>
                <c:pt idx="3383">
                  <c:v>2.68615445388E-3</c:v>
                </c:pt>
                <c:pt idx="3384">
                  <c:v>2.6871544767679998E-3</c:v>
                </c:pt>
                <c:pt idx="3385">
                  <c:v>2.6881544996560001E-3</c:v>
                </c:pt>
                <c:pt idx="3386">
                  <c:v>2.6891545225439998E-3</c:v>
                </c:pt>
                <c:pt idx="3387">
                  <c:v>2.6901545454320001E-3</c:v>
                </c:pt>
                <c:pt idx="3388">
                  <c:v>2.6911545683209999E-3</c:v>
                </c:pt>
                <c:pt idx="3389">
                  <c:v>2.6921545912090001E-3</c:v>
                </c:pt>
                <c:pt idx="3390">
                  <c:v>2.6931546140969999E-3</c:v>
                </c:pt>
                <c:pt idx="3391">
                  <c:v>2.6941546369850002E-3</c:v>
                </c:pt>
                <c:pt idx="3392">
                  <c:v>2.6951546598729999E-3</c:v>
                </c:pt>
                <c:pt idx="3393">
                  <c:v>2.6961546827610002E-3</c:v>
                </c:pt>
                <c:pt idx="3394">
                  <c:v>2.69715470565E-3</c:v>
                </c:pt>
                <c:pt idx="3395">
                  <c:v>2.6981547285379998E-3</c:v>
                </c:pt>
                <c:pt idx="3396">
                  <c:v>2.699154751426E-3</c:v>
                </c:pt>
                <c:pt idx="3397">
                  <c:v>2.7001547743139998E-3</c:v>
                </c:pt>
                <c:pt idx="3398">
                  <c:v>2.701154797202E-3</c:v>
                </c:pt>
                <c:pt idx="3399">
                  <c:v>2.7021548200909999E-3</c:v>
                </c:pt>
                <c:pt idx="3400">
                  <c:v>2.7031548429790001E-3</c:v>
                </c:pt>
                <c:pt idx="3401">
                  <c:v>2.7041548658669999E-3</c:v>
                </c:pt>
                <c:pt idx="3402">
                  <c:v>2.7051548887550001E-3</c:v>
                </c:pt>
                <c:pt idx="3403">
                  <c:v>2.7061549116429999E-3</c:v>
                </c:pt>
                <c:pt idx="3404">
                  <c:v>2.7071549345310001E-3</c:v>
                </c:pt>
                <c:pt idx="3405">
                  <c:v>2.70815495742E-3</c:v>
                </c:pt>
                <c:pt idx="3406">
                  <c:v>2.7091549803080002E-3</c:v>
                </c:pt>
                <c:pt idx="3407">
                  <c:v>2.710155003196E-3</c:v>
                </c:pt>
                <c:pt idx="3408">
                  <c:v>2.7111550260839998E-3</c:v>
                </c:pt>
                <c:pt idx="3409">
                  <c:v>2.712155048972E-3</c:v>
                </c:pt>
                <c:pt idx="3410">
                  <c:v>2.7131550718609999E-3</c:v>
                </c:pt>
                <c:pt idx="3411">
                  <c:v>2.7141550947490001E-3</c:v>
                </c:pt>
                <c:pt idx="3412">
                  <c:v>2.7151551176369999E-3</c:v>
                </c:pt>
                <c:pt idx="3413">
                  <c:v>2.7161551405250001E-3</c:v>
                </c:pt>
                <c:pt idx="3414">
                  <c:v>2.7171551634129999E-3</c:v>
                </c:pt>
                <c:pt idx="3415">
                  <c:v>2.7181551863020002E-3</c:v>
                </c:pt>
                <c:pt idx="3416">
                  <c:v>2.71915520919E-3</c:v>
                </c:pt>
                <c:pt idx="3417">
                  <c:v>2.7201552320780002E-3</c:v>
                </c:pt>
                <c:pt idx="3418">
                  <c:v>2.721155254966E-3</c:v>
                </c:pt>
                <c:pt idx="3419">
                  <c:v>2.7221552778540002E-3</c:v>
                </c:pt>
                <c:pt idx="3420">
                  <c:v>2.723155300742E-3</c:v>
                </c:pt>
                <c:pt idx="3421">
                  <c:v>2.7241553236309998E-3</c:v>
                </c:pt>
                <c:pt idx="3422">
                  <c:v>2.7251553465190001E-3</c:v>
                </c:pt>
                <c:pt idx="3423">
                  <c:v>2.7261553694069999E-3</c:v>
                </c:pt>
                <c:pt idx="3424">
                  <c:v>2.7271553922950001E-3</c:v>
                </c:pt>
                <c:pt idx="3425">
                  <c:v>2.7281554151829999E-3</c:v>
                </c:pt>
                <c:pt idx="3426">
                  <c:v>2.7291554380720002E-3</c:v>
                </c:pt>
                <c:pt idx="3427">
                  <c:v>2.7301554609599999E-3</c:v>
                </c:pt>
                <c:pt idx="3428">
                  <c:v>2.7311554838480002E-3</c:v>
                </c:pt>
                <c:pt idx="3429">
                  <c:v>2.7321555067359999E-3</c:v>
                </c:pt>
                <c:pt idx="3430">
                  <c:v>2.7331555296240002E-3</c:v>
                </c:pt>
                <c:pt idx="3431">
                  <c:v>2.734155552512E-3</c:v>
                </c:pt>
                <c:pt idx="3432">
                  <c:v>2.7351555754009998E-3</c:v>
                </c:pt>
                <c:pt idx="3433">
                  <c:v>2.736155598289E-3</c:v>
                </c:pt>
                <c:pt idx="3434">
                  <c:v>2.7371556211769998E-3</c:v>
                </c:pt>
                <c:pt idx="3435">
                  <c:v>2.738155644065E-3</c:v>
                </c:pt>
                <c:pt idx="3436">
                  <c:v>2.7391556669529998E-3</c:v>
                </c:pt>
                <c:pt idx="3437">
                  <c:v>2.7401556898420001E-3</c:v>
                </c:pt>
                <c:pt idx="3438">
                  <c:v>2.7411557127299999E-3</c:v>
                </c:pt>
                <c:pt idx="3439">
                  <c:v>2.7421557356180001E-3</c:v>
                </c:pt>
                <c:pt idx="3440">
                  <c:v>2.7431557585059999E-3</c:v>
                </c:pt>
                <c:pt idx="3441">
                  <c:v>2.7441557813940001E-3</c:v>
                </c:pt>
                <c:pt idx="3442">
                  <c:v>2.7451558042819999E-3</c:v>
                </c:pt>
                <c:pt idx="3443">
                  <c:v>2.7461558271709998E-3</c:v>
                </c:pt>
                <c:pt idx="3444">
                  <c:v>2.747155850059E-3</c:v>
                </c:pt>
                <c:pt idx="3445">
                  <c:v>2.7481558729469998E-3</c:v>
                </c:pt>
                <c:pt idx="3446">
                  <c:v>2.749155895835E-3</c:v>
                </c:pt>
                <c:pt idx="3447">
                  <c:v>2.7501559187229998E-3</c:v>
                </c:pt>
                <c:pt idx="3448">
                  <c:v>2.7510000000059999E-3</c:v>
                </c:pt>
                <c:pt idx="3449">
                  <c:v>2.7510141799509998E-3</c:v>
                </c:pt>
                <c:pt idx="3450">
                  <c:v>2.751042539841E-3</c:v>
                </c:pt>
                <c:pt idx="3451">
                  <c:v>2.751099259621E-3</c:v>
                </c:pt>
                <c:pt idx="3452">
                  <c:v>2.7512089202459998E-3</c:v>
                </c:pt>
                <c:pt idx="3453">
                  <c:v>2.7513511369289998E-3</c:v>
                </c:pt>
                <c:pt idx="3454">
                  <c:v>2.751563091046E-3</c:v>
                </c:pt>
                <c:pt idx="3455">
                  <c:v>2.7517893264349998E-3</c:v>
                </c:pt>
                <c:pt idx="3456">
                  <c:v>2.7519196937140001E-3</c:v>
                </c:pt>
                <c:pt idx="3457">
                  <c:v>2.751927724343E-3</c:v>
                </c:pt>
                <c:pt idx="3458">
                  <c:v>2.7519437848150001E-3</c:v>
                </c:pt>
                <c:pt idx="3459">
                  <c:v>2.751970219474E-3</c:v>
                </c:pt>
                <c:pt idx="3460">
                  <c:v>2.7519960580880002E-3</c:v>
                </c:pt>
                <c:pt idx="3461">
                  <c:v>2.7520000000060001E-3</c:v>
                </c:pt>
                <c:pt idx="3462">
                  <c:v>2.7520027573169998E-3</c:v>
                </c:pt>
                <c:pt idx="3463">
                  <c:v>2.7520065407220001E-3</c:v>
                </c:pt>
                <c:pt idx="3464">
                  <c:v>2.7520141075309998E-3</c:v>
                </c:pt>
                <c:pt idx="3465">
                  <c:v>2.7520292411509998E-3</c:v>
                </c:pt>
                <c:pt idx="3466">
                  <c:v>2.752059508389E-3</c:v>
                </c:pt>
                <c:pt idx="3467">
                  <c:v>2.7521200428670001E-3</c:v>
                </c:pt>
                <c:pt idx="3468">
                  <c:v>2.7522411118209998E-3</c:v>
                </c:pt>
                <c:pt idx="3469">
                  <c:v>2.7524832497300001E-3</c:v>
                </c:pt>
                <c:pt idx="3470">
                  <c:v>2.752908731526E-3</c:v>
                </c:pt>
                <c:pt idx="3471">
                  <c:v>2.7536937008560002E-3</c:v>
                </c:pt>
                <c:pt idx="3472">
                  <c:v>2.754693723744E-3</c:v>
                </c:pt>
                <c:pt idx="3473">
                  <c:v>2.7556937466320002E-3</c:v>
                </c:pt>
                <c:pt idx="3474">
                  <c:v>2.756693769521E-3</c:v>
                </c:pt>
                <c:pt idx="3475">
                  <c:v>2.7576937924089998E-3</c:v>
                </c:pt>
                <c:pt idx="3476">
                  <c:v>2.758693815297E-3</c:v>
                </c:pt>
                <c:pt idx="3477">
                  <c:v>2.7596938381849998E-3</c:v>
                </c:pt>
                <c:pt idx="3478">
                  <c:v>2.7606938610730001E-3</c:v>
                </c:pt>
                <c:pt idx="3479">
                  <c:v>2.7616938839609998E-3</c:v>
                </c:pt>
                <c:pt idx="3480">
                  <c:v>2.7626939068500001E-3</c:v>
                </c:pt>
                <c:pt idx="3481">
                  <c:v>2.7636939297379999E-3</c:v>
                </c:pt>
                <c:pt idx="3482">
                  <c:v>2.7646939526260001E-3</c:v>
                </c:pt>
                <c:pt idx="3483">
                  <c:v>2.7656939755139999E-3</c:v>
                </c:pt>
                <c:pt idx="3484">
                  <c:v>2.7666939984020002E-3</c:v>
                </c:pt>
                <c:pt idx="3485">
                  <c:v>2.767694021291E-3</c:v>
                </c:pt>
                <c:pt idx="3486">
                  <c:v>2.7686940441789998E-3</c:v>
                </c:pt>
                <c:pt idx="3487">
                  <c:v>2.769694067067E-3</c:v>
                </c:pt>
                <c:pt idx="3488">
                  <c:v>2.7706940899549998E-3</c:v>
                </c:pt>
                <c:pt idx="3489">
                  <c:v>2.771694112843E-3</c:v>
                </c:pt>
                <c:pt idx="3490">
                  <c:v>2.7726941357309998E-3</c:v>
                </c:pt>
                <c:pt idx="3491">
                  <c:v>2.7736941586200001E-3</c:v>
                </c:pt>
                <c:pt idx="3492">
                  <c:v>2.7746941815079999E-3</c:v>
                </c:pt>
                <c:pt idx="3493">
                  <c:v>2.7756942043960001E-3</c:v>
                </c:pt>
                <c:pt idx="3494">
                  <c:v>2.7766942272839999E-3</c:v>
                </c:pt>
                <c:pt idx="3495">
                  <c:v>2.7776942501720001E-3</c:v>
                </c:pt>
                <c:pt idx="3496">
                  <c:v>2.778694273061E-3</c:v>
                </c:pt>
                <c:pt idx="3497">
                  <c:v>2.7796942959490002E-3</c:v>
                </c:pt>
                <c:pt idx="3498">
                  <c:v>2.780694318837E-3</c:v>
                </c:pt>
                <c:pt idx="3499">
                  <c:v>2.7816943417250002E-3</c:v>
                </c:pt>
                <c:pt idx="3500">
                  <c:v>2.782694364613E-3</c:v>
                </c:pt>
                <c:pt idx="3501">
                  <c:v>2.7836943875019999E-3</c:v>
                </c:pt>
                <c:pt idx="3502">
                  <c:v>2.7846944103900001E-3</c:v>
                </c:pt>
                <c:pt idx="3503">
                  <c:v>2.7856944332779999E-3</c:v>
                </c:pt>
                <c:pt idx="3504">
                  <c:v>2.7866944561660001E-3</c:v>
                </c:pt>
                <c:pt idx="3505">
                  <c:v>2.7876944790539999E-3</c:v>
                </c:pt>
                <c:pt idx="3506">
                  <c:v>2.7886945019420001E-3</c:v>
                </c:pt>
                <c:pt idx="3507">
                  <c:v>2.789694524831E-3</c:v>
                </c:pt>
                <c:pt idx="3508">
                  <c:v>2.7906945477190002E-3</c:v>
                </c:pt>
                <c:pt idx="3509">
                  <c:v>2.791694570607E-3</c:v>
                </c:pt>
                <c:pt idx="3510">
                  <c:v>2.7926945934950002E-3</c:v>
                </c:pt>
                <c:pt idx="3511">
                  <c:v>2.793694616383E-3</c:v>
                </c:pt>
                <c:pt idx="3512">
                  <c:v>2.7946946392719998E-3</c:v>
                </c:pt>
                <c:pt idx="3513">
                  <c:v>2.7956946621600001E-3</c:v>
                </c:pt>
                <c:pt idx="3514">
                  <c:v>2.7966946850479998E-3</c:v>
                </c:pt>
                <c:pt idx="3515">
                  <c:v>2.7976947079360001E-3</c:v>
                </c:pt>
                <c:pt idx="3516">
                  <c:v>2.7986947308239998E-3</c:v>
                </c:pt>
                <c:pt idx="3517">
                  <c:v>2.7996947537120001E-3</c:v>
                </c:pt>
                <c:pt idx="3518">
                  <c:v>2.8006947766009999E-3</c:v>
                </c:pt>
                <c:pt idx="3519">
                  <c:v>2.8016947994890001E-3</c:v>
                </c:pt>
                <c:pt idx="3520">
                  <c:v>2.8026948223769999E-3</c:v>
                </c:pt>
                <c:pt idx="3521">
                  <c:v>2.8036948452650002E-3</c:v>
                </c:pt>
                <c:pt idx="3522">
                  <c:v>2.8046948681529999E-3</c:v>
                </c:pt>
                <c:pt idx="3523">
                  <c:v>2.8056948910419998E-3</c:v>
                </c:pt>
                <c:pt idx="3524">
                  <c:v>2.80669491393E-3</c:v>
                </c:pt>
                <c:pt idx="3525">
                  <c:v>2.8076949368179998E-3</c:v>
                </c:pt>
                <c:pt idx="3526">
                  <c:v>2.808694959706E-3</c:v>
                </c:pt>
                <c:pt idx="3527">
                  <c:v>2.8096949825939998E-3</c:v>
                </c:pt>
                <c:pt idx="3528">
                  <c:v>2.810695005482E-3</c:v>
                </c:pt>
                <c:pt idx="3529">
                  <c:v>2.8116950283709999E-3</c:v>
                </c:pt>
                <c:pt idx="3530">
                  <c:v>2.8126950512590001E-3</c:v>
                </c:pt>
                <c:pt idx="3531">
                  <c:v>2.8136950741469999E-3</c:v>
                </c:pt>
                <c:pt idx="3532">
                  <c:v>2.8146950970350001E-3</c:v>
                </c:pt>
                <c:pt idx="3533">
                  <c:v>2.8156951199229999E-3</c:v>
                </c:pt>
                <c:pt idx="3534">
                  <c:v>2.8166951428120002E-3</c:v>
                </c:pt>
                <c:pt idx="3535">
                  <c:v>2.8176951657E-3</c:v>
                </c:pt>
                <c:pt idx="3536">
                  <c:v>2.8186951885879998E-3</c:v>
                </c:pt>
                <c:pt idx="3537">
                  <c:v>2.819695211476E-3</c:v>
                </c:pt>
                <c:pt idx="3538">
                  <c:v>2.8206952343639998E-3</c:v>
                </c:pt>
                <c:pt idx="3539">
                  <c:v>2.821695257252E-3</c:v>
                </c:pt>
                <c:pt idx="3540">
                  <c:v>2.8226952801409999E-3</c:v>
                </c:pt>
                <c:pt idx="3541">
                  <c:v>2.8236953030290001E-3</c:v>
                </c:pt>
                <c:pt idx="3542">
                  <c:v>2.8246953259169999E-3</c:v>
                </c:pt>
                <c:pt idx="3543">
                  <c:v>2.8256953488050001E-3</c:v>
                </c:pt>
                <c:pt idx="3544">
                  <c:v>2.8266953716929999E-3</c:v>
                </c:pt>
                <c:pt idx="3545">
                  <c:v>2.8276953945820002E-3</c:v>
                </c:pt>
                <c:pt idx="3546">
                  <c:v>2.82869541747E-3</c:v>
                </c:pt>
                <c:pt idx="3547">
                  <c:v>2.8296954403580002E-3</c:v>
                </c:pt>
                <c:pt idx="3548">
                  <c:v>2.830695463246E-3</c:v>
                </c:pt>
                <c:pt idx="3549">
                  <c:v>2.8316954861340002E-3</c:v>
                </c:pt>
                <c:pt idx="3550">
                  <c:v>2.8326955090230001E-3</c:v>
                </c:pt>
                <c:pt idx="3551">
                  <c:v>2.8336955319109998E-3</c:v>
                </c:pt>
                <c:pt idx="3552">
                  <c:v>2.8346955547990001E-3</c:v>
                </c:pt>
                <c:pt idx="3553">
                  <c:v>2.8356955776869999E-3</c:v>
                </c:pt>
                <c:pt idx="3554">
                  <c:v>2.8366956005750001E-3</c:v>
                </c:pt>
                <c:pt idx="3555">
                  <c:v>2.8376956234629999E-3</c:v>
                </c:pt>
                <c:pt idx="3556">
                  <c:v>2.8386956463520002E-3</c:v>
                </c:pt>
                <c:pt idx="3557">
                  <c:v>2.8396956692399999E-3</c:v>
                </c:pt>
                <c:pt idx="3558">
                  <c:v>2.8406956921280002E-3</c:v>
                </c:pt>
                <c:pt idx="3559">
                  <c:v>2.841695715016E-3</c:v>
                </c:pt>
                <c:pt idx="3560">
                  <c:v>2.8426957379040002E-3</c:v>
                </c:pt>
                <c:pt idx="3561">
                  <c:v>2.843695760793E-3</c:v>
                </c:pt>
                <c:pt idx="3562">
                  <c:v>2.8446957836809998E-3</c:v>
                </c:pt>
                <c:pt idx="3563">
                  <c:v>2.845695806569E-3</c:v>
                </c:pt>
                <c:pt idx="3564">
                  <c:v>2.8466958294569998E-3</c:v>
                </c:pt>
                <c:pt idx="3565">
                  <c:v>2.847695852345E-3</c:v>
                </c:pt>
                <c:pt idx="3566">
                  <c:v>2.8486958752329998E-3</c:v>
                </c:pt>
                <c:pt idx="3567">
                  <c:v>2.8496958981220001E-3</c:v>
                </c:pt>
                <c:pt idx="3568">
                  <c:v>2.8506959210099999E-3</c:v>
                </c:pt>
                <c:pt idx="3569">
                  <c:v>2.8516959438980001E-3</c:v>
                </c:pt>
                <c:pt idx="3570">
                  <c:v>2.8526959667859999E-3</c:v>
                </c:pt>
                <c:pt idx="3571">
                  <c:v>2.8536959896740001E-3</c:v>
                </c:pt>
                <c:pt idx="3572">
                  <c:v>2.854696012563E-3</c:v>
                </c:pt>
                <c:pt idx="3573">
                  <c:v>2.8556960354509998E-3</c:v>
                </c:pt>
                <c:pt idx="3574">
                  <c:v>2.856696058339E-3</c:v>
                </c:pt>
                <c:pt idx="3575">
                  <c:v>2.8576960812269998E-3</c:v>
                </c:pt>
                <c:pt idx="3576">
                  <c:v>2.858696104115E-3</c:v>
                </c:pt>
                <c:pt idx="3577">
                  <c:v>2.8596961270029998E-3</c:v>
                </c:pt>
                <c:pt idx="3578">
                  <c:v>2.8606961498920001E-3</c:v>
                </c:pt>
                <c:pt idx="3579">
                  <c:v>2.8616961727799999E-3</c:v>
                </c:pt>
                <c:pt idx="3580">
                  <c:v>2.8626961956680001E-3</c:v>
                </c:pt>
                <c:pt idx="3581">
                  <c:v>2.8636962185559999E-3</c:v>
                </c:pt>
                <c:pt idx="3582">
                  <c:v>2.8646962414440001E-3</c:v>
                </c:pt>
                <c:pt idx="3583">
                  <c:v>2.865696264333E-3</c:v>
                </c:pt>
                <c:pt idx="3584">
                  <c:v>2.8666962872210002E-3</c:v>
                </c:pt>
                <c:pt idx="3585">
                  <c:v>2.867696310109E-3</c:v>
                </c:pt>
                <c:pt idx="3586">
                  <c:v>2.8686963329970002E-3</c:v>
                </c:pt>
                <c:pt idx="3587">
                  <c:v>2.869696355885E-3</c:v>
                </c:pt>
                <c:pt idx="3588">
                  <c:v>2.8706963787730002E-3</c:v>
                </c:pt>
                <c:pt idx="3589">
                  <c:v>2.8716964016620001E-3</c:v>
                </c:pt>
                <c:pt idx="3590">
                  <c:v>2.8726964245499999E-3</c:v>
                </c:pt>
                <c:pt idx="3591">
                  <c:v>2.8736964474380001E-3</c:v>
                </c:pt>
                <c:pt idx="3592">
                  <c:v>2.8746964703259999E-3</c:v>
                </c:pt>
                <c:pt idx="3593">
                  <c:v>2.8756964932140001E-3</c:v>
                </c:pt>
                <c:pt idx="3594">
                  <c:v>2.8766965161029999E-3</c:v>
                </c:pt>
                <c:pt idx="3595">
                  <c:v>2.8776965389910002E-3</c:v>
                </c:pt>
                <c:pt idx="3596">
                  <c:v>2.878696561879E-3</c:v>
                </c:pt>
                <c:pt idx="3597">
                  <c:v>2.8796965847670002E-3</c:v>
                </c:pt>
                <c:pt idx="3598">
                  <c:v>2.880696607655E-3</c:v>
                </c:pt>
                <c:pt idx="3599">
                  <c:v>2.8816966305439998E-3</c:v>
                </c:pt>
                <c:pt idx="3600">
                  <c:v>2.882696653432E-3</c:v>
                </c:pt>
                <c:pt idx="3601">
                  <c:v>2.8836966763199998E-3</c:v>
                </c:pt>
                <c:pt idx="3602">
                  <c:v>2.8846966992080001E-3</c:v>
                </c:pt>
                <c:pt idx="3603">
                  <c:v>2.8856967220959998E-3</c:v>
                </c:pt>
                <c:pt idx="3604">
                  <c:v>2.8866967449840001E-3</c:v>
                </c:pt>
                <c:pt idx="3605">
                  <c:v>2.8876967678729999E-3</c:v>
                </c:pt>
                <c:pt idx="3606">
                  <c:v>2.8886967907610001E-3</c:v>
                </c:pt>
                <c:pt idx="3607">
                  <c:v>2.8896968136489999E-3</c:v>
                </c:pt>
                <c:pt idx="3608">
                  <c:v>2.8906968365370002E-3</c:v>
                </c:pt>
                <c:pt idx="3609">
                  <c:v>2.8916968594249999E-3</c:v>
                </c:pt>
                <c:pt idx="3610">
                  <c:v>2.8926968823139998E-3</c:v>
                </c:pt>
                <c:pt idx="3611">
                  <c:v>2.893696905202E-3</c:v>
                </c:pt>
                <c:pt idx="3612">
                  <c:v>2.8946969280899998E-3</c:v>
                </c:pt>
                <c:pt idx="3613">
                  <c:v>2.895696950978E-3</c:v>
                </c:pt>
                <c:pt idx="3614">
                  <c:v>2.8966969738659998E-3</c:v>
                </c:pt>
                <c:pt idx="3615">
                  <c:v>2.897696996754E-3</c:v>
                </c:pt>
                <c:pt idx="3616">
                  <c:v>2.8986970196429999E-3</c:v>
                </c:pt>
                <c:pt idx="3617">
                  <c:v>2.8996970425310001E-3</c:v>
                </c:pt>
                <c:pt idx="3618">
                  <c:v>2.9006970654189999E-3</c:v>
                </c:pt>
                <c:pt idx="3619">
                  <c:v>2.9016970883070001E-3</c:v>
                </c:pt>
                <c:pt idx="3620">
                  <c:v>2.9026971111949999E-3</c:v>
                </c:pt>
                <c:pt idx="3621">
                  <c:v>2.9036971340840002E-3</c:v>
                </c:pt>
                <c:pt idx="3622">
                  <c:v>2.904697156972E-3</c:v>
                </c:pt>
                <c:pt idx="3623">
                  <c:v>2.9056971798600002E-3</c:v>
                </c:pt>
                <c:pt idx="3624">
                  <c:v>2.906697202748E-3</c:v>
                </c:pt>
                <c:pt idx="3625">
                  <c:v>2.9076972256359998E-3</c:v>
                </c:pt>
                <c:pt idx="3626">
                  <c:v>2.908697248524E-3</c:v>
                </c:pt>
                <c:pt idx="3627">
                  <c:v>2.9096972714129999E-3</c:v>
                </c:pt>
                <c:pt idx="3628">
                  <c:v>2.9106972943010001E-3</c:v>
                </c:pt>
                <c:pt idx="3629">
                  <c:v>2.9116973171889999E-3</c:v>
                </c:pt>
                <c:pt idx="3630">
                  <c:v>2.9126973400770001E-3</c:v>
                </c:pt>
                <c:pt idx="3631">
                  <c:v>2.9136973629649999E-3</c:v>
                </c:pt>
                <c:pt idx="3632">
                  <c:v>2.9146973858540002E-3</c:v>
                </c:pt>
                <c:pt idx="3633">
                  <c:v>2.915697408742E-3</c:v>
                </c:pt>
                <c:pt idx="3634">
                  <c:v>2.9166974316300002E-3</c:v>
                </c:pt>
                <c:pt idx="3635">
                  <c:v>2.917697454518E-3</c:v>
                </c:pt>
                <c:pt idx="3636">
                  <c:v>2.9186974774060002E-3</c:v>
                </c:pt>
                <c:pt idx="3637">
                  <c:v>2.919697500294E-3</c:v>
                </c:pt>
                <c:pt idx="3638">
                  <c:v>2.9206975231829998E-3</c:v>
                </c:pt>
                <c:pt idx="3639">
                  <c:v>2.9216975460710001E-3</c:v>
                </c:pt>
                <c:pt idx="3640">
                  <c:v>2.9226975689589998E-3</c:v>
                </c:pt>
                <c:pt idx="3641">
                  <c:v>2.9236975918470001E-3</c:v>
                </c:pt>
                <c:pt idx="3642">
                  <c:v>2.9246976147349999E-3</c:v>
                </c:pt>
                <c:pt idx="3643">
                  <c:v>2.9256976376240001E-3</c:v>
                </c:pt>
                <c:pt idx="3644">
                  <c:v>2.9266976605119999E-3</c:v>
                </c:pt>
                <c:pt idx="3645">
                  <c:v>2.9276976834000002E-3</c:v>
                </c:pt>
                <c:pt idx="3646">
                  <c:v>2.9286977062879999E-3</c:v>
                </c:pt>
                <c:pt idx="3647">
                  <c:v>2.9296977291760002E-3</c:v>
                </c:pt>
                <c:pt idx="3648">
                  <c:v>2.930697752065E-3</c:v>
                </c:pt>
                <c:pt idx="3649">
                  <c:v>2.9316977749529998E-3</c:v>
                </c:pt>
                <c:pt idx="3650">
                  <c:v>2.932697797841E-3</c:v>
                </c:pt>
                <c:pt idx="3651">
                  <c:v>2.9336978207289998E-3</c:v>
                </c:pt>
                <c:pt idx="3652">
                  <c:v>2.934697843617E-3</c:v>
                </c:pt>
                <c:pt idx="3653">
                  <c:v>2.9356978665049998E-3</c:v>
                </c:pt>
                <c:pt idx="3654">
                  <c:v>2.9366978893940001E-3</c:v>
                </c:pt>
                <c:pt idx="3655">
                  <c:v>2.9376979122819999E-3</c:v>
                </c:pt>
                <c:pt idx="3656">
                  <c:v>2.9386979351700001E-3</c:v>
                </c:pt>
                <c:pt idx="3657">
                  <c:v>2.9396979580579999E-3</c:v>
                </c:pt>
                <c:pt idx="3658">
                  <c:v>2.9406979809460001E-3</c:v>
                </c:pt>
                <c:pt idx="3659">
                  <c:v>2.941698003835E-3</c:v>
                </c:pt>
                <c:pt idx="3660">
                  <c:v>2.9426980267230002E-3</c:v>
                </c:pt>
                <c:pt idx="3661">
                  <c:v>2.943698049611E-3</c:v>
                </c:pt>
                <c:pt idx="3662">
                  <c:v>2.9446980724989998E-3</c:v>
                </c:pt>
                <c:pt idx="3663">
                  <c:v>2.945698095387E-3</c:v>
                </c:pt>
                <c:pt idx="3664">
                  <c:v>2.9466981182749998E-3</c:v>
                </c:pt>
                <c:pt idx="3665">
                  <c:v>2.9476981411640001E-3</c:v>
                </c:pt>
                <c:pt idx="3666">
                  <c:v>2.9486981640519999E-3</c:v>
                </c:pt>
                <c:pt idx="3667">
                  <c:v>2.9496981869400001E-3</c:v>
                </c:pt>
                <c:pt idx="3668">
                  <c:v>2.9506982098279999E-3</c:v>
                </c:pt>
                <c:pt idx="3669">
                  <c:v>2.9516982327160001E-3</c:v>
                </c:pt>
                <c:pt idx="3670">
                  <c:v>2.952698255605E-3</c:v>
                </c:pt>
                <c:pt idx="3671">
                  <c:v>2.9536982784930002E-3</c:v>
                </c:pt>
                <c:pt idx="3672">
                  <c:v>2.954698301381E-3</c:v>
                </c:pt>
                <c:pt idx="3673">
                  <c:v>2.9556983242690002E-3</c:v>
                </c:pt>
                <c:pt idx="3674">
                  <c:v>2.956698347157E-3</c:v>
                </c:pt>
                <c:pt idx="3675">
                  <c:v>2.9576983700450002E-3</c:v>
                </c:pt>
                <c:pt idx="3676">
                  <c:v>2.9586983929340001E-3</c:v>
                </c:pt>
                <c:pt idx="3677">
                  <c:v>2.9596984158219999E-3</c:v>
                </c:pt>
                <c:pt idx="3678">
                  <c:v>2.9606984387100001E-3</c:v>
                </c:pt>
                <c:pt idx="3679">
                  <c:v>2.9616984615979999E-3</c:v>
                </c:pt>
                <c:pt idx="3680">
                  <c:v>2.9626984844860001E-3</c:v>
                </c:pt>
                <c:pt idx="3681">
                  <c:v>2.9636985073749999E-3</c:v>
                </c:pt>
                <c:pt idx="3682">
                  <c:v>2.9646985302630002E-3</c:v>
                </c:pt>
                <c:pt idx="3683">
                  <c:v>2.9656985531509999E-3</c:v>
                </c:pt>
                <c:pt idx="3684">
                  <c:v>2.9666985760390002E-3</c:v>
                </c:pt>
                <c:pt idx="3685">
                  <c:v>2.967698598927E-3</c:v>
                </c:pt>
                <c:pt idx="3686">
                  <c:v>2.9686986218150002E-3</c:v>
                </c:pt>
                <c:pt idx="3687">
                  <c:v>2.969698644704E-3</c:v>
                </c:pt>
                <c:pt idx="3688">
                  <c:v>2.9706986675919998E-3</c:v>
                </c:pt>
                <c:pt idx="3689">
                  <c:v>2.97169869048E-3</c:v>
                </c:pt>
                <c:pt idx="3690">
                  <c:v>2.9726987133679998E-3</c:v>
                </c:pt>
                <c:pt idx="3691">
                  <c:v>2.9736987362560001E-3</c:v>
                </c:pt>
                <c:pt idx="3692">
                  <c:v>2.9746987591449999E-3</c:v>
                </c:pt>
                <c:pt idx="3693">
                  <c:v>2.9756987820330001E-3</c:v>
                </c:pt>
                <c:pt idx="3694">
                  <c:v>2.9766988049209999E-3</c:v>
                </c:pt>
                <c:pt idx="3695">
                  <c:v>2.9776988278090001E-3</c:v>
                </c:pt>
                <c:pt idx="3696">
                  <c:v>2.9786988506969999E-3</c:v>
                </c:pt>
                <c:pt idx="3697">
                  <c:v>2.9796988735859998E-3</c:v>
                </c:pt>
                <c:pt idx="3698">
                  <c:v>2.980698896474E-3</c:v>
                </c:pt>
                <c:pt idx="3699">
                  <c:v>2.9816989193619998E-3</c:v>
                </c:pt>
                <c:pt idx="3700">
                  <c:v>2.98269894225E-3</c:v>
                </c:pt>
                <c:pt idx="3701">
                  <c:v>2.9836989651379998E-3</c:v>
                </c:pt>
                <c:pt idx="3702">
                  <c:v>2.984698988026E-3</c:v>
                </c:pt>
                <c:pt idx="3703">
                  <c:v>2.9856990109149999E-3</c:v>
                </c:pt>
                <c:pt idx="3704">
                  <c:v>2.9866990338030001E-3</c:v>
                </c:pt>
                <c:pt idx="3705">
                  <c:v>2.9876990566909999E-3</c:v>
                </c:pt>
                <c:pt idx="3706">
                  <c:v>2.9886990795790001E-3</c:v>
                </c:pt>
                <c:pt idx="3707">
                  <c:v>2.9896991024669999E-3</c:v>
                </c:pt>
                <c:pt idx="3708">
                  <c:v>2.9906991253560002E-3</c:v>
                </c:pt>
                <c:pt idx="3709">
                  <c:v>2.991699148244E-3</c:v>
                </c:pt>
                <c:pt idx="3710">
                  <c:v>2.9926991711320002E-3</c:v>
                </c:pt>
                <c:pt idx="3711">
                  <c:v>2.99369919402E-3</c:v>
                </c:pt>
                <c:pt idx="3712">
                  <c:v>2.9946992169080002E-3</c:v>
                </c:pt>
                <c:pt idx="3713">
                  <c:v>2.995699239796E-3</c:v>
                </c:pt>
                <c:pt idx="3714">
                  <c:v>2.9966992626849999E-3</c:v>
                </c:pt>
                <c:pt idx="3715">
                  <c:v>2.9976992855730001E-3</c:v>
                </c:pt>
                <c:pt idx="3716">
                  <c:v>2.9986993084609999E-3</c:v>
                </c:pt>
                <c:pt idx="3717">
                  <c:v>2.9996993313490001E-3</c:v>
                </c:pt>
                <c:pt idx="3718">
                  <c:v>3.0000000000000001E-3</c:v>
                </c:pt>
              </c:numCache>
            </c:numRef>
          </c:xVal>
          <c:yVal>
            <c:numRef>
              <c:f>기술교류회!$C$4:$C$3722</c:f>
              <c:numCache>
                <c:formatCode>0.00E+00</c:formatCode>
                <c:ptCount val="3719"/>
                <c:pt idx="0">
                  <c:v>1.5145932145760001E-11</c:v>
                </c:pt>
                <c:pt idx="1">
                  <c:v>1.5144339509570001E-11</c:v>
                </c:pt>
                <c:pt idx="2">
                  <c:v>1.5144339509570001E-11</c:v>
                </c:pt>
                <c:pt idx="3">
                  <c:v>1.5145932018070001E-11</c:v>
                </c:pt>
                <c:pt idx="4">
                  <c:v>1.5145932018070001E-11</c:v>
                </c:pt>
                <c:pt idx="5">
                  <c:v>1.5145932018070001E-11</c:v>
                </c:pt>
                <c:pt idx="6">
                  <c:v>1.5145932018070001E-11</c:v>
                </c:pt>
                <c:pt idx="7">
                  <c:v>1.5145932018070001E-11</c:v>
                </c:pt>
                <c:pt idx="8">
                  <c:v>1.5145932018070001E-11</c:v>
                </c:pt>
                <c:pt idx="9">
                  <c:v>-1.0194571847189999E-8</c:v>
                </c:pt>
                <c:pt idx="10">
                  <c:v>-1.69384271574E-8</c:v>
                </c:pt>
                <c:pt idx="11">
                  <c:v>-1.8983511313640001E-8</c:v>
                </c:pt>
                <c:pt idx="12">
                  <c:v>-2.18190038721E-8</c:v>
                </c:pt>
                <c:pt idx="13">
                  <c:v>-2.767727633994E-8</c:v>
                </c:pt>
                <c:pt idx="14">
                  <c:v>-3.5915825276809999E-8</c:v>
                </c:pt>
                <c:pt idx="15">
                  <c:v>-1.5841296537750002E-8</c:v>
                </c:pt>
                <c:pt idx="16">
                  <c:v>1.8337939040260001E-9</c:v>
                </c:pt>
                <c:pt idx="17">
                  <c:v>3.9268719537380001E-9</c:v>
                </c:pt>
                <c:pt idx="18">
                  <c:v>-2.6059801128070002E-9</c:v>
                </c:pt>
                <c:pt idx="19">
                  <c:v>1.8634282765330001E-9</c:v>
                </c:pt>
                <c:pt idx="20">
                  <c:v>2.9808752133240001E-10</c:v>
                </c:pt>
                <c:pt idx="21">
                  <c:v>-3.2022285434249999E-10</c:v>
                </c:pt>
                <c:pt idx="22">
                  <c:v>2.1809683375410001E-10</c:v>
                </c:pt>
                <c:pt idx="23">
                  <c:v>-1.186555356287E-11</c:v>
                </c:pt>
                <c:pt idx="24">
                  <c:v>-3.5632505174520003E-11</c:v>
                </c:pt>
                <c:pt idx="25">
                  <c:v>-3.1401259766960002E-11</c:v>
                </c:pt>
                <c:pt idx="26">
                  <c:v>-3.4884637811480002E-11</c:v>
                </c:pt>
                <c:pt idx="27">
                  <c:v>-3.1796383007379998E-11</c:v>
                </c:pt>
                <c:pt idx="28">
                  <c:v>-3.2958602807650002E-11</c:v>
                </c:pt>
                <c:pt idx="29">
                  <c:v>-3.3412482510499997E-11</c:v>
                </c:pt>
                <c:pt idx="30">
                  <c:v>-3.1857536267029999E-11</c:v>
                </c:pt>
                <c:pt idx="31">
                  <c:v>-3.0973300118200002E-11</c:v>
                </c:pt>
                <c:pt idx="32">
                  <c:v>-3.3572788633760001E-11</c:v>
                </c:pt>
                <c:pt idx="33">
                  <c:v>-3.4882169907080003E-11</c:v>
                </c:pt>
                <c:pt idx="34">
                  <c:v>-3.3384418114810003E-11</c:v>
                </c:pt>
                <c:pt idx="35">
                  <c:v>-3.3184496631120001E-11</c:v>
                </c:pt>
                <c:pt idx="36">
                  <c:v>-3.3529737319660002E-11</c:v>
                </c:pt>
                <c:pt idx="37">
                  <c:v>-3.4616414425989999E-11</c:v>
                </c:pt>
                <c:pt idx="38">
                  <c:v>-3.18609977434E-11</c:v>
                </c:pt>
                <c:pt idx="39">
                  <c:v>-3.1984490619619997E-11</c:v>
                </c:pt>
                <c:pt idx="40">
                  <c:v>-3.2183989561320002E-11</c:v>
                </c:pt>
                <c:pt idx="41">
                  <c:v>-3.2524544790179997E-11</c:v>
                </c:pt>
                <c:pt idx="42">
                  <c:v>-3.3328454586330003E-11</c:v>
                </c:pt>
                <c:pt idx="43">
                  <c:v>-3.2892925116160002E-11</c:v>
                </c:pt>
                <c:pt idx="44">
                  <c:v>-3.1682321525260002E-11</c:v>
                </c:pt>
                <c:pt idx="45">
                  <c:v>-3.553054722004E-11</c:v>
                </c:pt>
                <c:pt idx="46">
                  <c:v>-3.0084873924049999E-11</c:v>
                </c:pt>
                <c:pt idx="47">
                  <c:v>-2.9510454859769998E-11</c:v>
                </c:pt>
                <c:pt idx="48">
                  <c:v>-3.1427118415710001E-11</c:v>
                </c:pt>
                <c:pt idx="49">
                  <c:v>-3.4108208478439998E-11</c:v>
                </c:pt>
                <c:pt idx="50">
                  <c:v>-3.6998635112779997E-11</c:v>
                </c:pt>
                <c:pt idx="51">
                  <c:v>2.4825694791560001E-9</c:v>
                </c:pt>
                <c:pt idx="52">
                  <c:v>2.9935992380410002E-8</c:v>
                </c:pt>
                <c:pt idx="53">
                  <c:v>1.63536136959E-8</c:v>
                </c:pt>
                <c:pt idx="54">
                  <c:v>-8.4675508011780004E-9</c:v>
                </c:pt>
                <c:pt idx="55">
                  <c:v>-4.4307190825859998E-8</c:v>
                </c:pt>
                <c:pt idx="56">
                  <c:v>-9.2478943467710003E-8</c:v>
                </c:pt>
                <c:pt idx="57">
                  <c:v>-9.8209354252899993E-8</c:v>
                </c:pt>
                <c:pt idx="58">
                  <c:v>-1.125751639276E-7</c:v>
                </c:pt>
                <c:pt idx="59">
                  <c:v>-1.414593450523E-7</c:v>
                </c:pt>
                <c:pt idx="60">
                  <c:v>-1.5757621991399999E-7</c:v>
                </c:pt>
                <c:pt idx="61">
                  <c:v>-1.1019327162410001E-7</c:v>
                </c:pt>
                <c:pt idx="62">
                  <c:v>1.21429729505E-9</c:v>
                </c:pt>
                <c:pt idx="63">
                  <c:v>4.7044103101409998E-8</c:v>
                </c:pt>
                <c:pt idx="64">
                  <c:v>5.4214163076059999E-8</c:v>
                </c:pt>
                <c:pt idx="65">
                  <c:v>6.0863777645249999E-8</c:v>
                </c:pt>
                <c:pt idx="66">
                  <c:v>6.5798359861589999E-8</c:v>
                </c:pt>
                <c:pt idx="67">
                  <c:v>7.0043409219259999E-8</c:v>
                </c:pt>
                <c:pt idx="68">
                  <c:v>7.8057999730580005E-8</c:v>
                </c:pt>
                <c:pt idx="69">
                  <c:v>1.0006893967019999E-7</c:v>
                </c:pt>
                <c:pt idx="70">
                  <c:v>1.4174658904830001E-7</c:v>
                </c:pt>
                <c:pt idx="71">
                  <c:v>1.8080839412639999E-7</c:v>
                </c:pt>
                <c:pt idx="72">
                  <c:v>2.0009700785240001E-7</c:v>
                </c:pt>
                <c:pt idx="73">
                  <c:v>2.120571173857E-7</c:v>
                </c:pt>
                <c:pt idx="74">
                  <c:v>2.2186284292660001E-7</c:v>
                </c:pt>
                <c:pt idx="75">
                  <c:v>2.3083738346489999E-7</c:v>
                </c:pt>
                <c:pt idx="76">
                  <c:v>2.3869226025420001E-7</c:v>
                </c:pt>
                <c:pt idx="77">
                  <c:v>2.4739846363629998E-7</c:v>
                </c:pt>
                <c:pt idx="78">
                  <c:v>2.5558794225279997E-7</c:v>
                </c:pt>
                <c:pt idx="79">
                  <c:v>2.6318828444310002E-7</c:v>
                </c:pt>
                <c:pt idx="80">
                  <c:v>2.7040295615530001E-7</c:v>
                </c:pt>
                <c:pt idx="81">
                  <c:v>2.7652361223370001E-7</c:v>
                </c:pt>
                <c:pt idx="82">
                  <c:v>2.8178002660359998E-7</c:v>
                </c:pt>
                <c:pt idx="83">
                  <c:v>2.8610165488710001E-7</c:v>
                </c:pt>
                <c:pt idx="84">
                  <c:v>2.8952941188410002E-7</c:v>
                </c:pt>
                <c:pt idx="85">
                  <c:v>2.9216933365769998E-7</c:v>
                </c:pt>
                <c:pt idx="86">
                  <c:v>2.9415409761100003E-7</c:v>
                </c:pt>
                <c:pt idx="87">
                  <c:v>2.9561751808409999E-7</c:v>
                </c:pt>
                <c:pt idx="88">
                  <c:v>2.966801135216E-7</c:v>
                </c:pt>
                <c:pt idx="89">
                  <c:v>2.9744259412890003E-7</c:v>
                </c:pt>
                <c:pt idx="90">
                  <c:v>2.9798485493270001E-7</c:v>
                </c:pt>
                <c:pt idx="91">
                  <c:v>2.9836793965460001E-7</c:v>
                </c:pt>
                <c:pt idx="92">
                  <c:v>2.986372426541E-7</c:v>
                </c:pt>
                <c:pt idx="93">
                  <c:v>2.9881855385489999E-7</c:v>
                </c:pt>
                <c:pt idx="94">
                  <c:v>2.9894724835969999E-7</c:v>
                </c:pt>
                <c:pt idx="95">
                  <c:v>2.9904030419419999E-7</c:v>
                </c:pt>
                <c:pt idx="96">
                  <c:v>2.991064107682E-7</c:v>
                </c:pt>
                <c:pt idx="97">
                  <c:v>2.991528753471E-7</c:v>
                </c:pt>
                <c:pt idx="98">
                  <c:v>2.9946896901810002E-7</c:v>
                </c:pt>
                <c:pt idx="99">
                  <c:v>2.9917487114920002E-7</c:v>
                </c:pt>
                <c:pt idx="100">
                  <c:v>2.9940428057179998E-7</c:v>
                </c:pt>
                <c:pt idx="101">
                  <c:v>2.9950285907960002E-7</c:v>
                </c:pt>
                <c:pt idx="102">
                  <c:v>2.9921847482769997E-7</c:v>
                </c:pt>
                <c:pt idx="103">
                  <c:v>2.9921847482769997E-7</c:v>
                </c:pt>
                <c:pt idx="104">
                  <c:v>2.9921847482769997E-7</c:v>
                </c:pt>
                <c:pt idx="105">
                  <c:v>2.9921847482769997E-7</c:v>
                </c:pt>
                <c:pt idx="106">
                  <c:v>2.9921847482769997E-7</c:v>
                </c:pt>
                <c:pt idx="107">
                  <c:v>2.9921847482769997E-7</c:v>
                </c:pt>
                <c:pt idx="108">
                  <c:v>2.9921847482769997E-7</c:v>
                </c:pt>
                <c:pt idx="109">
                  <c:v>2.9921847482769997E-7</c:v>
                </c:pt>
                <c:pt idx="110">
                  <c:v>2.9921847482769997E-7</c:v>
                </c:pt>
                <c:pt idx="111">
                  <c:v>2.9921847482769997E-7</c:v>
                </c:pt>
                <c:pt idx="112">
                  <c:v>2.9921847482769997E-7</c:v>
                </c:pt>
                <c:pt idx="113">
                  <c:v>2.9921847482769997E-7</c:v>
                </c:pt>
                <c:pt idx="114">
                  <c:v>2.9921847482769997E-7</c:v>
                </c:pt>
                <c:pt idx="115">
                  <c:v>2.9921847482769997E-7</c:v>
                </c:pt>
                <c:pt idx="116">
                  <c:v>2.9921847482769997E-7</c:v>
                </c:pt>
                <c:pt idx="117">
                  <c:v>2.9921847482769997E-7</c:v>
                </c:pt>
                <c:pt idx="118">
                  <c:v>2.9921847482769997E-7</c:v>
                </c:pt>
                <c:pt idx="119">
                  <c:v>2.9921847482769997E-7</c:v>
                </c:pt>
                <c:pt idx="120">
                  <c:v>2.9921847482769997E-7</c:v>
                </c:pt>
                <c:pt idx="121">
                  <c:v>2.9921847482769997E-7</c:v>
                </c:pt>
                <c:pt idx="122">
                  <c:v>2.9921847482769997E-7</c:v>
                </c:pt>
                <c:pt idx="123">
                  <c:v>2.9921847482769997E-7</c:v>
                </c:pt>
                <c:pt idx="124">
                  <c:v>2.9921847482769997E-7</c:v>
                </c:pt>
                <c:pt idx="125">
                  <c:v>2.9921847482769997E-7</c:v>
                </c:pt>
                <c:pt idx="126">
                  <c:v>2.9921847482769997E-7</c:v>
                </c:pt>
                <c:pt idx="127">
                  <c:v>2.9921847482769997E-7</c:v>
                </c:pt>
                <c:pt idx="128">
                  <c:v>2.9921847482769997E-7</c:v>
                </c:pt>
                <c:pt idx="129">
                  <c:v>2.9921847482769997E-7</c:v>
                </c:pt>
                <c:pt idx="130">
                  <c:v>2.9921847482769997E-7</c:v>
                </c:pt>
                <c:pt idx="131">
                  <c:v>2.9921847482769997E-7</c:v>
                </c:pt>
                <c:pt idx="132">
                  <c:v>2.9921847482769997E-7</c:v>
                </c:pt>
                <c:pt idx="133">
                  <c:v>2.9921847482769997E-7</c:v>
                </c:pt>
                <c:pt idx="134">
                  <c:v>2.9921847482769997E-7</c:v>
                </c:pt>
                <c:pt idx="135">
                  <c:v>2.9921847482769997E-7</c:v>
                </c:pt>
                <c:pt idx="136">
                  <c:v>2.9921847482769997E-7</c:v>
                </c:pt>
                <c:pt idx="137">
                  <c:v>2.9921847482769997E-7</c:v>
                </c:pt>
                <c:pt idx="138">
                  <c:v>2.9921847482769997E-7</c:v>
                </c:pt>
                <c:pt idx="139">
                  <c:v>2.9921847482769997E-7</c:v>
                </c:pt>
                <c:pt idx="140">
                  <c:v>2.9921847482769997E-7</c:v>
                </c:pt>
                <c:pt idx="141">
                  <c:v>2.9921847482769997E-7</c:v>
                </c:pt>
                <c:pt idx="142">
                  <c:v>2.9921847482769997E-7</c:v>
                </c:pt>
                <c:pt idx="143">
                  <c:v>2.9921847482769997E-7</c:v>
                </c:pt>
                <c:pt idx="144">
                  <c:v>2.9921847482769997E-7</c:v>
                </c:pt>
                <c:pt idx="145">
                  <c:v>2.9921847482769997E-7</c:v>
                </c:pt>
                <c:pt idx="146">
                  <c:v>2.9921847482769997E-7</c:v>
                </c:pt>
                <c:pt idx="147">
                  <c:v>2.9929020495129998E-7</c:v>
                </c:pt>
                <c:pt idx="148">
                  <c:v>2.985028874655E-7</c:v>
                </c:pt>
                <c:pt idx="149">
                  <c:v>2.9804889625990001E-7</c:v>
                </c:pt>
                <c:pt idx="150">
                  <c:v>2.9821963334050002E-7</c:v>
                </c:pt>
                <c:pt idx="151">
                  <c:v>2.9572763104039998E-7</c:v>
                </c:pt>
                <c:pt idx="152">
                  <c:v>2.9364872165940001E-7</c:v>
                </c:pt>
                <c:pt idx="153">
                  <c:v>2.9058992659999998E-7</c:v>
                </c:pt>
                <c:pt idx="154">
                  <c:v>2.8692018672179999E-7</c:v>
                </c:pt>
                <c:pt idx="155">
                  <c:v>2.8414232915929998E-7</c:v>
                </c:pt>
                <c:pt idx="156">
                  <c:v>2.821621822263E-7</c:v>
                </c:pt>
                <c:pt idx="157">
                  <c:v>2.8112845006429998E-7</c:v>
                </c:pt>
                <c:pt idx="158">
                  <c:v>2.808215021106E-7</c:v>
                </c:pt>
                <c:pt idx="159">
                  <c:v>2.8161455507989998E-7</c:v>
                </c:pt>
                <c:pt idx="160">
                  <c:v>2.8635897694190002E-7</c:v>
                </c:pt>
                <c:pt idx="161">
                  <c:v>2.957029478582E-7</c:v>
                </c:pt>
                <c:pt idx="162">
                  <c:v>3.106774981497E-7</c:v>
                </c:pt>
                <c:pt idx="163">
                  <c:v>3.2216069817260002E-7</c:v>
                </c:pt>
                <c:pt idx="164">
                  <c:v>3.4864722765800001E-7</c:v>
                </c:pt>
                <c:pt idx="165">
                  <c:v>3.6646558279700002E-7</c:v>
                </c:pt>
                <c:pt idx="166">
                  <c:v>3.7153645917350001E-7</c:v>
                </c:pt>
                <c:pt idx="167">
                  <c:v>3.4762858977160002E-7</c:v>
                </c:pt>
                <c:pt idx="168">
                  <c:v>2.8351849810639998E-7</c:v>
                </c:pt>
                <c:pt idx="169">
                  <c:v>2.132567084002E-7</c:v>
                </c:pt>
                <c:pt idx="170">
                  <c:v>1.7769810818679999E-7</c:v>
                </c:pt>
                <c:pt idx="171">
                  <c:v>1.8799279966430001E-7</c:v>
                </c:pt>
                <c:pt idx="172">
                  <c:v>2.246769413646E-7</c:v>
                </c:pt>
                <c:pt idx="173">
                  <c:v>2.5263295214829998E-7</c:v>
                </c:pt>
                <c:pt idx="174">
                  <c:v>2.870340996482E-7</c:v>
                </c:pt>
                <c:pt idx="175">
                  <c:v>3.5425741810760003E-7</c:v>
                </c:pt>
                <c:pt idx="176">
                  <c:v>4.735827043016E-7</c:v>
                </c:pt>
                <c:pt idx="177">
                  <c:v>5.7072184138500001E-7</c:v>
                </c:pt>
                <c:pt idx="178">
                  <c:v>5.9031130474739997E-7</c:v>
                </c:pt>
                <c:pt idx="179">
                  <c:v>6.2392458183600001E-7</c:v>
                </c:pt>
                <c:pt idx="180">
                  <c:v>6.8506486035920001E-7</c:v>
                </c:pt>
                <c:pt idx="181">
                  <c:v>7.8111586726919997E-7</c:v>
                </c:pt>
                <c:pt idx="182">
                  <c:v>8.9675095524060003E-7</c:v>
                </c:pt>
                <c:pt idx="183">
                  <c:v>9.7826506315500006E-7</c:v>
                </c:pt>
                <c:pt idx="184">
                  <c:v>9.7703930993509992E-7</c:v>
                </c:pt>
                <c:pt idx="185">
                  <c:v>9.7056019170550008E-7</c:v>
                </c:pt>
                <c:pt idx="186">
                  <c:v>9.6498425601120003E-7</c:v>
                </c:pt>
                <c:pt idx="187">
                  <c:v>9.6120608897589997E-7</c:v>
                </c:pt>
                <c:pt idx="188">
                  <c:v>9.6268429257279999E-7</c:v>
                </c:pt>
                <c:pt idx="189">
                  <c:v>9.6573072819029993E-7</c:v>
                </c:pt>
                <c:pt idx="190">
                  <c:v>9.6902633478529989E-7</c:v>
                </c:pt>
                <c:pt idx="191">
                  <c:v>9.7067287909260003E-7</c:v>
                </c:pt>
                <c:pt idx="192">
                  <c:v>9.7204314668879998E-7</c:v>
                </c:pt>
                <c:pt idx="193">
                  <c:v>9.729549253757001E-7</c:v>
                </c:pt>
                <c:pt idx="194">
                  <c:v>9.7440878681770003E-7</c:v>
                </c:pt>
                <c:pt idx="195">
                  <c:v>9.758648214896001E-7</c:v>
                </c:pt>
                <c:pt idx="196">
                  <c:v>9.7571470210430004E-7</c:v>
                </c:pt>
                <c:pt idx="197">
                  <c:v>9.7675440015369993E-7</c:v>
                </c:pt>
                <c:pt idx="198">
                  <c:v>9.7749737196359998E-7</c:v>
                </c:pt>
                <c:pt idx="199">
                  <c:v>9.7824090886329997E-7</c:v>
                </c:pt>
                <c:pt idx="200">
                  <c:v>9.7898501128270001E-7</c:v>
                </c:pt>
                <c:pt idx="201">
                  <c:v>9.797296796519999E-7</c:v>
                </c:pt>
                <c:pt idx="202">
                  <c:v>9.7945733801609991E-7</c:v>
                </c:pt>
                <c:pt idx="203">
                  <c:v>9.7945733801609991E-7</c:v>
                </c:pt>
                <c:pt idx="204">
                  <c:v>9.8055930862589993E-7</c:v>
                </c:pt>
                <c:pt idx="205">
                  <c:v>9.8036783354050005E-7</c:v>
                </c:pt>
                <c:pt idx="206">
                  <c:v>9.8147022699059999E-7</c:v>
                </c:pt>
                <c:pt idx="207">
                  <c:v>9.8160258920839999E-7</c:v>
                </c:pt>
                <c:pt idx="208">
                  <c:v>9.8205857735849999E-7</c:v>
                </c:pt>
                <c:pt idx="209">
                  <c:v>9.8251477727260002E-7</c:v>
                </c:pt>
                <c:pt idx="210">
                  <c:v>9.829711890490999E-7</c:v>
                </c:pt>
                <c:pt idx="211">
                  <c:v>9.8342781278629991E-7</c:v>
                </c:pt>
                <c:pt idx="212">
                  <c:v>9.8388464858270003E-7</c:v>
                </c:pt>
                <c:pt idx="213">
                  <c:v>9.8434169653680003E-7</c:v>
                </c:pt>
                <c:pt idx="214">
                  <c:v>9.847989567470999E-7</c:v>
                </c:pt>
                <c:pt idx="215">
                  <c:v>9.8525642931229992E-7</c:v>
                </c:pt>
                <c:pt idx="216">
                  <c:v>9.8571411433079993E-7</c:v>
                </c:pt>
                <c:pt idx="217">
                  <c:v>9.8617201190139995E-7</c:v>
                </c:pt>
                <c:pt idx="218">
                  <c:v>9.8663012212280009E-7</c:v>
                </c:pt>
                <c:pt idx="219">
                  <c:v>9.8609977785200006E-7</c:v>
                </c:pt>
                <c:pt idx="220">
                  <c:v>9.8609977785200006E-7</c:v>
                </c:pt>
                <c:pt idx="221">
                  <c:v>9.8609977785200006E-7</c:v>
                </c:pt>
                <c:pt idx="222">
                  <c:v>9.8799261005780003E-7</c:v>
                </c:pt>
                <c:pt idx="223">
                  <c:v>9.879282255371001E-7</c:v>
                </c:pt>
                <c:pt idx="224">
                  <c:v>9.8851671355360009E-7</c:v>
                </c:pt>
                <c:pt idx="225">
                  <c:v>9.8790582095139994E-7</c:v>
                </c:pt>
                <c:pt idx="226">
                  <c:v>9.8790582095139994E-7</c:v>
                </c:pt>
                <c:pt idx="227">
                  <c:v>9.8790582095139994E-7</c:v>
                </c:pt>
                <c:pt idx="228">
                  <c:v>9.8790582095139994E-7</c:v>
                </c:pt>
                <c:pt idx="229">
                  <c:v>9.8790582095139994E-7</c:v>
                </c:pt>
                <c:pt idx="230">
                  <c:v>9.8790582095139994E-7</c:v>
                </c:pt>
                <c:pt idx="231">
                  <c:v>9.8790582095139994E-7</c:v>
                </c:pt>
                <c:pt idx="232">
                  <c:v>9.8790582095139994E-7</c:v>
                </c:pt>
                <c:pt idx="233">
                  <c:v>9.8790582095139994E-7</c:v>
                </c:pt>
                <c:pt idx="234">
                  <c:v>9.8790582095139994E-7</c:v>
                </c:pt>
                <c:pt idx="235">
                  <c:v>9.8790582095139994E-7</c:v>
                </c:pt>
                <c:pt idx="236">
                  <c:v>9.8790582095139994E-7</c:v>
                </c:pt>
                <c:pt idx="237">
                  <c:v>9.8790582095139994E-7</c:v>
                </c:pt>
                <c:pt idx="238">
                  <c:v>9.8790582095139994E-7</c:v>
                </c:pt>
                <c:pt idx="239">
                  <c:v>9.8790582095139994E-7</c:v>
                </c:pt>
                <c:pt idx="240">
                  <c:v>9.8790582095139994E-7</c:v>
                </c:pt>
                <c:pt idx="241">
                  <c:v>9.8790582095139994E-7</c:v>
                </c:pt>
                <c:pt idx="242">
                  <c:v>9.8790582095139994E-7</c:v>
                </c:pt>
                <c:pt idx="243">
                  <c:v>9.8790582095139994E-7</c:v>
                </c:pt>
                <c:pt idx="244">
                  <c:v>9.8790582095139994E-7</c:v>
                </c:pt>
                <c:pt idx="245">
                  <c:v>9.8790582095139994E-7</c:v>
                </c:pt>
                <c:pt idx="246">
                  <c:v>9.8790582095139994E-7</c:v>
                </c:pt>
                <c:pt idx="247">
                  <c:v>9.8790582095139994E-7</c:v>
                </c:pt>
                <c:pt idx="248">
                  <c:v>9.8790582095139994E-7</c:v>
                </c:pt>
                <c:pt idx="249">
                  <c:v>9.8790582095139994E-7</c:v>
                </c:pt>
                <c:pt idx="250">
                  <c:v>9.8790582095139994E-7</c:v>
                </c:pt>
                <c:pt idx="251">
                  <c:v>9.8790582095139994E-7</c:v>
                </c:pt>
                <c:pt idx="252">
                  <c:v>9.8790582095139994E-7</c:v>
                </c:pt>
                <c:pt idx="253">
                  <c:v>9.8790582095139994E-7</c:v>
                </c:pt>
                <c:pt idx="254">
                  <c:v>9.8790582095139994E-7</c:v>
                </c:pt>
                <c:pt idx="255">
                  <c:v>9.8790582095139994E-7</c:v>
                </c:pt>
                <c:pt idx="256">
                  <c:v>9.8790582095139994E-7</c:v>
                </c:pt>
                <c:pt idx="257">
                  <c:v>9.8790582095139994E-7</c:v>
                </c:pt>
                <c:pt idx="258">
                  <c:v>9.8790582095139994E-7</c:v>
                </c:pt>
                <c:pt idx="259">
                  <c:v>9.8790582095139994E-7</c:v>
                </c:pt>
                <c:pt idx="260">
                  <c:v>9.8790582095139994E-7</c:v>
                </c:pt>
                <c:pt idx="261">
                  <c:v>9.8790582095139994E-7</c:v>
                </c:pt>
                <c:pt idx="262">
                  <c:v>9.8790582095139994E-7</c:v>
                </c:pt>
                <c:pt idx="263">
                  <c:v>9.8808441974150009E-7</c:v>
                </c:pt>
                <c:pt idx="264">
                  <c:v>9.8808441974150009E-7</c:v>
                </c:pt>
                <c:pt idx="265">
                  <c:v>9.8808441974150009E-7</c:v>
                </c:pt>
                <c:pt idx="266">
                  <c:v>9.8808441974150009E-7</c:v>
                </c:pt>
                <c:pt idx="267">
                  <c:v>9.8808441974160004E-7</c:v>
                </c:pt>
                <c:pt idx="268">
                  <c:v>9.8808441974150009E-7</c:v>
                </c:pt>
                <c:pt idx="269">
                  <c:v>9.8808441974150009E-7</c:v>
                </c:pt>
                <c:pt idx="270">
                  <c:v>9.8808441974150009E-7</c:v>
                </c:pt>
                <c:pt idx="271">
                  <c:v>9.8808441974150009E-7</c:v>
                </c:pt>
                <c:pt idx="272">
                  <c:v>9.8808441974150009E-7</c:v>
                </c:pt>
                <c:pt idx="273">
                  <c:v>9.8808441974150009E-7</c:v>
                </c:pt>
                <c:pt idx="274">
                  <c:v>9.8808441974150009E-7</c:v>
                </c:pt>
                <c:pt idx="275">
                  <c:v>9.8808441974150009E-7</c:v>
                </c:pt>
                <c:pt idx="276">
                  <c:v>9.8808441974150009E-7</c:v>
                </c:pt>
                <c:pt idx="277">
                  <c:v>9.8808441974150009E-7</c:v>
                </c:pt>
                <c:pt idx="278">
                  <c:v>9.8808441974150009E-7</c:v>
                </c:pt>
                <c:pt idx="279">
                  <c:v>9.923073876754999E-7</c:v>
                </c:pt>
                <c:pt idx="280">
                  <c:v>9.982730646382001E-7</c:v>
                </c:pt>
                <c:pt idx="281">
                  <c:v>1.0043208975709999E-6</c:v>
                </c:pt>
                <c:pt idx="282">
                  <c:v>1.004346131434E-6</c:v>
                </c:pt>
                <c:pt idx="283">
                  <c:v>9.9272919908640009E-7</c:v>
                </c:pt>
                <c:pt idx="284">
                  <c:v>9.738968605241001E-7</c:v>
                </c:pt>
                <c:pt idx="285">
                  <c:v>9.6692763495149994E-7</c:v>
                </c:pt>
                <c:pt idx="286">
                  <c:v>9.6095962247200006E-7</c:v>
                </c:pt>
                <c:pt idx="287">
                  <c:v>9.5735383740320005E-7</c:v>
                </c:pt>
                <c:pt idx="288">
                  <c:v>9.555223562639001E-7</c:v>
                </c:pt>
                <c:pt idx="289">
                  <c:v>9.5521021826320002E-7</c:v>
                </c:pt>
                <c:pt idx="290">
                  <c:v>9.5339915715200002E-7</c:v>
                </c:pt>
                <c:pt idx="291">
                  <c:v>9.5322696398370003E-7</c:v>
                </c:pt>
                <c:pt idx="292">
                  <c:v>9.515929504413E-7</c:v>
                </c:pt>
                <c:pt idx="293">
                  <c:v>9.4872982448089999E-7</c:v>
                </c:pt>
                <c:pt idx="294">
                  <c:v>9.4798941681009999E-7</c:v>
                </c:pt>
                <c:pt idx="295">
                  <c:v>9.4634266735880001E-7</c:v>
                </c:pt>
                <c:pt idx="296">
                  <c:v>9.4466900930640004E-7</c:v>
                </c:pt>
                <c:pt idx="297">
                  <c:v>9.4194015798310002E-7</c:v>
                </c:pt>
                <c:pt idx="298">
                  <c:v>9.3855897812750001E-7</c:v>
                </c:pt>
                <c:pt idx="299">
                  <c:v>9.3527401384450004E-7</c:v>
                </c:pt>
                <c:pt idx="300">
                  <c:v>9.3697920204769995E-7</c:v>
                </c:pt>
                <c:pt idx="301">
                  <c:v>9.3785228361980002E-7</c:v>
                </c:pt>
                <c:pt idx="302">
                  <c:v>9.3865781959459997E-7</c:v>
                </c:pt>
                <c:pt idx="303">
                  <c:v>9.3934650600650001E-7</c:v>
                </c:pt>
                <c:pt idx="304">
                  <c:v>9.3986393387030002E-7</c:v>
                </c:pt>
                <c:pt idx="305">
                  <c:v>9.3985267913119997E-7</c:v>
                </c:pt>
                <c:pt idx="306">
                  <c:v>9.3985267913119997E-7</c:v>
                </c:pt>
                <c:pt idx="307">
                  <c:v>9.3985267913119997E-7</c:v>
                </c:pt>
                <c:pt idx="308">
                  <c:v>9.3985267913119997E-7</c:v>
                </c:pt>
                <c:pt idx="309">
                  <c:v>9.3985267913119997E-7</c:v>
                </c:pt>
                <c:pt idx="310">
                  <c:v>9.3985267913119997E-7</c:v>
                </c:pt>
                <c:pt idx="311">
                  <c:v>9.3985267913119997E-7</c:v>
                </c:pt>
                <c:pt idx="312">
                  <c:v>9.3985267913119997E-7</c:v>
                </c:pt>
                <c:pt idx="313">
                  <c:v>9.3985267913119997E-7</c:v>
                </c:pt>
                <c:pt idx="314">
                  <c:v>9.3985267913119997E-7</c:v>
                </c:pt>
                <c:pt idx="315">
                  <c:v>9.3985267913119997E-7</c:v>
                </c:pt>
                <c:pt idx="316">
                  <c:v>9.3985267913119997E-7</c:v>
                </c:pt>
                <c:pt idx="317">
                  <c:v>9.3985267913119997E-7</c:v>
                </c:pt>
                <c:pt idx="318">
                  <c:v>9.3985267913119997E-7</c:v>
                </c:pt>
                <c:pt idx="319">
                  <c:v>9.3985267913119997E-7</c:v>
                </c:pt>
                <c:pt idx="320">
                  <c:v>9.3985267913119997E-7</c:v>
                </c:pt>
                <c:pt idx="321">
                  <c:v>9.3985267913119997E-7</c:v>
                </c:pt>
                <c:pt idx="322">
                  <c:v>9.3985267913119997E-7</c:v>
                </c:pt>
                <c:pt idx="323">
                  <c:v>9.3985267913119997E-7</c:v>
                </c:pt>
                <c:pt idx="324">
                  <c:v>9.3985267913119997E-7</c:v>
                </c:pt>
                <c:pt idx="325">
                  <c:v>9.3985267913119997E-7</c:v>
                </c:pt>
                <c:pt idx="326">
                  <c:v>9.3985267913119997E-7</c:v>
                </c:pt>
                <c:pt idx="327">
                  <c:v>9.3985267913119997E-7</c:v>
                </c:pt>
                <c:pt idx="328">
                  <c:v>9.3985267913119997E-7</c:v>
                </c:pt>
                <c:pt idx="329">
                  <c:v>9.3985267913119997E-7</c:v>
                </c:pt>
                <c:pt idx="330">
                  <c:v>9.3985267913119997E-7</c:v>
                </c:pt>
                <c:pt idx="331">
                  <c:v>9.3985267913119997E-7</c:v>
                </c:pt>
                <c:pt idx="332">
                  <c:v>9.3985267913119997E-7</c:v>
                </c:pt>
                <c:pt idx="333">
                  <c:v>9.3985267913119997E-7</c:v>
                </c:pt>
                <c:pt idx="334">
                  <c:v>9.3985267913119997E-7</c:v>
                </c:pt>
                <c:pt idx="335">
                  <c:v>9.3985267913119997E-7</c:v>
                </c:pt>
                <c:pt idx="336">
                  <c:v>9.3985267913119997E-7</c:v>
                </c:pt>
                <c:pt idx="337">
                  <c:v>9.3985267913119997E-7</c:v>
                </c:pt>
                <c:pt idx="338">
                  <c:v>9.3985267913119997E-7</c:v>
                </c:pt>
                <c:pt idx="339">
                  <c:v>9.3985267913119997E-7</c:v>
                </c:pt>
                <c:pt idx="340">
                  <c:v>9.3985267913119997E-7</c:v>
                </c:pt>
                <c:pt idx="341">
                  <c:v>9.3985267913119997E-7</c:v>
                </c:pt>
                <c:pt idx="342">
                  <c:v>9.3985267913119997E-7</c:v>
                </c:pt>
                <c:pt idx="343">
                  <c:v>9.3985267913119997E-7</c:v>
                </c:pt>
                <c:pt idx="344">
                  <c:v>9.3985267913119997E-7</c:v>
                </c:pt>
                <c:pt idx="345">
                  <c:v>9.3985267913119997E-7</c:v>
                </c:pt>
                <c:pt idx="346">
                  <c:v>9.3985267913119997E-7</c:v>
                </c:pt>
                <c:pt idx="347">
                  <c:v>9.3985267913119997E-7</c:v>
                </c:pt>
                <c:pt idx="348">
                  <c:v>9.3985267913119997E-7</c:v>
                </c:pt>
                <c:pt idx="349">
                  <c:v>9.3985267913119997E-7</c:v>
                </c:pt>
                <c:pt idx="350">
                  <c:v>9.3985267913119997E-7</c:v>
                </c:pt>
                <c:pt idx="351">
                  <c:v>9.3985267913119997E-7</c:v>
                </c:pt>
                <c:pt idx="352">
                  <c:v>9.3985267913119997E-7</c:v>
                </c:pt>
                <c:pt idx="353">
                  <c:v>9.3985267913119997E-7</c:v>
                </c:pt>
                <c:pt idx="354">
                  <c:v>9.3985267913119997E-7</c:v>
                </c:pt>
                <c:pt idx="355">
                  <c:v>9.3996128863719998E-7</c:v>
                </c:pt>
                <c:pt idx="356">
                  <c:v>9.3996128863719998E-7</c:v>
                </c:pt>
                <c:pt idx="357">
                  <c:v>9.3996128863719998E-7</c:v>
                </c:pt>
                <c:pt idx="358">
                  <c:v>9.3996128863719998E-7</c:v>
                </c:pt>
                <c:pt idx="359">
                  <c:v>9.3996128863719998E-7</c:v>
                </c:pt>
                <c:pt idx="360">
                  <c:v>9.3996128863719998E-7</c:v>
                </c:pt>
                <c:pt idx="361">
                  <c:v>9.3996128863719998E-7</c:v>
                </c:pt>
                <c:pt idx="362">
                  <c:v>9.3996128863719998E-7</c:v>
                </c:pt>
                <c:pt idx="363">
                  <c:v>9.3996128863719998E-7</c:v>
                </c:pt>
                <c:pt idx="364">
                  <c:v>9.3996128863719998E-7</c:v>
                </c:pt>
                <c:pt idx="365">
                  <c:v>9.3996128863719998E-7</c:v>
                </c:pt>
                <c:pt idx="366">
                  <c:v>9.3996128863719998E-7</c:v>
                </c:pt>
                <c:pt idx="367">
                  <c:v>9.3996128863719998E-7</c:v>
                </c:pt>
                <c:pt idx="368">
                  <c:v>9.3996128863719998E-7</c:v>
                </c:pt>
                <c:pt idx="369">
                  <c:v>9.3996128863719998E-7</c:v>
                </c:pt>
                <c:pt idx="370">
                  <c:v>9.3996128863719998E-7</c:v>
                </c:pt>
                <c:pt idx="371">
                  <c:v>9.3996128863719998E-7</c:v>
                </c:pt>
                <c:pt idx="372">
                  <c:v>9.3996128863719998E-7</c:v>
                </c:pt>
                <c:pt idx="373">
                  <c:v>9.3996128863719998E-7</c:v>
                </c:pt>
                <c:pt idx="374">
                  <c:v>9.3996128863719998E-7</c:v>
                </c:pt>
                <c:pt idx="375">
                  <c:v>9.3996128863719998E-7</c:v>
                </c:pt>
                <c:pt idx="376">
                  <c:v>9.3996128863719998E-7</c:v>
                </c:pt>
                <c:pt idx="377">
                  <c:v>9.3996128863719998E-7</c:v>
                </c:pt>
                <c:pt idx="378">
                  <c:v>9.3996128863719998E-7</c:v>
                </c:pt>
                <c:pt idx="379">
                  <c:v>9.3996128863719998E-7</c:v>
                </c:pt>
                <c:pt idx="380">
                  <c:v>9.3990698388420003E-7</c:v>
                </c:pt>
                <c:pt idx="381">
                  <c:v>9.3990698388420003E-7</c:v>
                </c:pt>
                <c:pt idx="382">
                  <c:v>9.3990698388420003E-7</c:v>
                </c:pt>
                <c:pt idx="383">
                  <c:v>9.3990698388420003E-7</c:v>
                </c:pt>
                <c:pt idx="384">
                  <c:v>9.3990698388420003E-7</c:v>
                </c:pt>
                <c:pt idx="385">
                  <c:v>9.3990698388420003E-7</c:v>
                </c:pt>
                <c:pt idx="386">
                  <c:v>9.3990698388420003E-7</c:v>
                </c:pt>
                <c:pt idx="387">
                  <c:v>9.3990698388420003E-7</c:v>
                </c:pt>
                <c:pt idx="388">
                  <c:v>9.3990698388420003E-7</c:v>
                </c:pt>
                <c:pt idx="389">
                  <c:v>9.3990698388420003E-7</c:v>
                </c:pt>
                <c:pt idx="390">
                  <c:v>9.3990698388420003E-7</c:v>
                </c:pt>
                <c:pt idx="391">
                  <c:v>9.3990698388420003E-7</c:v>
                </c:pt>
                <c:pt idx="392">
                  <c:v>9.3990698388420003E-7</c:v>
                </c:pt>
                <c:pt idx="393">
                  <c:v>9.3990698388420003E-7</c:v>
                </c:pt>
                <c:pt idx="394">
                  <c:v>9.3990698388420003E-7</c:v>
                </c:pt>
                <c:pt idx="395">
                  <c:v>9.3990698388420003E-7</c:v>
                </c:pt>
                <c:pt idx="396">
                  <c:v>9.3990698388420003E-7</c:v>
                </c:pt>
                <c:pt idx="397">
                  <c:v>9.3990698388400002E-7</c:v>
                </c:pt>
                <c:pt idx="398">
                  <c:v>9.3990698388440004E-7</c:v>
                </c:pt>
                <c:pt idx="399">
                  <c:v>9.3990698388429998E-7</c:v>
                </c:pt>
                <c:pt idx="400">
                  <c:v>9.3990698388420003E-7</c:v>
                </c:pt>
                <c:pt idx="401">
                  <c:v>9.3990698388420003E-7</c:v>
                </c:pt>
                <c:pt idx="402">
                  <c:v>9.3990698388420003E-7</c:v>
                </c:pt>
                <c:pt idx="403">
                  <c:v>9.3990698388420003E-7</c:v>
                </c:pt>
                <c:pt idx="404">
                  <c:v>9.3990698388420003E-7</c:v>
                </c:pt>
                <c:pt idx="405">
                  <c:v>9.3990698388420003E-7</c:v>
                </c:pt>
                <c:pt idx="406">
                  <c:v>9.3990698388420003E-7</c:v>
                </c:pt>
                <c:pt idx="407">
                  <c:v>9.3990698388420003E-7</c:v>
                </c:pt>
                <c:pt idx="408">
                  <c:v>9.3990698388420003E-7</c:v>
                </c:pt>
                <c:pt idx="409">
                  <c:v>9.3990698388420003E-7</c:v>
                </c:pt>
                <c:pt idx="410">
                  <c:v>9.3990698388420003E-7</c:v>
                </c:pt>
                <c:pt idx="411">
                  <c:v>9.3990698388429998E-7</c:v>
                </c:pt>
                <c:pt idx="412">
                  <c:v>9.3990698388409997E-7</c:v>
                </c:pt>
                <c:pt idx="413">
                  <c:v>9.3990698388420003E-7</c:v>
                </c:pt>
                <c:pt idx="414">
                  <c:v>9.3990698388420003E-7</c:v>
                </c:pt>
                <c:pt idx="415">
                  <c:v>9.3990698388440004E-7</c:v>
                </c:pt>
                <c:pt idx="416">
                  <c:v>9.3990698388409997E-7</c:v>
                </c:pt>
                <c:pt idx="417">
                  <c:v>9.3990698388420003E-7</c:v>
                </c:pt>
                <c:pt idx="418">
                  <c:v>9.3990698388420003E-7</c:v>
                </c:pt>
                <c:pt idx="419">
                  <c:v>9.3990698388420003E-7</c:v>
                </c:pt>
                <c:pt idx="420">
                  <c:v>9.3990698388420003E-7</c:v>
                </c:pt>
                <c:pt idx="421">
                  <c:v>9.3990698388420003E-7</c:v>
                </c:pt>
                <c:pt idx="422">
                  <c:v>9.3990698388420003E-7</c:v>
                </c:pt>
                <c:pt idx="423">
                  <c:v>9.3990698388420003E-7</c:v>
                </c:pt>
                <c:pt idx="424">
                  <c:v>9.3990698388420003E-7</c:v>
                </c:pt>
                <c:pt idx="425">
                  <c:v>9.3990698388420003E-7</c:v>
                </c:pt>
                <c:pt idx="426">
                  <c:v>9.3990698388420003E-7</c:v>
                </c:pt>
                <c:pt idx="427">
                  <c:v>9.3990698388420003E-7</c:v>
                </c:pt>
                <c:pt idx="428">
                  <c:v>9.3990698388420003E-7</c:v>
                </c:pt>
                <c:pt idx="429">
                  <c:v>9.3990698388420003E-7</c:v>
                </c:pt>
                <c:pt idx="430">
                  <c:v>9.3990698388420003E-7</c:v>
                </c:pt>
                <c:pt idx="431">
                  <c:v>9.3990698388420003E-7</c:v>
                </c:pt>
                <c:pt idx="432">
                  <c:v>9.3990698388420003E-7</c:v>
                </c:pt>
                <c:pt idx="433">
                  <c:v>9.3990698388420003E-7</c:v>
                </c:pt>
                <c:pt idx="434">
                  <c:v>9.3990698388420003E-7</c:v>
                </c:pt>
                <c:pt idx="435">
                  <c:v>9.3990698388420003E-7</c:v>
                </c:pt>
                <c:pt idx="436">
                  <c:v>9.3990698388420003E-7</c:v>
                </c:pt>
                <c:pt idx="437">
                  <c:v>9.3990698388420003E-7</c:v>
                </c:pt>
                <c:pt idx="438">
                  <c:v>9.3990698388420003E-7</c:v>
                </c:pt>
                <c:pt idx="439">
                  <c:v>9.3990698388420003E-7</c:v>
                </c:pt>
                <c:pt idx="440">
                  <c:v>9.3990698388420003E-7</c:v>
                </c:pt>
                <c:pt idx="441">
                  <c:v>9.3990698388420003E-7</c:v>
                </c:pt>
                <c:pt idx="442">
                  <c:v>9.3990698388420003E-7</c:v>
                </c:pt>
                <c:pt idx="443">
                  <c:v>9.3990698388420003E-7</c:v>
                </c:pt>
                <c:pt idx="444">
                  <c:v>9.3990698388420003E-7</c:v>
                </c:pt>
                <c:pt idx="445">
                  <c:v>9.3990698388420003E-7</c:v>
                </c:pt>
                <c:pt idx="446">
                  <c:v>9.3990698388420003E-7</c:v>
                </c:pt>
                <c:pt idx="447">
                  <c:v>9.3990698388420003E-7</c:v>
                </c:pt>
                <c:pt idx="448">
                  <c:v>9.3990698388420003E-7</c:v>
                </c:pt>
                <c:pt idx="449">
                  <c:v>9.3990698388420003E-7</c:v>
                </c:pt>
                <c:pt idx="450">
                  <c:v>9.3990698388420003E-7</c:v>
                </c:pt>
                <c:pt idx="451">
                  <c:v>9.3990698388420003E-7</c:v>
                </c:pt>
                <c:pt idx="452">
                  <c:v>9.3990698388420003E-7</c:v>
                </c:pt>
                <c:pt idx="453">
                  <c:v>9.3990698388420003E-7</c:v>
                </c:pt>
                <c:pt idx="454">
                  <c:v>9.3990698388420003E-7</c:v>
                </c:pt>
                <c:pt idx="455">
                  <c:v>9.3990698388420003E-7</c:v>
                </c:pt>
                <c:pt idx="456">
                  <c:v>9.3990698388420003E-7</c:v>
                </c:pt>
                <c:pt idx="457">
                  <c:v>9.3990698388420003E-7</c:v>
                </c:pt>
                <c:pt idx="458">
                  <c:v>9.3990698388420003E-7</c:v>
                </c:pt>
                <c:pt idx="459">
                  <c:v>9.3990698388420003E-7</c:v>
                </c:pt>
                <c:pt idx="460">
                  <c:v>9.3990698388420003E-7</c:v>
                </c:pt>
                <c:pt idx="461">
                  <c:v>9.3990698388420003E-7</c:v>
                </c:pt>
                <c:pt idx="462">
                  <c:v>9.3990698388420003E-7</c:v>
                </c:pt>
                <c:pt idx="463">
                  <c:v>9.3990698388420003E-7</c:v>
                </c:pt>
                <c:pt idx="464">
                  <c:v>9.3990698388420003E-7</c:v>
                </c:pt>
                <c:pt idx="465">
                  <c:v>9.3990698388420003E-7</c:v>
                </c:pt>
                <c:pt idx="466">
                  <c:v>9.3990698388420003E-7</c:v>
                </c:pt>
                <c:pt idx="467">
                  <c:v>9.3990698388420003E-7</c:v>
                </c:pt>
                <c:pt idx="468">
                  <c:v>9.3990698388420003E-7</c:v>
                </c:pt>
                <c:pt idx="469">
                  <c:v>9.3990698388420003E-7</c:v>
                </c:pt>
                <c:pt idx="470">
                  <c:v>9.3990698388420003E-7</c:v>
                </c:pt>
                <c:pt idx="471">
                  <c:v>9.3990698388420003E-7</c:v>
                </c:pt>
                <c:pt idx="472">
                  <c:v>9.3990698388420003E-7</c:v>
                </c:pt>
                <c:pt idx="473">
                  <c:v>9.3990698388420003E-7</c:v>
                </c:pt>
                <c:pt idx="474">
                  <c:v>9.3990698388420003E-7</c:v>
                </c:pt>
                <c:pt idx="475">
                  <c:v>9.3990698388420003E-7</c:v>
                </c:pt>
                <c:pt idx="476">
                  <c:v>9.3990698388420003E-7</c:v>
                </c:pt>
                <c:pt idx="477">
                  <c:v>9.3990698388420003E-7</c:v>
                </c:pt>
                <c:pt idx="478">
                  <c:v>9.3990698388420003E-7</c:v>
                </c:pt>
                <c:pt idx="479">
                  <c:v>9.3990698388420003E-7</c:v>
                </c:pt>
                <c:pt idx="480">
                  <c:v>9.3990698388420003E-7</c:v>
                </c:pt>
                <c:pt idx="481">
                  <c:v>9.3990698388420003E-7</c:v>
                </c:pt>
                <c:pt idx="482">
                  <c:v>9.3990698388420003E-7</c:v>
                </c:pt>
                <c:pt idx="483">
                  <c:v>9.3990698388420003E-7</c:v>
                </c:pt>
                <c:pt idx="484">
                  <c:v>9.3990698388420003E-7</c:v>
                </c:pt>
                <c:pt idx="485">
                  <c:v>9.3990698388420003E-7</c:v>
                </c:pt>
                <c:pt idx="486">
                  <c:v>9.3990698388420003E-7</c:v>
                </c:pt>
                <c:pt idx="487">
                  <c:v>9.3990698388420003E-7</c:v>
                </c:pt>
                <c:pt idx="488">
                  <c:v>9.3990698388420003E-7</c:v>
                </c:pt>
                <c:pt idx="489">
                  <c:v>9.3990698388420003E-7</c:v>
                </c:pt>
                <c:pt idx="490">
                  <c:v>9.3990698388420003E-7</c:v>
                </c:pt>
                <c:pt idx="491">
                  <c:v>9.3990698388420003E-7</c:v>
                </c:pt>
                <c:pt idx="492">
                  <c:v>9.3990698388420003E-7</c:v>
                </c:pt>
                <c:pt idx="493">
                  <c:v>9.3990698388420003E-7</c:v>
                </c:pt>
                <c:pt idx="494">
                  <c:v>9.3990698388420003E-7</c:v>
                </c:pt>
                <c:pt idx="495">
                  <c:v>9.3990698388420003E-7</c:v>
                </c:pt>
                <c:pt idx="496">
                  <c:v>9.3990698388420003E-7</c:v>
                </c:pt>
                <c:pt idx="497">
                  <c:v>9.3990698388420003E-7</c:v>
                </c:pt>
                <c:pt idx="498">
                  <c:v>9.3990698388420003E-7</c:v>
                </c:pt>
                <c:pt idx="499">
                  <c:v>9.3990698388420003E-7</c:v>
                </c:pt>
                <c:pt idx="500">
                  <c:v>9.3990698388420003E-7</c:v>
                </c:pt>
                <c:pt idx="501">
                  <c:v>9.3990698388420003E-7</c:v>
                </c:pt>
                <c:pt idx="502">
                  <c:v>9.3990698388420003E-7</c:v>
                </c:pt>
                <c:pt idx="503">
                  <c:v>9.3990698388420003E-7</c:v>
                </c:pt>
                <c:pt idx="504">
                  <c:v>9.3990698388420003E-7</c:v>
                </c:pt>
                <c:pt idx="505">
                  <c:v>9.3990698388420003E-7</c:v>
                </c:pt>
                <c:pt idx="506">
                  <c:v>9.3990698388420003E-7</c:v>
                </c:pt>
                <c:pt idx="507">
                  <c:v>9.3990698388420003E-7</c:v>
                </c:pt>
                <c:pt idx="508">
                  <c:v>9.3990698388420003E-7</c:v>
                </c:pt>
                <c:pt idx="509">
                  <c:v>9.3990698388420003E-7</c:v>
                </c:pt>
                <c:pt idx="510">
                  <c:v>9.3990698388420003E-7</c:v>
                </c:pt>
                <c:pt idx="511">
                  <c:v>9.3990698388420003E-7</c:v>
                </c:pt>
                <c:pt idx="512">
                  <c:v>9.3990698388420003E-7</c:v>
                </c:pt>
                <c:pt idx="513">
                  <c:v>9.3990698388420003E-7</c:v>
                </c:pt>
                <c:pt idx="514">
                  <c:v>9.3990698388420003E-7</c:v>
                </c:pt>
                <c:pt idx="515">
                  <c:v>9.3990698388420003E-7</c:v>
                </c:pt>
                <c:pt idx="516">
                  <c:v>9.3990698388420003E-7</c:v>
                </c:pt>
                <c:pt idx="517">
                  <c:v>9.3990698388420003E-7</c:v>
                </c:pt>
                <c:pt idx="518">
                  <c:v>9.3990698388420003E-7</c:v>
                </c:pt>
                <c:pt idx="519">
                  <c:v>9.3990698388420003E-7</c:v>
                </c:pt>
                <c:pt idx="520">
                  <c:v>9.3990698388420003E-7</c:v>
                </c:pt>
                <c:pt idx="521">
                  <c:v>9.3990698388420003E-7</c:v>
                </c:pt>
                <c:pt idx="522">
                  <c:v>9.3990698388420003E-7</c:v>
                </c:pt>
                <c:pt idx="523">
                  <c:v>9.3990698388429998E-7</c:v>
                </c:pt>
                <c:pt idx="524">
                  <c:v>9.3990698388409997E-7</c:v>
                </c:pt>
                <c:pt idx="525">
                  <c:v>9.3990698388429998E-7</c:v>
                </c:pt>
                <c:pt idx="526">
                  <c:v>9.3990698388409997E-7</c:v>
                </c:pt>
                <c:pt idx="527">
                  <c:v>9.3990698388420003E-7</c:v>
                </c:pt>
                <c:pt idx="528">
                  <c:v>9.3990698388420003E-7</c:v>
                </c:pt>
                <c:pt idx="529">
                  <c:v>9.3990698388420003E-7</c:v>
                </c:pt>
                <c:pt idx="530">
                  <c:v>9.3990698388420003E-7</c:v>
                </c:pt>
                <c:pt idx="531">
                  <c:v>9.3990698388420003E-7</c:v>
                </c:pt>
                <c:pt idx="532">
                  <c:v>9.3990698388420003E-7</c:v>
                </c:pt>
                <c:pt idx="533">
                  <c:v>9.3990698388420003E-7</c:v>
                </c:pt>
                <c:pt idx="534">
                  <c:v>9.3990698388420003E-7</c:v>
                </c:pt>
                <c:pt idx="535">
                  <c:v>9.3990698388420003E-7</c:v>
                </c:pt>
                <c:pt idx="536">
                  <c:v>9.3990698388420003E-7</c:v>
                </c:pt>
                <c:pt idx="537">
                  <c:v>9.3990698388420003E-7</c:v>
                </c:pt>
                <c:pt idx="538">
                  <c:v>9.3990698388420003E-7</c:v>
                </c:pt>
                <c:pt idx="539">
                  <c:v>9.3990698388420003E-7</c:v>
                </c:pt>
                <c:pt idx="540">
                  <c:v>9.3990698388420003E-7</c:v>
                </c:pt>
                <c:pt idx="541">
                  <c:v>9.3990698388420003E-7</c:v>
                </c:pt>
                <c:pt idx="542">
                  <c:v>9.3990698388420003E-7</c:v>
                </c:pt>
                <c:pt idx="543">
                  <c:v>9.3990698388420003E-7</c:v>
                </c:pt>
                <c:pt idx="544">
                  <c:v>9.3990698388420003E-7</c:v>
                </c:pt>
                <c:pt idx="545">
                  <c:v>9.3990698388420003E-7</c:v>
                </c:pt>
                <c:pt idx="546">
                  <c:v>9.3990698388420003E-7</c:v>
                </c:pt>
                <c:pt idx="547">
                  <c:v>9.3990698388420003E-7</c:v>
                </c:pt>
                <c:pt idx="548">
                  <c:v>9.3990698388420003E-7</c:v>
                </c:pt>
                <c:pt idx="549">
                  <c:v>9.3990698388420003E-7</c:v>
                </c:pt>
                <c:pt idx="550">
                  <c:v>9.3990698388420003E-7</c:v>
                </c:pt>
                <c:pt idx="551">
                  <c:v>9.3990698388420003E-7</c:v>
                </c:pt>
                <c:pt idx="552">
                  <c:v>9.3990698388420003E-7</c:v>
                </c:pt>
                <c:pt idx="553">
                  <c:v>9.3990698388420003E-7</c:v>
                </c:pt>
                <c:pt idx="554">
                  <c:v>9.3990698388420003E-7</c:v>
                </c:pt>
                <c:pt idx="555">
                  <c:v>9.3990698388420003E-7</c:v>
                </c:pt>
                <c:pt idx="556">
                  <c:v>9.3990698388420003E-7</c:v>
                </c:pt>
                <c:pt idx="557">
                  <c:v>9.3990698388420003E-7</c:v>
                </c:pt>
                <c:pt idx="558">
                  <c:v>9.3990698388420003E-7</c:v>
                </c:pt>
                <c:pt idx="559">
                  <c:v>9.3990698388420003E-7</c:v>
                </c:pt>
                <c:pt idx="560">
                  <c:v>9.3990698388420003E-7</c:v>
                </c:pt>
                <c:pt idx="561">
                  <c:v>9.3990698388420003E-7</c:v>
                </c:pt>
                <c:pt idx="562">
                  <c:v>9.3990698388420003E-7</c:v>
                </c:pt>
                <c:pt idx="563">
                  <c:v>9.3990698388420003E-7</c:v>
                </c:pt>
                <c:pt idx="564">
                  <c:v>9.3990698388420003E-7</c:v>
                </c:pt>
                <c:pt idx="565">
                  <c:v>9.3990698388420003E-7</c:v>
                </c:pt>
                <c:pt idx="566">
                  <c:v>9.3990698388420003E-7</c:v>
                </c:pt>
                <c:pt idx="567">
                  <c:v>9.3990698388420003E-7</c:v>
                </c:pt>
                <c:pt idx="568">
                  <c:v>9.3990698388420003E-7</c:v>
                </c:pt>
                <c:pt idx="569">
                  <c:v>9.3990698388420003E-7</c:v>
                </c:pt>
                <c:pt idx="570">
                  <c:v>9.3990698388420003E-7</c:v>
                </c:pt>
                <c:pt idx="571">
                  <c:v>9.3990698388420003E-7</c:v>
                </c:pt>
                <c:pt idx="572">
                  <c:v>9.3990698388420003E-7</c:v>
                </c:pt>
                <c:pt idx="573">
                  <c:v>9.3990698388420003E-7</c:v>
                </c:pt>
                <c:pt idx="574">
                  <c:v>9.3990698388420003E-7</c:v>
                </c:pt>
                <c:pt idx="575">
                  <c:v>9.3990698388420003E-7</c:v>
                </c:pt>
                <c:pt idx="576">
                  <c:v>9.3990698388420003E-7</c:v>
                </c:pt>
                <c:pt idx="577">
                  <c:v>9.3990698388420003E-7</c:v>
                </c:pt>
                <c:pt idx="578">
                  <c:v>9.3990698388420003E-7</c:v>
                </c:pt>
                <c:pt idx="579">
                  <c:v>9.3990698388420003E-7</c:v>
                </c:pt>
                <c:pt idx="580">
                  <c:v>9.3990698388420003E-7</c:v>
                </c:pt>
                <c:pt idx="581">
                  <c:v>9.3990698388420003E-7</c:v>
                </c:pt>
                <c:pt idx="582">
                  <c:v>9.3990698388420003E-7</c:v>
                </c:pt>
                <c:pt idx="583">
                  <c:v>9.3990698388420003E-7</c:v>
                </c:pt>
                <c:pt idx="584">
                  <c:v>9.3990698388420003E-7</c:v>
                </c:pt>
                <c:pt idx="585">
                  <c:v>9.3990698388420003E-7</c:v>
                </c:pt>
                <c:pt idx="586">
                  <c:v>9.3990698388420003E-7</c:v>
                </c:pt>
                <c:pt idx="587">
                  <c:v>9.3990698388420003E-7</c:v>
                </c:pt>
                <c:pt idx="588">
                  <c:v>9.3990698388420003E-7</c:v>
                </c:pt>
                <c:pt idx="589">
                  <c:v>9.3990698388420003E-7</c:v>
                </c:pt>
                <c:pt idx="590">
                  <c:v>9.3990698388420003E-7</c:v>
                </c:pt>
                <c:pt idx="591">
                  <c:v>9.3990698388420003E-7</c:v>
                </c:pt>
                <c:pt idx="592">
                  <c:v>9.3990698388420003E-7</c:v>
                </c:pt>
                <c:pt idx="593">
                  <c:v>9.3990698388420003E-7</c:v>
                </c:pt>
                <c:pt idx="594">
                  <c:v>9.3990698388420003E-7</c:v>
                </c:pt>
                <c:pt idx="595">
                  <c:v>9.3990698388420003E-7</c:v>
                </c:pt>
                <c:pt idx="596">
                  <c:v>9.3990698388420003E-7</c:v>
                </c:pt>
                <c:pt idx="597">
                  <c:v>9.3990698388420003E-7</c:v>
                </c:pt>
                <c:pt idx="598">
                  <c:v>9.3990698388420003E-7</c:v>
                </c:pt>
                <c:pt idx="599">
                  <c:v>9.3990698388420003E-7</c:v>
                </c:pt>
                <c:pt idx="600">
                  <c:v>9.3990698388420003E-7</c:v>
                </c:pt>
                <c:pt idx="601">
                  <c:v>9.3990698388420003E-7</c:v>
                </c:pt>
                <c:pt idx="602">
                  <c:v>9.3990698388420003E-7</c:v>
                </c:pt>
                <c:pt idx="603">
                  <c:v>9.3990698388420003E-7</c:v>
                </c:pt>
                <c:pt idx="604">
                  <c:v>9.3990698388420003E-7</c:v>
                </c:pt>
                <c:pt idx="605">
                  <c:v>9.3990698388420003E-7</c:v>
                </c:pt>
                <c:pt idx="606">
                  <c:v>9.3990698388420003E-7</c:v>
                </c:pt>
                <c:pt idx="607">
                  <c:v>9.3990698388420003E-7</c:v>
                </c:pt>
                <c:pt idx="608">
                  <c:v>9.3990698388420003E-7</c:v>
                </c:pt>
                <c:pt idx="609">
                  <c:v>9.3990698388420003E-7</c:v>
                </c:pt>
                <c:pt idx="610">
                  <c:v>9.3990698388420003E-7</c:v>
                </c:pt>
                <c:pt idx="611">
                  <c:v>9.3990698388420003E-7</c:v>
                </c:pt>
                <c:pt idx="612">
                  <c:v>9.3990698388420003E-7</c:v>
                </c:pt>
                <c:pt idx="613">
                  <c:v>9.3990698388420003E-7</c:v>
                </c:pt>
                <c:pt idx="614">
                  <c:v>9.3990698388420003E-7</c:v>
                </c:pt>
                <c:pt idx="615">
                  <c:v>9.3990698388420003E-7</c:v>
                </c:pt>
                <c:pt idx="616">
                  <c:v>9.3990698388420003E-7</c:v>
                </c:pt>
                <c:pt idx="617">
                  <c:v>9.3990698388420003E-7</c:v>
                </c:pt>
                <c:pt idx="618">
                  <c:v>9.3990698388420003E-7</c:v>
                </c:pt>
                <c:pt idx="619">
                  <c:v>9.3990698388420003E-7</c:v>
                </c:pt>
                <c:pt idx="620">
                  <c:v>9.3990698388420003E-7</c:v>
                </c:pt>
                <c:pt idx="621">
                  <c:v>9.3990698388420003E-7</c:v>
                </c:pt>
                <c:pt idx="622">
                  <c:v>9.3990698388420003E-7</c:v>
                </c:pt>
                <c:pt idx="623">
                  <c:v>9.3990698388420003E-7</c:v>
                </c:pt>
                <c:pt idx="624">
                  <c:v>9.3990698388420003E-7</c:v>
                </c:pt>
                <c:pt idx="625">
                  <c:v>9.3990698388420003E-7</c:v>
                </c:pt>
                <c:pt idx="626">
                  <c:v>9.3990698388420003E-7</c:v>
                </c:pt>
                <c:pt idx="627">
                  <c:v>9.3990698388420003E-7</c:v>
                </c:pt>
                <c:pt idx="628">
                  <c:v>9.3990698388420003E-7</c:v>
                </c:pt>
                <c:pt idx="629">
                  <c:v>9.3990698388420003E-7</c:v>
                </c:pt>
                <c:pt idx="630">
                  <c:v>9.3990698388420003E-7</c:v>
                </c:pt>
                <c:pt idx="631">
                  <c:v>9.3990698388420003E-7</c:v>
                </c:pt>
                <c:pt idx="632">
                  <c:v>9.3990698388420003E-7</c:v>
                </c:pt>
                <c:pt idx="633">
                  <c:v>9.3990698388420003E-7</c:v>
                </c:pt>
                <c:pt idx="634">
                  <c:v>9.3990698388420003E-7</c:v>
                </c:pt>
                <c:pt idx="635">
                  <c:v>9.3990698388420003E-7</c:v>
                </c:pt>
                <c:pt idx="636">
                  <c:v>9.3990698388420003E-7</c:v>
                </c:pt>
                <c:pt idx="637">
                  <c:v>9.3990698388420003E-7</c:v>
                </c:pt>
                <c:pt idx="638">
                  <c:v>9.3990698388420003E-7</c:v>
                </c:pt>
                <c:pt idx="639">
                  <c:v>9.3990698388420003E-7</c:v>
                </c:pt>
                <c:pt idx="640">
                  <c:v>9.3990698388420003E-7</c:v>
                </c:pt>
                <c:pt idx="641">
                  <c:v>9.3990698388420003E-7</c:v>
                </c:pt>
                <c:pt idx="642">
                  <c:v>9.3990698388420003E-7</c:v>
                </c:pt>
                <c:pt idx="643">
                  <c:v>9.3990698388420003E-7</c:v>
                </c:pt>
                <c:pt idx="644">
                  <c:v>9.3990698388420003E-7</c:v>
                </c:pt>
                <c:pt idx="645">
                  <c:v>9.3990698388420003E-7</c:v>
                </c:pt>
                <c:pt idx="646">
                  <c:v>9.3990698388420003E-7</c:v>
                </c:pt>
                <c:pt idx="647">
                  <c:v>9.3990698388420003E-7</c:v>
                </c:pt>
                <c:pt idx="648">
                  <c:v>9.3990698388420003E-7</c:v>
                </c:pt>
                <c:pt idx="649">
                  <c:v>9.3990698388420003E-7</c:v>
                </c:pt>
                <c:pt idx="650">
                  <c:v>9.3990698388420003E-7</c:v>
                </c:pt>
                <c:pt idx="651">
                  <c:v>9.3990698388420003E-7</c:v>
                </c:pt>
                <c:pt idx="652">
                  <c:v>9.3990698388420003E-7</c:v>
                </c:pt>
                <c:pt idx="653">
                  <c:v>9.3990698388420003E-7</c:v>
                </c:pt>
                <c:pt idx="654">
                  <c:v>9.3990698388420003E-7</c:v>
                </c:pt>
                <c:pt idx="655">
                  <c:v>9.3990698388420003E-7</c:v>
                </c:pt>
                <c:pt idx="656">
                  <c:v>9.3990698388420003E-7</c:v>
                </c:pt>
                <c:pt idx="657">
                  <c:v>9.3990698388420003E-7</c:v>
                </c:pt>
                <c:pt idx="658">
                  <c:v>9.3990698388420003E-7</c:v>
                </c:pt>
                <c:pt idx="659">
                  <c:v>9.3990698388420003E-7</c:v>
                </c:pt>
                <c:pt idx="660">
                  <c:v>9.3990698388420003E-7</c:v>
                </c:pt>
                <c:pt idx="661">
                  <c:v>9.3990698388420003E-7</c:v>
                </c:pt>
                <c:pt idx="662">
                  <c:v>9.3990698388420003E-7</c:v>
                </c:pt>
                <c:pt idx="663">
                  <c:v>9.3990698388420003E-7</c:v>
                </c:pt>
                <c:pt idx="664">
                  <c:v>9.3990698388420003E-7</c:v>
                </c:pt>
                <c:pt idx="665">
                  <c:v>9.3990698388420003E-7</c:v>
                </c:pt>
                <c:pt idx="666">
                  <c:v>9.3990698388420003E-7</c:v>
                </c:pt>
                <c:pt idx="667">
                  <c:v>9.3990698388420003E-7</c:v>
                </c:pt>
                <c:pt idx="668">
                  <c:v>9.3990698388420003E-7</c:v>
                </c:pt>
                <c:pt idx="669">
                  <c:v>9.3990698388420003E-7</c:v>
                </c:pt>
                <c:pt idx="670">
                  <c:v>9.3990698388420003E-7</c:v>
                </c:pt>
                <c:pt idx="671">
                  <c:v>9.3990698388420003E-7</c:v>
                </c:pt>
                <c:pt idx="672">
                  <c:v>9.3990698388420003E-7</c:v>
                </c:pt>
                <c:pt idx="673">
                  <c:v>9.3990698388420003E-7</c:v>
                </c:pt>
                <c:pt idx="674">
                  <c:v>9.3990698388420003E-7</c:v>
                </c:pt>
                <c:pt idx="675">
                  <c:v>9.3990698388420003E-7</c:v>
                </c:pt>
                <c:pt idx="676">
                  <c:v>9.3990698388420003E-7</c:v>
                </c:pt>
                <c:pt idx="677">
                  <c:v>9.3990698388420003E-7</c:v>
                </c:pt>
                <c:pt idx="678">
                  <c:v>9.3990698388420003E-7</c:v>
                </c:pt>
                <c:pt idx="679">
                  <c:v>9.3990698388420003E-7</c:v>
                </c:pt>
                <c:pt idx="680">
                  <c:v>9.3990698388420003E-7</c:v>
                </c:pt>
                <c:pt idx="681">
                  <c:v>9.3990698388420003E-7</c:v>
                </c:pt>
                <c:pt idx="682">
                  <c:v>9.3990698388420003E-7</c:v>
                </c:pt>
                <c:pt idx="683">
                  <c:v>9.3990698388420003E-7</c:v>
                </c:pt>
                <c:pt idx="684">
                  <c:v>9.3990698388420003E-7</c:v>
                </c:pt>
                <c:pt idx="685">
                  <c:v>9.3990698388420003E-7</c:v>
                </c:pt>
                <c:pt idx="686">
                  <c:v>9.3990698388420003E-7</c:v>
                </c:pt>
                <c:pt idx="687">
                  <c:v>9.3990698388420003E-7</c:v>
                </c:pt>
                <c:pt idx="688">
                  <c:v>9.3990698388420003E-7</c:v>
                </c:pt>
                <c:pt idx="689">
                  <c:v>9.3990698388420003E-7</c:v>
                </c:pt>
                <c:pt idx="690">
                  <c:v>9.3990698388420003E-7</c:v>
                </c:pt>
                <c:pt idx="691">
                  <c:v>9.3990698388420003E-7</c:v>
                </c:pt>
                <c:pt idx="692">
                  <c:v>9.3990698388420003E-7</c:v>
                </c:pt>
                <c:pt idx="693">
                  <c:v>9.3990698388420003E-7</c:v>
                </c:pt>
                <c:pt idx="694">
                  <c:v>9.3990698388420003E-7</c:v>
                </c:pt>
                <c:pt idx="695">
                  <c:v>9.3990698388420003E-7</c:v>
                </c:pt>
                <c:pt idx="696">
                  <c:v>9.3990698388420003E-7</c:v>
                </c:pt>
                <c:pt idx="697">
                  <c:v>9.3990698388420003E-7</c:v>
                </c:pt>
                <c:pt idx="698">
                  <c:v>9.3990698388420003E-7</c:v>
                </c:pt>
                <c:pt idx="699">
                  <c:v>9.3990698388420003E-7</c:v>
                </c:pt>
                <c:pt idx="700">
                  <c:v>9.3990698388420003E-7</c:v>
                </c:pt>
                <c:pt idx="701">
                  <c:v>9.3990698388420003E-7</c:v>
                </c:pt>
                <c:pt idx="702">
                  <c:v>9.3990698388420003E-7</c:v>
                </c:pt>
                <c:pt idx="703">
                  <c:v>9.3990698388420003E-7</c:v>
                </c:pt>
                <c:pt idx="704">
                  <c:v>9.3990698388420003E-7</c:v>
                </c:pt>
                <c:pt idx="705">
                  <c:v>9.3990698388420003E-7</c:v>
                </c:pt>
                <c:pt idx="706">
                  <c:v>9.3990698388420003E-7</c:v>
                </c:pt>
                <c:pt idx="707">
                  <c:v>9.3990698388420003E-7</c:v>
                </c:pt>
                <c:pt idx="708">
                  <c:v>9.3990698388420003E-7</c:v>
                </c:pt>
                <c:pt idx="709">
                  <c:v>9.3990698388420003E-7</c:v>
                </c:pt>
                <c:pt idx="710">
                  <c:v>9.3990698388420003E-7</c:v>
                </c:pt>
                <c:pt idx="711">
                  <c:v>9.3990698388420003E-7</c:v>
                </c:pt>
                <c:pt idx="712">
                  <c:v>9.3990698388420003E-7</c:v>
                </c:pt>
                <c:pt idx="713">
                  <c:v>9.3990698388420003E-7</c:v>
                </c:pt>
                <c:pt idx="714">
                  <c:v>9.3990698388420003E-7</c:v>
                </c:pt>
                <c:pt idx="715">
                  <c:v>9.3990698388420003E-7</c:v>
                </c:pt>
                <c:pt idx="716">
                  <c:v>9.3990698388420003E-7</c:v>
                </c:pt>
                <c:pt idx="717">
                  <c:v>9.3990698388420003E-7</c:v>
                </c:pt>
                <c:pt idx="718">
                  <c:v>9.3990698388420003E-7</c:v>
                </c:pt>
                <c:pt idx="719">
                  <c:v>9.3990698388420003E-7</c:v>
                </c:pt>
                <c:pt idx="720">
                  <c:v>9.3990698388420003E-7</c:v>
                </c:pt>
                <c:pt idx="721">
                  <c:v>9.3990698388420003E-7</c:v>
                </c:pt>
                <c:pt idx="722">
                  <c:v>9.3990698388420003E-7</c:v>
                </c:pt>
                <c:pt idx="723">
                  <c:v>9.3990698388420003E-7</c:v>
                </c:pt>
                <c:pt idx="724">
                  <c:v>9.3990698388420003E-7</c:v>
                </c:pt>
                <c:pt idx="725">
                  <c:v>9.3990698388420003E-7</c:v>
                </c:pt>
                <c:pt idx="726">
                  <c:v>9.3990698388420003E-7</c:v>
                </c:pt>
                <c:pt idx="727">
                  <c:v>9.3990698388420003E-7</c:v>
                </c:pt>
                <c:pt idx="728">
                  <c:v>9.3990698388420003E-7</c:v>
                </c:pt>
                <c:pt idx="729">
                  <c:v>9.3990698388420003E-7</c:v>
                </c:pt>
                <c:pt idx="730">
                  <c:v>9.3990698388420003E-7</c:v>
                </c:pt>
                <c:pt idx="731">
                  <c:v>9.3990698388420003E-7</c:v>
                </c:pt>
                <c:pt idx="732">
                  <c:v>9.3990698388420003E-7</c:v>
                </c:pt>
                <c:pt idx="733">
                  <c:v>9.3990698388420003E-7</c:v>
                </c:pt>
                <c:pt idx="734">
                  <c:v>9.3990698388420003E-7</c:v>
                </c:pt>
                <c:pt idx="735">
                  <c:v>9.3990698388420003E-7</c:v>
                </c:pt>
                <c:pt idx="736">
                  <c:v>9.3990698388420003E-7</c:v>
                </c:pt>
                <c:pt idx="737">
                  <c:v>9.3990698388420003E-7</c:v>
                </c:pt>
                <c:pt idx="738">
                  <c:v>9.3990698388420003E-7</c:v>
                </c:pt>
                <c:pt idx="739">
                  <c:v>9.3990698388420003E-7</c:v>
                </c:pt>
                <c:pt idx="740">
                  <c:v>9.3990698388420003E-7</c:v>
                </c:pt>
                <c:pt idx="741">
                  <c:v>9.3990698388420003E-7</c:v>
                </c:pt>
                <c:pt idx="742">
                  <c:v>9.3990698388420003E-7</c:v>
                </c:pt>
                <c:pt idx="743">
                  <c:v>9.3990698388420003E-7</c:v>
                </c:pt>
                <c:pt idx="744">
                  <c:v>9.3990698388420003E-7</c:v>
                </c:pt>
                <c:pt idx="745">
                  <c:v>9.3990698388420003E-7</c:v>
                </c:pt>
                <c:pt idx="746">
                  <c:v>9.3990698388420003E-7</c:v>
                </c:pt>
                <c:pt idx="747">
                  <c:v>9.3990698388420003E-7</c:v>
                </c:pt>
                <c:pt idx="748">
                  <c:v>9.3990698388420003E-7</c:v>
                </c:pt>
                <c:pt idx="749">
                  <c:v>9.3990698388420003E-7</c:v>
                </c:pt>
                <c:pt idx="750">
                  <c:v>9.3990698388420003E-7</c:v>
                </c:pt>
                <c:pt idx="751">
                  <c:v>9.3990698388420003E-7</c:v>
                </c:pt>
                <c:pt idx="752">
                  <c:v>9.3990698388420003E-7</c:v>
                </c:pt>
                <c:pt idx="753">
                  <c:v>9.3990698388420003E-7</c:v>
                </c:pt>
                <c:pt idx="754">
                  <c:v>9.3990698388420003E-7</c:v>
                </c:pt>
                <c:pt idx="755">
                  <c:v>9.3990698388420003E-7</c:v>
                </c:pt>
                <c:pt idx="756">
                  <c:v>9.3990698388420003E-7</c:v>
                </c:pt>
                <c:pt idx="757">
                  <c:v>9.3990698388420003E-7</c:v>
                </c:pt>
                <c:pt idx="758">
                  <c:v>9.3990698388420003E-7</c:v>
                </c:pt>
                <c:pt idx="759">
                  <c:v>9.3990698388420003E-7</c:v>
                </c:pt>
                <c:pt idx="760">
                  <c:v>9.3990698388420003E-7</c:v>
                </c:pt>
                <c:pt idx="761">
                  <c:v>9.3990698388420003E-7</c:v>
                </c:pt>
                <c:pt idx="762">
                  <c:v>9.3990698388420003E-7</c:v>
                </c:pt>
                <c:pt idx="763">
                  <c:v>9.3990698388420003E-7</c:v>
                </c:pt>
                <c:pt idx="764">
                  <c:v>9.3990698388420003E-7</c:v>
                </c:pt>
                <c:pt idx="765">
                  <c:v>9.3990698388420003E-7</c:v>
                </c:pt>
                <c:pt idx="766">
                  <c:v>9.3990698388420003E-7</c:v>
                </c:pt>
                <c:pt idx="767">
                  <c:v>9.3990698388420003E-7</c:v>
                </c:pt>
                <c:pt idx="768">
                  <c:v>9.3990698388420003E-7</c:v>
                </c:pt>
                <c:pt idx="769">
                  <c:v>9.3990698388420003E-7</c:v>
                </c:pt>
                <c:pt idx="770">
                  <c:v>9.3990698388420003E-7</c:v>
                </c:pt>
                <c:pt idx="771">
                  <c:v>9.3990698388420003E-7</c:v>
                </c:pt>
                <c:pt idx="772">
                  <c:v>9.3990698388420003E-7</c:v>
                </c:pt>
                <c:pt idx="773">
                  <c:v>9.3990698388420003E-7</c:v>
                </c:pt>
                <c:pt idx="774">
                  <c:v>9.3990698388420003E-7</c:v>
                </c:pt>
                <c:pt idx="775">
                  <c:v>9.3990698388420003E-7</c:v>
                </c:pt>
                <c:pt idx="776">
                  <c:v>9.3990698388420003E-7</c:v>
                </c:pt>
                <c:pt idx="777">
                  <c:v>9.3990698388420003E-7</c:v>
                </c:pt>
                <c:pt idx="778">
                  <c:v>9.3990698388420003E-7</c:v>
                </c:pt>
                <c:pt idx="779">
                  <c:v>9.3990698388420003E-7</c:v>
                </c:pt>
                <c:pt idx="780">
                  <c:v>9.3990698388420003E-7</c:v>
                </c:pt>
                <c:pt idx="781">
                  <c:v>9.3990698388420003E-7</c:v>
                </c:pt>
                <c:pt idx="782">
                  <c:v>9.3990698388420003E-7</c:v>
                </c:pt>
                <c:pt idx="783">
                  <c:v>9.3990698388420003E-7</c:v>
                </c:pt>
                <c:pt idx="784">
                  <c:v>9.3990698388420003E-7</c:v>
                </c:pt>
                <c:pt idx="785">
                  <c:v>9.3990698388420003E-7</c:v>
                </c:pt>
                <c:pt idx="786">
                  <c:v>9.3990698388420003E-7</c:v>
                </c:pt>
                <c:pt idx="787">
                  <c:v>9.3990698388420003E-7</c:v>
                </c:pt>
                <c:pt idx="788">
                  <c:v>9.3990698388420003E-7</c:v>
                </c:pt>
                <c:pt idx="789">
                  <c:v>9.3990698388420003E-7</c:v>
                </c:pt>
                <c:pt idx="790">
                  <c:v>9.3990698388420003E-7</c:v>
                </c:pt>
                <c:pt idx="791">
                  <c:v>9.3990698388420003E-7</c:v>
                </c:pt>
                <c:pt idx="792">
                  <c:v>9.3990698388420003E-7</c:v>
                </c:pt>
                <c:pt idx="793">
                  <c:v>9.3990698388420003E-7</c:v>
                </c:pt>
                <c:pt idx="794">
                  <c:v>9.3990698388420003E-7</c:v>
                </c:pt>
                <c:pt idx="795">
                  <c:v>9.3990698388420003E-7</c:v>
                </c:pt>
                <c:pt idx="796">
                  <c:v>9.3990698388420003E-7</c:v>
                </c:pt>
                <c:pt idx="797">
                  <c:v>9.3990698388420003E-7</c:v>
                </c:pt>
                <c:pt idx="798">
                  <c:v>9.3990698388420003E-7</c:v>
                </c:pt>
                <c:pt idx="799">
                  <c:v>9.3990698388420003E-7</c:v>
                </c:pt>
                <c:pt idx="800">
                  <c:v>9.3990698388420003E-7</c:v>
                </c:pt>
                <c:pt idx="801">
                  <c:v>9.3990698388420003E-7</c:v>
                </c:pt>
                <c:pt idx="802">
                  <c:v>9.3990698388420003E-7</c:v>
                </c:pt>
                <c:pt idx="803">
                  <c:v>9.3990698388420003E-7</c:v>
                </c:pt>
                <c:pt idx="804">
                  <c:v>9.3990698388420003E-7</c:v>
                </c:pt>
                <c:pt idx="805">
                  <c:v>9.3990698388420003E-7</c:v>
                </c:pt>
                <c:pt idx="806">
                  <c:v>9.3990698388420003E-7</c:v>
                </c:pt>
                <c:pt idx="807">
                  <c:v>9.3990698388420003E-7</c:v>
                </c:pt>
                <c:pt idx="808">
                  <c:v>9.3990698388420003E-7</c:v>
                </c:pt>
                <c:pt idx="809">
                  <c:v>9.3990698388420003E-7</c:v>
                </c:pt>
                <c:pt idx="810">
                  <c:v>9.3990698388420003E-7</c:v>
                </c:pt>
                <c:pt idx="811">
                  <c:v>9.3990698388420003E-7</c:v>
                </c:pt>
                <c:pt idx="812">
                  <c:v>9.3990698388420003E-7</c:v>
                </c:pt>
                <c:pt idx="813">
                  <c:v>9.3990698388420003E-7</c:v>
                </c:pt>
                <c:pt idx="814">
                  <c:v>9.3990698388420003E-7</c:v>
                </c:pt>
                <c:pt idx="815">
                  <c:v>9.3990698388420003E-7</c:v>
                </c:pt>
                <c:pt idx="816">
                  <c:v>9.3990698388420003E-7</c:v>
                </c:pt>
                <c:pt idx="817">
                  <c:v>9.3990698388420003E-7</c:v>
                </c:pt>
                <c:pt idx="818">
                  <c:v>9.3990698388420003E-7</c:v>
                </c:pt>
                <c:pt idx="819">
                  <c:v>9.3990698388420003E-7</c:v>
                </c:pt>
                <c:pt idx="820">
                  <c:v>9.3990698388420003E-7</c:v>
                </c:pt>
                <c:pt idx="821">
                  <c:v>9.3990698388420003E-7</c:v>
                </c:pt>
                <c:pt idx="822">
                  <c:v>9.3990698388420003E-7</c:v>
                </c:pt>
                <c:pt idx="823">
                  <c:v>9.3990698388420003E-7</c:v>
                </c:pt>
                <c:pt idx="824">
                  <c:v>9.3990698388420003E-7</c:v>
                </c:pt>
                <c:pt idx="825">
                  <c:v>9.3990698388420003E-7</c:v>
                </c:pt>
                <c:pt idx="826">
                  <c:v>9.3990698388420003E-7</c:v>
                </c:pt>
                <c:pt idx="827">
                  <c:v>9.3990698388420003E-7</c:v>
                </c:pt>
                <c:pt idx="828">
                  <c:v>9.3990698388420003E-7</c:v>
                </c:pt>
                <c:pt idx="829">
                  <c:v>9.3990698388420003E-7</c:v>
                </c:pt>
                <c:pt idx="830">
                  <c:v>9.3990698388420003E-7</c:v>
                </c:pt>
                <c:pt idx="831">
                  <c:v>9.3990698388420003E-7</c:v>
                </c:pt>
                <c:pt idx="832">
                  <c:v>9.3990698388420003E-7</c:v>
                </c:pt>
                <c:pt idx="833">
                  <c:v>9.3990698388420003E-7</c:v>
                </c:pt>
                <c:pt idx="834">
                  <c:v>9.3990698388420003E-7</c:v>
                </c:pt>
                <c:pt idx="835">
                  <c:v>9.3990698388420003E-7</c:v>
                </c:pt>
                <c:pt idx="836">
                  <c:v>9.3990698388420003E-7</c:v>
                </c:pt>
                <c:pt idx="837">
                  <c:v>9.3990698388420003E-7</c:v>
                </c:pt>
                <c:pt idx="838">
                  <c:v>9.3990698388420003E-7</c:v>
                </c:pt>
                <c:pt idx="839">
                  <c:v>9.3990698388420003E-7</c:v>
                </c:pt>
                <c:pt idx="840">
                  <c:v>9.3990698388420003E-7</c:v>
                </c:pt>
                <c:pt idx="841">
                  <c:v>9.3990698388420003E-7</c:v>
                </c:pt>
                <c:pt idx="842">
                  <c:v>9.3990698388420003E-7</c:v>
                </c:pt>
                <c:pt idx="843">
                  <c:v>9.3990698388420003E-7</c:v>
                </c:pt>
                <c:pt idx="844">
                  <c:v>9.3990698388420003E-7</c:v>
                </c:pt>
                <c:pt idx="845">
                  <c:v>9.3990698388420003E-7</c:v>
                </c:pt>
                <c:pt idx="846">
                  <c:v>9.3990698388420003E-7</c:v>
                </c:pt>
                <c:pt idx="847">
                  <c:v>9.3990698388420003E-7</c:v>
                </c:pt>
                <c:pt idx="848">
                  <c:v>9.3990698388420003E-7</c:v>
                </c:pt>
                <c:pt idx="849">
                  <c:v>9.3990698388420003E-7</c:v>
                </c:pt>
                <c:pt idx="850">
                  <c:v>9.3990698388420003E-7</c:v>
                </c:pt>
                <c:pt idx="851">
                  <c:v>9.3990698388420003E-7</c:v>
                </c:pt>
                <c:pt idx="852">
                  <c:v>9.3990698388420003E-7</c:v>
                </c:pt>
                <c:pt idx="853">
                  <c:v>9.3990698388420003E-7</c:v>
                </c:pt>
                <c:pt idx="854">
                  <c:v>9.3990698388420003E-7</c:v>
                </c:pt>
                <c:pt idx="855">
                  <c:v>9.3990698388420003E-7</c:v>
                </c:pt>
                <c:pt idx="856">
                  <c:v>9.3990698388420003E-7</c:v>
                </c:pt>
                <c:pt idx="857">
                  <c:v>9.3990698388420003E-7</c:v>
                </c:pt>
                <c:pt idx="858">
                  <c:v>9.3990698388420003E-7</c:v>
                </c:pt>
                <c:pt idx="859">
                  <c:v>9.3990698388420003E-7</c:v>
                </c:pt>
                <c:pt idx="860">
                  <c:v>9.3990698388420003E-7</c:v>
                </c:pt>
                <c:pt idx="861">
                  <c:v>9.3990698388420003E-7</c:v>
                </c:pt>
                <c:pt idx="862">
                  <c:v>9.3990698388420003E-7</c:v>
                </c:pt>
                <c:pt idx="863">
                  <c:v>9.3990698388420003E-7</c:v>
                </c:pt>
                <c:pt idx="864">
                  <c:v>9.3990698388420003E-7</c:v>
                </c:pt>
                <c:pt idx="865">
                  <c:v>9.3990698388420003E-7</c:v>
                </c:pt>
                <c:pt idx="866">
                  <c:v>9.3990698388420003E-7</c:v>
                </c:pt>
                <c:pt idx="867">
                  <c:v>9.3990698388420003E-7</c:v>
                </c:pt>
                <c:pt idx="868">
                  <c:v>9.3990698388420003E-7</c:v>
                </c:pt>
                <c:pt idx="869">
                  <c:v>9.3990698388420003E-7</c:v>
                </c:pt>
                <c:pt idx="870">
                  <c:v>9.3990698388420003E-7</c:v>
                </c:pt>
                <c:pt idx="871">
                  <c:v>9.3990698388420003E-7</c:v>
                </c:pt>
                <c:pt idx="872">
                  <c:v>9.3990698388420003E-7</c:v>
                </c:pt>
                <c:pt idx="873">
                  <c:v>9.3990698388420003E-7</c:v>
                </c:pt>
                <c:pt idx="874">
                  <c:v>9.3990698388420003E-7</c:v>
                </c:pt>
                <c:pt idx="875">
                  <c:v>9.3990698388420003E-7</c:v>
                </c:pt>
                <c:pt idx="876">
                  <c:v>9.3990698388420003E-7</c:v>
                </c:pt>
                <c:pt idx="877">
                  <c:v>9.3990698388420003E-7</c:v>
                </c:pt>
                <c:pt idx="878">
                  <c:v>9.3990698388420003E-7</c:v>
                </c:pt>
                <c:pt idx="879">
                  <c:v>9.3990698388420003E-7</c:v>
                </c:pt>
                <c:pt idx="880">
                  <c:v>9.3990698388420003E-7</c:v>
                </c:pt>
                <c:pt idx="881">
                  <c:v>9.3990698388420003E-7</c:v>
                </c:pt>
                <c:pt idx="882">
                  <c:v>9.3990698388420003E-7</c:v>
                </c:pt>
                <c:pt idx="883">
                  <c:v>9.3990698388420003E-7</c:v>
                </c:pt>
                <c:pt idx="884">
                  <c:v>9.3990698388420003E-7</c:v>
                </c:pt>
                <c:pt idx="885">
                  <c:v>9.3990698388420003E-7</c:v>
                </c:pt>
                <c:pt idx="886">
                  <c:v>9.3990698388420003E-7</c:v>
                </c:pt>
                <c:pt idx="887">
                  <c:v>9.3990698388420003E-7</c:v>
                </c:pt>
                <c:pt idx="888">
                  <c:v>9.3990698388420003E-7</c:v>
                </c:pt>
                <c:pt idx="889">
                  <c:v>9.3990698388420003E-7</c:v>
                </c:pt>
                <c:pt idx="890">
                  <c:v>9.3990698388420003E-7</c:v>
                </c:pt>
                <c:pt idx="891">
                  <c:v>9.3990698388420003E-7</c:v>
                </c:pt>
                <c:pt idx="892">
                  <c:v>9.3990698388420003E-7</c:v>
                </c:pt>
                <c:pt idx="893">
                  <c:v>9.3990698388420003E-7</c:v>
                </c:pt>
                <c:pt idx="894">
                  <c:v>9.3990698388420003E-7</c:v>
                </c:pt>
                <c:pt idx="895">
                  <c:v>9.3990698388420003E-7</c:v>
                </c:pt>
                <c:pt idx="896">
                  <c:v>9.3990698388420003E-7</c:v>
                </c:pt>
                <c:pt idx="897">
                  <c:v>9.3990698388420003E-7</c:v>
                </c:pt>
                <c:pt idx="898">
                  <c:v>9.3990698388420003E-7</c:v>
                </c:pt>
                <c:pt idx="899">
                  <c:v>9.3990698388420003E-7</c:v>
                </c:pt>
                <c:pt idx="900">
                  <c:v>9.3990698388420003E-7</c:v>
                </c:pt>
                <c:pt idx="901">
                  <c:v>9.3990698388420003E-7</c:v>
                </c:pt>
                <c:pt idx="902">
                  <c:v>9.3990698388420003E-7</c:v>
                </c:pt>
                <c:pt idx="903">
                  <c:v>9.3990698388420003E-7</c:v>
                </c:pt>
                <c:pt idx="904">
                  <c:v>9.3990698388420003E-7</c:v>
                </c:pt>
                <c:pt idx="905">
                  <c:v>9.3990698388420003E-7</c:v>
                </c:pt>
                <c:pt idx="906">
                  <c:v>9.3990698388420003E-7</c:v>
                </c:pt>
                <c:pt idx="907">
                  <c:v>9.3990698388420003E-7</c:v>
                </c:pt>
                <c:pt idx="908">
                  <c:v>9.3990698388420003E-7</c:v>
                </c:pt>
                <c:pt idx="909">
                  <c:v>9.3990698388420003E-7</c:v>
                </c:pt>
                <c:pt idx="910">
                  <c:v>9.3990698388420003E-7</c:v>
                </c:pt>
                <c:pt idx="911">
                  <c:v>9.3990698388420003E-7</c:v>
                </c:pt>
                <c:pt idx="912">
                  <c:v>9.3990698388420003E-7</c:v>
                </c:pt>
                <c:pt idx="913">
                  <c:v>9.3990698388420003E-7</c:v>
                </c:pt>
                <c:pt idx="914">
                  <c:v>9.3990698388420003E-7</c:v>
                </c:pt>
                <c:pt idx="915">
                  <c:v>9.3990698388420003E-7</c:v>
                </c:pt>
                <c:pt idx="916">
                  <c:v>9.3990698388420003E-7</c:v>
                </c:pt>
                <c:pt idx="917">
                  <c:v>9.3990698388420003E-7</c:v>
                </c:pt>
                <c:pt idx="918">
                  <c:v>9.3990698388420003E-7</c:v>
                </c:pt>
                <c:pt idx="919">
                  <c:v>9.3990698388420003E-7</c:v>
                </c:pt>
                <c:pt idx="920">
                  <c:v>9.3990698388420003E-7</c:v>
                </c:pt>
                <c:pt idx="921">
                  <c:v>9.3990698388420003E-7</c:v>
                </c:pt>
                <c:pt idx="922">
                  <c:v>9.3990698388420003E-7</c:v>
                </c:pt>
                <c:pt idx="923">
                  <c:v>9.3990698388420003E-7</c:v>
                </c:pt>
                <c:pt idx="924">
                  <c:v>9.3990698388420003E-7</c:v>
                </c:pt>
                <c:pt idx="925">
                  <c:v>9.3990698388420003E-7</c:v>
                </c:pt>
                <c:pt idx="926">
                  <c:v>9.3990698388420003E-7</c:v>
                </c:pt>
                <c:pt idx="927">
                  <c:v>9.3990698388420003E-7</c:v>
                </c:pt>
                <c:pt idx="928">
                  <c:v>9.3990698388420003E-7</c:v>
                </c:pt>
                <c:pt idx="929">
                  <c:v>9.3990698388420003E-7</c:v>
                </c:pt>
                <c:pt idx="930">
                  <c:v>9.3990698388420003E-7</c:v>
                </c:pt>
                <c:pt idx="931">
                  <c:v>9.3990698388420003E-7</c:v>
                </c:pt>
                <c:pt idx="932">
                  <c:v>9.3990698388420003E-7</c:v>
                </c:pt>
                <c:pt idx="933">
                  <c:v>9.3990698388420003E-7</c:v>
                </c:pt>
                <c:pt idx="934">
                  <c:v>9.3990698388420003E-7</c:v>
                </c:pt>
                <c:pt idx="935">
                  <c:v>9.3990698388420003E-7</c:v>
                </c:pt>
                <c:pt idx="936">
                  <c:v>9.3990698388420003E-7</c:v>
                </c:pt>
                <c:pt idx="937">
                  <c:v>9.3990698388420003E-7</c:v>
                </c:pt>
                <c:pt idx="938">
                  <c:v>9.3990698388420003E-7</c:v>
                </c:pt>
                <c:pt idx="939">
                  <c:v>9.3990698388420003E-7</c:v>
                </c:pt>
                <c:pt idx="940">
                  <c:v>9.3990698388420003E-7</c:v>
                </c:pt>
                <c:pt idx="941">
                  <c:v>9.3990698388420003E-7</c:v>
                </c:pt>
                <c:pt idx="942">
                  <c:v>9.3990698388420003E-7</c:v>
                </c:pt>
                <c:pt idx="943">
                  <c:v>9.3990698388420003E-7</c:v>
                </c:pt>
                <c:pt idx="944">
                  <c:v>9.3990698388420003E-7</c:v>
                </c:pt>
                <c:pt idx="945">
                  <c:v>9.3990698388420003E-7</c:v>
                </c:pt>
                <c:pt idx="946">
                  <c:v>9.3990698388420003E-7</c:v>
                </c:pt>
                <c:pt idx="947">
                  <c:v>9.3990698388420003E-7</c:v>
                </c:pt>
                <c:pt idx="948">
                  <c:v>9.3990698388420003E-7</c:v>
                </c:pt>
                <c:pt idx="949">
                  <c:v>9.3990698388420003E-7</c:v>
                </c:pt>
                <c:pt idx="950">
                  <c:v>9.3990698388420003E-7</c:v>
                </c:pt>
                <c:pt idx="951">
                  <c:v>9.3990698388420003E-7</c:v>
                </c:pt>
                <c:pt idx="952">
                  <c:v>9.3990698388420003E-7</c:v>
                </c:pt>
                <c:pt idx="953">
                  <c:v>9.3990698388420003E-7</c:v>
                </c:pt>
                <c:pt idx="954">
                  <c:v>9.3990698388420003E-7</c:v>
                </c:pt>
                <c:pt idx="955">
                  <c:v>9.3990698388420003E-7</c:v>
                </c:pt>
                <c:pt idx="956">
                  <c:v>9.3990698388420003E-7</c:v>
                </c:pt>
                <c:pt idx="957">
                  <c:v>9.3990698388420003E-7</c:v>
                </c:pt>
                <c:pt idx="958">
                  <c:v>9.3990698388420003E-7</c:v>
                </c:pt>
                <c:pt idx="959">
                  <c:v>9.3990698388420003E-7</c:v>
                </c:pt>
                <c:pt idx="960">
                  <c:v>9.3990698388420003E-7</c:v>
                </c:pt>
                <c:pt idx="961">
                  <c:v>9.3990698388420003E-7</c:v>
                </c:pt>
                <c:pt idx="962">
                  <c:v>9.3990698388420003E-7</c:v>
                </c:pt>
                <c:pt idx="963">
                  <c:v>9.3990698388420003E-7</c:v>
                </c:pt>
                <c:pt idx="964">
                  <c:v>9.3990698388420003E-7</c:v>
                </c:pt>
                <c:pt idx="965">
                  <c:v>9.3990698388420003E-7</c:v>
                </c:pt>
                <c:pt idx="966">
                  <c:v>9.3990698388420003E-7</c:v>
                </c:pt>
                <c:pt idx="967">
                  <c:v>9.3990698388420003E-7</c:v>
                </c:pt>
                <c:pt idx="968">
                  <c:v>9.3990698388420003E-7</c:v>
                </c:pt>
                <c:pt idx="969">
                  <c:v>9.3990698388420003E-7</c:v>
                </c:pt>
                <c:pt idx="970">
                  <c:v>9.3990698388420003E-7</c:v>
                </c:pt>
                <c:pt idx="971">
                  <c:v>9.3990698388420003E-7</c:v>
                </c:pt>
                <c:pt idx="972">
                  <c:v>9.3990698388420003E-7</c:v>
                </c:pt>
                <c:pt idx="973">
                  <c:v>9.3990698388420003E-7</c:v>
                </c:pt>
                <c:pt idx="974">
                  <c:v>9.3990698388420003E-7</c:v>
                </c:pt>
                <c:pt idx="975">
                  <c:v>9.3990698388420003E-7</c:v>
                </c:pt>
                <c:pt idx="976">
                  <c:v>9.3990698388420003E-7</c:v>
                </c:pt>
                <c:pt idx="977">
                  <c:v>9.3990698388420003E-7</c:v>
                </c:pt>
                <c:pt idx="978">
                  <c:v>9.3990698388420003E-7</c:v>
                </c:pt>
                <c:pt idx="979">
                  <c:v>9.3990698388420003E-7</c:v>
                </c:pt>
                <c:pt idx="980">
                  <c:v>9.3990698388420003E-7</c:v>
                </c:pt>
                <c:pt idx="981">
                  <c:v>9.3990698388420003E-7</c:v>
                </c:pt>
                <c:pt idx="982">
                  <c:v>9.3990698388420003E-7</c:v>
                </c:pt>
                <c:pt idx="983">
                  <c:v>9.3990698388420003E-7</c:v>
                </c:pt>
                <c:pt idx="984">
                  <c:v>9.3990698388420003E-7</c:v>
                </c:pt>
                <c:pt idx="985">
                  <c:v>9.3990698388420003E-7</c:v>
                </c:pt>
                <c:pt idx="986">
                  <c:v>9.3990698388420003E-7</c:v>
                </c:pt>
                <c:pt idx="987">
                  <c:v>9.3990698388420003E-7</c:v>
                </c:pt>
                <c:pt idx="988">
                  <c:v>9.3990698388420003E-7</c:v>
                </c:pt>
                <c:pt idx="989">
                  <c:v>9.3990698388420003E-7</c:v>
                </c:pt>
                <c:pt idx="990">
                  <c:v>9.3990698388420003E-7</c:v>
                </c:pt>
                <c:pt idx="991">
                  <c:v>9.3990698388420003E-7</c:v>
                </c:pt>
                <c:pt idx="992">
                  <c:v>9.3990698388420003E-7</c:v>
                </c:pt>
                <c:pt idx="993">
                  <c:v>9.3990698388420003E-7</c:v>
                </c:pt>
                <c:pt idx="994">
                  <c:v>9.3990698388420003E-7</c:v>
                </c:pt>
                <c:pt idx="995">
                  <c:v>9.3990698388420003E-7</c:v>
                </c:pt>
                <c:pt idx="996">
                  <c:v>9.3990698388420003E-7</c:v>
                </c:pt>
                <c:pt idx="997">
                  <c:v>9.3990698388420003E-7</c:v>
                </c:pt>
                <c:pt idx="998">
                  <c:v>9.3990698388420003E-7</c:v>
                </c:pt>
                <c:pt idx="999">
                  <c:v>9.3990698388420003E-7</c:v>
                </c:pt>
                <c:pt idx="1000">
                  <c:v>9.3990698388420003E-7</c:v>
                </c:pt>
                <c:pt idx="1001">
                  <c:v>9.3990698388420003E-7</c:v>
                </c:pt>
                <c:pt idx="1002">
                  <c:v>9.3990698388420003E-7</c:v>
                </c:pt>
                <c:pt idx="1003">
                  <c:v>9.3990698388420003E-7</c:v>
                </c:pt>
                <c:pt idx="1004">
                  <c:v>9.3990698388420003E-7</c:v>
                </c:pt>
                <c:pt idx="1005">
                  <c:v>9.3990698388420003E-7</c:v>
                </c:pt>
                <c:pt idx="1006">
                  <c:v>9.3990698388420003E-7</c:v>
                </c:pt>
                <c:pt idx="1007">
                  <c:v>9.3990698388420003E-7</c:v>
                </c:pt>
                <c:pt idx="1008">
                  <c:v>9.3990698388429998E-7</c:v>
                </c:pt>
                <c:pt idx="1009">
                  <c:v>9.5489595699889992E-7</c:v>
                </c:pt>
                <c:pt idx="1010">
                  <c:v>1.008936886553E-6</c:v>
                </c:pt>
                <c:pt idx="1011">
                  <c:v>1.1540123788240001E-6</c:v>
                </c:pt>
                <c:pt idx="1012">
                  <c:v>1.370109360604E-6</c:v>
                </c:pt>
                <c:pt idx="1013">
                  <c:v>1.664796543788E-6</c:v>
                </c:pt>
                <c:pt idx="1014">
                  <c:v>1.8556958415220001E-6</c:v>
                </c:pt>
                <c:pt idx="1015">
                  <c:v>2.1271204866630001E-6</c:v>
                </c:pt>
                <c:pt idx="1016">
                  <c:v>2.4873546309550001E-6</c:v>
                </c:pt>
                <c:pt idx="1017">
                  <c:v>2.451472739252E-6</c:v>
                </c:pt>
                <c:pt idx="1018">
                  <c:v>2.4002093721850001E-6</c:v>
                </c:pt>
                <c:pt idx="1019">
                  <c:v>2.3101461774650001E-6</c:v>
                </c:pt>
                <c:pt idx="1020">
                  <c:v>2.0852880161940001E-6</c:v>
                </c:pt>
                <c:pt idx="1021">
                  <c:v>1.9234261783410002E-6</c:v>
                </c:pt>
                <c:pt idx="1022">
                  <c:v>1.7245045036250001E-6</c:v>
                </c:pt>
                <c:pt idx="1023">
                  <c:v>1.6192138815129999E-6</c:v>
                </c:pt>
                <c:pt idx="1024">
                  <c:v>1.432699107462E-6</c:v>
                </c:pt>
                <c:pt idx="1025">
                  <c:v>1.213222928412E-6</c:v>
                </c:pt>
                <c:pt idx="1026">
                  <c:v>1.106652818683E-6</c:v>
                </c:pt>
                <c:pt idx="1027">
                  <c:v>1.010203475192E-6</c:v>
                </c:pt>
                <c:pt idx="1028">
                  <c:v>8.5275221154760001E-7</c:v>
                </c:pt>
                <c:pt idx="1029">
                  <c:v>5.833309459248E-7</c:v>
                </c:pt>
                <c:pt idx="1030">
                  <c:v>2.6502764770520001E-7</c:v>
                </c:pt>
                <c:pt idx="1031">
                  <c:v>5.3449950052600001E-8</c:v>
                </c:pt>
                <c:pt idx="1032">
                  <c:v>2.4510046033820001E-8</c:v>
                </c:pt>
                <c:pt idx="1033">
                  <c:v>1.1557894717860001E-7</c:v>
                </c:pt>
                <c:pt idx="1034">
                  <c:v>1.985074274407E-7</c:v>
                </c:pt>
                <c:pt idx="1035">
                  <c:v>2.1348829697339999E-7</c:v>
                </c:pt>
                <c:pt idx="1036">
                  <c:v>2.3457901646939999E-7</c:v>
                </c:pt>
                <c:pt idx="1037">
                  <c:v>2.6756278009370002E-7</c:v>
                </c:pt>
                <c:pt idx="1038">
                  <c:v>3.0814225726569998E-7</c:v>
                </c:pt>
                <c:pt idx="1039">
                  <c:v>3.4252538344400002E-7</c:v>
                </c:pt>
                <c:pt idx="1040">
                  <c:v>3.4037036341390002E-7</c:v>
                </c:pt>
                <c:pt idx="1041">
                  <c:v>3.2403568434530002E-7</c:v>
                </c:pt>
                <c:pt idx="1042">
                  <c:v>3.1471813141610001E-7</c:v>
                </c:pt>
                <c:pt idx="1043">
                  <c:v>3.0960777963090002E-7</c:v>
                </c:pt>
                <c:pt idx="1044">
                  <c:v>3.0625519059520001E-7</c:v>
                </c:pt>
                <c:pt idx="1045">
                  <c:v>3.0403723296530001E-7</c:v>
                </c:pt>
                <c:pt idx="1046">
                  <c:v>3.0257562374289999E-7</c:v>
                </c:pt>
                <c:pt idx="1047">
                  <c:v>3.0155203032909999E-7</c:v>
                </c:pt>
                <c:pt idx="1048">
                  <c:v>3.0086574189100002E-7</c:v>
                </c:pt>
                <c:pt idx="1049">
                  <c:v>3.0038739603729998E-7</c:v>
                </c:pt>
                <c:pt idx="1050">
                  <c:v>3.0005372997459999E-7</c:v>
                </c:pt>
                <c:pt idx="1051">
                  <c:v>2.9981914037490001E-7</c:v>
                </c:pt>
                <c:pt idx="1052">
                  <c:v>2.9965119155219999E-7</c:v>
                </c:pt>
                <c:pt idx="1053">
                  <c:v>2.9953613979989998E-7</c:v>
                </c:pt>
                <c:pt idx="1054">
                  <c:v>2.9945493444420001E-7</c:v>
                </c:pt>
                <c:pt idx="1055">
                  <c:v>2.9939768194299998E-7</c:v>
                </c:pt>
                <c:pt idx="1056">
                  <c:v>2.993572250041E-7</c:v>
                </c:pt>
                <c:pt idx="1057">
                  <c:v>2.99099580478E-7</c:v>
                </c:pt>
                <c:pt idx="1058">
                  <c:v>2.9935333038499998E-7</c:v>
                </c:pt>
                <c:pt idx="1059">
                  <c:v>2.9926427941709999E-7</c:v>
                </c:pt>
                <c:pt idx="1060">
                  <c:v>2.9926427941709999E-7</c:v>
                </c:pt>
                <c:pt idx="1061">
                  <c:v>2.9926427941709999E-7</c:v>
                </c:pt>
                <c:pt idx="1062">
                  <c:v>2.9926427941709999E-7</c:v>
                </c:pt>
                <c:pt idx="1063">
                  <c:v>2.9926427941709999E-7</c:v>
                </c:pt>
                <c:pt idx="1064">
                  <c:v>2.9926427941709999E-7</c:v>
                </c:pt>
                <c:pt idx="1065">
                  <c:v>2.9926427941709999E-7</c:v>
                </c:pt>
                <c:pt idx="1066">
                  <c:v>2.9926427941709999E-7</c:v>
                </c:pt>
                <c:pt idx="1067">
                  <c:v>2.9926427941709999E-7</c:v>
                </c:pt>
                <c:pt idx="1068">
                  <c:v>2.9926427941709999E-7</c:v>
                </c:pt>
                <c:pt idx="1069">
                  <c:v>2.9926427941709999E-7</c:v>
                </c:pt>
                <c:pt idx="1070">
                  <c:v>2.9926427941709999E-7</c:v>
                </c:pt>
                <c:pt idx="1071">
                  <c:v>2.9926427941709999E-7</c:v>
                </c:pt>
                <c:pt idx="1072">
                  <c:v>2.9926427941709999E-7</c:v>
                </c:pt>
                <c:pt idx="1073">
                  <c:v>2.9926427941709999E-7</c:v>
                </c:pt>
                <c:pt idx="1074">
                  <c:v>2.9926427941709999E-7</c:v>
                </c:pt>
                <c:pt idx="1075">
                  <c:v>2.9926427941709999E-7</c:v>
                </c:pt>
                <c:pt idx="1076">
                  <c:v>2.9926427941709999E-7</c:v>
                </c:pt>
                <c:pt idx="1077">
                  <c:v>2.9926427941709999E-7</c:v>
                </c:pt>
                <c:pt idx="1078">
                  <c:v>2.9926427941709999E-7</c:v>
                </c:pt>
                <c:pt idx="1079">
                  <c:v>2.9926427941709999E-7</c:v>
                </c:pt>
                <c:pt idx="1080">
                  <c:v>2.9926427941709999E-7</c:v>
                </c:pt>
                <c:pt idx="1081">
                  <c:v>2.9926427941709999E-7</c:v>
                </c:pt>
                <c:pt idx="1082">
                  <c:v>2.9926427941709999E-7</c:v>
                </c:pt>
                <c:pt idx="1083">
                  <c:v>2.9926427941709999E-7</c:v>
                </c:pt>
                <c:pt idx="1084">
                  <c:v>2.9926427941709999E-7</c:v>
                </c:pt>
                <c:pt idx="1085">
                  <c:v>2.9926427941709999E-7</c:v>
                </c:pt>
                <c:pt idx="1086">
                  <c:v>2.9926427941709999E-7</c:v>
                </c:pt>
                <c:pt idx="1087">
                  <c:v>2.9926427941709999E-7</c:v>
                </c:pt>
                <c:pt idx="1088">
                  <c:v>2.9926427941709999E-7</c:v>
                </c:pt>
                <c:pt idx="1089">
                  <c:v>2.9926427941709999E-7</c:v>
                </c:pt>
                <c:pt idx="1090">
                  <c:v>2.9926427941709999E-7</c:v>
                </c:pt>
                <c:pt idx="1091">
                  <c:v>2.9926427941709999E-7</c:v>
                </c:pt>
                <c:pt idx="1092">
                  <c:v>2.9926427941709999E-7</c:v>
                </c:pt>
                <c:pt idx="1093">
                  <c:v>2.9926427941709999E-7</c:v>
                </c:pt>
                <c:pt idx="1094">
                  <c:v>2.9926427941709999E-7</c:v>
                </c:pt>
                <c:pt idx="1095">
                  <c:v>2.9926427941709999E-7</c:v>
                </c:pt>
                <c:pt idx="1096">
                  <c:v>2.9926427941709999E-7</c:v>
                </c:pt>
                <c:pt idx="1097">
                  <c:v>2.9926427941709999E-7</c:v>
                </c:pt>
                <c:pt idx="1098">
                  <c:v>2.9926427941709999E-7</c:v>
                </c:pt>
                <c:pt idx="1099">
                  <c:v>2.9926427941709999E-7</c:v>
                </c:pt>
                <c:pt idx="1100">
                  <c:v>2.9926427941709999E-7</c:v>
                </c:pt>
                <c:pt idx="1101">
                  <c:v>2.9926427941709999E-7</c:v>
                </c:pt>
                <c:pt idx="1102">
                  <c:v>2.9926427941709999E-7</c:v>
                </c:pt>
                <c:pt idx="1103">
                  <c:v>2.9926427941709999E-7</c:v>
                </c:pt>
                <c:pt idx="1104">
                  <c:v>2.9926427941709999E-7</c:v>
                </c:pt>
                <c:pt idx="1105">
                  <c:v>2.9926427941709999E-7</c:v>
                </c:pt>
                <c:pt idx="1106">
                  <c:v>2.9926427941709999E-7</c:v>
                </c:pt>
                <c:pt idx="1107">
                  <c:v>2.9926427941709999E-7</c:v>
                </c:pt>
                <c:pt idx="1108">
                  <c:v>2.9926427941709999E-7</c:v>
                </c:pt>
                <c:pt idx="1109">
                  <c:v>2.9926427941709999E-7</c:v>
                </c:pt>
                <c:pt idx="1110">
                  <c:v>2.9926427941709999E-7</c:v>
                </c:pt>
                <c:pt idx="1111">
                  <c:v>2.9926427941709999E-7</c:v>
                </c:pt>
                <c:pt idx="1112">
                  <c:v>2.9926427941709999E-7</c:v>
                </c:pt>
                <c:pt idx="1113">
                  <c:v>2.9926427941709999E-7</c:v>
                </c:pt>
                <c:pt idx="1114">
                  <c:v>2.9926427941709999E-7</c:v>
                </c:pt>
                <c:pt idx="1115">
                  <c:v>2.9926427941709999E-7</c:v>
                </c:pt>
                <c:pt idx="1116">
                  <c:v>2.9926427941709999E-7</c:v>
                </c:pt>
                <c:pt idx="1117">
                  <c:v>2.9926427941709999E-7</c:v>
                </c:pt>
                <c:pt idx="1118">
                  <c:v>2.9948916080199998E-7</c:v>
                </c:pt>
                <c:pt idx="1119">
                  <c:v>2.9838452812000002E-7</c:v>
                </c:pt>
                <c:pt idx="1120">
                  <c:v>2.9838803527870002E-7</c:v>
                </c:pt>
                <c:pt idx="1121">
                  <c:v>2.9651858741200002E-7</c:v>
                </c:pt>
                <c:pt idx="1122">
                  <c:v>2.9363547350730001E-7</c:v>
                </c:pt>
                <c:pt idx="1123">
                  <c:v>2.8826420693380001E-7</c:v>
                </c:pt>
                <c:pt idx="1124">
                  <c:v>2.8481454728370002E-7</c:v>
                </c:pt>
                <c:pt idx="1125">
                  <c:v>2.8343879795909999E-7</c:v>
                </c:pt>
                <c:pt idx="1126">
                  <c:v>2.8203106840090001E-7</c:v>
                </c:pt>
                <c:pt idx="1127">
                  <c:v>2.8123977862820001E-7</c:v>
                </c:pt>
                <c:pt idx="1128">
                  <c:v>2.80963327706E-7</c:v>
                </c:pt>
                <c:pt idx="1129">
                  <c:v>2.8097619757109999E-7</c:v>
                </c:pt>
                <c:pt idx="1130">
                  <c:v>2.8088251617380002E-7</c:v>
                </c:pt>
                <c:pt idx="1131">
                  <c:v>2.8078248597399997E-7</c:v>
                </c:pt>
                <c:pt idx="1132">
                  <c:v>2.8122563892069998E-7</c:v>
                </c:pt>
                <c:pt idx="1133">
                  <c:v>2.8137426507069998E-7</c:v>
                </c:pt>
                <c:pt idx="1134">
                  <c:v>2.8123319382229998E-7</c:v>
                </c:pt>
                <c:pt idx="1135">
                  <c:v>2.8173952403200001E-7</c:v>
                </c:pt>
                <c:pt idx="1136">
                  <c:v>2.823437250961E-7</c:v>
                </c:pt>
                <c:pt idx="1137">
                  <c:v>2.8284410654780001E-7</c:v>
                </c:pt>
                <c:pt idx="1138">
                  <c:v>2.8341698768920001E-7</c:v>
                </c:pt>
                <c:pt idx="1139">
                  <c:v>2.847251468667E-7</c:v>
                </c:pt>
                <c:pt idx="1140">
                  <c:v>2.8651876048609998E-7</c:v>
                </c:pt>
                <c:pt idx="1141">
                  <c:v>2.9059819296950002E-7</c:v>
                </c:pt>
                <c:pt idx="1142">
                  <c:v>2.9679206270440003E-7</c:v>
                </c:pt>
                <c:pt idx="1143">
                  <c:v>3.0455353802469999E-7</c:v>
                </c:pt>
                <c:pt idx="1144">
                  <c:v>3.1394209482490002E-7</c:v>
                </c:pt>
                <c:pt idx="1145">
                  <c:v>3.2178718564160001E-7</c:v>
                </c:pt>
                <c:pt idx="1146">
                  <c:v>3.4406552197929999E-7</c:v>
                </c:pt>
                <c:pt idx="1147">
                  <c:v>3.6302675499570001E-7</c:v>
                </c:pt>
                <c:pt idx="1148">
                  <c:v>3.7341296700249999E-7</c:v>
                </c:pt>
                <c:pt idx="1149">
                  <c:v>3.599857444587E-7</c:v>
                </c:pt>
                <c:pt idx="1150">
                  <c:v>3.0529777080199999E-7</c:v>
                </c:pt>
                <c:pt idx="1151">
                  <c:v>2.354295252152E-7</c:v>
                </c:pt>
                <c:pt idx="1152">
                  <c:v>1.8484229103589999E-7</c:v>
                </c:pt>
                <c:pt idx="1153">
                  <c:v>1.6988758627550001E-7</c:v>
                </c:pt>
                <c:pt idx="1154">
                  <c:v>1.8550345281630001E-7</c:v>
                </c:pt>
                <c:pt idx="1155">
                  <c:v>2.3144654934419999E-7</c:v>
                </c:pt>
                <c:pt idx="1156">
                  <c:v>2.5984773483179999E-7</c:v>
                </c:pt>
                <c:pt idx="1157">
                  <c:v>2.9539003501589999E-7</c:v>
                </c:pt>
                <c:pt idx="1158">
                  <c:v>3.6684501351730001E-7</c:v>
                </c:pt>
                <c:pt idx="1159">
                  <c:v>4.7926711101230001E-7</c:v>
                </c:pt>
                <c:pt idx="1160">
                  <c:v>5.745698573484E-7</c:v>
                </c:pt>
                <c:pt idx="1161">
                  <c:v>5.921719047971E-7</c:v>
                </c:pt>
                <c:pt idx="1162">
                  <c:v>6.2685084884659999E-7</c:v>
                </c:pt>
                <c:pt idx="1163">
                  <c:v>6.8888987760709996E-7</c:v>
                </c:pt>
                <c:pt idx="1164">
                  <c:v>7.8513619732350001E-7</c:v>
                </c:pt>
                <c:pt idx="1165">
                  <c:v>8.9644523328359995E-7</c:v>
                </c:pt>
                <c:pt idx="1166">
                  <c:v>9.6246062148650002E-7</c:v>
                </c:pt>
                <c:pt idx="1167">
                  <c:v>9.8408290565159996E-7</c:v>
                </c:pt>
                <c:pt idx="1168">
                  <c:v>9.7346567669579996E-7</c:v>
                </c:pt>
                <c:pt idx="1169">
                  <c:v>9.6631257900200002E-7</c:v>
                </c:pt>
                <c:pt idx="1170">
                  <c:v>9.6307200702970008E-7</c:v>
                </c:pt>
                <c:pt idx="1171">
                  <c:v>9.6571868182199997E-7</c:v>
                </c:pt>
                <c:pt idx="1172">
                  <c:v>9.6771406326470007E-7</c:v>
                </c:pt>
                <c:pt idx="1173">
                  <c:v>9.7017366589730003E-7</c:v>
                </c:pt>
                <c:pt idx="1174">
                  <c:v>9.7216059370979992E-7</c:v>
                </c:pt>
                <c:pt idx="1175">
                  <c:v>9.7378482179690003E-7</c:v>
                </c:pt>
                <c:pt idx="1176">
                  <c:v>9.7451550615850006E-7</c:v>
                </c:pt>
                <c:pt idx="1177">
                  <c:v>9.7614258458059996E-7</c:v>
                </c:pt>
                <c:pt idx="1178">
                  <c:v>9.7709986473530005E-7</c:v>
                </c:pt>
                <c:pt idx="1179">
                  <c:v>9.7828231638200003E-7</c:v>
                </c:pt>
                <c:pt idx="1180">
                  <c:v>9.794661992434E-7</c:v>
                </c:pt>
                <c:pt idx="1181">
                  <c:v>9.7947233844550008E-7</c:v>
                </c:pt>
                <c:pt idx="1182">
                  <c:v>9.8058157741390007E-7</c:v>
                </c:pt>
                <c:pt idx="1183">
                  <c:v>9.8132386488140003E-7</c:v>
                </c:pt>
                <c:pt idx="1184">
                  <c:v>9.8206671419600009E-7</c:v>
                </c:pt>
                <c:pt idx="1185">
                  <c:v>9.8281012578280003E-7</c:v>
                </c:pt>
                <c:pt idx="1186">
                  <c:v>9.8235955457719995E-7</c:v>
                </c:pt>
                <c:pt idx="1187">
                  <c:v>9.8235955457719995E-7</c:v>
                </c:pt>
                <c:pt idx="1188">
                  <c:v>9.8381062056660002E-7</c:v>
                </c:pt>
                <c:pt idx="1189">
                  <c:v>9.8385365364000002E-7</c:v>
                </c:pt>
                <c:pt idx="1190">
                  <c:v>9.8436638698139999E-7</c:v>
                </c:pt>
                <c:pt idx="1191">
                  <c:v>9.8487938746880009E-7</c:v>
                </c:pt>
                <c:pt idx="1192">
                  <c:v>9.8539265524130005E-7</c:v>
                </c:pt>
                <c:pt idx="1193">
                  <c:v>9.8590619043810001E-7</c:v>
                </c:pt>
                <c:pt idx="1194">
                  <c:v>9.8641999319869994E-7</c:v>
                </c:pt>
                <c:pt idx="1195">
                  <c:v>9.8581529476630006E-7</c:v>
                </c:pt>
                <c:pt idx="1196">
                  <c:v>9.8581529476630006E-7</c:v>
                </c:pt>
                <c:pt idx="1197">
                  <c:v>9.8581529476630006E-7</c:v>
                </c:pt>
                <c:pt idx="1198">
                  <c:v>9.8581529476630006E-7</c:v>
                </c:pt>
                <c:pt idx="1199">
                  <c:v>9.876866957958999E-7</c:v>
                </c:pt>
                <c:pt idx="1200">
                  <c:v>9.8693552831800004E-7</c:v>
                </c:pt>
                <c:pt idx="1201">
                  <c:v>9.8815184352659999E-7</c:v>
                </c:pt>
                <c:pt idx="1202">
                  <c:v>9.8767010073579999E-7</c:v>
                </c:pt>
                <c:pt idx="1203">
                  <c:v>9.8767010073579999E-7</c:v>
                </c:pt>
                <c:pt idx="1204">
                  <c:v>9.8767010073579999E-7</c:v>
                </c:pt>
                <c:pt idx="1205">
                  <c:v>9.8767010073579999E-7</c:v>
                </c:pt>
                <c:pt idx="1206">
                  <c:v>9.8767010073579999E-7</c:v>
                </c:pt>
                <c:pt idx="1207">
                  <c:v>9.893393008279E-7</c:v>
                </c:pt>
                <c:pt idx="1208">
                  <c:v>9.8875989382159999E-7</c:v>
                </c:pt>
                <c:pt idx="1209">
                  <c:v>9.8986746768279991E-7</c:v>
                </c:pt>
                <c:pt idx="1210">
                  <c:v>9.9041311526260002E-7</c:v>
                </c:pt>
                <c:pt idx="1211">
                  <c:v>9.8961481003209996E-7</c:v>
                </c:pt>
                <c:pt idx="1212">
                  <c:v>9.8961481003209996E-7</c:v>
                </c:pt>
                <c:pt idx="1213">
                  <c:v>9.8961481003209996E-7</c:v>
                </c:pt>
                <c:pt idx="1214">
                  <c:v>9.8961481003209996E-7</c:v>
                </c:pt>
                <c:pt idx="1215">
                  <c:v>9.8961481003209996E-7</c:v>
                </c:pt>
                <c:pt idx="1216">
                  <c:v>9.8961481003209996E-7</c:v>
                </c:pt>
                <c:pt idx="1217">
                  <c:v>9.9106258118179998E-7</c:v>
                </c:pt>
                <c:pt idx="1218">
                  <c:v>9.9136821858169994E-7</c:v>
                </c:pt>
                <c:pt idx="1219">
                  <c:v>9.9188627349419995E-7</c:v>
                </c:pt>
                <c:pt idx="1220">
                  <c:v>9.9108126836119999E-7</c:v>
                </c:pt>
                <c:pt idx="1221">
                  <c:v>9.9108126836119999E-7</c:v>
                </c:pt>
                <c:pt idx="1222">
                  <c:v>9.9108126836119999E-7</c:v>
                </c:pt>
                <c:pt idx="1223">
                  <c:v>9.9108126836119999E-7</c:v>
                </c:pt>
                <c:pt idx="1224">
                  <c:v>9.9108126836119999E-7</c:v>
                </c:pt>
                <c:pt idx="1225">
                  <c:v>9.9108126836119999E-7</c:v>
                </c:pt>
                <c:pt idx="1226">
                  <c:v>9.9108126836119999E-7</c:v>
                </c:pt>
                <c:pt idx="1227">
                  <c:v>9.9242841475200005E-7</c:v>
                </c:pt>
                <c:pt idx="1228">
                  <c:v>9.925133592137999E-7</c:v>
                </c:pt>
                <c:pt idx="1229">
                  <c:v>9.9213597897009991E-7</c:v>
                </c:pt>
                <c:pt idx="1230">
                  <c:v>9.9213597897009991E-7</c:v>
                </c:pt>
                <c:pt idx="1231">
                  <c:v>9.9213597897009991E-7</c:v>
                </c:pt>
                <c:pt idx="1232">
                  <c:v>9.9213597897009991E-7</c:v>
                </c:pt>
                <c:pt idx="1233">
                  <c:v>9.9251274539840003E-7</c:v>
                </c:pt>
                <c:pt idx="1234">
                  <c:v>9.9251274539840003E-7</c:v>
                </c:pt>
                <c:pt idx="1235">
                  <c:v>9.9251274539840003E-7</c:v>
                </c:pt>
                <c:pt idx="1236">
                  <c:v>9.9251274539840003E-7</c:v>
                </c:pt>
                <c:pt idx="1237">
                  <c:v>9.9251274539840003E-7</c:v>
                </c:pt>
                <c:pt idx="1238">
                  <c:v>9.9251274539840003E-7</c:v>
                </c:pt>
                <c:pt idx="1239">
                  <c:v>9.9327969906189993E-7</c:v>
                </c:pt>
                <c:pt idx="1240">
                  <c:v>9.9327969906189993E-7</c:v>
                </c:pt>
                <c:pt idx="1241">
                  <c:v>9.9327969906189993E-7</c:v>
                </c:pt>
                <c:pt idx="1242">
                  <c:v>9.9327969906189993E-7</c:v>
                </c:pt>
                <c:pt idx="1243">
                  <c:v>9.9327969906189993E-7</c:v>
                </c:pt>
                <c:pt idx="1244">
                  <c:v>9.9327969906189993E-7</c:v>
                </c:pt>
                <c:pt idx="1245">
                  <c:v>9.9327969906189993E-7</c:v>
                </c:pt>
                <c:pt idx="1246">
                  <c:v>9.9394987696529993E-7</c:v>
                </c:pt>
                <c:pt idx="1247">
                  <c:v>9.9375053587830005E-7</c:v>
                </c:pt>
                <c:pt idx="1248">
                  <c:v>9.9376324053730008E-7</c:v>
                </c:pt>
                <c:pt idx="1249">
                  <c:v>9.9378865034310005E-7</c:v>
                </c:pt>
                <c:pt idx="1250">
                  <c:v>9.9382273485839992E-7</c:v>
                </c:pt>
                <c:pt idx="1251">
                  <c:v>9.9385426820320007E-7</c:v>
                </c:pt>
                <c:pt idx="1252">
                  <c:v>9.9389307160900005E-7</c:v>
                </c:pt>
                <c:pt idx="1253">
                  <c:v>9.9392798525960004E-7</c:v>
                </c:pt>
                <c:pt idx="1254">
                  <c:v>9.9394093762550003E-7</c:v>
                </c:pt>
                <c:pt idx="1255">
                  <c:v>9.939547157365001E-7</c:v>
                </c:pt>
                <c:pt idx="1256">
                  <c:v>9.9398227253159999E-7</c:v>
                </c:pt>
                <c:pt idx="1257">
                  <c:v>9.939980259899999E-7</c:v>
                </c:pt>
                <c:pt idx="1258">
                  <c:v>9.9401291836989991E-7</c:v>
                </c:pt>
                <c:pt idx="1259">
                  <c:v>9.940302097872999E-7</c:v>
                </c:pt>
                <c:pt idx="1260">
                  <c:v>9.9404251858560004E-7</c:v>
                </c:pt>
                <c:pt idx="1261">
                  <c:v>9.9404942282599991E-7</c:v>
                </c:pt>
                <c:pt idx="1262">
                  <c:v>9.9405348974519999E-7</c:v>
                </c:pt>
                <c:pt idx="1263">
                  <c:v>9.9406162363309991E-7</c:v>
                </c:pt>
                <c:pt idx="1264">
                  <c:v>9.9407789160900006E-7</c:v>
                </c:pt>
                <c:pt idx="1265">
                  <c:v>9.9409315339899993E-7</c:v>
                </c:pt>
                <c:pt idx="1266">
                  <c:v>9.9411011816140001E-7</c:v>
                </c:pt>
                <c:pt idx="1267">
                  <c:v>9.9413451472000001E-7</c:v>
                </c:pt>
                <c:pt idx="1268">
                  <c:v>9.9418330963329992E-7</c:v>
                </c:pt>
                <c:pt idx="1269">
                  <c:v>9.9425619401830001E-7</c:v>
                </c:pt>
                <c:pt idx="1270">
                  <c:v>9.943338337274001E-7</c:v>
                </c:pt>
                <c:pt idx="1271">
                  <c:v>9.9443028468779998E-7</c:v>
                </c:pt>
                <c:pt idx="1272">
                  <c:v>9.9449300318900004E-7</c:v>
                </c:pt>
                <c:pt idx="1273">
                  <c:v>9.9750885643779991E-7</c:v>
                </c:pt>
                <c:pt idx="1274">
                  <c:v>1.0029731123270001E-6</c:v>
                </c:pt>
                <c:pt idx="1275">
                  <c:v>1.0091375493830001E-6</c:v>
                </c:pt>
                <c:pt idx="1276">
                  <c:v>1.0108841482040001E-6</c:v>
                </c:pt>
                <c:pt idx="1277">
                  <c:v>9.9914341237959996E-7</c:v>
                </c:pt>
                <c:pt idx="1278">
                  <c:v>9.8330429543470005E-7</c:v>
                </c:pt>
                <c:pt idx="1279">
                  <c:v>9.7539935358070005E-7</c:v>
                </c:pt>
                <c:pt idx="1280">
                  <c:v>9.6841927079420005E-7</c:v>
                </c:pt>
                <c:pt idx="1281">
                  <c:v>9.6595236878290001E-7</c:v>
                </c:pt>
                <c:pt idx="1282">
                  <c:v>9.6146302874980008E-7</c:v>
                </c:pt>
                <c:pt idx="1283">
                  <c:v>9.5857163201539994E-7</c:v>
                </c:pt>
                <c:pt idx="1284">
                  <c:v>9.5600641023570004E-7</c:v>
                </c:pt>
                <c:pt idx="1285">
                  <c:v>9.5429174855190003E-7</c:v>
                </c:pt>
                <c:pt idx="1286">
                  <c:v>9.5423323915770005E-7</c:v>
                </c:pt>
                <c:pt idx="1287">
                  <c:v>9.5411654231770001E-7</c:v>
                </c:pt>
                <c:pt idx="1288">
                  <c:v>9.5388298388160003E-7</c:v>
                </c:pt>
                <c:pt idx="1289">
                  <c:v>9.5370784594839997E-7</c:v>
                </c:pt>
                <c:pt idx="1290">
                  <c:v>9.5366106667560002E-7</c:v>
                </c:pt>
                <c:pt idx="1291">
                  <c:v>9.5234183964060002E-7</c:v>
                </c:pt>
                <c:pt idx="1292">
                  <c:v>9.5149361819049999E-7</c:v>
                </c:pt>
                <c:pt idx="1293">
                  <c:v>9.4998564470559996E-7</c:v>
                </c:pt>
                <c:pt idx="1294">
                  <c:v>9.4760086970400002E-7</c:v>
                </c:pt>
                <c:pt idx="1295">
                  <c:v>9.4461138669419997E-7</c:v>
                </c:pt>
                <c:pt idx="1296">
                  <c:v>9.422608707357E-7</c:v>
                </c:pt>
                <c:pt idx="1297">
                  <c:v>9.4230804367559996E-7</c:v>
                </c:pt>
                <c:pt idx="1298">
                  <c:v>9.4329228825410005E-7</c:v>
                </c:pt>
                <c:pt idx="1299">
                  <c:v>9.4421415922089995E-7</c:v>
                </c:pt>
                <c:pt idx="1300">
                  <c:v>9.4481231879079996E-7</c:v>
                </c:pt>
                <c:pt idx="1301">
                  <c:v>9.453649961626E-7</c:v>
                </c:pt>
                <c:pt idx="1302">
                  <c:v>9.4546290496400004E-7</c:v>
                </c:pt>
                <c:pt idx="1303">
                  <c:v>9.4547772239549997E-7</c:v>
                </c:pt>
                <c:pt idx="1304">
                  <c:v>9.4547772239549997E-7</c:v>
                </c:pt>
                <c:pt idx="1305">
                  <c:v>9.4547772239549997E-7</c:v>
                </c:pt>
                <c:pt idx="1306">
                  <c:v>9.4547772239549997E-7</c:v>
                </c:pt>
                <c:pt idx="1307">
                  <c:v>9.4547772239549997E-7</c:v>
                </c:pt>
                <c:pt idx="1308">
                  <c:v>9.4547772239549997E-7</c:v>
                </c:pt>
                <c:pt idx="1309">
                  <c:v>9.4547772239549997E-7</c:v>
                </c:pt>
                <c:pt idx="1310">
                  <c:v>9.4547772239549997E-7</c:v>
                </c:pt>
                <c:pt idx="1311">
                  <c:v>9.4547772239549997E-7</c:v>
                </c:pt>
                <c:pt idx="1312">
                  <c:v>9.4547772239549997E-7</c:v>
                </c:pt>
                <c:pt idx="1313">
                  <c:v>9.4547772239549997E-7</c:v>
                </c:pt>
                <c:pt idx="1314">
                  <c:v>9.4547772239549997E-7</c:v>
                </c:pt>
                <c:pt idx="1315">
                  <c:v>9.4547772239549997E-7</c:v>
                </c:pt>
                <c:pt idx="1316">
                  <c:v>9.4547772239549997E-7</c:v>
                </c:pt>
                <c:pt idx="1317">
                  <c:v>9.4547772239549997E-7</c:v>
                </c:pt>
                <c:pt idx="1318">
                  <c:v>9.4547772239549997E-7</c:v>
                </c:pt>
                <c:pt idx="1319">
                  <c:v>9.4547772239549997E-7</c:v>
                </c:pt>
                <c:pt idx="1320">
                  <c:v>9.4547772239549997E-7</c:v>
                </c:pt>
                <c:pt idx="1321">
                  <c:v>9.4547772239549997E-7</c:v>
                </c:pt>
                <c:pt idx="1322">
                  <c:v>9.4547772239549997E-7</c:v>
                </c:pt>
                <c:pt idx="1323">
                  <c:v>9.4547772239549997E-7</c:v>
                </c:pt>
                <c:pt idx="1324">
                  <c:v>9.4547772239549997E-7</c:v>
                </c:pt>
                <c:pt idx="1325">
                  <c:v>9.4547772239549997E-7</c:v>
                </c:pt>
                <c:pt idx="1326">
                  <c:v>9.4547772239549997E-7</c:v>
                </c:pt>
                <c:pt idx="1327">
                  <c:v>9.4547772239549997E-7</c:v>
                </c:pt>
                <c:pt idx="1328">
                  <c:v>9.4547772239549997E-7</c:v>
                </c:pt>
                <c:pt idx="1329">
                  <c:v>9.4547772239549997E-7</c:v>
                </c:pt>
                <c:pt idx="1330">
                  <c:v>9.4547772239549997E-7</c:v>
                </c:pt>
                <c:pt idx="1331">
                  <c:v>9.4547772239549997E-7</c:v>
                </c:pt>
                <c:pt idx="1332">
                  <c:v>9.4547772239549997E-7</c:v>
                </c:pt>
                <c:pt idx="1333">
                  <c:v>9.4547772239549997E-7</c:v>
                </c:pt>
                <c:pt idx="1334">
                  <c:v>9.4547772239549997E-7</c:v>
                </c:pt>
                <c:pt idx="1335">
                  <c:v>9.4547772239549997E-7</c:v>
                </c:pt>
                <c:pt idx="1336">
                  <c:v>9.4547772239549997E-7</c:v>
                </c:pt>
                <c:pt idx="1337">
                  <c:v>9.4547772239549997E-7</c:v>
                </c:pt>
                <c:pt idx="1338">
                  <c:v>9.4547772239549997E-7</c:v>
                </c:pt>
                <c:pt idx="1339">
                  <c:v>9.4547772239549997E-7</c:v>
                </c:pt>
                <c:pt idx="1340">
                  <c:v>9.4547772239549997E-7</c:v>
                </c:pt>
                <c:pt idx="1341">
                  <c:v>9.4547772239549997E-7</c:v>
                </c:pt>
                <c:pt idx="1342">
                  <c:v>9.4547772239549997E-7</c:v>
                </c:pt>
                <c:pt idx="1343">
                  <c:v>9.4547772239549997E-7</c:v>
                </c:pt>
                <c:pt idx="1344">
                  <c:v>9.4547772239549997E-7</c:v>
                </c:pt>
                <c:pt idx="1345">
                  <c:v>9.4547772239549997E-7</c:v>
                </c:pt>
                <c:pt idx="1346">
                  <c:v>9.4547772239549997E-7</c:v>
                </c:pt>
                <c:pt idx="1347">
                  <c:v>9.4547772239549997E-7</c:v>
                </c:pt>
                <c:pt idx="1348">
                  <c:v>9.4547772239549997E-7</c:v>
                </c:pt>
                <c:pt idx="1349">
                  <c:v>9.4547772239549997E-7</c:v>
                </c:pt>
                <c:pt idx="1350">
                  <c:v>9.4547772239549997E-7</c:v>
                </c:pt>
                <c:pt idx="1351">
                  <c:v>9.4547772239549997E-7</c:v>
                </c:pt>
                <c:pt idx="1352">
                  <c:v>9.4547772239549997E-7</c:v>
                </c:pt>
                <c:pt idx="1353">
                  <c:v>9.4547772239549997E-7</c:v>
                </c:pt>
                <c:pt idx="1354">
                  <c:v>9.4547772239549997E-7</c:v>
                </c:pt>
                <c:pt idx="1355">
                  <c:v>9.4547772239549997E-7</c:v>
                </c:pt>
                <c:pt idx="1356">
                  <c:v>9.4547772239549997E-7</c:v>
                </c:pt>
                <c:pt idx="1357">
                  <c:v>9.4547772239549997E-7</c:v>
                </c:pt>
                <c:pt idx="1358">
                  <c:v>9.4547772239549997E-7</c:v>
                </c:pt>
                <c:pt idx="1359">
                  <c:v>9.4547772239549997E-7</c:v>
                </c:pt>
                <c:pt idx="1360">
                  <c:v>9.4547772239549997E-7</c:v>
                </c:pt>
                <c:pt idx="1361">
                  <c:v>9.4547772239549997E-7</c:v>
                </c:pt>
                <c:pt idx="1362">
                  <c:v>9.4547772239549997E-7</c:v>
                </c:pt>
                <c:pt idx="1363">
                  <c:v>9.4547772239549997E-7</c:v>
                </c:pt>
                <c:pt idx="1364">
                  <c:v>9.4547772239549997E-7</c:v>
                </c:pt>
                <c:pt idx="1365">
                  <c:v>9.4547772239549997E-7</c:v>
                </c:pt>
                <c:pt idx="1366">
                  <c:v>9.4547772239549997E-7</c:v>
                </c:pt>
                <c:pt idx="1367">
                  <c:v>9.4547772239549997E-7</c:v>
                </c:pt>
                <c:pt idx="1368">
                  <c:v>9.4547772239549997E-7</c:v>
                </c:pt>
                <c:pt idx="1369">
                  <c:v>9.4547772239549997E-7</c:v>
                </c:pt>
                <c:pt idx="1370">
                  <c:v>9.4547772239549997E-7</c:v>
                </c:pt>
                <c:pt idx="1371">
                  <c:v>9.4547772239549997E-7</c:v>
                </c:pt>
                <c:pt idx="1372">
                  <c:v>9.4547772239549997E-7</c:v>
                </c:pt>
                <c:pt idx="1373">
                  <c:v>9.4547772239549997E-7</c:v>
                </c:pt>
                <c:pt idx="1374">
                  <c:v>9.4547772239549997E-7</c:v>
                </c:pt>
                <c:pt idx="1375">
                  <c:v>9.4547772239549997E-7</c:v>
                </c:pt>
                <c:pt idx="1376">
                  <c:v>9.4547772239549997E-7</c:v>
                </c:pt>
                <c:pt idx="1377">
                  <c:v>9.4562227917920001E-7</c:v>
                </c:pt>
                <c:pt idx="1378">
                  <c:v>9.4555000078729997E-7</c:v>
                </c:pt>
                <c:pt idx="1379">
                  <c:v>9.4555000078720002E-7</c:v>
                </c:pt>
                <c:pt idx="1380">
                  <c:v>9.4555000078740002E-7</c:v>
                </c:pt>
                <c:pt idx="1381">
                  <c:v>9.4555000078729997E-7</c:v>
                </c:pt>
                <c:pt idx="1382">
                  <c:v>9.4555000078729997E-7</c:v>
                </c:pt>
                <c:pt idx="1383">
                  <c:v>9.4555000078729997E-7</c:v>
                </c:pt>
                <c:pt idx="1384">
                  <c:v>9.4555000078729997E-7</c:v>
                </c:pt>
                <c:pt idx="1385">
                  <c:v>9.4555000078729997E-7</c:v>
                </c:pt>
                <c:pt idx="1386">
                  <c:v>9.4555000078729997E-7</c:v>
                </c:pt>
                <c:pt idx="1387">
                  <c:v>9.4555000078729997E-7</c:v>
                </c:pt>
                <c:pt idx="1388">
                  <c:v>9.4555000078729997E-7</c:v>
                </c:pt>
                <c:pt idx="1389">
                  <c:v>9.4555000078729997E-7</c:v>
                </c:pt>
                <c:pt idx="1390">
                  <c:v>9.4555000078729997E-7</c:v>
                </c:pt>
                <c:pt idx="1391">
                  <c:v>9.4555000078729997E-7</c:v>
                </c:pt>
                <c:pt idx="1392">
                  <c:v>9.4555000078740002E-7</c:v>
                </c:pt>
                <c:pt idx="1393">
                  <c:v>9.4555000078729997E-7</c:v>
                </c:pt>
                <c:pt idx="1394">
                  <c:v>9.4555000078729997E-7</c:v>
                </c:pt>
                <c:pt idx="1395">
                  <c:v>9.4555000078729997E-7</c:v>
                </c:pt>
                <c:pt idx="1396">
                  <c:v>9.4555000078729997E-7</c:v>
                </c:pt>
                <c:pt idx="1397">
                  <c:v>9.4555000078729997E-7</c:v>
                </c:pt>
                <c:pt idx="1398">
                  <c:v>9.4555000078729997E-7</c:v>
                </c:pt>
                <c:pt idx="1399">
                  <c:v>9.4555000078729997E-7</c:v>
                </c:pt>
                <c:pt idx="1400">
                  <c:v>9.4555000078740002E-7</c:v>
                </c:pt>
                <c:pt idx="1401">
                  <c:v>9.4555000078729997E-7</c:v>
                </c:pt>
                <c:pt idx="1402">
                  <c:v>9.4555000078729997E-7</c:v>
                </c:pt>
                <c:pt idx="1403">
                  <c:v>9.4555000078729997E-7</c:v>
                </c:pt>
                <c:pt idx="1404">
                  <c:v>9.4555000078720002E-7</c:v>
                </c:pt>
                <c:pt idx="1405">
                  <c:v>9.4555000078720002E-7</c:v>
                </c:pt>
                <c:pt idx="1406">
                  <c:v>9.4555000078729997E-7</c:v>
                </c:pt>
                <c:pt idx="1407">
                  <c:v>9.4555000078689995E-7</c:v>
                </c:pt>
                <c:pt idx="1408">
                  <c:v>9.4555000078729997E-7</c:v>
                </c:pt>
                <c:pt idx="1409">
                  <c:v>9.4555000078729997E-7</c:v>
                </c:pt>
                <c:pt idx="1410">
                  <c:v>9.4555000078729997E-7</c:v>
                </c:pt>
                <c:pt idx="1411">
                  <c:v>9.4555000078729997E-7</c:v>
                </c:pt>
                <c:pt idx="1412">
                  <c:v>9.4555000078729997E-7</c:v>
                </c:pt>
                <c:pt idx="1413">
                  <c:v>9.4555000078729997E-7</c:v>
                </c:pt>
                <c:pt idx="1414">
                  <c:v>9.4555000078729997E-7</c:v>
                </c:pt>
                <c:pt idx="1415">
                  <c:v>9.4555000078729997E-7</c:v>
                </c:pt>
                <c:pt idx="1416">
                  <c:v>9.4555000078729997E-7</c:v>
                </c:pt>
                <c:pt idx="1417">
                  <c:v>9.4555000078729997E-7</c:v>
                </c:pt>
                <c:pt idx="1418">
                  <c:v>9.4555000078729997E-7</c:v>
                </c:pt>
                <c:pt idx="1419">
                  <c:v>9.4555000078729997E-7</c:v>
                </c:pt>
                <c:pt idx="1420">
                  <c:v>9.4555000078729997E-7</c:v>
                </c:pt>
                <c:pt idx="1421">
                  <c:v>9.4555000078729997E-7</c:v>
                </c:pt>
                <c:pt idx="1422">
                  <c:v>9.4555000078729997E-7</c:v>
                </c:pt>
                <c:pt idx="1423">
                  <c:v>9.4555000078729997E-7</c:v>
                </c:pt>
                <c:pt idx="1424">
                  <c:v>9.4555000078729997E-7</c:v>
                </c:pt>
                <c:pt idx="1425">
                  <c:v>9.4555000078729997E-7</c:v>
                </c:pt>
                <c:pt idx="1426">
                  <c:v>9.4555000078729997E-7</c:v>
                </c:pt>
                <c:pt idx="1427">
                  <c:v>9.4555000078729997E-7</c:v>
                </c:pt>
                <c:pt idx="1428">
                  <c:v>9.4555000078729997E-7</c:v>
                </c:pt>
                <c:pt idx="1429">
                  <c:v>9.4555000078729997E-7</c:v>
                </c:pt>
                <c:pt idx="1430">
                  <c:v>9.4555000078729997E-7</c:v>
                </c:pt>
                <c:pt idx="1431">
                  <c:v>9.4555000078729997E-7</c:v>
                </c:pt>
                <c:pt idx="1432">
                  <c:v>9.4555000078729997E-7</c:v>
                </c:pt>
                <c:pt idx="1433">
                  <c:v>9.4555000078729997E-7</c:v>
                </c:pt>
                <c:pt idx="1434">
                  <c:v>9.4555000078729997E-7</c:v>
                </c:pt>
                <c:pt idx="1435">
                  <c:v>9.4555000078729997E-7</c:v>
                </c:pt>
                <c:pt idx="1436">
                  <c:v>9.4555000078729997E-7</c:v>
                </c:pt>
                <c:pt idx="1437">
                  <c:v>9.4555000078729997E-7</c:v>
                </c:pt>
                <c:pt idx="1438">
                  <c:v>9.4555000078729997E-7</c:v>
                </c:pt>
                <c:pt idx="1439">
                  <c:v>9.4555000078729997E-7</c:v>
                </c:pt>
                <c:pt idx="1440">
                  <c:v>9.4555000078729997E-7</c:v>
                </c:pt>
                <c:pt idx="1441">
                  <c:v>9.4555000078729997E-7</c:v>
                </c:pt>
                <c:pt idx="1442">
                  <c:v>9.4555000078729997E-7</c:v>
                </c:pt>
                <c:pt idx="1443">
                  <c:v>9.4555000078729997E-7</c:v>
                </c:pt>
                <c:pt idx="1444">
                  <c:v>9.4555000078729997E-7</c:v>
                </c:pt>
                <c:pt idx="1445">
                  <c:v>9.4555000078729997E-7</c:v>
                </c:pt>
                <c:pt idx="1446">
                  <c:v>9.4555000078729997E-7</c:v>
                </c:pt>
                <c:pt idx="1447">
                  <c:v>9.4555000078729997E-7</c:v>
                </c:pt>
                <c:pt idx="1448">
                  <c:v>9.4555000078729997E-7</c:v>
                </c:pt>
                <c:pt idx="1449">
                  <c:v>9.4555000078729997E-7</c:v>
                </c:pt>
                <c:pt idx="1450">
                  <c:v>9.4555000078729997E-7</c:v>
                </c:pt>
                <c:pt idx="1451">
                  <c:v>9.4555000078729997E-7</c:v>
                </c:pt>
                <c:pt idx="1452">
                  <c:v>9.4555000078729997E-7</c:v>
                </c:pt>
                <c:pt idx="1453">
                  <c:v>9.4555000078729997E-7</c:v>
                </c:pt>
                <c:pt idx="1454">
                  <c:v>9.4555000078729997E-7</c:v>
                </c:pt>
                <c:pt idx="1455">
                  <c:v>9.4555000078729997E-7</c:v>
                </c:pt>
                <c:pt idx="1456">
                  <c:v>9.4555000078729997E-7</c:v>
                </c:pt>
                <c:pt idx="1457">
                  <c:v>9.4555000078729997E-7</c:v>
                </c:pt>
                <c:pt idx="1458">
                  <c:v>9.4555000078729997E-7</c:v>
                </c:pt>
                <c:pt idx="1459">
                  <c:v>9.4555000078729997E-7</c:v>
                </c:pt>
                <c:pt idx="1460">
                  <c:v>9.4555000078729997E-7</c:v>
                </c:pt>
                <c:pt idx="1461">
                  <c:v>9.4555000078729997E-7</c:v>
                </c:pt>
                <c:pt idx="1462">
                  <c:v>9.4555000078729997E-7</c:v>
                </c:pt>
                <c:pt idx="1463">
                  <c:v>9.4555000078729997E-7</c:v>
                </c:pt>
                <c:pt idx="1464">
                  <c:v>9.4555000078729997E-7</c:v>
                </c:pt>
                <c:pt idx="1465">
                  <c:v>9.4555000078729997E-7</c:v>
                </c:pt>
                <c:pt idx="1466">
                  <c:v>9.4555000078729997E-7</c:v>
                </c:pt>
                <c:pt idx="1467">
                  <c:v>9.4555000078729997E-7</c:v>
                </c:pt>
                <c:pt idx="1468">
                  <c:v>9.4555000078729997E-7</c:v>
                </c:pt>
                <c:pt idx="1469">
                  <c:v>9.4555000078729997E-7</c:v>
                </c:pt>
                <c:pt idx="1470">
                  <c:v>9.4555000078729997E-7</c:v>
                </c:pt>
                <c:pt idx="1471">
                  <c:v>9.4555000078729997E-7</c:v>
                </c:pt>
                <c:pt idx="1472">
                  <c:v>9.4555000078729997E-7</c:v>
                </c:pt>
                <c:pt idx="1473">
                  <c:v>9.4555000078729997E-7</c:v>
                </c:pt>
                <c:pt idx="1474">
                  <c:v>9.4555000078729997E-7</c:v>
                </c:pt>
                <c:pt idx="1475">
                  <c:v>9.4555000078729997E-7</c:v>
                </c:pt>
                <c:pt idx="1476">
                  <c:v>9.4555000078729997E-7</c:v>
                </c:pt>
                <c:pt idx="1477">
                  <c:v>9.4555000078729997E-7</c:v>
                </c:pt>
                <c:pt idx="1478">
                  <c:v>9.4555000078729997E-7</c:v>
                </c:pt>
                <c:pt idx="1479">
                  <c:v>9.4555000078729997E-7</c:v>
                </c:pt>
                <c:pt idx="1480">
                  <c:v>9.4555000078729997E-7</c:v>
                </c:pt>
                <c:pt idx="1481">
                  <c:v>9.4555000078729997E-7</c:v>
                </c:pt>
                <c:pt idx="1482">
                  <c:v>9.4555000078729997E-7</c:v>
                </c:pt>
                <c:pt idx="1483">
                  <c:v>9.4555000078729997E-7</c:v>
                </c:pt>
                <c:pt idx="1484">
                  <c:v>9.4555000078729997E-7</c:v>
                </c:pt>
                <c:pt idx="1485">
                  <c:v>9.4555000078729997E-7</c:v>
                </c:pt>
                <c:pt idx="1486">
                  <c:v>9.4555000078729997E-7</c:v>
                </c:pt>
                <c:pt idx="1487">
                  <c:v>9.4555000078729997E-7</c:v>
                </c:pt>
                <c:pt idx="1488">
                  <c:v>9.4555000078729997E-7</c:v>
                </c:pt>
                <c:pt idx="1489">
                  <c:v>9.4555000078729997E-7</c:v>
                </c:pt>
                <c:pt idx="1490">
                  <c:v>9.4555000078729997E-7</c:v>
                </c:pt>
                <c:pt idx="1491">
                  <c:v>9.4555000078729997E-7</c:v>
                </c:pt>
                <c:pt idx="1492">
                  <c:v>9.4555000078729997E-7</c:v>
                </c:pt>
                <c:pt idx="1493">
                  <c:v>9.4555000078729997E-7</c:v>
                </c:pt>
                <c:pt idx="1494">
                  <c:v>9.4555000078729997E-7</c:v>
                </c:pt>
                <c:pt idx="1495">
                  <c:v>9.4555000078729997E-7</c:v>
                </c:pt>
                <c:pt idx="1496">
                  <c:v>9.4555000078729997E-7</c:v>
                </c:pt>
                <c:pt idx="1497">
                  <c:v>9.4555000078729997E-7</c:v>
                </c:pt>
                <c:pt idx="1498">
                  <c:v>9.4555000078740002E-7</c:v>
                </c:pt>
                <c:pt idx="1499">
                  <c:v>9.4555000078740002E-7</c:v>
                </c:pt>
                <c:pt idx="1500">
                  <c:v>9.4555000078729997E-7</c:v>
                </c:pt>
                <c:pt idx="1501">
                  <c:v>9.4555000078740002E-7</c:v>
                </c:pt>
                <c:pt idx="1502">
                  <c:v>9.4555000078729997E-7</c:v>
                </c:pt>
                <c:pt idx="1503">
                  <c:v>9.4555000078729997E-7</c:v>
                </c:pt>
                <c:pt idx="1504">
                  <c:v>9.4555000078729997E-7</c:v>
                </c:pt>
                <c:pt idx="1505">
                  <c:v>9.4555000078729997E-7</c:v>
                </c:pt>
                <c:pt idx="1506">
                  <c:v>9.4555000078740002E-7</c:v>
                </c:pt>
                <c:pt idx="1507">
                  <c:v>9.4555000078740002E-7</c:v>
                </c:pt>
                <c:pt idx="1508">
                  <c:v>9.4555000078729997E-7</c:v>
                </c:pt>
                <c:pt idx="1509">
                  <c:v>9.4555000078729997E-7</c:v>
                </c:pt>
                <c:pt idx="1510">
                  <c:v>9.4555000078729997E-7</c:v>
                </c:pt>
                <c:pt idx="1511">
                  <c:v>9.4555000078729997E-7</c:v>
                </c:pt>
                <c:pt idx="1512">
                  <c:v>9.4555000078729997E-7</c:v>
                </c:pt>
                <c:pt idx="1513">
                  <c:v>9.4555000078729997E-7</c:v>
                </c:pt>
                <c:pt idx="1514">
                  <c:v>9.4555000078740002E-7</c:v>
                </c:pt>
                <c:pt idx="1515">
                  <c:v>9.4555000078729997E-7</c:v>
                </c:pt>
                <c:pt idx="1516">
                  <c:v>9.4555000078729997E-7</c:v>
                </c:pt>
                <c:pt idx="1517">
                  <c:v>9.4555000078729997E-7</c:v>
                </c:pt>
                <c:pt idx="1518">
                  <c:v>9.4555000078729997E-7</c:v>
                </c:pt>
                <c:pt idx="1519">
                  <c:v>9.4555000078729997E-7</c:v>
                </c:pt>
                <c:pt idx="1520">
                  <c:v>9.4555000078729997E-7</c:v>
                </c:pt>
                <c:pt idx="1521">
                  <c:v>9.4555000078729997E-7</c:v>
                </c:pt>
                <c:pt idx="1522">
                  <c:v>9.4555000078729997E-7</c:v>
                </c:pt>
                <c:pt idx="1523">
                  <c:v>9.4555000078729997E-7</c:v>
                </c:pt>
                <c:pt idx="1524">
                  <c:v>9.4555000078729997E-7</c:v>
                </c:pt>
                <c:pt idx="1525">
                  <c:v>9.4555000078729997E-7</c:v>
                </c:pt>
                <c:pt idx="1526">
                  <c:v>9.4555000078729997E-7</c:v>
                </c:pt>
                <c:pt idx="1527">
                  <c:v>9.4555000078729997E-7</c:v>
                </c:pt>
                <c:pt idx="1528">
                  <c:v>9.4555000078729997E-7</c:v>
                </c:pt>
                <c:pt idx="1529">
                  <c:v>9.4555000078729997E-7</c:v>
                </c:pt>
                <c:pt idx="1530">
                  <c:v>9.4555000078729997E-7</c:v>
                </c:pt>
                <c:pt idx="1531">
                  <c:v>9.4555000078729997E-7</c:v>
                </c:pt>
                <c:pt idx="1532">
                  <c:v>9.4555000078729997E-7</c:v>
                </c:pt>
                <c:pt idx="1533">
                  <c:v>9.4555000078729997E-7</c:v>
                </c:pt>
                <c:pt idx="1534">
                  <c:v>9.4555000078729997E-7</c:v>
                </c:pt>
                <c:pt idx="1535">
                  <c:v>9.4555000078729997E-7</c:v>
                </c:pt>
                <c:pt idx="1536">
                  <c:v>9.4555000078729997E-7</c:v>
                </c:pt>
                <c:pt idx="1537">
                  <c:v>9.4555000078729997E-7</c:v>
                </c:pt>
                <c:pt idx="1538">
                  <c:v>9.4555000078729997E-7</c:v>
                </c:pt>
                <c:pt idx="1539">
                  <c:v>9.4555000078729997E-7</c:v>
                </c:pt>
                <c:pt idx="1540">
                  <c:v>9.4555000078729997E-7</c:v>
                </c:pt>
                <c:pt idx="1541">
                  <c:v>9.4555000078729997E-7</c:v>
                </c:pt>
                <c:pt idx="1542">
                  <c:v>9.4555000078729997E-7</c:v>
                </c:pt>
                <c:pt idx="1543">
                  <c:v>9.4555000078729997E-7</c:v>
                </c:pt>
                <c:pt idx="1544">
                  <c:v>9.4555000078729997E-7</c:v>
                </c:pt>
                <c:pt idx="1545">
                  <c:v>9.4555000078729997E-7</c:v>
                </c:pt>
                <c:pt idx="1546">
                  <c:v>9.4555000078729997E-7</c:v>
                </c:pt>
                <c:pt idx="1547">
                  <c:v>9.4555000078729997E-7</c:v>
                </c:pt>
                <c:pt idx="1548">
                  <c:v>9.4555000078729997E-7</c:v>
                </c:pt>
                <c:pt idx="1549">
                  <c:v>9.4555000078729997E-7</c:v>
                </c:pt>
                <c:pt idx="1550">
                  <c:v>9.4555000078729997E-7</c:v>
                </c:pt>
                <c:pt idx="1551">
                  <c:v>9.4555000078729997E-7</c:v>
                </c:pt>
                <c:pt idx="1552">
                  <c:v>9.4555000078729997E-7</c:v>
                </c:pt>
                <c:pt idx="1553">
                  <c:v>9.4555000078729997E-7</c:v>
                </c:pt>
                <c:pt idx="1554">
                  <c:v>9.4555000078729997E-7</c:v>
                </c:pt>
                <c:pt idx="1555">
                  <c:v>9.4555000078729997E-7</c:v>
                </c:pt>
                <c:pt idx="1556">
                  <c:v>9.4555000078729997E-7</c:v>
                </c:pt>
                <c:pt idx="1557">
                  <c:v>9.4555000078729997E-7</c:v>
                </c:pt>
                <c:pt idx="1558">
                  <c:v>9.4555000078729997E-7</c:v>
                </c:pt>
                <c:pt idx="1559">
                  <c:v>9.4555000078729997E-7</c:v>
                </c:pt>
                <c:pt idx="1560">
                  <c:v>9.4555000078729997E-7</c:v>
                </c:pt>
                <c:pt idx="1561">
                  <c:v>9.4555000078729997E-7</c:v>
                </c:pt>
                <c:pt idx="1562">
                  <c:v>9.4555000078729997E-7</c:v>
                </c:pt>
                <c:pt idx="1563">
                  <c:v>9.4555000078729997E-7</c:v>
                </c:pt>
                <c:pt idx="1564">
                  <c:v>9.4555000078729997E-7</c:v>
                </c:pt>
                <c:pt idx="1565">
                  <c:v>9.4555000078729997E-7</c:v>
                </c:pt>
                <c:pt idx="1566">
                  <c:v>9.4555000078729997E-7</c:v>
                </c:pt>
                <c:pt idx="1567">
                  <c:v>9.4555000078729997E-7</c:v>
                </c:pt>
                <c:pt idx="1568">
                  <c:v>9.4555000078729997E-7</c:v>
                </c:pt>
                <c:pt idx="1569">
                  <c:v>9.4555000078729997E-7</c:v>
                </c:pt>
                <c:pt idx="1570">
                  <c:v>9.4555000078729997E-7</c:v>
                </c:pt>
                <c:pt idx="1571">
                  <c:v>9.4555000078729997E-7</c:v>
                </c:pt>
                <c:pt idx="1572">
                  <c:v>9.4555000078729997E-7</c:v>
                </c:pt>
                <c:pt idx="1573">
                  <c:v>9.4555000078729997E-7</c:v>
                </c:pt>
                <c:pt idx="1574">
                  <c:v>9.4555000078729997E-7</c:v>
                </c:pt>
                <c:pt idx="1575">
                  <c:v>9.4555000078729997E-7</c:v>
                </c:pt>
                <c:pt idx="1576">
                  <c:v>9.4555000078729997E-7</c:v>
                </c:pt>
                <c:pt idx="1577">
                  <c:v>9.4555000078729997E-7</c:v>
                </c:pt>
                <c:pt idx="1578">
                  <c:v>9.4555000078729997E-7</c:v>
                </c:pt>
                <c:pt idx="1579">
                  <c:v>9.4555000078729997E-7</c:v>
                </c:pt>
                <c:pt idx="1580">
                  <c:v>9.4555000078729997E-7</c:v>
                </c:pt>
                <c:pt idx="1581">
                  <c:v>9.4555000078729997E-7</c:v>
                </c:pt>
                <c:pt idx="1582">
                  <c:v>9.4555000078729997E-7</c:v>
                </c:pt>
                <c:pt idx="1583">
                  <c:v>9.4555000078729997E-7</c:v>
                </c:pt>
                <c:pt idx="1584">
                  <c:v>9.4555000078729997E-7</c:v>
                </c:pt>
                <c:pt idx="1585">
                  <c:v>9.4555000078729997E-7</c:v>
                </c:pt>
                <c:pt idx="1586">
                  <c:v>9.4555000078729997E-7</c:v>
                </c:pt>
                <c:pt idx="1587">
                  <c:v>9.4555000078729997E-7</c:v>
                </c:pt>
                <c:pt idx="1588">
                  <c:v>9.4555000078729997E-7</c:v>
                </c:pt>
                <c:pt idx="1589">
                  <c:v>9.4555000078729997E-7</c:v>
                </c:pt>
                <c:pt idx="1590">
                  <c:v>9.4555000078729997E-7</c:v>
                </c:pt>
                <c:pt idx="1591">
                  <c:v>9.4555000078729997E-7</c:v>
                </c:pt>
                <c:pt idx="1592">
                  <c:v>9.4555000078729997E-7</c:v>
                </c:pt>
                <c:pt idx="1593">
                  <c:v>9.4555000078729997E-7</c:v>
                </c:pt>
                <c:pt idx="1594">
                  <c:v>9.4555000078729997E-7</c:v>
                </c:pt>
                <c:pt idx="1595">
                  <c:v>9.4555000078729997E-7</c:v>
                </c:pt>
                <c:pt idx="1596">
                  <c:v>9.4555000078729997E-7</c:v>
                </c:pt>
                <c:pt idx="1597">
                  <c:v>9.4555000078729997E-7</c:v>
                </c:pt>
                <c:pt idx="1598">
                  <c:v>9.4555000078729997E-7</c:v>
                </c:pt>
                <c:pt idx="1599">
                  <c:v>9.4555000078729997E-7</c:v>
                </c:pt>
                <c:pt idx="1600">
                  <c:v>9.4555000078729997E-7</c:v>
                </c:pt>
                <c:pt idx="1601">
                  <c:v>9.4555000078729997E-7</c:v>
                </c:pt>
                <c:pt idx="1602">
                  <c:v>9.4555000078729997E-7</c:v>
                </c:pt>
                <c:pt idx="1603">
                  <c:v>9.4555000078729997E-7</c:v>
                </c:pt>
                <c:pt idx="1604">
                  <c:v>9.4555000078729997E-7</c:v>
                </c:pt>
                <c:pt idx="1605">
                  <c:v>9.4555000078729997E-7</c:v>
                </c:pt>
                <c:pt idx="1606">
                  <c:v>9.4555000078729997E-7</c:v>
                </c:pt>
                <c:pt idx="1607">
                  <c:v>9.4555000078729997E-7</c:v>
                </c:pt>
                <c:pt idx="1608">
                  <c:v>9.4555000078729997E-7</c:v>
                </c:pt>
                <c:pt idx="1609">
                  <c:v>9.4555000078729997E-7</c:v>
                </c:pt>
                <c:pt idx="1610">
                  <c:v>9.4555000078729997E-7</c:v>
                </c:pt>
                <c:pt idx="1611">
                  <c:v>9.4555000078729997E-7</c:v>
                </c:pt>
                <c:pt idx="1612">
                  <c:v>9.4555000078729997E-7</c:v>
                </c:pt>
                <c:pt idx="1613">
                  <c:v>9.4555000078729997E-7</c:v>
                </c:pt>
                <c:pt idx="1614">
                  <c:v>9.4555000078729997E-7</c:v>
                </c:pt>
                <c:pt idx="1615">
                  <c:v>9.4555000078729997E-7</c:v>
                </c:pt>
                <c:pt idx="1616">
                  <c:v>9.4555000078729997E-7</c:v>
                </c:pt>
                <c:pt idx="1617">
                  <c:v>9.4555000078729997E-7</c:v>
                </c:pt>
                <c:pt idx="1618">
                  <c:v>9.4555000078729997E-7</c:v>
                </c:pt>
                <c:pt idx="1619">
                  <c:v>9.4555000078729997E-7</c:v>
                </c:pt>
                <c:pt idx="1620">
                  <c:v>9.4555000078729997E-7</c:v>
                </c:pt>
                <c:pt idx="1621">
                  <c:v>9.4555000078729997E-7</c:v>
                </c:pt>
                <c:pt idx="1622">
                  <c:v>9.4555000078729997E-7</c:v>
                </c:pt>
                <c:pt idx="1623">
                  <c:v>9.4555000078729997E-7</c:v>
                </c:pt>
                <c:pt idx="1624">
                  <c:v>9.4555000078729997E-7</c:v>
                </c:pt>
                <c:pt idx="1625">
                  <c:v>9.4555000078729997E-7</c:v>
                </c:pt>
                <c:pt idx="1626">
                  <c:v>9.4555000078729997E-7</c:v>
                </c:pt>
                <c:pt idx="1627">
                  <c:v>9.4555000078729997E-7</c:v>
                </c:pt>
                <c:pt idx="1628">
                  <c:v>9.4555000078729997E-7</c:v>
                </c:pt>
                <c:pt idx="1629">
                  <c:v>9.4555000078729997E-7</c:v>
                </c:pt>
                <c:pt idx="1630">
                  <c:v>9.4555000078729997E-7</c:v>
                </c:pt>
                <c:pt idx="1631">
                  <c:v>9.4555000078729997E-7</c:v>
                </c:pt>
                <c:pt idx="1632">
                  <c:v>9.4555000078729997E-7</c:v>
                </c:pt>
                <c:pt idx="1633">
                  <c:v>9.4555000078729997E-7</c:v>
                </c:pt>
                <c:pt idx="1634">
                  <c:v>9.4555000078729997E-7</c:v>
                </c:pt>
                <c:pt idx="1635">
                  <c:v>9.4555000078729997E-7</c:v>
                </c:pt>
                <c:pt idx="1636">
                  <c:v>9.4555000078729997E-7</c:v>
                </c:pt>
                <c:pt idx="1637">
                  <c:v>9.4555000078729997E-7</c:v>
                </c:pt>
                <c:pt idx="1638">
                  <c:v>9.4555000078729997E-7</c:v>
                </c:pt>
                <c:pt idx="1639">
                  <c:v>9.4555000078729997E-7</c:v>
                </c:pt>
                <c:pt idx="1640">
                  <c:v>9.4555000078729997E-7</c:v>
                </c:pt>
                <c:pt idx="1641">
                  <c:v>9.4555000078729997E-7</c:v>
                </c:pt>
                <c:pt idx="1642">
                  <c:v>9.4555000078729997E-7</c:v>
                </c:pt>
                <c:pt idx="1643">
                  <c:v>9.4555000078729997E-7</c:v>
                </c:pt>
                <c:pt idx="1644">
                  <c:v>9.4555000078729997E-7</c:v>
                </c:pt>
                <c:pt idx="1645">
                  <c:v>9.4555000078729997E-7</c:v>
                </c:pt>
                <c:pt idx="1646">
                  <c:v>9.4555000078729997E-7</c:v>
                </c:pt>
                <c:pt idx="1647">
                  <c:v>9.4555000078729997E-7</c:v>
                </c:pt>
                <c:pt idx="1648">
                  <c:v>9.4555000078729997E-7</c:v>
                </c:pt>
                <c:pt idx="1649">
                  <c:v>9.4555000078729997E-7</c:v>
                </c:pt>
                <c:pt idx="1650">
                  <c:v>9.4555000078729997E-7</c:v>
                </c:pt>
                <c:pt idx="1651">
                  <c:v>9.4555000078729997E-7</c:v>
                </c:pt>
                <c:pt idx="1652">
                  <c:v>9.4555000078729997E-7</c:v>
                </c:pt>
                <c:pt idx="1653">
                  <c:v>9.4555000078729997E-7</c:v>
                </c:pt>
                <c:pt idx="1654">
                  <c:v>9.4555000078729997E-7</c:v>
                </c:pt>
                <c:pt idx="1655">
                  <c:v>9.4555000078729997E-7</c:v>
                </c:pt>
                <c:pt idx="1656">
                  <c:v>9.4555000078729997E-7</c:v>
                </c:pt>
                <c:pt idx="1657">
                  <c:v>9.4555000078729997E-7</c:v>
                </c:pt>
                <c:pt idx="1658">
                  <c:v>9.4555000078729997E-7</c:v>
                </c:pt>
                <c:pt idx="1659">
                  <c:v>9.4555000078729997E-7</c:v>
                </c:pt>
                <c:pt idx="1660">
                  <c:v>9.4555000078729997E-7</c:v>
                </c:pt>
                <c:pt idx="1661">
                  <c:v>9.4555000078729997E-7</c:v>
                </c:pt>
                <c:pt idx="1662">
                  <c:v>9.4555000078729997E-7</c:v>
                </c:pt>
                <c:pt idx="1663">
                  <c:v>9.4555000078729997E-7</c:v>
                </c:pt>
                <c:pt idx="1664">
                  <c:v>9.4555000078729997E-7</c:v>
                </c:pt>
                <c:pt idx="1665">
                  <c:v>9.4555000078729997E-7</c:v>
                </c:pt>
                <c:pt idx="1666">
                  <c:v>9.4555000078729997E-7</c:v>
                </c:pt>
                <c:pt idx="1667">
                  <c:v>9.4555000078729997E-7</c:v>
                </c:pt>
                <c:pt idx="1668">
                  <c:v>9.4555000078729997E-7</c:v>
                </c:pt>
                <c:pt idx="1669">
                  <c:v>9.4555000078729997E-7</c:v>
                </c:pt>
                <c:pt idx="1670">
                  <c:v>9.4555000078729997E-7</c:v>
                </c:pt>
                <c:pt idx="1671">
                  <c:v>9.4555000078729997E-7</c:v>
                </c:pt>
                <c:pt idx="1672">
                  <c:v>9.4555000078729997E-7</c:v>
                </c:pt>
                <c:pt idx="1673">
                  <c:v>9.4555000078729997E-7</c:v>
                </c:pt>
                <c:pt idx="1674">
                  <c:v>9.4555000078729997E-7</c:v>
                </c:pt>
                <c:pt idx="1675">
                  <c:v>9.4555000078729997E-7</c:v>
                </c:pt>
                <c:pt idx="1676">
                  <c:v>9.4555000078729997E-7</c:v>
                </c:pt>
                <c:pt idx="1677">
                  <c:v>9.4555000078729997E-7</c:v>
                </c:pt>
                <c:pt idx="1678">
                  <c:v>9.4555000078729997E-7</c:v>
                </c:pt>
                <c:pt idx="1679">
                  <c:v>9.4555000078729997E-7</c:v>
                </c:pt>
                <c:pt idx="1680">
                  <c:v>9.4555000078729997E-7</c:v>
                </c:pt>
                <c:pt idx="1681">
                  <c:v>9.4555000078729997E-7</c:v>
                </c:pt>
                <c:pt idx="1682">
                  <c:v>9.4555000078729997E-7</c:v>
                </c:pt>
                <c:pt idx="1683">
                  <c:v>9.4555000078729997E-7</c:v>
                </c:pt>
                <c:pt idx="1684">
                  <c:v>9.4555000078729997E-7</c:v>
                </c:pt>
                <c:pt idx="1685">
                  <c:v>9.4555000078729997E-7</c:v>
                </c:pt>
                <c:pt idx="1686">
                  <c:v>9.4555000078729997E-7</c:v>
                </c:pt>
                <c:pt idx="1687">
                  <c:v>9.4555000078729997E-7</c:v>
                </c:pt>
                <c:pt idx="1688">
                  <c:v>9.4555000078729997E-7</c:v>
                </c:pt>
                <c:pt idx="1689">
                  <c:v>9.4555000078729997E-7</c:v>
                </c:pt>
                <c:pt idx="1690">
                  <c:v>9.4555000078729997E-7</c:v>
                </c:pt>
                <c:pt idx="1691">
                  <c:v>9.4555000078729997E-7</c:v>
                </c:pt>
                <c:pt idx="1692">
                  <c:v>9.4555000078729997E-7</c:v>
                </c:pt>
                <c:pt idx="1693">
                  <c:v>9.4555000078729997E-7</c:v>
                </c:pt>
                <c:pt idx="1694">
                  <c:v>9.4555000078729997E-7</c:v>
                </c:pt>
                <c:pt idx="1695">
                  <c:v>9.4555000078729997E-7</c:v>
                </c:pt>
                <c:pt idx="1696">
                  <c:v>9.4555000078729997E-7</c:v>
                </c:pt>
                <c:pt idx="1697">
                  <c:v>9.4555000078729997E-7</c:v>
                </c:pt>
                <c:pt idx="1698">
                  <c:v>9.4555000078729997E-7</c:v>
                </c:pt>
                <c:pt idx="1699">
                  <c:v>9.4555000078729997E-7</c:v>
                </c:pt>
                <c:pt idx="1700">
                  <c:v>9.4555000078729997E-7</c:v>
                </c:pt>
                <c:pt idx="1701">
                  <c:v>9.4555000078729997E-7</c:v>
                </c:pt>
                <c:pt idx="1702">
                  <c:v>9.4555000078729997E-7</c:v>
                </c:pt>
                <c:pt idx="1703">
                  <c:v>9.4555000078729997E-7</c:v>
                </c:pt>
                <c:pt idx="1704">
                  <c:v>9.4555000078729997E-7</c:v>
                </c:pt>
                <c:pt idx="1705">
                  <c:v>9.4555000078729997E-7</c:v>
                </c:pt>
                <c:pt idx="1706">
                  <c:v>9.4555000078729997E-7</c:v>
                </c:pt>
                <c:pt idx="1707">
                  <c:v>9.4555000078729997E-7</c:v>
                </c:pt>
                <c:pt idx="1708">
                  <c:v>9.4555000078729997E-7</c:v>
                </c:pt>
                <c:pt idx="1709">
                  <c:v>9.4555000078729997E-7</c:v>
                </c:pt>
                <c:pt idx="1710">
                  <c:v>9.4555000078729997E-7</c:v>
                </c:pt>
                <c:pt idx="1711">
                  <c:v>9.4555000078729997E-7</c:v>
                </c:pt>
                <c:pt idx="1712">
                  <c:v>9.4555000078729997E-7</c:v>
                </c:pt>
                <c:pt idx="1713">
                  <c:v>9.4555000078729997E-7</c:v>
                </c:pt>
                <c:pt idx="1714">
                  <c:v>9.4555000078729997E-7</c:v>
                </c:pt>
                <c:pt idx="1715">
                  <c:v>9.4555000078729997E-7</c:v>
                </c:pt>
                <c:pt idx="1716">
                  <c:v>9.4555000078729997E-7</c:v>
                </c:pt>
                <c:pt idx="1717">
                  <c:v>9.4555000078729997E-7</c:v>
                </c:pt>
                <c:pt idx="1718">
                  <c:v>9.4555000078729997E-7</c:v>
                </c:pt>
                <c:pt idx="1719">
                  <c:v>9.4555000078729997E-7</c:v>
                </c:pt>
                <c:pt idx="1720">
                  <c:v>9.4555000078729997E-7</c:v>
                </c:pt>
                <c:pt idx="1721">
                  <c:v>9.4555000078729997E-7</c:v>
                </c:pt>
                <c:pt idx="1722">
                  <c:v>9.4555000078729997E-7</c:v>
                </c:pt>
                <c:pt idx="1723">
                  <c:v>9.4555000078729997E-7</c:v>
                </c:pt>
                <c:pt idx="1724">
                  <c:v>9.4555000078729997E-7</c:v>
                </c:pt>
                <c:pt idx="1725">
                  <c:v>9.4555000078729997E-7</c:v>
                </c:pt>
                <c:pt idx="1726">
                  <c:v>9.4555000078729997E-7</c:v>
                </c:pt>
                <c:pt idx="1727">
                  <c:v>9.4555000078729997E-7</c:v>
                </c:pt>
                <c:pt idx="1728">
                  <c:v>9.4555000078729997E-7</c:v>
                </c:pt>
                <c:pt idx="1729">
                  <c:v>9.4555000078729997E-7</c:v>
                </c:pt>
                <c:pt idx="1730">
                  <c:v>9.4555000078729997E-7</c:v>
                </c:pt>
                <c:pt idx="1731">
                  <c:v>9.4555000078729997E-7</c:v>
                </c:pt>
                <c:pt idx="1732">
                  <c:v>9.4555000078729997E-7</c:v>
                </c:pt>
                <c:pt idx="1733">
                  <c:v>9.4555000078729997E-7</c:v>
                </c:pt>
                <c:pt idx="1734">
                  <c:v>9.4555000078729997E-7</c:v>
                </c:pt>
                <c:pt idx="1735">
                  <c:v>9.4555000078729997E-7</c:v>
                </c:pt>
                <c:pt idx="1736">
                  <c:v>9.4555000078729997E-7</c:v>
                </c:pt>
                <c:pt idx="1737">
                  <c:v>9.4555000078729997E-7</c:v>
                </c:pt>
                <c:pt idx="1738">
                  <c:v>9.4555000078729997E-7</c:v>
                </c:pt>
                <c:pt idx="1739">
                  <c:v>9.4555000078729997E-7</c:v>
                </c:pt>
                <c:pt idx="1740">
                  <c:v>9.4555000078729997E-7</c:v>
                </c:pt>
                <c:pt idx="1741">
                  <c:v>9.4555000078729997E-7</c:v>
                </c:pt>
                <c:pt idx="1742">
                  <c:v>9.4555000078729997E-7</c:v>
                </c:pt>
                <c:pt idx="1743">
                  <c:v>9.4555000078729997E-7</c:v>
                </c:pt>
                <c:pt idx="1744">
                  <c:v>9.4555000078729997E-7</c:v>
                </c:pt>
                <c:pt idx="1745">
                  <c:v>9.4555000078729997E-7</c:v>
                </c:pt>
                <c:pt idx="1746">
                  <c:v>9.4555000078729997E-7</c:v>
                </c:pt>
                <c:pt idx="1747">
                  <c:v>9.4555000078729997E-7</c:v>
                </c:pt>
                <c:pt idx="1748">
                  <c:v>9.4555000078729997E-7</c:v>
                </c:pt>
                <c:pt idx="1749">
                  <c:v>9.4555000078729997E-7</c:v>
                </c:pt>
                <c:pt idx="1750">
                  <c:v>9.4555000078729997E-7</c:v>
                </c:pt>
                <c:pt idx="1751">
                  <c:v>9.4555000078729997E-7</c:v>
                </c:pt>
                <c:pt idx="1752">
                  <c:v>9.4555000078729997E-7</c:v>
                </c:pt>
                <c:pt idx="1753">
                  <c:v>9.4555000078729997E-7</c:v>
                </c:pt>
                <c:pt idx="1754">
                  <c:v>9.4555000078729997E-7</c:v>
                </c:pt>
                <c:pt idx="1755">
                  <c:v>9.4555000078729997E-7</c:v>
                </c:pt>
                <c:pt idx="1756">
                  <c:v>9.4555000078729997E-7</c:v>
                </c:pt>
                <c:pt idx="1757">
                  <c:v>9.4555000078729997E-7</c:v>
                </c:pt>
                <c:pt idx="1758">
                  <c:v>9.4555000078729997E-7</c:v>
                </c:pt>
                <c:pt idx="1759">
                  <c:v>9.4555000078729997E-7</c:v>
                </c:pt>
                <c:pt idx="1760">
                  <c:v>9.4555000078729997E-7</c:v>
                </c:pt>
                <c:pt idx="1761">
                  <c:v>9.4555000078729997E-7</c:v>
                </c:pt>
                <c:pt idx="1762">
                  <c:v>9.4555000078729997E-7</c:v>
                </c:pt>
                <c:pt idx="1763">
                  <c:v>9.4555000078729997E-7</c:v>
                </c:pt>
                <c:pt idx="1764">
                  <c:v>9.4555000078729997E-7</c:v>
                </c:pt>
                <c:pt idx="1765">
                  <c:v>9.4555000078729997E-7</c:v>
                </c:pt>
                <c:pt idx="1766">
                  <c:v>9.4555000078729997E-7</c:v>
                </c:pt>
                <c:pt idx="1767">
                  <c:v>9.4555000078729997E-7</c:v>
                </c:pt>
                <c:pt idx="1768">
                  <c:v>9.4555000078729997E-7</c:v>
                </c:pt>
                <c:pt idx="1769">
                  <c:v>9.4555000078729997E-7</c:v>
                </c:pt>
                <c:pt idx="1770">
                  <c:v>9.4555000078729997E-7</c:v>
                </c:pt>
                <c:pt idx="1771">
                  <c:v>9.4555000078729997E-7</c:v>
                </c:pt>
                <c:pt idx="1772">
                  <c:v>9.4555000078729997E-7</c:v>
                </c:pt>
                <c:pt idx="1773">
                  <c:v>9.4555000078729997E-7</c:v>
                </c:pt>
                <c:pt idx="1774">
                  <c:v>9.4555000078729997E-7</c:v>
                </c:pt>
                <c:pt idx="1775">
                  <c:v>9.4555000078729997E-7</c:v>
                </c:pt>
                <c:pt idx="1776">
                  <c:v>9.4555000078729997E-7</c:v>
                </c:pt>
                <c:pt idx="1777">
                  <c:v>9.4555000078729997E-7</c:v>
                </c:pt>
                <c:pt idx="1778">
                  <c:v>9.4555000078729997E-7</c:v>
                </c:pt>
                <c:pt idx="1779">
                  <c:v>9.4555000078729997E-7</c:v>
                </c:pt>
                <c:pt idx="1780">
                  <c:v>9.4555000078729997E-7</c:v>
                </c:pt>
                <c:pt idx="1781">
                  <c:v>9.4555000078729997E-7</c:v>
                </c:pt>
                <c:pt idx="1782">
                  <c:v>9.4555000078729997E-7</c:v>
                </c:pt>
                <c:pt idx="1783">
                  <c:v>9.4555000078729997E-7</c:v>
                </c:pt>
                <c:pt idx="1784">
                  <c:v>9.4555000078729997E-7</c:v>
                </c:pt>
                <c:pt idx="1785">
                  <c:v>9.4555000078729997E-7</c:v>
                </c:pt>
                <c:pt idx="1786">
                  <c:v>9.4555000078729997E-7</c:v>
                </c:pt>
                <c:pt idx="1787">
                  <c:v>9.4555000078729997E-7</c:v>
                </c:pt>
                <c:pt idx="1788">
                  <c:v>9.4555000078729997E-7</c:v>
                </c:pt>
                <c:pt idx="1789">
                  <c:v>9.4555000078729997E-7</c:v>
                </c:pt>
                <c:pt idx="1790">
                  <c:v>9.4555000078729997E-7</c:v>
                </c:pt>
                <c:pt idx="1791">
                  <c:v>9.4555000078729997E-7</c:v>
                </c:pt>
                <c:pt idx="1792">
                  <c:v>9.4555000078729997E-7</c:v>
                </c:pt>
                <c:pt idx="1793">
                  <c:v>9.4555000078729997E-7</c:v>
                </c:pt>
                <c:pt idx="1794">
                  <c:v>9.4555000078729997E-7</c:v>
                </c:pt>
                <c:pt idx="1795">
                  <c:v>9.4555000078729997E-7</c:v>
                </c:pt>
                <c:pt idx="1796">
                  <c:v>9.4555000078729997E-7</c:v>
                </c:pt>
                <c:pt idx="1797">
                  <c:v>9.4555000078729997E-7</c:v>
                </c:pt>
                <c:pt idx="1798">
                  <c:v>9.4555000078729997E-7</c:v>
                </c:pt>
                <c:pt idx="1799">
                  <c:v>9.4555000078729997E-7</c:v>
                </c:pt>
                <c:pt idx="1800">
                  <c:v>9.4555000078729997E-7</c:v>
                </c:pt>
                <c:pt idx="1801">
                  <c:v>9.4555000078729997E-7</c:v>
                </c:pt>
                <c:pt idx="1802">
                  <c:v>9.4555000078729997E-7</c:v>
                </c:pt>
                <c:pt idx="1803">
                  <c:v>9.4555000078729997E-7</c:v>
                </c:pt>
                <c:pt idx="1804">
                  <c:v>9.4555000078729997E-7</c:v>
                </c:pt>
                <c:pt idx="1805">
                  <c:v>9.4555000078729997E-7</c:v>
                </c:pt>
                <c:pt idx="1806">
                  <c:v>9.4555000078729997E-7</c:v>
                </c:pt>
                <c:pt idx="1807">
                  <c:v>9.4555000078729997E-7</c:v>
                </c:pt>
                <c:pt idx="1808">
                  <c:v>9.4555000078729997E-7</c:v>
                </c:pt>
                <c:pt idx="1809">
                  <c:v>9.4555000078729997E-7</c:v>
                </c:pt>
                <c:pt idx="1810">
                  <c:v>9.4555000078729997E-7</c:v>
                </c:pt>
                <c:pt idx="1811">
                  <c:v>9.4555000078729997E-7</c:v>
                </c:pt>
                <c:pt idx="1812">
                  <c:v>9.4555000078729997E-7</c:v>
                </c:pt>
                <c:pt idx="1813">
                  <c:v>9.4555000078729997E-7</c:v>
                </c:pt>
                <c:pt idx="1814">
                  <c:v>9.4555000078729997E-7</c:v>
                </c:pt>
                <c:pt idx="1815">
                  <c:v>9.4555000078729997E-7</c:v>
                </c:pt>
                <c:pt idx="1816">
                  <c:v>9.4555000078729997E-7</c:v>
                </c:pt>
                <c:pt idx="1817">
                  <c:v>9.4555000078729997E-7</c:v>
                </c:pt>
                <c:pt idx="1818">
                  <c:v>9.4555000078729997E-7</c:v>
                </c:pt>
                <c:pt idx="1819">
                  <c:v>9.4555000078729997E-7</c:v>
                </c:pt>
                <c:pt idx="1820">
                  <c:v>9.4555000078729997E-7</c:v>
                </c:pt>
                <c:pt idx="1821">
                  <c:v>9.4555000078729997E-7</c:v>
                </c:pt>
                <c:pt idx="1822">
                  <c:v>9.4555000078729997E-7</c:v>
                </c:pt>
                <c:pt idx="1823">
                  <c:v>9.4555000078729997E-7</c:v>
                </c:pt>
                <c:pt idx="1824">
                  <c:v>9.4555000078729997E-7</c:v>
                </c:pt>
                <c:pt idx="1825">
                  <c:v>9.4555000078729997E-7</c:v>
                </c:pt>
                <c:pt idx="1826">
                  <c:v>9.4555000078729997E-7</c:v>
                </c:pt>
                <c:pt idx="1827">
                  <c:v>9.4555000078729997E-7</c:v>
                </c:pt>
                <c:pt idx="1828">
                  <c:v>9.4555000078729997E-7</c:v>
                </c:pt>
                <c:pt idx="1829">
                  <c:v>9.4555000078729997E-7</c:v>
                </c:pt>
                <c:pt idx="1830">
                  <c:v>9.4555000078729997E-7</c:v>
                </c:pt>
                <c:pt idx="1831">
                  <c:v>9.4555000078729997E-7</c:v>
                </c:pt>
                <c:pt idx="1832">
                  <c:v>9.4555000078729997E-7</c:v>
                </c:pt>
                <c:pt idx="1833">
                  <c:v>9.4555000078729997E-7</c:v>
                </c:pt>
                <c:pt idx="1834">
                  <c:v>9.4555000078729997E-7</c:v>
                </c:pt>
                <c:pt idx="1835">
                  <c:v>9.4555000078729997E-7</c:v>
                </c:pt>
                <c:pt idx="1836">
                  <c:v>9.4555000078729997E-7</c:v>
                </c:pt>
                <c:pt idx="1837">
                  <c:v>9.4555000078729997E-7</c:v>
                </c:pt>
                <c:pt idx="1838">
                  <c:v>9.4555000078729997E-7</c:v>
                </c:pt>
                <c:pt idx="1839">
                  <c:v>9.4555000078729997E-7</c:v>
                </c:pt>
                <c:pt idx="1840">
                  <c:v>9.4555000078729997E-7</c:v>
                </c:pt>
                <c:pt idx="1841">
                  <c:v>9.4555000078729997E-7</c:v>
                </c:pt>
                <c:pt idx="1842">
                  <c:v>9.4555000078729997E-7</c:v>
                </c:pt>
                <c:pt idx="1843">
                  <c:v>9.4555000078729997E-7</c:v>
                </c:pt>
                <c:pt idx="1844">
                  <c:v>9.4555000078729997E-7</c:v>
                </c:pt>
                <c:pt idx="1845">
                  <c:v>9.4555000078729997E-7</c:v>
                </c:pt>
                <c:pt idx="1846">
                  <c:v>9.4555000078729997E-7</c:v>
                </c:pt>
                <c:pt idx="1847">
                  <c:v>9.4555000078729997E-7</c:v>
                </c:pt>
                <c:pt idx="1848">
                  <c:v>9.4555000078729997E-7</c:v>
                </c:pt>
                <c:pt idx="1849">
                  <c:v>9.4555000078729997E-7</c:v>
                </c:pt>
                <c:pt idx="1850">
                  <c:v>9.4555000078729997E-7</c:v>
                </c:pt>
                <c:pt idx="1851">
                  <c:v>9.4555000078729997E-7</c:v>
                </c:pt>
                <c:pt idx="1852">
                  <c:v>9.4555000078729997E-7</c:v>
                </c:pt>
                <c:pt idx="1853">
                  <c:v>9.4555000078729997E-7</c:v>
                </c:pt>
                <c:pt idx="1854">
                  <c:v>9.4555000078729997E-7</c:v>
                </c:pt>
                <c:pt idx="1855">
                  <c:v>9.4555000078729997E-7</c:v>
                </c:pt>
                <c:pt idx="1856">
                  <c:v>9.4555000078729997E-7</c:v>
                </c:pt>
                <c:pt idx="1857">
                  <c:v>9.4555000078729997E-7</c:v>
                </c:pt>
                <c:pt idx="1858">
                  <c:v>9.4555000078729997E-7</c:v>
                </c:pt>
                <c:pt idx="1859">
                  <c:v>9.4555000078729997E-7</c:v>
                </c:pt>
                <c:pt idx="1860">
                  <c:v>9.4555000078729997E-7</c:v>
                </c:pt>
                <c:pt idx="1861">
                  <c:v>9.4555000078729997E-7</c:v>
                </c:pt>
                <c:pt idx="1862">
                  <c:v>9.4555000078729997E-7</c:v>
                </c:pt>
                <c:pt idx="1863">
                  <c:v>9.4555000078729997E-7</c:v>
                </c:pt>
                <c:pt idx="1864">
                  <c:v>9.4555000078729997E-7</c:v>
                </c:pt>
                <c:pt idx="1865">
                  <c:v>9.4555000078729997E-7</c:v>
                </c:pt>
                <c:pt idx="1866">
                  <c:v>9.4555000078729997E-7</c:v>
                </c:pt>
                <c:pt idx="1867">
                  <c:v>9.4555000078729997E-7</c:v>
                </c:pt>
                <c:pt idx="1868">
                  <c:v>9.4555000078729997E-7</c:v>
                </c:pt>
                <c:pt idx="1869">
                  <c:v>9.4555000078729997E-7</c:v>
                </c:pt>
                <c:pt idx="1870">
                  <c:v>9.4555000078729997E-7</c:v>
                </c:pt>
                <c:pt idx="1871">
                  <c:v>9.4555000078729997E-7</c:v>
                </c:pt>
                <c:pt idx="1872">
                  <c:v>9.4555000078729997E-7</c:v>
                </c:pt>
                <c:pt idx="1873">
                  <c:v>9.4555000078729997E-7</c:v>
                </c:pt>
                <c:pt idx="1874">
                  <c:v>9.4555000078729997E-7</c:v>
                </c:pt>
                <c:pt idx="1875">
                  <c:v>9.4555000078729997E-7</c:v>
                </c:pt>
                <c:pt idx="1876">
                  <c:v>9.4555000078729997E-7</c:v>
                </c:pt>
                <c:pt idx="1877">
                  <c:v>9.4555000078729997E-7</c:v>
                </c:pt>
                <c:pt idx="1878">
                  <c:v>9.4555000078729997E-7</c:v>
                </c:pt>
                <c:pt idx="1879">
                  <c:v>9.4555000078729997E-7</c:v>
                </c:pt>
                <c:pt idx="1880">
                  <c:v>9.4555000078729997E-7</c:v>
                </c:pt>
                <c:pt idx="1881">
                  <c:v>9.4555000078729997E-7</c:v>
                </c:pt>
                <c:pt idx="1882">
                  <c:v>9.4555000078729997E-7</c:v>
                </c:pt>
                <c:pt idx="1883">
                  <c:v>9.4555000078729997E-7</c:v>
                </c:pt>
                <c:pt idx="1884">
                  <c:v>9.4555000078729997E-7</c:v>
                </c:pt>
                <c:pt idx="1885">
                  <c:v>9.4555000078729997E-7</c:v>
                </c:pt>
                <c:pt idx="1886">
                  <c:v>9.4555000078729997E-7</c:v>
                </c:pt>
                <c:pt idx="1887">
                  <c:v>9.4555000078729997E-7</c:v>
                </c:pt>
                <c:pt idx="1888">
                  <c:v>9.4555000078729997E-7</c:v>
                </c:pt>
                <c:pt idx="1889">
                  <c:v>9.4555000078729997E-7</c:v>
                </c:pt>
                <c:pt idx="1890">
                  <c:v>9.4555000078729997E-7</c:v>
                </c:pt>
                <c:pt idx="1891">
                  <c:v>9.4555000078729997E-7</c:v>
                </c:pt>
                <c:pt idx="1892">
                  <c:v>9.4555000078729997E-7</c:v>
                </c:pt>
                <c:pt idx="1893">
                  <c:v>9.4555000078729997E-7</c:v>
                </c:pt>
                <c:pt idx="1894">
                  <c:v>9.4555000078729997E-7</c:v>
                </c:pt>
                <c:pt idx="1895">
                  <c:v>9.4555000078729997E-7</c:v>
                </c:pt>
                <c:pt idx="1896">
                  <c:v>9.4555000078729997E-7</c:v>
                </c:pt>
                <c:pt idx="1897">
                  <c:v>9.4555000078729997E-7</c:v>
                </c:pt>
                <c:pt idx="1898">
                  <c:v>9.4555000078729997E-7</c:v>
                </c:pt>
                <c:pt idx="1899">
                  <c:v>9.4555000078729997E-7</c:v>
                </c:pt>
                <c:pt idx="1900">
                  <c:v>9.4555000078729997E-7</c:v>
                </c:pt>
                <c:pt idx="1901">
                  <c:v>9.4555000078729997E-7</c:v>
                </c:pt>
                <c:pt idx="1902">
                  <c:v>9.4555000078729997E-7</c:v>
                </c:pt>
                <c:pt idx="1903">
                  <c:v>9.4555000078729997E-7</c:v>
                </c:pt>
                <c:pt idx="1904">
                  <c:v>9.4555000078729997E-7</c:v>
                </c:pt>
                <c:pt idx="1905">
                  <c:v>9.4555000078729997E-7</c:v>
                </c:pt>
                <c:pt idx="1906">
                  <c:v>9.4555000078729997E-7</c:v>
                </c:pt>
                <c:pt idx="1907">
                  <c:v>9.4555000078729997E-7</c:v>
                </c:pt>
                <c:pt idx="1908">
                  <c:v>9.4555000078729997E-7</c:v>
                </c:pt>
                <c:pt idx="1909">
                  <c:v>9.4555000078729997E-7</c:v>
                </c:pt>
                <c:pt idx="1910">
                  <c:v>9.4555000078729997E-7</c:v>
                </c:pt>
                <c:pt idx="1911">
                  <c:v>9.4555000078729997E-7</c:v>
                </c:pt>
                <c:pt idx="1912">
                  <c:v>9.4555000078729997E-7</c:v>
                </c:pt>
                <c:pt idx="1913">
                  <c:v>9.4555000078729997E-7</c:v>
                </c:pt>
                <c:pt idx="1914">
                  <c:v>9.4555000078729997E-7</c:v>
                </c:pt>
                <c:pt idx="1915">
                  <c:v>9.4555000078729997E-7</c:v>
                </c:pt>
                <c:pt idx="1916">
                  <c:v>9.4555000078729997E-7</c:v>
                </c:pt>
                <c:pt idx="1917">
                  <c:v>9.4555000078729997E-7</c:v>
                </c:pt>
                <c:pt idx="1918">
                  <c:v>9.4555000078729997E-7</c:v>
                </c:pt>
                <c:pt idx="1919">
                  <c:v>9.4555000078729997E-7</c:v>
                </c:pt>
                <c:pt idx="1920">
                  <c:v>9.4555000078729997E-7</c:v>
                </c:pt>
                <c:pt idx="1921">
                  <c:v>9.4555000078729997E-7</c:v>
                </c:pt>
                <c:pt idx="1922">
                  <c:v>9.4555000078729997E-7</c:v>
                </c:pt>
                <c:pt idx="1923">
                  <c:v>9.4555000078729997E-7</c:v>
                </c:pt>
                <c:pt idx="1924">
                  <c:v>9.4555000078729997E-7</c:v>
                </c:pt>
                <c:pt idx="1925">
                  <c:v>9.4555000078729997E-7</c:v>
                </c:pt>
                <c:pt idx="1926">
                  <c:v>9.4555000078729997E-7</c:v>
                </c:pt>
                <c:pt idx="1927">
                  <c:v>9.4555000078729997E-7</c:v>
                </c:pt>
                <c:pt idx="1928">
                  <c:v>9.4555000078729997E-7</c:v>
                </c:pt>
                <c:pt idx="1929">
                  <c:v>9.4555000078729997E-7</c:v>
                </c:pt>
                <c:pt idx="1930">
                  <c:v>9.4555000078729997E-7</c:v>
                </c:pt>
                <c:pt idx="1931">
                  <c:v>9.4555000078729997E-7</c:v>
                </c:pt>
                <c:pt idx="1932">
                  <c:v>9.4555000078729997E-7</c:v>
                </c:pt>
                <c:pt idx="1933">
                  <c:v>9.4555000078729997E-7</c:v>
                </c:pt>
                <c:pt idx="1934">
                  <c:v>9.4555000078729997E-7</c:v>
                </c:pt>
                <c:pt idx="1935">
                  <c:v>9.4555000078729997E-7</c:v>
                </c:pt>
                <c:pt idx="1936">
                  <c:v>9.4555000078729997E-7</c:v>
                </c:pt>
                <c:pt idx="1937">
                  <c:v>9.4555000078729997E-7</c:v>
                </c:pt>
                <c:pt idx="1938">
                  <c:v>9.4555000078729997E-7</c:v>
                </c:pt>
                <c:pt idx="1939">
                  <c:v>9.4555000078729997E-7</c:v>
                </c:pt>
                <c:pt idx="1940">
                  <c:v>9.4555000078729997E-7</c:v>
                </c:pt>
                <c:pt idx="1941">
                  <c:v>9.4555000078729997E-7</c:v>
                </c:pt>
                <c:pt idx="1942">
                  <c:v>9.4555000078729997E-7</c:v>
                </c:pt>
                <c:pt idx="1943">
                  <c:v>9.4555000078729997E-7</c:v>
                </c:pt>
                <c:pt idx="1944">
                  <c:v>9.4555000078729997E-7</c:v>
                </c:pt>
                <c:pt idx="1945">
                  <c:v>9.4555000078729997E-7</c:v>
                </c:pt>
                <c:pt idx="1946">
                  <c:v>9.4555000078729997E-7</c:v>
                </c:pt>
                <c:pt idx="1947">
                  <c:v>9.4555000078729997E-7</c:v>
                </c:pt>
                <c:pt idx="1948">
                  <c:v>9.4555000078729997E-7</c:v>
                </c:pt>
                <c:pt idx="1949">
                  <c:v>9.4555000078729997E-7</c:v>
                </c:pt>
                <c:pt idx="1950">
                  <c:v>9.4555000078729997E-7</c:v>
                </c:pt>
                <c:pt idx="1951">
                  <c:v>9.4555000078729997E-7</c:v>
                </c:pt>
                <c:pt idx="1952">
                  <c:v>9.4555000078729997E-7</c:v>
                </c:pt>
                <c:pt idx="1953">
                  <c:v>9.4555000078729997E-7</c:v>
                </c:pt>
                <c:pt idx="1954">
                  <c:v>9.4555000078729997E-7</c:v>
                </c:pt>
                <c:pt idx="1955">
                  <c:v>9.4555000078729997E-7</c:v>
                </c:pt>
                <c:pt idx="1956">
                  <c:v>9.4555000078729997E-7</c:v>
                </c:pt>
                <c:pt idx="1957">
                  <c:v>9.4555000078729997E-7</c:v>
                </c:pt>
                <c:pt idx="1958">
                  <c:v>9.4555000078729997E-7</c:v>
                </c:pt>
                <c:pt idx="1959">
                  <c:v>9.4555000078729997E-7</c:v>
                </c:pt>
                <c:pt idx="1960">
                  <c:v>9.4555000078729997E-7</c:v>
                </c:pt>
                <c:pt idx="1961">
                  <c:v>9.4555000078729997E-7</c:v>
                </c:pt>
                <c:pt idx="1962">
                  <c:v>9.4555000078729997E-7</c:v>
                </c:pt>
                <c:pt idx="1963">
                  <c:v>9.4555000078729997E-7</c:v>
                </c:pt>
                <c:pt idx="1964">
                  <c:v>9.4555000078729997E-7</c:v>
                </c:pt>
                <c:pt idx="1965">
                  <c:v>9.4555000078729997E-7</c:v>
                </c:pt>
                <c:pt idx="1966">
                  <c:v>9.4555000078729997E-7</c:v>
                </c:pt>
                <c:pt idx="1967">
                  <c:v>9.4555000078729997E-7</c:v>
                </c:pt>
                <c:pt idx="1968">
                  <c:v>9.4555000078729997E-7</c:v>
                </c:pt>
                <c:pt idx="1969">
                  <c:v>9.4555000078729997E-7</c:v>
                </c:pt>
                <c:pt idx="1970">
                  <c:v>9.4555000078729997E-7</c:v>
                </c:pt>
                <c:pt idx="1971">
                  <c:v>9.4555000078729997E-7</c:v>
                </c:pt>
                <c:pt idx="1972">
                  <c:v>9.4555000078729997E-7</c:v>
                </c:pt>
                <c:pt idx="1973">
                  <c:v>9.4555000078729997E-7</c:v>
                </c:pt>
                <c:pt idx="1974">
                  <c:v>9.4555000078729997E-7</c:v>
                </c:pt>
                <c:pt idx="1975">
                  <c:v>9.4555000078729997E-7</c:v>
                </c:pt>
                <c:pt idx="1976">
                  <c:v>9.4555000078729997E-7</c:v>
                </c:pt>
                <c:pt idx="1977">
                  <c:v>9.4555000078729997E-7</c:v>
                </c:pt>
                <c:pt idx="1978">
                  <c:v>9.4555000078729997E-7</c:v>
                </c:pt>
                <c:pt idx="1979">
                  <c:v>9.4555000078729997E-7</c:v>
                </c:pt>
                <c:pt idx="1980">
                  <c:v>9.4555000078729997E-7</c:v>
                </c:pt>
                <c:pt idx="1981">
                  <c:v>9.4555000078729997E-7</c:v>
                </c:pt>
                <c:pt idx="1982">
                  <c:v>9.4555000078729997E-7</c:v>
                </c:pt>
                <c:pt idx="1983">
                  <c:v>9.4555000078729997E-7</c:v>
                </c:pt>
                <c:pt idx="1984">
                  <c:v>9.4555000078729997E-7</c:v>
                </c:pt>
                <c:pt idx="1985">
                  <c:v>9.4555000078729997E-7</c:v>
                </c:pt>
                <c:pt idx="1986">
                  <c:v>9.4555000078729997E-7</c:v>
                </c:pt>
                <c:pt idx="1987">
                  <c:v>9.4555000078729997E-7</c:v>
                </c:pt>
                <c:pt idx="1988">
                  <c:v>9.4555000078729997E-7</c:v>
                </c:pt>
                <c:pt idx="1989">
                  <c:v>9.4555000078729997E-7</c:v>
                </c:pt>
                <c:pt idx="1990">
                  <c:v>9.4555000078729997E-7</c:v>
                </c:pt>
                <c:pt idx="1991">
                  <c:v>9.4555000078729997E-7</c:v>
                </c:pt>
                <c:pt idx="1992">
                  <c:v>9.4555000078729997E-7</c:v>
                </c:pt>
                <c:pt idx="1993">
                  <c:v>9.4555000078729997E-7</c:v>
                </c:pt>
                <c:pt idx="1994">
                  <c:v>9.4555000078729997E-7</c:v>
                </c:pt>
                <c:pt idx="1995">
                  <c:v>9.4555000078729997E-7</c:v>
                </c:pt>
                <c:pt idx="1996">
                  <c:v>9.4555000078729997E-7</c:v>
                </c:pt>
                <c:pt idx="1997">
                  <c:v>9.4555000078740002E-7</c:v>
                </c:pt>
                <c:pt idx="1998">
                  <c:v>9.7271026889540001E-7</c:v>
                </c:pt>
                <c:pt idx="1999">
                  <c:v>1.0601776849199999E-6</c:v>
                </c:pt>
                <c:pt idx="2000">
                  <c:v>1.2797193250189999E-6</c:v>
                </c:pt>
                <c:pt idx="2001">
                  <c:v>1.5751315826640001E-6</c:v>
                </c:pt>
                <c:pt idx="2002">
                  <c:v>1.7074104398560001E-6</c:v>
                </c:pt>
                <c:pt idx="2003">
                  <c:v>1.849598210627E-6</c:v>
                </c:pt>
                <c:pt idx="2004">
                  <c:v>2.1749674695550001E-6</c:v>
                </c:pt>
                <c:pt idx="2005">
                  <c:v>2.4686823820360002E-6</c:v>
                </c:pt>
                <c:pt idx="2006">
                  <c:v>2.4210547807230001E-6</c:v>
                </c:pt>
                <c:pt idx="2007">
                  <c:v>2.3521054618319999E-6</c:v>
                </c:pt>
                <c:pt idx="2008">
                  <c:v>2.24006505411E-6</c:v>
                </c:pt>
                <c:pt idx="2009">
                  <c:v>2.0778939836630001E-6</c:v>
                </c:pt>
                <c:pt idx="2010">
                  <c:v>1.930983372978E-6</c:v>
                </c:pt>
                <c:pt idx="2011">
                  <c:v>1.7114156019810001E-6</c:v>
                </c:pt>
                <c:pt idx="2012">
                  <c:v>1.608909351653E-6</c:v>
                </c:pt>
                <c:pt idx="2013">
                  <c:v>1.4254756070019999E-6</c:v>
                </c:pt>
                <c:pt idx="2014">
                  <c:v>1.2187542690250001E-6</c:v>
                </c:pt>
                <c:pt idx="2015">
                  <c:v>1.1181423327779999E-6</c:v>
                </c:pt>
                <c:pt idx="2016">
                  <c:v>1.0235786817700001E-6</c:v>
                </c:pt>
                <c:pt idx="2017">
                  <c:v>8.7428108909260002E-7</c:v>
                </c:pt>
                <c:pt idx="2018">
                  <c:v>6.1550552182030005E-7</c:v>
                </c:pt>
                <c:pt idx="2019">
                  <c:v>2.8867610474490001E-7</c:v>
                </c:pt>
                <c:pt idx="2020">
                  <c:v>5.870931513681E-8</c:v>
                </c:pt>
                <c:pt idx="2021">
                  <c:v>2.470474620153E-8</c:v>
                </c:pt>
                <c:pt idx="2022">
                  <c:v>9.1582266754349998E-8</c:v>
                </c:pt>
                <c:pt idx="2023">
                  <c:v>1.958873199034E-7</c:v>
                </c:pt>
                <c:pt idx="2024">
                  <c:v>2.1068454716599999E-7</c:v>
                </c:pt>
                <c:pt idx="2025">
                  <c:v>2.334825981893E-7</c:v>
                </c:pt>
                <c:pt idx="2026">
                  <c:v>2.666738172576E-7</c:v>
                </c:pt>
                <c:pt idx="2027">
                  <c:v>3.0787928076970001E-7</c:v>
                </c:pt>
                <c:pt idx="2028">
                  <c:v>3.4257784339370001E-7</c:v>
                </c:pt>
                <c:pt idx="2029">
                  <c:v>3.4117303126560001E-7</c:v>
                </c:pt>
                <c:pt idx="2030">
                  <c:v>3.2491135800289999E-7</c:v>
                </c:pt>
                <c:pt idx="2031">
                  <c:v>3.151533735668E-7</c:v>
                </c:pt>
                <c:pt idx="2032">
                  <c:v>3.0952013007220001E-7</c:v>
                </c:pt>
                <c:pt idx="2033">
                  <c:v>3.0646344538329999E-7</c:v>
                </c:pt>
                <c:pt idx="2034">
                  <c:v>3.0409177947160001E-7</c:v>
                </c:pt>
                <c:pt idx="2035">
                  <c:v>3.026441013233E-7</c:v>
                </c:pt>
                <c:pt idx="2036">
                  <c:v>3.016071666666E-7</c:v>
                </c:pt>
                <c:pt idx="2037">
                  <c:v>3.0090982426800002E-7</c:v>
                </c:pt>
                <c:pt idx="2038">
                  <c:v>3.0040763155620001E-7</c:v>
                </c:pt>
                <c:pt idx="2039">
                  <c:v>3.0006689292379998E-7</c:v>
                </c:pt>
                <c:pt idx="2040">
                  <c:v>2.998289476593E-7</c:v>
                </c:pt>
                <c:pt idx="2041">
                  <c:v>2.9966102415019999E-7</c:v>
                </c:pt>
                <c:pt idx="2042">
                  <c:v>2.9954322509980001E-7</c:v>
                </c:pt>
                <c:pt idx="2043">
                  <c:v>2.994598162517E-7</c:v>
                </c:pt>
                <c:pt idx="2044">
                  <c:v>2.9940123803719998E-7</c:v>
                </c:pt>
                <c:pt idx="2045">
                  <c:v>2.993596531607E-7</c:v>
                </c:pt>
                <c:pt idx="2046">
                  <c:v>2.993304426448E-7</c:v>
                </c:pt>
                <c:pt idx="2047">
                  <c:v>2.9909124690249998E-7</c:v>
                </c:pt>
                <c:pt idx="2048">
                  <c:v>2.9931480553449998E-7</c:v>
                </c:pt>
                <c:pt idx="2049">
                  <c:v>2.9931480553449998E-7</c:v>
                </c:pt>
                <c:pt idx="2050">
                  <c:v>2.9931480553449998E-7</c:v>
                </c:pt>
                <c:pt idx="2051">
                  <c:v>2.9931480553449998E-7</c:v>
                </c:pt>
                <c:pt idx="2052">
                  <c:v>2.9931480553449998E-7</c:v>
                </c:pt>
                <c:pt idx="2053">
                  <c:v>2.9931480553449998E-7</c:v>
                </c:pt>
                <c:pt idx="2054">
                  <c:v>2.9931480553449998E-7</c:v>
                </c:pt>
                <c:pt idx="2055">
                  <c:v>2.9931480553449998E-7</c:v>
                </c:pt>
                <c:pt idx="2056">
                  <c:v>2.9931480553449998E-7</c:v>
                </c:pt>
                <c:pt idx="2057">
                  <c:v>2.9931480553449998E-7</c:v>
                </c:pt>
                <c:pt idx="2058">
                  <c:v>2.9931480553449998E-7</c:v>
                </c:pt>
                <c:pt idx="2059">
                  <c:v>2.9931480553449998E-7</c:v>
                </c:pt>
                <c:pt idx="2060">
                  <c:v>2.9931480553449998E-7</c:v>
                </c:pt>
                <c:pt idx="2061">
                  <c:v>2.9931480553449998E-7</c:v>
                </c:pt>
                <c:pt idx="2062">
                  <c:v>2.9931480553449998E-7</c:v>
                </c:pt>
                <c:pt idx="2063">
                  <c:v>2.9931480553449998E-7</c:v>
                </c:pt>
                <c:pt idx="2064">
                  <c:v>2.9931480553449998E-7</c:v>
                </c:pt>
                <c:pt idx="2065">
                  <c:v>2.9931480553449998E-7</c:v>
                </c:pt>
                <c:pt idx="2066">
                  <c:v>2.9931480553449998E-7</c:v>
                </c:pt>
                <c:pt idx="2067">
                  <c:v>2.9931480553449998E-7</c:v>
                </c:pt>
                <c:pt idx="2068">
                  <c:v>2.9931480553449998E-7</c:v>
                </c:pt>
                <c:pt idx="2069">
                  <c:v>2.9931480553449998E-7</c:v>
                </c:pt>
                <c:pt idx="2070">
                  <c:v>2.9931480553449998E-7</c:v>
                </c:pt>
                <c:pt idx="2071">
                  <c:v>2.9931480553449998E-7</c:v>
                </c:pt>
                <c:pt idx="2072">
                  <c:v>2.9931480553449998E-7</c:v>
                </c:pt>
                <c:pt idx="2073">
                  <c:v>2.9931480553449998E-7</c:v>
                </c:pt>
                <c:pt idx="2074">
                  <c:v>2.9931480553449998E-7</c:v>
                </c:pt>
                <c:pt idx="2075">
                  <c:v>2.9931480553449998E-7</c:v>
                </c:pt>
                <c:pt idx="2076">
                  <c:v>2.9931480553449998E-7</c:v>
                </c:pt>
                <c:pt idx="2077">
                  <c:v>2.9931480553449998E-7</c:v>
                </c:pt>
                <c:pt idx="2078">
                  <c:v>2.9931480553449998E-7</c:v>
                </c:pt>
                <c:pt idx="2079">
                  <c:v>2.9931480553449998E-7</c:v>
                </c:pt>
                <c:pt idx="2080">
                  <c:v>2.9931480553449998E-7</c:v>
                </c:pt>
                <c:pt idx="2081">
                  <c:v>2.9931480553449998E-7</c:v>
                </c:pt>
                <c:pt idx="2082">
                  <c:v>2.9931480553449998E-7</c:v>
                </c:pt>
                <c:pt idx="2083">
                  <c:v>2.9931480553449998E-7</c:v>
                </c:pt>
                <c:pt idx="2084">
                  <c:v>2.9931480553449998E-7</c:v>
                </c:pt>
                <c:pt idx="2085">
                  <c:v>2.9931480553449998E-7</c:v>
                </c:pt>
                <c:pt idx="2086">
                  <c:v>2.9931480553449998E-7</c:v>
                </c:pt>
                <c:pt idx="2087">
                  <c:v>2.9931480553449998E-7</c:v>
                </c:pt>
                <c:pt idx="2088">
                  <c:v>2.9931480553449998E-7</c:v>
                </c:pt>
                <c:pt idx="2089">
                  <c:v>2.9931480553449998E-7</c:v>
                </c:pt>
                <c:pt idx="2090">
                  <c:v>2.9931480553449998E-7</c:v>
                </c:pt>
                <c:pt idx="2091">
                  <c:v>2.9931480553449998E-7</c:v>
                </c:pt>
                <c:pt idx="2092">
                  <c:v>2.9931480553449998E-7</c:v>
                </c:pt>
                <c:pt idx="2093">
                  <c:v>2.9931480553449998E-7</c:v>
                </c:pt>
                <c:pt idx="2094">
                  <c:v>2.9931480553449998E-7</c:v>
                </c:pt>
                <c:pt idx="2095">
                  <c:v>2.9931480553449998E-7</c:v>
                </c:pt>
                <c:pt idx="2096">
                  <c:v>2.9931480553449998E-7</c:v>
                </c:pt>
                <c:pt idx="2097">
                  <c:v>2.9931480553449998E-7</c:v>
                </c:pt>
                <c:pt idx="2098">
                  <c:v>2.9931480553449998E-7</c:v>
                </c:pt>
                <c:pt idx="2099">
                  <c:v>2.9931480553449998E-7</c:v>
                </c:pt>
                <c:pt idx="2100">
                  <c:v>2.9931480553449998E-7</c:v>
                </c:pt>
                <c:pt idx="2101">
                  <c:v>2.9931480553449998E-7</c:v>
                </c:pt>
                <c:pt idx="2102">
                  <c:v>2.9931480553449998E-7</c:v>
                </c:pt>
                <c:pt idx="2103">
                  <c:v>2.9931480553449998E-7</c:v>
                </c:pt>
                <c:pt idx="2104">
                  <c:v>2.9931480553449998E-7</c:v>
                </c:pt>
                <c:pt idx="2105">
                  <c:v>2.9931480553449998E-7</c:v>
                </c:pt>
                <c:pt idx="2106">
                  <c:v>2.9931480553449998E-7</c:v>
                </c:pt>
                <c:pt idx="2107">
                  <c:v>2.9945347689740002E-7</c:v>
                </c:pt>
                <c:pt idx="2108">
                  <c:v>2.9837706424479998E-7</c:v>
                </c:pt>
                <c:pt idx="2109">
                  <c:v>2.9837994016249999E-7</c:v>
                </c:pt>
                <c:pt idx="2110">
                  <c:v>2.9633178589929999E-7</c:v>
                </c:pt>
                <c:pt idx="2111">
                  <c:v>2.9356365067159998E-7</c:v>
                </c:pt>
                <c:pt idx="2112">
                  <c:v>2.8880289098370001E-7</c:v>
                </c:pt>
                <c:pt idx="2113">
                  <c:v>2.8529691111299998E-7</c:v>
                </c:pt>
                <c:pt idx="2114">
                  <c:v>2.8298105705520001E-7</c:v>
                </c:pt>
                <c:pt idx="2115">
                  <c:v>2.8124279038990002E-7</c:v>
                </c:pt>
                <c:pt idx="2116">
                  <c:v>2.8082040607309999E-7</c:v>
                </c:pt>
                <c:pt idx="2117">
                  <c:v>2.8093716961479999E-7</c:v>
                </c:pt>
                <c:pt idx="2118">
                  <c:v>2.8112399074980001E-7</c:v>
                </c:pt>
                <c:pt idx="2119">
                  <c:v>2.809775183553E-7</c:v>
                </c:pt>
                <c:pt idx="2120">
                  <c:v>2.8144098376779998E-7</c:v>
                </c:pt>
                <c:pt idx="2121">
                  <c:v>2.8157132973689998E-7</c:v>
                </c:pt>
                <c:pt idx="2122">
                  <c:v>2.818631299575E-7</c:v>
                </c:pt>
                <c:pt idx="2123">
                  <c:v>2.8248193070189998E-7</c:v>
                </c:pt>
                <c:pt idx="2124">
                  <c:v>2.8317286554889999E-7</c:v>
                </c:pt>
                <c:pt idx="2125">
                  <c:v>2.839301408872E-7</c:v>
                </c:pt>
                <c:pt idx="2126">
                  <c:v>2.8522453746779999E-7</c:v>
                </c:pt>
                <c:pt idx="2127">
                  <c:v>2.8774879746599999E-7</c:v>
                </c:pt>
                <c:pt idx="2128">
                  <c:v>2.9365067630410002E-7</c:v>
                </c:pt>
                <c:pt idx="2129">
                  <c:v>3.008304586276E-7</c:v>
                </c:pt>
                <c:pt idx="2130">
                  <c:v>3.09192741782E-7</c:v>
                </c:pt>
                <c:pt idx="2131">
                  <c:v>3.2003164721939999E-7</c:v>
                </c:pt>
                <c:pt idx="2132">
                  <c:v>3.2176669553520002E-7</c:v>
                </c:pt>
                <c:pt idx="2133">
                  <c:v>3.3993648438750001E-7</c:v>
                </c:pt>
                <c:pt idx="2134">
                  <c:v>3.5971420941230002E-7</c:v>
                </c:pt>
                <c:pt idx="2135">
                  <c:v>3.7356841809869999E-7</c:v>
                </c:pt>
                <c:pt idx="2136">
                  <c:v>3.6931687081789999E-7</c:v>
                </c:pt>
                <c:pt idx="2137">
                  <c:v>3.2326667893210002E-7</c:v>
                </c:pt>
                <c:pt idx="2138">
                  <c:v>2.6779464354969998E-7</c:v>
                </c:pt>
                <c:pt idx="2139">
                  <c:v>1.997454543878E-7</c:v>
                </c:pt>
                <c:pt idx="2140">
                  <c:v>1.8237346924049999E-7</c:v>
                </c:pt>
                <c:pt idx="2141">
                  <c:v>1.6979393097660001E-7</c:v>
                </c:pt>
                <c:pt idx="2142">
                  <c:v>1.969193914613E-7</c:v>
                </c:pt>
                <c:pt idx="2143">
                  <c:v>2.6145854687540001E-7</c:v>
                </c:pt>
                <c:pt idx="2144">
                  <c:v>3.4849342916959999E-7</c:v>
                </c:pt>
                <c:pt idx="2145">
                  <c:v>4.8722693757989999E-7</c:v>
                </c:pt>
                <c:pt idx="2146">
                  <c:v>5.7088348587529995E-7</c:v>
                </c:pt>
                <c:pt idx="2147">
                  <c:v>5.9148980105560001E-7</c:v>
                </c:pt>
                <c:pt idx="2148">
                  <c:v>6.3187765069730004E-7</c:v>
                </c:pt>
                <c:pt idx="2149">
                  <c:v>7.0247157272690001E-7</c:v>
                </c:pt>
                <c:pt idx="2150">
                  <c:v>8.0662020369010003E-7</c:v>
                </c:pt>
                <c:pt idx="2151">
                  <c:v>9.2145469756680001E-7</c:v>
                </c:pt>
                <c:pt idx="2152">
                  <c:v>9.7848733633300004E-7</c:v>
                </c:pt>
                <c:pt idx="2153">
                  <c:v>9.7668752254629999E-7</c:v>
                </c:pt>
                <c:pt idx="2154">
                  <c:v>9.7110851037700003E-7</c:v>
                </c:pt>
                <c:pt idx="2155">
                  <c:v>9.63823323925E-7</c:v>
                </c:pt>
                <c:pt idx="2156">
                  <c:v>9.6231074339460003E-7</c:v>
                </c:pt>
                <c:pt idx="2157">
                  <c:v>9.6439352479339993E-7</c:v>
                </c:pt>
                <c:pt idx="2158">
                  <c:v>9.6775854018149992E-7</c:v>
                </c:pt>
                <c:pt idx="2159">
                  <c:v>9.6918496582309999E-7</c:v>
                </c:pt>
                <c:pt idx="2160">
                  <c:v>9.7099802337669993E-7</c:v>
                </c:pt>
                <c:pt idx="2161">
                  <c:v>9.7253938226229998E-7</c:v>
                </c:pt>
                <c:pt idx="2162">
                  <c:v>9.7460968136920009E-7</c:v>
                </c:pt>
                <c:pt idx="2163">
                  <c:v>9.7480009955990001E-7</c:v>
                </c:pt>
                <c:pt idx="2164">
                  <c:v>9.7674271535300008E-7</c:v>
                </c:pt>
                <c:pt idx="2165">
                  <c:v>9.7693546774730004E-7</c:v>
                </c:pt>
                <c:pt idx="2166">
                  <c:v>9.7737624702670004E-7</c:v>
                </c:pt>
                <c:pt idx="2167">
                  <c:v>9.7836474323059999E-7</c:v>
                </c:pt>
                <c:pt idx="2168">
                  <c:v>9.7856554591849997E-7</c:v>
                </c:pt>
                <c:pt idx="2169">
                  <c:v>9.7935775146929993E-7</c:v>
                </c:pt>
                <c:pt idx="2170">
                  <c:v>9.7995330515489994E-7</c:v>
                </c:pt>
                <c:pt idx="2171">
                  <c:v>9.8054922093229995E-7</c:v>
                </c:pt>
                <c:pt idx="2172">
                  <c:v>9.8114549902159997E-7</c:v>
                </c:pt>
                <c:pt idx="2173">
                  <c:v>9.817421396431999E-7</c:v>
                </c:pt>
                <c:pt idx="2174">
                  <c:v>9.8233914301759998E-7</c:v>
                </c:pt>
                <c:pt idx="2175">
                  <c:v>9.8293650936509992E-7</c:v>
                </c:pt>
                <c:pt idx="2176">
                  <c:v>9.8353423890669995E-7</c:v>
                </c:pt>
                <c:pt idx="2177">
                  <c:v>9.8302275411040006E-7</c:v>
                </c:pt>
                <c:pt idx="2178">
                  <c:v>9.8302275411040006E-7</c:v>
                </c:pt>
                <c:pt idx="2179">
                  <c:v>9.8302275411040006E-7</c:v>
                </c:pt>
                <c:pt idx="2180">
                  <c:v>9.8450882510369991E-7</c:v>
                </c:pt>
                <c:pt idx="2181">
                  <c:v>9.8438369511009998E-7</c:v>
                </c:pt>
                <c:pt idx="2182">
                  <c:v>9.8438369511009998E-7</c:v>
                </c:pt>
                <c:pt idx="2183">
                  <c:v>9.8438369511009998E-7</c:v>
                </c:pt>
                <c:pt idx="2184">
                  <c:v>9.8438369511009998E-7</c:v>
                </c:pt>
                <c:pt idx="2185">
                  <c:v>9.852638543923E-7</c:v>
                </c:pt>
                <c:pt idx="2186">
                  <c:v>9.853601229753001E-7</c:v>
                </c:pt>
                <c:pt idx="2187">
                  <c:v>9.8635579483130009E-7</c:v>
                </c:pt>
                <c:pt idx="2188">
                  <c:v>9.8667744355959997E-7</c:v>
                </c:pt>
                <c:pt idx="2189">
                  <c:v>9.8722417022400004E-7</c:v>
                </c:pt>
                <c:pt idx="2190">
                  <c:v>9.8670551191499992E-7</c:v>
                </c:pt>
                <c:pt idx="2191">
                  <c:v>9.8670551191499992E-7</c:v>
                </c:pt>
                <c:pt idx="2192">
                  <c:v>9.8670551191499992E-7</c:v>
                </c:pt>
                <c:pt idx="2193">
                  <c:v>9.8670551191499992E-7</c:v>
                </c:pt>
                <c:pt idx="2194">
                  <c:v>9.8670551191499992E-7</c:v>
                </c:pt>
                <c:pt idx="2195">
                  <c:v>9.8798018389619994E-7</c:v>
                </c:pt>
                <c:pt idx="2196">
                  <c:v>9.8807094950859996E-7</c:v>
                </c:pt>
                <c:pt idx="2197">
                  <c:v>9.8899831004449992E-7</c:v>
                </c:pt>
                <c:pt idx="2198">
                  <c:v>9.8816733195290009E-7</c:v>
                </c:pt>
                <c:pt idx="2199">
                  <c:v>9.8816733195290009E-7</c:v>
                </c:pt>
                <c:pt idx="2200">
                  <c:v>9.8816733195290009E-7</c:v>
                </c:pt>
                <c:pt idx="2201">
                  <c:v>9.8816733195290009E-7</c:v>
                </c:pt>
                <c:pt idx="2202">
                  <c:v>9.8816733195290009E-7</c:v>
                </c:pt>
                <c:pt idx="2203">
                  <c:v>9.8816733195290009E-7</c:v>
                </c:pt>
                <c:pt idx="2204">
                  <c:v>9.8816733195290009E-7</c:v>
                </c:pt>
                <c:pt idx="2205">
                  <c:v>9.8816733195290009E-7</c:v>
                </c:pt>
                <c:pt idx="2206">
                  <c:v>9.8977072320809993E-7</c:v>
                </c:pt>
                <c:pt idx="2207">
                  <c:v>9.8906926152130004E-7</c:v>
                </c:pt>
                <c:pt idx="2208">
                  <c:v>9.9009679931869995E-7</c:v>
                </c:pt>
                <c:pt idx="2209">
                  <c:v>9.893164577644001E-7</c:v>
                </c:pt>
                <c:pt idx="2210">
                  <c:v>9.893164577644001E-7</c:v>
                </c:pt>
                <c:pt idx="2211">
                  <c:v>9.893164577644001E-7</c:v>
                </c:pt>
                <c:pt idx="2212">
                  <c:v>9.893164577644001E-7</c:v>
                </c:pt>
                <c:pt idx="2213">
                  <c:v>9.893164577644001E-7</c:v>
                </c:pt>
                <c:pt idx="2214">
                  <c:v>9.893164577644001E-7</c:v>
                </c:pt>
                <c:pt idx="2215">
                  <c:v>9.893164577644001E-7</c:v>
                </c:pt>
                <c:pt idx="2216">
                  <c:v>9.893164577644001E-7</c:v>
                </c:pt>
                <c:pt idx="2217">
                  <c:v>9.893164577644001E-7</c:v>
                </c:pt>
                <c:pt idx="2218">
                  <c:v>9.893164577644001E-7</c:v>
                </c:pt>
                <c:pt idx="2219">
                  <c:v>9.893164577644001E-7</c:v>
                </c:pt>
                <c:pt idx="2220">
                  <c:v>9.893164577644001E-7</c:v>
                </c:pt>
                <c:pt idx="2221">
                  <c:v>9.893164577644001E-7</c:v>
                </c:pt>
                <c:pt idx="2222">
                  <c:v>9.893164577644001E-7</c:v>
                </c:pt>
                <c:pt idx="2223">
                  <c:v>9.893164577644001E-7</c:v>
                </c:pt>
                <c:pt idx="2224">
                  <c:v>9.893164577644001E-7</c:v>
                </c:pt>
                <c:pt idx="2225">
                  <c:v>9.893164577644001E-7</c:v>
                </c:pt>
                <c:pt idx="2226">
                  <c:v>9.893164577644001E-7</c:v>
                </c:pt>
                <c:pt idx="2227">
                  <c:v>9.893164577644001E-7</c:v>
                </c:pt>
                <c:pt idx="2228">
                  <c:v>9.893164577644001E-7</c:v>
                </c:pt>
                <c:pt idx="2229">
                  <c:v>9.893164577644001E-7</c:v>
                </c:pt>
                <c:pt idx="2230">
                  <c:v>9.893164577644001E-7</c:v>
                </c:pt>
                <c:pt idx="2231">
                  <c:v>9.893164577644001E-7</c:v>
                </c:pt>
                <c:pt idx="2232">
                  <c:v>9.8993492243620004E-7</c:v>
                </c:pt>
                <c:pt idx="2233">
                  <c:v>9.8962569010050007E-7</c:v>
                </c:pt>
                <c:pt idx="2234">
                  <c:v>9.8962569010020001E-7</c:v>
                </c:pt>
                <c:pt idx="2235">
                  <c:v>9.8962569010039991E-7</c:v>
                </c:pt>
                <c:pt idx="2236">
                  <c:v>9.8962569010029996E-7</c:v>
                </c:pt>
                <c:pt idx="2237">
                  <c:v>9.8962569010029996E-7</c:v>
                </c:pt>
                <c:pt idx="2238">
                  <c:v>9.8962569010029996E-7</c:v>
                </c:pt>
                <c:pt idx="2239">
                  <c:v>9.8962569010029996E-7</c:v>
                </c:pt>
                <c:pt idx="2240">
                  <c:v>9.8962569010029996E-7</c:v>
                </c:pt>
                <c:pt idx="2241">
                  <c:v>9.8962569010029996E-7</c:v>
                </c:pt>
                <c:pt idx="2242">
                  <c:v>9.8962569010029996E-7</c:v>
                </c:pt>
                <c:pt idx="2243">
                  <c:v>9.8962569010029996E-7</c:v>
                </c:pt>
                <c:pt idx="2244">
                  <c:v>9.8962569010020001E-7</c:v>
                </c:pt>
                <c:pt idx="2245">
                  <c:v>9.8962569010029996E-7</c:v>
                </c:pt>
                <c:pt idx="2246">
                  <c:v>9.8962569010020001E-7</c:v>
                </c:pt>
                <c:pt idx="2247">
                  <c:v>9.8962569010010006E-7</c:v>
                </c:pt>
                <c:pt idx="2248">
                  <c:v>9.8962569010020001E-7</c:v>
                </c:pt>
                <c:pt idx="2249">
                  <c:v>9.8962569010029996E-7</c:v>
                </c:pt>
                <c:pt idx="2250">
                  <c:v>9.8962569010029996E-7</c:v>
                </c:pt>
                <c:pt idx="2251">
                  <c:v>9.8962569010029996E-7</c:v>
                </c:pt>
                <c:pt idx="2252">
                  <c:v>9.8962569010029996E-7</c:v>
                </c:pt>
                <c:pt idx="2253">
                  <c:v>9.8962569010029996E-7</c:v>
                </c:pt>
                <c:pt idx="2254">
                  <c:v>9.8962569010029996E-7</c:v>
                </c:pt>
                <c:pt idx="2255">
                  <c:v>9.8962569010029996E-7</c:v>
                </c:pt>
                <c:pt idx="2256">
                  <c:v>9.8962569010029996E-7</c:v>
                </c:pt>
                <c:pt idx="2257">
                  <c:v>9.8962569010029996E-7</c:v>
                </c:pt>
                <c:pt idx="2258">
                  <c:v>9.8962569010029996E-7</c:v>
                </c:pt>
                <c:pt idx="2259">
                  <c:v>9.9228389968470009E-7</c:v>
                </c:pt>
                <c:pt idx="2260">
                  <c:v>9.9679584737680007E-7</c:v>
                </c:pt>
                <c:pt idx="2261">
                  <c:v>1.0027442490669999E-6</c:v>
                </c:pt>
                <c:pt idx="2262">
                  <c:v>1.006853060481E-6</c:v>
                </c:pt>
                <c:pt idx="2263">
                  <c:v>1.000990317079E-6</c:v>
                </c:pt>
                <c:pt idx="2264">
                  <c:v>9.8657140170599998E-7</c:v>
                </c:pt>
                <c:pt idx="2265">
                  <c:v>9.7431174354909998E-7</c:v>
                </c:pt>
                <c:pt idx="2266">
                  <c:v>9.6785943018650001E-7</c:v>
                </c:pt>
                <c:pt idx="2267">
                  <c:v>9.648948565791999E-7</c:v>
                </c:pt>
                <c:pt idx="2268">
                  <c:v>9.6175932894420002E-7</c:v>
                </c:pt>
                <c:pt idx="2269">
                  <c:v>9.5807369924880002E-7</c:v>
                </c:pt>
                <c:pt idx="2270">
                  <c:v>9.553547769738999E-7</c:v>
                </c:pt>
                <c:pt idx="2271">
                  <c:v>9.5289395766170003E-7</c:v>
                </c:pt>
                <c:pt idx="2272">
                  <c:v>9.5070148219060003E-7</c:v>
                </c:pt>
                <c:pt idx="2273">
                  <c:v>9.4931947065859995E-7</c:v>
                </c:pt>
                <c:pt idx="2274">
                  <c:v>9.4746485191919995E-7</c:v>
                </c:pt>
                <c:pt idx="2275">
                  <c:v>9.4530310397749996E-7</c:v>
                </c:pt>
                <c:pt idx="2276">
                  <c:v>9.4214803195620004E-7</c:v>
                </c:pt>
                <c:pt idx="2277">
                  <c:v>9.3897537742370003E-7</c:v>
                </c:pt>
                <c:pt idx="2278">
                  <c:v>9.3722389246150003E-7</c:v>
                </c:pt>
                <c:pt idx="2279">
                  <c:v>9.3854875267559996E-7</c:v>
                </c:pt>
                <c:pt idx="2280">
                  <c:v>9.3948419963720005E-7</c:v>
                </c:pt>
                <c:pt idx="2281">
                  <c:v>9.4017132703220004E-7</c:v>
                </c:pt>
                <c:pt idx="2282">
                  <c:v>9.4083897196809997E-7</c:v>
                </c:pt>
                <c:pt idx="2283">
                  <c:v>9.4112443204859998E-7</c:v>
                </c:pt>
                <c:pt idx="2284">
                  <c:v>9.411660188664E-7</c:v>
                </c:pt>
                <c:pt idx="2285">
                  <c:v>9.4027048527460004E-7</c:v>
                </c:pt>
                <c:pt idx="2286">
                  <c:v>9.4031245917159999E-7</c:v>
                </c:pt>
                <c:pt idx="2287">
                  <c:v>9.4121236778290001E-7</c:v>
                </c:pt>
                <c:pt idx="2288">
                  <c:v>9.4121236778290001E-7</c:v>
                </c:pt>
                <c:pt idx="2289">
                  <c:v>9.4121236778290001E-7</c:v>
                </c:pt>
                <c:pt idx="2290">
                  <c:v>9.4121236778290001E-7</c:v>
                </c:pt>
                <c:pt idx="2291">
                  <c:v>9.4121236778290001E-7</c:v>
                </c:pt>
                <c:pt idx="2292">
                  <c:v>9.4121236778290001E-7</c:v>
                </c:pt>
                <c:pt idx="2293">
                  <c:v>9.4121236778290001E-7</c:v>
                </c:pt>
                <c:pt idx="2294">
                  <c:v>9.4121236778290001E-7</c:v>
                </c:pt>
                <c:pt idx="2295">
                  <c:v>9.4121236778290001E-7</c:v>
                </c:pt>
                <c:pt idx="2296">
                  <c:v>9.4121236778290001E-7</c:v>
                </c:pt>
                <c:pt idx="2297">
                  <c:v>9.4121236778290001E-7</c:v>
                </c:pt>
                <c:pt idx="2298">
                  <c:v>9.4121236778290001E-7</c:v>
                </c:pt>
                <c:pt idx="2299">
                  <c:v>9.4121236778290001E-7</c:v>
                </c:pt>
                <c:pt idx="2300">
                  <c:v>9.4121236778290001E-7</c:v>
                </c:pt>
                <c:pt idx="2301">
                  <c:v>9.4121236778290001E-7</c:v>
                </c:pt>
                <c:pt idx="2302">
                  <c:v>9.4121236778290001E-7</c:v>
                </c:pt>
                <c:pt idx="2303">
                  <c:v>9.4121236778290001E-7</c:v>
                </c:pt>
                <c:pt idx="2304">
                  <c:v>9.4121236778290001E-7</c:v>
                </c:pt>
                <c:pt idx="2305">
                  <c:v>9.4121236778290001E-7</c:v>
                </c:pt>
                <c:pt idx="2306">
                  <c:v>9.4121236778290001E-7</c:v>
                </c:pt>
                <c:pt idx="2307">
                  <c:v>9.4121236778290001E-7</c:v>
                </c:pt>
                <c:pt idx="2308">
                  <c:v>9.4121236778290001E-7</c:v>
                </c:pt>
                <c:pt idx="2309">
                  <c:v>9.4121236778290001E-7</c:v>
                </c:pt>
                <c:pt idx="2310">
                  <c:v>9.4121236778290001E-7</c:v>
                </c:pt>
                <c:pt idx="2311">
                  <c:v>9.4121236778290001E-7</c:v>
                </c:pt>
                <c:pt idx="2312">
                  <c:v>9.4121236778290001E-7</c:v>
                </c:pt>
                <c:pt idx="2313">
                  <c:v>9.4121236778290001E-7</c:v>
                </c:pt>
                <c:pt idx="2314">
                  <c:v>9.4121236778290001E-7</c:v>
                </c:pt>
                <c:pt idx="2315">
                  <c:v>9.4121236778290001E-7</c:v>
                </c:pt>
                <c:pt idx="2316">
                  <c:v>9.4121236778290001E-7</c:v>
                </c:pt>
                <c:pt idx="2317">
                  <c:v>9.4121236778290001E-7</c:v>
                </c:pt>
                <c:pt idx="2318">
                  <c:v>9.4121236778290001E-7</c:v>
                </c:pt>
                <c:pt idx="2319">
                  <c:v>9.4121236778290001E-7</c:v>
                </c:pt>
                <c:pt idx="2320">
                  <c:v>9.4121236778290001E-7</c:v>
                </c:pt>
                <c:pt idx="2321">
                  <c:v>9.4121236778290001E-7</c:v>
                </c:pt>
                <c:pt idx="2322">
                  <c:v>9.4121236778290001E-7</c:v>
                </c:pt>
                <c:pt idx="2323">
                  <c:v>9.4121236778290001E-7</c:v>
                </c:pt>
                <c:pt idx="2324">
                  <c:v>9.4121236778290001E-7</c:v>
                </c:pt>
                <c:pt idx="2325">
                  <c:v>9.4121236778290001E-7</c:v>
                </c:pt>
                <c:pt idx="2326">
                  <c:v>9.4121236778290001E-7</c:v>
                </c:pt>
                <c:pt idx="2327">
                  <c:v>9.4121236778290001E-7</c:v>
                </c:pt>
                <c:pt idx="2328">
                  <c:v>9.4121236778290001E-7</c:v>
                </c:pt>
                <c:pt idx="2329">
                  <c:v>9.4121236778290001E-7</c:v>
                </c:pt>
                <c:pt idx="2330">
                  <c:v>9.4121236778290001E-7</c:v>
                </c:pt>
                <c:pt idx="2331">
                  <c:v>9.4121236778290001E-7</c:v>
                </c:pt>
                <c:pt idx="2332">
                  <c:v>9.4121236778290001E-7</c:v>
                </c:pt>
                <c:pt idx="2333">
                  <c:v>9.4121236778290001E-7</c:v>
                </c:pt>
                <c:pt idx="2334">
                  <c:v>9.4121236778290001E-7</c:v>
                </c:pt>
                <c:pt idx="2335">
                  <c:v>9.4121236778290001E-7</c:v>
                </c:pt>
                <c:pt idx="2336">
                  <c:v>9.4121236778290001E-7</c:v>
                </c:pt>
                <c:pt idx="2337">
                  <c:v>9.4121236778290001E-7</c:v>
                </c:pt>
                <c:pt idx="2338">
                  <c:v>9.4121236778290001E-7</c:v>
                </c:pt>
                <c:pt idx="2339">
                  <c:v>9.4121236778290001E-7</c:v>
                </c:pt>
                <c:pt idx="2340">
                  <c:v>9.4121236778290001E-7</c:v>
                </c:pt>
                <c:pt idx="2341">
                  <c:v>9.4121236778290001E-7</c:v>
                </c:pt>
                <c:pt idx="2342">
                  <c:v>9.4121236778290001E-7</c:v>
                </c:pt>
                <c:pt idx="2343">
                  <c:v>9.4121236778290001E-7</c:v>
                </c:pt>
                <c:pt idx="2344">
                  <c:v>9.4121236778290001E-7</c:v>
                </c:pt>
                <c:pt idx="2345">
                  <c:v>9.4121236778290001E-7</c:v>
                </c:pt>
                <c:pt idx="2346">
                  <c:v>9.4121236778290001E-7</c:v>
                </c:pt>
                <c:pt idx="2347">
                  <c:v>9.4121236778290001E-7</c:v>
                </c:pt>
                <c:pt idx="2348">
                  <c:v>9.4121236778290001E-7</c:v>
                </c:pt>
                <c:pt idx="2349">
                  <c:v>9.4121236778290001E-7</c:v>
                </c:pt>
                <c:pt idx="2350">
                  <c:v>9.4121236778290001E-7</c:v>
                </c:pt>
                <c:pt idx="2351">
                  <c:v>9.4121236778290001E-7</c:v>
                </c:pt>
                <c:pt idx="2352">
                  <c:v>9.4121236778290001E-7</c:v>
                </c:pt>
                <c:pt idx="2353">
                  <c:v>9.4121236778290001E-7</c:v>
                </c:pt>
                <c:pt idx="2354">
                  <c:v>9.4121236778290001E-7</c:v>
                </c:pt>
                <c:pt idx="2355">
                  <c:v>9.4121236778290001E-7</c:v>
                </c:pt>
                <c:pt idx="2356">
                  <c:v>9.4121236778290001E-7</c:v>
                </c:pt>
                <c:pt idx="2357">
                  <c:v>9.4121236778290001E-7</c:v>
                </c:pt>
                <c:pt idx="2358">
                  <c:v>9.4121236778290001E-7</c:v>
                </c:pt>
                <c:pt idx="2359">
                  <c:v>9.4018776466670005E-7</c:v>
                </c:pt>
                <c:pt idx="2360">
                  <c:v>9.4070006622459997E-7</c:v>
                </c:pt>
                <c:pt idx="2361">
                  <c:v>9.4070006622470003E-7</c:v>
                </c:pt>
                <c:pt idx="2362">
                  <c:v>9.4070006622490003E-7</c:v>
                </c:pt>
                <c:pt idx="2363">
                  <c:v>9.4070006622479998E-7</c:v>
                </c:pt>
                <c:pt idx="2364">
                  <c:v>9.4070006622479998E-7</c:v>
                </c:pt>
                <c:pt idx="2365">
                  <c:v>9.4070006622479998E-7</c:v>
                </c:pt>
                <c:pt idx="2366">
                  <c:v>9.4070006622479998E-7</c:v>
                </c:pt>
                <c:pt idx="2367">
                  <c:v>9.4070006622479998E-7</c:v>
                </c:pt>
                <c:pt idx="2368">
                  <c:v>9.4070006622479998E-7</c:v>
                </c:pt>
                <c:pt idx="2369">
                  <c:v>9.4070006622479998E-7</c:v>
                </c:pt>
                <c:pt idx="2370">
                  <c:v>9.4070006622479998E-7</c:v>
                </c:pt>
                <c:pt idx="2371">
                  <c:v>9.4070006622479998E-7</c:v>
                </c:pt>
                <c:pt idx="2372">
                  <c:v>9.4070006622479998E-7</c:v>
                </c:pt>
                <c:pt idx="2373">
                  <c:v>9.4070006622479998E-7</c:v>
                </c:pt>
                <c:pt idx="2374">
                  <c:v>9.4070006622479998E-7</c:v>
                </c:pt>
                <c:pt idx="2375">
                  <c:v>9.4070006622470003E-7</c:v>
                </c:pt>
                <c:pt idx="2376">
                  <c:v>9.4070006622470003E-7</c:v>
                </c:pt>
                <c:pt idx="2377">
                  <c:v>9.4070006622490003E-7</c:v>
                </c:pt>
                <c:pt idx="2378">
                  <c:v>9.4070006622479998E-7</c:v>
                </c:pt>
                <c:pt idx="2379">
                  <c:v>9.4070006622479998E-7</c:v>
                </c:pt>
                <c:pt idx="2380">
                  <c:v>9.4070006622479998E-7</c:v>
                </c:pt>
                <c:pt idx="2381">
                  <c:v>9.4070006622479998E-7</c:v>
                </c:pt>
                <c:pt idx="2382">
                  <c:v>9.4070006622479998E-7</c:v>
                </c:pt>
                <c:pt idx="2383">
                  <c:v>9.4070006622479998E-7</c:v>
                </c:pt>
                <c:pt idx="2384">
                  <c:v>9.4070006622479998E-7</c:v>
                </c:pt>
                <c:pt idx="2385">
                  <c:v>9.4070006622479998E-7</c:v>
                </c:pt>
                <c:pt idx="2386">
                  <c:v>9.4070006622479998E-7</c:v>
                </c:pt>
                <c:pt idx="2387">
                  <c:v>9.4070006622479998E-7</c:v>
                </c:pt>
                <c:pt idx="2388">
                  <c:v>9.4070006622479998E-7</c:v>
                </c:pt>
                <c:pt idx="2389">
                  <c:v>9.4070006622479998E-7</c:v>
                </c:pt>
                <c:pt idx="2390">
                  <c:v>9.4070006622479998E-7</c:v>
                </c:pt>
                <c:pt idx="2391">
                  <c:v>9.4070006622479998E-7</c:v>
                </c:pt>
                <c:pt idx="2392">
                  <c:v>9.4070006622479998E-7</c:v>
                </c:pt>
                <c:pt idx="2393">
                  <c:v>9.4070006622479998E-7</c:v>
                </c:pt>
                <c:pt idx="2394">
                  <c:v>9.4070006622479998E-7</c:v>
                </c:pt>
                <c:pt idx="2395">
                  <c:v>9.4070006622479998E-7</c:v>
                </c:pt>
                <c:pt idx="2396">
                  <c:v>9.4070006622479998E-7</c:v>
                </c:pt>
                <c:pt idx="2397">
                  <c:v>9.4070006622479998E-7</c:v>
                </c:pt>
                <c:pt idx="2398">
                  <c:v>9.4070006622479998E-7</c:v>
                </c:pt>
                <c:pt idx="2399">
                  <c:v>9.4070006622479998E-7</c:v>
                </c:pt>
                <c:pt idx="2400">
                  <c:v>9.4070006622479998E-7</c:v>
                </c:pt>
                <c:pt idx="2401">
                  <c:v>9.4070006622479998E-7</c:v>
                </c:pt>
                <c:pt idx="2402">
                  <c:v>9.4070006622479998E-7</c:v>
                </c:pt>
                <c:pt idx="2403">
                  <c:v>9.4070006622479998E-7</c:v>
                </c:pt>
                <c:pt idx="2404">
                  <c:v>9.4070006622479998E-7</c:v>
                </c:pt>
                <c:pt idx="2405">
                  <c:v>9.4070006622479998E-7</c:v>
                </c:pt>
                <c:pt idx="2406">
                  <c:v>9.4070006622479998E-7</c:v>
                </c:pt>
                <c:pt idx="2407">
                  <c:v>9.4070006622479998E-7</c:v>
                </c:pt>
                <c:pt idx="2408">
                  <c:v>9.4070006622479998E-7</c:v>
                </c:pt>
                <c:pt idx="2409">
                  <c:v>9.4070006622479998E-7</c:v>
                </c:pt>
                <c:pt idx="2410">
                  <c:v>9.4070006622479998E-7</c:v>
                </c:pt>
                <c:pt idx="2411">
                  <c:v>9.4070006622479998E-7</c:v>
                </c:pt>
                <c:pt idx="2412">
                  <c:v>9.4070006622479998E-7</c:v>
                </c:pt>
                <c:pt idx="2413">
                  <c:v>9.4070006622479998E-7</c:v>
                </c:pt>
                <c:pt idx="2414">
                  <c:v>9.4070006622479998E-7</c:v>
                </c:pt>
                <c:pt idx="2415">
                  <c:v>9.4070006622479998E-7</c:v>
                </c:pt>
                <c:pt idx="2416">
                  <c:v>9.4070006622479998E-7</c:v>
                </c:pt>
                <c:pt idx="2417">
                  <c:v>9.4070006622479998E-7</c:v>
                </c:pt>
                <c:pt idx="2418">
                  <c:v>9.4070006622479998E-7</c:v>
                </c:pt>
                <c:pt idx="2419">
                  <c:v>9.4070006622479998E-7</c:v>
                </c:pt>
                <c:pt idx="2420">
                  <c:v>9.4070006622479998E-7</c:v>
                </c:pt>
                <c:pt idx="2421">
                  <c:v>9.4070006622479998E-7</c:v>
                </c:pt>
                <c:pt idx="2422">
                  <c:v>9.4070006622479998E-7</c:v>
                </c:pt>
                <c:pt idx="2423">
                  <c:v>9.4070006622479998E-7</c:v>
                </c:pt>
                <c:pt idx="2424">
                  <c:v>9.4070006622479998E-7</c:v>
                </c:pt>
                <c:pt idx="2425">
                  <c:v>9.4070006622479998E-7</c:v>
                </c:pt>
                <c:pt idx="2426">
                  <c:v>9.4070006622479998E-7</c:v>
                </c:pt>
                <c:pt idx="2427">
                  <c:v>9.4070006622479998E-7</c:v>
                </c:pt>
                <c:pt idx="2428">
                  <c:v>9.4070006622479998E-7</c:v>
                </c:pt>
                <c:pt idx="2429">
                  <c:v>9.4070006622479998E-7</c:v>
                </c:pt>
                <c:pt idx="2430">
                  <c:v>9.4070006622479998E-7</c:v>
                </c:pt>
                <c:pt idx="2431">
                  <c:v>9.4070006622479998E-7</c:v>
                </c:pt>
                <c:pt idx="2432">
                  <c:v>9.4070006622479998E-7</c:v>
                </c:pt>
                <c:pt idx="2433">
                  <c:v>9.4070006622479998E-7</c:v>
                </c:pt>
                <c:pt idx="2434">
                  <c:v>9.4070006622479998E-7</c:v>
                </c:pt>
                <c:pt idx="2435">
                  <c:v>9.4070006622479998E-7</c:v>
                </c:pt>
                <c:pt idx="2436">
                  <c:v>9.4070006622479998E-7</c:v>
                </c:pt>
                <c:pt idx="2437">
                  <c:v>9.4070006622479998E-7</c:v>
                </c:pt>
                <c:pt idx="2438">
                  <c:v>9.4070006622479998E-7</c:v>
                </c:pt>
                <c:pt idx="2439">
                  <c:v>9.4070006622479998E-7</c:v>
                </c:pt>
                <c:pt idx="2440">
                  <c:v>9.4070006622479998E-7</c:v>
                </c:pt>
                <c:pt idx="2441">
                  <c:v>9.4070006622479998E-7</c:v>
                </c:pt>
                <c:pt idx="2442">
                  <c:v>9.4070006622479998E-7</c:v>
                </c:pt>
                <c:pt idx="2443">
                  <c:v>9.4070006622479998E-7</c:v>
                </c:pt>
                <c:pt idx="2444">
                  <c:v>9.4070006622479998E-7</c:v>
                </c:pt>
                <c:pt idx="2445">
                  <c:v>9.4070006622479998E-7</c:v>
                </c:pt>
                <c:pt idx="2446">
                  <c:v>9.4070006622479998E-7</c:v>
                </c:pt>
                <c:pt idx="2447">
                  <c:v>9.4070006622479998E-7</c:v>
                </c:pt>
                <c:pt idx="2448">
                  <c:v>9.4070006622479998E-7</c:v>
                </c:pt>
                <c:pt idx="2449">
                  <c:v>9.4070006622479998E-7</c:v>
                </c:pt>
                <c:pt idx="2450">
                  <c:v>9.4070006622479998E-7</c:v>
                </c:pt>
                <c:pt idx="2451">
                  <c:v>9.4070006622479998E-7</c:v>
                </c:pt>
                <c:pt idx="2452">
                  <c:v>9.4070006622479998E-7</c:v>
                </c:pt>
                <c:pt idx="2453">
                  <c:v>9.4070006622479998E-7</c:v>
                </c:pt>
                <c:pt idx="2454">
                  <c:v>9.4070006622479998E-7</c:v>
                </c:pt>
                <c:pt idx="2455">
                  <c:v>9.4070006622479998E-7</c:v>
                </c:pt>
                <c:pt idx="2456">
                  <c:v>9.4070006622479998E-7</c:v>
                </c:pt>
                <c:pt idx="2457">
                  <c:v>9.4070006622479998E-7</c:v>
                </c:pt>
                <c:pt idx="2458">
                  <c:v>9.4070006622479998E-7</c:v>
                </c:pt>
                <c:pt idx="2459">
                  <c:v>9.4070006622479998E-7</c:v>
                </c:pt>
                <c:pt idx="2460">
                  <c:v>9.4070006622479998E-7</c:v>
                </c:pt>
                <c:pt idx="2461">
                  <c:v>9.4070006622479998E-7</c:v>
                </c:pt>
                <c:pt idx="2462">
                  <c:v>9.4070006622479998E-7</c:v>
                </c:pt>
                <c:pt idx="2463">
                  <c:v>9.4070006622479998E-7</c:v>
                </c:pt>
                <c:pt idx="2464">
                  <c:v>9.4070006622479998E-7</c:v>
                </c:pt>
                <c:pt idx="2465">
                  <c:v>9.4070006622479998E-7</c:v>
                </c:pt>
                <c:pt idx="2466">
                  <c:v>9.4070006622479998E-7</c:v>
                </c:pt>
                <c:pt idx="2467">
                  <c:v>9.4070006622479998E-7</c:v>
                </c:pt>
                <c:pt idx="2468">
                  <c:v>9.4070006622479998E-7</c:v>
                </c:pt>
                <c:pt idx="2469">
                  <c:v>9.4070006622479998E-7</c:v>
                </c:pt>
                <c:pt idx="2470">
                  <c:v>9.4070006622479998E-7</c:v>
                </c:pt>
                <c:pt idx="2471">
                  <c:v>9.4070006622479998E-7</c:v>
                </c:pt>
                <c:pt idx="2472">
                  <c:v>9.4070006622479998E-7</c:v>
                </c:pt>
                <c:pt idx="2473">
                  <c:v>9.4070006622479998E-7</c:v>
                </c:pt>
                <c:pt idx="2474">
                  <c:v>9.4070006622479998E-7</c:v>
                </c:pt>
                <c:pt idx="2475">
                  <c:v>9.4070006622479998E-7</c:v>
                </c:pt>
                <c:pt idx="2476">
                  <c:v>9.4070006622479998E-7</c:v>
                </c:pt>
                <c:pt idx="2477">
                  <c:v>9.4070006622479998E-7</c:v>
                </c:pt>
                <c:pt idx="2478">
                  <c:v>9.4070006622490003E-7</c:v>
                </c:pt>
                <c:pt idx="2479">
                  <c:v>9.4070006622479998E-7</c:v>
                </c:pt>
                <c:pt idx="2480">
                  <c:v>9.4070006622479998E-7</c:v>
                </c:pt>
                <c:pt idx="2481">
                  <c:v>9.4070006622479998E-7</c:v>
                </c:pt>
                <c:pt idx="2482">
                  <c:v>9.4070006622479998E-7</c:v>
                </c:pt>
                <c:pt idx="2483">
                  <c:v>9.4070006622479998E-7</c:v>
                </c:pt>
                <c:pt idx="2484">
                  <c:v>9.4070006622479998E-7</c:v>
                </c:pt>
                <c:pt idx="2485">
                  <c:v>9.4070006622479998E-7</c:v>
                </c:pt>
                <c:pt idx="2486">
                  <c:v>9.4070006622459997E-7</c:v>
                </c:pt>
                <c:pt idx="2487">
                  <c:v>9.4070006622479998E-7</c:v>
                </c:pt>
                <c:pt idx="2488">
                  <c:v>9.4070006622479998E-7</c:v>
                </c:pt>
                <c:pt idx="2489">
                  <c:v>9.4070006622479998E-7</c:v>
                </c:pt>
                <c:pt idx="2490">
                  <c:v>9.4070006622479998E-7</c:v>
                </c:pt>
                <c:pt idx="2491">
                  <c:v>9.4070006622479998E-7</c:v>
                </c:pt>
                <c:pt idx="2492">
                  <c:v>9.4070006622479998E-7</c:v>
                </c:pt>
                <c:pt idx="2493">
                  <c:v>9.4070006622479998E-7</c:v>
                </c:pt>
                <c:pt idx="2494">
                  <c:v>9.4070006622479998E-7</c:v>
                </c:pt>
                <c:pt idx="2495">
                  <c:v>9.4070006622479998E-7</c:v>
                </c:pt>
                <c:pt idx="2496">
                  <c:v>9.4070006622479998E-7</c:v>
                </c:pt>
                <c:pt idx="2497">
                  <c:v>9.4070006622479998E-7</c:v>
                </c:pt>
                <c:pt idx="2498">
                  <c:v>9.4070006622479998E-7</c:v>
                </c:pt>
                <c:pt idx="2499">
                  <c:v>9.4070006622479998E-7</c:v>
                </c:pt>
                <c:pt idx="2500">
                  <c:v>9.4070006622479998E-7</c:v>
                </c:pt>
                <c:pt idx="2501">
                  <c:v>9.4070006622479998E-7</c:v>
                </c:pt>
                <c:pt idx="2502">
                  <c:v>9.4070006622479998E-7</c:v>
                </c:pt>
                <c:pt idx="2503">
                  <c:v>9.4070006622479998E-7</c:v>
                </c:pt>
                <c:pt idx="2504">
                  <c:v>9.4070006622479998E-7</c:v>
                </c:pt>
                <c:pt idx="2505">
                  <c:v>9.4070006622479998E-7</c:v>
                </c:pt>
                <c:pt idx="2506">
                  <c:v>9.4070006622479998E-7</c:v>
                </c:pt>
                <c:pt idx="2507">
                  <c:v>9.4070006622479998E-7</c:v>
                </c:pt>
                <c:pt idx="2508">
                  <c:v>9.4070006622479998E-7</c:v>
                </c:pt>
                <c:pt idx="2509">
                  <c:v>9.4070006622479998E-7</c:v>
                </c:pt>
                <c:pt idx="2510">
                  <c:v>9.4070006622479998E-7</c:v>
                </c:pt>
                <c:pt idx="2511">
                  <c:v>9.4070006622479998E-7</c:v>
                </c:pt>
                <c:pt idx="2512">
                  <c:v>9.4070006622479998E-7</c:v>
                </c:pt>
                <c:pt idx="2513">
                  <c:v>9.4070006622479998E-7</c:v>
                </c:pt>
                <c:pt idx="2514">
                  <c:v>9.4070006622479998E-7</c:v>
                </c:pt>
                <c:pt idx="2515">
                  <c:v>9.4070006622479998E-7</c:v>
                </c:pt>
                <c:pt idx="2516">
                  <c:v>9.4070006622479998E-7</c:v>
                </c:pt>
                <c:pt idx="2517">
                  <c:v>9.4070006622479998E-7</c:v>
                </c:pt>
                <c:pt idx="2518">
                  <c:v>9.4070006622479998E-7</c:v>
                </c:pt>
                <c:pt idx="2519">
                  <c:v>9.4070006622479998E-7</c:v>
                </c:pt>
                <c:pt idx="2520">
                  <c:v>9.4070006622479998E-7</c:v>
                </c:pt>
                <c:pt idx="2521">
                  <c:v>9.4070006622479998E-7</c:v>
                </c:pt>
                <c:pt idx="2522">
                  <c:v>9.4070006622479998E-7</c:v>
                </c:pt>
                <c:pt idx="2523">
                  <c:v>9.4070006622479998E-7</c:v>
                </c:pt>
                <c:pt idx="2524">
                  <c:v>9.4070006622479998E-7</c:v>
                </c:pt>
                <c:pt idx="2525">
                  <c:v>9.4070006622479998E-7</c:v>
                </c:pt>
                <c:pt idx="2526">
                  <c:v>9.4070006622479998E-7</c:v>
                </c:pt>
                <c:pt idx="2527">
                  <c:v>9.4070006622479998E-7</c:v>
                </c:pt>
                <c:pt idx="2528">
                  <c:v>9.4070006622479998E-7</c:v>
                </c:pt>
                <c:pt idx="2529">
                  <c:v>9.4070006622479998E-7</c:v>
                </c:pt>
                <c:pt idx="2530">
                  <c:v>9.4070006622479998E-7</c:v>
                </c:pt>
                <c:pt idx="2531">
                  <c:v>9.4070006622479998E-7</c:v>
                </c:pt>
                <c:pt idx="2532">
                  <c:v>9.4070006622479998E-7</c:v>
                </c:pt>
                <c:pt idx="2533">
                  <c:v>9.4070006622479998E-7</c:v>
                </c:pt>
                <c:pt idx="2534">
                  <c:v>9.4070006622479998E-7</c:v>
                </c:pt>
                <c:pt idx="2535">
                  <c:v>9.4070006622479998E-7</c:v>
                </c:pt>
                <c:pt idx="2536">
                  <c:v>9.4070006622479998E-7</c:v>
                </c:pt>
                <c:pt idx="2537">
                  <c:v>9.4070006622479998E-7</c:v>
                </c:pt>
                <c:pt idx="2538">
                  <c:v>9.4070006622479998E-7</c:v>
                </c:pt>
                <c:pt idx="2539">
                  <c:v>9.4070006622479998E-7</c:v>
                </c:pt>
                <c:pt idx="2540">
                  <c:v>9.4070006622479998E-7</c:v>
                </c:pt>
                <c:pt idx="2541">
                  <c:v>9.4070006622479998E-7</c:v>
                </c:pt>
                <c:pt idx="2542">
                  <c:v>9.4070006622479998E-7</c:v>
                </c:pt>
                <c:pt idx="2543">
                  <c:v>9.4070006622479998E-7</c:v>
                </c:pt>
                <c:pt idx="2544">
                  <c:v>9.4070006622479998E-7</c:v>
                </c:pt>
                <c:pt idx="2545">
                  <c:v>9.4070006622479998E-7</c:v>
                </c:pt>
                <c:pt idx="2546">
                  <c:v>9.4070006622479998E-7</c:v>
                </c:pt>
                <c:pt idx="2547">
                  <c:v>9.4070006622479998E-7</c:v>
                </c:pt>
                <c:pt idx="2548">
                  <c:v>9.4070006622479998E-7</c:v>
                </c:pt>
                <c:pt idx="2549">
                  <c:v>9.4070006622479998E-7</c:v>
                </c:pt>
                <c:pt idx="2550">
                  <c:v>9.4070006622479998E-7</c:v>
                </c:pt>
                <c:pt idx="2551">
                  <c:v>9.4070006622479998E-7</c:v>
                </c:pt>
                <c:pt idx="2552">
                  <c:v>9.4070006622479998E-7</c:v>
                </c:pt>
                <c:pt idx="2553">
                  <c:v>9.4070006622479998E-7</c:v>
                </c:pt>
                <c:pt idx="2554">
                  <c:v>9.4070006622479998E-7</c:v>
                </c:pt>
                <c:pt idx="2555">
                  <c:v>9.4070006622479998E-7</c:v>
                </c:pt>
                <c:pt idx="2556">
                  <c:v>9.4070006622479998E-7</c:v>
                </c:pt>
                <c:pt idx="2557">
                  <c:v>9.4070006622479998E-7</c:v>
                </c:pt>
                <c:pt idx="2558">
                  <c:v>9.4070006622479998E-7</c:v>
                </c:pt>
                <c:pt idx="2559">
                  <c:v>9.4070006622479998E-7</c:v>
                </c:pt>
                <c:pt idx="2560">
                  <c:v>9.4070006622479998E-7</c:v>
                </c:pt>
                <c:pt idx="2561">
                  <c:v>9.4070006622479998E-7</c:v>
                </c:pt>
                <c:pt idx="2562">
                  <c:v>9.4070006622479998E-7</c:v>
                </c:pt>
                <c:pt idx="2563">
                  <c:v>9.4070006622479998E-7</c:v>
                </c:pt>
                <c:pt idx="2564">
                  <c:v>9.4070006622479998E-7</c:v>
                </c:pt>
                <c:pt idx="2565">
                  <c:v>9.4070006622479998E-7</c:v>
                </c:pt>
                <c:pt idx="2566">
                  <c:v>9.4070006622479998E-7</c:v>
                </c:pt>
                <c:pt idx="2567">
                  <c:v>9.4070006622479998E-7</c:v>
                </c:pt>
                <c:pt idx="2568">
                  <c:v>9.4070006622479998E-7</c:v>
                </c:pt>
                <c:pt idx="2569">
                  <c:v>9.4070006622479998E-7</c:v>
                </c:pt>
                <c:pt idx="2570">
                  <c:v>9.4070006622479998E-7</c:v>
                </c:pt>
                <c:pt idx="2571">
                  <c:v>9.4070006622479998E-7</c:v>
                </c:pt>
                <c:pt idx="2572">
                  <c:v>9.4070006622479998E-7</c:v>
                </c:pt>
                <c:pt idx="2573">
                  <c:v>9.4070006622479998E-7</c:v>
                </c:pt>
                <c:pt idx="2574">
                  <c:v>9.4070006622479998E-7</c:v>
                </c:pt>
                <c:pt idx="2575">
                  <c:v>9.4070006622479998E-7</c:v>
                </c:pt>
                <c:pt idx="2576">
                  <c:v>9.4070006622479998E-7</c:v>
                </c:pt>
                <c:pt idx="2577">
                  <c:v>9.4070006622479998E-7</c:v>
                </c:pt>
                <c:pt idx="2578">
                  <c:v>9.4070006622479998E-7</c:v>
                </c:pt>
                <c:pt idx="2579">
                  <c:v>9.4070006622479998E-7</c:v>
                </c:pt>
                <c:pt idx="2580">
                  <c:v>9.4070006622479998E-7</c:v>
                </c:pt>
                <c:pt idx="2581">
                  <c:v>9.4070006622479998E-7</c:v>
                </c:pt>
                <c:pt idx="2582">
                  <c:v>9.4070006622479998E-7</c:v>
                </c:pt>
                <c:pt idx="2583">
                  <c:v>9.4070006622479998E-7</c:v>
                </c:pt>
                <c:pt idx="2584">
                  <c:v>9.4070006622479998E-7</c:v>
                </c:pt>
                <c:pt idx="2585">
                  <c:v>9.4070006622479998E-7</c:v>
                </c:pt>
                <c:pt idx="2586">
                  <c:v>9.4070006622479998E-7</c:v>
                </c:pt>
                <c:pt idx="2587">
                  <c:v>9.4070006622479998E-7</c:v>
                </c:pt>
                <c:pt idx="2588">
                  <c:v>9.4070006622479998E-7</c:v>
                </c:pt>
                <c:pt idx="2589">
                  <c:v>9.4070006622479998E-7</c:v>
                </c:pt>
                <c:pt idx="2590">
                  <c:v>9.4070006622479998E-7</c:v>
                </c:pt>
                <c:pt idx="2591">
                  <c:v>9.4070006622479998E-7</c:v>
                </c:pt>
                <c:pt idx="2592">
                  <c:v>9.4070006622479998E-7</c:v>
                </c:pt>
                <c:pt idx="2593">
                  <c:v>9.4070006622479998E-7</c:v>
                </c:pt>
                <c:pt idx="2594">
                  <c:v>9.4070006622479998E-7</c:v>
                </c:pt>
                <c:pt idx="2595">
                  <c:v>9.4070006622479998E-7</c:v>
                </c:pt>
                <c:pt idx="2596">
                  <c:v>9.4070006622479998E-7</c:v>
                </c:pt>
                <c:pt idx="2597">
                  <c:v>9.4070006622479998E-7</c:v>
                </c:pt>
                <c:pt idx="2598">
                  <c:v>9.4070006622479998E-7</c:v>
                </c:pt>
                <c:pt idx="2599">
                  <c:v>9.4070006622479998E-7</c:v>
                </c:pt>
                <c:pt idx="2600">
                  <c:v>9.4070006622479998E-7</c:v>
                </c:pt>
                <c:pt idx="2601">
                  <c:v>9.4070006622479998E-7</c:v>
                </c:pt>
                <c:pt idx="2602">
                  <c:v>9.4070006622479998E-7</c:v>
                </c:pt>
                <c:pt idx="2603">
                  <c:v>9.4070006622479998E-7</c:v>
                </c:pt>
                <c:pt idx="2604">
                  <c:v>9.4070006622479998E-7</c:v>
                </c:pt>
                <c:pt idx="2605">
                  <c:v>9.4070006622479998E-7</c:v>
                </c:pt>
                <c:pt idx="2606">
                  <c:v>9.4070006622479998E-7</c:v>
                </c:pt>
                <c:pt idx="2607">
                  <c:v>9.4070006622479998E-7</c:v>
                </c:pt>
                <c:pt idx="2608">
                  <c:v>9.4070006622479998E-7</c:v>
                </c:pt>
                <c:pt idx="2609">
                  <c:v>9.4070006622479998E-7</c:v>
                </c:pt>
                <c:pt idx="2610">
                  <c:v>9.4070006622479998E-7</c:v>
                </c:pt>
                <c:pt idx="2611">
                  <c:v>9.4070006622479998E-7</c:v>
                </c:pt>
                <c:pt idx="2612">
                  <c:v>9.4070006622479998E-7</c:v>
                </c:pt>
                <c:pt idx="2613">
                  <c:v>9.4070006622479998E-7</c:v>
                </c:pt>
                <c:pt idx="2614">
                  <c:v>9.4070006622479998E-7</c:v>
                </c:pt>
                <c:pt idx="2615">
                  <c:v>9.4070006622479998E-7</c:v>
                </c:pt>
                <c:pt idx="2616">
                  <c:v>9.4070006622479998E-7</c:v>
                </c:pt>
                <c:pt idx="2617">
                  <c:v>9.4070006622479998E-7</c:v>
                </c:pt>
                <c:pt idx="2618">
                  <c:v>9.4070006622479998E-7</c:v>
                </c:pt>
                <c:pt idx="2619">
                  <c:v>9.4070006622479998E-7</c:v>
                </c:pt>
                <c:pt idx="2620">
                  <c:v>9.4070006622479998E-7</c:v>
                </c:pt>
                <c:pt idx="2621">
                  <c:v>9.4070006622479998E-7</c:v>
                </c:pt>
                <c:pt idx="2622">
                  <c:v>9.4070006622479998E-7</c:v>
                </c:pt>
                <c:pt idx="2623">
                  <c:v>9.4070006622479998E-7</c:v>
                </c:pt>
                <c:pt idx="2624">
                  <c:v>9.4070006622479998E-7</c:v>
                </c:pt>
                <c:pt idx="2625">
                  <c:v>9.4070006622479998E-7</c:v>
                </c:pt>
                <c:pt idx="2626">
                  <c:v>9.4070006622479998E-7</c:v>
                </c:pt>
                <c:pt idx="2627">
                  <c:v>9.4070006622479998E-7</c:v>
                </c:pt>
                <c:pt idx="2628">
                  <c:v>9.4070006622479998E-7</c:v>
                </c:pt>
                <c:pt idx="2629">
                  <c:v>9.4070006622479998E-7</c:v>
                </c:pt>
                <c:pt idx="2630">
                  <c:v>9.4070006622479998E-7</c:v>
                </c:pt>
                <c:pt idx="2631">
                  <c:v>9.4070006622479998E-7</c:v>
                </c:pt>
                <c:pt idx="2632">
                  <c:v>9.4070006622479998E-7</c:v>
                </c:pt>
                <c:pt idx="2633">
                  <c:v>9.4070006622479998E-7</c:v>
                </c:pt>
                <c:pt idx="2634">
                  <c:v>9.4070006622479998E-7</c:v>
                </c:pt>
                <c:pt idx="2635">
                  <c:v>9.4070006622479998E-7</c:v>
                </c:pt>
                <c:pt idx="2636">
                  <c:v>9.4070006622479998E-7</c:v>
                </c:pt>
                <c:pt idx="2637">
                  <c:v>9.4070006622479998E-7</c:v>
                </c:pt>
                <c:pt idx="2638">
                  <c:v>9.4070006622479998E-7</c:v>
                </c:pt>
                <c:pt idx="2639">
                  <c:v>9.4070006622479998E-7</c:v>
                </c:pt>
                <c:pt idx="2640">
                  <c:v>9.4070006622479998E-7</c:v>
                </c:pt>
                <c:pt idx="2641">
                  <c:v>9.4070006622479998E-7</c:v>
                </c:pt>
                <c:pt idx="2642">
                  <c:v>9.4070006622479998E-7</c:v>
                </c:pt>
                <c:pt idx="2643">
                  <c:v>9.4070006622479998E-7</c:v>
                </c:pt>
                <c:pt idx="2644">
                  <c:v>9.4070006622479998E-7</c:v>
                </c:pt>
                <c:pt idx="2645">
                  <c:v>9.4070006622479998E-7</c:v>
                </c:pt>
                <c:pt idx="2646">
                  <c:v>9.4070006622479998E-7</c:v>
                </c:pt>
                <c:pt idx="2647">
                  <c:v>9.4070006622479998E-7</c:v>
                </c:pt>
                <c:pt idx="2648">
                  <c:v>9.4070006622479998E-7</c:v>
                </c:pt>
                <c:pt idx="2649">
                  <c:v>9.4070006622479998E-7</c:v>
                </c:pt>
                <c:pt idx="2650">
                  <c:v>9.4070006622479998E-7</c:v>
                </c:pt>
                <c:pt idx="2651">
                  <c:v>9.4070006622479998E-7</c:v>
                </c:pt>
                <c:pt idx="2652">
                  <c:v>9.4070006622479998E-7</c:v>
                </c:pt>
                <c:pt idx="2653">
                  <c:v>9.4070006622479998E-7</c:v>
                </c:pt>
                <c:pt idx="2654">
                  <c:v>9.4070006622479998E-7</c:v>
                </c:pt>
                <c:pt idx="2655">
                  <c:v>9.4070006622479998E-7</c:v>
                </c:pt>
                <c:pt idx="2656">
                  <c:v>9.4070006622479998E-7</c:v>
                </c:pt>
                <c:pt idx="2657">
                  <c:v>9.4070006622479998E-7</c:v>
                </c:pt>
                <c:pt idx="2658">
                  <c:v>9.4070006622479998E-7</c:v>
                </c:pt>
                <c:pt idx="2659">
                  <c:v>9.4070006622479998E-7</c:v>
                </c:pt>
                <c:pt idx="2660">
                  <c:v>9.4070006622479998E-7</c:v>
                </c:pt>
                <c:pt idx="2661">
                  <c:v>9.4070006622479998E-7</c:v>
                </c:pt>
                <c:pt idx="2662">
                  <c:v>9.4070006622479998E-7</c:v>
                </c:pt>
                <c:pt idx="2663">
                  <c:v>9.4070006622479998E-7</c:v>
                </c:pt>
                <c:pt idx="2664">
                  <c:v>9.4070006622479998E-7</c:v>
                </c:pt>
                <c:pt idx="2665">
                  <c:v>9.4070006622479998E-7</c:v>
                </c:pt>
                <c:pt idx="2666">
                  <c:v>9.4070006622479998E-7</c:v>
                </c:pt>
                <c:pt idx="2667">
                  <c:v>9.4070006622479998E-7</c:v>
                </c:pt>
                <c:pt idx="2668">
                  <c:v>9.4070006622479998E-7</c:v>
                </c:pt>
                <c:pt idx="2669">
                  <c:v>9.4070006622479998E-7</c:v>
                </c:pt>
                <c:pt idx="2670">
                  <c:v>9.4070006622479998E-7</c:v>
                </c:pt>
                <c:pt idx="2671">
                  <c:v>9.4070006622479998E-7</c:v>
                </c:pt>
                <c:pt idx="2672">
                  <c:v>9.4070006622479998E-7</c:v>
                </c:pt>
                <c:pt idx="2673">
                  <c:v>9.4070006622479998E-7</c:v>
                </c:pt>
                <c:pt idx="2674">
                  <c:v>9.4070006622479998E-7</c:v>
                </c:pt>
                <c:pt idx="2675">
                  <c:v>9.4070006622479998E-7</c:v>
                </c:pt>
                <c:pt idx="2676">
                  <c:v>9.4070006622479998E-7</c:v>
                </c:pt>
                <c:pt idx="2677">
                  <c:v>9.4070006622479998E-7</c:v>
                </c:pt>
                <c:pt idx="2678">
                  <c:v>9.4070006622479998E-7</c:v>
                </c:pt>
                <c:pt idx="2679">
                  <c:v>9.4070006622479998E-7</c:v>
                </c:pt>
                <c:pt idx="2680">
                  <c:v>9.4070006622479998E-7</c:v>
                </c:pt>
                <c:pt idx="2681">
                  <c:v>9.4070006622479998E-7</c:v>
                </c:pt>
                <c:pt idx="2682">
                  <c:v>9.4070006622479998E-7</c:v>
                </c:pt>
                <c:pt idx="2683">
                  <c:v>9.4070006622479998E-7</c:v>
                </c:pt>
                <c:pt idx="2684">
                  <c:v>9.4070006622479998E-7</c:v>
                </c:pt>
                <c:pt idx="2685">
                  <c:v>9.4070006622479998E-7</c:v>
                </c:pt>
                <c:pt idx="2686">
                  <c:v>9.4070006622479998E-7</c:v>
                </c:pt>
                <c:pt idx="2687">
                  <c:v>9.4070006622479998E-7</c:v>
                </c:pt>
                <c:pt idx="2688">
                  <c:v>9.4070006622479998E-7</c:v>
                </c:pt>
                <c:pt idx="2689">
                  <c:v>9.4070006622479998E-7</c:v>
                </c:pt>
                <c:pt idx="2690">
                  <c:v>9.4070006622479998E-7</c:v>
                </c:pt>
                <c:pt idx="2691">
                  <c:v>9.4070006622479998E-7</c:v>
                </c:pt>
                <c:pt idx="2692">
                  <c:v>9.4070006622479998E-7</c:v>
                </c:pt>
                <c:pt idx="2693">
                  <c:v>9.4070006622479998E-7</c:v>
                </c:pt>
                <c:pt idx="2694">
                  <c:v>9.4070006622479998E-7</c:v>
                </c:pt>
                <c:pt idx="2695">
                  <c:v>9.4070006622479998E-7</c:v>
                </c:pt>
                <c:pt idx="2696">
                  <c:v>9.4070006622479998E-7</c:v>
                </c:pt>
                <c:pt idx="2697">
                  <c:v>9.4070006622479998E-7</c:v>
                </c:pt>
                <c:pt idx="2698">
                  <c:v>9.4070006622479998E-7</c:v>
                </c:pt>
                <c:pt idx="2699">
                  <c:v>9.4070006622479998E-7</c:v>
                </c:pt>
                <c:pt idx="2700">
                  <c:v>9.4070006622479998E-7</c:v>
                </c:pt>
                <c:pt idx="2701">
                  <c:v>9.4070006622479998E-7</c:v>
                </c:pt>
                <c:pt idx="2702">
                  <c:v>9.4070006622479998E-7</c:v>
                </c:pt>
                <c:pt idx="2703">
                  <c:v>9.4070006622479998E-7</c:v>
                </c:pt>
                <c:pt idx="2704">
                  <c:v>9.4070006622479998E-7</c:v>
                </c:pt>
                <c:pt idx="2705">
                  <c:v>9.4070006622479998E-7</c:v>
                </c:pt>
                <c:pt idx="2706">
                  <c:v>9.4070006622479998E-7</c:v>
                </c:pt>
                <c:pt idx="2707">
                  <c:v>9.4070006622479998E-7</c:v>
                </c:pt>
                <c:pt idx="2708">
                  <c:v>9.4070006622479998E-7</c:v>
                </c:pt>
                <c:pt idx="2709">
                  <c:v>9.4070006622479998E-7</c:v>
                </c:pt>
                <c:pt idx="2710">
                  <c:v>9.4070006622479998E-7</c:v>
                </c:pt>
                <c:pt idx="2711">
                  <c:v>9.4070006622479998E-7</c:v>
                </c:pt>
                <c:pt idx="2712">
                  <c:v>9.4070006622479998E-7</c:v>
                </c:pt>
                <c:pt idx="2713">
                  <c:v>9.4070006622479998E-7</c:v>
                </c:pt>
                <c:pt idx="2714">
                  <c:v>9.4070006622479998E-7</c:v>
                </c:pt>
                <c:pt idx="2715">
                  <c:v>9.4070006622479998E-7</c:v>
                </c:pt>
                <c:pt idx="2716">
                  <c:v>9.4070006622479998E-7</c:v>
                </c:pt>
                <c:pt idx="2717">
                  <c:v>9.4070006622479998E-7</c:v>
                </c:pt>
                <c:pt idx="2718">
                  <c:v>9.4070006622479998E-7</c:v>
                </c:pt>
                <c:pt idx="2719">
                  <c:v>9.4070006622479998E-7</c:v>
                </c:pt>
                <c:pt idx="2720">
                  <c:v>9.4070006622479998E-7</c:v>
                </c:pt>
                <c:pt idx="2721">
                  <c:v>9.4070006622479998E-7</c:v>
                </c:pt>
                <c:pt idx="2722">
                  <c:v>9.4070006622479998E-7</c:v>
                </c:pt>
                <c:pt idx="2723">
                  <c:v>9.4070006622479998E-7</c:v>
                </c:pt>
                <c:pt idx="2724">
                  <c:v>9.4070006622479998E-7</c:v>
                </c:pt>
                <c:pt idx="2725">
                  <c:v>9.4070006622479998E-7</c:v>
                </c:pt>
                <c:pt idx="2726">
                  <c:v>9.4070006622479998E-7</c:v>
                </c:pt>
                <c:pt idx="2727">
                  <c:v>9.4070006622479998E-7</c:v>
                </c:pt>
                <c:pt idx="2728">
                  <c:v>9.4070006622479998E-7</c:v>
                </c:pt>
                <c:pt idx="2729">
                  <c:v>9.4070006622479998E-7</c:v>
                </c:pt>
                <c:pt idx="2730">
                  <c:v>9.4070006622479998E-7</c:v>
                </c:pt>
                <c:pt idx="2731">
                  <c:v>9.4070006622479998E-7</c:v>
                </c:pt>
                <c:pt idx="2732">
                  <c:v>9.4070006622479998E-7</c:v>
                </c:pt>
                <c:pt idx="2733">
                  <c:v>9.4070006622479998E-7</c:v>
                </c:pt>
                <c:pt idx="2734">
                  <c:v>9.4070006622479998E-7</c:v>
                </c:pt>
                <c:pt idx="2735">
                  <c:v>9.4070006622479998E-7</c:v>
                </c:pt>
                <c:pt idx="2736">
                  <c:v>9.4070006622479998E-7</c:v>
                </c:pt>
                <c:pt idx="2737">
                  <c:v>9.4070006622479998E-7</c:v>
                </c:pt>
                <c:pt idx="2738">
                  <c:v>9.4070006622479998E-7</c:v>
                </c:pt>
                <c:pt idx="2739">
                  <c:v>9.4070006622479998E-7</c:v>
                </c:pt>
                <c:pt idx="2740">
                  <c:v>9.4070006622479998E-7</c:v>
                </c:pt>
                <c:pt idx="2741">
                  <c:v>9.4070006622479998E-7</c:v>
                </c:pt>
                <c:pt idx="2742">
                  <c:v>9.4070006622479998E-7</c:v>
                </c:pt>
                <c:pt idx="2743">
                  <c:v>9.4070006622479998E-7</c:v>
                </c:pt>
                <c:pt idx="2744">
                  <c:v>9.4070006622479998E-7</c:v>
                </c:pt>
                <c:pt idx="2745">
                  <c:v>9.4070006622479998E-7</c:v>
                </c:pt>
                <c:pt idx="2746">
                  <c:v>9.4070006622479998E-7</c:v>
                </c:pt>
                <c:pt idx="2747">
                  <c:v>9.4070006622479998E-7</c:v>
                </c:pt>
                <c:pt idx="2748">
                  <c:v>9.4070006622479998E-7</c:v>
                </c:pt>
                <c:pt idx="2749">
                  <c:v>9.4070006622479998E-7</c:v>
                </c:pt>
                <c:pt idx="2750">
                  <c:v>9.4070006622479998E-7</c:v>
                </c:pt>
                <c:pt idx="2751">
                  <c:v>9.4070006622479998E-7</c:v>
                </c:pt>
                <c:pt idx="2752">
                  <c:v>9.4070006622479998E-7</c:v>
                </c:pt>
                <c:pt idx="2753">
                  <c:v>9.4070006622479998E-7</c:v>
                </c:pt>
                <c:pt idx="2754">
                  <c:v>9.4070006622479998E-7</c:v>
                </c:pt>
                <c:pt idx="2755">
                  <c:v>9.4070006622479998E-7</c:v>
                </c:pt>
                <c:pt idx="2756">
                  <c:v>9.4070006622479998E-7</c:v>
                </c:pt>
                <c:pt idx="2757">
                  <c:v>9.4070006622479998E-7</c:v>
                </c:pt>
                <c:pt idx="2758">
                  <c:v>9.4070006622479998E-7</c:v>
                </c:pt>
                <c:pt idx="2759">
                  <c:v>9.4070006622479998E-7</c:v>
                </c:pt>
                <c:pt idx="2760">
                  <c:v>9.4070006622479998E-7</c:v>
                </c:pt>
                <c:pt idx="2761">
                  <c:v>9.4070006622479998E-7</c:v>
                </c:pt>
                <c:pt idx="2762">
                  <c:v>9.4070006622479998E-7</c:v>
                </c:pt>
                <c:pt idx="2763">
                  <c:v>9.4070006622479998E-7</c:v>
                </c:pt>
                <c:pt idx="2764">
                  <c:v>9.4070006622479998E-7</c:v>
                </c:pt>
                <c:pt idx="2765">
                  <c:v>9.4070006622479998E-7</c:v>
                </c:pt>
                <c:pt idx="2766">
                  <c:v>9.4070006622479998E-7</c:v>
                </c:pt>
                <c:pt idx="2767">
                  <c:v>9.4070006622479998E-7</c:v>
                </c:pt>
                <c:pt idx="2768">
                  <c:v>9.4070006622479998E-7</c:v>
                </c:pt>
                <c:pt idx="2769">
                  <c:v>9.4070006622479998E-7</c:v>
                </c:pt>
                <c:pt idx="2770">
                  <c:v>9.4070006622479998E-7</c:v>
                </c:pt>
                <c:pt idx="2771">
                  <c:v>9.4070006622479998E-7</c:v>
                </c:pt>
                <c:pt idx="2772">
                  <c:v>9.4070006622479998E-7</c:v>
                </c:pt>
                <c:pt idx="2773">
                  <c:v>9.4070006622479998E-7</c:v>
                </c:pt>
                <c:pt idx="2774">
                  <c:v>9.4070006622479998E-7</c:v>
                </c:pt>
                <c:pt idx="2775">
                  <c:v>9.4070006622479998E-7</c:v>
                </c:pt>
                <c:pt idx="2776">
                  <c:v>9.4070006622479998E-7</c:v>
                </c:pt>
                <c:pt idx="2777">
                  <c:v>9.4070006622479998E-7</c:v>
                </c:pt>
                <c:pt idx="2778">
                  <c:v>9.4070006622479998E-7</c:v>
                </c:pt>
                <c:pt idx="2779">
                  <c:v>9.4070006622479998E-7</c:v>
                </c:pt>
                <c:pt idx="2780">
                  <c:v>9.4070006622479998E-7</c:v>
                </c:pt>
                <c:pt idx="2781">
                  <c:v>9.4070006622479998E-7</c:v>
                </c:pt>
                <c:pt idx="2782">
                  <c:v>9.4070006622479998E-7</c:v>
                </c:pt>
                <c:pt idx="2783">
                  <c:v>9.4070006622479998E-7</c:v>
                </c:pt>
                <c:pt idx="2784">
                  <c:v>9.4070006622479998E-7</c:v>
                </c:pt>
                <c:pt idx="2785">
                  <c:v>9.4070006622479998E-7</c:v>
                </c:pt>
                <c:pt idx="2786">
                  <c:v>9.4070006622479998E-7</c:v>
                </c:pt>
                <c:pt idx="2787">
                  <c:v>9.4070006622479998E-7</c:v>
                </c:pt>
                <c:pt idx="2788">
                  <c:v>9.4070006622479998E-7</c:v>
                </c:pt>
                <c:pt idx="2789">
                  <c:v>9.4070006622479998E-7</c:v>
                </c:pt>
                <c:pt idx="2790">
                  <c:v>9.4070006622479998E-7</c:v>
                </c:pt>
                <c:pt idx="2791">
                  <c:v>9.4070006622479998E-7</c:v>
                </c:pt>
                <c:pt idx="2792">
                  <c:v>9.4070006622479998E-7</c:v>
                </c:pt>
                <c:pt idx="2793">
                  <c:v>9.4070006622479998E-7</c:v>
                </c:pt>
                <c:pt idx="2794">
                  <c:v>9.4070006622479998E-7</c:v>
                </c:pt>
                <c:pt idx="2795">
                  <c:v>9.4070006622479998E-7</c:v>
                </c:pt>
                <c:pt idx="2796">
                  <c:v>9.4070006622479998E-7</c:v>
                </c:pt>
                <c:pt idx="2797">
                  <c:v>9.4070006622479998E-7</c:v>
                </c:pt>
                <c:pt idx="2798">
                  <c:v>9.4070006622479998E-7</c:v>
                </c:pt>
                <c:pt idx="2799">
                  <c:v>9.4070006622479998E-7</c:v>
                </c:pt>
                <c:pt idx="2800">
                  <c:v>9.4070006622479998E-7</c:v>
                </c:pt>
                <c:pt idx="2801">
                  <c:v>9.4070006622479998E-7</c:v>
                </c:pt>
                <c:pt idx="2802">
                  <c:v>9.4070006622479998E-7</c:v>
                </c:pt>
                <c:pt idx="2803">
                  <c:v>9.4070006622479998E-7</c:v>
                </c:pt>
                <c:pt idx="2804">
                  <c:v>9.4070006622479998E-7</c:v>
                </c:pt>
                <c:pt idx="2805">
                  <c:v>9.4070006622479998E-7</c:v>
                </c:pt>
                <c:pt idx="2806">
                  <c:v>9.4070006622479998E-7</c:v>
                </c:pt>
                <c:pt idx="2807">
                  <c:v>9.4070006622479998E-7</c:v>
                </c:pt>
                <c:pt idx="2808">
                  <c:v>9.4070006622479998E-7</c:v>
                </c:pt>
                <c:pt idx="2809">
                  <c:v>9.4070006622479998E-7</c:v>
                </c:pt>
                <c:pt idx="2810">
                  <c:v>9.4070006622479998E-7</c:v>
                </c:pt>
                <c:pt idx="2811">
                  <c:v>9.4070006622479998E-7</c:v>
                </c:pt>
                <c:pt idx="2812">
                  <c:v>9.4070006622479998E-7</c:v>
                </c:pt>
                <c:pt idx="2813">
                  <c:v>9.4070006622479998E-7</c:v>
                </c:pt>
                <c:pt idx="2814">
                  <c:v>9.4070006622479998E-7</c:v>
                </c:pt>
                <c:pt idx="2815">
                  <c:v>9.4070006622479998E-7</c:v>
                </c:pt>
                <c:pt idx="2816">
                  <c:v>9.4070006622479998E-7</c:v>
                </c:pt>
                <c:pt idx="2817">
                  <c:v>9.4070006622479998E-7</c:v>
                </c:pt>
                <c:pt idx="2818">
                  <c:v>9.4070006622479998E-7</c:v>
                </c:pt>
                <c:pt idx="2819">
                  <c:v>9.4070006622479998E-7</c:v>
                </c:pt>
                <c:pt idx="2820">
                  <c:v>9.4070006622479998E-7</c:v>
                </c:pt>
                <c:pt idx="2821">
                  <c:v>9.4070006622479998E-7</c:v>
                </c:pt>
                <c:pt idx="2822">
                  <c:v>9.4070006622479998E-7</c:v>
                </c:pt>
                <c:pt idx="2823">
                  <c:v>9.4070006622479998E-7</c:v>
                </c:pt>
                <c:pt idx="2824">
                  <c:v>9.4070006622479998E-7</c:v>
                </c:pt>
                <c:pt idx="2825">
                  <c:v>9.4070006622479998E-7</c:v>
                </c:pt>
                <c:pt idx="2826">
                  <c:v>9.4070006622479998E-7</c:v>
                </c:pt>
                <c:pt idx="2827">
                  <c:v>9.4070006622479998E-7</c:v>
                </c:pt>
                <c:pt idx="2828">
                  <c:v>9.4070006622479998E-7</c:v>
                </c:pt>
                <c:pt idx="2829">
                  <c:v>9.4070006622479998E-7</c:v>
                </c:pt>
                <c:pt idx="2830">
                  <c:v>9.4070006622479998E-7</c:v>
                </c:pt>
                <c:pt idx="2831">
                  <c:v>9.4070006622479998E-7</c:v>
                </c:pt>
                <c:pt idx="2832">
                  <c:v>9.4070006622479998E-7</c:v>
                </c:pt>
                <c:pt idx="2833">
                  <c:v>9.4070006622479998E-7</c:v>
                </c:pt>
                <c:pt idx="2834">
                  <c:v>9.4070006622479998E-7</c:v>
                </c:pt>
                <c:pt idx="2835">
                  <c:v>9.4070006622479998E-7</c:v>
                </c:pt>
                <c:pt idx="2836">
                  <c:v>9.4070006622479998E-7</c:v>
                </c:pt>
                <c:pt idx="2837">
                  <c:v>9.4070006622479998E-7</c:v>
                </c:pt>
                <c:pt idx="2838">
                  <c:v>9.4070006622479998E-7</c:v>
                </c:pt>
                <c:pt idx="2839">
                  <c:v>9.4070006622479998E-7</c:v>
                </c:pt>
                <c:pt idx="2840">
                  <c:v>9.4070006622479998E-7</c:v>
                </c:pt>
                <c:pt idx="2841">
                  <c:v>9.4070006622479998E-7</c:v>
                </c:pt>
                <c:pt idx="2842">
                  <c:v>9.4070006622479998E-7</c:v>
                </c:pt>
                <c:pt idx="2843">
                  <c:v>9.4070006622479998E-7</c:v>
                </c:pt>
                <c:pt idx="2844">
                  <c:v>9.4070006622479998E-7</c:v>
                </c:pt>
                <c:pt idx="2845">
                  <c:v>9.4070006622479998E-7</c:v>
                </c:pt>
                <c:pt idx="2846">
                  <c:v>9.4070006622479998E-7</c:v>
                </c:pt>
                <c:pt idx="2847">
                  <c:v>9.4070006622479998E-7</c:v>
                </c:pt>
                <c:pt idx="2848">
                  <c:v>9.4070006622479998E-7</c:v>
                </c:pt>
                <c:pt idx="2849">
                  <c:v>9.4070006622479998E-7</c:v>
                </c:pt>
                <c:pt idx="2850">
                  <c:v>9.4070006622479998E-7</c:v>
                </c:pt>
                <c:pt idx="2851">
                  <c:v>9.4070006622479998E-7</c:v>
                </c:pt>
                <c:pt idx="2852">
                  <c:v>9.4070006622479998E-7</c:v>
                </c:pt>
                <c:pt idx="2853">
                  <c:v>9.4070006622479998E-7</c:v>
                </c:pt>
                <c:pt idx="2854">
                  <c:v>9.4070006622479998E-7</c:v>
                </c:pt>
                <c:pt idx="2855">
                  <c:v>9.4070006622479998E-7</c:v>
                </c:pt>
                <c:pt idx="2856">
                  <c:v>9.4070006622479998E-7</c:v>
                </c:pt>
                <c:pt idx="2857">
                  <c:v>9.4070006622479998E-7</c:v>
                </c:pt>
                <c:pt idx="2858">
                  <c:v>9.4070006622479998E-7</c:v>
                </c:pt>
                <c:pt idx="2859">
                  <c:v>9.4070006622479998E-7</c:v>
                </c:pt>
                <c:pt idx="2860">
                  <c:v>9.4070006622479998E-7</c:v>
                </c:pt>
                <c:pt idx="2861">
                  <c:v>9.4070006622479998E-7</c:v>
                </c:pt>
                <c:pt idx="2862">
                  <c:v>9.4070006622479998E-7</c:v>
                </c:pt>
                <c:pt idx="2863">
                  <c:v>9.4070006622479998E-7</c:v>
                </c:pt>
                <c:pt idx="2864">
                  <c:v>9.4070006622479998E-7</c:v>
                </c:pt>
                <c:pt idx="2865">
                  <c:v>9.4070006622479998E-7</c:v>
                </c:pt>
                <c:pt idx="2866">
                  <c:v>9.4070006622479998E-7</c:v>
                </c:pt>
                <c:pt idx="2867">
                  <c:v>9.4070006622479998E-7</c:v>
                </c:pt>
                <c:pt idx="2868">
                  <c:v>9.4070006622479998E-7</c:v>
                </c:pt>
                <c:pt idx="2869">
                  <c:v>9.4070006622479998E-7</c:v>
                </c:pt>
                <c:pt idx="2870">
                  <c:v>9.4070006622479998E-7</c:v>
                </c:pt>
                <c:pt idx="2871">
                  <c:v>9.4070006622479998E-7</c:v>
                </c:pt>
                <c:pt idx="2872">
                  <c:v>9.4070006622479998E-7</c:v>
                </c:pt>
                <c:pt idx="2873">
                  <c:v>9.4070006622479998E-7</c:v>
                </c:pt>
                <c:pt idx="2874">
                  <c:v>9.4070006622479998E-7</c:v>
                </c:pt>
                <c:pt idx="2875">
                  <c:v>9.4070006622479998E-7</c:v>
                </c:pt>
                <c:pt idx="2876">
                  <c:v>9.4070006622479998E-7</c:v>
                </c:pt>
                <c:pt idx="2877">
                  <c:v>9.4070006622479998E-7</c:v>
                </c:pt>
                <c:pt idx="2878">
                  <c:v>9.4070006622479998E-7</c:v>
                </c:pt>
                <c:pt idx="2879">
                  <c:v>9.4070006622479998E-7</c:v>
                </c:pt>
                <c:pt idx="2880">
                  <c:v>9.4070006622479998E-7</c:v>
                </c:pt>
                <c:pt idx="2881">
                  <c:v>9.4070006622479998E-7</c:v>
                </c:pt>
                <c:pt idx="2882">
                  <c:v>9.4070006622479998E-7</c:v>
                </c:pt>
                <c:pt idx="2883">
                  <c:v>9.4070006622479998E-7</c:v>
                </c:pt>
                <c:pt idx="2884">
                  <c:v>9.4070006622479998E-7</c:v>
                </c:pt>
                <c:pt idx="2885">
                  <c:v>9.4070006622479998E-7</c:v>
                </c:pt>
                <c:pt idx="2886">
                  <c:v>9.4070006622479998E-7</c:v>
                </c:pt>
                <c:pt idx="2887">
                  <c:v>9.4070006622479998E-7</c:v>
                </c:pt>
                <c:pt idx="2888">
                  <c:v>9.4070006622479998E-7</c:v>
                </c:pt>
                <c:pt idx="2889">
                  <c:v>9.4070006622479998E-7</c:v>
                </c:pt>
                <c:pt idx="2890">
                  <c:v>9.4070006622479998E-7</c:v>
                </c:pt>
                <c:pt idx="2891">
                  <c:v>9.4070006622479998E-7</c:v>
                </c:pt>
                <c:pt idx="2892">
                  <c:v>9.4070006622479998E-7</c:v>
                </c:pt>
                <c:pt idx="2893">
                  <c:v>9.4070006622479998E-7</c:v>
                </c:pt>
                <c:pt idx="2894">
                  <c:v>9.4070006622479998E-7</c:v>
                </c:pt>
                <c:pt idx="2895">
                  <c:v>9.4070006622479998E-7</c:v>
                </c:pt>
                <c:pt idx="2896">
                  <c:v>9.4070006622479998E-7</c:v>
                </c:pt>
                <c:pt idx="2897">
                  <c:v>9.4070006622479998E-7</c:v>
                </c:pt>
                <c:pt idx="2898">
                  <c:v>9.4070006622479998E-7</c:v>
                </c:pt>
                <c:pt idx="2899">
                  <c:v>9.4070006622479998E-7</c:v>
                </c:pt>
                <c:pt idx="2900">
                  <c:v>9.4070006622479998E-7</c:v>
                </c:pt>
                <c:pt idx="2901">
                  <c:v>9.4070006622479998E-7</c:v>
                </c:pt>
                <c:pt idx="2902">
                  <c:v>9.4070006622479998E-7</c:v>
                </c:pt>
                <c:pt idx="2903">
                  <c:v>9.4070006622479998E-7</c:v>
                </c:pt>
                <c:pt idx="2904">
                  <c:v>9.4070006622479998E-7</c:v>
                </c:pt>
                <c:pt idx="2905">
                  <c:v>9.4070006622479998E-7</c:v>
                </c:pt>
                <c:pt idx="2906">
                  <c:v>9.4070006622479998E-7</c:v>
                </c:pt>
                <c:pt idx="2907">
                  <c:v>9.4070006622479998E-7</c:v>
                </c:pt>
                <c:pt idx="2908">
                  <c:v>9.4070006622479998E-7</c:v>
                </c:pt>
                <c:pt idx="2909">
                  <c:v>9.4070006622479998E-7</c:v>
                </c:pt>
                <c:pt idx="2910">
                  <c:v>9.4070006622479998E-7</c:v>
                </c:pt>
                <c:pt idx="2911">
                  <c:v>9.4070006622479998E-7</c:v>
                </c:pt>
                <c:pt idx="2912">
                  <c:v>9.4070006622479998E-7</c:v>
                </c:pt>
                <c:pt idx="2913">
                  <c:v>9.4070006622479998E-7</c:v>
                </c:pt>
                <c:pt idx="2914">
                  <c:v>9.4070006622479998E-7</c:v>
                </c:pt>
                <c:pt idx="2915">
                  <c:v>9.4070006622479998E-7</c:v>
                </c:pt>
                <c:pt idx="2916">
                  <c:v>9.4070006622479998E-7</c:v>
                </c:pt>
                <c:pt idx="2917">
                  <c:v>9.4070006622479998E-7</c:v>
                </c:pt>
                <c:pt idx="2918">
                  <c:v>9.4070006622479998E-7</c:v>
                </c:pt>
                <c:pt idx="2919">
                  <c:v>9.4070006622479998E-7</c:v>
                </c:pt>
                <c:pt idx="2920">
                  <c:v>9.4070006622479998E-7</c:v>
                </c:pt>
                <c:pt idx="2921">
                  <c:v>9.4070006622479998E-7</c:v>
                </c:pt>
                <c:pt idx="2922">
                  <c:v>9.4070006622479998E-7</c:v>
                </c:pt>
                <c:pt idx="2923">
                  <c:v>9.4070006622479998E-7</c:v>
                </c:pt>
                <c:pt idx="2924">
                  <c:v>9.4070006622479998E-7</c:v>
                </c:pt>
                <c:pt idx="2925">
                  <c:v>9.4070006622479998E-7</c:v>
                </c:pt>
                <c:pt idx="2926">
                  <c:v>9.4070006622479998E-7</c:v>
                </c:pt>
                <c:pt idx="2927">
                  <c:v>9.4070006622479998E-7</c:v>
                </c:pt>
                <c:pt idx="2928">
                  <c:v>9.4070006622479998E-7</c:v>
                </c:pt>
                <c:pt idx="2929">
                  <c:v>9.4070006622479998E-7</c:v>
                </c:pt>
                <c:pt idx="2930">
                  <c:v>9.4070006622479998E-7</c:v>
                </c:pt>
                <c:pt idx="2931">
                  <c:v>9.4070006622479998E-7</c:v>
                </c:pt>
                <c:pt idx="2932">
                  <c:v>9.4070006622479998E-7</c:v>
                </c:pt>
                <c:pt idx="2933">
                  <c:v>9.4070006622479998E-7</c:v>
                </c:pt>
                <c:pt idx="2934">
                  <c:v>9.4070006622479998E-7</c:v>
                </c:pt>
                <c:pt idx="2935">
                  <c:v>9.4070006622479998E-7</c:v>
                </c:pt>
                <c:pt idx="2936">
                  <c:v>9.4070006622479998E-7</c:v>
                </c:pt>
                <c:pt idx="2937">
                  <c:v>9.4070006622479998E-7</c:v>
                </c:pt>
                <c:pt idx="2938">
                  <c:v>9.4070006622479998E-7</c:v>
                </c:pt>
                <c:pt idx="2939">
                  <c:v>9.4070006622479998E-7</c:v>
                </c:pt>
                <c:pt idx="2940">
                  <c:v>9.4070006622479998E-7</c:v>
                </c:pt>
                <c:pt idx="2941">
                  <c:v>9.4070006622479998E-7</c:v>
                </c:pt>
                <c:pt idx="2942">
                  <c:v>9.4070006622479998E-7</c:v>
                </c:pt>
                <c:pt idx="2943">
                  <c:v>9.4070006622479998E-7</c:v>
                </c:pt>
                <c:pt idx="2944">
                  <c:v>9.4070006622479998E-7</c:v>
                </c:pt>
                <c:pt idx="2945">
                  <c:v>9.4070006622479998E-7</c:v>
                </c:pt>
                <c:pt idx="2946">
                  <c:v>9.4070006622479998E-7</c:v>
                </c:pt>
                <c:pt idx="2947">
                  <c:v>9.4070006622479998E-7</c:v>
                </c:pt>
                <c:pt idx="2948">
                  <c:v>9.4070006622479998E-7</c:v>
                </c:pt>
                <c:pt idx="2949">
                  <c:v>9.4070006622479998E-7</c:v>
                </c:pt>
                <c:pt idx="2950">
                  <c:v>9.4070006622479998E-7</c:v>
                </c:pt>
                <c:pt idx="2951">
                  <c:v>9.4070006622479998E-7</c:v>
                </c:pt>
                <c:pt idx="2952">
                  <c:v>9.4070006622479998E-7</c:v>
                </c:pt>
                <c:pt idx="2953">
                  <c:v>9.4070006622479998E-7</c:v>
                </c:pt>
                <c:pt idx="2954">
                  <c:v>9.4070006622479998E-7</c:v>
                </c:pt>
                <c:pt idx="2955">
                  <c:v>9.4070006622479998E-7</c:v>
                </c:pt>
                <c:pt idx="2956">
                  <c:v>9.4070006622479998E-7</c:v>
                </c:pt>
                <c:pt idx="2957">
                  <c:v>9.4070006622479998E-7</c:v>
                </c:pt>
                <c:pt idx="2958">
                  <c:v>9.4070006622479998E-7</c:v>
                </c:pt>
                <c:pt idx="2959">
                  <c:v>9.4070006622479998E-7</c:v>
                </c:pt>
                <c:pt idx="2960">
                  <c:v>9.4070006622479998E-7</c:v>
                </c:pt>
                <c:pt idx="2961">
                  <c:v>9.4070006622479998E-7</c:v>
                </c:pt>
                <c:pt idx="2962">
                  <c:v>9.4070006622479998E-7</c:v>
                </c:pt>
                <c:pt idx="2963">
                  <c:v>9.4070006622479998E-7</c:v>
                </c:pt>
                <c:pt idx="2964">
                  <c:v>9.4070006622479998E-7</c:v>
                </c:pt>
                <c:pt idx="2965">
                  <c:v>9.4070006622479998E-7</c:v>
                </c:pt>
                <c:pt idx="2966">
                  <c:v>9.4070006622479998E-7</c:v>
                </c:pt>
                <c:pt idx="2967">
                  <c:v>9.4070006622479998E-7</c:v>
                </c:pt>
                <c:pt idx="2968">
                  <c:v>9.4070006622479998E-7</c:v>
                </c:pt>
                <c:pt idx="2969">
                  <c:v>9.4070006622479998E-7</c:v>
                </c:pt>
                <c:pt idx="2970">
                  <c:v>9.4070006622479998E-7</c:v>
                </c:pt>
                <c:pt idx="2971">
                  <c:v>9.4070006622479998E-7</c:v>
                </c:pt>
                <c:pt idx="2972">
                  <c:v>9.5266736556899998E-7</c:v>
                </c:pt>
                <c:pt idx="2973">
                  <c:v>1.001943066718E-6</c:v>
                </c:pt>
                <c:pt idx="2974">
                  <c:v>1.1412503623709999E-6</c:v>
                </c:pt>
                <c:pt idx="2975">
                  <c:v>1.3592419141219999E-6</c:v>
                </c:pt>
                <c:pt idx="2976">
                  <c:v>1.6583761395279999E-6</c:v>
                </c:pt>
                <c:pt idx="2977">
                  <c:v>1.8366676686909999E-6</c:v>
                </c:pt>
                <c:pt idx="2978">
                  <c:v>2.0965264374500001E-6</c:v>
                </c:pt>
                <c:pt idx="2979">
                  <c:v>2.4610314314290002E-6</c:v>
                </c:pt>
                <c:pt idx="2980">
                  <c:v>2.4309628899899999E-6</c:v>
                </c:pt>
                <c:pt idx="2981">
                  <c:v>2.3284367008009998E-6</c:v>
                </c:pt>
                <c:pt idx="2982">
                  <c:v>2.2048769867030001E-6</c:v>
                </c:pt>
                <c:pt idx="2983">
                  <c:v>2.066012484515E-6</c:v>
                </c:pt>
                <c:pt idx="2984">
                  <c:v>1.9296841111479999E-6</c:v>
                </c:pt>
                <c:pt idx="2985">
                  <c:v>1.7228586874619999E-6</c:v>
                </c:pt>
                <c:pt idx="2986">
                  <c:v>1.6253428909079999E-6</c:v>
                </c:pt>
                <c:pt idx="2987">
                  <c:v>1.450053867777E-6</c:v>
                </c:pt>
                <c:pt idx="2988">
                  <c:v>1.191921951208E-6</c:v>
                </c:pt>
                <c:pt idx="2989">
                  <c:v>1.042054995088E-6</c:v>
                </c:pt>
                <c:pt idx="2990">
                  <c:v>8.997744034757E-7</c:v>
                </c:pt>
                <c:pt idx="2991">
                  <c:v>7.0126362860710001E-7</c:v>
                </c:pt>
                <c:pt idx="2992">
                  <c:v>4.2430386134259998E-7</c:v>
                </c:pt>
                <c:pt idx="2993">
                  <c:v>1.2655163906999999E-7</c:v>
                </c:pt>
                <c:pt idx="2994">
                  <c:v>2.827849490258E-8</c:v>
                </c:pt>
                <c:pt idx="2995">
                  <c:v>7.9237093530490002E-8</c:v>
                </c:pt>
                <c:pt idx="2996">
                  <c:v>1.801193411463E-7</c:v>
                </c:pt>
                <c:pt idx="2997">
                  <c:v>2.0141742822249999E-7</c:v>
                </c:pt>
                <c:pt idx="2998">
                  <c:v>2.176197257482E-7</c:v>
                </c:pt>
                <c:pt idx="2999">
                  <c:v>2.424755095768E-7</c:v>
                </c:pt>
                <c:pt idx="3000">
                  <c:v>2.7759180040490002E-7</c:v>
                </c:pt>
                <c:pt idx="3001">
                  <c:v>3.1631867127239999E-7</c:v>
                </c:pt>
                <c:pt idx="3002">
                  <c:v>3.4605953324989999E-7</c:v>
                </c:pt>
                <c:pt idx="3003">
                  <c:v>3.3759406037389999E-7</c:v>
                </c:pt>
                <c:pt idx="3004">
                  <c:v>3.2224439702390001E-7</c:v>
                </c:pt>
                <c:pt idx="3005">
                  <c:v>3.1376287564989998E-7</c:v>
                </c:pt>
                <c:pt idx="3006">
                  <c:v>3.0901796951420002E-7</c:v>
                </c:pt>
                <c:pt idx="3007">
                  <c:v>3.0588429196809999E-7</c:v>
                </c:pt>
                <c:pt idx="3008">
                  <c:v>3.0379190850660001E-7</c:v>
                </c:pt>
                <c:pt idx="3009">
                  <c:v>3.02408265368E-7</c:v>
                </c:pt>
                <c:pt idx="3010">
                  <c:v>3.0145951590360002E-7</c:v>
                </c:pt>
                <c:pt idx="3011">
                  <c:v>3.0079898698850002E-7</c:v>
                </c:pt>
                <c:pt idx="3012">
                  <c:v>3.003327606723E-7</c:v>
                </c:pt>
                <c:pt idx="3013">
                  <c:v>3.000156158019E-7</c:v>
                </c:pt>
                <c:pt idx="3014">
                  <c:v>2.9979219510600001E-7</c:v>
                </c:pt>
                <c:pt idx="3015">
                  <c:v>2.9963565926190002E-7</c:v>
                </c:pt>
                <c:pt idx="3016">
                  <c:v>2.9952498000120002E-7</c:v>
                </c:pt>
                <c:pt idx="3017">
                  <c:v>2.9944723034019999E-7</c:v>
                </c:pt>
                <c:pt idx="3018">
                  <c:v>2.9939210967090003E-7</c:v>
                </c:pt>
                <c:pt idx="3019">
                  <c:v>2.9935338124080001E-7</c:v>
                </c:pt>
                <c:pt idx="3020">
                  <c:v>2.991059652823E-7</c:v>
                </c:pt>
                <c:pt idx="3021">
                  <c:v>2.9934958442840001E-7</c:v>
                </c:pt>
                <c:pt idx="3022">
                  <c:v>2.9926410081249999E-7</c:v>
                </c:pt>
                <c:pt idx="3023">
                  <c:v>2.9926410081249999E-7</c:v>
                </c:pt>
                <c:pt idx="3024">
                  <c:v>2.9926410081249999E-7</c:v>
                </c:pt>
                <c:pt idx="3025">
                  <c:v>2.9926410081249999E-7</c:v>
                </c:pt>
                <c:pt idx="3026">
                  <c:v>2.9926410081249999E-7</c:v>
                </c:pt>
                <c:pt idx="3027">
                  <c:v>2.9926410081249999E-7</c:v>
                </c:pt>
                <c:pt idx="3028">
                  <c:v>2.9926410081249999E-7</c:v>
                </c:pt>
                <c:pt idx="3029">
                  <c:v>2.9926410081249999E-7</c:v>
                </c:pt>
                <c:pt idx="3030">
                  <c:v>2.9926410081249999E-7</c:v>
                </c:pt>
                <c:pt idx="3031">
                  <c:v>2.9926410081249999E-7</c:v>
                </c:pt>
                <c:pt idx="3032">
                  <c:v>2.9926410081249999E-7</c:v>
                </c:pt>
                <c:pt idx="3033">
                  <c:v>2.9926410081249999E-7</c:v>
                </c:pt>
                <c:pt idx="3034">
                  <c:v>2.9926410081249999E-7</c:v>
                </c:pt>
                <c:pt idx="3035">
                  <c:v>2.9926410081249999E-7</c:v>
                </c:pt>
                <c:pt idx="3036">
                  <c:v>2.9926410081249999E-7</c:v>
                </c:pt>
                <c:pt idx="3037">
                  <c:v>2.9926410081249999E-7</c:v>
                </c:pt>
                <c:pt idx="3038">
                  <c:v>2.9926410081249999E-7</c:v>
                </c:pt>
                <c:pt idx="3039">
                  <c:v>2.9926410081249999E-7</c:v>
                </c:pt>
                <c:pt idx="3040">
                  <c:v>2.9926410081249999E-7</c:v>
                </c:pt>
                <c:pt idx="3041">
                  <c:v>2.9926410081249999E-7</c:v>
                </c:pt>
                <c:pt idx="3042">
                  <c:v>2.9926410081249999E-7</c:v>
                </c:pt>
                <c:pt idx="3043">
                  <c:v>2.9926410081249999E-7</c:v>
                </c:pt>
                <c:pt idx="3044">
                  <c:v>2.9926410081249999E-7</c:v>
                </c:pt>
                <c:pt idx="3045">
                  <c:v>2.9926410081249999E-7</c:v>
                </c:pt>
                <c:pt idx="3046">
                  <c:v>2.9926410081249999E-7</c:v>
                </c:pt>
                <c:pt idx="3047">
                  <c:v>2.9926410081249999E-7</c:v>
                </c:pt>
                <c:pt idx="3048">
                  <c:v>2.9926410081249999E-7</c:v>
                </c:pt>
                <c:pt idx="3049">
                  <c:v>2.9926410081249999E-7</c:v>
                </c:pt>
                <c:pt idx="3050">
                  <c:v>2.9926410081249999E-7</c:v>
                </c:pt>
                <c:pt idx="3051">
                  <c:v>2.9926410081249999E-7</c:v>
                </c:pt>
                <c:pt idx="3052">
                  <c:v>2.9926410081249999E-7</c:v>
                </c:pt>
                <c:pt idx="3053">
                  <c:v>2.9926410081249999E-7</c:v>
                </c:pt>
                <c:pt idx="3054">
                  <c:v>2.9926410081249999E-7</c:v>
                </c:pt>
                <c:pt idx="3055">
                  <c:v>2.9926410081249999E-7</c:v>
                </c:pt>
                <c:pt idx="3056">
                  <c:v>2.9926410081249999E-7</c:v>
                </c:pt>
                <c:pt idx="3057">
                  <c:v>2.9926410081249999E-7</c:v>
                </c:pt>
                <c:pt idx="3058">
                  <c:v>2.9926410081249999E-7</c:v>
                </c:pt>
                <c:pt idx="3059">
                  <c:v>2.9926410081249999E-7</c:v>
                </c:pt>
                <c:pt idx="3060">
                  <c:v>2.9926410081249999E-7</c:v>
                </c:pt>
                <c:pt idx="3061">
                  <c:v>2.9926410081249999E-7</c:v>
                </c:pt>
                <c:pt idx="3062">
                  <c:v>2.9926410081249999E-7</c:v>
                </c:pt>
                <c:pt idx="3063">
                  <c:v>2.9926410081249999E-7</c:v>
                </c:pt>
                <c:pt idx="3064">
                  <c:v>2.9926410081249999E-7</c:v>
                </c:pt>
                <c:pt idx="3065">
                  <c:v>2.9926410081249999E-7</c:v>
                </c:pt>
                <c:pt idx="3066">
                  <c:v>2.9926410081249999E-7</c:v>
                </c:pt>
                <c:pt idx="3067">
                  <c:v>2.9926410081249999E-7</c:v>
                </c:pt>
                <c:pt idx="3068">
                  <c:v>2.9926410081249999E-7</c:v>
                </c:pt>
                <c:pt idx="3069">
                  <c:v>2.9926410081249999E-7</c:v>
                </c:pt>
                <c:pt idx="3070">
                  <c:v>2.9926410081249999E-7</c:v>
                </c:pt>
                <c:pt idx="3071">
                  <c:v>2.9926410081249999E-7</c:v>
                </c:pt>
                <c:pt idx="3072">
                  <c:v>2.9926410081249999E-7</c:v>
                </c:pt>
                <c:pt idx="3073">
                  <c:v>2.9926410081249999E-7</c:v>
                </c:pt>
                <c:pt idx="3074">
                  <c:v>2.9926410081249999E-7</c:v>
                </c:pt>
                <c:pt idx="3075">
                  <c:v>2.9926410081249999E-7</c:v>
                </c:pt>
                <c:pt idx="3076">
                  <c:v>2.9926410081249999E-7</c:v>
                </c:pt>
                <c:pt idx="3077">
                  <c:v>2.9926410081249999E-7</c:v>
                </c:pt>
                <c:pt idx="3078">
                  <c:v>2.9926410081249999E-7</c:v>
                </c:pt>
                <c:pt idx="3079">
                  <c:v>2.9926410081249999E-7</c:v>
                </c:pt>
                <c:pt idx="3080">
                  <c:v>2.9926410081249999E-7</c:v>
                </c:pt>
                <c:pt idx="3081">
                  <c:v>2.9948000243809999E-7</c:v>
                </c:pt>
                <c:pt idx="3082">
                  <c:v>2.9840234304520001E-7</c:v>
                </c:pt>
                <c:pt idx="3083">
                  <c:v>2.9809370074939998E-7</c:v>
                </c:pt>
                <c:pt idx="3084">
                  <c:v>2.9695279646359998E-7</c:v>
                </c:pt>
                <c:pt idx="3085">
                  <c:v>2.9376684315240002E-7</c:v>
                </c:pt>
                <c:pt idx="3086">
                  <c:v>2.8881051978580002E-7</c:v>
                </c:pt>
                <c:pt idx="3087">
                  <c:v>2.8511425965060001E-7</c:v>
                </c:pt>
                <c:pt idx="3088">
                  <c:v>2.8279391932130001E-7</c:v>
                </c:pt>
                <c:pt idx="3089">
                  <c:v>2.8132595684900001E-7</c:v>
                </c:pt>
                <c:pt idx="3090">
                  <c:v>2.8089327717310002E-7</c:v>
                </c:pt>
                <c:pt idx="3091">
                  <c:v>2.8102944893289999E-7</c:v>
                </c:pt>
                <c:pt idx="3092">
                  <c:v>2.8093143961979999E-7</c:v>
                </c:pt>
                <c:pt idx="3093">
                  <c:v>2.8117795850179998E-7</c:v>
                </c:pt>
                <c:pt idx="3094">
                  <c:v>2.8136505436109998E-7</c:v>
                </c:pt>
                <c:pt idx="3095">
                  <c:v>2.8151496748140001E-7</c:v>
                </c:pt>
                <c:pt idx="3096">
                  <c:v>2.8183589293479998E-7</c:v>
                </c:pt>
                <c:pt idx="3097">
                  <c:v>2.8242119386580002E-7</c:v>
                </c:pt>
                <c:pt idx="3098">
                  <c:v>2.8291276691770002E-7</c:v>
                </c:pt>
                <c:pt idx="3099">
                  <c:v>2.8343870198760003E-7</c:v>
                </c:pt>
                <c:pt idx="3100">
                  <c:v>2.843742242316E-7</c:v>
                </c:pt>
                <c:pt idx="3101">
                  <c:v>2.8650930128979998E-7</c:v>
                </c:pt>
                <c:pt idx="3102">
                  <c:v>2.9110679869999999E-7</c:v>
                </c:pt>
                <c:pt idx="3103">
                  <c:v>2.9754643192509999E-7</c:v>
                </c:pt>
                <c:pt idx="3104">
                  <c:v>3.056572807778E-7</c:v>
                </c:pt>
                <c:pt idx="3105">
                  <c:v>3.1493064194259999E-7</c:v>
                </c:pt>
                <c:pt idx="3106">
                  <c:v>3.2177585724239999E-7</c:v>
                </c:pt>
                <c:pt idx="3107">
                  <c:v>3.4488082003449998E-7</c:v>
                </c:pt>
                <c:pt idx="3108">
                  <c:v>3.6066118149310002E-7</c:v>
                </c:pt>
                <c:pt idx="3109">
                  <c:v>3.6924893077660002E-7</c:v>
                </c:pt>
                <c:pt idx="3110">
                  <c:v>3.4648566700229999E-7</c:v>
                </c:pt>
                <c:pt idx="3111">
                  <c:v>2.7376593807909999E-7</c:v>
                </c:pt>
                <c:pt idx="3112">
                  <c:v>2.0373184821680001E-7</c:v>
                </c:pt>
                <c:pt idx="3113">
                  <c:v>1.7865195748639999E-7</c:v>
                </c:pt>
                <c:pt idx="3114">
                  <c:v>1.986851932222E-7</c:v>
                </c:pt>
                <c:pt idx="3115">
                  <c:v>2.6965285109639997E-7</c:v>
                </c:pt>
                <c:pt idx="3116">
                  <c:v>3.849469757209E-7</c:v>
                </c:pt>
                <c:pt idx="3117">
                  <c:v>5.2461982322590002E-7</c:v>
                </c:pt>
                <c:pt idx="3118">
                  <c:v>5.2949324149270002E-7</c:v>
                </c:pt>
                <c:pt idx="3119">
                  <c:v>5.391513533896E-7</c:v>
                </c:pt>
                <c:pt idx="3120">
                  <c:v>5.5823479510100002E-7</c:v>
                </c:pt>
                <c:pt idx="3121">
                  <c:v>5.7228320060220003E-7</c:v>
                </c:pt>
                <c:pt idx="3122">
                  <c:v>5.7598019991090001E-7</c:v>
                </c:pt>
                <c:pt idx="3123">
                  <c:v>5.8329187331179997E-7</c:v>
                </c:pt>
                <c:pt idx="3124">
                  <c:v>5.9773682657299998E-7</c:v>
                </c:pt>
                <c:pt idx="3125">
                  <c:v>6.2551643841229996E-7</c:v>
                </c:pt>
                <c:pt idx="3126">
                  <c:v>6.7630892899959997E-7</c:v>
                </c:pt>
                <c:pt idx="3127">
                  <c:v>7.5937341227179995E-7</c:v>
                </c:pt>
                <c:pt idx="3128">
                  <c:v>8.6659102062860001E-7</c:v>
                </c:pt>
                <c:pt idx="3129">
                  <c:v>9.6291069921109997E-7</c:v>
                </c:pt>
                <c:pt idx="3130">
                  <c:v>9.7575400155099996E-7</c:v>
                </c:pt>
                <c:pt idx="3131">
                  <c:v>9.7707660854580007E-7</c:v>
                </c:pt>
                <c:pt idx="3132">
                  <c:v>9.6886622863380007E-7</c:v>
                </c:pt>
                <c:pt idx="3133">
                  <c:v>9.6299829885630002E-7</c:v>
                </c:pt>
                <c:pt idx="3134">
                  <c:v>9.639743279832E-7</c:v>
                </c:pt>
                <c:pt idx="3135">
                  <c:v>9.6674660125059994E-7</c:v>
                </c:pt>
                <c:pt idx="3136">
                  <c:v>9.6901962619220003E-7</c:v>
                </c:pt>
                <c:pt idx="3137">
                  <c:v>9.7087965092180009E-7</c:v>
                </c:pt>
                <c:pt idx="3138">
                  <c:v>9.7248037851689993E-7</c:v>
                </c:pt>
                <c:pt idx="3139">
                  <c:v>9.7384446293560001E-7</c:v>
                </c:pt>
                <c:pt idx="3140">
                  <c:v>9.7552210133130004E-7</c:v>
                </c:pt>
                <c:pt idx="3141">
                  <c:v>9.7598372705959999E-7</c:v>
                </c:pt>
                <c:pt idx="3142">
                  <c:v>9.774904399958E-7</c:v>
                </c:pt>
                <c:pt idx="3143">
                  <c:v>9.7865062413860009E-7</c:v>
                </c:pt>
                <c:pt idx="3144">
                  <c:v>9.7842924927020005E-7</c:v>
                </c:pt>
                <c:pt idx="3145">
                  <c:v>9.7948505853050003E-7</c:v>
                </c:pt>
                <c:pt idx="3146">
                  <c:v>9.7951971427800007E-7</c:v>
                </c:pt>
                <c:pt idx="3147">
                  <c:v>9.803207664847001E-7</c:v>
                </c:pt>
                <c:pt idx="3148">
                  <c:v>9.8086675828929999E-7</c:v>
                </c:pt>
                <c:pt idx="3149">
                  <c:v>9.8141305411860003E-7</c:v>
                </c:pt>
                <c:pt idx="3150">
                  <c:v>9.819596541419001E-7</c:v>
                </c:pt>
                <c:pt idx="3151">
                  <c:v>9.8250655852869995E-7</c:v>
                </c:pt>
                <c:pt idx="3152">
                  <c:v>9.8305376744840004E-7</c:v>
                </c:pt>
                <c:pt idx="3153">
                  <c:v>9.8360128107060007E-7</c:v>
                </c:pt>
                <c:pt idx="3154">
                  <c:v>9.8414909956499993E-7</c:v>
                </c:pt>
                <c:pt idx="3155">
                  <c:v>9.8469722310129991E-7</c:v>
                </c:pt>
                <c:pt idx="3156">
                  <c:v>9.8422999749389994E-7</c:v>
                </c:pt>
                <c:pt idx="3157">
                  <c:v>9.8422999749389994E-7</c:v>
                </c:pt>
                <c:pt idx="3158">
                  <c:v>9.8422999749389994E-7</c:v>
                </c:pt>
                <c:pt idx="3159">
                  <c:v>9.8569763964250006E-7</c:v>
                </c:pt>
                <c:pt idx="3160">
                  <c:v>9.855912798664001E-7</c:v>
                </c:pt>
                <c:pt idx="3161">
                  <c:v>9.855912798664001E-7</c:v>
                </c:pt>
                <c:pt idx="3162">
                  <c:v>9.855912798664001E-7</c:v>
                </c:pt>
                <c:pt idx="3163">
                  <c:v>9.855912798664001E-7</c:v>
                </c:pt>
                <c:pt idx="3164">
                  <c:v>9.8627656403319998E-7</c:v>
                </c:pt>
                <c:pt idx="3165">
                  <c:v>9.866302531757E-7</c:v>
                </c:pt>
                <c:pt idx="3166">
                  <c:v>9.8723311749539994E-7</c:v>
                </c:pt>
                <c:pt idx="3167">
                  <c:v>9.8775328853240007E-7</c:v>
                </c:pt>
                <c:pt idx="3168">
                  <c:v>9.8827373358199997E-7</c:v>
                </c:pt>
                <c:pt idx="3169">
                  <c:v>9.8879445278840001E-7</c:v>
                </c:pt>
                <c:pt idx="3170">
                  <c:v>9.8812641755210001E-7</c:v>
                </c:pt>
                <c:pt idx="3171">
                  <c:v>9.8812641755210001E-7</c:v>
                </c:pt>
                <c:pt idx="3172">
                  <c:v>9.8812641755210001E-7</c:v>
                </c:pt>
                <c:pt idx="3173">
                  <c:v>9.8812641755210001E-7</c:v>
                </c:pt>
                <c:pt idx="3174">
                  <c:v>9.8812641755210001E-7</c:v>
                </c:pt>
                <c:pt idx="3175">
                  <c:v>9.893956147331E-7</c:v>
                </c:pt>
                <c:pt idx="3176">
                  <c:v>9.893956147331E-7</c:v>
                </c:pt>
                <c:pt idx="3177">
                  <c:v>9.893956147331E-7</c:v>
                </c:pt>
                <c:pt idx="3178">
                  <c:v>9.893956147331E-7</c:v>
                </c:pt>
                <c:pt idx="3179">
                  <c:v>9.893956147331E-7</c:v>
                </c:pt>
                <c:pt idx="3180">
                  <c:v>9.893956147331E-7</c:v>
                </c:pt>
                <c:pt idx="3181">
                  <c:v>9.893956147331E-7</c:v>
                </c:pt>
                <c:pt idx="3182">
                  <c:v>9.893956147331E-7</c:v>
                </c:pt>
                <c:pt idx="3183">
                  <c:v>9.8970769811980011E-7</c:v>
                </c:pt>
                <c:pt idx="3184">
                  <c:v>9.9032965386119996E-7</c:v>
                </c:pt>
                <c:pt idx="3185">
                  <c:v>9.9084868118800001E-7</c:v>
                </c:pt>
                <c:pt idx="3186">
                  <c:v>9.9136798047049996E-7</c:v>
                </c:pt>
                <c:pt idx="3187">
                  <c:v>9.9188755185119996E-7</c:v>
                </c:pt>
                <c:pt idx="3188">
                  <c:v>9.9105546056340008E-7</c:v>
                </c:pt>
                <c:pt idx="3189">
                  <c:v>9.9105546056340008E-7</c:v>
                </c:pt>
                <c:pt idx="3190">
                  <c:v>9.9105546056340008E-7</c:v>
                </c:pt>
                <c:pt idx="3191">
                  <c:v>9.9105546056340008E-7</c:v>
                </c:pt>
                <c:pt idx="3192">
                  <c:v>9.9105546056340008E-7</c:v>
                </c:pt>
                <c:pt idx="3193">
                  <c:v>9.9105546056340008E-7</c:v>
                </c:pt>
                <c:pt idx="3194">
                  <c:v>9.9105546056340008E-7</c:v>
                </c:pt>
                <c:pt idx="3195">
                  <c:v>9.9242497083390009E-7</c:v>
                </c:pt>
                <c:pt idx="3196">
                  <c:v>9.9251055258810003E-7</c:v>
                </c:pt>
                <c:pt idx="3197">
                  <c:v>9.9228443576480001E-7</c:v>
                </c:pt>
                <c:pt idx="3198">
                  <c:v>9.9228443576480001E-7</c:v>
                </c:pt>
                <c:pt idx="3199">
                  <c:v>9.9228443576480001E-7</c:v>
                </c:pt>
                <c:pt idx="3200">
                  <c:v>9.9228443576480001E-7</c:v>
                </c:pt>
                <c:pt idx="3201">
                  <c:v>9.9228443576480001E-7</c:v>
                </c:pt>
                <c:pt idx="3202">
                  <c:v>9.9228443576480001E-7</c:v>
                </c:pt>
                <c:pt idx="3203">
                  <c:v>9.9228443576480001E-7</c:v>
                </c:pt>
                <c:pt idx="3204">
                  <c:v>9.9228443576480001E-7</c:v>
                </c:pt>
                <c:pt idx="3205">
                  <c:v>9.9228443576480001E-7</c:v>
                </c:pt>
                <c:pt idx="3206">
                  <c:v>9.9228443576480001E-7</c:v>
                </c:pt>
                <c:pt idx="3207">
                  <c:v>9.9228443576480001E-7</c:v>
                </c:pt>
                <c:pt idx="3208">
                  <c:v>9.9228443576480001E-7</c:v>
                </c:pt>
                <c:pt idx="3209">
                  <c:v>9.9247195027870002E-7</c:v>
                </c:pt>
                <c:pt idx="3210">
                  <c:v>9.9237819302169993E-7</c:v>
                </c:pt>
                <c:pt idx="3211">
                  <c:v>9.9237819302180009E-7</c:v>
                </c:pt>
                <c:pt idx="3212">
                  <c:v>9.9237819302180009E-7</c:v>
                </c:pt>
                <c:pt idx="3213">
                  <c:v>9.9237819302180009E-7</c:v>
                </c:pt>
                <c:pt idx="3214">
                  <c:v>9.9237819302169993E-7</c:v>
                </c:pt>
                <c:pt idx="3215">
                  <c:v>9.9237819302169993E-7</c:v>
                </c:pt>
                <c:pt idx="3216">
                  <c:v>9.9237819302169993E-7</c:v>
                </c:pt>
                <c:pt idx="3217">
                  <c:v>9.9237819302180009E-7</c:v>
                </c:pt>
                <c:pt idx="3218">
                  <c:v>9.9237819302180009E-7</c:v>
                </c:pt>
                <c:pt idx="3219">
                  <c:v>9.9237819302180009E-7</c:v>
                </c:pt>
                <c:pt idx="3220">
                  <c:v>9.9237819302180009E-7</c:v>
                </c:pt>
                <c:pt idx="3221">
                  <c:v>9.9237819302180009E-7</c:v>
                </c:pt>
                <c:pt idx="3222">
                  <c:v>9.9237819302169993E-7</c:v>
                </c:pt>
                <c:pt idx="3223">
                  <c:v>9.9237819302159998E-7</c:v>
                </c:pt>
                <c:pt idx="3224">
                  <c:v>9.9237819302190004E-7</c:v>
                </c:pt>
                <c:pt idx="3225">
                  <c:v>9.9237819302180009E-7</c:v>
                </c:pt>
                <c:pt idx="3226">
                  <c:v>9.9237819302169993E-7</c:v>
                </c:pt>
                <c:pt idx="3227">
                  <c:v>9.9237819302180009E-7</c:v>
                </c:pt>
                <c:pt idx="3228">
                  <c:v>9.9237819302169993E-7</c:v>
                </c:pt>
                <c:pt idx="3229">
                  <c:v>9.9237819302180009E-7</c:v>
                </c:pt>
                <c:pt idx="3230">
                  <c:v>9.9237819302169993E-7</c:v>
                </c:pt>
                <c:pt idx="3231">
                  <c:v>9.9237819302169993E-7</c:v>
                </c:pt>
                <c:pt idx="3232">
                  <c:v>9.9237819302180009E-7</c:v>
                </c:pt>
                <c:pt idx="3233">
                  <c:v>9.9237819302169993E-7</c:v>
                </c:pt>
                <c:pt idx="3234">
                  <c:v>9.9803735146179991E-7</c:v>
                </c:pt>
                <c:pt idx="3235">
                  <c:v>1.0044783139679999E-6</c:v>
                </c:pt>
                <c:pt idx="3236">
                  <c:v>1.010066209188E-6</c:v>
                </c:pt>
                <c:pt idx="3237">
                  <c:v>1.0082193732340001E-6</c:v>
                </c:pt>
                <c:pt idx="3238">
                  <c:v>9.9490523613269992E-7</c:v>
                </c:pt>
                <c:pt idx="3239">
                  <c:v>9.746844745457001E-7</c:v>
                </c:pt>
                <c:pt idx="3240">
                  <c:v>9.6599138748429991E-7</c:v>
                </c:pt>
                <c:pt idx="3241">
                  <c:v>9.6303546508539991E-7</c:v>
                </c:pt>
                <c:pt idx="3242">
                  <c:v>9.600046217749001E-7</c:v>
                </c:pt>
                <c:pt idx="3243">
                  <c:v>9.5783361939930006E-7</c:v>
                </c:pt>
                <c:pt idx="3244">
                  <c:v>9.5589764209299993E-7</c:v>
                </c:pt>
                <c:pt idx="3245">
                  <c:v>9.5416613441930003E-7</c:v>
                </c:pt>
                <c:pt idx="3246">
                  <c:v>9.5403936146270006E-7</c:v>
                </c:pt>
                <c:pt idx="3247">
                  <c:v>9.537865421058001E-7</c:v>
                </c:pt>
                <c:pt idx="3248">
                  <c:v>9.5328065314370005E-7</c:v>
                </c:pt>
                <c:pt idx="3249">
                  <c:v>9.5290138226279997E-7</c:v>
                </c:pt>
                <c:pt idx="3250">
                  <c:v>9.5171404802049995E-7</c:v>
                </c:pt>
                <c:pt idx="3251">
                  <c:v>9.5150383518079998E-7</c:v>
                </c:pt>
                <c:pt idx="3252">
                  <c:v>9.4913574000089997E-7</c:v>
                </c:pt>
                <c:pt idx="3253">
                  <c:v>9.465915881425E-7</c:v>
                </c:pt>
                <c:pt idx="3254">
                  <c:v>9.4352449641429999E-7</c:v>
                </c:pt>
                <c:pt idx="3255">
                  <c:v>9.4079468337959998E-7</c:v>
                </c:pt>
                <c:pt idx="3256">
                  <c:v>9.4165484621250005E-7</c:v>
                </c:pt>
                <c:pt idx="3257">
                  <c:v>9.4258198086849999E-7</c:v>
                </c:pt>
                <c:pt idx="3258">
                  <c:v>9.434585666951E-7</c:v>
                </c:pt>
                <c:pt idx="3259">
                  <c:v>9.4410184266570003E-7</c:v>
                </c:pt>
                <c:pt idx="3260">
                  <c:v>9.4455775992869995E-7</c:v>
                </c:pt>
                <c:pt idx="3261">
                  <c:v>9.4465986058489998E-7</c:v>
                </c:pt>
                <c:pt idx="3262">
                  <c:v>9.4466564105569995E-7</c:v>
                </c:pt>
                <c:pt idx="3263">
                  <c:v>9.4466564105569995E-7</c:v>
                </c:pt>
                <c:pt idx="3264">
                  <c:v>9.4466564105569995E-7</c:v>
                </c:pt>
                <c:pt idx="3265">
                  <c:v>9.4466564105569995E-7</c:v>
                </c:pt>
                <c:pt idx="3266">
                  <c:v>9.4466564105569995E-7</c:v>
                </c:pt>
                <c:pt idx="3267">
                  <c:v>9.4466564105569995E-7</c:v>
                </c:pt>
                <c:pt idx="3268">
                  <c:v>9.4466564105569995E-7</c:v>
                </c:pt>
                <c:pt idx="3269">
                  <c:v>9.4466564105569995E-7</c:v>
                </c:pt>
                <c:pt idx="3270">
                  <c:v>9.4466564105569995E-7</c:v>
                </c:pt>
                <c:pt idx="3271">
                  <c:v>9.4466564105569995E-7</c:v>
                </c:pt>
                <c:pt idx="3272">
                  <c:v>9.4466564105569995E-7</c:v>
                </c:pt>
                <c:pt idx="3273">
                  <c:v>9.4466564105569995E-7</c:v>
                </c:pt>
                <c:pt idx="3274">
                  <c:v>9.4466564105569995E-7</c:v>
                </c:pt>
                <c:pt idx="3275">
                  <c:v>9.4466564105569995E-7</c:v>
                </c:pt>
                <c:pt idx="3276">
                  <c:v>9.4466564105569995E-7</c:v>
                </c:pt>
                <c:pt idx="3277">
                  <c:v>9.4466564105569995E-7</c:v>
                </c:pt>
                <c:pt idx="3278">
                  <c:v>9.4466564105569995E-7</c:v>
                </c:pt>
                <c:pt idx="3279">
                  <c:v>9.4466564105569995E-7</c:v>
                </c:pt>
                <c:pt idx="3280">
                  <c:v>9.4466564105569995E-7</c:v>
                </c:pt>
                <c:pt idx="3281">
                  <c:v>9.4466564105569995E-7</c:v>
                </c:pt>
                <c:pt idx="3282">
                  <c:v>9.4466564105569995E-7</c:v>
                </c:pt>
                <c:pt idx="3283">
                  <c:v>9.4466564105569995E-7</c:v>
                </c:pt>
                <c:pt idx="3284">
                  <c:v>9.4466564105569995E-7</c:v>
                </c:pt>
                <c:pt idx="3285">
                  <c:v>9.4466564105569995E-7</c:v>
                </c:pt>
                <c:pt idx="3286">
                  <c:v>9.4466564105569995E-7</c:v>
                </c:pt>
                <c:pt idx="3287">
                  <c:v>9.4466564105569995E-7</c:v>
                </c:pt>
                <c:pt idx="3288">
                  <c:v>9.4466564105569995E-7</c:v>
                </c:pt>
                <c:pt idx="3289">
                  <c:v>9.4466564105569995E-7</c:v>
                </c:pt>
                <c:pt idx="3290">
                  <c:v>9.4466564105569995E-7</c:v>
                </c:pt>
                <c:pt idx="3291">
                  <c:v>9.4466564105569995E-7</c:v>
                </c:pt>
                <c:pt idx="3292">
                  <c:v>9.4466564105569995E-7</c:v>
                </c:pt>
                <c:pt idx="3293">
                  <c:v>9.4466564105569995E-7</c:v>
                </c:pt>
                <c:pt idx="3294">
                  <c:v>9.4466564105569995E-7</c:v>
                </c:pt>
                <c:pt idx="3295">
                  <c:v>9.4466564105569995E-7</c:v>
                </c:pt>
                <c:pt idx="3296">
                  <c:v>9.4466564105569995E-7</c:v>
                </c:pt>
                <c:pt idx="3297">
                  <c:v>9.4466564105569995E-7</c:v>
                </c:pt>
                <c:pt idx="3298">
                  <c:v>9.4466564105569995E-7</c:v>
                </c:pt>
                <c:pt idx="3299">
                  <c:v>9.4466564105569995E-7</c:v>
                </c:pt>
                <c:pt idx="3300">
                  <c:v>9.4466564105569995E-7</c:v>
                </c:pt>
                <c:pt idx="3301">
                  <c:v>9.4466564105569995E-7</c:v>
                </c:pt>
                <c:pt idx="3302">
                  <c:v>9.4466564105569995E-7</c:v>
                </c:pt>
                <c:pt idx="3303">
                  <c:v>9.4466564105569995E-7</c:v>
                </c:pt>
                <c:pt idx="3304">
                  <c:v>9.4466564105569995E-7</c:v>
                </c:pt>
                <c:pt idx="3305">
                  <c:v>9.4466564105569995E-7</c:v>
                </c:pt>
                <c:pt idx="3306">
                  <c:v>9.4466564105569995E-7</c:v>
                </c:pt>
                <c:pt idx="3307">
                  <c:v>9.4466564105569995E-7</c:v>
                </c:pt>
                <c:pt idx="3308">
                  <c:v>9.4466564105569995E-7</c:v>
                </c:pt>
                <c:pt idx="3309">
                  <c:v>9.4466564105569995E-7</c:v>
                </c:pt>
                <c:pt idx="3310">
                  <c:v>9.4466564105569995E-7</c:v>
                </c:pt>
                <c:pt idx="3311">
                  <c:v>9.4466564105569995E-7</c:v>
                </c:pt>
                <c:pt idx="3312">
                  <c:v>9.4466564105569995E-7</c:v>
                </c:pt>
                <c:pt idx="3313">
                  <c:v>9.4466564105569995E-7</c:v>
                </c:pt>
                <c:pt idx="3314">
                  <c:v>9.4466564105569995E-7</c:v>
                </c:pt>
                <c:pt idx="3315">
                  <c:v>9.4466564105569995E-7</c:v>
                </c:pt>
                <c:pt idx="3316">
                  <c:v>9.4466564105569995E-7</c:v>
                </c:pt>
                <c:pt idx="3317">
                  <c:v>9.4466564105569995E-7</c:v>
                </c:pt>
                <c:pt idx="3318">
                  <c:v>9.4466564105569995E-7</c:v>
                </c:pt>
                <c:pt idx="3319">
                  <c:v>9.4466564105569995E-7</c:v>
                </c:pt>
                <c:pt idx="3320">
                  <c:v>9.4466564105569995E-7</c:v>
                </c:pt>
                <c:pt idx="3321">
                  <c:v>9.4466564105569995E-7</c:v>
                </c:pt>
                <c:pt idx="3322">
                  <c:v>9.4466564105569995E-7</c:v>
                </c:pt>
                <c:pt idx="3323">
                  <c:v>9.4466564105569995E-7</c:v>
                </c:pt>
                <c:pt idx="3324">
                  <c:v>9.4466564105569995E-7</c:v>
                </c:pt>
                <c:pt idx="3325">
                  <c:v>9.4466564105569995E-7</c:v>
                </c:pt>
                <c:pt idx="3326">
                  <c:v>9.4466564105569995E-7</c:v>
                </c:pt>
                <c:pt idx="3327">
                  <c:v>9.4466564105569995E-7</c:v>
                </c:pt>
                <c:pt idx="3328">
                  <c:v>9.4466564105569995E-7</c:v>
                </c:pt>
                <c:pt idx="3329">
                  <c:v>9.4466564105569995E-7</c:v>
                </c:pt>
                <c:pt idx="3330">
                  <c:v>9.4466564105569995E-7</c:v>
                </c:pt>
                <c:pt idx="3331">
                  <c:v>9.4466564105569995E-7</c:v>
                </c:pt>
                <c:pt idx="3332">
                  <c:v>9.4466564105569995E-7</c:v>
                </c:pt>
                <c:pt idx="3333">
                  <c:v>9.4466564105569995E-7</c:v>
                </c:pt>
                <c:pt idx="3334">
                  <c:v>9.4466564105569995E-7</c:v>
                </c:pt>
                <c:pt idx="3335">
                  <c:v>9.4466564105569995E-7</c:v>
                </c:pt>
                <c:pt idx="3336">
                  <c:v>9.447991016963E-7</c:v>
                </c:pt>
                <c:pt idx="3337">
                  <c:v>9.4473237137599998E-7</c:v>
                </c:pt>
                <c:pt idx="3338">
                  <c:v>9.4473237137599998E-7</c:v>
                </c:pt>
                <c:pt idx="3339">
                  <c:v>9.4473237137599998E-7</c:v>
                </c:pt>
                <c:pt idx="3340">
                  <c:v>9.4473237137599998E-7</c:v>
                </c:pt>
                <c:pt idx="3341">
                  <c:v>9.4473237137610003E-7</c:v>
                </c:pt>
                <c:pt idx="3342">
                  <c:v>9.4473237137599998E-7</c:v>
                </c:pt>
                <c:pt idx="3343">
                  <c:v>9.4473237137599998E-7</c:v>
                </c:pt>
                <c:pt idx="3344">
                  <c:v>9.4473237137599998E-7</c:v>
                </c:pt>
                <c:pt idx="3345">
                  <c:v>9.4473237137599998E-7</c:v>
                </c:pt>
                <c:pt idx="3346">
                  <c:v>9.4473237137610003E-7</c:v>
                </c:pt>
                <c:pt idx="3347">
                  <c:v>9.4473237137599998E-7</c:v>
                </c:pt>
                <c:pt idx="3348">
                  <c:v>9.4473237137610003E-7</c:v>
                </c:pt>
                <c:pt idx="3349">
                  <c:v>9.4473237137599998E-7</c:v>
                </c:pt>
                <c:pt idx="3350">
                  <c:v>9.4473237137610003E-7</c:v>
                </c:pt>
                <c:pt idx="3351">
                  <c:v>9.4473237137590003E-7</c:v>
                </c:pt>
                <c:pt idx="3352">
                  <c:v>9.4473237137610003E-7</c:v>
                </c:pt>
                <c:pt idx="3353">
                  <c:v>9.4473237137599998E-7</c:v>
                </c:pt>
                <c:pt idx="3354">
                  <c:v>9.4473237137599998E-7</c:v>
                </c:pt>
                <c:pt idx="3355">
                  <c:v>9.4473237137599998E-7</c:v>
                </c:pt>
                <c:pt idx="3356">
                  <c:v>9.4473237137599998E-7</c:v>
                </c:pt>
                <c:pt idx="3357">
                  <c:v>9.4473237137599998E-7</c:v>
                </c:pt>
                <c:pt idx="3358">
                  <c:v>9.4473237137599998E-7</c:v>
                </c:pt>
                <c:pt idx="3359">
                  <c:v>9.4473237137599998E-7</c:v>
                </c:pt>
                <c:pt idx="3360">
                  <c:v>9.4473237137599998E-7</c:v>
                </c:pt>
                <c:pt idx="3361">
                  <c:v>9.4473237137599998E-7</c:v>
                </c:pt>
                <c:pt idx="3362">
                  <c:v>9.4473237137599998E-7</c:v>
                </c:pt>
                <c:pt idx="3363">
                  <c:v>9.4473237137599998E-7</c:v>
                </c:pt>
                <c:pt idx="3364">
                  <c:v>9.4473237137610003E-7</c:v>
                </c:pt>
                <c:pt idx="3365">
                  <c:v>9.4473237137599998E-7</c:v>
                </c:pt>
                <c:pt idx="3366">
                  <c:v>9.4473237137599998E-7</c:v>
                </c:pt>
                <c:pt idx="3367">
                  <c:v>9.4473237137599998E-7</c:v>
                </c:pt>
                <c:pt idx="3368">
                  <c:v>9.4473237137599998E-7</c:v>
                </c:pt>
                <c:pt idx="3369">
                  <c:v>9.4473237137599998E-7</c:v>
                </c:pt>
                <c:pt idx="3370">
                  <c:v>9.4473237137599998E-7</c:v>
                </c:pt>
                <c:pt idx="3371">
                  <c:v>9.4473237137599998E-7</c:v>
                </c:pt>
                <c:pt idx="3372">
                  <c:v>9.4473237137599998E-7</c:v>
                </c:pt>
                <c:pt idx="3373">
                  <c:v>9.4473237137599998E-7</c:v>
                </c:pt>
                <c:pt idx="3374">
                  <c:v>9.4473237137599998E-7</c:v>
                </c:pt>
                <c:pt idx="3375">
                  <c:v>9.4473237137599998E-7</c:v>
                </c:pt>
                <c:pt idx="3376">
                  <c:v>9.4473237137599998E-7</c:v>
                </c:pt>
                <c:pt idx="3377">
                  <c:v>9.4473237137599998E-7</c:v>
                </c:pt>
                <c:pt idx="3378">
                  <c:v>9.4473237137599998E-7</c:v>
                </c:pt>
                <c:pt idx="3379">
                  <c:v>9.4473237137599998E-7</c:v>
                </c:pt>
                <c:pt idx="3380">
                  <c:v>9.4473237137599998E-7</c:v>
                </c:pt>
                <c:pt idx="3381">
                  <c:v>9.4473237137599998E-7</c:v>
                </c:pt>
                <c:pt idx="3382">
                  <c:v>9.4473237137599998E-7</c:v>
                </c:pt>
                <c:pt idx="3383">
                  <c:v>9.4473237137599998E-7</c:v>
                </c:pt>
                <c:pt idx="3384">
                  <c:v>9.4473237137599998E-7</c:v>
                </c:pt>
                <c:pt idx="3385">
                  <c:v>9.4473237137599998E-7</c:v>
                </c:pt>
                <c:pt idx="3386">
                  <c:v>9.4473237137599998E-7</c:v>
                </c:pt>
                <c:pt idx="3387">
                  <c:v>9.4473237137599998E-7</c:v>
                </c:pt>
                <c:pt idx="3388">
                  <c:v>9.4473237137599998E-7</c:v>
                </c:pt>
                <c:pt idx="3389">
                  <c:v>9.4473237137599998E-7</c:v>
                </c:pt>
                <c:pt idx="3390">
                  <c:v>9.4473237137599998E-7</c:v>
                </c:pt>
                <c:pt idx="3391">
                  <c:v>9.4473237137599998E-7</c:v>
                </c:pt>
                <c:pt idx="3392">
                  <c:v>9.4473237137599998E-7</c:v>
                </c:pt>
                <c:pt idx="3393">
                  <c:v>9.4473237137599998E-7</c:v>
                </c:pt>
                <c:pt idx="3394">
                  <c:v>9.4473237137599998E-7</c:v>
                </c:pt>
                <c:pt idx="3395">
                  <c:v>9.4473237137599998E-7</c:v>
                </c:pt>
                <c:pt idx="3396">
                  <c:v>9.4473237137599998E-7</c:v>
                </c:pt>
                <c:pt idx="3397">
                  <c:v>9.4473237137599998E-7</c:v>
                </c:pt>
                <c:pt idx="3398">
                  <c:v>9.4473237137599998E-7</c:v>
                </c:pt>
                <c:pt idx="3399">
                  <c:v>9.4473237137599998E-7</c:v>
                </c:pt>
                <c:pt idx="3400">
                  <c:v>9.4473237137599998E-7</c:v>
                </c:pt>
                <c:pt idx="3401">
                  <c:v>9.4473237137599998E-7</c:v>
                </c:pt>
                <c:pt idx="3402">
                  <c:v>9.4473237137599998E-7</c:v>
                </c:pt>
                <c:pt idx="3403">
                  <c:v>9.4473237137599998E-7</c:v>
                </c:pt>
                <c:pt idx="3404">
                  <c:v>9.4473237137599998E-7</c:v>
                </c:pt>
                <c:pt idx="3405">
                  <c:v>9.4473237137599998E-7</c:v>
                </c:pt>
                <c:pt idx="3406">
                  <c:v>9.4473237137599998E-7</c:v>
                </c:pt>
                <c:pt idx="3407">
                  <c:v>9.4473237137599998E-7</c:v>
                </c:pt>
                <c:pt idx="3408">
                  <c:v>9.4473237137599998E-7</c:v>
                </c:pt>
                <c:pt idx="3409">
                  <c:v>9.4473237137599998E-7</c:v>
                </c:pt>
                <c:pt idx="3410">
                  <c:v>9.4473237137599998E-7</c:v>
                </c:pt>
                <c:pt idx="3411">
                  <c:v>9.4473237137599998E-7</c:v>
                </c:pt>
                <c:pt idx="3412">
                  <c:v>9.4473237137599998E-7</c:v>
                </c:pt>
                <c:pt idx="3413">
                  <c:v>9.4473237137599998E-7</c:v>
                </c:pt>
                <c:pt idx="3414">
                  <c:v>9.4473237137599998E-7</c:v>
                </c:pt>
                <c:pt idx="3415">
                  <c:v>9.4473237137599998E-7</c:v>
                </c:pt>
                <c:pt idx="3416">
                  <c:v>9.4473237137599998E-7</c:v>
                </c:pt>
                <c:pt idx="3417">
                  <c:v>9.4473237137599998E-7</c:v>
                </c:pt>
                <c:pt idx="3418">
                  <c:v>9.4473237137599998E-7</c:v>
                </c:pt>
                <c:pt idx="3419">
                  <c:v>9.4473237137599998E-7</c:v>
                </c:pt>
                <c:pt idx="3420">
                  <c:v>9.4473237137599998E-7</c:v>
                </c:pt>
                <c:pt idx="3421">
                  <c:v>9.4473237137599998E-7</c:v>
                </c:pt>
                <c:pt idx="3422">
                  <c:v>9.4473237137599998E-7</c:v>
                </c:pt>
                <c:pt idx="3423">
                  <c:v>9.4473237137599998E-7</c:v>
                </c:pt>
                <c:pt idx="3424">
                  <c:v>9.4473237137599998E-7</c:v>
                </c:pt>
                <c:pt idx="3425">
                  <c:v>9.4473237137599998E-7</c:v>
                </c:pt>
                <c:pt idx="3426">
                  <c:v>9.4473237137599998E-7</c:v>
                </c:pt>
                <c:pt idx="3427">
                  <c:v>9.4473237137599998E-7</c:v>
                </c:pt>
                <c:pt idx="3428">
                  <c:v>9.4473237137599998E-7</c:v>
                </c:pt>
                <c:pt idx="3429">
                  <c:v>9.4473237137599998E-7</c:v>
                </c:pt>
                <c:pt idx="3430">
                  <c:v>9.4473237137599998E-7</c:v>
                </c:pt>
                <c:pt idx="3431">
                  <c:v>9.4473237137599998E-7</c:v>
                </c:pt>
                <c:pt idx="3432">
                  <c:v>9.4473237137599998E-7</c:v>
                </c:pt>
                <c:pt idx="3433">
                  <c:v>9.4473237137599998E-7</c:v>
                </c:pt>
                <c:pt idx="3434">
                  <c:v>9.4473237137599998E-7</c:v>
                </c:pt>
                <c:pt idx="3435">
                  <c:v>9.4473237137599998E-7</c:v>
                </c:pt>
                <c:pt idx="3436">
                  <c:v>9.4473237137599998E-7</c:v>
                </c:pt>
                <c:pt idx="3437">
                  <c:v>9.4473237137599998E-7</c:v>
                </c:pt>
                <c:pt idx="3438">
                  <c:v>9.4473237137599998E-7</c:v>
                </c:pt>
                <c:pt idx="3439">
                  <c:v>9.4473237137599998E-7</c:v>
                </c:pt>
                <c:pt idx="3440">
                  <c:v>9.4473237137599998E-7</c:v>
                </c:pt>
                <c:pt idx="3441">
                  <c:v>9.4473237137599998E-7</c:v>
                </c:pt>
                <c:pt idx="3442">
                  <c:v>9.4473237137599998E-7</c:v>
                </c:pt>
                <c:pt idx="3443">
                  <c:v>9.4473237137599998E-7</c:v>
                </c:pt>
                <c:pt idx="3444">
                  <c:v>9.4473237137599998E-7</c:v>
                </c:pt>
                <c:pt idx="3445">
                  <c:v>9.4473237137599998E-7</c:v>
                </c:pt>
                <c:pt idx="3446">
                  <c:v>9.4473237137599998E-7</c:v>
                </c:pt>
                <c:pt idx="3447">
                  <c:v>9.4473237137599998E-7</c:v>
                </c:pt>
                <c:pt idx="3448">
                  <c:v>9.4473237137599998E-7</c:v>
                </c:pt>
                <c:pt idx="3449">
                  <c:v>9.4473237137599998E-7</c:v>
                </c:pt>
                <c:pt idx="3450">
                  <c:v>9.4473237137599998E-7</c:v>
                </c:pt>
                <c:pt idx="3451">
                  <c:v>9.4473237137610003E-7</c:v>
                </c:pt>
                <c:pt idx="3452">
                  <c:v>9.4473237137599998E-7</c:v>
                </c:pt>
                <c:pt idx="3453">
                  <c:v>9.4473237137610003E-7</c:v>
                </c:pt>
                <c:pt idx="3454">
                  <c:v>9.4473237137599998E-7</c:v>
                </c:pt>
                <c:pt idx="3455">
                  <c:v>9.4473237137599998E-7</c:v>
                </c:pt>
                <c:pt idx="3456">
                  <c:v>9.4473237137599998E-7</c:v>
                </c:pt>
                <c:pt idx="3457">
                  <c:v>9.4473237137599998E-7</c:v>
                </c:pt>
                <c:pt idx="3458">
                  <c:v>9.4473237137599998E-7</c:v>
                </c:pt>
                <c:pt idx="3459">
                  <c:v>9.4473237137610003E-7</c:v>
                </c:pt>
                <c:pt idx="3460">
                  <c:v>9.4473237137599998E-7</c:v>
                </c:pt>
                <c:pt idx="3461">
                  <c:v>9.4473237137599998E-7</c:v>
                </c:pt>
                <c:pt idx="3462">
                  <c:v>9.4473237137599998E-7</c:v>
                </c:pt>
                <c:pt idx="3463">
                  <c:v>9.4473237137599998E-7</c:v>
                </c:pt>
                <c:pt idx="3464">
                  <c:v>9.4473237137599998E-7</c:v>
                </c:pt>
                <c:pt idx="3465">
                  <c:v>9.4473237137599998E-7</c:v>
                </c:pt>
                <c:pt idx="3466">
                  <c:v>9.4473237137599998E-7</c:v>
                </c:pt>
                <c:pt idx="3467">
                  <c:v>9.4473237137610003E-7</c:v>
                </c:pt>
                <c:pt idx="3468">
                  <c:v>9.4473237137599998E-7</c:v>
                </c:pt>
                <c:pt idx="3469">
                  <c:v>9.4473237137599998E-7</c:v>
                </c:pt>
                <c:pt idx="3470">
                  <c:v>9.4473237137599998E-7</c:v>
                </c:pt>
                <c:pt idx="3471">
                  <c:v>9.4473237137599998E-7</c:v>
                </c:pt>
                <c:pt idx="3472">
                  <c:v>9.4473237137599998E-7</c:v>
                </c:pt>
                <c:pt idx="3473">
                  <c:v>9.4473237137599998E-7</c:v>
                </c:pt>
                <c:pt idx="3474">
                  <c:v>9.4473237137599998E-7</c:v>
                </c:pt>
                <c:pt idx="3475">
                  <c:v>9.4473237137599998E-7</c:v>
                </c:pt>
                <c:pt idx="3476">
                  <c:v>9.4473237137599998E-7</c:v>
                </c:pt>
                <c:pt idx="3477">
                  <c:v>9.4473237137599998E-7</c:v>
                </c:pt>
                <c:pt idx="3478">
                  <c:v>9.4473237137599998E-7</c:v>
                </c:pt>
                <c:pt idx="3479">
                  <c:v>9.4473237137599998E-7</c:v>
                </c:pt>
                <c:pt idx="3480">
                  <c:v>9.4473237137599998E-7</c:v>
                </c:pt>
                <c:pt idx="3481">
                  <c:v>9.4473237137599998E-7</c:v>
                </c:pt>
                <c:pt idx="3482">
                  <c:v>9.4473237137599998E-7</c:v>
                </c:pt>
                <c:pt idx="3483">
                  <c:v>9.4473237137599998E-7</c:v>
                </c:pt>
                <c:pt idx="3484">
                  <c:v>9.4473237137599998E-7</c:v>
                </c:pt>
                <c:pt idx="3485">
                  <c:v>9.4473237137599998E-7</c:v>
                </c:pt>
                <c:pt idx="3486">
                  <c:v>9.4473237137599998E-7</c:v>
                </c:pt>
                <c:pt idx="3487">
                  <c:v>9.4473237137599998E-7</c:v>
                </c:pt>
                <c:pt idx="3488">
                  <c:v>9.4473237137599998E-7</c:v>
                </c:pt>
                <c:pt idx="3489">
                  <c:v>9.4473237137599998E-7</c:v>
                </c:pt>
                <c:pt idx="3490">
                  <c:v>9.4473237137599998E-7</c:v>
                </c:pt>
                <c:pt idx="3491">
                  <c:v>9.4473237137599998E-7</c:v>
                </c:pt>
                <c:pt idx="3492">
                  <c:v>9.4473237137599998E-7</c:v>
                </c:pt>
                <c:pt idx="3493">
                  <c:v>9.4473237137599998E-7</c:v>
                </c:pt>
                <c:pt idx="3494">
                  <c:v>9.4473237137599998E-7</c:v>
                </c:pt>
                <c:pt idx="3495">
                  <c:v>9.4473237137599998E-7</c:v>
                </c:pt>
                <c:pt idx="3496">
                  <c:v>9.4473237137599998E-7</c:v>
                </c:pt>
                <c:pt idx="3497">
                  <c:v>9.4473237137599998E-7</c:v>
                </c:pt>
                <c:pt idx="3498">
                  <c:v>9.4473237137599998E-7</c:v>
                </c:pt>
                <c:pt idx="3499">
                  <c:v>9.4473237137599998E-7</c:v>
                </c:pt>
                <c:pt idx="3500">
                  <c:v>9.4473237137599998E-7</c:v>
                </c:pt>
                <c:pt idx="3501">
                  <c:v>9.4473237137599998E-7</c:v>
                </c:pt>
                <c:pt idx="3502">
                  <c:v>9.4473237137599998E-7</c:v>
                </c:pt>
                <c:pt idx="3503">
                  <c:v>9.4473237137599998E-7</c:v>
                </c:pt>
                <c:pt idx="3504">
                  <c:v>9.4473237137599998E-7</c:v>
                </c:pt>
                <c:pt idx="3505">
                  <c:v>9.4473237137599998E-7</c:v>
                </c:pt>
                <c:pt idx="3506">
                  <c:v>9.4473237137599998E-7</c:v>
                </c:pt>
                <c:pt idx="3507">
                  <c:v>9.4473237137599998E-7</c:v>
                </c:pt>
                <c:pt idx="3508">
                  <c:v>9.4473237137599998E-7</c:v>
                </c:pt>
                <c:pt idx="3509">
                  <c:v>9.4473237137599998E-7</c:v>
                </c:pt>
                <c:pt idx="3510">
                  <c:v>9.4473237137599998E-7</c:v>
                </c:pt>
                <c:pt idx="3511">
                  <c:v>9.4473237137599998E-7</c:v>
                </c:pt>
                <c:pt idx="3512">
                  <c:v>9.4473237137599998E-7</c:v>
                </c:pt>
                <c:pt idx="3513">
                  <c:v>9.4473237137599998E-7</c:v>
                </c:pt>
                <c:pt idx="3514">
                  <c:v>9.4473237137599998E-7</c:v>
                </c:pt>
                <c:pt idx="3515">
                  <c:v>9.4473237137599998E-7</c:v>
                </c:pt>
                <c:pt idx="3516">
                  <c:v>9.4473237137599998E-7</c:v>
                </c:pt>
                <c:pt idx="3517">
                  <c:v>9.4473237137599998E-7</c:v>
                </c:pt>
                <c:pt idx="3518">
                  <c:v>9.4473237137599998E-7</c:v>
                </c:pt>
                <c:pt idx="3519">
                  <c:v>9.4473237137599998E-7</c:v>
                </c:pt>
                <c:pt idx="3520">
                  <c:v>9.4473237137599998E-7</c:v>
                </c:pt>
                <c:pt idx="3521">
                  <c:v>9.4473237137599998E-7</c:v>
                </c:pt>
                <c:pt idx="3522">
                  <c:v>9.4473237137599998E-7</c:v>
                </c:pt>
                <c:pt idx="3523">
                  <c:v>9.4473237137599998E-7</c:v>
                </c:pt>
                <c:pt idx="3524">
                  <c:v>9.4473237137599998E-7</c:v>
                </c:pt>
                <c:pt idx="3525">
                  <c:v>9.4473237137599998E-7</c:v>
                </c:pt>
                <c:pt idx="3526">
                  <c:v>9.4473237137599998E-7</c:v>
                </c:pt>
                <c:pt idx="3527">
                  <c:v>9.4473237137599998E-7</c:v>
                </c:pt>
                <c:pt idx="3528">
                  <c:v>9.4473237137599998E-7</c:v>
                </c:pt>
                <c:pt idx="3529">
                  <c:v>9.4473237137599998E-7</c:v>
                </c:pt>
                <c:pt idx="3530">
                  <c:v>9.4473237137599998E-7</c:v>
                </c:pt>
                <c:pt idx="3531">
                  <c:v>9.4473237137599998E-7</c:v>
                </c:pt>
                <c:pt idx="3532">
                  <c:v>9.4473237137599998E-7</c:v>
                </c:pt>
                <c:pt idx="3533">
                  <c:v>9.4473237137599998E-7</c:v>
                </c:pt>
                <c:pt idx="3534">
                  <c:v>9.4473237137599998E-7</c:v>
                </c:pt>
                <c:pt idx="3535">
                  <c:v>9.4473237137599998E-7</c:v>
                </c:pt>
                <c:pt idx="3536">
                  <c:v>9.4473237137599998E-7</c:v>
                </c:pt>
                <c:pt idx="3537">
                  <c:v>9.4473237137599998E-7</c:v>
                </c:pt>
                <c:pt idx="3538">
                  <c:v>9.4473237137599998E-7</c:v>
                </c:pt>
                <c:pt idx="3539">
                  <c:v>9.4473237137599998E-7</c:v>
                </c:pt>
                <c:pt idx="3540">
                  <c:v>9.4473237137599998E-7</c:v>
                </c:pt>
                <c:pt idx="3541">
                  <c:v>9.4473237137599998E-7</c:v>
                </c:pt>
                <c:pt idx="3542">
                  <c:v>9.4473237137599998E-7</c:v>
                </c:pt>
                <c:pt idx="3543">
                  <c:v>9.4473237137599998E-7</c:v>
                </c:pt>
                <c:pt idx="3544">
                  <c:v>9.4473237137599998E-7</c:v>
                </c:pt>
                <c:pt idx="3545">
                  <c:v>9.4473237137599998E-7</c:v>
                </c:pt>
                <c:pt idx="3546">
                  <c:v>9.4473237137599998E-7</c:v>
                </c:pt>
                <c:pt idx="3547">
                  <c:v>9.4473237137599998E-7</c:v>
                </c:pt>
                <c:pt idx="3548">
                  <c:v>9.4473237137599998E-7</c:v>
                </c:pt>
                <c:pt idx="3549">
                  <c:v>9.4473237137599998E-7</c:v>
                </c:pt>
                <c:pt idx="3550">
                  <c:v>9.4473237137599998E-7</c:v>
                </c:pt>
                <c:pt idx="3551">
                  <c:v>9.4473237137599998E-7</c:v>
                </c:pt>
                <c:pt idx="3552">
                  <c:v>9.4473237137599998E-7</c:v>
                </c:pt>
                <c:pt idx="3553">
                  <c:v>9.4473237137599998E-7</c:v>
                </c:pt>
                <c:pt idx="3554">
                  <c:v>9.4473237137599998E-7</c:v>
                </c:pt>
                <c:pt idx="3555">
                  <c:v>9.4473237137599998E-7</c:v>
                </c:pt>
                <c:pt idx="3556">
                  <c:v>9.4473237137599998E-7</c:v>
                </c:pt>
                <c:pt idx="3557">
                  <c:v>9.4473237137599998E-7</c:v>
                </c:pt>
                <c:pt idx="3558">
                  <c:v>9.4473237137599998E-7</c:v>
                </c:pt>
                <c:pt idx="3559">
                  <c:v>9.4473237137599998E-7</c:v>
                </c:pt>
                <c:pt idx="3560">
                  <c:v>9.4473237137599998E-7</c:v>
                </c:pt>
                <c:pt idx="3561">
                  <c:v>9.4473237137599998E-7</c:v>
                </c:pt>
                <c:pt idx="3562">
                  <c:v>9.4473237137599998E-7</c:v>
                </c:pt>
                <c:pt idx="3563">
                  <c:v>9.4473237137599998E-7</c:v>
                </c:pt>
                <c:pt idx="3564">
                  <c:v>9.4473237137599998E-7</c:v>
                </c:pt>
                <c:pt idx="3565">
                  <c:v>9.4473237137599998E-7</c:v>
                </c:pt>
                <c:pt idx="3566">
                  <c:v>9.4473237137599998E-7</c:v>
                </c:pt>
                <c:pt idx="3567">
                  <c:v>9.4473237137599998E-7</c:v>
                </c:pt>
                <c:pt idx="3568">
                  <c:v>9.4473237137599998E-7</c:v>
                </c:pt>
                <c:pt idx="3569">
                  <c:v>9.4473237137599998E-7</c:v>
                </c:pt>
                <c:pt idx="3570">
                  <c:v>9.4473237137599998E-7</c:v>
                </c:pt>
                <c:pt idx="3571">
                  <c:v>9.4473237137599998E-7</c:v>
                </c:pt>
                <c:pt idx="3572">
                  <c:v>9.4473237137599998E-7</c:v>
                </c:pt>
                <c:pt idx="3573">
                  <c:v>9.4473237137599998E-7</c:v>
                </c:pt>
                <c:pt idx="3574">
                  <c:v>9.4473237137599998E-7</c:v>
                </c:pt>
                <c:pt idx="3575">
                  <c:v>9.4473237137599998E-7</c:v>
                </c:pt>
                <c:pt idx="3576">
                  <c:v>9.4473237137599998E-7</c:v>
                </c:pt>
                <c:pt idx="3577">
                  <c:v>9.4473237137599998E-7</c:v>
                </c:pt>
                <c:pt idx="3578">
                  <c:v>9.4473237137599998E-7</c:v>
                </c:pt>
                <c:pt idx="3579">
                  <c:v>9.4473237137599998E-7</c:v>
                </c:pt>
                <c:pt idx="3580">
                  <c:v>9.4473237137599998E-7</c:v>
                </c:pt>
                <c:pt idx="3581">
                  <c:v>9.4473237137599998E-7</c:v>
                </c:pt>
                <c:pt idx="3582">
                  <c:v>9.4473237137599998E-7</c:v>
                </c:pt>
                <c:pt idx="3583">
                  <c:v>9.4473237137599998E-7</c:v>
                </c:pt>
                <c:pt idx="3584">
                  <c:v>9.4473237137599998E-7</c:v>
                </c:pt>
                <c:pt idx="3585">
                  <c:v>9.4473237137599998E-7</c:v>
                </c:pt>
                <c:pt idx="3586">
                  <c:v>9.4473237137599998E-7</c:v>
                </c:pt>
                <c:pt idx="3587">
                  <c:v>9.4473237137599998E-7</c:v>
                </c:pt>
                <c:pt idx="3588">
                  <c:v>9.4473237137599998E-7</c:v>
                </c:pt>
                <c:pt idx="3589">
                  <c:v>9.4473237137599998E-7</c:v>
                </c:pt>
                <c:pt idx="3590">
                  <c:v>9.4473237137599998E-7</c:v>
                </c:pt>
                <c:pt idx="3591">
                  <c:v>9.4473237137599998E-7</c:v>
                </c:pt>
                <c:pt idx="3592">
                  <c:v>9.4473237137599998E-7</c:v>
                </c:pt>
                <c:pt idx="3593">
                  <c:v>9.4473237137599998E-7</c:v>
                </c:pt>
                <c:pt idx="3594">
                  <c:v>9.4473237137599998E-7</c:v>
                </c:pt>
                <c:pt idx="3595">
                  <c:v>9.4473237137599998E-7</c:v>
                </c:pt>
                <c:pt idx="3596">
                  <c:v>9.4473237137599998E-7</c:v>
                </c:pt>
                <c:pt idx="3597">
                  <c:v>9.4473237137599998E-7</c:v>
                </c:pt>
                <c:pt idx="3598">
                  <c:v>9.4473237137599998E-7</c:v>
                </c:pt>
                <c:pt idx="3599">
                  <c:v>9.4473237137599998E-7</c:v>
                </c:pt>
                <c:pt idx="3600">
                  <c:v>9.4473237137599998E-7</c:v>
                </c:pt>
                <c:pt idx="3601">
                  <c:v>9.4473237137599998E-7</c:v>
                </c:pt>
                <c:pt idx="3602">
                  <c:v>9.4473237137599998E-7</c:v>
                </c:pt>
                <c:pt idx="3603">
                  <c:v>9.4473237137599998E-7</c:v>
                </c:pt>
                <c:pt idx="3604">
                  <c:v>9.4473237137599998E-7</c:v>
                </c:pt>
                <c:pt idx="3605">
                  <c:v>9.4473237137599998E-7</c:v>
                </c:pt>
                <c:pt idx="3606">
                  <c:v>9.4473237137599998E-7</c:v>
                </c:pt>
                <c:pt idx="3607">
                  <c:v>9.4473237137599998E-7</c:v>
                </c:pt>
                <c:pt idx="3608">
                  <c:v>9.4473237137599998E-7</c:v>
                </c:pt>
                <c:pt idx="3609">
                  <c:v>9.4473237137599998E-7</c:v>
                </c:pt>
                <c:pt idx="3610">
                  <c:v>9.4473237137599998E-7</c:v>
                </c:pt>
                <c:pt idx="3611">
                  <c:v>9.4473237137599998E-7</c:v>
                </c:pt>
                <c:pt idx="3612">
                  <c:v>9.4473237137599998E-7</c:v>
                </c:pt>
                <c:pt idx="3613">
                  <c:v>9.4473237137599998E-7</c:v>
                </c:pt>
                <c:pt idx="3614">
                  <c:v>9.4473237137599998E-7</c:v>
                </c:pt>
                <c:pt idx="3615">
                  <c:v>9.4473237137599998E-7</c:v>
                </c:pt>
                <c:pt idx="3616">
                  <c:v>9.4473237137599998E-7</c:v>
                </c:pt>
                <c:pt idx="3617">
                  <c:v>9.4473237137599998E-7</c:v>
                </c:pt>
                <c:pt idx="3618">
                  <c:v>9.4473237137599998E-7</c:v>
                </c:pt>
                <c:pt idx="3619">
                  <c:v>9.4473237137599998E-7</c:v>
                </c:pt>
                <c:pt idx="3620">
                  <c:v>9.4473237137599998E-7</c:v>
                </c:pt>
                <c:pt idx="3621">
                  <c:v>9.4473237137599998E-7</c:v>
                </c:pt>
                <c:pt idx="3622">
                  <c:v>9.4473237137599998E-7</c:v>
                </c:pt>
                <c:pt idx="3623">
                  <c:v>9.4473237137599998E-7</c:v>
                </c:pt>
                <c:pt idx="3624">
                  <c:v>9.4473237137599998E-7</c:v>
                </c:pt>
                <c:pt idx="3625">
                  <c:v>9.4473237137599998E-7</c:v>
                </c:pt>
                <c:pt idx="3626">
                  <c:v>9.4473237137599998E-7</c:v>
                </c:pt>
                <c:pt idx="3627">
                  <c:v>9.4473237137599998E-7</c:v>
                </c:pt>
                <c:pt idx="3628">
                  <c:v>9.4473237137599998E-7</c:v>
                </c:pt>
                <c:pt idx="3629">
                  <c:v>9.4473237137599998E-7</c:v>
                </c:pt>
                <c:pt idx="3630">
                  <c:v>9.4473237137599998E-7</c:v>
                </c:pt>
                <c:pt idx="3631">
                  <c:v>9.4473237137599998E-7</c:v>
                </c:pt>
                <c:pt idx="3632">
                  <c:v>9.4473237137599998E-7</c:v>
                </c:pt>
                <c:pt idx="3633">
                  <c:v>9.4473237137599998E-7</c:v>
                </c:pt>
                <c:pt idx="3634">
                  <c:v>9.4473237137599998E-7</c:v>
                </c:pt>
                <c:pt idx="3635">
                  <c:v>9.4473237137599998E-7</c:v>
                </c:pt>
                <c:pt idx="3636">
                  <c:v>9.4473237137599998E-7</c:v>
                </c:pt>
                <c:pt idx="3637">
                  <c:v>9.4473237137599998E-7</c:v>
                </c:pt>
                <c:pt idx="3638">
                  <c:v>9.4473237137599998E-7</c:v>
                </c:pt>
                <c:pt idx="3639">
                  <c:v>9.4473237137599998E-7</c:v>
                </c:pt>
                <c:pt idx="3640">
                  <c:v>9.4473237137599998E-7</c:v>
                </c:pt>
                <c:pt idx="3641">
                  <c:v>9.4473237137599998E-7</c:v>
                </c:pt>
                <c:pt idx="3642">
                  <c:v>9.4473237137599998E-7</c:v>
                </c:pt>
                <c:pt idx="3643">
                  <c:v>9.4473237137599998E-7</c:v>
                </c:pt>
                <c:pt idx="3644">
                  <c:v>9.4473237137599998E-7</c:v>
                </c:pt>
                <c:pt idx="3645">
                  <c:v>9.4473237137599998E-7</c:v>
                </c:pt>
                <c:pt idx="3646">
                  <c:v>9.4473237137599998E-7</c:v>
                </c:pt>
                <c:pt idx="3647">
                  <c:v>9.4473237137599998E-7</c:v>
                </c:pt>
                <c:pt idx="3648">
                  <c:v>9.4473237137599998E-7</c:v>
                </c:pt>
                <c:pt idx="3649">
                  <c:v>9.4473237137599998E-7</c:v>
                </c:pt>
                <c:pt idx="3650">
                  <c:v>9.4473237137599998E-7</c:v>
                </c:pt>
                <c:pt idx="3651">
                  <c:v>9.4473237137599998E-7</c:v>
                </c:pt>
                <c:pt idx="3652">
                  <c:v>9.4473237137599998E-7</c:v>
                </c:pt>
                <c:pt idx="3653">
                  <c:v>9.4473237137599998E-7</c:v>
                </c:pt>
                <c:pt idx="3654">
                  <c:v>9.4473237137599998E-7</c:v>
                </c:pt>
                <c:pt idx="3655">
                  <c:v>9.4473237137599998E-7</c:v>
                </c:pt>
                <c:pt idx="3656">
                  <c:v>9.4473237137599998E-7</c:v>
                </c:pt>
                <c:pt idx="3657">
                  <c:v>9.4473237137599998E-7</c:v>
                </c:pt>
                <c:pt idx="3658">
                  <c:v>9.4473237137599998E-7</c:v>
                </c:pt>
                <c:pt idx="3659">
                  <c:v>9.4473237137599998E-7</c:v>
                </c:pt>
                <c:pt idx="3660">
                  <c:v>9.4473237137599998E-7</c:v>
                </c:pt>
                <c:pt idx="3661">
                  <c:v>9.4473237137599998E-7</c:v>
                </c:pt>
                <c:pt idx="3662">
                  <c:v>9.4473237137599998E-7</c:v>
                </c:pt>
                <c:pt idx="3663">
                  <c:v>9.4473237137599998E-7</c:v>
                </c:pt>
                <c:pt idx="3664">
                  <c:v>9.4473237137599998E-7</c:v>
                </c:pt>
                <c:pt idx="3665">
                  <c:v>9.4473237137599998E-7</c:v>
                </c:pt>
                <c:pt idx="3666">
                  <c:v>9.4473237137599998E-7</c:v>
                </c:pt>
                <c:pt idx="3667">
                  <c:v>9.4473237137599998E-7</c:v>
                </c:pt>
                <c:pt idx="3668">
                  <c:v>9.4473237137599998E-7</c:v>
                </c:pt>
                <c:pt idx="3669">
                  <c:v>9.4473237137599998E-7</c:v>
                </c:pt>
                <c:pt idx="3670">
                  <c:v>9.4473237137599998E-7</c:v>
                </c:pt>
                <c:pt idx="3671">
                  <c:v>9.4473237137599998E-7</c:v>
                </c:pt>
                <c:pt idx="3672">
                  <c:v>9.4473237137599998E-7</c:v>
                </c:pt>
                <c:pt idx="3673">
                  <c:v>9.4473237137599998E-7</c:v>
                </c:pt>
                <c:pt idx="3674">
                  <c:v>9.4473237137599998E-7</c:v>
                </c:pt>
                <c:pt idx="3675">
                  <c:v>9.4473237137599998E-7</c:v>
                </c:pt>
                <c:pt idx="3676">
                  <c:v>9.4473237137599998E-7</c:v>
                </c:pt>
                <c:pt idx="3677">
                  <c:v>9.4473237137599998E-7</c:v>
                </c:pt>
                <c:pt idx="3678">
                  <c:v>9.4473237137599998E-7</c:v>
                </c:pt>
                <c:pt idx="3679">
                  <c:v>9.4473237137599998E-7</c:v>
                </c:pt>
                <c:pt idx="3680">
                  <c:v>9.4473237137599998E-7</c:v>
                </c:pt>
                <c:pt idx="3681">
                  <c:v>9.4473237137599998E-7</c:v>
                </c:pt>
                <c:pt idx="3682">
                  <c:v>9.4473237137599998E-7</c:v>
                </c:pt>
                <c:pt idx="3683">
                  <c:v>9.4473237137599998E-7</c:v>
                </c:pt>
                <c:pt idx="3684">
                  <c:v>9.4473237137599998E-7</c:v>
                </c:pt>
                <c:pt idx="3685">
                  <c:v>9.4473237137599998E-7</c:v>
                </c:pt>
                <c:pt idx="3686">
                  <c:v>9.4473237137599998E-7</c:v>
                </c:pt>
                <c:pt idx="3687">
                  <c:v>9.4473237137599998E-7</c:v>
                </c:pt>
                <c:pt idx="3688">
                  <c:v>9.4473237137599998E-7</c:v>
                </c:pt>
                <c:pt idx="3689">
                  <c:v>9.4473237137599998E-7</c:v>
                </c:pt>
                <c:pt idx="3690">
                  <c:v>9.4473237137599998E-7</c:v>
                </c:pt>
                <c:pt idx="3691">
                  <c:v>9.4473237137599998E-7</c:v>
                </c:pt>
                <c:pt idx="3692">
                  <c:v>9.4473237137599998E-7</c:v>
                </c:pt>
                <c:pt idx="3693">
                  <c:v>9.4473237137599998E-7</c:v>
                </c:pt>
                <c:pt idx="3694">
                  <c:v>9.4473237137599998E-7</c:v>
                </c:pt>
                <c:pt idx="3695">
                  <c:v>9.4473237137599998E-7</c:v>
                </c:pt>
                <c:pt idx="3696">
                  <c:v>9.4473237137599998E-7</c:v>
                </c:pt>
                <c:pt idx="3697">
                  <c:v>9.4473237137599998E-7</c:v>
                </c:pt>
                <c:pt idx="3698">
                  <c:v>9.4473237137599998E-7</c:v>
                </c:pt>
                <c:pt idx="3699">
                  <c:v>9.4473237137599998E-7</c:v>
                </c:pt>
                <c:pt idx="3700">
                  <c:v>9.4473237137599998E-7</c:v>
                </c:pt>
                <c:pt idx="3701">
                  <c:v>9.4473237137599998E-7</c:v>
                </c:pt>
                <c:pt idx="3702">
                  <c:v>9.4473237137599998E-7</c:v>
                </c:pt>
                <c:pt idx="3703">
                  <c:v>9.4473237137599998E-7</c:v>
                </c:pt>
                <c:pt idx="3704">
                  <c:v>9.4473237137599998E-7</c:v>
                </c:pt>
                <c:pt idx="3705">
                  <c:v>9.4473237137599998E-7</c:v>
                </c:pt>
                <c:pt idx="3706">
                  <c:v>9.4473237137599998E-7</c:v>
                </c:pt>
                <c:pt idx="3707">
                  <c:v>9.4473237137599998E-7</c:v>
                </c:pt>
                <c:pt idx="3708">
                  <c:v>9.4473237137599998E-7</c:v>
                </c:pt>
                <c:pt idx="3709">
                  <c:v>9.4473237137599998E-7</c:v>
                </c:pt>
                <c:pt idx="3710">
                  <c:v>9.4473237137599998E-7</c:v>
                </c:pt>
                <c:pt idx="3711">
                  <c:v>9.4473237137599998E-7</c:v>
                </c:pt>
                <c:pt idx="3712">
                  <c:v>9.4473237137599998E-7</c:v>
                </c:pt>
                <c:pt idx="3713">
                  <c:v>9.4473237137599998E-7</c:v>
                </c:pt>
                <c:pt idx="3714">
                  <c:v>9.4473237137599998E-7</c:v>
                </c:pt>
                <c:pt idx="3715">
                  <c:v>9.4473237137599998E-7</c:v>
                </c:pt>
                <c:pt idx="3716">
                  <c:v>9.4473237137599998E-7</c:v>
                </c:pt>
                <c:pt idx="3717">
                  <c:v>9.4473237137599998E-7</c:v>
                </c:pt>
                <c:pt idx="3718">
                  <c:v>9.4473237137599998E-7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1DC-474D-990F-94526D118DB6}"/>
            </c:ext>
          </c:extLst>
        </c:ser>
        <c:ser>
          <c:idx val="1"/>
          <c:order val="1"/>
          <c:tx>
            <c:strRef>
              <c:f>기술교류회!$D$3</c:f>
              <c:strCache>
                <c:ptCount val="1"/>
                <c:pt idx="0">
                  <c:v>I(STRETCHING)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기술교류회!$B$4:$B$3722</c:f>
              <c:numCache>
                <c:formatCode>0.00E+00</c:formatCode>
                <c:ptCount val="3719"/>
                <c:pt idx="0">
                  <c:v>0</c:v>
                </c:pt>
                <c:pt idx="1">
                  <c:v>1E-8</c:v>
                </c:pt>
                <c:pt idx="2">
                  <c:v>2E-8</c:v>
                </c:pt>
                <c:pt idx="3">
                  <c:v>4.0000338554380003E-8</c:v>
                </c:pt>
                <c:pt idx="4">
                  <c:v>8.000101566315E-8</c:v>
                </c:pt>
                <c:pt idx="5">
                  <c:v>1.6000236988070001E-7</c:v>
                </c:pt>
                <c:pt idx="6">
                  <c:v>3.2000507831569998E-7</c:v>
                </c:pt>
                <c:pt idx="7">
                  <c:v>6.4001049518589998E-7</c:v>
                </c:pt>
                <c:pt idx="8">
                  <c:v>1.000000006E-6</c:v>
                </c:pt>
                <c:pt idx="9">
                  <c:v>1.0544011652859999E-6</c:v>
                </c:pt>
                <c:pt idx="10">
                  <c:v>1.163203483859E-6</c:v>
                </c:pt>
                <c:pt idx="11">
                  <c:v>1.26918054227E-6</c:v>
                </c:pt>
                <c:pt idx="12">
                  <c:v>1.377160316745E-6</c:v>
                </c:pt>
                <c:pt idx="13">
                  <c:v>1.5931198656950001E-6</c:v>
                </c:pt>
                <c:pt idx="14">
                  <c:v>2.0000000060000001E-6</c:v>
                </c:pt>
                <c:pt idx="15">
                  <c:v>2.0431919157899999E-6</c:v>
                </c:pt>
                <c:pt idx="16">
                  <c:v>2.1295709669989998E-6</c:v>
                </c:pt>
                <c:pt idx="17">
                  <c:v>2.3023290694160002E-6</c:v>
                </c:pt>
                <c:pt idx="18">
                  <c:v>2.624718672077E-6</c:v>
                </c:pt>
                <c:pt idx="19">
                  <c:v>3.072564131061E-6</c:v>
                </c:pt>
                <c:pt idx="20">
                  <c:v>3.8346452773010003E-6</c:v>
                </c:pt>
                <c:pt idx="21">
                  <c:v>4.8346681654850001E-6</c:v>
                </c:pt>
                <c:pt idx="22">
                  <c:v>5.8346910536679997E-6</c:v>
                </c:pt>
                <c:pt idx="23">
                  <c:v>6.8347139418520004E-6</c:v>
                </c:pt>
                <c:pt idx="24">
                  <c:v>7.8347368300359994E-6</c:v>
                </c:pt>
                <c:pt idx="25">
                  <c:v>8.8347597182190007E-6</c:v>
                </c:pt>
                <c:pt idx="26">
                  <c:v>9.8347826064029997E-6</c:v>
                </c:pt>
                <c:pt idx="27">
                  <c:v>1.0834805494590001E-5</c:v>
                </c:pt>
                <c:pt idx="28">
                  <c:v>1.183482838277E-5</c:v>
                </c:pt>
                <c:pt idx="29">
                  <c:v>1.2834851270949999E-5</c:v>
                </c:pt>
                <c:pt idx="30">
                  <c:v>1.383487415914E-5</c:v>
                </c:pt>
                <c:pt idx="31">
                  <c:v>1.483489704732E-5</c:v>
                </c:pt>
                <c:pt idx="32">
                  <c:v>1.5834919935500001E-5</c:v>
                </c:pt>
                <c:pt idx="33">
                  <c:v>1.6834942823689999E-5</c:v>
                </c:pt>
                <c:pt idx="34">
                  <c:v>1.7834965711870001E-5</c:v>
                </c:pt>
                <c:pt idx="35">
                  <c:v>1.8834988600059999E-5</c:v>
                </c:pt>
                <c:pt idx="36">
                  <c:v>1.9835011488239998E-5</c:v>
                </c:pt>
                <c:pt idx="37">
                  <c:v>2.0835034376420001E-5</c:v>
                </c:pt>
                <c:pt idx="38">
                  <c:v>2.1835057264609999E-5</c:v>
                </c:pt>
                <c:pt idx="39">
                  <c:v>2.2835080152790001E-5</c:v>
                </c:pt>
                <c:pt idx="40">
                  <c:v>2.3835103040970001E-5</c:v>
                </c:pt>
                <c:pt idx="41">
                  <c:v>2.4835125929159999E-5</c:v>
                </c:pt>
                <c:pt idx="42">
                  <c:v>2.5835148817340001E-5</c:v>
                </c:pt>
                <c:pt idx="43">
                  <c:v>2.6835171705520001E-5</c:v>
                </c:pt>
                <c:pt idx="44">
                  <c:v>2.7835194593709998E-5</c:v>
                </c:pt>
                <c:pt idx="45">
                  <c:v>2.8835217481890001E-5</c:v>
                </c:pt>
                <c:pt idx="46">
                  <c:v>2.983524037007E-5</c:v>
                </c:pt>
                <c:pt idx="47">
                  <c:v>3.0000000005999999E-5</c:v>
                </c:pt>
                <c:pt idx="48">
                  <c:v>3.0004032260220001E-5</c:v>
                </c:pt>
                <c:pt idx="49">
                  <c:v>3.001209676866E-5</c:v>
                </c:pt>
                <c:pt idx="50">
                  <c:v>3.002822578553E-5</c:v>
                </c:pt>
                <c:pt idx="51">
                  <c:v>3.0060483819290001E-5</c:v>
                </c:pt>
                <c:pt idx="52">
                  <c:v>3.010363162164E-5</c:v>
                </c:pt>
                <c:pt idx="53">
                  <c:v>3.0143846875470002E-5</c:v>
                </c:pt>
                <c:pt idx="54">
                  <c:v>3.0189742451949999E-5</c:v>
                </c:pt>
                <c:pt idx="55">
                  <c:v>3.0223800545970001E-5</c:v>
                </c:pt>
                <c:pt idx="56">
                  <c:v>3.026037991647E-5</c:v>
                </c:pt>
                <c:pt idx="57">
                  <c:v>3.029022992257E-5</c:v>
                </c:pt>
                <c:pt idx="58">
                  <c:v>3.03199338973E-5</c:v>
                </c:pt>
                <c:pt idx="59">
                  <c:v>3.0373798614780001E-5</c:v>
                </c:pt>
                <c:pt idx="60">
                  <c:v>3.0481528049749998E-5</c:v>
                </c:pt>
                <c:pt idx="61">
                  <c:v>3.062553287152E-5</c:v>
                </c:pt>
                <c:pt idx="62">
                  <c:v>3.0857514148989998E-5</c:v>
                </c:pt>
                <c:pt idx="63">
                  <c:v>3.1000000006000003E-5</c:v>
                </c:pt>
                <c:pt idx="64">
                  <c:v>3.1025029188430002E-5</c:v>
                </c:pt>
                <c:pt idx="65">
                  <c:v>3.1075085169120003E-5</c:v>
                </c:pt>
                <c:pt idx="66">
                  <c:v>3.1175197130480002E-5</c:v>
                </c:pt>
                <c:pt idx="67">
                  <c:v>3.1375421053210002E-5</c:v>
                </c:pt>
                <c:pt idx="68">
                  <c:v>3.1775868898670001E-5</c:v>
                </c:pt>
                <c:pt idx="69">
                  <c:v>3.257676458959E-5</c:v>
                </c:pt>
                <c:pt idx="70">
                  <c:v>3.3576787477770002E-5</c:v>
                </c:pt>
                <c:pt idx="71">
                  <c:v>3.4576810365949998E-5</c:v>
                </c:pt>
                <c:pt idx="72">
                  <c:v>3.5576833254140003E-5</c:v>
                </c:pt>
                <c:pt idx="73">
                  <c:v>3.6576856142319999E-5</c:v>
                </c:pt>
                <c:pt idx="74">
                  <c:v>3.7576879030510003E-5</c:v>
                </c:pt>
                <c:pt idx="75">
                  <c:v>3.8576901918689999E-5</c:v>
                </c:pt>
                <c:pt idx="76">
                  <c:v>3.9576924806870002E-5</c:v>
                </c:pt>
                <c:pt idx="77">
                  <c:v>4.057694769506E-5</c:v>
                </c:pt>
                <c:pt idx="78">
                  <c:v>4.1576970583240002E-5</c:v>
                </c:pt>
                <c:pt idx="79">
                  <c:v>4.2576993471419998E-5</c:v>
                </c:pt>
                <c:pt idx="80">
                  <c:v>4.3577016359610003E-5</c:v>
                </c:pt>
                <c:pt idx="81">
                  <c:v>4.4577039247789999E-5</c:v>
                </c:pt>
                <c:pt idx="82">
                  <c:v>4.5577062135970002E-5</c:v>
                </c:pt>
                <c:pt idx="83">
                  <c:v>4.6577085024159999E-5</c:v>
                </c:pt>
                <c:pt idx="84">
                  <c:v>4.7577107912340002E-5</c:v>
                </c:pt>
                <c:pt idx="85">
                  <c:v>4.857713080053E-5</c:v>
                </c:pt>
                <c:pt idx="86">
                  <c:v>4.9577153688710002E-5</c:v>
                </c:pt>
                <c:pt idx="87">
                  <c:v>5.0577176576889998E-5</c:v>
                </c:pt>
                <c:pt idx="88">
                  <c:v>5.1577199465080003E-5</c:v>
                </c:pt>
                <c:pt idx="89">
                  <c:v>5.2577222353259999E-5</c:v>
                </c:pt>
                <c:pt idx="90">
                  <c:v>5.3577245241440002E-5</c:v>
                </c:pt>
                <c:pt idx="91">
                  <c:v>5.4577268129629999E-5</c:v>
                </c:pt>
                <c:pt idx="92">
                  <c:v>5.5577291017810002E-5</c:v>
                </c:pt>
                <c:pt idx="93">
                  <c:v>5.6577313905989998E-5</c:v>
                </c:pt>
                <c:pt idx="94">
                  <c:v>5.7577336794180003E-5</c:v>
                </c:pt>
                <c:pt idx="95">
                  <c:v>5.8577359682359998E-5</c:v>
                </c:pt>
                <c:pt idx="96">
                  <c:v>5.9577382570540001E-5</c:v>
                </c:pt>
                <c:pt idx="97">
                  <c:v>6.0577405458729999E-5</c:v>
                </c:pt>
                <c:pt idx="98">
                  <c:v>6.1577428346909995E-5</c:v>
                </c:pt>
                <c:pt idx="99">
                  <c:v>6.2577451235100006E-5</c:v>
                </c:pt>
                <c:pt idx="100">
                  <c:v>6.3577474123280002E-5</c:v>
                </c:pt>
                <c:pt idx="101">
                  <c:v>6.4577497011459998E-5</c:v>
                </c:pt>
                <c:pt idx="102">
                  <c:v>6.5577519899649996E-5</c:v>
                </c:pt>
                <c:pt idx="103">
                  <c:v>6.6577542787830005E-5</c:v>
                </c:pt>
                <c:pt idx="104">
                  <c:v>6.7577565676010001E-5</c:v>
                </c:pt>
                <c:pt idx="105">
                  <c:v>6.8577588564199999E-5</c:v>
                </c:pt>
                <c:pt idx="106">
                  <c:v>6.9577611452379995E-5</c:v>
                </c:pt>
                <c:pt idx="107">
                  <c:v>7.0577634340560004E-5</c:v>
                </c:pt>
                <c:pt idx="108">
                  <c:v>7.1577657228750002E-5</c:v>
                </c:pt>
                <c:pt idx="109">
                  <c:v>7.2577680116929998E-5</c:v>
                </c:pt>
                <c:pt idx="110">
                  <c:v>7.3577703005109994E-5</c:v>
                </c:pt>
                <c:pt idx="111">
                  <c:v>7.4577725893300005E-5</c:v>
                </c:pt>
                <c:pt idx="112">
                  <c:v>7.5577748781480001E-5</c:v>
                </c:pt>
                <c:pt idx="113">
                  <c:v>7.6577771669669999E-5</c:v>
                </c:pt>
                <c:pt idx="114">
                  <c:v>7.7577794557849995E-5</c:v>
                </c:pt>
                <c:pt idx="115">
                  <c:v>7.8577817446030004E-5</c:v>
                </c:pt>
                <c:pt idx="116">
                  <c:v>7.9577840334220002E-5</c:v>
                </c:pt>
                <c:pt idx="117">
                  <c:v>8.0577863222399998E-5</c:v>
                </c:pt>
                <c:pt idx="118">
                  <c:v>8.1577886110579994E-5</c:v>
                </c:pt>
                <c:pt idx="119">
                  <c:v>8.2577908998770005E-5</c:v>
                </c:pt>
                <c:pt idx="120">
                  <c:v>8.3577931886950001E-5</c:v>
                </c:pt>
                <c:pt idx="121">
                  <c:v>8.4577954775129997E-5</c:v>
                </c:pt>
                <c:pt idx="122">
                  <c:v>8.5577977663319995E-5</c:v>
                </c:pt>
                <c:pt idx="123">
                  <c:v>8.6578000551500005E-5</c:v>
                </c:pt>
                <c:pt idx="124">
                  <c:v>8.7578023439690002E-5</c:v>
                </c:pt>
                <c:pt idx="125">
                  <c:v>8.8578046327869998E-5</c:v>
                </c:pt>
                <c:pt idx="126">
                  <c:v>8.9578069216049994E-5</c:v>
                </c:pt>
                <c:pt idx="127">
                  <c:v>9.0578092104240005E-5</c:v>
                </c:pt>
                <c:pt idx="128">
                  <c:v>9.1578114992420001E-5</c:v>
                </c:pt>
                <c:pt idx="129">
                  <c:v>9.2578137880599997E-5</c:v>
                </c:pt>
                <c:pt idx="130">
                  <c:v>9.3578160768789995E-5</c:v>
                </c:pt>
                <c:pt idx="131">
                  <c:v>9.4578183656970005E-5</c:v>
                </c:pt>
                <c:pt idx="132">
                  <c:v>9.5578206545150001E-5</c:v>
                </c:pt>
                <c:pt idx="133">
                  <c:v>9.6578229433339998E-5</c:v>
                </c:pt>
                <c:pt idx="134">
                  <c:v>9.7578252321519994E-5</c:v>
                </c:pt>
                <c:pt idx="135">
                  <c:v>9.8578275209700004E-5</c:v>
                </c:pt>
                <c:pt idx="136">
                  <c:v>9.9578298097890001E-5</c:v>
                </c:pt>
                <c:pt idx="137">
                  <c:v>1.005783209861E-4</c:v>
                </c:pt>
                <c:pt idx="138">
                  <c:v>1.015783438743E-4</c:v>
                </c:pt>
                <c:pt idx="139">
                  <c:v>1.025783667624E-4</c:v>
                </c:pt>
                <c:pt idx="140">
                  <c:v>1.035783896506E-4</c:v>
                </c:pt>
                <c:pt idx="141">
                  <c:v>1.045784125388E-4</c:v>
                </c:pt>
                <c:pt idx="142">
                  <c:v>1.05578435427E-4</c:v>
                </c:pt>
                <c:pt idx="143">
                  <c:v>1.065784583152E-4</c:v>
                </c:pt>
                <c:pt idx="144">
                  <c:v>1.0757848120339999E-4</c:v>
                </c:pt>
                <c:pt idx="145">
                  <c:v>1.085785040915E-4</c:v>
                </c:pt>
                <c:pt idx="146">
                  <c:v>1.095785269797E-4</c:v>
                </c:pt>
                <c:pt idx="147">
                  <c:v>1.1000000000600001E-4</c:v>
                </c:pt>
                <c:pt idx="148">
                  <c:v>1.100073008299E-4</c:v>
                </c:pt>
                <c:pt idx="149">
                  <c:v>1.1002190247780001E-4</c:v>
                </c:pt>
                <c:pt idx="150">
                  <c:v>1.1005110577350001E-4</c:v>
                </c:pt>
                <c:pt idx="151">
                  <c:v>1.100822074771E-4</c:v>
                </c:pt>
                <c:pt idx="152">
                  <c:v>1.101162417293E-4</c:v>
                </c:pt>
                <c:pt idx="153">
                  <c:v>1.1015320853E-4</c:v>
                </c:pt>
                <c:pt idx="154">
                  <c:v>1.1019342974429999E-4</c:v>
                </c:pt>
                <c:pt idx="155">
                  <c:v>1.102293951869E-4</c:v>
                </c:pt>
                <c:pt idx="156">
                  <c:v>1.1026589707139999E-4</c:v>
                </c:pt>
                <c:pt idx="157">
                  <c:v>1.102998836399E-4</c:v>
                </c:pt>
                <c:pt idx="158">
                  <c:v>1.103305621505E-4</c:v>
                </c:pt>
                <c:pt idx="159">
                  <c:v>1.103888733745E-4</c:v>
                </c:pt>
                <c:pt idx="160">
                  <c:v>1.105054958225E-4</c:v>
                </c:pt>
                <c:pt idx="161">
                  <c:v>1.106503589511E-4</c:v>
                </c:pt>
                <c:pt idx="162">
                  <c:v>1.108519657016E-4</c:v>
                </c:pt>
                <c:pt idx="163">
                  <c:v>1.11000000006E-4</c:v>
                </c:pt>
                <c:pt idx="164">
                  <c:v>1.110241565764E-4</c:v>
                </c:pt>
                <c:pt idx="165">
                  <c:v>1.11056784159E-4</c:v>
                </c:pt>
                <c:pt idx="166">
                  <c:v>1.111220393241E-4</c:v>
                </c:pt>
                <c:pt idx="167">
                  <c:v>1.1125254965430001E-4</c:v>
                </c:pt>
                <c:pt idx="168">
                  <c:v>1.114593539298E-4</c:v>
                </c:pt>
                <c:pt idx="169">
                  <c:v>1.1157199478749999E-4</c:v>
                </c:pt>
                <c:pt idx="170">
                  <c:v>1.116731796325E-4</c:v>
                </c:pt>
                <c:pt idx="171">
                  <c:v>1.1176270580890001E-4</c:v>
                </c:pt>
                <c:pt idx="172">
                  <c:v>1.118076179088E-4</c:v>
                </c:pt>
                <c:pt idx="173">
                  <c:v>1.118317756713E-4</c:v>
                </c:pt>
                <c:pt idx="174">
                  <c:v>1.1185689902909999E-4</c:v>
                </c:pt>
                <c:pt idx="175">
                  <c:v>1.1189788318279999E-4</c:v>
                </c:pt>
                <c:pt idx="176">
                  <c:v>1.119565222323E-4</c:v>
                </c:pt>
                <c:pt idx="177">
                  <c:v>1.12000000006E-4</c:v>
                </c:pt>
                <c:pt idx="178">
                  <c:v>1.12008674866E-4</c:v>
                </c:pt>
                <c:pt idx="179">
                  <c:v>1.120246667922E-4</c:v>
                </c:pt>
                <c:pt idx="180">
                  <c:v>1.1205665064460001E-4</c:v>
                </c:pt>
                <c:pt idx="181">
                  <c:v>1.1212061834939999E-4</c:v>
                </c:pt>
                <c:pt idx="182">
                  <c:v>1.122485537589E-4</c:v>
                </c:pt>
                <c:pt idx="183">
                  <c:v>1.124845881522E-4</c:v>
                </c:pt>
                <c:pt idx="184">
                  <c:v>1.1275156927710001E-4</c:v>
                </c:pt>
                <c:pt idx="185">
                  <c:v>1.132151503623E-4</c:v>
                </c:pt>
                <c:pt idx="186">
                  <c:v>1.136399645865E-4</c:v>
                </c:pt>
                <c:pt idx="187">
                  <c:v>1.1448959303499999E-4</c:v>
                </c:pt>
                <c:pt idx="188">
                  <c:v>1.1548961592319999E-4</c:v>
                </c:pt>
                <c:pt idx="189">
                  <c:v>1.1648963881140001E-4</c:v>
                </c:pt>
                <c:pt idx="190">
                  <c:v>1.1748966169960001E-4</c:v>
                </c:pt>
                <c:pt idx="191">
                  <c:v>1.1848968458780001E-4</c:v>
                </c:pt>
                <c:pt idx="192">
                  <c:v>1.194897074759E-4</c:v>
                </c:pt>
                <c:pt idx="193">
                  <c:v>1.204897303641E-4</c:v>
                </c:pt>
                <c:pt idx="194">
                  <c:v>1.214897532523E-4</c:v>
                </c:pt>
                <c:pt idx="195">
                  <c:v>1.224897761405E-4</c:v>
                </c:pt>
                <c:pt idx="196">
                  <c:v>1.2348979902870001E-4</c:v>
                </c:pt>
                <c:pt idx="197">
                  <c:v>1.244898219169E-4</c:v>
                </c:pt>
                <c:pt idx="198">
                  <c:v>1.2548984480499999E-4</c:v>
                </c:pt>
                <c:pt idx="199">
                  <c:v>1.2648986769320001E-4</c:v>
                </c:pt>
                <c:pt idx="200">
                  <c:v>1.2748989058139999E-4</c:v>
                </c:pt>
                <c:pt idx="201">
                  <c:v>1.2848991346960001E-4</c:v>
                </c:pt>
                <c:pt idx="202">
                  <c:v>1.2948993635779999E-4</c:v>
                </c:pt>
                <c:pt idx="203">
                  <c:v>1.30489959246E-4</c:v>
                </c:pt>
                <c:pt idx="204">
                  <c:v>1.314899821341E-4</c:v>
                </c:pt>
                <c:pt idx="205">
                  <c:v>1.3249000502230001E-4</c:v>
                </c:pt>
                <c:pt idx="206">
                  <c:v>1.334900279105E-4</c:v>
                </c:pt>
                <c:pt idx="207">
                  <c:v>1.3449005079870001E-4</c:v>
                </c:pt>
                <c:pt idx="208">
                  <c:v>1.354900736869E-4</c:v>
                </c:pt>
                <c:pt idx="209">
                  <c:v>1.3649009657510001E-4</c:v>
                </c:pt>
                <c:pt idx="210">
                  <c:v>1.3749011946320001E-4</c:v>
                </c:pt>
                <c:pt idx="211">
                  <c:v>1.3849014235139999E-4</c:v>
                </c:pt>
                <c:pt idx="212">
                  <c:v>1.3949016523960001E-4</c:v>
                </c:pt>
                <c:pt idx="213">
                  <c:v>1.4049018812779999E-4</c:v>
                </c:pt>
                <c:pt idx="214">
                  <c:v>1.41490211016E-4</c:v>
                </c:pt>
                <c:pt idx="215">
                  <c:v>1.4249023390419999E-4</c:v>
                </c:pt>
                <c:pt idx="216">
                  <c:v>1.4349025679230001E-4</c:v>
                </c:pt>
                <c:pt idx="217">
                  <c:v>1.444902796805E-4</c:v>
                </c:pt>
                <c:pt idx="218">
                  <c:v>1.4549030256870001E-4</c:v>
                </c:pt>
                <c:pt idx="219">
                  <c:v>1.464903254569E-4</c:v>
                </c:pt>
                <c:pt idx="220">
                  <c:v>1.4749034834510001E-4</c:v>
                </c:pt>
                <c:pt idx="221">
                  <c:v>1.484903712333E-4</c:v>
                </c:pt>
                <c:pt idx="222">
                  <c:v>1.4949039412139999E-4</c:v>
                </c:pt>
                <c:pt idx="223">
                  <c:v>1.5049041700960001E-4</c:v>
                </c:pt>
                <c:pt idx="224">
                  <c:v>1.5149043989779999E-4</c:v>
                </c:pt>
                <c:pt idx="225">
                  <c:v>1.52490462786E-4</c:v>
                </c:pt>
                <c:pt idx="226">
                  <c:v>1.5349048567419999E-4</c:v>
                </c:pt>
                <c:pt idx="227">
                  <c:v>1.544905085624E-4</c:v>
                </c:pt>
                <c:pt idx="228">
                  <c:v>1.554905314505E-4</c:v>
                </c:pt>
                <c:pt idx="229">
                  <c:v>1.5649055433870001E-4</c:v>
                </c:pt>
                <c:pt idx="230">
                  <c:v>1.574905772269E-4</c:v>
                </c:pt>
                <c:pt idx="231">
                  <c:v>1.5849060011510001E-4</c:v>
                </c:pt>
                <c:pt idx="232">
                  <c:v>1.594906230033E-4</c:v>
                </c:pt>
                <c:pt idx="233">
                  <c:v>1.6049064589150001E-4</c:v>
                </c:pt>
                <c:pt idx="234">
                  <c:v>1.614906687797E-4</c:v>
                </c:pt>
                <c:pt idx="235">
                  <c:v>1.6249069166779999E-4</c:v>
                </c:pt>
                <c:pt idx="236">
                  <c:v>1.63490714556E-4</c:v>
                </c:pt>
                <c:pt idx="237">
                  <c:v>1.6449073744419999E-4</c:v>
                </c:pt>
                <c:pt idx="238">
                  <c:v>1.654907603324E-4</c:v>
                </c:pt>
                <c:pt idx="239">
                  <c:v>1.6649078322059999E-4</c:v>
                </c:pt>
                <c:pt idx="240">
                  <c:v>1.674908061088E-4</c:v>
                </c:pt>
                <c:pt idx="241">
                  <c:v>1.684908289969E-4</c:v>
                </c:pt>
                <c:pt idx="242">
                  <c:v>1.6949085188510001E-4</c:v>
                </c:pt>
                <c:pt idx="243">
                  <c:v>1.704908747733E-4</c:v>
                </c:pt>
                <c:pt idx="244">
                  <c:v>1.7149089766150001E-4</c:v>
                </c:pt>
                <c:pt idx="245">
                  <c:v>1.724909205497E-4</c:v>
                </c:pt>
                <c:pt idx="246">
                  <c:v>1.7349094343790001E-4</c:v>
                </c:pt>
                <c:pt idx="247">
                  <c:v>1.74490966326E-4</c:v>
                </c:pt>
                <c:pt idx="248">
                  <c:v>1.7549098921419999E-4</c:v>
                </c:pt>
                <c:pt idx="249">
                  <c:v>1.764910121024E-4</c:v>
                </c:pt>
                <c:pt idx="250">
                  <c:v>1.7749103499059999E-4</c:v>
                </c:pt>
                <c:pt idx="251">
                  <c:v>1.784910578788E-4</c:v>
                </c:pt>
                <c:pt idx="252">
                  <c:v>1.7949108076699999E-4</c:v>
                </c:pt>
                <c:pt idx="253">
                  <c:v>1.8049110365510001E-4</c:v>
                </c:pt>
                <c:pt idx="254">
                  <c:v>1.814911265433E-4</c:v>
                </c:pt>
                <c:pt idx="255">
                  <c:v>1.8249114943150001E-4</c:v>
                </c:pt>
                <c:pt idx="256">
                  <c:v>1.8349117231969999E-4</c:v>
                </c:pt>
                <c:pt idx="257">
                  <c:v>1.8449119520790001E-4</c:v>
                </c:pt>
                <c:pt idx="258">
                  <c:v>1.8549121809609999E-4</c:v>
                </c:pt>
                <c:pt idx="259">
                  <c:v>1.8649124098419999E-4</c:v>
                </c:pt>
                <c:pt idx="260">
                  <c:v>1.874912638724E-4</c:v>
                </c:pt>
                <c:pt idx="261">
                  <c:v>1.8849128676059999E-4</c:v>
                </c:pt>
                <c:pt idx="262">
                  <c:v>1.894913096488E-4</c:v>
                </c:pt>
                <c:pt idx="263">
                  <c:v>1.9000000000600001E-4</c:v>
                </c:pt>
                <c:pt idx="264">
                  <c:v>1.9000852198010001E-4</c:v>
                </c:pt>
                <c:pt idx="265">
                  <c:v>1.9002556592829999E-4</c:v>
                </c:pt>
                <c:pt idx="266">
                  <c:v>1.900596538246E-4</c:v>
                </c:pt>
                <c:pt idx="267">
                  <c:v>1.9009720475079999E-4</c:v>
                </c:pt>
                <c:pt idx="268">
                  <c:v>1.9013557822110001E-4</c:v>
                </c:pt>
                <c:pt idx="269">
                  <c:v>1.901812472999E-4</c:v>
                </c:pt>
                <c:pt idx="270">
                  <c:v>1.9021782667040001E-4</c:v>
                </c:pt>
                <c:pt idx="271">
                  <c:v>1.9025873929859999E-4</c:v>
                </c:pt>
                <c:pt idx="272">
                  <c:v>1.9029547364120001E-4</c:v>
                </c:pt>
                <c:pt idx="273">
                  <c:v>1.9033841282730001E-4</c:v>
                </c:pt>
                <c:pt idx="274">
                  <c:v>1.9041803271179999E-4</c:v>
                </c:pt>
                <c:pt idx="275">
                  <c:v>1.904987612427E-4</c:v>
                </c:pt>
                <c:pt idx="276">
                  <c:v>1.906602183044E-4</c:v>
                </c:pt>
                <c:pt idx="277">
                  <c:v>1.9086149126890001E-4</c:v>
                </c:pt>
                <c:pt idx="278">
                  <c:v>1.9100000000600001E-4</c:v>
                </c:pt>
                <c:pt idx="279">
                  <c:v>1.9100868142249999E-4</c:v>
                </c:pt>
                <c:pt idx="280">
                  <c:v>1.9102604425549999E-4</c:v>
                </c:pt>
                <c:pt idx="281">
                  <c:v>1.910607699216E-4</c:v>
                </c:pt>
                <c:pt idx="282">
                  <c:v>1.9113022125370001E-4</c:v>
                </c:pt>
                <c:pt idx="283">
                  <c:v>1.9125648773319999E-4</c:v>
                </c:pt>
                <c:pt idx="284">
                  <c:v>1.914413336575E-4</c:v>
                </c:pt>
                <c:pt idx="285">
                  <c:v>1.9154661930210001E-4</c:v>
                </c:pt>
                <c:pt idx="286">
                  <c:v>1.9166094101080001E-4</c:v>
                </c:pt>
                <c:pt idx="287">
                  <c:v>1.9174121654630001E-4</c:v>
                </c:pt>
                <c:pt idx="288">
                  <c:v>1.9178510940669999E-4</c:v>
                </c:pt>
                <c:pt idx="289">
                  <c:v>1.9180930889249999E-4</c:v>
                </c:pt>
                <c:pt idx="290">
                  <c:v>1.9183788037899999E-4</c:v>
                </c:pt>
                <c:pt idx="291">
                  <c:v>1.918651286424E-4</c:v>
                </c:pt>
                <c:pt idx="292">
                  <c:v>1.918971005738E-4</c:v>
                </c:pt>
                <c:pt idx="293">
                  <c:v>1.9196104443669999E-4</c:v>
                </c:pt>
                <c:pt idx="294">
                  <c:v>1.9200000000600001E-4</c:v>
                </c:pt>
                <c:pt idx="295">
                  <c:v>1.9200695109969999E-4</c:v>
                </c:pt>
                <c:pt idx="296">
                  <c:v>1.9202085388309999E-4</c:v>
                </c:pt>
                <c:pt idx="297">
                  <c:v>1.9204865944989999E-4</c:v>
                </c:pt>
                <c:pt idx="298">
                  <c:v>1.9210427058339999E-4</c:v>
                </c:pt>
                <c:pt idx="299">
                  <c:v>1.9221549285059999E-4</c:v>
                </c:pt>
                <c:pt idx="300">
                  <c:v>1.9243793738490001E-4</c:v>
                </c:pt>
                <c:pt idx="301">
                  <c:v>1.926985288918E-4</c:v>
                </c:pt>
                <c:pt idx="302">
                  <c:v>1.9305148375630001E-4</c:v>
                </c:pt>
                <c:pt idx="303">
                  <c:v>1.935748602212E-4</c:v>
                </c:pt>
                <c:pt idx="304">
                  <c:v>1.9455123198629999E-4</c:v>
                </c:pt>
                <c:pt idx="305">
                  <c:v>1.955512548745E-4</c:v>
                </c:pt>
                <c:pt idx="306">
                  <c:v>1.9655127776269999E-4</c:v>
                </c:pt>
                <c:pt idx="307">
                  <c:v>1.975513006509E-4</c:v>
                </c:pt>
                <c:pt idx="308">
                  <c:v>1.9855132353909999E-4</c:v>
                </c:pt>
                <c:pt idx="309">
                  <c:v>1.9955134642720001E-4</c:v>
                </c:pt>
                <c:pt idx="310">
                  <c:v>2.005513693154E-4</c:v>
                </c:pt>
                <c:pt idx="311">
                  <c:v>2.0155139220360001E-4</c:v>
                </c:pt>
                <c:pt idx="312">
                  <c:v>2.025514150918E-4</c:v>
                </c:pt>
                <c:pt idx="313">
                  <c:v>2.0355143798000001E-4</c:v>
                </c:pt>
                <c:pt idx="314">
                  <c:v>2.0455146086819999E-4</c:v>
                </c:pt>
                <c:pt idx="315">
                  <c:v>2.0555148375629999E-4</c:v>
                </c:pt>
                <c:pt idx="316">
                  <c:v>2.065515066445E-4</c:v>
                </c:pt>
                <c:pt idx="317">
                  <c:v>2.0755152953269999E-4</c:v>
                </c:pt>
                <c:pt idx="318">
                  <c:v>2.085515524209E-4</c:v>
                </c:pt>
                <c:pt idx="319">
                  <c:v>2.0955157530909999E-4</c:v>
                </c:pt>
                <c:pt idx="320">
                  <c:v>2.105515981973E-4</c:v>
                </c:pt>
                <c:pt idx="321">
                  <c:v>2.115516210854E-4</c:v>
                </c:pt>
                <c:pt idx="322">
                  <c:v>2.1255164397360001E-4</c:v>
                </c:pt>
                <c:pt idx="323">
                  <c:v>2.135516668618E-4</c:v>
                </c:pt>
                <c:pt idx="324">
                  <c:v>2.1455168975000001E-4</c:v>
                </c:pt>
                <c:pt idx="325">
                  <c:v>2.1555171263819999E-4</c:v>
                </c:pt>
                <c:pt idx="326">
                  <c:v>2.1655173552640001E-4</c:v>
                </c:pt>
                <c:pt idx="327">
                  <c:v>2.175517584145E-4</c:v>
                </c:pt>
                <c:pt idx="328">
                  <c:v>2.1855178130269999E-4</c:v>
                </c:pt>
                <c:pt idx="329">
                  <c:v>2.195518041909E-4</c:v>
                </c:pt>
                <c:pt idx="330">
                  <c:v>2.2055182707909999E-4</c:v>
                </c:pt>
                <c:pt idx="331">
                  <c:v>2.215518499673E-4</c:v>
                </c:pt>
                <c:pt idx="332">
                  <c:v>2.2255187285550001E-4</c:v>
                </c:pt>
                <c:pt idx="333">
                  <c:v>2.2355189574360001E-4</c:v>
                </c:pt>
                <c:pt idx="334">
                  <c:v>2.2455191863179999E-4</c:v>
                </c:pt>
                <c:pt idx="335">
                  <c:v>2.2555194152000001E-4</c:v>
                </c:pt>
                <c:pt idx="336">
                  <c:v>2.2655196440819999E-4</c:v>
                </c:pt>
                <c:pt idx="337">
                  <c:v>2.2755198729640001E-4</c:v>
                </c:pt>
                <c:pt idx="338">
                  <c:v>2.2855201018459999E-4</c:v>
                </c:pt>
                <c:pt idx="339">
                  <c:v>2.2955203307269999E-4</c:v>
                </c:pt>
                <c:pt idx="340">
                  <c:v>2.305520559609E-4</c:v>
                </c:pt>
                <c:pt idx="341">
                  <c:v>2.3155207884909999E-4</c:v>
                </c:pt>
                <c:pt idx="342">
                  <c:v>2.325521017373E-4</c:v>
                </c:pt>
                <c:pt idx="343">
                  <c:v>2.3355212462550001E-4</c:v>
                </c:pt>
                <c:pt idx="344">
                  <c:v>2.345521475137E-4</c:v>
                </c:pt>
                <c:pt idx="345">
                  <c:v>2.3555217040190001E-4</c:v>
                </c:pt>
                <c:pt idx="346">
                  <c:v>2.3655219329000001E-4</c:v>
                </c:pt>
                <c:pt idx="347">
                  <c:v>2.3755221617819999E-4</c:v>
                </c:pt>
                <c:pt idx="348">
                  <c:v>2.3855223906640001E-4</c:v>
                </c:pt>
                <c:pt idx="349">
                  <c:v>2.3955226195459999E-4</c:v>
                </c:pt>
                <c:pt idx="350">
                  <c:v>2.4055228484280001E-4</c:v>
                </c:pt>
                <c:pt idx="351">
                  <c:v>2.4155230773099999E-4</c:v>
                </c:pt>
                <c:pt idx="352">
                  <c:v>2.4255233061909999E-4</c:v>
                </c:pt>
                <c:pt idx="353">
                  <c:v>2.435523535073E-4</c:v>
                </c:pt>
                <c:pt idx="354">
                  <c:v>2.4455237639549999E-4</c:v>
                </c:pt>
                <c:pt idx="355">
                  <c:v>2.4555239928370003E-4</c:v>
                </c:pt>
                <c:pt idx="356">
                  <c:v>2.4655242217190001E-4</c:v>
                </c:pt>
                <c:pt idx="357">
                  <c:v>2.475524450601E-4</c:v>
                </c:pt>
                <c:pt idx="358">
                  <c:v>2.4855246794820002E-4</c:v>
                </c:pt>
                <c:pt idx="359">
                  <c:v>2.4955249083640001E-4</c:v>
                </c:pt>
                <c:pt idx="360">
                  <c:v>2.5055251372459999E-4</c:v>
                </c:pt>
                <c:pt idx="361">
                  <c:v>2.5155253661279998E-4</c:v>
                </c:pt>
                <c:pt idx="362">
                  <c:v>2.5255255950100002E-4</c:v>
                </c:pt>
                <c:pt idx="363">
                  <c:v>2.535525823892E-4</c:v>
                </c:pt>
                <c:pt idx="364">
                  <c:v>2.5455260527730003E-4</c:v>
                </c:pt>
                <c:pt idx="365">
                  <c:v>2.5555262816550001E-4</c:v>
                </c:pt>
                <c:pt idx="366">
                  <c:v>2.565526510537E-4</c:v>
                </c:pt>
                <c:pt idx="367">
                  <c:v>2.5755267394189998E-4</c:v>
                </c:pt>
                <c:pt idx="368">
                  <c:v>2.5855269683010002E-4</c:v>
                </c:pt>
                <c:pt idx="369">
                  <c:v>2.5955271971830001E-4</c:v>
                </c:pt>
                <c:pt idx="370">
                  <c:v>2.6055274260639998E-4</c:v>
                </c:pt>
                <c:pt idx="371">
                  <c:v>2.6155276549460002E-4</c:v>
                </c:pt>
                <c:pt idx="372">
                  <c:v>2.625527883828E-4</c:v>
                </c:pt>
                <c:pt idx="373">
                  <c:v>2.6355281127099999E-4</c:v>
                </c:pt>
                <c:pt idx="374">
                  <c:v>2.6455283415919998E-4</c:v>
                </c:pt>
                <c:pt idx="375">
                  <c:v>2.6555285704740002E-4</c:v>
                </c:pt>
                <c:pt idx="376">
                  <c:v>2.6655287993549999E-4</c:v>
                </c:pt>
                <c:pt idx="377">
                  <c:v>2.6755290282370003E-4</c:v>
                </c:pt>
                <c:pt idx="378">
                  <c:v>2.6855292571190001E-4</c:v>
                </c:pt>
                <c:pt idx="379">
                  <c:v>2.695529486001E-4</c:v>
                </c:pt>
                <c:pt idx="380">
                  <c:v>2.7000000000599998E-4</c:v>
                </c:pt>
                <c:pt idx="381">
                  <c:v>2.7000635535120001E-4</c:v>
                </c:pt>
                <c:pt idx="382">
                  <c:v>2.7001906604170003E-4</c:v>
                </c:pt>
                <c:pt idx="383">
                  <c:v>2.7004448742270001E-4</c:v>
                </c:pt>
                <c:pt idx="384">
                  <c:v>2.7007710904480001E-4</c:v>
                </c:pt>
                <c:pt idx="385">
                  <c:v>2.7011277050380001E-4</c:v>
                </c:pt>
                <c:pt idx="386">
                  <c:v>2.7015964955689998E-4</c:v>
                </c:pt>
                <c:pt idx="387">
                  <c:v>2.7020183772449998E-4</c:v>
                </c:pt>
                <c:pt idx="388">
                  <c:v>2.7025431365370001E-4</c:v>
                </c:pt>
                <c:pt idx="389">
                  <c:v>2.7029063672429998E-4</c:v>
                </c:pt>
                <c:pt idx="390">
                  <c:v>2.7033303350809998E-4</c:v>
                </c:pt>
                <c:pt idx="391">
                  <c:v>2.704178270758E-4</c:v>
                </c:pt>
                <c:pt idx="392">
                  <c:v>2.7050592274070002E-4</c:v>
                </c:pt>
                <c:pt idx="393">
                  <c:v>2.706268248022E-4</c:v>
                </c:pt>
                <c:pt idx="394">
                  <c:v>2.7077247471220001E-4</c:v>
                </c:pt>
                <c:pt idx="395">
                  <c:v>2.7096950382589997E-4</c:v>
                </c:pt>
                <c:pt idx="396">
                  <c:v>2.71000000006E-4</c:v>
                </c:pt>
                <c:pt idx="397">
                  <c:v>2.7100273101630002E-4</c:v>
                </c:pt>
                <c:pt idx="398">
                  <c:v>2.71008193037E-4</c:v>
                </c:pt>
                <c:pt idx="399">
                  <c:v>2.710191170782E-4</c:v>
                </c:pt>
                <c:pt idx="400">
                  <c:v>2.7104096516079998E-4</c:v>
                </c:pt>
                <c:pt idx="401">
                  <c:v>2.7108466132590002E-4</c:v>
                </c:pt>
                <c:pt idx="402">
                  <c:v>2.7117205365600002E-4</c:v>
                </c:pt>
                <c:pt idx="403">
                  <c:v>2.7131281598510003E-4</c:v>
                </c:pt>
                <c:pt idx="404">
                  <c:v>2.7145765527190001E-4</c:v>
                </c:pt>
                <c:pt idx="405">
                  <c:v>2.7156000836790002E-4</c:v>
                </c:pt>
                <c:pt idx="406">
                  <c:v>2.7161514862479997E-4</c:v>
                </c:pt>
                <c:pt idx="407">
                  <c:v>2.716760884136E-4</c:v>
                </c:pt>
                <c:pt idx="408">
                  <c:v>2.7174869879189998E-4</c:v>
                </c:pt>
                <c:pt idx="409">
                  <c:v>2.7181613548700001E-4</c:v>
                </c:pt>
                <c:pt idx="410">
                  <c:v>2.718435476631E-4</c:v>
                </c:pt>
                <c:pt idx="411">
                  <c:v>2.71872047624E-4</c:v>
                </c:pt>
                <c:pt idx="412">
                  <c:v>2.7192568584390002E-4</c:v>
                </c:pt>
                <c:pt idx="413">
                  <c:v>2.7197579546870001E-4</c:v>
                </c:pt>
                <c:pt idx="414">
                  <c:v>2.7197821592190002E-4</c:v>
                </c:pt>
                <c:pt idx="415">
                  <c:v>2.7198305656409998E-4</c:v>
                </c:pt>
                <c:pt idx="416">
                  <c:v>2.719927378485E-4</c:v>
                </c:pt>
                <c:pt idx="417">
                  <c:v>2.7200000000600003E-4</c:v>
                </c:pt>
                <c:pt idx="418">
                  <c:v>2.7200193626290001E-4</c:v>
                </c:pt>
                <c:pt idx="419">
                  <c:v>2.720058090747E-4</c:v>
                </c:pt>
                <c:pt idx="420">
                  <c:v>2.7201355469829997E-4</c:v>
                </c:pt>
                <c:pt idx="421">
                  <c:v>2.7202904594540001E-4</c:v>
                </c:pt>
                <c:pt idx="422">
                  <c:v>2.7206002843980002E-4</c:v>
                </c:pt>
                <c:pt idx="423">
                  <c:v>2.721219934285E-4</c:v>
                </c:pt>
                <c:pt idx="424">
                  <c:v>2.7224592340589998E-4</c:v>
                </c:pt>
                <c:pt idx="425">
                  <c:v>2.7249378336080001E-4</c:v>
                </c:pt>
                <c:pt idx="426">
                  <c:v>2.727442182362E-4</c:v>
                </c:pt>
                <c:pt idx="427">
                  <c:v>2.7319845331320002E-4</c:v>
                </c:pt>
                <c:pt idx="428">
                  <c:v>2.7369970453389999E-4</c:v>
                </c:pt>
                <c:pt idx="429">
                  <c:v>2.7469972742200002E-4</c:v>
                </c:pt>
                <c:pt idx="430">
                  <c:v>2.756997503102E-4</c:v>
                </c:pt>
                <c:pt idx="431">
                  <c:v>2.7669977319839999E-4</c:v>
                </c:pt>
                <c:pt idx="432">
                  <c:v>2.7769979608659997E-4</c:v>
                </c:pt>
                <c:pt idx="433">
                  <c:v>2.7869981897480001E-4</c:v>
                </c:pt>
                <c:pt idx="434">
                  <c:v>2.79699841863E-4</c:v>
                </c:pt>
                <c:pt idx="435">
                  <c:v>2.8069986475110002E-4</c:v>
                </c:pt>
                <c:pt idx="436">
                  <c:v>2.8169988763930001E-4</c:v>
                </c:pt>
                <c:pt idx="437">
                  <c:v>2.8269991052749999E-4</c:v>
                </c:pt>
                <c:pt idx="438">
                  <c:v>2.8369993341569998E-4</c:v>
                </c:pt>
                <c:pt idx="439">
                  <c:v>2.8469995630390002E-4</c:v>
                </c:pt>
                <c:pt idx="440">
                  <c:v>2.8569997919210001E-4</c:v>
                </c:pt>
                <c:pt idx="441">
                  <c:v>2.8670000208019997E-4</c:v>
                </c:pt>
                <c:pt idx="442">
                  <c:v>2.8770002496840001E-4</c:v>
                </c:pt>
                <c:pt idx="443">
                  <c:v>2.887000478566E-4</c:v>
                </c:pt>
                <c:pt idx="444">
                  <c:v>2.8970007074479999E-4</c:v>
                </c:pt>
                <c:pt idx="445">
                  <c:v>2.9070009363300003E-4</c:v>
                </c:pt>
                <c:pt idx="446">
                  <c:v>2.9170011652120001E-4</c:v>
                </c:pt>
                <c:pt idx="447">
                  <c:v>2.9270013940929998E-4</c:v>
                </c:pt>
                <c:pt idx="448">
                  <c:v>2.9370016229750002E-4</c:v>
                </c:pt>
                <c:pt idx="449">
                  <c:v>2.9470018518570001E-4</c:v>
                </c:pt>
                <c:pt idx="450">
                  <c:v>2.9570020807389999E-4</c:v>
                </c:pt>
                <c:pt idx="451">
                  <c:v>2.9670023096209998E-4</c:v>
                </c:pt>
                <c:pt idx="452">
                  <c:v>2.9770025385030002E-4</c:v>
                </c:pt>
                <c:pt idx="453">
                  <c:v>2.9870027673839999E-4</c:v>
                </c:pt>
                <c:pt idx="454">
                  <c:v>2.9970029962659997E-4</c:v>
                </c:pt>
                <c:pt idx="455">
                  <c:v>3.0070032251480001E-4</c:v>
                </c:pt>
                <c:pt idx="456">
                  <c:v>3.01700345403E-4</c:v>
                </c:pt>
                <c:pt idx="457">
                  <c:v>3.0270036829119999E-4</c:v>
                </c:pt>
                <c:pt idx="458">
                  <c:v>3.0370039117940003E-4</c:v>
                </c:pt>
                <c:pt idx="459">
                  <c:v>3.0470041406749999E-4</c:v>
                </c:pt>
                <c:pt idx="460">
                  <c:v>3.0570043695569998E-4</c:v>
                </c:pt>
                <c:pt idx="461">
                  <c:v>3.0670045984390002E-4</c:v>
                </c:pt>
                <c:pt idx="462">
                  <c:v>3.0770048273210001E-4</c:v>
                </c:pt>
                <c:pt idx="463">
                  <c:v>3.0870050562029999E-4</c:v>
                </c:pt>
                <c:pt idx="464">
                  <c:v>3.0970052850849998E-4</c:v>
                </c:pt>
                <c:pt idx="465">
                  <c:v>3.107005513966E-4</c:v>
                </c:pt>
                <c:pt idx="466">
                  <c:v>3.1170057428479999E-4</c:v>
                </c:pt>
                <c:pt idx="467">
                  <c:v>3.1270059717300003E-4</c:v>
                </c:pt>
                <c:pt idx="468">
                  <c:v>3.1370062006120001E-4</c:v>
                </c:pt>
                <c:pt idx="469">
                  <c:v>3.147006429494E-4</c:v>
                </c:pt>
                <c:pt idx="470">
                  <c:v>3.1570066583759998E-4</c:v>
                </c:pt>
                <c:pt idx="471">
                  <c:v>3.1670068872580002E-4</c:v>
                </c:pt>
                <c:pt idx="472">
                  <c:v>3.1770071161389999E-4</c:v>
                </c:pt>
                <c:pt idx="473">
                  <c:v>3.1870073450209998E-4</c:v>
                </c:pt>
                <c:pt idx="474">
                  <c:v>3.1970075739030002E-4</c:v>
                </c:pt>
                <c:pt idx="475">
                  <c:v>3.207007802785E-4</c:v>
                </c:pt>
                <c:pt idx="476">
                  <c:v>3.2170080316669999E-4</c:v>
                </c:pt>
                <c:pt idx="477">
                  <c:v>3.2270082605489998E-4</c:v>
                </c:pt>
                <c:pt idx="478">
                  <c:v>3.23700848943E-4</c:v>
                </c:pt>
                <c:pt idx="479">
                  <c:v>3.2470087183119998E-4</c:v>
                </c:pt>
                <c:pt idx="480">
                  <c:v>3.2570089471940002E-4</c:v>
                </c:pt>
                <c:pt idx="481">
                  <c:v>3.2670091760760001E-4</c:v>
                </c:pt>
                <c:pt idx="482">
                  <c:v>3.277009404958E-4</c:v>
                </c:pt>
                <c:pt idx="483">
                  <c:v>3.2870096338399998E-4</c:v>
                </c:pt>
                <c:pt idx="484">
                  <c:v>3.297009862721E-4</c:v>
                </c:pt>
                <c:pt idx="485">
                  <c:v>3.3070100916029999E-4</c:v>
                </c:pt>
                <c:pt idx="486">
                  <c:v>3.3170103204849998E-4</c:v>
                </c:pt>
                <c:pt idx="487">
                  <c:v>3.3270105493670002E-4</c:v>
                </c:pt>
                <c:pt idx="488">
                  <c:v>3.337010778249E-4</c:v>
                </c:pt>
                <c:pt idx="489">
                  <c:v>3.3470110071309999E-4</c:v>
                </c:pt>
                <c:pt idx="490">
                  <c:v>3.3570112360120001E-4</c:v>
                </c:pt>
                <c:pt idx="491">
                  <c:v>3.367011464894E-4</c:v>
                </c:pt>
                <c:pt idx="492">
                  <c:v>3.3770116937759998E-4</c:v>
                </c:pt>
                <c:pt idx="493">
                  <c:v>3.3870119226580002E-4</c:v>
                </c:pt>
                <c:pt idx="494">
                  <c:v>3.3970121515400001E-4</c:v>
                </c:pt>
                <c:pt idx="495">
                  <c:v>3.407012380422E-4</c:v>
                </c:pt>
                <c:pt idx="496">
                  <c:v>3.4170126093030002E-4</c:v>
                </c:pt>
                <c:pt idx="497">
                  <c:v>3.427012838185E-4</c:v>
                </c:pt>
                <c:pt idx="498">
                  <c:v>3.4370130670669999E-4</c:v>
                </c:pt>
                <c:pt idx="499">
                  <c:v>3.4470132959489998E-4</c:v>
                </c:pt>
                <c:pt idx="500">
                  <c:v>3.4570135248310002E-4</c:v>
                </c:pt>
                <c:pt idx="501">
                  <c:v>3.467013753713E-4</c:v>
                </c:pt>
                <c:pt idx="502">
                  <c:v>3.4770139825940002E-4</c:v>
                </c:pt>
                <c:pt idx="503">
                  <c:v>3.4870142114760001E-4</c:v>
                </c:pt>
                <c:pt idx="504">
                  <c:v>3.497014440358E-4</c:v>
                </c:pt>
                <c:pt idx="505">
                  <c:v>3.5070146692399998E-4</c:v>
                </c:pt>
                <c:pt idx="506">
                  <c:v>3.51000000006E-4</c:v>
                </c:pt>
                <c:pt idx="507">
                  <c:v>3.5100599772339998E-4</c:v>
                </c:pt>
                <c:pt idx="508">
                  <c:v>3.5101799315809999E-4</c:v>
                </c:pt>
                <c:pt idx="509">
                  <c:v>3.510419840277E-4</c:v>
                </c:pt>
                <c:pt idx="510">
                  <c:v>3.5108996576670002E-4</c:v>
                </c:pt>
                <c:pt idx="511">
                  <c:v>3.5118592924479998E-4</c:v>
                </c:pt>
                <c:pt idx="512">
                  <c:v>3.5132416433699998E-4</c:v>
                </c:pt>
                <c:pt idx="513">
                  <c:v>3.5156735128759998E-4</c:v>
                </c:pt>
                <c:pt idx="514">
                  <c:v>3.5178304857620002E-4</c:v>
                </c:pt>
                <c:pt idx="515">
                  <c:v>3.5191680139899997E-4</c:v>
                </c:pt>
                <c:pt idx="516">
                  <c:v>3.5192512125909999E-4</c:v>
                </c:pt>
                <c:pt idx="517">
                  <c:v>3.519417598957E-4</c:v>
                </c:pt>
                <c:pt idx="518">
                  <c:v>3.5196739287320002E-4</c:v>
                </c:pt>
                <c:pt idx="519">
                  <c:v>3.5199283213559998E-4</c:v>
                </c:pt>
                <c:pt idx="520">
                  <c:v>3.5200000000600002E-4</c:v>
                </c:pt>
                <c:pt idx="521">
                  <c:v>3.520028914273E-4</c:v>
                </c:pt>
                <c:pt idx="522">
                  <c:v>3.5200824764970002E-4</c:v>
                </c:pt>
                <c:pt idx="523">
                  <c:v>3.520189600945E-4</c:v>
                </c:pt>
                <c:pt idx="524">
                  <c:v>3.5204038498410002E-4</c:v>
                </c:pt>
                <c:pt idx="525">
                  <c:v>3.5208323476319998E-4</c:v>
                </c:pt>
                <c:pt idx="526">
                  <c:v>3.5216893432140001E-4</c:v>
                </c:pt>
                <c:pt idx="527">
                  <c:v>3.5234033343800001E-4</c:v>
                </c:pt>
                <c:pt idx="528">
                  <c:v>3.5268313167100002E-4</c:v>
                </c:pt>
                <c:pt idx="529">
                  <c:v>3.5325123546129999E-4</c:v>
                </c:pt>
                <c:pt idx="530">
                  <c:v>3.5415713069439998E-4</c:v>
                </c:pt>
                <c:pt idx="531">
                  <c:v>3.5515715358260002E-4</c:v>
                </c:pt>
                <c:pt idx="532">
                  <c:v>3.5615717647080001E-4</c:v>
                </c:pt>
                <c:pt idx="533">
                  <c:v>3.5715719935899999E-4</c:v>
                </c:pt>
                <c:pt idx="534">
                  <c:v>3.5815722224719998E-4</c:v>
                </c:pt>
                <c:pt idx="535">
                  <c:v>3.591572451353E-4</c:v>
                </c:pt>
                <c:pt idx="536">
                  <c:v>3.6015726802349999E-4</c:v>
                </c:pt>
                <c:pt idx="537">
                  <c:v>3.6115729091169997E-4</c:v>
                </c:pt>
                <c:pt idx="538">
                  <c:v>3.6215731379990001E-4</c:v>
                </c:pt>
                <c:pt idx="539">
                  <c:v>3.631573366881E-4</c:v>
                </c:pt>
                <c:pt idx="540">
                  <c:v>3.6415735957629999E-4</c:v>
                </c:pt>
                <c:pt idx="541">
                  <c:v>3.6515738246440001E-4</c:v>
                </c:pt>
                <c:pt idx="542">
                  <c:v>3.6615740535259999E-4</c:v>
                </c:pt>
                <c:pt idx="543">
                  <c:v>3.6715742824079998E-4</c:v>
                </c:pt>
                <c:pt idx="544">
                  <c:v>3.6815745112900002E-4</c:v>
                </c:pt>
                <c:pt idx="545">
                  <c:v>3.6915747401720001E-4</c:v>
                </c:pt>
                <c:pt idx="546">
                  <c:v>3.7015749690539999E-4</c:v>
                </c:pt>
                <c:pt idx="547">
                  <c:v>3.7115751979359998E-4</c:v>
                </c:pt>
                <c:pt idx="548">
                  <c:v>3.721575426817E-4</c:v>
                </c:pt>
                <c:pt idx="549">
                  <c:v>3.7315756556989999E-4</c:v>
                </c:pt>
                <c:pt idx="550">
                  <c:v>3.7415758845810003E-4</c:v>
                </c:pt>
                <c:pt idx="551">
                  <c:v>3.7515761134630001E-4</c:v>
                </c:pt>
                <c:pt idx="552">
                  <c:v>3.761576342345E-4</c:v>
                </c:pt>
                <c:pt idx="553">
                  <c:v>3.7715765712269998E-4</c:v>
                </c:pt>
                <c:pt idx="554">
                  <c:v>3.7815768001080001E-4</c:v>
                </c:pt>
                <c:pt idx="555">
                  <c:v>3.7915770289899999E-4</c:v>
                </c:pt>
                <c:pt idx="556">
                  <c:v>3.8015772578719998E-4</c:v>
                </c:pt>
                <c:pt idx="557">
                  <c:v>3.8115774867540002E-4</c:v>
                </c:pt>
                <c:pt idx="558">
                  <c:v>3.8215777156360001E-4</c:v>
                </c:pt>
                <c:pt idx="559">
                  <c:v>3.8315779445179999E-4</c:v>
                </c:pt>
                <c:pt idx="560">
                  <c:v>3.8415781733990001E-4</c:v>
                </c:pt>
                <c:pt idx="561">
                  <c:v>3.851578402281E-4</c:v>
                </c:pt>
                <c:pt idx="562">
                  <c:v>3.8615786311629999E-4</c:v>
                </c:pt>
                <c:pt idx="563">
                  <c:v>3.8715788600450003E-4</c:v>
                </c:pt>
                <c:pt idx="564">
                  <c:v>3.8815790889270001E-4</c:v>
                </c:pt>
                <c:pt idx="565">
                  <c:v>3.891579317809E-4</c:v>
                </c:pt>
                <c:pt idx="566">
                  <c:v>3.9015795466900002E-4</c:v>
                </c:pt>
                <c:pt idx="567">
                  <c:v>3.9115797755720001E-4</c:v>
                </c:pt>
                <c:pt idx="568">
                  <c:v>3.9215800044539999E-4</c:v>
                </c:pt>
                <c:pt idx="569">
                  <c:v>3.9315802333359998E-4</c:v>
                </c:pt>
                <c:pt idx="570">
                  <c:v>3.9415804622180002E-4</c:v>
                </c:pt>
                <c:pt idx="571">
                  <c:v>3.9515806911E-4</c:v>
                </c:pt>
                <c:pt idx="572">
                  <c:v>3.9615809199810003E-4</c:v>
                </c:pt>
                <c:pt idx="573">
                  <c:v>3.9715811488630001E-4</c:v>
                </c:pt>
                <c:pt idx="574">
                  <c:v>3.981581377745E-4</c:v>
                </c:pt>
                <c:pt idx="575">
                  <c:v>3.9915816066269998E-4</c:v>
                </c:pt>
                <c:pt idx="576">
                  <c:v>4.0015818355090002E-4</c:v>
                </c:pt>
                <c:pt idx="577">
                  <c:v>4.0115820643910001E-4</c:v>
                </c:pt>
                <c:pt idx="578">
                  <c:v>4.0215822932719998E-4</c:v>
                </c:pt>
                <c:pt idx="579">
                  <c:v>4.0315825221540002E-4</c:v>
                </c:pt>
                <c:pt idx="580">
                  <c:v>4.041582751036E-4</c:v>
                </c:pt>
                <c:pt idx="581">
                  <c:v>4.0515829799179999E-4</c:v>
                </c:pt>
                <c:pt idx="582">
                  <c:v>4.0615832087999998E-4</c:v>
                </c:pt>
                <c:pt idx="583">
                  <c:v>4.0715834376820002E-4</c:v>
                </c:pt>
                <c:pt idx="584">
                  <c:v>4.0815836665629998E-4</c:v>
                </c:pt>
                <c:pt idx="585">
                  <c:v>4.0915838954450002E-4</c:v>
                </c:pt>
                <c:pt idx="586">
                  <c:v>4.1015841243270001E-4</c:v>
                </c:pt>
                <c:pt idx="587">
                  <c:v>4.111584353209E-4</c:v>
                </c:pt>
                <c:pt idx="588">
                  <c:v>4.1215845820909998E-4</c:v>
                </c:pt>
                <c:pt idx="589">
                  <c:v>4.1315848109730002E-4</c:v>
                </c:pt>
                <c:pt idx="590">
                  <c:v>4.1415850398539999E-4</c:v>
                </c:pt>
                <c:pt idx="591">
                  <c:v>4.1515852687359998E-4</c:v>
                </c:pt>
                <c:pt idx="592">
                  <c:v>4.1615854976180002E-4</c:v>
                </c:pt>
                <c:pt idx="593">
                  <c:v>4.1715857265E-4</c:v>
                </c:pt>
                <c:pt idx="594">
                  <c:v>4.1815859553819999E-4</c:v>
                </c:pt>
                <c:pt idx="595">
                  <c:v>4.1915861842639997E-4</c:v>
                </c:pt>
                <c:pt idx="596">
                  <c:v>4.201586413145E-4</c:v>
                </c:pt>
                <c:pt idx="597">
                  <c:v>4.2115866420269998E-4</c:v>
                </c:pt>
                <c:pt idx="598">
                  <c:v>4.2215868709090002E-4</c:v>
                </c:pt>
                <c:pt idx="599">
                  <c:v>4.2315870997910001E-4</c:v>
                </c:pt>
                <c:pt idx="600">
                  <c:v>4.241587328673E-4</c:v>
                </c:pt>
                <c:pt idx="601">
                  <c:v>4.2515875575549998E-4</c:v>
                </c:pt>
                <c:pt idx="602">
                  <c:v>4.261587786436E-4</c:v>
                </c:pt>
                <c:pt idx="603">
                  <c:v>4.2715880153179999E-4</c:v>
                </c:pt>
                <c:pt idx="604">
                  <c:v>4.2815882441999998E-4</c:v>
                </c:pt>
                <c:pt idx="605">
                  <c:v>4.2915884730820002E-4</c:v>
                </c:pt>
                <c:pt idx="606">
                  <c:v>4.301588701964E-4</c:v>
                </c:pt>
                <c:pt idx="607">
                  <c:v>4.3115889308459999E-4</c:v>
                </c:pt>
                <c:pt idx="608">
                  <c:v>4.3215891597279997E-4</c:v>
                </c:pt>
                <c:pt idx="609">
                  <c:v>4.331589388609E-4</c:v>
                </c:pt>
                <c:pt idx="610">
                  <c:v>4.3415896174909998E-4</c:v>
                </c:pt>
                <c:pt idx="611">
                  <c:v>4.3515898463730002E-4</c:v>
                </c:pt>
                <c:pt idx="612">
                  <c:v>4.3615900752550001E-4</c:v>
                </c:pt>
                <c:pt idx="613">
                  <c:v>4.3715903041369999E-4</c:v>
                </c:pt>
                <c:pt idx="614">
                  <c:v>4.3815905330189998E-4</c:v>
                </c:pt>
                <c:pt idx="615">
                  <c:v>4.3915907619E-4</c:v>
                </c:pt>
                <c:pt idx="616">
                  <c:v>4.4015909907819999E-4</c:v>
                </c:pt>
                <c:pt idx="617">
                  <c:v>4.4115912196639997E-4</c:v>
                </c:pt>
                <c:pt idx="618">
                  <c:v>4.4215914485460001E-4</c:v>
                </c:pt>
                <c:pt idx="619">
                  <c:v>4.431591677428E-4</c:v>
                </c:pt>
                <c:pt idx="620">
                  <c:v>4.4415919063099999E-4</c:v>
                </c:pt>
                <c:pt idx="621">
                  <c:v>4.4515921351910001E-4</c:v>
                </c:pt>
                <c:pt idx="622">
                  <c:v>4.4615923640729999E-4</c:v>
                </c:pt>
                <c:pt idx="623">
                  <c:v>4.4715925929549998E-4</c:v>
                </c:pt>
                <c:pt idx="624">
                  <c:v>4.4815928218370002E-4</c:v>
                </c:pt>
                <c:pt idx="625">
                  <c:v>4.4915930507190001E-4</c:v>
                </c:pt>
                <c:pt idx="626">
                  <c:v>4.5015932796009999E-4</c:v>
                </c:pt>
                <c:pt idx="627">
                  <c:v>4.5115935084820002E-4</c:v>
                </c:pt>
                <c:pt idx="628">
                  <c:v>4.521593737364E-4</c:v>
                </c:pt>
                <c:pt idx="629">
                  <c:v>4.5315939662459999E-4</c:v>
                </c:pt>
                <c:pt idx="630">
                  <c:v>4.5415941951279997E-4</c:v>
                </c:pt>
                <c:pt idx="631">
                  <c:v>4.5515944240100001E-4</c:v>
                </c:pt>
                <c:pt idx="632">
                  <c:v>4.561594652892E-4</c:v>
                </c:pt>
                <c:pt idx="633">
                  <c:v>4.5715948817730002E-4</c:v>
                </c:pt>
                <c:pt idx="634">
                  <c:v>4.5815951106550001E-4</c:v>
                </c:pt>
                <c:pt idx="635">
                  <c:v>4.5915953395369999E-4</c:v>
                </c:pt>
                <c:pt idx="636">
                  <c:v>4.6015955684189998E-4</c:v>
                </c:pt>
                <c:pt idx="637">
                  <c:v>4.6115957973010002E-4</c:v>
                </c:pt>
                <c:pt idx="638">
                  <c:v>4.6215960261830001E-4</c:v>
                </c:pt>
                <c:pt idx="639">
                  <c:v>4.6315962550639997E-4</c:v>
                </c:pt>
                <c:pt idx="640">
                  <c:v>4.6415964839460001E-4</c:v>
                </c:pt>
                <c:pt idx="641">
                  <c:v>4.651596712828E-4</c:v>
                </c:pt>
                <c:pt idx="642">
                  <c:v>4.6615969417099999E-4</c:v>
                </c:pt>
                <c:pt idx="643">
                  <c:v>4.6715971705920003E-4</c:v>
                </c:pt>
                <c:pt idx="644">
                  <c:v>4.6815973994740001E-4</c:v>
                </c:pt>
                <c:pt idx="645">
                  <c:v>4.6915976283549998E-4</c:v>
                </c:pt>
                <c:pt idx="646">
                  <c:v>4.7015978572370002E-4</c:v>
                </c:pt>
                <c:pt idx="647">
                  <c:v>4.7115980861190001E-4</c:v>
                </c:pt>
                <c:pt idx="648">
                  <c:v>4.7215983150009999E-4</c:v>
                </c:pt>
                <c:pt idx="649">
                  <c:v>4.7315985438829998E-4</c:v>
                </c:pt>
                <c:pt idx="650">
                  <c:v>4.7415987727650002E-4</c:v>
                </c:pt>
                <c:pt idx="651">
                  <c:v>4.7515990016459999E-4</c:v>
                </c:pt>
                <c:pt idx="652">
                  <c:v>4.7615992305280003E-4</c:v>
                </c:pt>
                <c:pt idx="653">
                  <c:v>4.7715994594100001E-4</c:v>
                </c:pt>
                <c:pt idx="654">
                  <c:v>4.781599688292E-4</c:v>
                </c:pt>
                <c:pt idx="655">
                  <c:v>4.7915999171739998E-4</c:v>
                </c:pt>
                <c:pt idx="656">
                  <c:v>4.8016001460560002E-4</c:v>
                </c:pt>
                <c:pt idx="657">
                  <c:v>4.8116003749369999E-4</c:v>
                </c:pt>
                <c:pt idx="658">
                  <c:v>4.8216006038189998E-4</c:v>
                </c:pt>
                <c:pt idx="659">
                  <c:v>4.8316008327010002E-4</c:v>
                </c:pt>
                <c:pt idx="660">
                  <c:v>4.841601061583E-4</c:v>
                </c:pt>
                <c:pt idx="661">
                  <c:v>4.8516012904649999E-4</c:v>
                </c:pt>
                <c:pt idx="662">
                  <c:v>4.8616015193469998E-4</c:v>
                </c:pt>
                <c:pt idx="663">
                  <c:v>4.871601748228E-4</c:v>
                </c:pt>
                <c:pt idx="664">
                  <c:v>4.8816019771099999E-4</c:v>
                </c:pt>
                <c:pt idx="665">
                  <c:v>4.8916022059920003E-4</c:v>
                </c:pt>
                <c:pt idx="666">
                  <c:v>4.9016024348739996E-4</c:v>
                </c:pt>
                <c:pt idx="667">
                  <c:v>4.911602663756E-4</c:v>
                </c:pt>
                <c:pt idx="668">
                  <c:v>4.9216028926380004E-4</c:v>
                </c:pt>
                <c:pt idx="669">
                  <c:v>4.9316031215199997E-4</c:v>
                </c:pt>
                <c:pt idx="670">
                  <c:v>4.9416033504010005E-4</c:v>
                </c:pt>
                <c:pt idx="671">
                  <c:v>4.9516035792829998E-4</c:v>
                </c:pt>
                <c:pt idx="672">
                  <c:v>4.9616038081650002E-4</c:v>
                </c:pt>
                <c:pt idx="673">
                  <c:v>4.9716040370469995E-4</c:v>
                </c:pt>
                <c:pt idx="674">
                  <c:v>4.9816042659289999E-4</c:v>
                </c:pt>
                <c:pt idx="675">
                  <c:v>4.9916044948110003E-4</c:v>
                </c:pt>
                <c:pt idx="676">
                  <c:v>5.001604723692E-4</c:v>
                </c:pt>
                <c:pt idx="677">
                  <c:v>5.0116049525740004E-4</c:v>
                </c:pt>
                <c:pt idx="678">
                  <c:v>5.0216051814559997E-4</c:v>
                </c:pt>
                <c:pt idx="679">
                  <c:v>5.0316054103380001E-4</c:v>
                </c:pt>
                <c:pt idx="680">
                  <c:v>5.0416056392200005E-4</c:v>
                </c:pt>
                <c:pt idx="681">
                  <c:v>5.0516058681019998E-4</c:v>
                </c:pt>
                <c:pt idx="682">
                  <c:v>5.0616060969829995E-4</c:v>
                </c:pt>
                <c:pt idx="683">
                  <c:v>5.0716063258649999E-4</c:v>
                </c:pt>
                <c:pt idx="684">
                  <c:v>5.0816065547470003E-4</c:v>
                </c:pt>
                <c:pt idx="685">
                  <c:v>5.0916067836289996E-4</c:v>
                </c:pt>
                <c:pt idx="686">
                  <c:v>5.101607012511E-4</c:v>
                </c:pt>
                <c:pt idx="687">
                  <c:v>5.1116072413930004E-4</c:v>
                </c:pt>
                <c:pt idx="688">
                  <c:v>5.1216074702740001E-4</c:v>
                </c:pt>
                <c:pt idx="689">
                  <c:v>5.1316076991560005E-4</c:v>
                </c:pt>
                <c:pt idx="690">
                  <c:v>5.1416079280379998E-4</c:v>
                </c:pt>
                <c:pt idx="691">
                  <c:v>5.1516081569200002E-4</c:v>
                </c:pt>
                <c:pt idx="692">
                  <c:v>5.1616083858019995E-4</c:v>
                </c:pt>
                <c:pt idx="693">
                  <c:v>5.1716086146839999E-4</c:v>
                </c:pt>
                <c:pt idx="694">
                  <c:v>5.1816088435649996E-4</c:v>
                </c:pt>
                <c:pt idx="695">
                  <c:v>5.191609072447E-4</c:v>
                </c:pt>
                <c:pt idx="696">
                  <c:v>5.2016093013290004E-4</c:v>
                </c:pt>
                <c:pt idx="697">
                  <c:v>5.2116095302109997E-4</c:v>
                </c:pt>
                <c:pt idx="698">
                  <c:v>5.2216097590930001E-4</c:v>
                </c:pt>
                <c:pt idx="699">
                  <c:v>5.2316099879749995E-4</c:v>
                </c:pt>
                <c:pt idx="700">
                  <c:v>5.2416102168560002E-4</c:v>
                </c:pt>
                <c:pt idx="701">
                  <c:v>5.2516104457379996E-4</c:v>
                </c:pt>
                <c:pt idx="702">
                  <c:v>5.26161067462E-4</c:v>
                </c:pt>
                <c:pt idx="703">
                  <c:v>5.2716109035020004E-4</c:v>
                </c:pt>
                <c:pt idx="704">
                  <c:v>5.2816111323839997E-4</c:v>
                </c:pt>
                <c:pt idx="705">
                  <c:v>5.2916113612660001E-4</c:v>
                </c:pt>
                <c:pt idx="706">
                  <c:v>5.3016115901469998E-4</c:v>
                </c:pt>
                <c:pt idx="707">
                  <c:v>5.3116118190290002E-4</c:v>
                </c:pt>
                <c:pt idx="708">
                  <c:v>5.3216120479109995E-4</c:v>
                </c:pt>
                <c:pt idx="709">
                  <c:v>5.3316122767929999E-4</c:v>
                </c:pt>
                <c:pt idx="710">
                  <c:v>5.3416125056750003E-4</c:v>
                </c:pt>
                <c:pt idx="711">
                  <c:v>5.3516127345569996E-4</c:v>
                </c:pt>
                <c:pt idx="712">
                  <c:v>5.3616129634380004E-4</c:v>
                </c:pt>
                <c:pt idx="713">
                  <c:v>5.3716131923199997E-4</c:v>
                </c:pt>
                <c:pt idx="714">
                  <c:v>5.3816134212020001E-4</c:v>
                </c:pt>
                <c:pt idx="715">
                  <c:v>5.3916136500840005E-4</c:v>
                </c:pt>
                <c:pt idx="716">
                  <c:v>5.4016138789659998E-4</c:v>
                </c:pt>
                <c:pt idx="717">
                  <c:v>5.4116141078480002E-4</c:v>
                </c:pt>
                <c:pt idx="718">
                  <c:v>5.4216143367289999E-4</c:v>
                </c:pt>
                <c:pt idx="719">
                  <c:v>5.4316145656110003E-4</c:v>
                </c:pt>
                <c:pt idx="720">
                  <c:v>5.4416147944929996E-4</c:v>
                </c:pt>
                <c:pt idx="721">
                  <c:v>5.451615023375E-4</c:v>
                </c:pt>
                <c:pt idx="722">
                  <c:v>5.4616152522570004E-4</c:v>
                </c:pt>
                <c:pt idx="723">
                  <c:v>5.4716154811389997E-4</c:v>
                </c:pt>
                <c:pt idx="724">
                  <c:v>5.4816157100200005E-4</c:v>
                </c:pt>
                <c:pt idx="725">
                  <c:v>5.4916159389019998E-4</c:v>
                </c:pt>
                <c:pt idx="726">
                  <c:v>5.5016161677840002E-4</c:v>
                </c:pt>
                <c:pt idx="727">
                  <c:v>5.5116163966659995E-4</c:v>
                </c:pt>
                <c:pt idx="728">
                  <c:v>5.5216166255479999E-4</c:v>
                </c:pt>
                <c:pt idx="729">
                  <c:v>5.5316168544300003E-4</c:v>
                </c:pt>
                <c:pt idx="730">
                  <c:v>5.541617083311E-4</c:v>
                </c:pt>
                <c:pt idx="731">
                  <c:v>5.5516173121930004E-4</c:v>
                </c:pt>
                <c:pt idx="732">
                  <c:v>5.5616175410749997E-4</c:v>
                </c:pt>
                <c:pt idx="733">
                  <c:v>5.5716177699570001E-4</c:v>
                </c:pt>
                <c:pt idx="734">
                  <c:v>5.5816179988390005E-4</c:v>
                </c:pt>
                <c:pt idx="735">
                  <c:v>5.5916182277209998E-4</c:v>
                </c:pt>
                <c:pt idx="736">
                  <c:v>5.6016184566019995E-4</c:v>
                </c:pt>
                <c:pt idx="737">
                  <c:v>5.6116186854839999E-4</c:v>
                </c:pt>
                <c:pt idx="738">
                  <c:v>5.6216189143660003E-4</c:v>
                </c:pt>
                <c:pt idx="739">
                  <c:v>5.6316191432479997E-4</c:v>
                </c:pt>
                <c:pt idx="740">
                  <c:v>5.6416193721300001E-4</c:v>
                </c:pt>
                <c:pt idx="741">
                  <c:v>5.6516196010120005E-4</c:v>
                </c:pt>
                <c:pt idx="742">
                  <c:v>5.6616198298939998E-4</c:v>
                </c:pt>
                <c:pt idx="743">
                  <c:v>5.6716200587750005E-4</c:v>
                </c:pt>
                <c:pt idx="744">
                  <c:v>5.6816202876569999E-4</c:v>
                </c:pt>
                <c:pt idx="745">
                  <c:v>5.6916205165390003E-4</c:v>
                </c:pt>
                <c:pt idx="746">
                  <c:v>5.7016207454209996E-4</c:v>
                </c:pt>
                <c:pt idx="747">
                  <c:v>5.711620974303E-4</c:v>
                </c:pt>
                <c:pt idx="748">
                  <c:v>5.7216212031850004E-4</c:v>
                </c:pt>
                <c:pt idx="749">
                  <c:v>5.7316214320660001E-4</c:v>
                </c:pt>
                <c:pt idx="750">
                  <c:v>5.7416216609480005E-4</c:v>
                </c:pt>
                <c:pt idx="751">
                  <c:v>5.7516218898299998E-4</c:v>
                </c:pt>
                <c:pt idx="752">
                  <c:v>5.7616221187120002E-4</c:v>
                </c:pt>
                <c:pt idx="753">
                  <c:v>5.7716223475939995E-4</c:v>
                </c:pt>
                <c:pt idx="754">
                  <c:v>5.7816225764759999E-4</c:v>
                </c:pt>
                <c:pt idx="755">
                  <c:v>5.7916228053569996E-4</c:v>
                </c:pt>
                <c:pt idx="756">
                  <c:v>5.801623034239E-4</c:v>
                </c:pt>
                <c:pt idx="757">
                  <c:v>5.8116232631210004E-4</c:v>
                </c:pt>
                <c:pt idx="758">
                  <c:v>5.8216234920029997E-4</c:v>
                </c:pt>
                <c:pt idx="759">
                  <c:v>5.8316237208850001E-4</c:v>
                </c:pt>
                <c:pt idx="760">
                  <c:v>5.8416239497670005E-4</c:v>
                </c:pt>
                <c:pt idx="761">
                  <c:v>5.8516241786480002E-4</c:v>
                </c:pt>
                <c:pt idx="762">
                  <c:v>5.8616244075299995E-4</c:v>
                </c:pt>
                <c:pt idx="763">
                  <c:v>5.8716246364119999E-4</c:v>
                </c:pt>
                <c:pt idx="764">
                  <c:v>5.8816248652940003E-4</c:v>
                </c:pt>
                <c:pt idx="765">
                  <c:v>5.8916250941759996E-4</c:v>
                </c:pt>
                <c:pt idx="766">
                  <c:v>5.901625323058E-4</c:v>
                </c:pt>
                <c:pt idx="767">
                  <c:v>5.9116255519389997E-4</c:v>
                </c:pt>
                <c:pt idx="768">
                  <c:v>5.9216257808210001E-4</c:v>
                </c:pt>
                <c:pt idx="769">
                  <c:v>5.9316260097030005E-4</c:v>
                </c:pt>
                <c:pt idx="770">
                  <c:v>5.9416262385849998E-4</c:v>
                </c:pt>
                <c:pt idx="771">
                  <c:v>5.9516264674670002E-4</c:v>
                </c:pt>
                <c:pt idx="772">
                  <c:v>5.9616266963489995E-4</c:v>
                </c:pt>
                <c:pt idx="773">
                  <c:v>5.9716269252300003E-4</c:v>
                </c:pt>
                <c:pt idx="774">
                  <c:v>5.9816271541119996E-4</c:v>
                </c:pt>
                <c:pt idx="775">
                  <c:v>5.991627382994E-4</c:v>
                </c:pt>
                <c:pt idx="776">
                  <c:v>6.0016276118760004E-4</c:v>
                </c:pt>
                <c:pt idx="777">
                  <c:v>6.0116278407579998E-4</c:v>
                </c:pt>
                <c:pt idx="778">
                  <c:v>6.0216280696400002E-4</c:v>
                </c:pt>
                <c:pt idx="779">
                  <c:v>6.0316282985209998E-4</c:v>
                </c:pt>
                <c:pt idx="780">
                  <c:v>6.0416285274030002E-4</c:v>
                </c:pt>
                <c:pt idx="781">
                  <c:v>6.0516287562849996E-4</c:v>
                </c:pt>
                <c:pt idx="782">
                  <c:v>6.061628985167E-4</c:v>
                </c:pt>
                <c:pt idx="783">
                  <c:v>6.0716292140490004E-4</c:v>
                </c:pt>
                <c:pt idx="784">
                  <c:v>6.0816294429309997E-4</c:v>
                </c:pt>
                <c:pt idx="785">
                  <c:v>6.0916296718120004E-4</c:v>
                </c:pt>
                <c:pt idx="786">
                  <c:v>6.1016299006939998E-4</c:v>
                </c:pt>
                <c:pt idx="787">
                  <c:v>6.1116301295760002E-4</c:v>
                </c:pt>
                <c:pt idx="788">
                  <c:v>6.1216303584579995E-4</c:v>
                </c:pt>
                <c:pt idx="789">
                  <c:v>6.1316305873399999E-4</c:v>
                </c:pt>
                <c:pt idx="790">
                  <c:v>6.1416308162220003E-4</c:v>
                </c:pt>
                <c:pt idx="791">
                  <c:v>6.151631045103E-4</c:v>
                </c:pt>
                <c:pt idx="792">
                  <c:v>6.1616312739850004E-4</c:v>
                </c:pt>
                <c:pt idx="793">
                  <c:v>6.1716315028669997E-4</c:v>
                </c:pt>
                <c:pt idx="794">
                  <c:v>6.1816317317490001E-4</c:v>
                </c:pt>
                <c:pt idx="795">
                  <c:v>6.1916319606310005E-4</c:v>
                </c:pt>
                <c:pt idx="796">
                  <c:v>6.2016321895129998E-4</c:v>
                </c:pt>
                <c:pt idx="797">
                  <c:v>6.2116324183939995E-4</c:v>
                </c:pt>
                <c:pt idx="798">
                  <c:v>6.2216326472759999E-4</c:v>
                </c:pt>
                <c:pt idx="799">
                  <c:v>6.2316328761580003E-4</c:v>
                </c:pt>
                <c:pt idx="800">
                  <c:v>6.2416331050399996E-4</c:v>
                </c:pt>
                <c:pt idx="801">
                  <c:v>6.251633333922E-4</c:v>
                </c:pt>
                <c:pt idx="802">
                  <c:v>6.2616335628040004E-4</c:v>
                </c:pt>
                <c:pt idx="803">
                  <c:v>6.2716337916850001E-4</c:v>
                </c:pt>
                <c:pt idx="804">
                  <c:v>6.2816340205670005E-4</c:v>
                </c:pt>
                <c:pt idx="805">
                  <c:v>6.2916342494489998E-4</c:v>
                </c:pt>
                <c:pt idx="806">
                  <c:v>6.3016344783310002E-4</c:v>
                </c:pt>
                <c:pt idx="807">
                  <c:v>6.3116347072129995E-4</c:v>
                </c:pt>
                <c:pt idx="808">
                  <c:v>6.3216349360949999E-4</c:v>
                </c:pt>
                <c:pt idx="809">
                  <c:v>6.3316351649759996E-4</c:v>
                </c:pt>
                <c:pt idx="810">
                  <c:v>6.341635393858E-4</c:v>
                </c:pt>
                <c:pt idx="811">
                  <c:v>6.3516356227400004E-4</c:v>
                </c:pt>
                <c:pt idx="812">
                  <c:v>6.3616358516219997E-4</c:v>
                </c:pt>
                <c:pt idx="813">
                  <c:v>6.3716360805040001E-4</c:v>
                </c:pt>
                <c:pt idx="814">
                  <c:v>6.3816363093860005E-4</c:v>
                </c:pt>
                <c:pt idx="815">
                  <c:v>6.3916365382679999E-4</c:v>
                </c:pt>
                <c:pt idx="816">
                  <c:v>6.4016367671489995E-4</c:v>
                </c:pt>
                <c:pt idx="817">
                  <c:v>6.4116369960309999E-4</c:v>
                </c:pt>
                <c:pt idx="818">
                  <c:v>6.4216372249130003E-4</c:v>
                </c:pt>
                <c:pt idx="819">
                  <c:v>6.4316374537949997E-4</c:v>
                </c:pt>
                <c:pt idx="820">
                  <c:v>6.4416376826770001E-4</c:v>
                </c:pt>
                <c:pt idx="821">
                  <c:v>6.4516379115590005E-4</c:v>
                </c:pt>
                <c:pt idx="822">
                  <c:v>6.4616381404400001E-4</c:v>
                </c:pt>
                <c:pt idx="823">
                  <c:v>6.4716383693219995E-4</c:v>
                </c:pt>
                <c:pt idx="824">
                  <c:v>6.4816385982039999E-4</c:v>
                </c:pt>
                <c:pt idx="825">
                  <c:v>6.4916388270860003E-4</c:v>
                </c:pt>
                <c:pt idx="826">
                  <c:v>6.5016390559679996E-4</c:v>
                </c:pt>
                <c:pt idx="827">
                  <c:v>6.51163928485E-4</c:v>
                </c:pt>
                <c:pt idx="828">
                  <c:v>6.5216395137309997E-4</c:v>
                </c:pt>
                <c:pt idx="829">
                  <c:v>6.5316397426130001E-4</c:v>
                </c:pt>
                <c:pt idx="830">
                  <c:v>6.5416399714950005E-4</c:v>
                </c:pt>
                <c:pt idx="831">
                  <c:v>6.5516402003769998E-4</c:v>
                </c:pt>
                <c:pt idx="832">
                  <c:v>6.5616404292590002E-4</c:v>
                </c:pt>
                <c:pt idx="833">
                  <c:v>6.5716406581409995E-4</c:v>
                </c:pt>
                <c:pt idx="834">
                  <c:v>6.5816408870220003E-4</c:v>
                </c:pt>
                <c:pt idx="835">
                  <c:v>6.5916411159039996E-4</c:v>
                </c:pt>
                <c:pt idx="836">
                  <c:v>6.601641344786E-4</c:v>
                </c:pt>
                <c:pt idx="837">
                  <c:v>6.6116415736680004E-4</c:v>
                </c:pt>
                <c:pt idx="838">
                  <c:v>6.6216418025499997E-4</c:v>
                </c:pt>
                <c:pt idx="839">
                  <c:v>6.6316420314320001E-4</c:v>
                </c:pt>
                <c:pt idx="840">
                  <c:v>6.6416422603129998E-4</c:v>
                </c:pt>
                <c:pt idx="841">
                  <c:v>6.6516424891950002E-4</c:v>
                </c:pt>
                <c:pt idx="842">
                  <c:v>6.6616427180769995E-4</c:v>
                </c:pt>
                <c:pt idx="843">
                  <c:v>6.6716429469589999E-4</c:v>
                </c:pt>
                <c:pt idx="844">
                  <c:v>6.6816431758410003E-4</c:v>
                </c:pt>
                <c:pt idx="845">
                  <c:v>6.6916434047229996E-4</c:v>
                </c:pt>
                <c:pt idx="846">
                  <c:v>6.7016436336040004E-4</c:v>
                </c:pt>
                <c:pt idx="847">
                  <c:v>6.7116438624859997E-4</c:v>
                </c:pt>
                <c:pt idx="848">
                  <c:v>6.7216440913680001E-4</c:v>
                </c:pt>
                <c:pt idx="849">
                  <c:v>6.7316443202500005E-4</c:v>
                </c:pt>
                <c:pt idx="850">
                  <c:v>6.7416445491319998E-4</c:v>
                </c:pt>
                <c:pt idx="851">
                  <c:v>6.7516447780140002E-4</c:v>
                </c:pt>
                <c:pt idx="852">
                  <c:v>6.7616450068949999E-4</c:v>
                </c:pt>
                <c:pt idx="853">
                  <c:v>6.7716452357770003E-4</c:v>
                </c:pt>
                <c:pt idx="854">
                  <c:v>6.7816454646589996E-4</c:v>
                </c:pt>
                <c:pt idx="855">
                  <c:v>6.791645693541E-4</c:v>
                </c:pt>
                <c:pt idx="856">
                  <c:v>6.8016459224230004E-4</c:v>
                </c:pt>
                <c:pt idx="857">
                  <c:v>6.8116461513049998E-4</c:v>
                </c:pt>
                <c:pt idx="858">
                  <c:v>6.8216463801860005E-4</c:v>
                </c:pt>
                <c:pt idx="859">
                  <c:v>6.8316466090679998E-4</c:v>
                </c:pt>
                <c:pt idx="860">
                  <c:v>6.8416468379500002E-4</c:v>
                </c:pt>
                <c:pt idx="861">
                  <c:v>6.8516470668319996E-4</c:v>
                </c:pt>
                <c:pt idx="862">
                  <c:v>6.861647295714E-4</c:v>
                </c:pt>
                <c:pt idx="863">
                  <c:v>6.8716475245960004E-4</c:v>
                </c:pt>
                <c:pt idx="864">
                  <c:v>6.881647753477E-4</c:v>
                </c:pt>
                <c:pt idx="865">
                  <c:v>6.8916479823590004E-4</c:v>
                </c:pt>
                <c:pt idx="866">
                  <c:v>6.9016482112409998E-4</c:v>
                </c:pt>
                <c:pt idx="867">
                  <c:v>6.9116484401230002E-4</c:v>
                </c:pt>
                <c:pt idx="868">
                  <c:v>6.9216486690049995E-4</c:v>
                </c:pt>
                <c:pt idx="869">
                  <c:v>6.9316488978869999E-4</c:v>
                </c:pt>
                <c:pt idx="870">
                  <c:v>6.9416491267679996E-4</c:v>
                </c:pt>
                <c:pt idx="871">
                  <c:v>6.95164935565E-4</c:v>
                </c:pt>
                <c:pt idx="872">
                  <c:v>6.9616495845320004E-4</c:v>
                </c:pt>
                <c:pt idx="873">
                  <c:v>6.9716498134139997E-4</c:v>
                </c:pt>
                <c:pt idx="874">
                  <c:v>6.9816500422960001E-4</c:v>
                </c:pt>
                <c:pt idx="875">
                  <c:v>6.9916502711780005E-4</c:v>
                </c:pt>
                <c:pt idx="876">
                  <c:v>7.0016505000590002E-4</c:v>
                </c:pt>
                <c:pt idx="877">
                  <c:v>7.0116507289409995E-4</c:v>
                </c:pt>
                <c:pt idx="878">
                  <c:v>7.0216509578229999E-4</c:v>
                </c:pt>
                <c:pt idx="879">
                  <c:v>7.0316511867050003E-4</c:v>
                </c:pt>
                <c:pt idx="880">
                  <c:v>7.0416514155869996E-4</c:v>
                </c:pt>
                <c:pt idx="881">
                  <c:v>7.051651644469E-4</c:v>
                </c:pt>
                <c:pt idx="882">
                  <c:v>7.0616518733499997E-4</c:v>
                </c:pt>
                <c:pt idx="883">
                  <c:v>7.0716521022320001E-4</c:v>
                </c:pt>
                <c:pt idx="884">
                  <c:v>7.0816523311140005E-4</c:v>
                </c:pt>
                <c:pt idx="885">
                  <c:v>7.0916525599959998E-4</c:v>
                </c:pt>
                <c:pt idx="886">
                  <c:v>7.1016527888780002E-4</c:v>
                </c:pt>
                <c:pt idx="887">
                  <c:v>7.1116530177599995E-4</c:v>
                </c:pt>
                <c:pt idx="888">
                  <c:v>7.1216532466419999E-4</c:v>
                </c:pt>
                <c:pt idx="889">
                  <c:v>7.1316534755229996E-4</c:v>
                </c:pt>
                <c:pt idx="890">
                  <c:v>7.141653704405E-4</c:v>
                </c:pt>
                <c:pt idx="891">
                  <c:v>7.1516539332870004E-4</c:v>
                </c:pt>
                <c:pt idx="892">
                  <c:v>7.1616541621689997E-4</c:v>
                </c:pt>
                <c:pt idx="893">
                  <c:v>7.1716543910510001E-4</c:v>
                </c:pt>
                <c:pt idx="894">
                  <c:v>7.1816546199330005E-4</c:v>
                </c:pt>
                <c:pt idx="895">
                  <c:v>7.1916548488140002E-4</c:v>
                </c:pt>
                <c:pt idx="896">
                  <c:v>7.2016550776959995E-4</c:v>
                </c:pt>
                <c:pt idx="897">
                  <c:v>7.2116553065779999E-4</c:v>
                </c:pt>
                <c:pt idx="898">
                  <c:v>7.2216555354600003E-4</c:v>
                </c:pt>
                <c:pt idx="899">
                  <c:v>7.2316557643419997E-4</c:v>
                </c:pt>
                <c:pt idx="900">
                  <c:v>7.2416559932240001E-4</c:v>
                </c:pt>
                <c:pt idx="901">
                  <c:v>7.2516562221049997E-4</c:v>
                </c:pt>
                <c:pt idx="902">
                  <c:v>7.2616564509870001E-4</c:v>
                </c:pt>
                <c:pt idx="903">
                  <c:v>7.2716566798689995E-4</c:v>
                </c:pt>
                <c:pt idx="904">
                  <c:v>7.2816569087509999E-4</c:v>
                </c:pt>
                <c:pt idx="905">
                  <c:v>7.2916571376330003E-4</c:v>
                </c:pt>
                <c:pt idx="906">
                  <c:v>7.3016573665149996E-4</c:v>
                </c:pt>
                <c:pt idx="907">
                  <c:v>7.3116575953960003E-4</c:v>
                </c:pt>
                <c:pt idx="908">
                  <c:v>7.3216578242779997E-4</c:v>
                </c:pt>
                <c:pt idx="909">
                  <c:v>7.3316580531600001E-4</c:v>
                </c:pt>
                <c:pt idx="910">
                  <c:v>7.3416582820420005E-4</c:v>
                </c:pt>
                <c:pt idx="911">
                  <c:v>7.3516585109239998E-4</c:v>
                </c:pt>
                <c:pt idx="912">
                  <c:v>7.3616587398060002E-4</c:v>
                </c:pt>
                <c:pt idx="913">
                  <c:v>7.3716589686869999E-4</c:v>
                </c:pt>
                <c:pt idx="914">
                  <c:v>7.3816591975690003E-4</c:v>
                </c:pt>
                <c:pt idx="915">
                  <c:v>7.3916594264509996E-4</c:v>
                </c:pt>
                <c:pt idx="916">
                  <c:v>7.401659655333E-4</c:v>
                </c:pt>
                <c:pt idx="917">
                  <c:v>7.4116598842150004E-4</c:v>
                </c:pt>
                <c:pt idx="918">
                  <c:v>7.4216601130969997E-4</c:v>
                </c:pt>
                <c:pt idx="919">
                  <c:v>7.4316603419780005E-4</c:v>
                </c:pt>
                <c:pt idx="920">
                  <c:v>7.4416605708599998E-4</c:v>
                </c:pt>
                <c:pt idx="921">
                  <c:v>7.4516607997420002E-4</c:v>
                </c:pt>
                <c:pt idx="922">
                  <c:v>7.4616610286239995E-4</c:v>
                </c:pt>
                <c:pt idx="923">
                  <c:v>7.4716612575059999E-4</c:v>
                </c:pt>
                <c:pt idx="924">
                  <c:v>7.4816614863880003E-4</c:v>
                </c:pt>
                <c:pt idx="925">
                  <c:v>7.491661715269E-4</c:v>
                </c:pt>
                <c:pt idx="926">
                  <c:v>7.5016619441510004E-4</c:v>
                </c:pt>
                <c:pt idx="927">
                  <c:v>7.5116621730329997E-4</c:v>
                </c:pt>
                <c:pt idx="928">
                  <c:v>7.5216624019150001E-4</c:v>
                </c:pt>
                <c:pt idx="929">
                  <c:v>7.5316626307970005E-4</c:v>
                </c:pt>
                <c:pt idx="930">
                  <c:v>7.5416628596789998E-4</c:v>
                </c:pt>
                <c:pt idx="931">
                  <c:v>7.5516630885599995E-4</c:v>
                </c:pt>
                <c:pt idx="932">
                  <c:v>7.5616633174419999E-4</c:v>
                </c:pt>
                <c:pt idx="933">
                  <c:v>7.5716635463240003E-4</c:v>
                </c:pt>
                <c:pt idx="934">
                  <c:v>7.5816637752059996E-4</c:v>
                </c:pt>
                <c:pt idx="935">
                  <c:v>7.591664004088E-4</c:v>
                </c:pt>
                <c:pt idx="936">
                  <c:v>7.6016642329700004E-4</c:v>
                </c:pt>
                <c:pt idx="937">
                  <c:v>7.6116644618510001E-4</c:v>
                </c:pt>
                <c:pt idx="938">
                  <c:v>7.6216646907330005E-4</c:v>
                </c:pt>
                <c:pt idx="939">
                  <c:v>7.6316649196149998E-4</c:v>
                </c:pt>
                <c:pt idx="940">
                  <c:v>7.6416651484970002E-4</c:v>
                </c:pt>
                <c:pt idx="941">
                  <c:v>7.6516653773789996E-4</c:v>
                </c:pt>
                <c:pt idx="942">
                  <c:v>7.661665606261E-4</c:v>
                </c:pt>
                <c:pt idx="943">
                  <c:v>7.6716658351419996E-4</c:v>
                </c:pt>
                <c:pt idx="944">
                  <c:v>7.681666064024E-4</c:v>
                </c:pt>
                <c:pt idx="945">
                  <c:v>7.6916662929060005E-4</c:v>
                </c:pt>
                <c:pt idx="946">
                  <c:v>7.7016665217879998E-4</c:v>
                </c:pt>
                <c:pt idx="947">
                  <c:v>7.7116667506700002E-4</c:v>
                </c:pt>
                <c:pt idx="948">
                  <c:v>7.7216669795519995E-4</c:v>
                </c:pt>
                <c:pt idx="949">
                  <c:v>7.7316672084330003E-4</c:v>
                </c:pt>
                <c:pt idx="950">
                  <c:v>7.7416674373149996E-4</c:v>
                </c:pt>
                <c:pt idx="951">
                  <c:v>7.751667666197E-4</c:v>
                </c:pt>
                <c:pt idx="952">
                  <c:v>7.7616678950790004E-4</c:v>
                </c:pt>
                <c:pt idx="953">
                  <c:v>7.7716681239609997E-4</c:v>
                </c:pt>
                <c:pt idx="954">
                  <c:v>7.7816683528430001E-4</c:v>
                </c:pt>
                <c:pt idx="955">
                  <c:v>7.7916685817239998E-4</c:v>
                </c:pt>
                <c:pt idx="956">
                  <c:v>7.8016688106060002E-4</c:v>
                </c:pt>
                <c:pt idx="957">
                  <c:v>7.8116690394879995E-4</c:v>
                </c:pt>
                <c:pt idx="958">
                  <c:v>7.8216692683699999E-4</c:v>
                </c:pt>
                <c:pt idx="959">
                  <c:v>7.8316694972520003E-4</c:v>
                </c:pt>
                <c:pt idx="960">
                  <c:v>7.8416697261339996E-4</c:v>
                </c:pt>
                <c:pt idx="961">
                  <c:v>7.851669955016E-4</c:v>
                </c:pt>
                <c:pt idx="962">
                  <c:v>7.8616701838969997E-4</c:v>
                </c:pt>
                <c:pt idx="963">
                  <c:v>7.8716704127790001E-4</c:v>
                </c:pt>
                <c:pt idx="964">
                  <c:v>7.8816706416610005E-4</c:v>
                </c:pt>
                <c:pt idx="965">
                  <c:v>7.8916708705429998E-4</c:v>
                </c:pt>
                <c:pt idx="966">
                  <c:v>7.9016710994250002E-4</c:v>
                </c:pt>
                <c:pt idx="967">
                  <c:v>7.9116713283069995E-4</c:v>
                </c:pt>
                <c:pt idx="968">
                  <c:v>7.9216715571880003E-4</c:v>
                </c:pt>
                <c:pt idx="969">
                  <c:v>7.9316717860699996E-4</c:v>
                </c:pt>
                <c:pt idx="970">
                  <c:v>7.941672014952E-4</c:v>
                </c:pt>
                <c:pt idx="971">
                  <c:v>7.9516722438340004E-4</c:v>
                </c:pt>
                <c:pt idx="972">
                  <c:v>7.9616724727159997E-4</c:v>
                </c:pt>
                <c:pt idx="973">
                  <c:v>7.9716727015980001E-4</c:v>
                </c:pt>
                <c:pt idx="974">
                  <c:v>7.9816729304789998E-4</c:v>
                </c:pt>
                <c:pt idx="975">
                  <c:v>7.9916731593610002E-4</c:v>
                </c:pt>
                <c:pt idx="976">
                  <c:v>8.0016733882429995E-4</c:v>
                </c:pt>
                <c:pt idx="977">
                  <c:v>8.0116736171249999E-4</c:v>
                </c:pt>
                <c:pt idx="978">
                  <c:v>8.0216738460070003E-4</c:v>
                </c:pt>
                <c:pt idx="979">
                  <c:v>8.0316740748889997E-4</c:v>
                </c:pt>
                <c:pt idx="980">
                  <c:v>8.0416743037700004E-4</c:v>
                </c:pt>
                <c:pt idx="981">
                  <c:v>8.0516745326519997E-4</c:v>
                </c:pt>
                <c:pt idx="982">
                  <c:v>8.0616747615340001E-4</c:v>
                </c:pt>
                <c:pt idx="983">
                  <c:v>8.0716749904159995E-4</c:v>
                </c:pt>
                <c:pt idx="984">
                  <c:v>8.0816752192979999E-4</c:v>
                </c:pt>
                <c:pt idx="985">
                  <c:v>8.0916754481800003E-4</c:v>
                </c:pt>
                <c:pt idx="986">
                  <c:v>8.101675677061E-4</c:v>
                </c:pt>
                <c:pt idx="987">
                  <c:v>8.1116759059430004E-4</c:v>
                </c:pt>
                <c:pt idx="988">
                  <c:v>8.1216761348249997E-4</c:v>
                </c:pt>
                <c:pt idx="989">
                  <c:v>8.1316763637070001E-4</c:v>
                </c:pt>
                <c:pt idx="990">
                  <c:v>8.1416765925890005E-4</c:v>
                </c:pt>
                <c:pt idx="991">
                  <c:v>8.1516768214709998E-4</c:v>
                </c:pt>
                <c:pt idx="992">
                  <c:v>8.1616770503519995E-4</c:v>
                </c:pt>
                <c:pt idx="993">
                  <c:v>8.1716772792339999E-4</c:v>
                </c:pt>
                <c:pt idx="994">
                  <c:v>8.1816775081160003E-4</c:v>
                </c:pt>
                <c:pt idx="995">
                  <c:v>8.1916777369979996E-4</c:v>
                </c:pt>
                <c:pt idx="996">
                  <c:v>8.20167796588E-4</c:v>
                </c:pt>
                <c:pt idx="997">
                  <c:v>8.2116781947620004E-4</c:v>
                </c:pt>
                <c:pt idx="998">
                  <c:v>8.2216784236430001E-4</c:v>
                </c:pt>
                <c:pt idx="999">
                  <c:v>8.2316786525250005E-4</c:v>
                </c:pt>
                <c:pt idx="1000">
                  <c:v>8.2416788814069998E-4</c:v>
                </c:pt>
                <c:pt idx="1001">
                  <c:v>8.2516791102890002E-4</c:v>
                </c:pt>
                <c:pt idx="1002">
                  <c:v>8.2616793391709995E-4</c:v>
                </c:pt>
                <c:pt idx="1003">
                  <c:v>8.2716795680529999E-4</c:v>
                </c:pt>
                <c:pt idx="1004">
                  <c:v>8.2816797969339996E-4</c:v>
                </c:pt>
                <c:pt idx="1005">
                  <c:v>8.291680025816E-4</c:v>
                </c:pt>
                <c:pt idx="1006">
                  <c:v>8.3000000000599998E-4</c:v>
                </c:pt>
                <c:pt idx="1007">
                  <c:v>8.3001750290989998E-4</c:v>
                </c:pt>
                <c:pt idx="1008">
                  <c:v>8.3005250871780005E-4</c:v>
                </c:pt>
                <c:pt idx="1009">
                  <c:v>8.3008976758129995E-4</c:v>
                </c:pt>
                <c:pt idx="1010">
                  <c:v>8.3012600124479999E-4</c:v>
                </c:pt>
                <c:pt idx="1011">
                  <c:v>8.3017036498190004E-4</c:v>
                </c:pt>
                <c:pt idx="1012">
                  <c:v>8.302096921266E-4</c:v>
                </c:pt>
                <c:pt idx="1013">
                  <c:v>8.3024839938290003E-4</c:v>
                </c:pt>
                <c:pt idx="1014">
                  <c:v>8.3027330816389997E-4</c:v>
                </c:pt>
                <c:pt idx="1015">
                  <c:v>8.3030664504170001E-4</c:v>
                </c:pt>
                <c:pt idx="1016">
                  <c:v>8.3032401681549996E-4</c:v>
                </c:pt>
                <c:pt idx="1017">
                  <c:v>8.3033040643339996E-4</c:v>
                </c:pt>
                <c:pt idx="1018">
                  <c:v>8.303370061577E-4</c:v>
                </c:pt>
                <c:pt idx="1019">
                  <c:v>8.3034660995609999E-4</c:v>
                </c:pt>
                <c:pt idx="1020">
                  <c:v>8.3036581755279999E-4</c:v>
                </c:pt>
                <c:pt idx="1021">
                  <c:v>8.3037555695179995E-4</c:v>
                </c:pt>
                <c:pt idx="1022">
                  <c:v>8.3038471818570002E-4</c:v>
                </c:pt>
                <c:pt idx="1023">
                  <c:v>8.3039004907610003E-4</c:v>
                </c:pt>
                <c:pt idx="1024">
                  <c:v>8.3040071085700002E-4</c:v>
                </c:pt>
                <c:pt idx="1025">
                  <c:v>8.3041522458800004E-4</c:v>
                </c:pt>
                <c:pt idx="1026">
                  <c:v>8.3042712614540002E-4</c:v>
                </c:pt>
                <c:pt idx="1027">
                  <c:v>8.3043798164129999E-4</c:v>
                </c:pt>
                <c:pt idx="1028">
                  <c:v>8.30456199801E-4</c:v>
                </c:pt>
                <c:pt idx="1029">
                  <c:v>8.3049263612040001E-4</c:v>
                </c:pt>
                <c:pt idx="1030">
                  <c:v>8.3055752173669996E-4</c:v>
                </c:pt>
                <c:pt idx="1031">
                  <c:v>8.3065437928440001E-4</c:v>
                </c:pt>
                <c:pt idx="1032">
                  <c:v>8.3075918809179998E-4</c:v>
                </c:pt>
                <c:pt idx="1033">
                  <c:v>8.308802332044E-4</c:v>
                </c:pt>
                <c:pt idx="1034">
                  <c:v>8.3100000000600001E-4</c:v>
                </c:pt>
                <c:pt idx="1035">
                  <c:v>8.3101808882360005E-4</c:v>
                </c:pt>
                <c:pt idx="1036">
                  <c:v>8.3105426884299996E-4</c:v>
                </c:pt>
                <c:pt idx="1037">
                  <c:v>8.3112662888170004E-4</c:v>
                </c:pt>
                <c:pt idx="1038">
                  <c:v>8.3127134895920004E-4</c:v>
                </c:pt>
                <c:pt idx="1039">
                  <c:v>8.3156078911430001E-4</c:v>
                </c:pt>
                <c:pt idx="1040">
                  <c:v>8.3213966942430003E-4</c:v>
                </c:pt>
                <c:pt idx="1041">
                  <c:v>8.3313969231249996E-4</c:v>
                </c:pt>
                <c:pt idx="1042">
                  <c:v>8.341397152007E-4</c:v>
                </c:pt>
                <c:pt idx="1043">
                  <c:v>8.3513973808890004E-4</c:v>
                </c:pt>
                <c:pt idx="1044">
                  <c:v>8.3613976097709998E-4</c:v>
                </c:pt>
                <c:pt idx="1045">
                  <c:v>8.3713978386530002E-4</c:v>
                </c:pt>
                <c:pt idx="1046">
                  <c:v>8.3813980675339998E-4</c:v>
                </c:pt>
                <c:pt idx="1047">
                  <c:v>8.3913982964160003E-4</c:v>
                </c:pt>
                <c:pt idx="1048">
                  <c:v>8.4013985252979996E-4</c:v>
                </c:pt>
                <c:pt idx="1049">
                  <c:v>8.41139875418E-4</c:v>
                </c:pt>
                <c:pt idx="1050">
                  <c:v>8.4213989830620004E-4</c:v>
                </c:pt>
                <c:pt idx="1051">
                  <c:v>8.4313992119439997E-4</c:v>
                </c:pt>
                <c:pt idx="1052">
                  <c:v>8.4413994408250005E-4</c:v>
                </c:pt>
                <c:pt idx="1053">
                  <c:v>8.4513996697069998E-4</c:v>
                </c:pt>
                <c:pt idx="1054">
                  <c:v>8.4613998985890002E-4</c:v>
                </c:pt>
                <c:pt idx="1055">
                  <c:v>8.4714001274709995E-4</c:v>
                </c:pt>
                <c:pt idx="1056">
                  <c:v>8.4814003563529999E-4</c:v>
                </c:pt>
                <c:pt idx="1057">
                  <c:v>8.4914005852350003E-4</c:v>
                </c:pt>
                <c:pt idx="1058">
                  <c:v>8.501400814116E-4</c:v>
                </c:pt>
                <c:pt idx="1059">
                  <c:v>8.5114010429980004E-4</c:v>
                </c:pt>
                <c:pt idx="1060">
                  <c:v>8.5214012718799997E-4</c:v>
                </c:pt>
                <c:pt idx="1061">
                  <c:v>8.5314015007620001E-4</c:v>
                </c:pt>
                <c:pt idx="1062">
                  <c:v>8.5414017296440005E-4</c:v>
                </c:pt>
                <c:pt idx="1063">
                  <c:v>8.5514019585259998E-4</c:v>
                </c:pt>
                <c:pt idx="1064">
                  <c:v>8.5614021874069995E-4</c:v>
                </c:pt>
                <c:pt idx="1065">
                  <c:v>8.5714024162889999E-4</c:v>
                </c:pt>
                <c:pt idx="1066">
                  <c:v>8.5814026451710003E-4</c:v>
                </c:pt>
                <c:pt idx="1067">
                  <c:v>8.5914028740529996E-4</c:v>
                </c:pt>
                <c:pt idx="1068">
                  <c:v>8.601403102935E-4</c:v>
                </c:pt>
                <c:pt idx="1069">
                  <c:v>8.6114033318170004E-4</c:v>
                </c:pt>
                <c:pt idx="1070">
                  <c:v>8.6214035606980001E-4</c:v>
                </c:pt>
                <c:pt idx="1071">
                  <c:v>8.6314037895800005E-4</c:v>
                </c:pt>
                <c:pt idx="1072">
                  <c:v>8.6414040184619998E-4</c:v>
                </c:pt>
                <c:pt idx="1073">
                  <c:v>8.6514042473440002E-4</c:v>
                </c:pt>
                <c:pt idx="1074">
                  <c:v>8.6614044762259995E-4</c:v>
                </c:pt>
                <c:pt idx="1075">
                  <c:v>8.6714047051079999E-4</c:v>
                </c:pt>
                <c:pt idx="1076">
                  <c:v>8.6814049339889996E-4</c:v>
                </c:pt>
                <c:pt idx="1077">
                  <c:v>8.691405162871E-4</c:v>
                </c:pt>
                <c:pt idx="1078">
                  <c:v>8.7014053917530004E-4</c:v>
                </c:pt>
                <c:pt idx="1079">
                  <c:v>8.7114056206349997E-4</c:v>
                </c:pt>
                <c:pt idx="1080">
                  <c:v>8.7214058495170001E-4</c:v>
                </c:pt>
                <c:pt idx="1081">
                  <c:v>8.7314060783989995E-4</c:v>
                </c:pt>
                <c:pt idx="1082">
                  <c:v>8.7414063072800002E-4</c:v>
                </c:pt>
                <c:pt idx="1083">
                  <c:v>8.7514065361619995E-4</c:v>
                </c:pt>
                <c:pt idx="1084">
                  <c:v>8.761406765044E-4</c:v>
                </c:pt>
                <c:pt idx="1085">
                  <c:v>8.7714069939260004E-4</c:v>
                </c:pt>
                <c:pt idx="1086">
                  <c:v>8.7814072228079997E-4</c:v>
                </c:pt>
                <c:pt idx="1087">
                  <c:v>8.7914074516900001E-4</c:v>
                </c:pt>
                <c:pt idx="1088">
                  <c:v>8.8014076805709998E-4</c:v>
                </c:pt>
                <c:pt idx="1089">
                  <c:v>8.8114079094530002E-4</c:v>
                </c:pt>
                <c:pt idx="1090">
                  <c:v>8.8214081383349995E-4</c:v>
                </c:pt>
                <c:pt idx="1091">
                  <c:v>8.8314083672169999E-4</c:v>
                </c:pt>
                <c:pt idx="1092">
                  <c:v>8.8414085960990003E-4</c:v>
                </c:pt>
                <c:pt idx="1093">
                  <c:v>8.8514088249809996E-4</c:v>
                </c:pt>
                <c:pt idx="1094">
                  <c:v>8.8614090538620004E-4</c:v>
                </c:pt>
                <c:pt idx="1095">
                  <c:v>8.8714092827439997E-4</c:v>
                </c:pt>
                <c:pt idx="1096">
                  <c:v>8.8814095116260001E-4</c:v>
                </c:pt>
                <c:pt idx="1097">
                  <c:v>8.8914097405080005E-4</c:v>
                </c:pt>
                <c:pt idx="1098">
                  <c:v>8.9014099693899998E-4</c:v>
                </c:pt>
                <c:pt idx="1099">
                  <c:v>8.9114101982720002E-4</c:v>
                </c:pt>
                <c:pt idx="1100">
                  <c:v>8.9214104271529999E-4</c:v>
                </c:pt>
                <c:pt idx="1101">
                  <c:v>8.9314106560350003E-4</c:v>
                </c:pt>
                <c:pt idx="1102">
                  <c:v>8.9414108849169996E-4</c:v>
                </c:pt>
                <c:pt idx="1103">
                  <c:v>8.951411113799E-4</c:v>
                </c:pt>
                <c:pt idx="1104">
                  <c:v>8.9614113426810004E-4</c:v>
                </c:pt>
                <c:pt idx="1105">
                  <c:v>8.9714115715629997E-4</c:v>
                </c:pt>
                <c:pt idx="1106">
                  <c:v>8.9814118004440005E-4</c:v>
                </c:pt>
                <c:pt idx="1107">
                  <c:v>8.9914120293259998E-4</c:v>
                </c:pt>
                <c:pt idx="1108">
                  <c:v>9.0014122582080002E-4</c:v>
                </c:pt>
                <c:pt idx="1109">
                  <c:v>9.0114124870899995E-4</c:v>
                </c:pt>
                <c:pt idx="1110">
                  <c:v>9.0214127159719999E-4</c:v>
                </c:pt>
                <c:pt idx="1111">
                  <c:v>9.0314129448540003E-4</c:v>
                </c:pt>
                <c:pt idx="1112">
                  <c:v>9.0414131737359996E-4</c:v>
                </c:pt>
                <c:pt idx="1113">
                  <c:v>9.0514134026170004E-4</c:v>
                </c:pt>
                <c:pt idx="1114">
                  <c:v>9.0614136314989997E-4</c:v>
                </c:pt>
                <c:pt idx="1115">
                  <c:v>9.0714138603810001E-4</c:v>
                </c:pt>
                <c:pt idx="1116">
                  <c:v>9.0814140892630005E-4</c:v>
                </c:pt>
                <c:pt idx="1117">
                  <c:v>9.0914143181449998E-4</c:v>
                </c:pt>
                <c:pt idx="1118">
                  <c:v>9.1000000000599998E-4</c:v>
                </c:pt>
                <c:pt idx="1119">
                  <c:v>9.1001341999180001E-4</c:v>
                </c:pt>
                <c:pt idx="1120">
                  <c:v>9.100402599633E-4</c:v>
                </c:pt>
                <c:pt idx="1121">
                  <c:v>9.1007583797579996E-4</c:v>
                </c:pt>
                <c:pt idx="1122">
                  <c:v>9.1011518300179999E-4</c:v>
                </c:pt>
                <c:pt idx="1123">
                  <c:v>9.1018103421329998E-4</c:v>
                </c:pt>
                <c:pt idx="1124">
                  <c:v>9.1022386611109998E-4</c:v>
                </c:pt>
                <c:pt idx="1125">
                  <c:v>9.1024445653559995E-4</c:v>
                </c:pt>
                <c:pt idx="1126">
                  <c:v>9.1027251840239995E-4</c:v>
                </c:pt>
                <c:pt idx="1127">
                  <c:v>9.1029886365540005E-4</c:v>
                </c:pt>
                <c:pt idx="1128">
                  <c:v>9.1031674206860003E-4</c:v>
                </c:pt>
                <c:pt idx="1129">
                  <c:v>9.1033231974249997E-4</c:v>
                </c:pt>
                <c:pt idx="1130">
                  <c:v>9.1034500659109997E-4</c:v>
                </c:pt>
                <c:pt idx="1131">
                  <c:v>9.1035855770710001E-4</c:v>
                </c:pt>
                <c:pt idx="1132">
                  <c:v>9.1036937296990004E-4</c:v>
                </c:pt>
                <c:pt idx="1133">
                  <c:v>9.1037684292199995E-4</c:v>
                </c:pt>
                <c:pt idx="1134">
                  <c:v>9.1038191527729995E-4</c:v>
                </c:pt>
                <c:pt idx="1135">
                  <c:v>9.1039164573549999E-4</c:v>
                </c:pt>
                <c:pt idx="1136">
                  <c:v>9.1041110665209999E-4</c:v>
                </c:pt>
                <c:pt idx="1137">
                  <c:v>9.1042476654649995E-4</c:v>
                </c:pt>
                <c:pt idx="1138">
                  <c:v>9.1043875128629995E-4</c:v>
                </c:pt>
                <c:pt idx="1139">
                  <c:v>9.1046672076589995E-4</c:v>
                </c:pt>
                <c:pt idx="1140">
                  <c:v>9.1050006956460003E-4</c:v>
                </c:pt>
                <c:pt idx="1141">
                  <c:v>9.1056676716210004E-4</c:v>
                </c:pt>
                <c:pt idx="1142">
                  <c:v>9.1065679401759996E-4</c:v>
                </c:pt>
                <c:pt idx="1143">
                  <c:v>9.1076011270880002E-4</c:v>
                </c:pt>
                <c:pt idx="1144">
                  <c:v>9.10888620323E-4</c:v>
                </c:pt>
                <c:pt idx="1145">
                  <c:v>9.11000000006E-4</c:v>
                </c:pt>
                <c:pt idx="1146">
                  <c:v>9.1101682282090002E-4</c:v>
                </c:pt>
                <c:pt idx="1147">
                  <c:v>9.1104281938679998E-4</c:v>
                </c:pt>
                <c:pt idx="1148">
                  <c:v>9.1109481251839999E-4</c:v>
                </c:pt>
                <c:pt idx="1149">
                  <c:v>9.1119879878169996E-4</c:v>
                </c:pt>
                <c:pt idx="1150">
                  <c:v>9.1140677130819995E-4</c:v>
                </c:pt>
                <c:pt idx="1151">
                  <c:v>9.1152719653249999E-4</c:v>
                </c:pt>
                <c:pt idx="1152">
                  <c:v>9.1165088809139997E-4</c:v>
                </c:pt>
                <c:pt idx="1153">
                  <c:v>9.1171789563299999E-4</c:v>
                </c:pt>
                <c:pt idx="1154">
                  <c:v>9.1176196134689995E-4</c:v>
                </c:pt>
                <c:pt idx="1155">
                  <c:v>9.1181422865989998E-4</c:v>
                </c:pt>
                <c:pt idx="1156">
                  <c:v>9.1183705723890001E-4</c:v>
                </c:pt>
                <c:pt idx="1157">
                  <c:v>9.1186176932460004E-4</c:v>
                </c:pt>
                <c:pt idx="1158">
                  <c:v>9.1190376079679995E-4</c:v>
                </c:pt>
                <c:pt idx="1159">
                  <c:v>9.1195782220960002E-4</c:v>
                </c:pt>
                <c:pt idx="1160">
                  <c:v>9.1200000000600003E-4</c:v>
                </c:pt>
                <c:pt idx="1161">
                  <c:v>9.1200799060469999E-4</c:v>
                </c:pt>
                <c:pt idx="1162">
                  <c:v>9.1202397060990005E-4</c:v>
                </c:pt>
                <c:pt idx="1163">
                  <c:v>9.1205593062049998E-4</c:v>
                </c:pt>
                <c:pt idx="1164">
                  <c:v>9.1211985064150003E-4</c:v>
                </c:pt>
                <c:pt idx="1165">
                  <c:v>9.1224769068359998E-4</c:v>
                </c:pt>
                <c:pt idx="1166">
                  <c:v>9.1246200514440005E-4</c:v>
                </c:pt>
                <c:pt idx="1167">
                  <c:v>9.1273423147799997E-4</c:v>
                </c:pt>
                <c:pt idx="1168">
                  <c:v>9.1312218618990002E-4</c:v>
                </c:pt>
                <c:pt idx="1169">
                  <c:v>9.137911887229E-4</c:v>
                </c:pt>
                <c:pt idx="1170">
                  <c:v>9.1449213934539995E-4</c:v>
                </c:pt>
                <c:pt idx="1171">
                  <c:v>9.1549216223359999E-4</c:v>
                </c:pt>
                <c:pt idx="1172">
                  <c:v>9.1649218512180003E-4</c:v>
                </c:pt>
                <c:pt idx="1173">
                  <c:v>9.1749220800999996E-4</c:v>
                </c:pt>
                <c:pt idx="1174">
                  <c:v>9.184922308982E-4</c:v>
                </c:pt>
                <c:pt idx="1175">
                  <c:v>9.1949225378640004E-4</c:v>
                </c:pt>
                <c:pt idx="1176">
                  <c:v>9.2049227667450001E-4</c:v>
                </c:pt>
                <c:pt idx="1177">
                  <c:v>9.2149229956270005E-4</c:v>
                </c:pt>
                <c:pt idx="1178">
                  <c:v>9.2249232245089998E-4</c:v>
                </c:pt>
                <c:pt idx="1179">
                  <c:v>9.2349234533910002E-4</c:v>
                </c:pt>
                <c:pt idx="1180">
                  <c:v>9.2449236822729995E-4</c:v>
                </c:pt>
                <c:pt idx="1181">
                  <c:v>9.2549239111549999E-4</c:v>
                </c:pt>
                <c:pt idx="1182">
                  <c:v>9.2649241400359996E-4</c:v>
                </c:pt>
                <c:pt idx="1183">
                  <c:v>9.274924368918E-4</c:v>
                </c:pt>
                <c:pt idx="1184">
                  <c:v>9.2849245978000004E-4</c:v>
                </c:pt>
                <c:pt idx="1185">
                  <c:v>9.2949248266819997E-4</c:v>
                </c:pt>
                <c:pt idx="1186">
                  <c:v>9.3049250555640001E-4</c:v>
                </c:pt>
                <c:pt idx="1187">
                  <c:v>9.3149252844459995E-4</c:v>
                </c:pt>
                <c:pt idx="1188">
                  <c:v>9.3249255133279999E-4</c:v>
                </c:pt>
                <c:pt idx="1189">
                  <c:v>9.3349257422089995E-4</c:v>
                </c:pt>
                <c:pt idx="1190">
                  <c:v>9.344925971091E-4</c:v>
                </c:pt>
                <c:pt idx="1191">
                  <c:v>9.3549261999730004E-4</c:v>
                </c:pt>
                <c:pt idx="1192">
                  <c:v>9.3649264288549997E-4</c:v>
                </c:pt>
                <c:pt idx="1193">
                  <c:v>9.3749266577370001E-4</c:v>
                </c:pt>
                <c:pt idx="1194">
                  <c:v>9.3849268866190005E-4</c:v>
                </c:pt>
                <c:pt idx="1195">
                  <c:v>9.3949271155000002E-4</c:v>
                </c:pt>
                <c:pt idx="1196">
                  <c:v>9.4049273443819995E-4</c:v>
                </c:pt>
                <c:pt idx="1197">
                  <c:v>9.4149275732639999E-4</c:v>
                </c:pt>
                <c:pt idx="1198">
                  <c:v>9.4249278021460003E-4</c:v>
                </c:pt>
                <c:pt idx="1199">
                  <c:v>9.4349280310279996E-4</c:v>
                </c:pt>
                <c:pt idx="1200">
                  <c:v>9.44492825991E-4</c:v>
                </c:pt>
                <c:pt idx="1201">
                  <c:v>9.4549284887909997E-4</c:v>
                </c:pt>
                <c:pt idx="1202">
                  <c:v>9.4649287176730001E-4</c:v>
                </c:pt>
                <c:pt idx="1203">
                  <c:v>9.4749289465550005E-4</c:v>
                </c:pt>
                <c:pt idx="1204">
                  <c:v>9.4849291754369998E-4</c:v>
                </c:pt>
                <c:pt idx="1205">
                  <c:v>9.4949294043190002E-4</c:v>
                </c:pt>
                <c:pt idx="1206">
                  <c:v>9.5049296332009995E-4</c:v>
                </c:pt>
                <c:pt idx="1207">
                  <c:v>9.5149298620820003E-4</c:v>
                </c:pt>
                <c:pt idx="1208">
                  <c:v>9.5249300909639996E-4</c:v>
                </c:pt>
                <c:pt idx="1209">
                  <c:v>9.534930319846E-4</c:v>
                </c:pt>
                <c:pt idx="1210">
                  <c:v>9.5449305487280004E-4</c:v>
                </c:pt>
                <c:pt idx="1211">
                  <c:v>9.5549307776099997E-4</c:v>
                </c:pt>
                <c:pt idx="1212">
                  <c:v>9.5649310064920001E-4</c:v>
                </c:pt>
                <c:pt idx="1213">
                  <c:v>9.5749312353729998E-4</c:v>
                </c:pt>
                <c:pt idx="1214">
                  <c:v>9.5849314642550002E-4</c:v>
                </c:pt>
                <c:pt idx="1215">
                  <c:v>9.5949316931369995E-4</c:v>
                </c:pt>
                <c:pt idx="1216">
                  <c:v>9.6049319220189999E-4</c:v>
                </c:pt>
                <c:pt idx="1217">
                  <c:v>9.6149321509010003E-4</c:v>
                </c:pt>
                <c:pt idx="1218">
                  <c:v>9.6249323797829996E-4</c:v>
                </c:pt>
                <c:pt idx="1219">
                  <c:v>9.6349326086640004E-4</c:v>
                </c:pt>
                <c:pt idx="1220">
                  <c:v>9.6449328375459997E-4</c:v>
                </c:pt>
                <c:pt idx="1221">
                  <c:v>9.6549330664280001E-4</c:v>
                </c:pt>
                <c:pt idx="1222">
                  <c:v>9.6649332953100005E-4</c:v>
                </c:pt>
                <c:pt idx="1223">
                  <c:v>9.6749335241919998E-4</c:v>
                </c:pt>
                <c:pt idx="1224">
                  <c:v>9.6849337530740002E-4</c:v>
                </c:pt>
                <c:pt idx="1225">
                  <c:v>9.6949339819549999E-4</c:v>
                </c:pt>
                <c:pt idx="1226">
                  <c:v>9.7049342108370003E-4</c:v>
                </c:pt>
                <c:pt idx="1227">
                  <c:v>9.7149344397189996E-4</c:v>
                </c:pt>
                <c:pt idx="1228">
                  <c:v>9.7249346686010001E-4</c:v>
                </c:pt>
                <c:pt idx="1229">
                  <c:v>9.7349348974830005E-4</c:v>
                </c:pt>
                <c:pt idx="1230">
                  <c:v>9.7449351263649998E-4</c:v>
                </c:pt>
                <c:pt idx="1231">
                  <c:v>9.7549353552460005E-4</c:v>
                </c:pt>
                <c:pt idx="1232">
                  <c:v>9.7649355841279999E-4</c:v>
                </c:pt>
                <c:pt idx="1233">
                  <c:v>9.7749358130100003E-4</c:v>
                </c:pt>
                <c:pt idx="1234">
                  <c:v>9.7849360418919996E-4</c:v>
                </c:pt>
                <c:pt idx="1235">
                  <c:v>9.7949362707740011E-4</c:v>
                </c:pt>
                <c:pt idx="1236">
                  <c:v>9.8049364996560004E-4</c:v>
                </c:pt>
                <c:pt idx="1237">
                  <c:v>9.8149367285370001E-4</c:v>
                </c:pt>
                <c:pt idx="1238">
                  <c:v>9.8249369574189994E-4</c:v>
                </c:pt>
                <c:pt idx="1239">
                  <c:v>9.8349371863010009E-4</c:v>
                </c:pt>
                <c:pt idx="1240">
                  <c:v>9.8449374151830002E-4</c:v>
                </c:pt>
                <c:pt idx="1241">
                  <c:v>9.8549376440649995E-4</c:v>
                </c:pt>
                <c:pt idx="1242">
                  <c:v>9.864937872947001E-4</c:v>
                </c:pt>
                <c:pt idx="1243">
                  <c:v>9.8749381018280007E-4</c:v>
                </c:pt>
                <c:pt idx="1244">
                  <c:v>9.88493833071E-4</c:v>
                </c:pt>
                <c:pt idx="1245">
                  <c:v>9.8949385595919993E-4</c:v>
                </c:pt>
                <c:pt idx="1246">
                  <c:v>9.9000000000599997E-4</c:v>
                </c:pt>
                <c:pt idx="1247">
                  <c:v>9.9000848621730005E-4</c:v>
                </c:pt>
                <c:pt idx="1248">
                  <c:v>9.9002545863989999E-4</c:v>
                </c:pt>
                <c:pt idx="1249">
                  <c:v>9.900594034851001E-4</c:v>
                </c:pt>
                <c:pt idx="1250">
                  <c:v>9.901049354732001E-4</c:v>
                </c:pt>
                <c:pt idx="1251">
                  <c:v>9.901470580757001E-4</c:v>
                </c:pt>
                <c:pt idx="1252">
                  <c:v>9.9019889027479992E-4</c:v>
                </c:pt>
                <c:pt idx="1253">
                  <c:v>9.9024552494889994E-4</c:v>
                </c:pt>
                <c:pt idx="1254">
                  <c:v>9.9026282519699992E-4</c:v>
                </c:pt>
                <c:pt idx="1255">
                  <c:v>9.9028122813109992E-4</c:v>
                </c:pt>
                <c:pt idx="1256">
                  <c:v>9.9031803399919995E-4</c:v>
                </c:pt>
                <c:pt idx="1257">
                  <c:v>9.9033907443879998E-4</c:v>
                </c:pt>
                <c:pt idx="1258">
                  <c:v>9.9035896450880008E-4</c:v>
                </c:pt>
                <c:pt idx="1259">
                  <c:v>9.9038205832839999E-4</c:v>
                </c:pt>
                <c:pt idx="1260">
                  <c:v>9.9039849728949992E-4</c:v>
                </c:pt>
                <c:pt idx="1261">
                  <c:v>9.90407718128E-4</c:v>
                </c:pt>
                <c:pt idx="1262">
                  <c:v>9.9041314960129998E-4</c:v>
                </c:pt>
                <c:pt idx="1263">
                  <c:v>9.9042401254779999E-4</c:v>
                </c:pt>
                <c:pt idx="1264">
                  <c:v>9.904457384408E-4</c:v>
                </c:pt>
                <c:pt idx="1265">
                  <c:v>9.9046612024909992E-4</c:v>
                </c:pt>
                <c:pt idx="1266">
                  <c:v>9.9048877597459999E-4</c:v>
                </c:pt>
                <c:pt idx="1267">
                  <c:v>9.9052135587340004E-4</c:v>
                </c:pt>
                <c:pt idx="1268">
                  <c:v>9.905865156710999E-4</c:v>
                </c:pt>
                <c:pt idx="1269">
                  <c:v>9.90683838135E-4</c:v>
                </c:pt>
                <c:pt idx="1270">
                  <c:v>9.9078750253320008E-4</c:v>
                </c:pt>
                <c:pt idx="1271">
                  <c:v>9.9091627240779998E-4</c:v>
                </c:pt>
                <c:pt idx="1272">
                  <c:v>9.910000000060001E-4</c:v>
                </c:pt>
                <c:pt idx="1273">
                  <c:v>9.9100747144820005E-4</c:v>
                </c:pt>
                <c:pt idx="1274">
                  <c:v>9.9102241433269992E-4</c:v>
                </c:pt>
                <c:pt idx="1275">
                  <c:v>9.910523001015999E-4</c:v>
                </c:pt>
                <c:pt idx="1276">
                  <c:v>9.911120716392999E-4</c:v>
                </c:pt>
                <c:pt idx="1277">
                  <c:v>9.9123161471490005E-4</c:v>
                </c:pt>
                <c:pt idx="1278">
                  <c:v>9.9139526522760003E-4</c:v>
                </c:pt>
                <c:pt idx="1279">
                  <c:v>9.9150547421580004E-4</c:v>
                </c:pt>
                <c:pt idx="1280">
                  <c:v>9.9162818825840001E-4</c:v>
                </c:pt>
                <c:pt idx="1281">
                  <c:v>9.9167938268779994E-4</c:v>
                </c:pt>
                <c:pt idx="1282">
                  <c:v>9.917817715466E-4</c:v>
                </c:pt>
                <c:pt idx="1283">
                  <c:v>9.9185217655299997E-4</c:v>
                </c:pt>
                <c:pt idx="1284">
                  <c:v>9.9191858804829999E-4</c:v>
                </c:pt>
                <c:pt idx="1285">
                  <c:v>9.9198128021360001E-4</c:v>
                </c:pt>
                <c:pt idx="1286">
                  <c:v>9.919831521923001E-4</c:v>
                </c:pt>
                <c:pt idx="1287">
                  <c:v>9.9198689610899998E-4</c:v>
                </c:pt>
                <c:pt idx="1288">
                  <c:v>9.9199438394249992E-4</c:v>
                </c:pt>
                <c:pt idx="1289">
                  <c:v>9.9200000000600002E-4</c:v>
                </c:pt>
                <c:pt idx="1290">
                  <c:v>9.9200149757270001E-4</c:v>
                </c:pt>
                <c:pt idx="1291">
                  <c:v>9.9200449270609998E-4</c:v>
                </c:pt>
                <c:pt idx="1292">
                  <c:v>9.9201048297289994E-4</c:v>
                </c:pt>
                <c:pt idx="1293">
                  <c:v>9.9202246350650006E-4</c:v>
                </c:pt>
                <c:pt idx="1294">
                  <c:v>9.920464245737001E-4</c:v>
                </c:pt>
                <c:pt idx="1295">
                  <c:v>9.9209434670809995E-4</c:v>
                </c:pt>
                <c:pt idx="1296">
                  <c:v>9.9219019097690009E-4</c:v>
                </c:pt>
                <c:pt idx="1297">
                  <c:v>9.9238187951449994E-4</c:v>
                </c:pt>
                <c:pt idx="1298">
                  <c:v>9.9261989278199994E-4</c:v>
                </c:pt>
                <c:pt idx="1299">
                  <c:v>9.9298333806399999E-4</c:v>
                </c:pt>
                <c:pt idx="1300">
                  <c:v>9.9343266171820002E-4</c:v>
                </c:pt>
                <c:pt idx="1301">
                  <c:v>9.9433130902649991E-4</c:v>
                </c:pt>
                <c:pt idx="1302">
                  <c:v>9.9528498334290009E-4</c:v>
                </c:pt>
                <c:pt idx="1303">
                  <c:v>9.9628500623110002E-4</c:v>
                </c:pt>
                <c:pt idx="1304">
                  <c:v>9.9728502911929995E-4</c:v>
                </c:pt>
                <c:pt idx="1305">
                  <c:v>9.982850520075001E-4</c:v>
                </c:pt>
                <c:pt idx="1306">
                  <c:v>9.9928507489570003E-4</c:v>
                </c:pt>
                <c:pt idx="1307">
                  <c:v>1.0002850977839999E-3</c:v>
                </c:pt>
                <c:pt idx="1308">
                  <c:v>1.0012851206719999E-3</c:v>
                </c:pt>
                <c:pt idx="1309">
                  <c:v>1.0022851435599999E-3</c:v>
                </c:pt>
                <c:pt idx="1310">
                  <c:v>1.0032851664479999E-3</c:v>
                </c:pt>
                <c:pt idx="1311">
                  <c:v>1.004285189337E-3</c:v>
                </c:pt>
                <c:pt idx="1312">
                  <c:v>1.005285212225E-3</c:v>
                </c:pt>
                <c:pt idx="1313">
                  <c:v>1.006285235113E-3</c:v>
                </c:pt>
                <c:pt idx="1314">
                  <c:v>1.007285258001E-3</c:v>
                </c:pt>
                <c:pt idx="1315">
                  <c:v>1.008285280889E-3</c:v>
                </c:pt>
                <c:pt idx="1316">
                  <c:v>1.009285303777E-3</c:v>
                </c:pt>
                <c:pt idx="1317">
                  <c:v>1.0102853266659999E-3</c:v>
                </c:pt>
                <c:pt idx="1318">
                  <c:v>1.0112853495539999E-3</c:v>
                </c:pt>
                <c:pt idx="1319">
                  <c:v>1.0122853724419999E-3</c:v>
                </c:pt>
                <c:pt idx="1320">
                  <c:v>1.0132853953299999E-3</c:v>
                </c:pt>
                <c:pt idx="1321">
                  <c:v>1.0142854182179999E-3</c:v>
                </c:pt>
                <c:pt idx="1322">
                  <c:v>1.015285441107E-3</c:v>
                </c:pt>
                <c:pt idx="1323">
                  <c:v>1.016285463995E-3</c:v>
                </c:pt>
                <c:pt idx="1324">
                  <c:v>1.017285486883E-3</c:v>
                </c:pt>
                <c:pt idx="1325">
                  <c:v>1.018285509771E-3</c:v>
                </c:pt>
                <c:pt idx="1326">
                  <c:v>1.019285532659E-3</c:v>
                </c:pt>
                <c:pt idx="1327">
                  <c:v>1.0202855555480001E-3</c:v>
                </c:pt>
                <c:pt idx="1328">
                  <c:v>1.0212855784360001E-3</c:v>
                </c:pt>
                <c:pt idx="1329">
                  <c:v>1.0222856013240001E-3</c:v>
                </c:pt>
                <c:pt idx="1330">
                  <c:v>1.0232856242120001E-3</c:v>
                </c:pt>
                <c:pt idx="1331">
                  <c:v>1.0242856471000001E-3</c:v>
                </c:pt>
                <c:pt idx="1332">
                  <c:v>1.0252856699880001E-3</c:v>
                </c:pt>
                <c:pt idx="1333">
                  <c:v>1.026285692877E-3</c:v>
                </c:pt>
                <c:pt idx="1334">
                  <c:v>1.027285715765E-3</c:v>
                </c:pt>
                <c:pt idx="1335">
                  <c:v>1.028285738653E-3</c:v>
                </c:pt>
                <c:pt idx="1336">
                  <c:v>1.029285761541E-3</c:v>
                </c:pt>
                <c:pt idx="1337">
                  <c:v>1.030285784429E-3</c:v>
                </c:pt>
                <c:pt idx="1338">
                  <c:v>1.0312858073180001E-3</c:v>
                </c:pt>
                <c:pt idx="1339">
                  <c:v>1.0322858302060001E-3</c:v>
                </c:pt>
                <c:pt idx="1340">
                  <c:v>1.0332858530940001E-3</c:v>
                </c:pt>
                <c:pt idx="1341">
                  <c:v>1.0342858759820001E-3</c:v>
                </c:pt>
                <c:pt idx="1342">
                  <c:v>1.0352858988700001E-3</c:v>
                </c:pt>
                <c:pt idx="1343">
                  <c:v>1.0362859217580001E-3</c:v>
                </c:pt>
                <c:pt idx="1344">
                  <c:v>1.0372859446469999E-3</c:v>
                </c:pt>
                <c:pt idx="1345">
                  <c:v>1.0382859675349999E-3</c:v>
                </c:pt>
                <c:pt idx="1346">
                  <c:v>1.0392859904229999E-3</c:v>
                </c:pt>
                <c:pt idx="1347">
                  <c:v>1.0402860133109999E-3</c:v>
                </c:pt>
                <c:pt idx="1348">
                  <c:v>1.041286036199E-3</c:v>
                </c:pt>
                <c:pt idx="1349">
                  <c:v>1.042286059088E-3</c:v>
                </c:pt>
                <c:pt idx="1350">
                  <c:v>1.043286081976E-3</c:v>
                </c:pt>
                <c:pt idx="1351">
                  <c:v>1.044286104864E-3</c:v>
                </c:pt>
                <c:pt idx="1352">
                  <c:v>1.045286127752E-3</c:v>
                </c:pt>
                <c:pt idx="1353">
                  <c:v>1.04628615064E-3</c:v>
                </c:pt>
                <c:pt idx="1354">
                  <c:v>1.047286173528E-3</c:v>
                </c:pt>
                <c:pt idx="1355">
                  <c:v>1.0482861964169999E-3</c:v>
                </c:pt>
                <c:pt idx="1356">
                  <c:v>1.0492862193049999E-3</c:v>
                </c:pt>
                <c:pt idx="1357">
                  <c:v>1.0502862421929999E-3</c:v>
                </c:pt>
                <c:pt idx="1358">
                  <c:v>1.0512862650809999E-3</c:v>
                </c:pt>
                <c:pt idx="1359">
                  <c:v>1.0522862879689999E-3</c:v>
                </c:pt>
                <c:pt idx="1360">
                  <c:v>1.053286310858E-3</c:v>
                </c:pt>
                <c:pt idx="1361">
                  <c:v>1.054286333746E-3</c:v>
                </c:pt>
                <c:pt idx="1362">
                  <c:v>1.055286356634E-3</c:v>
                </c:pt>
                <c:pt idx="1363">
                  <c:v>1.056286379522E-3</c:v>
                </c:pt>
                <c:pt idx="1364">
                  <c:v>1.05728640241E-3</c:v>
                </c:pt>
                <c:pt idx="1365">
                  <c:v>1.058286425298E-3</c:v>
                </c:pt>
                <c:pt idx="1366">
                  <c:v>1.0592864481870001E-3</c:v>
                </c:pt>
                <c:pt idx="1367">
                  <c:v>1.0602864710750001E-3</c:v>
                </c:pt>
                <c:pt idx="1368">
                  <c:v>1.0612864939630001E-3</c:v>
                </c:pt>
                <c:pt idx="1369">
                  <c:v>1.0622865168509999E-3</c:v>
                </c:pt>
                <c:pt idx="1370">
                  <c:v>1.0632865397389999E-3</c:v>
                </c:pt>
                <c:pt idx="1371">
                  <c:v>1.064286562628E-3</c:v>
                </c:pt>
                <c:pt idx="1372">
                  <c:v>1.065286585516E-3</c:v>
                </c:pt>
                <c:pt idx="1373">
                  <c:v>1.066286608404E-3</c:v>
                </c:pt>
                <c:pt idx="1374">
                  <c:v>1.067286631292E-3</c:v>
                </c:pt>
                <c:pt idx="1375">
                  <c:v>1.06828665418E-3</c:v>
                </c:pt>
                <c:pt idx="1376">
                  <c:v>1.0692866770690001E-3</c:v>
                </c:pt>
                <c:pt idx="1377">
                  <c:v>1.070000000006E-3</c:v>
                </c:pt>
                <c:pt idx="1378">
                  <c:v>1.0700090286200001E-3</c:v>
                </c:pt>
                <c:pt idx="1379">
                  <c:v>1.070027085847E-3</c:v>
                </c:pt>
                <c:pt idx="1380">
                  <c:v>1.070063200301E-3</c:v>
                </c:pt>
                <c:pt idx="1381">
                  <c:v>1.070114591426E-3</c:v>
                </c:pt>
                <c:pt idx="1382">
                  <c:v>1.070165767974E-3</c:v>
                </c:pt>
                <c:pt idx="1383">
                  <c:v>1.0702130463779999E-3</c:v>
                </c:pt>
                <c:pt idx="1384">
                  <c:v>1.0702671256719999E-3</c:v>
                </c:pt>
                <c:pt idx="1385">
                  <c:v>1.0703173723880001E-3</c:v>
                </c:pt>
                <c:pt idx="1386">
                  <c:v>1.0703698781190001E-3</c:v>
                </c:pt>
                <c:pt idx="1387">
                  <c:v>1.070462241477E-3</c:v>
                </c:pt>
                <c:pt idx="1388">
                  <c:v>1.0706469681920001E-3</c:v>
                </c:pt>
                <c:pt idx="1389">
                  <c:v>1.0710000000060001E-3</c:v>
                </c:pt>
                <c:pt idx="1390">
                  <c:v>1.071013735896E-3</c:v>
                </c:pt>
                <c:pt idx="1391">
                  <c:v>1.071041207677E-3</c:v>
                </c:pt>
                <c:pt idx="1392">
                  <c:v>1.071096151239E-3</c:v>
                </c:pt>
                <c:pt idx="1393">
                  <c:v>1.0712060383620001E-3</c:v>
                </c:pt>
                <c:pt idx="1394">
                  <c:v>1.0713475874719999E-3</c:v>
                </c:pt>
                <c:pt idx="1395">
                  <c:v>1.0714827708069999E-3</c:v>
                </c:pt>
                <c:pt idx="1396">
                  <c:v>1.0716122082529999E-3</c:v>
                </c:pt>
                <c:pt idx="1397">
                  <c:v>1.071694665319E-3</c:v>
                </c:pt>
                <c:pt idx="1398">
                  <c:v>1.0717879346670001E-3</c:v>
                </c:pt>
                <c:pt idx="1399">
                  <c:v>1.0718613914309999E-3</c:v>
                </c:pt>
                <c:pt idx="1400">
                  <c:v>1.071927695638E-3</c:v>
                </c:pt>
                <c:pt idx="1401">
                  <c:v>1.071987729436E-3</c:v>
                </c:pt>
                <c:pt idx="1402">
                  <c:v>1.0719889564930001E-3</c:v>
                </c:pt>
                <c:pt idx="1403">
                  <c:v>1.0719914107139999E-3</c:v>
                </c:pt>
                <c:pt idx="1404">
                  <c:v>1.071996319156E-3</c:v>
                </c:pt>
                <c:pt idx="1405">
                  <c:v>1.072000000006E-3</c:v>
                </c:pt>
                <c:pt idx="1406">
                  <c:v>1.072000981694E-3</c:v>
                </c:pt>
                <c:pt idx="1407">
                  <c:v>1.0720029449220001E-3</c:v>
                </c:pt>
                <c:pt idx="1408">
                  <c:v>1.0720068713780001E-3</c:v>
                </c:pt>
                <c:pt idx="1409">
                  <c:v>1.07201472429E-3</c:v>
                </c:pt>
                <c:pt idx="1410">
                  <c:v>1.072030430114E-3</c:v>
                </c:pt>
                <c:pt idx="1411">
                  <c:v>1.072061841762E-3</c:v>
                </c:pt>
                <c:pt idx="1412">
                  <c:v>1.072124665058E-3</c:v>
                </c:pt>
                <c:pt idx="1413">
                  <c:v>1.0722503116490001E-3</c:v>
                </c:pt>
                <c:pt idx="1414">
                  <c:v>1.072486393726E-3</c:v>
                </c:pt>
                <c:pt idx="1415">
                  <c:v>1.072761719501E-3</c:v>
                </c:pt>
                <c:pt idx="1416">
                  <c:v>1.0731873920319999E-3</c:v>
                </c:pt>
                <c:pt idx="1417">
                  <c:v>1.0737079074739999E-3</c:v>
                </c:pt>
                <c:pt idx="1418">
                  <c:v>1.0747079303619999E-3</c:v>
                </c:pt>
                <c:pt idx="1419">
                  <c:v>1.07570795325E-3</c:v>
                </c:pt>
                <c:pt idx="1420">
                  <c:v>1.076707976139E-3</c:v>
                </c:pt>
                <c:pt idx="1421">
                  <c:v>1.077707999027E-3</c:v>
                </c:pt>
                <c:pt idx="1422">
                  <c:v>1.078708021915E-3</c:v>
                </c:pt>
                <c:pt idx="1423">
                  <c:v>1.079708044803E-3</c:v>
                </c:pt>
                <c:pt idx="1424">
                  <c:v>1.080708067691E-3</c:v>
                </c:pt>
                <c:pt idx="1425">
                  <c:v>1.0817080905799999E-3</c:v>
                </c:pt>
                <c:pt idx="1426">
                  <c:v>1.0827081134679999E-3</c:v>
                </c:pt>
                <c:pt idx="1427">
                  <c:v>1.0837081363559999E-3</c:v>
                </c:pt>
                <c:pt idx="1428">
                  <c:v>1.0847081592439999E-3</c:v>
                </c:pt>
                <c:pt idx="1429">
                  <c:v>1.0857081821319999E-3</c:v>
                </c:pt>
                <c:pt idx="1430">
                  <c:v>1.0867082050199999E-3</c:v>
                </c:pt>
                <c:pt idx="1431">
                  <c:v>1.087708227909E-3</c:v>
                </c:pt>
                <c:pt idx="1432">
                  <c:v>1.088708250797E-3</c:v>
                </c:pt>
                <c:pt idx="1433">
                  <c:v>1.089708273685E-3</c:v>
                </c:pt>
                <c:pt idx="1434">
                  <c:v>1.090708296573E-3</c:v>
                </c:pt>
                <c:pt idx="1435">
                  <c:v>1.091708319461E-3</c:v>
                </c:pt>
                <c:pt idx="1436">
                  <c:v>1.0927083423500001E-3</c:v>
                </c:pt>
                <c:pt idx="1437">
                  <c:v>1.0937083652380001E-3</c:v>
                </c:pt>
                <c:pt idx="1438">
                  <c:v>1.0947083881260001E-3</c:v>
                </c:pt>
                <c:pt idx="1439">
                  <c:v>1.0957084110140001E-3</c:v>
                </c:pt>
                <c:pt idx="1440">
                  <c:v>1.0967084339020001E-3</c:v>
                </c:pt>
                <c:pt idx="1441">
                  <c:v>1.0977084567899999E-3</c:v>
                </c:pt>
                <c:pt idx="1442">
                  <c:v>1.098708479679E-3</c:v>
                </c:pt>
                <c:pt idx="1443">
                  <c:v>1.099708502567E-3</c:v>
                </c:pt>
                <c:pt idx="1444">
                  <c:v>1.100708525455E-3</c:v>
                </c:pt>
                <c:pt idx="1445">
                  <c:v>1.101708548343E-3</c:v>
                </c:pt>
                <c:pt idx="1446">
                  <c:v>1.102708571231E-3</c:v>
                </c:pt>
                <c:pt idx="1447">
                  <c:v>1.1037085941200001E-3</c:v>
                </c:pt>
                <c:pt idx="1448">
                  <c:v>1.1047086170080001E-3</c:v>
                </c:pt>
                <c:pt idx="1449">
                  <c:v>1.1057086398960001E-3</c:v>
                </c:pt>
                <c:pt idx="1450">
                  <c:v>1.1067086627840001E-3</c:v>
                </c:pt>
                <c:pt idx="1451">
                  <c:v>1.1077086856720001E-3</c:v>
                </c:pt>
                <c:pt idx="1452">
                  <c:v>1.1087087085609999E-3</c:v>
                </c:pt>
                <c:pt idx="1453">
                  <c:v>1.1097087314489999E-3</c:v>
                </c:pt>
                <c:pt idx="1454">
                  <c:v>1.1107087543369999E-3</c:v>
                </c:pt>
                <c:pt idx="1455">
                  <c:v>1.111708777225E-3</c:v>
                </c:pt>
                <c:pt idx="1456">
                  <c:v>1.112708800113E-3</c:v>
                </c:pt>
                <c:pt idx="1457">
                  <c:v>1.113708823001E-3</c:v>
                </c:pt>
                <c:pt idx="1458">
                  <c:v>1.11470884589E-3</c:v>
                </c:pt>
                <c:pt idx="1459">
                  <c:v>1.115708868778E-3</c:v>
                </c:pt>
                <c:pt idx="1460">
                  <c:v>1.116708891666E-3</c:v>
                </c:pt>
                <c:pt idx="1461">
                  <c:v>1.117708914554E-3</c:v>
                </c:pt>
                <c:pt idx="1462">
                  <c:v>1.1187089374420001E-3</c:v>
                </c:pt>
                <c:pt idx="1463">
                  <c:v>1.1197089603309999E-3</c:v>
                </c:pt>
                <c:pt idx="1464">
                  <c:v>1.1207089832189999E-3</c:v>
                </c:pt>
                <c:pt idx="1465">
                  <c:v>1.1217090061069999E-3</c:v>
                </c:pt>
                <c:pt idx="1466">
                  <c:v>1.1227090289949999E-3</c:v>
                </c:pt>
                <c:pt idx="1467">
                  <c:v>1.1237090518829999E-3</c:v>
                </c:pt>
                <c:pt idx="1468">
                  <c:v>1.1247090747709999E-3</c:v>
                </c:pt>
                <c:pt idx="1469">
                  <c:v>1.12570909766E-3</c:v>
                </c:pt>
                <c:pt idx="1470">
                  <c:v>1.126709120548E-3</c:v>
                </c:pt>
                <c:pt idx="1471">
                  <c:v>1.127709143436E-3</c:v>
                </c:pt>
                <c:pt idx="1472">
                  <c:v>1.128709166324E-3</c:v>
                </c:pt>
                <c:pt idx="1473">
                  <c:v>1.129709189212E-3</c:v>
                </c:pt>
                <c:pt idx="1474">
                  <c:v>1.1307092121010001E-3</c:v>
                </c:pt>
                <c:pt idx="1475">
                  <c:v>1.1317092349890001E-3</c:v>
                </c:pt>
                <c:pt idx="1476">
                  <c:v>1.1327092578769999E-3</c:v>
                </c:pt>
                <c:pt idx="1477">
                  <c:v>1.1337092807649999E-3</c:v>
                </c:pt>
                <c:pt idx="1478">
                  <c:v>1.1347093036529999E-3</c:v>
                </c:pt>
                <c:pt idx="1479">
                  <c:v>1.1357093265409999E-3</c:v>
                </c:pt>
                <c:pt idx="1480">
                  <c:v>1.13670934943E-3</c:v>
                </c:pt>
                <c:pt idx="1481">
                  <c:v>1.137709372318E-3</c:v>
                </c:pt>
                <c:pt idx="1482">
                  <c:v>1.138709395206E-3</c:v>
                </c:pt>
                <c:pt idx="1483">
                  <c:v>1.139709418094E-3</c:v>
                </c:pt>
                <c:pt idx="1484">
                  <c:v>1.140709440982E-3</c:v>
                </c:pt>
                <c:pt idx="1485">
                  <c:v>1.1417094638710001E-3</c:v>
                </c:pt>
                <c:pt idx="1486">
                  <c:v>1.1427094867590001E-3</c:v>
                </c:pt>
                <c:pt idx="1487">
                  <c:v>1.1437095096470001E-3</c:v>
                </c:pt>
                <c:pt idx="1488">
                  <c:v>1.1447095325350001E-3</c:v>
                </c:pt>
                <c:pt idx="1489">
                  <c:v>1.1457095554230001E-3</c:v>
                </c:pt>
                <c:pt idx="1490">
                  <c:v>1.1467095783110001E-3</c:v>
                </c:pt>
                <c:pt idx="1491">
                  <c:v>1.1477096012E-3</c:v>
                </c:pt>
                <c:pt idx="1492">
                  <c:v>1.148709624088E-3</c:v>
                </c:pt>
                <c:pt idx="1493">
                  <c:v>1.149709646976E-3</c:v>
                </c:pt>
                <c:pt idx="1494">
                  <c:v>1.150709669864E-3</c:v>
                </c:pt>
                <c:pt idx="1495">
                  <c:v>1.1510000000060001E-3</c:v>
                </c:pt>
                <c:pt idx="1496">
                  <c:v>1.151005875534E-3</c:v>
                </c:pt>
                <c:pt idx="1497">
                  <c:v>1.15101762659E-3</c:v>
                </c:pt>
                <c:pt idx="1498">
                  <c:v>1.1510411287009999E-3</c:v>
                </c:pt>
                <c:pt idx="1499">
                  <c:v>1.1510881329239999E-3</c:v>
                </c:pt>
                <c:pt idx="1500">
                  <c:v>1.1511821413700001E-3</c:v>
                </c:pt>
                <c:pt idx="1501">
                  <c:v>1.1513182068529999E-3</c:v>
                </c:pt>
                <c:pt idx="1502">
                  <c:v>1.1515284205139999E-3</c:v>
                </c:pt>
                <c:pt idx="1503">
                  <c:v>1.1517378950779999E-3</c:v>
                </c:pt>
                <c:pt idx="1504">
                  <c:v>1.1519018555340001E-3</c:v>
                </c:pt>
                <c:pt idx="1505">
                  <c:v>1.151911669981E-3</c:v>
                </c:pt>
                <c:pt idx="1506">
                  <c:v>1.15193129779E-3</c:v>
                </c:pt>
                <c:pt idx="1507">
                  <c:v>1.151958546054E-3</c:v>
                </c:pt>
                <c:pt idx="1508">
                  <c:v>1.1519887775300001E-3</c:v>
                </c:pt>
                <c:pt idx="1509">
                  <c:v>1.152000000006E-3</c:v>
                </c:pt>
                <c:pt idx="1510">
                  <c:v>1.1520048285779999E-3</c:v>
                </c:pt>
                <c:pt idx="1511">
                  <c:v>1.1520098502700001E-3</c:v>
                </c:pt>
                <c:pt idx="1512">
                  <c:v>1.1520198936520001E-3</c:v>
                </c:pt>
                <c:pt idx="1513">
                  <c:v>1.1520399804179999E-3</c:v>
                </c:pt>
                <c:pt idx="1514">
                  <c:v>1.152080153948E-3</c:v>
                </c:pt>
                <c:pt idx="1515">
                  <c:v>1.1521605010090001E-3</c:v>
                </c:pt>
                <c:pt idx="1516">
                  <c:v>1.152321195132E-3</c:v>
                </c:pt>
                <c:pt idx="1517">
                  <c:v>1.152642583376E-3</c:v>
                </c:pt>
                <c:pt idx="1518">
                  <c:v>1.1531120295579999E-3</c:v>
                </c:pt>
                <c:pt idx="1519">
                  <c:v>1.154050921923E-3</c:v>
                </c:pt>
                <c:pt idx="1520">
                  <c:v>1.155050944811E-3</c:v>
                </c:pt>
                <c:pt idx="1521">
                  <c:v>1.156050967699E-3</c:v>
                </c:pt>
                <c:pt idx="1522">
                  <c:v>1.157050990588E-3</c:v>
                </c:pt>
                <c:pt idx="1523">
                  <c:v>1.158051013476E-3</c:v>
                </c:pt>
                <c:pt idx="1524">
                  <c:v>1.1590510363640001E-3</c:v>
                </c:pt>
                <c:pt idx="1525">
                  <c:v>1.1600510592520001E-3</c:v>
                </c:pt>
                <c:pt idx="1526">
                  <c:v>1.1610510821400001E-3</c:v>
                </c:pt>
                <c:pt idx="1527">
                  <c:v>1.1620511050280001E-3</c:v>
                </c:pt>
                <c:pt idx="1528">
                  <c:v>1.1630511279169999E-3</c:v>
                </c:pt>
                <c:pt idx="1529">
                  <c:v>1.1640511508049999E-3</c:v>
                </c:pt>
                <c:pt idx="1530">
                  <c:v>1.1650511736929999E-3</c:v>
                </c:pt>
                <c:pt idx="1531">
                  <c:v>1.1660511965809999E-3</c:v>
                </c:pt>
                <c:pt idx="1532">
                  <c:v>1.1670512194689999E-3</c:v>
                </c:pt>
                <c:pt idx="1533">
                  <c:v>1.168051242358E-3</c:v>
                </c:pt>
                <c:pt idx="1534">
                  <c:v>1.169051265246E-3</c:v>
                </c:pt>
                <c:pt idx="1535">
                  <c:v>1.170051288134E-3</c:v>
                </c:pt>
                <c:pt idx="1536">
                  <c:v>1.171051311022E-3</c:v>
                </c:pt>
                <c:pt idx="1537">
                  <c:v>1.17205133391E-3</c:v>
                </c:pt>
                <c:pt idx="1538">
                  <c:v>1.173051356798E-3</c:v>
                </c:pt>
                <c:pt idx="1539">
                  <c:v>1.1740513796869999E-3</c:v>
                </c:pt>
                <c:pt idx="1540">
                  <c:v>1.1750514025749999E-3</c:v>
                </c:pt>
                <c:pt idx="1541">
                  <c:v>1.1760514254629999E-3</c:v>
                </c:pt>
                <c:pt idx="1542">
                  <c:v>1.1770514483509999E-3</c:v>
                </c:pt>
                <c:pt idx="1543">
                  <c:v>1.1780514712389999E-3</c:v>
                </c:pt>
                <c:pt idx="1544">
                  <c:v>1.179051494128E-3</c:v>
                </c:pt>
                <c:pt idx="1545">
                  <c:v>1.180051517016E-3</c:v>
                </c:pt>
                <c:pt idx="1546">
                  <c:v>1.181051539904E-3</c:v>
                </c:pt>
                <c:pt idx="1547">
                  <c:v>1.182051562792E-3</c:v>
                </c:pt>
                <c:pt idx="1548">
                  <c:v>1.18305158568E-3</c:v>
                </c:pt>
                <c:pt idx="1549">
                  <c:v>1.184051608568E-3</c:v>
                </c:pt>
                <c:pt idx="1550">
                  <c:v>1.1850516314570001E-3</c:v>
                </c:pt>
                <c:pt idx="1551">
                  <c:v>1.1860516543450001E-3</c:v>
                </c:pt>
                <c:pt idx="1552">
                  <c:v>1.1870516772330001E-3</c:v>
                </c:pt>
                <c:pt idx="1553">
                  <c:v>1.1880517001210001E-3</c:v>
                </c:pt>
                <c:pt idx="1554">
                  <c:v>1.1890517230090001E-3</c:v>
                </c:pt>
                <c:pt idx="1555">
                  <c:v>1.190051745898E-3</c:v>
                </c:pt>
                <c:pt idx="1556">
                  <c:v>1.191051768786E-3</c:v>
                </c:pt>
                <c:pt idx="1557">
                  <c:v>1.192051791674E-3</c:v>
                </c:pt>
                <c:pt idx="1558">
                  <c:v>1.193051814562E-3</c:v>
                </c:pt>
                <c:pt idx="1559">
                  <c:v>1.19405183745E-3</c:v>
                </c:pt>
                <c:pt idx="1560">
                  <c:v>1.195051860338E-3</c:v>
                </c:pt>
                <c:pt idx="1561">
                  <c:v>1.1960518832270001E-3</c:v>
                </c:pt>
                <c:pt idx="1562">
                  <c:v>1.1970519061150001E-3</c:v>
                </c:pt>
                <c:pt idx="1563">
                  <c:v>1.1980519290030001E-3</c:v>
                </c:pt>
                <c:pt idx="1564">
                  <c:v>1.1990519518910001E-3</c:v>
                </c:pt>
                <c:pt idx="1565">
                  <c:v>1.2000519747790001E-3</c:v>
                </c:pt>
                <c:pt idx="1566">
                  <c:v>1.2010519976679999E-3</c:v>
                </c:pt>
                <c:pt idx="1567">
                  <c:v>1.2020520205559999E-3</c:v>
                </c:pt>
                <c:pt idx="1568">
                  <c:v>1.2030520434439999E-3</c:v>
                </c:pt>
                <c:pt idx="1569">
                  <c:v>1.2040520663319999E-3</c:v>
                </c:pt>
                <c:pt idx="1570">
                  <c:v>1.20505208922E-3</c:v>
                </c:pt>
                <c:pt idx="1571">
                  <c:v>1.206052112109E-3</c:v>
                </c:pt>
                <c:pt idx="1572">
                  <c:v>1.207052134997E-3</c:v>
                </c:pt>
                <c:pt idx="1573">
                  <c:v>1.208052157885E-3</c:v>
                </c:pt>
                <c:pt idx="1574">
                  <c:v>1.209052180773E-3</c:v>
                </c:pt>
                <c:pt idx="1575">
                  <c:v>1.210052203661E-3</c:v>
                </c:pt>
                <c:pt idx="1576">
                  <c:v>1.2110522265490001E-3</c:v>
                </c:pt>
                <c:pt idx="1577">
                  <c:v>1.2120522494379999E-3</c:v>
                </c:pt>
                <c:pt idx="1578">
                  <c:v>1.2130522723259999E-3</c:v>
                </c:pt>
                <c:pt idx="1579">
                  <c:v>1.2140522952139999E-3</c:v>
                </c:pt>
                <c:pt idx="1580">
                  <c:v>1.2150523181019999E-3</c:v>
                </c:pt>
                <c:pt idx="1581">
                  <c:v>1.2160523409899999E-3</c:v>
                </c:pt>
                <c:pt idx="1582">
                  <c:v>1.217052363879E-3</c:v>
                </c:pt>
                <c:pt idx="1583">
                  <c:v>1.218052386767E-3</c:v>
                </c:pt>
                <c:pt idx="1584">
                  <c:v>1.219052409655E-3</c:v>
                </c:pt>
                <c:pt idx="1585">
                  <c:v>1.220052432543E-3</c:v>
                </c:pt>
                <c:pt idx="1586">
                  <c:v>1.221052455431E-3</c:v>
                </c:pt>
                <c:pt idx="1587">
                  <c:v>1.222052478319E-3</c:v>
                </c:pt>
                <c:pt idx="1588">
                  <c:v>1.2230525012080001E-3</c:v>
                </c:pt>
                <c:pt idx="1589">
                  <c:v>1.2240525240960001E-3</c:v>
                </c:pt>
                <c:pt idx="1590">
                  <c:v>1.2250525469840001E-3</c:v>
                </c:pt>
                <c:pt idx="1591">
                  <c:v>1.2260525698719999E-3</c:v>
                </c:pt>
                <c:pt idx="1592">
                  <c:v>1.2270525927599999E-3</c:v>
                </c:pt>
                <c:pt idx="1593">
                  <c:v>1.228052615649E-3</c:v>
                </c:pt>
                <c:pt idx="1594">
                  <c:v>1.229052638537E-3</c:v>
                </c:pt>
                <c:pt idx="1595">
                  <c:v>1.230052661425E-3</c:v>
                </c:pt>
                <c:pt idx="1596">
                  <c:v>1.231052684313E-3</c:v>
                </c:pt>
                <c:pt idx="1597">
                  <c:v>1.232052707201E-3</c:v>
                </c:pt>
                <c:pt idx="1598">
                  <c:v>1.233052730089E-3</c:v>
                </c:pt>
                <c:pt idx="1599">
                  <c:v>1.2340527529780001E-3</c:v>
                </c:pt>
                <c:pt idx="1600">
                  <c:v>1.2350527758660001E-3</c:v>
                </c:pt>
                <c:pt idx="1601">
                  <c:v>1.2360527987540001E-3</c:v>
                </c:pt>
                <c:pt idx="1602">
                  <c:v>1.2370528216420001E-3</c:v>
                </c:pt>
                <c:pt idx="1603">
                  <c:v>1.2380528445300001E-3</c:v>
                </c:pt>
                <c:pt idx="1604">
                  <c:v>1.2390528674189999E-3</c:v>
                </c:pt>
                <c:pt idx="1605">
                  <c:v>1.2400528903069999E-3</c:v>
                </c:pt>
                <c:pt idx="1606">
                  <c:v>1.241052913195E-3</c:v>
                </c:pt>
                <c:pt idx="1607">
                  <c:v>1.242052936083E-3</c:v>
                </c:pt>
                <c:pt idx="1608">
                  <c:v>1.243052958971E-3</c:v>
                </c:pt>
                <c:pt idx="1609">
                  <c:v>1.244052981859E-3</c:v>
                </c:pt>
                <c:pt idx="1610">
                  <c:v>1.245053004748E-3</c:v>
                </c:pt>
                <c:pt idx="1611">
                  <c:v>1.246053027636E-3</c:v>
                </c:pt>
                <c:pt idx="1612">
                  <c:v>1.2470530505240001E-3</c:v>
                </c:pt>
                <c:pt idx="1613">
                  <c:v>1.2480530734120001E-3</c:v>
                </c:pt>
                <c:pt idx="1614">
                  <c:v>1.2490530963000001E-3</c:v>
                </c:pt>
                <c:pt idx="1615">
                  <c:v>1.2500531191889999E-3</c:v>
                </c:pt>
                <c:pt idx="1616">
                  <c:v>1.2510531420769999E-3</c:v>
                </c:pt>
                <c:pt idx="1617">
                  <c:v>1.2520531649649999E-3</c:v>
                </c:pt>
                <c:pt idx="1618">
                  <c:v>1.2530531878529999E-3</c:v>
                </c:pt>
                <c:pt idx="1619">
                  <c:v>1.2540532107409999E-3</c:v>
                </c:pt>
                <c:pt idx="1620">
                  <c:v>1.25505323363E-3</c:v>
                </c:pt>
                <c:pt idx="1621">
                  <c:v>1.256053256518E-3</c:v>
                </c:pt>
                <c:pt idx="1622">
                  <c:v>1.257053279406E-3</c:v>
                </c:pt>
                <c:pt idx="1623">
                  <c:v>1.258053302294E-3</c:v>
                </c:pt>
                <c:pt idx="1624">
                  <c:v>1.259053325182E-3</c:v>
                </c:pt>
                <c:pt idx="1625">
                  <c:v>1.26005334807E-3</c:v>
                </c:pt>
                <c:pt idx="1626">
                  <c:v>1.2610533709590001E-3</c:v>
                </c:pt>
                <c:pt idx="1627">
                  <c:v>1.2620533938469999E-3</c:v>
                </c:pt>
                <c:pt idx="1628">
                  <c:v>1.2630534167349999E-3</c:v>
                </c:pt>
                <c:pt idx="1629">
                  <c:v>1.2640534396229999E-3</c:v>
                </c:pt>
                <c:pt idx="1630">
                  <c:v>1.2650534625109999E-3</c:v>
                </c:pt>
                <c:pt idx="1631">
                  <c:v>1.2660534854E-3</c:v>
                </c:pt>
                <c:pt idx="1632">
                  <c:v>1.267053508288E-3</c:v>
                </c:pt>
                <c:pt idx="1633">
                  <c:v>1.268053531176E-3</c:v>
                </c:pt>
                <c:pt idx="1634">
                  <c:v>1.269053554064E-3</c:v>
                </c:pt>
                <c:pt idx="1635">
                  <c:v>1.270053576952E-3</c:v>
                </c:pt>
                <c:pt idx="1636">
                  <c:v>1.27105359984E-3</c:v>
                </c:pt>
                <c:pt idx="1637">
                  <c:v>1.2720536227290001E-3</c:v>
                </c:pt>
                <c:pt idx="1638">
                  <c:v>1.2730536456170001E-3</c:v>
                </c:pt>
                <c:pt idx="1639">
                  <c:v>1.2740536685050001E-3</c:v>
                </c:pt>
                <c:pt idx="1640">
                  <c:v>1.2750536913930001E-3</c:v>
                </c:pt>
                <c:pt idx="1641">
                  <c:v>1.2760537142810001E-3</c:v>
                </c:pt>
                <c:pt idx="1642">
                  <c:v>1.27705373717E-3</c:v>
                </c:pt>
                <c:pt idx="1643">
                  <c:v>1.278053760058E-3</c:v>
                </c:pt>
                <c:pt idx="1644">
                  <c:v>1.279053782946E-3</c:v>
                </c:pt>
                <c:pt idx="1645">
                  <c:v>1.280053805834E-3</c:v>
                </c:pt>
                <c:pt idx="1646">
                  <c:v>1.281053828722E-3</c:v>
                </c:pt>
                <c:pt idx="1647">
                  <c:v>1.28205385161E-3</c:v>
                </c:pt>
                <c:pt idx="1648">
                  <c:v>1.2830538744990001E-3</c:v>
                </c:pt>
                <c:pt idx="1649">
                  <c:v>1.2840538973870001E-3</c:v>
                </c:pt>
                <c:pt idx="1650">
                  <c:v>1.2850539202750001E-3</c:v>
                </c:pt>
                <c:pt idx="1651">
                  <c:v>1.2860539431630001E-3</c:v>
                </c:pt>
                <c:pt idx="1652">
                  <c:v>1.2870539660510001E-3</c:v>
                </c:pt>
                <c:pt idx="1653">
                  <c:v>1.2880539889399999E-3</c:v>
                </c:pt>
                <c:pt idx="1654">
                  <c:v>1.2890540118279999E-3</c:v>
                </c:pt>
                <c:pt idx="1655">
                  <c:v>1.2900540347159999E-3</c:v>
                </c:pt>
                <c:pt idx="1656">
                  <c:v>1.2910540576039999E-3</c:v>
                </c:pt>
                <c:pt idx="1657">
                  <c:v>1.2920540804919999E-3</c:v>
                </c:pt>
                <c:pt idx="1658">
                  <c:v>1.29305410338E-3</c:v>
                </c:pt>
                <c:pt idx="1659">
                  <c:v>1.294054126269E-3</c:v>
                </c:pt>
                <c:pt idx="1660">
                  <c:v>1.295054149157E-3</c:v>
                </c:pt>
                <c:pt idx="1661">
                  <c:v>1.296054172045E-3</c:v>
                </c:pt>
                <c:pt idx="1662">
                  <c:v>1.297054194933E-3</c:v>
                </c:pt>
                <c:pt idx="1663">
                  <c:v>1.298054217821E-3</c:v>
                </c:pt>
                <c:pt idx="1664">
                  <c:v>1.2990542407099999E-3</c:v>
                </c:pt>
                <c:pt idx="1665">
                  <c:v>1.3000542635979999E-3</c:v>
                </c:pt>
                <c:pt idx="1666">
                  <c:v>1.3010542864859999E-3</c:v>
                </c:pt>
                <c:pt idx="1667">
                  <c:v>1.3020543093739999E-3</c:v>
                </c:pt>
                <c:pt idx="1668">
                  <c:v>1.3030543322619999E-3</c:v>
                </c:pt>
                <c:pt idx="1669">
                  <c:v>1.304054355151E-3</c:v>
                </c:pt>
                <c:pt idx="1670">
                  <c:v>1.305054378039E-3</c:v>
                </c:pt>
                <c:pt idx="1671">
                  <c:v>1.306054400927E-3</c:v>
                </c:pt>
                <c:pt idx="1672">
                  <c:v>1.307054423815E-3</c:v>
                </c:pt>
                <c:pt idx="1673">
                  <c:v>1.308054446703E-3</c:v>
                </c:pt>
                <c:pt idx="1674">
                  <c:v>1.309054469591E-3</c:v>
                </c:pt>
                <c:pt idx="1675">
                  <c:v>1.3100544924800001E-3</c:v>
                </c:pt>
                <c:pt idx="1676">
                  <c:v>1.3110545153680001E-3</c:v>
                </c:pt>
                <c:pt idx="1677">
                  <c:v>1.3120545382560001E-3</c:v>
                </c:pt>
                <c:pt idx="1678">
                  <c:v>1.3130545611440001E-3</c:v>
                </c:pt>
                <c:pt idx="1679">
                  <c:v>1.3140545840319999E-3</c:v>
                </c:pt>
                <c:pt idx="1680">
                  <c:v>1.315054606921E-3</c:v>
                </c:pt>
                <c:pt idx="1681">
                  <c:v>1.316054629809E-3</c:v>
                </c:pt>
                <c:pt idx="1682">
                  <c:v>1.317054652697E-3</c:v>
                </c:pt>
                <c:pt idx="1683">
                  <c:v>1.318054675585E-3</c:v>
                </c:pt>
                <c:pt idx="1684">
                  <c:v>1.319054698473E-3</c:v>
                </c:pt>
                <c:pt idx="1685">
                  <c:v>1.320054721361E-3</c:v>
                </c:pt>
                <c:pt idx="1686">
                  <c:v>1.3210547442500001E-3</c:v>
                </c:pt>
                <c:pt idx="1687">
                  <c:v>1.3220547671380001E-3</c:v>
                </c:pt>
                <c:pt idx="1688">
                  <c:v>1.3230547900260001E-3</c:v>
                </c:pt>
                <c:pt idx="1689">
                  <c:v>1.3240548129140001E-3</c:v>
                </c:pt>
                <c:pt idx="1690">
                  <c:v>1.3250548358020001E-3</c:v>
                </c:pt>
                <c:pt idx="1691">
                  <c:v>1.3260548586909999E-3</c:v>
                </c:pt>
                <c:pt idx="1692">
                  <c:v>1.3270548815789999E-3</c:v>
                </c:pt>
                <c:pt idx="1693">
                  <c:v>1.3280549044669999E-3</c:v>
                </c:pt>
                <c:pt idx="1694">
                  <c:v>1.329054927355E-3</c:v>
                </c:pt>
                <c:pt idx="1695">
                  <c:v>1.330054950243E-3</c:v>
                </c:pt>
                <c:pt idx="1696">
                  <c:v>1.331054973131E-3</c:v>
                </c:pt>
                <c:pt idx="1697">
                  <c:v>1.33205499602E-3</c:v>
                </c:pt>
                <c:pt idx="1698">
                  <c:v>1.333055018908E-3</c:v>
                </c:pt>
                <c:pt idx="1699">
                  <c:v>1.334055041796E-3</c:v>
                </c:pt>
                <c:pt idx="1700">
                  <c:v>1.335055064684E-3</c:v>
                </c:pt>
                <c:pt idx="1701">
                  <c:v>1.3360550875720001E-3</c:v>
                </c:pt>
                <c:pt idx="1702">
                  <c:v>1.3370551104609999E-3</c:v>
                </c:pt>
                <c:pt idx="1703">
                  <c:v>1.3380551333489999E-3</c:v>
                </c:pt>
                <c:pt idx="1704">
                  <c:v>1.3390551562369999E-3</c:v>
                </c:pt>
                <c:pt idx="1705">
                  <c:v>1.3400551791249999E-3</c:v>
                </c:pt>
                <c:pt idx="1706">
                  <c:v>1.3410552020129999E-3</c:v>
                </c:pt>
                <c:pt idx="1707">
                  <c:v>1.3420552249009999E-3</c:v>
                </c:pt>
                <c:pt idx="1708">
                  <c:v>1.34305524779E-3</c:v>
                </c:pt>
                <c:pt idx="1709">
                  <c:v>1.344055270678E-3</c:v>
                </c:pt>
                <c:pt idx="1710">
                  <c:v>1.345055293566E-3</c:v>
                </c:pt>
                <c:pt idx="1711">
                  <c:v>1.346055316454E-3</c:v>
                </c:pt>
                <c:pt idx="1712">
                  <c:v>1.347055339342E-3</c:v>
                </c:pt>
                <c:pt idx="1713">
                  <c:v>1.3480553622310001E-3</c:v>
                </c:pt>
                <c:pt idx="1714">
                  <c:v>1.3490553851190001E-3</c:v>
                </c:pt>
                <c:pt idx="1715">
                  <c:v>1.3500554080069999E-3</c:v>
                </c:pt>
                <c:pt idx="1716">
                  <c:v>1.3510554308949999E-3</c:v>
                </c:pt>
                <c:pt idx="1717">
                  <c:v>1.3520554537829999E-3</c:v>
                </c:pt>
                <c:pt idx="1718">
                  <c:v>1.353055476672E-3</c:v>
                </c:pt>
                <c:pt idx="1719">
                  <c:v>1.35405549956E-3</c:v>
                </c:pt>
                <c:pt idx="1720">
                  <c:v>1.355055522448E-3</c:v>
                </c:pt>
                <c:pt idx="1721">
                  <c:v>1.356055545336E-3</c:v>
                </c:pt>
                <c:pt idx="1722">
                  <c:v>1.357055568224E-3</c:v>
                </c:pt>
                <c:pt idx="1723">
                  <c:v>1.358055591112E-3</c:v>
                </c:pt>
                <c:pt idx="1724">
                  <c:v>1.3590556140010001E-3</c:v>
                </c:pt>
                <c:pt idx="1725">
                  <c:v>1.3600556368890001E-3</c:v>
                </c:pt>
                <c:pt idx="1726">
                  <c:v>1.3610556597770001E-3</c:v>
                </c:pt>
                <c:pt idx="1727">
                  <c:v>1.3620556826650001E-3</c:v>
                </c:pt>
                <c:pt idx="1728">
                  <c:v>1.3630557055530001E-3</c:v>
                </c:pt>
                <c:pt idx="1729">
                  <c:v>1.3640557284419999E-3</c:v>
                </c:pt>
                <c:pt idx="1730">
                  <c:v>1.36505575133E-3</c:v>
                </c:pt>
                <c:pt idx="1731">
                  <c:v>1.366055774218E-3</c:v>
                </c:pt>
                <c:pt idx="1732">
                  <c:v>1.367055797106E-3</c:v>
                </c:pt>
                <c:pt idx="1733">
                  <c:v>1.368055819994E-3</c:v>
                </c:pt>
                <c:pt idx="1734">
                  <c:v>1.369055842882E-3</c:v>
                </c:pt>
                <c:pt idx="1735">
                  <c:v>1.370055865771E-3</c:v>
                </c:pt>
                <c:pt idx="1736">
                  <c:v>1.371055888659E-3</c:v>
                </c:pt>
                <c:pt idx="1737">
                  <c:v>1.3720559115470001E-3</c:v>
                </c:pt>
                <c:pt idx="1738">
                  <c:v>1.3730559344350001E-3</c:v>
                </c:pt>
                <c:pt idx="1739">
                  <c:v>1.3740559573230001E-3</c:v>
                </c:pt>
                <c:pt idx="1740">
                  <c:v>1.3750559802119999E-3</c:v>
                </c:pt>
                <c:pt idx="1741">
                  <c:v>1.3760560030999999E-3</c:v>
                </c:pt>
                <c:pt idx="1742">
                  <c:v>1.3770560259879999E-3</c:v>
                </c:pt>
                <c:pt idx="1743">
                  <c:v>1.3780560488759999E-3</c:v>
                </c:pt>
                <c:pt idx="1744">
                  <c:v>1.3790560717639999E-3</c:v>
                </c:pt>
                <c:pt idx="1745">
                  <c:v>1.3800560946519999E-3</c:v>
                </c:pt>
                <c:pt idx="1746">
                  <c:v>1.381056117541E-3</c:v>
                </c:pt>
                <c:pt idx="1747">
                  <c:v>1.382056140429E-3</c:v>
                </c:pt>
                <c:pt idx="1748">
                  <c:v>1.383056163317E-3</c:v>
                </c:pt>
                <c:pt idx="1749">
                  <c:v>1.384056186205E-3</c:v>
                </c:pt>
                <c:pt idx="1750">
                  <c:v>1.385056209093E-3</c:v>
                </c:pt>
                <c:pt idx="1751">
                  <c:v>1.3860562319819999E-3</c:v>
                </c:pt>
                <c:pt idx="1752">
                  <c:v>1.3870562548699999E-3</c:v>
                </c:pt>
                <c:pt idx="1753">
                  <c:v>1.3880562777579999E-3</c:v>
                </c:pt>
                <c:pt idx="1754">
                  <c:v>1.3890563006459999E-3</c:v>
                </c:pt>
                <c:pt idx="1755">
                  <c:v>1.3900563235339999E-3</c:v>
                </c:pt>
                <c:pt idx="1756">
                  <c:v>1.3910563464219999E-3</c:v>
                </c:pt>
                <c:pt idx="1757">
                  <c:v>1.392056369311E-3</c:v>
                </c:pt>
                <c:pt idx="1758">
                  <c:v>1.393056392199E-3</c:v>
                </c:pt>
                <c:pt idx="1759">
                  <c:v>1.394056415087E-3</c:v>
                </c:pt>
                <c:pt idx="1760">
                  <c:v>1.395056437975E-3</c:v>
                </c:pt>
                <c:pt idx="1761">
                  <c:v>1.396056460863E-3</c:v>
                </c:pt>
                <c:pt idx="1762">
                  <c:v>1.3970564837520001E-3</c:v>
                </c:pt>
                <c:pt idx="1763">
                  <c:v>1.3980565066400001E-3</c:v>
                </c:pt>
                <c:pt idx="1764">
                  <c:v>1.3990565295280001E-3</c:v>
                </c:pt>
                <c:pt idx="1765">
                  <c:v>1.4000565524160001E-3</c:v>
                </c:pt>
                <c:pt idx="1766">
                  <c:v>1.4010565753040001E-3</c:v>
                </c:pt>
                <c:pt idx="1767">
                  <c:v>1.402056598193E-3</c:v>
                </c:pt>
                <c:pt idx="1768">
                  <c:v>1.403056621081E-3</c:v>
                </c:pt>
                <c:pt idx="1769">
                  <c:v>1.404056643969E-3</c:v>
                </c:pt>
                <c:pt idx="1770">
                  <c:v>1.405056666857E-3</c:v>
                </c:pt>
                <c:pt idx="1771">
                  <c:v>1.406056689745E-3</c:v>
                </c:pt>
                <c:pt idx="1772">
                  <c:v>1.407056712633E-3</c:v>
                </c:pt>
                <c:pt idx="1773">
                  <c:v>1.4080567355220001E-3</c:v>
                </c:pt>
                <c:pt idx="1774">
                  <c:v>1.4090567584100001E-3</c:v>
                </c:pt>
                <c:pt idx="1775">
                  <c:v>1.4100567812980001E-3</c:v>
                </c:pt>
                <c:pt idx="1776">
                  <c:v>1.4110568041860001E-3</c:v>
                </c:pt>
                <c:pt idx="1777">
                  <c:v>1.4120568270740001E-3</c:v>
                </c:pt>
                <c:pt idx="1778">
                  <c:v>1.4130568499629999E-3</c:v>
                </c:pt>
                <c:pt idx="1779">
                  <c:v>1.4140568728509999E-3</c:v>
                </c:pt>
                <c:pt idx="1780">
                  <c:v>1.4150568957389999E-3</c:v>
                </c:pt>
                <c:pt idx="1781">
                  <c:v>1.4160569186269999E-3</c:v>
                </c:pt>
                <c:pt idx="1782">
                  <c:v>1.4170569415149999E-3</c:v>
                </c:pt>
                <c:pt idx="1783">
                  <c:v>1.418056964403E-3</c:v>
                </c:pt>
                <c:pt idx="1784">
                  <c:v>1.419056987292E-3</c:v>
                </c:pt>
                <c:pt idx="1785">
                  <c:v>1.42005701018E-3</c:v>
                </c:pt>
                <c:pt idx="1786">
                  <c:v>1.421057033068E-3</c:v>
                </c:pt>
                <c:pt idx="1787">
                  <c:v>1.422057055956E-3</c:v>
                </c:pt>
                <c:pt idx="1788">
                  <c:v>1.423057078844E-3</c:v>
                </c:pt>
                <c:pt idx="1789">
                  <c:v>1.4240571017329999E-3</c:v>
                </c:pt>
                <c:pt idx="1790">
                  <c:v>1.4250571246209999E-3</c:v>
                </c:pt>
                <c:pt idx="1791">
                  <c:v>1.4260571475089999E-3</c:v>
                </c:pt>
                <c:pt idx="1792">
                  <c:v>1.4270571703969999E-3</c:v>
                </c:pt>
                <c:pt idx="1793">
                  <c:v>1.4280571932849999E-3</c:v>
                </c:pt>
                <c:pt idx="1794">
                  <c:v>1.4290572161729999E-3</c:v>
                </c:pt>
                <c:pt idx="1795">
                  <c:v>1.430057239062E-3</c:v>
                </c:pt>
                <c:pt idx="1796">
                  <c:v>1.43105726195E-3</c:v>
                </c:pt>
                <c:pt idx="1797">
                  <c:v>1.432057284838E-3</c:v>
                </c:pt>
                <c:pt idx="1798">
                  <c:v>1.433057307726E-3</c:v>
                </c:pt>
                <c:pt idx="1799">
                  <c:v>1.434057330614E-3</c:v>
                </c:pt>
                <c:pt idx="1800">
                  <c:v>1.4350573535030001E-3</c:v>
                </c:pt>
                <c:pt idx="1801">
                  <c:v>1.4360573763910001E-3</c:v>
                </c:pt>
                <c:pt idx="1802">
                  <c:v>1.4370573992790001E-3</c:v>
                </c:pt>
                <c:pt idx="1803">
                  <c:v>1.4380574221670001E-3</c:v>
                </c:pt>
                <c:pt idx="1804">
                  <c:v>1.4390574450549999E-3</c:v>
                </c:pt>
                <c:pt idx="1805">
                  <c:v>1.4400574679429999E-3</c:v>
                </c:pt>
                <c:pt idx="1806">
                  <c:v>1.441057490832E-3</c:v>
                </c:pt>
                <c:pt idx="1807">
                  <c:v>1.44205751372E-3</c:v>
                </c:pt>
                <c:pt idx="1808">
                  <c:v>1.443057536608E-3</c:v>
                </c:pt>
                <c:pt idx="1809">
                  <c:v>1.444057559496E-3</c:v>
                </c:pt>
                <c:pt idx="1810">
                  <c:v>1.445057582384E-3</c:v>
                </c:pt>
                <c:pt idx="1811">
                  <c:v>1.4460576052730001E-3</c:v>
                </c:pt>
                <c:pt idx="1812">
                  <c:v>1.4470576281610001E-3</c:v>
                </c:pt>
                <c:pt idx="1813">
                  <c:v>1.4480576510490001E-3</c:v>
                </c:pt>
                <c:pt idx="1814">
                  <c:v>1.4490576739370001E-3</c:v>
                </c:pt>
                <c:pt idx="1815">
                  <c:v>1.4500576968250001E-3</c:v>
                </c:pt>
                <c:pt idx="1816">
                  <c:v>1.4510577197139999E-3</c:v>
                </c:pt>
                <c:pt idx="1817">
                  <c:v>1.4520577426019999E-3</c:v>
                </c:pt>
                <c:pt idx="1818">
                  <c:v>1.4530577654899999E-3</c:v>
                </c:pt>
                <c:pt idx="1819">
                  <c:v>1.454057788378E-3</c:v>
                </c:pt>
                <c:pt idx="1820">
                  <c:v>1.455057811266E-3</c:v>
                </c:pt>
                <c:pt idx="1821">
                  <c:v>1.456057834154E-3</c:v>
                </c:pt>
                <c:pt idx="1822">
                  <c:v>1.457057857043E-3</c:v>
                </c:pt>
                <c:pt idx="1823">
                  <c:v>1.458057879931E-3</c:v>
                </c:pt>
                <c:pt idx="1824">
                  <c:v>1.459057902819E-3</c:v>
                </c:pt>
                <c:pt idx="1825">
                  <c:v>1.4600579257070001E-3</c:v>
                </c:pt>
                <c:pt idx="1826">
                  <c:v>1.4610579485950001E-3</c:v>
                </c:pt>
                <c:pt idx="1827">
                  <c:v>1.4620579714839999E-3</c:v>
                </c:pt>
                <c:pt idx="1828">
                  <c:v>1.4630579943719999E-3</c:v>
                </c:pt>
                <c:pt idx="1829">
                  <c:v>1.4640580172599999E-3</c:v>
                </c:pt>
                <c:pt idx="1830">
                  <c:v>1.4650580401479999E-3</c:v>
                </c:pt>
                <c:pt idx="1831">
                  <c:v>1.4660580630359999E-3</c:v>
                </c:pt>
                <c:pt idx="1832">
                  <c:v>1.4670580859239999E-3</c:v>
                </c:pt>
                <c:pt idx="1833">
                  <c:v>1.468058108813E-3</c:v>
                </c:pt>
                <c:pt idx="1834">
                  <c:v>1.469058131701E-3</c:v>
                </c:pt>
                <c:pt idx="1835">
                  <c:v>1.470058154589E-3</c:v>
                </c:pt>
                <c:pt idx="1836">
                  <c:v>1.471058177477E-3</c:v>
                </c:pt>
                <c:pt idx="1837">
                  <c:v>1.472058200365E-3</c:v>
                </c:pt>
                <c:pt idx="1838">
                  <c:v>1.4730582232540001E-3</c:v>
                </c:pt>
                <c:pt idx="1839">
                  <c:v>1.4740582461420001E-3</c:v>
                </c:pt>
                <c:pt idx="1840">
                  <c:v>1.4750582690299999E-3</c:v>
                </c:pt>
                <c:pt idx="1841">
                  <c:v>1.4760582919179999E-3</c:v>
                </c:pt>
                <c:pt idx="1842">
                  <c:v>1.4770583148059999E-3</c:v>
                </c:pt>
                <c:pt idx="1843">
                  <c:v>1.4780583376939999E-3</c:v>
                </c:pt>
                <c:pt idx="1844">
                  <c:v>1.479058360583E-3</c:v>
                </c:pt>
                <c:pt idx="1845">
                  <c:v>1.480058383471E-3</c:v>
                </c:pt>
                <c:pt idx="1846">
                  <c:v>1.481058406359E-3</c:v>
                </c:pt>
                <c:pt idx="1847">
                  <c:v>1.482058429247E-3</c:v>
                </c:pt>
                <c:pt idx="1848">
                  <c:v>1.483058452135E-3</c:v>
                </c:pt>
                <c:pt idx="1849">
                  <c:v>1.4840584750240001E-3</c:v>
                </c:pt>
                <c:pt idx="1850">
                  <c:v>1.4850584979120001E-3</c:v>
                </c:pt>
                <c:pt idx="1851">
                  <c:v>1.4860585208000001E-3</c:v>
                </c:pt>
                <c:pt idx="1852">
                  <c:v>1.4870585436880001E-3</c:v>
                </c:pt>
                <c:pt idx="1853">
                  <c:v>1.4880585665760001E-3</c:v>
                </c:pt>
                <c:pt idx="1854">
                  <c:v>1.4890585894640001E-3</c:v>
                </c:pt>
                <c:pt idx="1855">
                  <c:v>1.490058612353E-3</c:v>
                </c:pt>
                <c:pt idx="1856">
                  <c:v>1.491058635241E-3</c:v>
                </c:pt>
                <c:pt idx="1857">
                  <c:v>1.492058658129E-3</c:v>
                </c:pt>
                <c:pt idx="1858">
                  <c:v>1.493058681017E-3</c:v>
                </c:pt>
                <c:pt idx="1859">
                  <c:v>1.494058703905E-3</c:v>
                </c:pt>
                <c:pt idx="1860">
                  <c:v>1.495058726794E-3</c:v>
                </c:pt>
                <c:pt idx="1861">
                  <c:v>1.4960587496820001E-3</c:v>
                </c:pt>
                <c:pt idx="1862">
                  <c:v>1.4970587725700001E-3</c:v>
                </c:pt>
                <c:pt idx="1863">
                  <c:v>1.4980587954580001E-3</c:v>
                </c:pt>
                <c:pt idx="1864">
                  <c:v>1.4990588183460001E-3</c:v>
                </c:pt>
                <c:pt idx="1865">
                  <c:v>1.5000588412349999E-3</c:v>
                </c:pt>
                <c:pt idx="1866">
                  <c:v>1.5010588641229999E-3</c:v>
                </c:pt>
                <c:pt idx="1867">
                  <c:v>1.5020588870109999E-3</c:v>
                </c:pt>
                <c:pt idx="1868">
                  <c:v>1.5030589098989999E-3</c:v>
                </c:pt>
                <c:pt idx="1869">
                  <c:v>1.5040589327869999E-3</c:v>
                </c:pt>
                <c:pt idx="1870">
                  <c:v>1.5050589556749999E-3</c:v>
                </c:pt>
                <c:pt idx="1871">
                  <c:v>1.506058978564E-3</c:v>
                </c:pt>
                <c:pt idx="1872">
                  <c:v>1.507059001452E-3</c:v>
                </c:pt>
                <c:pt idx="1873">
                  <c:v>1.50805902434E-3</c:v>
                </c:pt>
                <c:pt idx="1874">
                  <c:v>1.509059047228E-3</c:v>
                </c:pt>
                <c:pt idx="1875">
                  <c:v>1.510059070116E-3</c:v>
                </c:pt>
                <c:pt idx="1876">
                  <c:v>1.5110590930049999E-3</c:v>
                </c:pt>
                <c:pt idx="1877">
                  <c:v>1.5120591158929999E-3</c:v>
                </c:pt>
                <c:pt idx="1878">
                  <c:v>1.5130591387809999E-3</c:v>
                </c:pt>
                <c:pt idx="1879">
                  <c:v>1.5140591616689999E-3</c:v>
                </c:pt>
                <c:pt idx="1880">
                  <c:v>1.5150591845569999E-3</c:v>
                </c:pt>
                <c:pt idx="1881">
                  <c:v>1.5160592074449999E-3</c:v>
                </c:pt>
                <c:pt idx="1882">
                  <c:v>1.517059230334E-3</c:v>
                </c:pt>
                <c:pt idx="1883">
                  <c:v>1.518059253222E-3</c:v>
                </c:pt>
                <c:pt idx="1884">
                  <c:v>1.51905927611E-3</c:v>
                </c:pt>
                <c:pt idx="1885">
                  <c:v>1.520059298998E-3</c:v>
                </c:pt>
                <c:pt idx="1886">
                  <c:v>1.521059321886E-3</c:v>
                </c:pt>
                <c:pt idx="1887">
                  <c:v>1.5220593447750001E-3</c:v>
                </c:pt>
                <c:pt idx="1888">
                  <c:v>1.5230593676630001E-3</c:v>
                </c:pt>
                <c:pt idx="1889">
                  <c:v>1.5240593905510001E-3</c:v>
                </c:pt>
                <c:pt idx="1890">
                  <c:v>1.5250594134390001E-3</c:v>
                </c:pt>
                <c:pt idx="1891">
                  <c:v>1.5260594363270001E-3</c:v>
                </c:pt>
                <c:pt idx="1892">
                  <c:v>1.5270594592149999E-3</c:v>
                </c:pt>
                <c:pt idx="1893">
                  <c:v>1.528059482104E-3</c:v>
                </c:pt>
                <c:pt idx="1894">
                  <c:v>1.529059504992E-3</c:v>
                </c:pt>
                <c:pt idx="1895">
                  <c:v>1.53005952788E-3</c:v>
                </c:pt>
                <c:pt idx="1896">
                  <c:v>1.531059550768E-3</c:v>
                </c:pt>
                <c:pt idx="1897">
                  <c:v>1.532059573656E-3</c:v>
                </c:pt>
                <c:pt idx="1898">
                  <c:v>1.5330595965450001E-3</c:v>
                </c:pt>
                <c:pt idx="1899">
                  <c:v>1.5340596194330001E-3</c:v>
                </c:pt>
                <c:pt idx="1900">
                  <c:v>1.5350596423210001E-3</c:v>
                </c:pt>
                <c:pt idx="1901">
                  <c:v>1.5360596652090001E-3</c:v>
                </c:pt>
                <c:pt idx="1902">
                  <c:v>1.5370596880970001E-3</c:v>
                </c:pt>
                <c:pt idx="1903">
                  <c:v>1.5380597109850001E-3</c:v>
                </c:pt>
                <c:pt idx="1904">
                  <c:v>1.5390597338739999E-3</c:v>
                </c:pt>
                <c:pt idx="1905">
                  <c:v>1.5400597567619999E-3</c:v>
                </c:pt>
                <c:pt idx="1906">
                  <c:v>1.5410597796499999E-3</c:v>
                </c:pt>
                <c:pt idx="1907">
                  <c:v>1.542059802538E-3</c:v>
                </c:pt>
                <c:pt idx="1908">
                  <c:v>1.543059825426E-3</c:v>
                </c:pt>
                <c:pt idx="1909">
                  <c:v>1.544059848315E-3</c:v>
                </c:pt>
                <c:pt idx="1910">
                  <c:v>1.545059871203E-3</c:v>
                </c:pt>
                <c:pt idx="1911">
                  <c:v>1.546059894091E-3</c:v>
                </c:pt>
                <c:pt idx="1912">
                  <c:v>1.547059916979E-3</c:v>
                </c:pt>
                <c:pt idx="1913">
                  <c:v>1.548059939867E-3</c:v>
                </c:pt>
                <c:pt idx="1914">
                  <c:v>1.5490599627559999E-3</c:v>
                </c:pt>
                <c:pt idx="1915">
                  <c:v>1.5500599856439999E-3</c:v>
                </c:pt>
                <c:pt idx="1916">
                  <c:v>1.5510600085319999E-3</c:v>
                </c:pt>
                <c:pt idx="1917">
                  <c:v>1.5520600314199999E-3</c:v>
                </c:pt>
                <c:pt idx="1918">
                  <c:v>1.5530600543079999E-3</c:v>
                </c:pt>
                <c:pt idx="1919">
                  <c:v>1.5540600771959999E-3</c:v>
                </c:pt>
                <c:pt idx="1920">
                  <c:v>1.555060100085E-3</c:v>
                </c:pt>
                <c:pt idx="1921">
                  <c:v>1.556060122973E-3</c:v>
                </c:pt>
                <c:pt idx="1922">
                  <c:v>1.557060145861E-3</c:v>
                </c:pt>
                <c:pt idx="1923">
                  <c:v>1.558060168749E-3</c:v>
                </c:pt>
                <c:pt idx="1924">
                  <c:v>1.559060191637E-3</c:v>
                </c:pt>
                <c:pt idx="1925">
                  <c:v>1.5600602145260001E-3</c:v>
                </c:pt>
                <c:pt idx="1926">
                  <c:v>1.5610602374140001E-3</c:v>
                </c:pt>
                <c:pt idx="1927">
                  <c:v>1.5620602603020001E-3</c:v>
                </c:pt>
                <c:pt idx="1928">
                  <c:v>1.5630602831899999E-3</c:v>
                </c:pt>
                <c:pt idx="1929">
                  <c:v>1.5640603060779999E-3</c:v>
                </c:pt>
                <c:pt idx="1930">
                  <c:v>1.5650603289659999E-3</c:v>
                </c:pt>
                <c:pt idx="1931">
                  <c:v>1.566060351855E-3</c:v>
                </c:pt>
                <c:pt idx="1932">
                  <c:v>1.567060374743E-3</c:v>
                </c:pt>
                <c:pt idx="1933">
                  <c:v>1.568060397631E-3</c:v>
                </c:pt>
                <c:pt idx="1934">
                  <c:v>1.569060420519E-3</c:v>
                </c:pt>
                <c:pt idx="1935">
                  <c:v>1.570060443407E-3</c:v>
                </c:pt>
                <c:pt idx="1936">
                  <c:v>1.5710604662960001E-3</c:v>
                </c:pt>
                <c:pt idx="1937">
                  <c:v>1.5720604891840001E-3</c:v>
                </c:pt>
                <c:pt idx="1938">
                  <c:v>1.5730605120720001E-3</c:v>
                </c:pt>
                <c:pt idx="1939">
                  <c:v>1.5740605349600001E-3</c:v>
                </c:pt>
                <c:pt idx="1940">
                  <c:v>1.5750605578480001E-3</c:v>
                </c:pt>
                <c:pt idx="1941">
                  <c:v>1.5760605807360001E-3</c:v>
                </c:pt>
                <c:pt idx="1942">
                  <c:v>1.5770606036249999E-3</c:v>
                </c:pt>
                <c:pt idx="1943">
                  <c:v>1.578060626513E-3</c:v>
                </c:pt>
                <c:pt idx="1944">
                  <c:v>1.579060649401E-3</c:v>
                </c:pt>
                <c:pt idx="1945">
                  <c:v>1.580060672289E-3</c:v>
                </c:pt>
                <c:pt idx="1946">
                  <c:v>1.581060695177E-3</c:v>
                </c:pt>
                <c:pt idx="1947">
                  <c:v>1.582060718066E-3</c:v>
                </c:pt>
                <c:pt idx="1948">
                  <c:v>1.583060740954E-3</c:v>
                </c:pt>
                <c:pt idx="1949">
                  <c:v>1.584060763842E-3</c:v>
                </c:pt>
                <c:pt idx="1950">
                  <c:v>1.5850607867300001E-3</c:v>
                </c:pt>
                <c:pt idx="1951">
                  <c:v>1.5860608096180001E-3</c:v>
                </c:pt>
                <c:pt idx="1952">
                  <c:v>1.5870608325060001E-3</c:v>
                </c:pt>
                <c:pt idx="1953">
                  <c:v>1.5880608553949999E-3</c:v>
                </c:pt>
                <c:pt idx="1954">
                  <c:v>1.5890608782829999E-3</c:v>
                </c:pt>
                <c:pt idx="1955">
                  <c:v>1.5900609011709999E-3</c:v>
                </c:pt>
                <c:pt idx="1956">
                  <c:v>1.5910609240589999E-3</c:v>
                </c:pt>
                <c:pt idx="1957">
                  <c:v>1.5920609469469999E-3</c:v>
                </c:pt>
                <c:pt idx="1958">
                  <c:v>1.593060969836E-3</c:v>
                </c:pt>
                <c:pt idx="1959">
                  <c:v>1.594060992724E-3</c:v>
                </c:pt>
                <c:pt idx="1960">
                  <c:v>1.595061015612E-3</c:v>
                </c:pt>
                <c:pt idx="1961">
                  <c:v>1.5960610385E-3</c:v>
                </c:pt>
                <c:pt idx="1962">
                  <c:v>1.597061061388E-3</c:v>
                </c:pt>
                <c:pt idx="1963">
                  <c:v>1.5980610842770001E-3</c:v>
                </c:pt>
                <c:pt idx="1964">
                  <c:v>1.5990611071649999E-3</c:v>
                </c:pt>
                <c:pt idx="1965">
                  <c:v>1.6000611300529999E-3</c:v>
                </c:pt>
                <c:pt idx="1966">
                  <c:v>1.6010611529409999E-3</c:v>
                </c:pt>
                <c:pt idx="1967">
                  <c:v>1.6020611758289999E-3</c:v>
                </c:pt>
                <c:pt idx="1968">
                  <c:v>1.6030611987169999E-3</c:v>
                </c:pt>
                <c:pt idx="1969">
                  <c:v>1.604061221606E-3</c:v>
                </c:pt>
                <c:pt idx="1970">
                  <c:v>1.605061244494E-3</c:v>
                </c:pt>
                <c:pt idx="1971">
                  <c:v>1.606061267382E-3</c:v>
                </c:pt>
                <c:pt idx="1972">
                  <c:v>1.60706129027E-3</c:v>
                </c:pt>
                <c:pt idx="1973">
                  <c:v>1.608061313158E-3</c:v>
                </c:pt>
                <c:pt idx="1974">
                  <c:v>1.6090613360470001E-3</c:v>
                </c:pt>
                <c:pt idx="1975">
                  <c:v>1.6100613589350001E-3</c:v>
                </c:pt>
                <c:pt idx="1976">
                  <c:v>1.6110613818230001E-3</c:v>
                </c:pt>
                <c:pt idx="1977">
                  <c:v>1.6120614047110001E-3</c:v>
                </c:pt>
                <c:pt idx="1978">
                  <c:v>1.6130614275990001E-3</c:v>
                </c:pt>
                <c:pt idx="1979">
                  <c:v>1.6140614504870001E-3</c:v>
                </c:pt>
                <c:pt idx="1980">
                  <c:v>1.615061473376E-3</c:v>
                </c:pt>
                <c:pt idx="1981">
                  <c:v>1.616061496264E-3</c:v>
                </c:pt>
                <c:pt idx="1982">
                  <c:v>1.617061519152E-3</c:v>
                </c:pt>
                <c:pt idx="1983">
                  <c:v>1.61806154204E-3</c:v>
                </c:pt>
                <c:pt idx="1984">
                  <c:v>1.619061564928E-3</c:v>
                </c:pt>
                <c:pt idx="1985">
                  <c:v>1.6200615878170001E-3</c:v>
                </c:pt>
                <c:pt idx="1986">
                  <c:v>1.6210616107050001E-3</c:v>
                </c:pt>
                <c:pt idx="1987">
                  <c:v>1.6220616335930001E-3</c:v>
                </c:pt>
                <c:pt idx="1988">
                  <c:v>1.6230616564810001E-3</c:v>
                </c:pt>
                <c:pt idx="1989">
                  <c:v>1.6240616793690001E-3</c:v>
                </c:pt>
                <c:pt idx="1990">
                  <c:v>1.6250617022570001E-3</c:v>
                </c:pt>
                <c:pt idx="1991">
                  <c:v>1.6260617251459999E-3</c:v>
                </c:pt>
                <c:pt idx="1992">
                  <c:v>1.6270617480339999E-3</c:v>
                </c:pt>
                <c:pt idx="1993">
                  <c:v>1.6280617709219999E-3</c:v>
                </c:pt>
                <c:pt idx="1994">
                  <c:v>1.6290617938099999E-3</c:v>
                </c:pt>
                <c:pt idx="1995">
                  <c:v>1.6300000000059999E-3</c:v>
                </c:pt>
                <c:pt idx="1996">
                  <c:v>1.6300194966849999E-3</c:v>
                </c:pt>
                <c:pt idx="1997">
                  <c:v>1.6300584900439999E-3</c:v>
                </c:pt>
                <c:pt idx="1998">
                  <c:v>1.630100666291E-3</c:v>
                </c:pt>
                <c:pt idx="1999">
                  <c:v>1.6301429736669999E-3</c:v>
                </c:pt>
                <c:pt idx="2000">
                  <c:v>1.630194066769E-3</c:v>
                </c:pt>
                <c:pt idx="2001">
                  <c:v>1.6302362489759999E-3</c:v>
                </c:pt>
                <c:pt idx="2002">
                  <c:v>1.630253990299E-3</c:v>
                </c:pt>
                <c:pt idx="2003">
                  <c:v>1.630272318727E-3</c:v>
                </c:pt>
                <c:pt idx="2004">
                  <c:v>1.630308975583E-3</c:v>
                </c:pt>
                <c:pt idx="2005">
                  <c:v>1.630327131158E-3</c:v>
                </c:pt>
                <c:pt idx="2006">
                  <c:v>1.630334253913E-3</c:v>
                </c:pt>
                <c:pt idx="2007">
                  <c:v>1.6303420874540001E-3</c:v>
                </c:pt>
                <c:pt idx="2008">
                  <c:v>1.630352764136E-3</c:v>
                </c:pt>
                <c:pt idx="2009">
                  <c:v>1.630366012758E-3</c:v>
                </c:pt>
                <c:pt idx="2010">
                  <c:v>1.630374269491E-3</c:v>
                </c:pt>
                <c:pt idx="2011">
                  <c:v>1.630384351617E-3</c:v>
                </c:pt>
                <c:pt idx="2012">
                  <c:v>1.630389808422E-3</c:v>
                </c:pt>
                <c:pt idx="2013">
                  <c:v>1.630400722033E-3</c:v>
                </c:pt>
                <c:pt idx="2014">
                  <c:v>1.6304146263060001E-3</c:v>
                </c:pt>
                <c:pt idx="2015">
                  <c:v>1.6304261270229999E-3</c:v>
                </c:pt>
                <c:pt idx="2016">
                  <c:v>1.630436688966E-3</c:v>
                </c:pt>
                <c:pt idx="2017">
                  <c:v>1.630453792518E-3</c:v>
                </c:pt>
                <c:pt idx="2018">
                  <c:v>1.630487999624E-3</c:v>
                </c:pt>
                <c:pt idx="2019">
                  <c:v>1.6305517050679999E-3</c:v>
                </c:pt>
                <c:pt idx="2020">
                  <c:v>1.630650696462E-3</c:v>
                </c:pt>
                <c:pt idx="2021">
                  <c:v>1.630754575437E-3</c:v>
                </c:pt>
                <c:pt idx="2022">
                  <c:v>1.6308749768199999E-3</c:v>
                </c:pt>
                <c:pt idx="2023">
                  <c:v>1.631000000006E-3</c:v>
                </c:pt>
                <c:pt idx="2024">
                  <c:v>1.631017306811E-3</c:v>
                </c:pt>
                <c:pt idx="2025">
                  <c:v>1.631051919228E-3</c:v>
                </c:pt>
                <c:pt idx="2026">
                  <c:v>1.6311211440620001E-3</c:v>
                </c:pt>
                <c:pt idx="2027">
                  <c:v>1.631259593731E-3</c:v>
                </c:pt>
                <c:pt idx="2028">
                  <c:v>1.631536493069E-3</c:v>
                </c:pt>
                <c:pt idx="2029">
                  <c:v>1.632090291745E-3</c:v>
                </c:pt>
                <c:pt idx="2030">
                  <c:v>1.633090314633E-3</c:v>
                </c:pt>
                <c:pt idx="2031">
                  <c:v>1.634090337521E-3</c:v>
                </c:pt>
                <c:pt idx="2032">
                  <c:v>1.635090360409E-3</c:v>
                </c:pt>
                <c:pt idx="2033">
                  <c:v>1.636090383297E-3</c:v>
                </c:pt>
                <c:pt idx="2034">
                  <c:v>1.637090406185E-3</c:v>
                </c:pt>
                <c:pt idx="2035">
                  <c:v>1.6380904290740001E-3</c:v>
                </c:pt>
                <c:pt idx="2036">
                  <c:v>1.6390904519620001E-3</c:v>
                </c:pt>
                <c:pt idx="2037">
                  <c:v>1.6400904748499999E-3</c:v>
                </c:pt>
                <c:pt idx="2038">
                  <c:v>1.6410904977379999E-3</c:v>
                </c:pt>
                <c:pt idx="2039">
                  <c:v>1.6420905206259999E-3</c:v>
                </c:pt>
                <c:pt idx="2040">
                  <c:v>1.643090543515E-3</c:v>
                </c:pt>
                <c:pt idx="2041">
                  <c:v>1.644090566403E-3</c:v>
                </c:pt>
                <c:pt idx="2042">
                  <c:v>1.645090589291E-3</c:v>
                </c:pt>
                <c:pt idx="2043">
                  <c:v>1.646090612179E-3</c:v>
                </c:pt>
                <c:pt idx="2044">
                  <c:v>1.647090635067E-3</c:v>
                </c:pt>
                <c:pt idx="2045">
                  <c:v>1.648090657955E-3</c:v>
                </c:pt>
                <c:pt idx="2046">
                  <c:v>1.6490906808440001E-3</c:v>
                </c:pt>
                <c:pt idx="2047">
                  <c:v>1.6500907037320001E-3</c:v>
                </c:pt>
                <c:pt idx="2048">
                  <c:v>1.6510907266200001E-3</c:v>
                </c:pt>
                <c:pt idx="2049">
                  <c:v>1.6520907495080001E-3</c:v>
                </c:pt>
                <c:pt idx="2050">
                  <c:v>1.6530907723960001E-3</c:v>
                </c:pt>
                <c:pt idx="2051">
                  <c:v>1.654090795285E-3</c:v>
                </c:pt>
                <c:pt idx="2052">
                  <c:v>1.655090818173E-3</c:v>
                </c:pt>
                <c:pt idx="2053">
                  <c:v>1.656090841061E-3</c:v>
                </c:pt>
                <c:pt idx="2054">
                  <c:v>1.657090863949E-3</c:v>
                </c:pt>
                <c:pt idx="2055">
                  <c:v>1.658090886837E-3</c:v>
                </c:pt>
                <c:pt idx="2056">
                  <c:v>1.659090909725E-3</c:v>
                </c:pt>
                <c:pt idx="2057">
                  <c:v>1.660090932614E-3</c:v>
                </c:pt>
                <c:pt idx="2058">
                  <c:v>1.6610909555020001E-3</c:v>
                </c:pt>
                <c:pt idx="2059">
                  <c:v>1.6620909783900001E-3</c:v>
                </c:pt>
                <c:pt idx="2060">
                  <c:v>1.6630910012780001E-3</c:v>
                </c:pt>
                <c:pt idx="2061">
                  <c:v>1.6640910241660001E-3</c:v>
                </c:pt>
                <c:pt idx="2062">
                  <c:v>1.6650910470549999E-3</c:v>
                </c:pt>
                <c:pt idx="2063">
                  <c:v>1.6660910699429999E-3</c:v>
                </c:pt>
                <c:pt idx="2064">
                  <c:v>1.6670910928309999E-3</c:v>
                </c:pt>
                <c:pt idx="2065">
                  <c:v>1.6680911157189999E-3</c:v>
                </c:pt>
                <c:pt idx="2066">
                  <c:v>1.6690911386069999E-3</c:v>
                </c:pt>
                <c:pt idx="2067">
                  <c:v>1.6700911614949999E-3</c:v>
                </c:pt>
                <c:pt idx="2068">
                  <c:v>1.671091184384E-3</c:v>
                </c:pt>
                <c:pt idx="2069">
                  <c:v>1.672091207272E-3</c:v>
                </c:pt>
                <c:pt idx="2070">
                  <c:v>1.67309123016E-3</c:v>
                </c:pt>
                <c:pt idx="2071">
                  <c:v>1.674091253048E-3</c:v>
                </c:pt>
                <c:pt idx="2072">
                  <c:v>1.675091275936E-3</c:v>
                </c:pt>
                <c:pt idx="2073">
                  <c:v>1.6760912988249999E-3</c:v>
                </c:pt>
                <c:pt idx="2074">
                  <c:v>1.6770913217129999E-3</c:v>
                </c:pt>
                <c:pt idx="2075">
                  <c:v>1.6780913446009999E-3</c:v>
                </c:pt>
                <c:pt idx="2076">
                  <c:v>1.6790913674889999E-3</c:v>
                </c:pt>
                <c:pt idx="2077">
                  <c:v>1.6800913903769999E-3</c:v>
                </c:pt>
                <c:pt idx="2078">
                  <c:v>1.681091413266E-3</c:v>
                </c:pt>
                <c:pt idx="2079">
                  <c:v>1.682091436154E-3</c:v>
                </c:pt>
                <c:pt idx="2080">
                  <c:v>1.683091459042E-3</c:v>
                </c:pt>
                <c:pt idx="2081">
                  <c:v>1.68409148193E-3</c:v>
                </c:pt>
                <c:pt idx="2082">
                  <c:v>1.685091504818E-3</c:v>
                </c:pt>
                <c:pt idx="2083">
                  <c:v>1.686091527706E-3</c:v>
                </c:pt>
                <c:pt idx="2084">
                  <c:v>1.6870915505950001E-3</c:v>
                </c:pt>
                <c:pt idx="2085">
                  <c:v>1.6880915734830001E-3</c:v>
                </c:pt>
                <c:pt idx="2086">
                  <c:v>1.6890915963710001E-3</c:v>
                </c:pt>
                <c:pt idx="2087">
                  <c:v>1.6900916192590001E-3</c:v>
                </c:pt>
                <c:pt idx="2088">
                  <c:v>1.6910916421470001E-3</c:v>
                </c:pt>
                <c:pt idx="2089">
                  <c:v>1.692091665036E-3</c:v>
                </c:pt>
                <c:pt idx="2090">
                  <c:v>1.693091687924E-3</c:v>
                </c:pt>
                <c:pt idx="2091">
                  <c:v>1.694091710812E-3</c:v>
                </c:pt>
                <c:pt idx="2092">
                  <c:v>1.6950917337E-3</c:v>
                </c:pt>
                <c:pt idx="2093">
                  <c:v>1.696091756588E-3</c:v>
                </c:pt>
                <c:pt idx="2094">
                  <c:v>1.697091779476E-3</c:v>
                </c:pt>
                <c:pt idx="2095">
                  <c:v>1.6980918023650001E-3</c:v>
                </c:pt>
                <c:pt idx="2096">
                  <c:v>1.6990918252530001E-3</c:v>
                </c:pt>
                <c:pt idx="2097">
                  <c:v>1.7000918481410001E-3</c:v>
                </c:pt>
                <c:pt idx="2098">
                  <c:v>1.7010918710290001E-3</c:v>
                </c:pt>
                <c:pt idx="2099">
                  <c:v>1.7020918939170001E-3</c:v>
                </c:pt>
                <c:pt idx="2100">
                  <c:v>1.7030919168059999E-3</c:v>
                </c:pt>
                <c:pt idx="2101">
                  <c:v>1.7040919396939999E-3</c:v>
                </c:pt>
                <c:pt idx="2102">
                  <c:v>1.7050919625819999E-3</c:v>
                </c:pt>
                <c:pt idx="2103">
                  <c:v>1.7060919854699999E-3</c:v>
                </c:pt>
                <c:pt idx="2104">
                  <c:v>1.707092008358E-3</c:v>
                </c:pt>
                <c:pt idx="2105">
                  <c:v>1.708092031246E-3</c:v>
                </c:pt>
                <c:pt idx="2106">
                  <c:v>1.709092054135E-3</c:v>
                </c:pt>
                <c:pt idx="2107">
                  <c:v>1.7100000000059999E-3</c:v>
                </c:pt>
                <c:pt idx="2108">
                  <c:v>1.710014111406E-3</c:v>
                </c:pt>
                <c:pt idx="2109">
                  <c:v>1.710042334205E-3</c:v>
                </c:pt>
                <c:pt idx="2110">
                  <c:v>1.710077632076E-3</c:v>
                </c:pt>
                <c:pt idx="2111">
                  <c:v>1.710116321451E-3</c:v>
                </c:pt>
                <c:pt idx="2112">
                  <c:v>1.710174114114E-3</c:v>
                </c:pt>
                <c:pt idx="2113">
                  <c:v>1.710216069824E-3</c:v>
                </c:pt>
                <c:pt idx="2114">
                  <c:v>1.710251373655E-3</c:v>
                </c:pt>
                <c:pt idx="2115">
                  <c:v>1.7102958148780001E-3</c:v>
                </c:pt>
                <c:pt idx="2116">
                  <c:v>1.7103257960139999E-3</c:v>
                </c:pt>
                <c:pt idx="2117">
                  <c:v>1.710352987653E-3</c:v>
                </c:pt>
                <c:pt idx="2118">
                  <c:v>1.7103663167420001E-3</c:v>
                </c:pt>
                <c:pt idx="2119">
                  <c:v>1.7103713980379999E-3</c:v>
                </c:pt>
                <c:pt idx="2120">
                  <c:v>1.7103815606300001E-3</c:v>
                </c:pt>
                <c:pt idx="2121">
                  <c:v>1.710386772311E-3</c:v>
                </c:pt>
                <c:pt idx="2122">
                  <c:v>1.7103971956729999E-3</c:v>
                </c:pt>
                <c:pt idx="2123">
                  <c:v>1.710415905571E-3</c:v>
                </c:pt>
                <c:pt idx="2124">
                  <c:v>1.7104336349730001E-3</c:v>
                </c:pt>
                <c:pt idx="2125">
                  <c:v>1.710450690842E-3</c:v>
                </c:pt>
                <c:pt idx="2126">
                  <c:v>1.7104768602610001E-3</c:v>
                </c:pt>
                <c:pt idx="2127">
                  <c:v>1.7105216889140001E-3</c:v>
                </c:pt>
                <c:pt idx="2128">
                  <c:v>1.7106113462209999E-3</c:v>
                </c:pt>
                <c:pt idx="2129">
                  <c:v>1.7107119946240001E-3</c:v>
                </c:pt>
                <c:pt idx="2130">
                  <c:v>1.7108227042909999E-3</c:v>
                </c:pt>
                <c:pt idx="2131">
                  <c:v>1.710974743819E-3</c:v>
                </c:pt>
                <c:pt idx="2132">
                  <c:v>1.711000000006E-3</c:v>
                </c:pt>
                <c:pt idx="2133">
                  <c:v>1.7110102222029999E-3</c:v>
                </c:pt>
                <c:pt idx="2134">
                  <c:v>1.7110306665960001E-3</c:v>
                </c:pt>
                <c:pt idx="2135">
                  <c:v>1.7110715553819999E-3</c:v>
                </c:pt>
                <c:pt idx="2136">
                  <c:v>1.7111533329549999E-3</c:v>
                </c:pt>
                <c:pt idx="2137">
                  <c:v>1.7113168881000001E-3</c:v>
                </c:pt>
                <c:pt idx="2138">
                  <c:v>1.7114715979159999E-3</c:v>
                </c:pt>
                <c:pt idx="2139">
                  <c:v>1.711594669586E-3</c:v>
                </c:pt>
                <c:pt idx="2140">
                  <c:v>1.711652629143E-3</c:v>
                </c:pt>
                <c:pt idx="2141">
                  <c:v>1.7117180035169999E-3</c:v>
                </c:pt>
                <c:pt idx="2142">
                  <c:v>1.711776642567E-3</c:v>
                </c:pt>
                <c:pt idx="2143">
                  <c:v>1.711838488346E-3</c:v>
                </c:pt>
                <c:pt idx="2144">
                  <c:v>1.711894200808E-3</c:v>
                </c:pt>
                <c:pt idx="2145">
                  <c:v>1.71196275807E-3</c:v>
                </c:pt>
                <c:pt idx="2146">
                  <c:v>1.712000000006E-3</c:v>
                </c:pt>
                <c:pt idx="2147">
                  <c:v>1.7120093805849999E-3</c:v>
                </c:pt>
                <c:pt idx="2148">
                  <c:v>1.7120281411470001E-3</c:v>
                </c:pt>
                <c:pt idx="2149">
                  <c:v>1.712065662271E-3</c:v>
                </c:pt>
                <c:pt idx="2150">
                  <c:v>1.712140704519E-3</c:v>
                </c:pt>
                <c:pt idx="2151">
                  <c:v>1.712290789014E-3</c:v>
                </c:pt>
                <c:pt idx="2152">
                  <c:v>1.7124994052710001E-3</c:v>
                </c:pt>
                <c:pt idx="2153">
                  <c:v>1.712824655896E-3</c:v>
                </c:pt>
                <c:pt idx="2154">
                  <c:v>1.7132509483160001E-3</c:v>
                </c:pt>
                <c:pt idx="2155">
                  <c:v>1.7137643112E-3</c:v>
                </c:pt>
                <c:pt idx="2156">
                  <c:v>1.7147643340890001E-3</c:v>
                </c:pt>
                <c:pt idx="2157">
                  <c:v>1.7157643569770001E-3</c:v>
                </c:pt>
                <c:pt idx="2158">
                  <c:v>1.7167643798650001E-3</c:v>
                </c:pt>
                <c:pt idx="2159">
                  <c:v>1.7177644027530001E-3</c:v>
                </c:pt>
                <c:pt idx="2160">
                  <c:v>1.7187644256410001E-3</c:v>
                </c:pt>
                <c:pt idx="2161">
                  <c:v>1.71976444853E-3</c:v>
                </c:pt>
                <c:pt idx="2162">
                  <c:v>1.720764471418E-3</c:v>
                </c:pt>
                <c:pt idx="2163">
                  <c:v>1.721764494306E-3</c:v>
                </c:pt>
                <c:pt idx="2164">
                  <c:v>1.722764517194E-3</c:v>
                </c:pt>
                <c:pt idx="2165">
                  <c:v>1.723764540082E-3</c:v>
                </c:pt>
                <c:pt idx="2166">
                  <c:v>1.72476456297E-3</c:v>
                </c:pt>
                <c:pt idx="2167">
                  <c:v>1.7257645858590001E-3</c:v>
                </c:pt>
                <c:pt idx="2168">
                  <c:v>1.7267646087470001E-3</c:v>
                </c:pt>
                <c:pt idx="2169">
                  <c:v>1.7277646316350001E-3</c:v>
                </c:pt>
                <c:pt idx="2170">
                  <c:v>1.7287646545230001E-3</c:v>
                </c:pt>
                <c:pt idx="2171">
                  <c:v>1.7297646774110001E-3</c:v>
                </c:pt>
                <c:pt idx="2172">
                  <c:v>1.7307647002999999E-3</c:v>
                </c:pt>
                <c:pt idx="2173">
                  <c:v>1.7317647231879999E-3</c:v>
                </c:pt>
                <c:pt idx="2174">
                  <c:v>1.7327647460759999E-3</c:v>
                </c:pt>
                <c:pt idx="2175">
                  <c:v>1.7337647689639999E-3</c:v>
                </c:pt>
                <c:pt idx="2176">
                  <c:v>1.734764791852E-3</c:v>
                </c:pt>
                <c:pt idx="2177">
                  <c:v>1.73576481474E-3</c:v>
                </c:pt>
                <c:pt idx="2178">
                  <c:v>1.736764837629E-3</c:v>
                </c:pt>
                <c:pt idx="2179">
                  <c:v>1.737764860517E-3</c:v>
                </c:pt>
                <c:pt idx="2180">
                  <c:v>1.738764883405E-3</c:v>
                </c:pt>
                <c:pt idx="2181">
                  <c:v>1.739764906293E-3</c:v>
                </c:pt>
                <c:pt idx="2182">
                  <c:v>1.7407649291810001E-3</c:v>
                </c:pt>
                <c:pt idx="2183">
                  <c:v>1.7417649520699999E-3</c:v>
                </c:pt>
                <c:pt idx="2184">
                  <c:v>1.7427649749579999E-3</c:v>
                </c:pt>
                <c:pt idx="2185">
                  <c:v>1.7437649978459999E-3</c:v>
                </c:pt>
                <c:pt idx="2186">
                  <c:v>1.7447650207339999E-3</c:v>
                </c:pt>
                <c:pt idx="2187">
                  <c:v>1.7457650436219999E-3</c:v>
                </c:pt>
                <c:pt idx="2188">
                  <c:v>1.7467650665099999E-3</c:v>
                </c:pt>
                <c:pt idx="2189">
                  <c:v>1.747765089399E-3</c:v>
                </c:pt>
                <c:pt idx="2190">
                  <c:v>1.748765112287E-3</c:v>
                </c:pt>
                <c:pt idx="2191">
                  <c:v>1.749765135175E-3</c:v>
                </c:pt>
                <c:pt idx="2192">
                  <c:v>1.750765158063E-3</c:v>
                </c:pt>
                <c:pt idx="2193">
                  <c:v>1.751765180951E-3</c:v>
                </c:pt>
                <c:pt idx="2194">
                  <c:v>1.7527652038400001E-3</c:v>
                </c:pt>
                <c:pt idx="2195">
                  <c:v>1.7537652267280001E-3</c:v>
                </c:pt>
                <c:pt idx="2196">
                  <c:v>1.7547652496160001E-3</c:v>
                </c:pt>
                <c:pt idx="2197">
                  <c:v>1.7557652725039999E-3</c:v>
                </c:pt>
                <c:pt idx="2198">
                  <c:v>1.7567652953919999E-3</c:v>
                </c:pt>
                <c:pt idx="2199">
                  <c:v>1.757765318281E-3</c:v>
                </c:pt>
                <c:pt idx="2200">
                  <c:v>1.758765341169E-3</c:v>
                </c:pt>
                <c:pt idx="2201">
                  <c:v>1.759765364057E-3</c:v>
                </c:pt>
                <c:pt idx="2202">
                  <c:v>1.760765386945E-3</c:v>
                </c:pt>
                <c:pt idx="2203">
                  <c:v>1.761765409833E-3</c:v>
                </c:pt>
                <c:pt idx="2204">
                  <c:v>1.762765432721E-3</c:v>
                </c:pt>
                <c:pt idx="2205">
                  <c:v>1.7637654556100001E-3</c:v>
                </c:pt>
                <c:pt idx="2206">
                  <c:v>1.7647654784980001E-3</c:v>
                </c:pt>
                <c:pt idx="2207">
                  <c:v>1.7657655013860001E-3</c:v>
                </c:pt>
                <c:pt idx="2208">
                  <c:v>1.7667655242740001E-3</c:v>
                </c:pt>
                <c:pt idx="2209">
                  <c:v>1.7677655471620001E-3</c:v>
                </c:pt>
                <c:pt idx="2210">
                  <c:v>1.7687655700509999E-3</c:v>
                </c:pt>
                <c:pt idx="2211">
                  <c:v>1.7697655929389999E-3</c:v>
                </c:pt>
                <c:pt idx="2212">
                  <c:v>1.770765615827E-3</c:v>
                </c:pt>
                <c:pt idx="2213">
                  <c:v>1.771765638715E-3</c:v>
                </c:pt>
                <c:pt idx="2214">
                  <c:v>1.772765661603E-3</c:v>
                </c:pt>
                <c:pt idx="2215">
                  <c:v>1.773765684491E-3</c:v>
                </c:pt>
                <c:pt idx="2216">
                  <c:v>1.77476570738E-3</c:v>
                </c:pt>
                <c:pt idx="2217">
                  <c:v>1.775765730268E-3</c:v>
                </c:pt>
                <c:pt idx="2218">
                  <c:v>1.7767657531560001E-3</c:v>
                </c:pt>
                <c:pt idx="2219">
                  <c:v>1.7777657760440001E-3</c:v>
                </c:pt>
                <c:pt idx="2220">
                  <c:v>1.7787657989320001E-3</c:v>
                </c:pt>
                <c:pt idx="2221">
                  <c:v>1.7797658218209999E-3</c:v>
                </c:pt>
                <c:pt idx="2222">
                  <c:v>1.7807658447089999E-3</c:v>
                </c:pt>
                <c:pt idx="2223">
                  <c:v>1.7817658675969999E-3</c:v>
                </c:pt>
                <c:pt idx="2224">
                  <c:v>1.7827658904849999E-3</c:v>
                </c:pt>
                <c:pt idx="2225">
                  <c:v>1.7837659133729999E-3</c:v>
                </c:pt>
                <c:pt idx="2226">
                  <c:v>1.7847659362609999E-3</c:v>
                </c:pt>
                <c:pt idx="2227">
                  <c:v>1.78576595915E-3</c:v>
                </c:pt>
                <c:pt idx="2228">
                  <c:v>1.786765982038E-3</c:v>
                </c:pt>
                <c:pt idx="2229">
                  <c:v>1.787766004926E-3</c:v>
                </c:pt>
                <c:pt idx="2230">
                  <c:v>1.788766027814E-3</c:v>
                </c:pt>
                <c:pt idx="2231">
                  <c:v>1.789766050702E-3</c:v>
                </c:pt>
                <c:pt idx="2232">
                  <c:v>1.7900000000059999E-3</c:v>
                </c:pt>
                <c:pt idx="2233">
                  <c:v>1.7900046752450001E-3</c:v>
                </c:pt>
                <c:pt idx="2234">
                  <c:v>1.7900140257239999E-3</c:v>
                </c:pt>
                <c:pt idx="2235">
                  <c:v>1.7900327266810001E-3</c:v>
                </c:pt>
                <c:pt idx="2236">
                  <c:v>1.7900701285959999E-3</c:v>
                </c:pt>
                <c:pt idx="2237">
                  <c:v>1.790109652436E-3</c:v>
                </c:pt>
                <c:pt idx="2238">
                  <c:v>1.79016745702E-3</c:v>
                </c:pt>
                <c:pt idx="2239">
                  <c:v>1.7902158857939999E-3</c:v>
                </c:pt>
                <c:pt idx="2240">
                  <c:v>1.790256905711E-3</c:v>
                </c:pt>
                <c:pt idx="2241">
                  <c:v>1.790302854931E-3</c:v>
                </c:pt>
                <c:pt idx="2242">
                  <c:v>1.790333569205E-3</c:v>
                </c:pt>
                <c:pt idx="2243">
                  <c:v>1.790362399972E-3</c:v>
                </c:pt>
                <c:pt idx="2244">
                  <c:v>1.7903792919279999E-3</c:v>
                </c:pt>
                <c:pt idx="2245">
                  <c:v>1.7903951288820001E-3</c:v>
                </c:pt>
                <c:pt idx="2246">
                  <c:v>1.7904041366339999E-3</c:v>
                </c:pt>
                <c:pt idx="2247">
                  <c:v>1.7904097312749999E-3</c:v>
                </c:pt>
                <c:pt idx="2248">
                  <c:v>1.790420920557E-3</c:v>
                </c:pt>
                <c:pt idx="2249">
                  <c:v>1.7904386380370001E-3</c:v>
                </c:pt>
                <c:pt idx="2250">
                  <c:v>1.7904518285449999E-3</c:v>
                </c:pt>
                <c:pt idx="2251">
                  <c:v>1.790464566058E-3</c:v>
                </c:pt>
                <c:pt idx="2252">
                  <c:v>1.790485305494E-3</c:v>
                </c:pt>
                <c:pt idx="2253">
                  <c:v>1.7905267843660001E-3</c:v>
                </c:pt>
                <c:pt idx="2254">
                  <c:v>1.7906003126560001E-3</c:v>
                </c:pt>
                <c:pt idx="2255">
                  <c:v>1.790693176693E-3</c:v>
                </c:pt>
                <c:pt idx="2256">
                  <c:v>1.790806663936E-3</c:v>
                </c:pt>
                <c:pt idx="2257">
                  <c:v>1.7909348377650001E-3</c:v>
                </c:pt>
                <c:pt idx="2258">
                  <c:v>1.791000000006E-3</c:v>
                </c:pt>
                <c:pt idx="2259">
                  <c:v>1.791005562609E-3</c:v>
                </c:pt>
                <c:pt idx="2260">
                  <c:v>1.791016687816E-3</c:v>
                </c:pt>
                <c:pt idx="2261">
                  <c:v>1.79103893823E-3</c:v>
                </c:pt>
                <c:pt idx="2262">
                  <c:v>1.791083439058E-3</c:v>
                </c:pt>
                <c:pt idx="2263">
                  <c:v>1.791172440714E-3</c:v>
                </c:pt>
                <c:pt idx="2264">
                  <c:v>1.791309030718E-3</c:v>
                </c:pt>
                <c:pt idx="2265">
                  <c:v>1.7914563734E-3</c:v>
                </c:pt>
                <c:pt idx="2266">
                  <c:v>1.791558488077E-3</c:v>
                </c:pt>
                <c:pt idx="2267">
                  <c:v>1.7916140157640001E-3</c:v>
                </c:pt>
                <c:pt idx="2268">
                  <c:v>1.791677959627E-3</c:v>
                </c:pt>
                <c:pt idx="2269">
                  <c:v>1.791760011381E-3</c:v>
                </c:pt>
                <c:pt idx="2270">
                  <c:v>1.7918245155280001E-3</c:v>
                </c:pt>
                <c:pt idx="2271">
                  <c:v>1.7918863613070001E-3</c:v>
                </c:pt>
                <c:pt idx="2272">
                  <c:v>1.791944648689E-3</c:v>
                </c:pt>
                <c:pt idx="2273">
                  <c:v>1.7920000000059999E-3</c:v>
                </c:pt>
                <c:pt idx="2274">
                  <c:v>1.7920088310299999E-3</c:v>
                </c:pt>
                <c:pt idx="2275">
                  <c:v>1.792026491886E-3</c:v>
                </c:pt>
                <c:pt idx="2276">
                  <c:v>1.792061813599E-3</c:v>
                </c:pt>
                <c:pt idx="2277">
                  <c:v>1.7921324570239999E-3</c:v>
                </c:pt>
                <c:pt idx="2278">
                  <c:v>1.792273743874E-3</c:v>
                </c:pt>
                <c:pt idx="2279">
                  <c:v>1.792489107376E-3</c:v>
                </c:pt>
                <c:pt idx="2280">
                  <c:v>1.792821605927E-3</c:v>
                </c:pt>
                <c:pt idx="2281">
                  <c:v>1.7931715567170001E-3</c:v>
                </c:pt>
                <c:pt idx="2282">
                  <c:v>1.793840273148E-3</c:v>
                </c:pt>
                <c:pt idx="2283">
                  <c:v>1.794840296036E-3</c:v>
                </c:pt>
                <c:pt idx="2284">
                  <c:v>1.795840318924E-3</c:v>
                </c:pt>
                <c:pt idx="2285">
                  <c:v>1.796840341812E-3</c:v>
                </c:pt>
                <c:pt idx="2286">
                  <c:v>1.7978403647010001E-3</c:v>
                </c:pt>
                <c:pt idx="2287">
                  <c:v>1.7988403875890001E-3</c:v>
                </c:pt>
                <c:pt idx="2288">
                  <c:v>1.7998404104770001E-3</c:v>
                </c:pt>
                <c:pt idx="2289">
                  <c:v>1.8008404333650001E-3</c:v>
                </c:pt>
                <c:pt idx="2290">
                  <c:v>1.8018404562530001E-3</c:v>
                </c:pt>
                <c:pt idx="2291">
                  <c:v>1.8028404791419999E-3</c:v>
                </c:pt>
                <c:pt idx="2292">
                  <c:v>1.80384050203E-3</c:v>
                </c:pt>
                <c:pt idx="2293">
                  <c:v>1.804840524918E-3</c:v>
                </c:pt>
                <c:pt idx="2294">
                  <c:v>1.805840547806E-3</c:v>
                </c:pt>
                <c:pt idx="2295">
                  <c:v>1.806840570694E-3</c:v>
                </c:pt>
                <c:pt idx="2296">
                  <c:v>1.807840593582E-3</c:v>
                </c:pt>
                <c:pt idx="2297">
                  <c:v>1.808840616471E-3</c:v>
                </c:pt>
                <c:pt idx="2298">
                  <c:v>1.809840639359E-3</c:v>
                </c:pt>
                <c:pt idx="2299">
                  <c:v>1.8108406622470001E-3</c:v>
                </c:pt>
                <c:pt idx="2300">
                  <c:v>1.8118406851350001E-3</c:v>
                </c:pt>
                <c:pt idx="2301">
                  <c:v>1.8128407080230001E-3</c:v>
                </c:pt>
                <c:pt idx="2302">
                  <c:v>1.8138407309119999E-3</c:v>
                </c:pt>
                <c:pt idx="2303">
                  <c:v>1.8148407537999999E-3</c:v>
                </c:pt>
                <c:pt idx="2304">
                  <c:v>1.8158407766879999E-3</c:v>
                </c:pt>
                <c:pt idx="2305">
                  <c:v>1.8168407995759999E-3</c:v>
                </c:pt>
                <c:pt idx="2306">
                  <c:v>1.8178408224639999E-3</c:v>
                </c:pt>
                <c:pt idx="2307">
                  <c:v>1.8188408453519999E-3</c:v>
                </c:pt>
                <c:pt idx="2308">
                  <c:v>1.819840868241E-3</c:v>
                </c:pt>
                <c:pt idx="2309">
                  <c:v>1.820840891129E-3</c:v>
                </c:pt>
                <c:pt idx="2310">
                  <c:v>1.821840914017E-3</c:v>
                </c:pt>
                <c:pt idx="2311">
                  <c:v>1.822840936905E-3</c:v>
                </c:pt>
                <c:pt idx="2312">
                  <c:v>1.823840959793E-3</c:v>
                </c:pt>
                <c:pt idx="2313">
                  <c:v>1.8248409826820001E-3</c:v>
                </c:pt>
                <c:pt idx="2314">
                  <c:v>1.8258410055699999E-3</c:v>
                </c:pt>
                <c:pt idx="2315">
                  <c:v>1.8268410284579999E-3</c:v>
                </c:pt>
                <c:pt idx="2316">
                  <c:v>1.8278410513459999E-3</c:v>
                </c:pt>
                <c:pt idx="2317">
                  <c:v>1.8288410742339999E-3</c:v>
                </c:pt>
                <c:pt idx="2318">
                  <c:v>1.8298410971219999E-3</c:v>
                </c:pt>
                <c:pt idx="2319">
                  <c:v>1.830841120011E-3</c:v>
                </c:pt>
                <c:pt idx="2320">
                  <c:v>1.831841142899E-3</c:v>
                </c:pt>
                <c:pt idx="2321">
                  <c:v>1.832841165787E-3</c:v>
                </c:pt>
                <c:pt idx="2322">
                  <c:v>1.833841188675E-3</c:v>
                </c:pt>
                <c:pt idx="2323">
                  <c:v>1.834841211563E-3</c:v>
                </c:pt>
                <c:pt idx="2324">
                  <c:v>1.8358412344520001E-3</c:v>
                </c:pt>
                <c:pt idx="2325">
                  <c:v>1.8368412573400001E-3</c:v>
                </c:pt>
                <c:pt idx="2326">
                  <c:v>1.8378412802280001E-3</c:v>
                </c:pt>
                <c:pt idx="2327">
                  <c:v>1.8388413031160001E-3</c:v>
                </c:pt>
                <c:pt idx="2328">
                  <c:v>1.8398413260040001E-3</c:v>
                </c:pt>
                <c:pt idx="2329">
                  <c:v>1.8408413488920001E-3</c:v>
                </c:pt>
                <c:pt idx="2330">
                  <c:v>1.841841371781E-3</c:v>
                </c:pt>
                <c:pt idx="2331">
                  <c:v>1.842841394669E-3</c:v>
                </c:pt>
                <c:pt idx="2332">
                  <c:v>1.843841417557E-3</c:v>
                </c:pt>
                <c:pt idx="2333">
                  <c:v>1.844841440445E-3</c:v>
                </c:pt>
                <c:pt idx="2334">
                  <c:v>1.845841463333E-3</c:v>
                </c:pt>
                <c:pt idx="2335">
                  <c:v>1.8468414862220001E-3</c:v>
                </c:pt>
                <c:pt idx="2336">
                  <c:v>1.8478415091100001E-3</c:v>
                </c:pt>
                <c:pt idx="2337">
                  <c:v>1.8488415319980001E-3</c:v>
                </c:pt>
                <c:pt idx="2338">
                  <c:v>1.8498415548860001E-3</c:v>
                </c:pt>
                <c:pt idx="2339">
                  <c:v>1.8508415777740001E-3</c:v>
                </c:pt>
                <c:pt idx="2340">
                  <c:v>1.8518416006629999E-3</c:v>
                </c:pt>
                <c:pt idx="2341">
                  <c:v>1.8528416235509999E-3</c:v>
                </c:pt>
                <c:pt idx="2342">
                  <c:v>1.8538416464389999E-3</c:v>
                </c:pt>
                <c:pt idx="2343">
                  <c:v>1.8548416693269999E-3</c:v>
                </c:pt>
                <c:pt idx="2344">
                  <c:v>1.8558416922149999E-3</c:v>
                </c:pt>
                <c:pt idx="2345">
                  <c:v>1.856841715103E-3</c:v>
                </c:pt>
                <c:pt idx="2346">
                  <c:v>1.857841737992E-3</c:v>
                </c:pt>
                <c:pt idx="2347">
                  <c:v>1.85884176088E-3</c:v>
                </c:pt>
                <c:pt idx="2348">
                  <c:v>1.859841783768E-3</c:v>
                </c:pt>
                <c:pt idx="2349">
                  <c:v>1.860841806656E-3</c:v>
                </c:pt>
                <c:pt idx="2350">
                  <c:v>1.861841829544E-3</c:v>
                </c:pt>
                <c:pt idx="2351">
                  <c:v>1.8628418524329999E-3</c:v>
                </c:pt>
                <c:pt idx="2352">
                  <c:v>1.8638418753209999E-3</c:v>
                </c:pt>
                <c:pt idx="2353">
                  <c:v>1.8648418982089999E-3</c:v>
                </c:pt>
                <c:pt idx="2354">
                  <c:v>1.8658419210969999E-3</c:v>
                </c:pt>
                <c:pt idx="2355">
                  <c:v>1.8668419439849999E-3</c:v>
                </c:pt>
                <c:pt idx="2356">
                  <c:v>1.8678419668729999E-3</c:v>
                </c:pt>
                <c:pt idx="2357">
                  <c:v>1.868841989762E-3</c:v>
                </c:pt>
                <c:pt idx="2358">
                  <c:v>1.86984201265E-3</c:v>
                </c:pt>
                <c:pt idx="2359">
                  <c:v>1.8700000000059999E-3</c:v>
                </c:pt>
                <c:pt idx="2360">
                  <c:v>1.870002883381E-3</c:v>
                </c:pt>
                <c:pt idx="2361">
                  <c:v>1.87000865013E-3</c:v>
                </c:pt>
                <c:pt idx="2362">
                  <c:v>1.870020183629E-3</c:v>
                </c:pt>
                <c:pt idx="2363">
                  <c:v>1.870043250626E-3</c:v>
                </c:pt>
                <c:pt idx="2364">
                  <c:v>1.8700757113159999E-3</c:v>
                </c:pt>
                <c:pt idx="2365">
                  <c:v>1.8701105800330001E-3</c:v>
                </c:pt>
                <c:pt idx="2366">
                  <c:v>1.8701559749309999E-3</c:v>
                </c:pt>
                <c:pt idx="2367">
                  <c:v>1.870207670039E-3</c:v>
                </c:pt>
                <c:pt idx="2368">
                  <c:v>1.8702652779279999E-3</c:v>
                </c:pt>
                <c:pt idx="2369">
                  <c:v>1.8703098145189999E-3</c:v>
                </c:pt>
                <c:pt idx="2370">
                  <c:v>1.870361634797E-3</c:v>
                </c:pt>
                <c:pt idx="2371">
                  <c:v>1.8704444614110001E-3</c:v>
                </c:pt>
                <c:pt idx="2372">
                  <c:v>1.8706101146399999E-3</c:v>
                </c:pt>
                <c:pt idx="2373">
                  <c:v>1.8709414210980001E-3</c:v>
                </c:pt>
                <c:pt idx="2374">
                  <c:v>1.871000000006E-3</c:v>
                </c:pt>
                <c:pt idx="2375">
                  <c:v>1.8710034339790001E-3</c:v>
                </c:pt>
                <c:pt idx="2376">
                  <c:v>1.8710103019239999E-3</c:v>
                </c:pt>
                <c:pt idx="2377">
                  <c:v>1.871024037814E-3</c:v>
                </c:pt>
                <c:pt idx="2378">
                  <c:v>1.871051509595E-3</c:v>
                </c:pt>
                <c:pt idx="2379">
                  <c:v>1.871106453157E-3</c:v>
                </c:pt>
                <c:pt idx="2380">
                  <c:v>1.8712163402799999E-3</c:v>
                </c:pt>
                <c:pt idx="2381">
                  <c:v>1.871377725816E-3</c:v>
                </c:pt>
                <c:pt idx="2382">
                  <c:v>1.8714967801329999E-3</c:v>
                </c:pt>
                <c:pt idx="2383">
                  <c:v>1.8716244532819999E-3</c:v>
                </c:pt>
                <c:pt idx="2384">
                  <c:v>1.8717092468499999E-3</c:v>
                </c:pt>
                <c:pt idx="2385">
                  <c:v>1.8717684342620001E-3</c:v>
                </c:pt>
                <c:pt idx="2386">
                  <c:v>1.871836359716E-3</c:v>
                </c:pt>
                <c:pt idx="2387">
                  <c:v>1.8719030811550001E-3</c:v>
                </c:pt>
                <c:pt idx="2388">
                  <c:v>1.871983976579E-3</c:v>
                </c:pt>
                <c:pt idx="2389">
                  <c:v>1.8720000000059999E-3</c:v>
                </c:pt>
                <c:pt idx="2390">
                  <c:v>1.872007419592E-3</c:v>
                </c:pt>
                <c:pt idx="2391">
                  <c:v>1.8720222581680001E-3</c:v>
                </c:pt>
                <c:pt idx="2392">
                  <c:v>1.8720519353209999E-3</c:v>
                </c:pt>
                <c:pt idx="2393">
                  <c:v>1.8721112896259999E-3</c:v>
                </c:pt>
                <c:pt idx="2394">
                  <c:v>1.872229998237E-3</c:v>
                </c:pt>
                <c:pt idx="2395">
                  <c:v>1.872455756789E-3</c:v>
                </c:pt>
                <c:pt idx="2396">
                  <c:v>1.872710292465E-3</c:v>
                </c:pt>
                <c:pt idx="2397">
                  <c:v>1.873118465072E-3</c:v>
                </c:pt>
                <c:pt idx="2398">
                  <c:v>1.8735479046169999E-3</c:v>
                </c:pt>
                <c:pt idx="2399">
                  <c:v>1.874406783706E-3</c:v>
                </c:pt>
                <c:pt idx="2400">
                  <c:v>1.875406806594E-3</c:v>
                </c:pt>
                <c:pt idx="2401">
                  <c:v>1.876406829482E-3</c:v>
                </c:pt>
                <c:pt idx="2402">
                  <c:v>1.877406852371E-3</c:v>
                </c:pt>
                <c:pt idx="2403">
                  <c:v>1.878406875259E-3</c:v>
                </c:pt>
                <c:pt idx="2404">
                  <c:v>1.879406898147E-3</c:v>
                </c:pt>
                <c:pt idx="2405">
                  <c:v>1.8804069210350001E-3</c:v>
                </c:pt>
                <c:pt idx="2406">
                  <c:v>1.8814069439230001E-3</c:v>
                </c:pt>
                <c:pt idx="2407">
                  <c:v>1.8824069668110001E-3</c:v>
                </c:pt>
                <c:pt idx="2408">
                  <c:v>1.8834069896999999E-3</c:v>
                </c:pt>
                <c:pt idx="2409">
                  <c:v>1.8844070125879999E-3</c:v>
                </c:pt>
                <c:pt idx="2410">
                  <c:v>1.8854070354759999E-3</c:v>
                </c:pt>
                <c:pt idx="2411">
                  <c:v>1.8864070583639999E-3</c:v>
                </c:pt>
                <c:pt idx="2412">
                  <c:v>1.8874070812519999E-3</c:v>
                </c:pt>
                <c:pt idx="2413">
                  <c:v>1.888407104141E-3</c:v>
                </c:pt>
                <c:pt idx="2414">
                  <c:v>1.889407127029E-3</c:v>
                </c:pt>
                <c:pt idx="2415">
                  <c:v>1.890407149917E-3</c:v>
                </c:pt>
                <c:pt idx="2416">
                  <c:v>1.891407172805E-3</c:v>
                </c:pt>
                <c:pt idx="2417">
                  <c:v>1.892407195693E-3</c:v>
                </c:pt>
                <c:pt idx="2418">
                  <c:v>1.893407218581E-3</c:v>
                </c:pt>
                <c:pt idx="2419">
                  <c:v>1.8944072414700001E-3</c:v>
                </c:pt>
                <c:pt idx="2420">
                  <c:v>1.8954072643579999E-3</c:v>
                </c:pt>
                <c:pt idx="2421">
                  <c:v>1.8964072872459999E-3</c:v>
                </c:pt>
                <c:pt idx="2422">
                  <c:v>1.8974073101339999E-3</c:v>
                </c:pt>
                <c:pt idx="2423">
                  <c:v>1.8984073330219999E-3</c:v>
                </c:pt>
                <c:pt idx="2424">
                  <c:v>1.899407355911E-3</c:v>
                </c:pt>
                <c:pt idx="2425">
                  <c:v>1.900407378799E-3</c:v>
                </c:pt>
                <c:pt idx="2426">
                  <c:v>1.901407401687E-3</c:v>
                </c:pt>
                <c:pt idx="2427">
                  <c:v>1.902407424575E-3</c:v>
                </c:pt>
                <c:pt idx="2428">
                  <c:v>1.903407447463E-3</c:v>
                </c:pt>
                <c:pt idx="2429">
                  <c:v>1.904407470351E-3</c:v>
                </c:pt>
                <c:pt idx="2430">
                  <c:v>1.9054074932400001E-3</c:v>
                </c:pt>
                <c:pt idx="2431">
                  <c:v>1.9064075161280001E-3</c:v>
                </c:pt>
                <c:pt idx="2432">
                  <c:v>1.9074075390160001E-3</c:v>
                </c:pt>
                <c:pt idx="2433">
                  <c:v>1.9084075619040001E-3</c:v>
                </c:pt>
                <c:pt idx="2434">
                  <c:v>1.9094075847920001E-3</c:v>
                </c:pt>
                <c:pt idx="2435">
                  <c:v>1.910407607681E-3</c:v>
                </c:pt>
                <c:pt idx="2436">
                  <c:v>1.911407630569E-3</c:v>
                </c:pt>
                <c:pt idx="2437">
                  <c:v>1.912407653457E-3</c:v>
                </c:pt>
                <c:pt idx="2438">
                  <c:v>1.913407676345E-3</c:v>
                </c:pt>
                <c:pt idx="2439">
                  <c:v>1.914407699233E-3</c:v>
                </c:pt>
                <c:pt idx="2440">
                  <c:v>1.915407722122E-3</c:v>
                </c:pt>
                <c:pt idx="2441">
                  <c:v>1.9164077450100001E-3</c:v>
                </c:pt>
                <c:pt idx="2442">
                  <c:v>1.9174077678980001E-3</c:v>
                </c:pt>
                <c:pt idx="2443">
                  <c:v>1.9184077907860001E-3</c:v>
                </c:pt>
                <c:pt idx="2444">
                  <c:v>1.9194078136740001E-3</c:v>
                </c:pt>
                <c:pt idx="2445">
                  <c:v>1.9204078365620001E-3</c:v>
                </c:pt>
                <c:pt idx="2446">
                  <c:v>1.9214078594509999E-3</c:v>
                </c:pt>
                <c:pt idx="2447">
                  <c:v>1.9224078823389999E-3</c:v>
                </c:pt>
                <c:pt idx="2448">
                  <c:v>1.9234079052269999E-3</c:v>
                </c:pt>
                <c:pt idx="2449">
                  <c:v>1.9244079281149999E-3</c:v>
                </c:pt>
                <c:pt idx="2450">
                  <c:v>1.9254079510029999E-3</c:v>
                </c:pt>
                <c:pt idx="2451">
                  <c:v>1.926407973892E-3</c:v>
                </c:pt>
                <c:pt idx="2452">
                  <c:v>1.92740799678E-3</c:v>
                </c:pt>
                <c:pt idx="2453">
                  <c:v>1.928408019668E-3</c:v>
                </c:pt>
                <c:pt idx="2454">
                  <c:v>1.929408042556E-3</c:v>
                </c:pt>
                <c:pt idx="2455">
                  <c:v>1.930408065444E-3</c:v>
                </c:pt>
                <c:pt idx="2456">
                  <c:v>1.931408088332E-3</c:v>
                </c:pt>
                <c:pt idx="2457">
                  <c:v>1.9324081112209999E-3</c:v>
                </c:pt>
                <c:pt idx="2458">
                  <c:v>1.9334081341089999E-3</c:v>
                </c:pt>
                <c:pt idx="2459">
                  <c:v>1.9344081569969999E-3</c:v>
                </c:pt>
                <c:pt idx="2460">
                  <c:v>1.9354081798849999E-3</c:v>
                </c:pt>
                <c:pt idx="2461">
                  <c:v>1.9364082027729999E-3</c:v>
                </c:pt>
                <c:pt idx="2462">
                  <c:v>1.937408225662E-3</c:v>
                </c:pt>
                <c:pt idx="2463">
                  <c:v>1.93840824855E-3</c:v>
                </c:pt>
                <c:pt idx="2464">
                  <c:v>1.939408271438E-3</c:v>
                </c:pt>
                <c:pt idx="2465">
                  <c:v>1.940408294326E-3</c:v>
                </c:pt>
                <c:pt idx="2466">
                  <c:v>1.941408317214E-3</c:v>
                </c:pt>
                <c:pt idx="2467">
                  <c:v>1.942408340102E-3</c:v>
                </c:pt>
                <c:pt idx="2468">
                  <c:v>1.9434083629910001E-3</c:v>
                </c:pt>
                <c:pt idx="2469">
                  <c:v>1.9444083858790001E-3</c:v>
                </c:pt>
                <c:pt idx="2470">
                  <c:v>1.9454084087670001E-3</c:v>
                </c:pt>
                <c:pt idx="2471">
                  <c:v>1.9464084316550001E-3</c:v>
                </c:pt>
                <c:pt idx="2472">
                  <c:v>1.9474084545429999E-3</c:v>
                </c:pt>
                <c:pt idx="2473">
                  <c:v>1.948408477432E-3</c:v>
                </c:pt>
                <c:pt idx="2474">
                  <c:v>1.94940850032E-3</c:v>
                </c:pt>
                <c:pt idx="2475">
                  <c:v>1.950408523208E-3</c:v>
                </c:pt>
                <c:pt idx="2476">
                  <c:v>1.951000000006E-3</c:v>
                </c:pt>
                <c:pt idx="2477">
                  <c:v>1.9510103935660001E-3</c:v>
                </c:pt>
                <c:pt idx="2478">
                  <c:v>1.951031180686E-3</c:v>
                </c:pt>
                <c:pt idx="2479">
                  <c:v>1.9510727549260001E-3</c:v>
                </c:pt>
                <c:pt idx="2480">
                  <c:v>1.9511559034050001E-3</c:v>
                </c:pt>
                <c:pt idx="2481">
                  <c:v>1.951280739373E-3</c:v>
                </c:pt>
                <c:pt idx="2482">
                  <c:v>1.9514990831080001E-3</c:v>
                </c:pt>
                <c:pt idx="2483">
                  <c:v>1.951823809212E-3</c:v>
                </c:pt>
                <c:pt idx="2484">
                  <c:v>1.9520000000059999E-3</c:v>
                </c:pt>
                <c:pt idx="2485">
                  <c:v>1.952005412853E-3</c:v>
                </c:pt>
                <c:pt idx="2486">
                  <c:v>1.952016238546E-3</c:v>
                </c:pt>
                <c:pt idx="2487">
                  <c:v>1.952037889934E-3</c:v>
                </c:pt>
                <c:pt idx="2488">
                  <c:v>1.952081192708E-3</c:v>
                </c:pt>
                <c:pt idx="2489">
                  <c:v>1.9521677982570001E-3</c:v>
                </c:pt>
                <c:pt idx="2490">
                  <c:v>1.9523410093550001E-3</c:v>
                </c:pt>
                <c:pt idx="2491">
                  <c:v>1.95268743155E-3</c:v>
                </c:pt>
                <c:pt idx="2492">
                  <c:v>1.9532043230299999E-3</c:v>
                </c:pt>
                <c:pt idx="2493">
                  <c:v>1.9542043459180002E-3</c:v>
                </c:pt>
                <c:pt idx="2494">
                  <c:v>1.9552043688059999E-3</c:v>
                </c:pt>
                <c:pt idx="2495">
                  <c:v>1.9562043916940002E-3</c:v>
                </c:pt>
                <c:pt idx="2496">
                  <c:v>1.957204414582E-3</c:v>
                </c:pt>
                <c:pt idx="2497">
                  <c:v>1.9582044374700002E-3</c:v>
                </c:pt>
                <c:pt idx="2498">
                  <c:v>1.959204460359E-3</c:v>
                </c:pt>
                <c:pt idx="2499">
                  <c:v>1.9602044832469998E-3</c:v>
                </c:pt>
                <c:pt idx="2500">
                  <c:v>1.961204506135E-3</c:v>
                </c:pt>
                <c:pt idx="2501">
                  <c:v>1.9622045290229998E-3</c:v>
                </c:pt>
                <c:pt idx="2502">
                  <c:v>1.9632045519110001E-3</c:v>
                </c:pt>
                <c:pt idx="2503">
                  <c:v>1.9642045747999999E-3</c:v>
                </c:pt>
                <c:pt idx="2504">
                  <c:v>1.9652045976880001E-3</c:v>
                </c:pt>
                <c:pt idx="2505">
                  <c:v>1.9662046205759999E-3</c:v>
                </c:pt>
                <c:pt idx="2506">
                  <c:v>1.9672046434640001E-3</c:v>
                </c:pt>
                <c:pt idx="2507">
                  <c:v>1.9682046663519999E-3</c:v>
                </c:pt>
                <c:pt idx="2508">
                  <c:v>1.9692046892400001E-3</c:v>
                </c:pt>
                <c:pt idx="2509">
                  <c:v>1.970204712129E-3</c:v>
                </c:pt>
                <c:pt idx="2510">
                  <c:v>1.9712047350169998E-3</c:v>
                </c:pt>
                <c:pt idx="2511">
                  <c:v>1.972204757905E-3</c:v>
                </c:pt>
                <c:pt idx="2512">
                  <c:v>1.9732047807929998E-3</c:v>
                </c:pt>
                <c:pt idx="2513">
                  <c:v>1.974204803681E-3</c:v>
                </c:pt>
                <c:pt idx="2514">
                  <c:v>1.9752048265699999E-3</c:v>
                </c:pt>
                <c:pt idx="2515">
                  <c:v>1.9762048494580001E-3</c:v>
                </c:pt>
                <c:pt idx="2516">
                  <c:v>1.9772048723459999E-3</c:v>
                </c:pt>
                <c:pt idx="2517">
                  <c:v>1.9782048952340001E-3</c:v>
                </c:pt>
                <c:pt idx="2518">
                  <c:v>1.9792049181219999E-3</c:v>
                </c:pt>
                <c:pt idx="2519">
                  <c:v>1.9802049410110002E-3</c:v>
                </c:pt>
                <c:pt idx="2520">
                  <c:v>1.981204963899E-3</c:v>
                </c:pt>
                <c:pt idx="2521">
                  <c:v>1.9822049867870002E-3</c:v>
                </c:pt>
                <c:pt idx="2522">
                  <c:v>1.983205009675E-3</c:v>
                </c:pt>
                <c:pt idx="2523">
                  <c:v>1.9842050325630002E-3</c:v>
                </c:pt>
                <c:pt idx="2524">
                  <c:v>1.985205055451E-3</c:v>
                </c:pt>
                <c:pt idx="2525">
                  <c:v>1.9862050783399999E-3</c:v>
                </c:pt>
                <c:pt idx="2526">
                  <c:v>1.9872051012280001E-3</c:v>
                </c:pt>
                <c:pt idx="2527">
                  <c:v>1.9882051241159999E-3</c:v>
                </c:pt>
                <c:pt idx="2528">
                  <c:v>1.9892051470040001E-3</c:v>
                </c:pt>
                <c:pt idx="2529">
                  <c:v>1.9902051698919999E-3</c:v>
                </c:pt>
                <c:pt idx="2530">
                  <c:v>1.9912051927810002E-3</c:v>
                </c:pt>
                <c:pt idx="2531">
                  <c:v>1.992205215669E-3</c:v>
                </c:pt>
                <c:pt idx="2532">
                  <c:v>1.9932052385570002E-3</c:v>
                </c:pt>
                <c:pt idx="2533">
                  <c:v>1.994205261445E-3</c:v>
                </c:pt>
                <c:pt idx="2534">
                  <c:v>1.9952052843330002E-3</c:v>
                </c:pt>
                <c:pt idx="2535">
                  <c:v>1.996205307221E-3</c:v>
                </c:pt>
                <c:pt idx="2536">
                  <c:v>1.9972053301099998E-3</c:v>
                </c:pt>
                <c:pt idx="2537">
                  <c:v>1.998205352998E-3</c:v>
                </c:pt>
                <c:pt idx="2538">
                  <c:v>1.9992053758859998E-3</c:v>
                </c:pt>
                <c:pt idx="2539">
                  <c:v>2.0002053987740001E-3</c:v>
                </c:pt>
                <c:pt idx="2540">
                  <c:v>2.0012054216619998E-3</c:v>
                </c:pt>
                <c:pt idx="2541">
                  <c:v>2.0022054445510001E-3</c:v>
                </c:pt>
                <c:pt idx="2542">
                  <c:v>2.0032054674389999E-3</c:v>
                </c:pt>
                <c:pt idx="2543">
                  <c:v>2.0042054903270001E-3</c:v>
                </c:pt>
                <c:pt idx="2544">
                  <c:v>2.0052055132149999E-3</c:v>
                </c:pt>
                <c:pt idx="2545">
                  <c:v>2.0062055361030002E-3</c:v>
                </c:pt>
                <c:pt idx="2546">
                  <c:v>2.0072055589909999E-3</c:v>
                </c:pt>
                <c:pt idx="2547">
                  <c:v>2.0082055818799998E-3</c:v>
                </c:pt>
                <c:pt idx="2548">
                  <c:v>2.009205604768E-3</c:v>
                </c:pt>
                <c:pt idx="2549">
                  <c:v>2.0102056276559998E-3</c:v>
                </c:pt>
                <c:pt idx="2550">
                  <c:v>2.011205650544E-3</c:v>
                </c:pt>
                <c:pt idx="2551">
                  <c:v>2.0122056734319998E-3</c:v>
                </c:pt>
                <c:pt idx="2552">
                  <c:v>2.0132056963210001E-3</c:v>
                </c:pt>
                <c:pt idx="2553">
                  <c:v>2.0142057192089999E-3</c:v>
                </c:pt>
                <c:pt idx="2554">
                  <c:v>2.0152057420970001E-3</c:v>
                </c:pt>
                <c:pt idx="2555">
                  <c:v>2.0162057649849999E-3</c:v>
                </c:pt>
                <c:pt idx="2556">
                  <c:v>2.0172057878730001E-3</c:v>
                </c:pt>
                <c:pt idx="2557">
                  <c:v>2.0182058107609999E-3</c:v>
                </c:pt>
                <c:pt idx="2558">
                  <c:v>2.0192058336500002E-3</c:v>
                </c:pt>
                <c:pt idx="2559">
                  <c:v>2.020205856538E-3</c:v>
                </c:pt>
                <c:pt idx="2560">
                  <c:v>2.0212058794260002E-3</c:v>
                </c:pt>
                <c:pt idx="2561">
                  <c:v>2.022205902314E-3</c:v>
                </c:pt>
                <c:pt idx="2562">
                  <c:v>2.0232059252019998E-3</c:v>
                </c:pt>
                <c:pt idx="2563">
                  <c:v>2.0242059480910001E-3</c:v>
                </c:pt>
                <c:pt idx="2564">
                  <c:v>2.0252059709789999E-3</c:v>
                </c:pt>
                <c:pt idx="2565">
                  <c:v>2.0262059938670001E-3</c:v>
                </c:pt>
                <c:pt idx="2566">
                  <c:v>2.0272060167549999E-3</c:v>
                </c:pt>
                <c:pt idx="2567">
                  <c:v>2.0282060396430001E-3</c:v>
                </c:pt>
                <c:pt idx="2568">
                  <c:v>2.029206062532E-3</c:v>
                </c:pt>
                <c:pt idx="2569">
                  <c:v>2.0302060854200002E-3</c:v>
                </c:pt>
                <c:pt idx="2570">
                  <c:v>2.031206108308E-3</c:v>
                </c:pt>
                <c:pt idx="2571">
                  <c:v>2.0322061311960002E-3</c:v>
                </c:pt>
                <c:pt idx="2572">
                  <c:v>2.033206154084E-3</c:v>
                </c:pt>
                <c:pt idx="2573">
                  <c:v>2.0342061769720002E-3</c:v>
                </c:pt>
                <c:pt idx="2574">
                  <c:v>2.0352061998610001E-3</c:v>
                </c:pt>
                <c:pt idx="2575">
                  <c:v>2.0362062227489998E-3</c:v>
                </c:pt>
                <c:pt idx="2576">
                  <c:v>2.0372062456370001E-3</c:v>
                </c:pt>
                <c:pt idx="2577">
                  <c:v>2.0382062685249999E-3</c:v>
                </c:pt>
                <c:pt idx="2578">
                  <c:v>2.0392062914130001E-3</c:v>
                </c:pt>
                <c:pt idx="2579">
                  <c:v>2.0402063143019999E-3</c:v>
                </c:pt>
                <c:pt idx="2580">
                  <c:v>2.0412063371900002E-3</c:v>
                </c:pt>
                <c:pt idx="2581">
                  <c:v>2.0422063600779999E-3</c:v>
                </c:pt>
                <c:pt idx="2582">
                  <c:v>2.0432063829660002E-3</c:v>
                </c:pt>
                <c:pt idx="2583">
                  <c:v>2.0442064058539999E-3</c:v>
                </c:pt>
                <c:pt idx="2584">
                  <c:v>2.0452064287420002E-3</c:v>
                </c:pt>
                <c:pt idx="2585">
                  <c:v>2.046206451631E-3</c:v>
                </c:pt>
                <c:pt idx="2586">
                  <c:v>2.0472064745189998E-3</c:v>
                </c:pt>
                <c:pt idx="2587">
                  <c:v>2.048206497407E-3</c:v>
                </c:pt>
                <c:pt idx="2588">
                  <c:v>2.0492065202949998E-3</c:v>
                </c:pt>
                <c:pt idx="2589">
                  <c:v>2.050206543183E-3</c:v>
                </c:pt>
                <c:pt idx="2590">
                  <c:v>2.0512065660719999E-3</c:v>
                </c:pt>
                <c:pt idx="2591">
                  <c:v>2.0522065889600001E-3</c:v>
                </c:pt>
                <c:pt idx="2592">
                  <c:v>2.0532066118479999E-3</c:v>
                </c:pt>
                <c:pt idx="2593">
                  <c:v>2.0542066347360001E-3</c:v>
                </c:pt>
                <c:pt idx="2594">
                  <c:v>2.0552066576239999E-3</c:v>
                </c:pt>
                <c:pt idx="2595">
                  <c:v>2.0562066805120001E-3</c:v>
                </c:pt>
                <c:pt idx="2596">
                  <c:v>2.057206703401E-3</c:v>
                </c:pt>
                <c:pt idx="2597">
                  <c:v>2.0582067262889998E-3</c:v>
                </c:pt>
                <c:pt idx="2598">
                  <c:v>2.059206749177E-3</c:v>
                </c:pt>
                <c:pt idx="2599">
                  <c:v>2.0602067720649998E-3</c:v>
                </c:pt>
                <c:pt idx="2600">
                  <c:v>2.061206794953E-3</c:v>
                </c:pt>
                <c:pt idx="2601">
                  <c:v>2.0622068178419999E-3</c:v>
                </c:pt>
                <c:pt idx="2602">
                  <c:v>2.0632068407300001E-3</c:v>
                </c:pt>
                <c:pt idx="2603">
                  <c:v>2.0642068636179999E-3</c:v>
                </c:pt>
                <c:pt idx="2604">
                  <c:v>2.0652068865060001E-3</c:v>
                </c:pt>
                <c:pt idx="2605">
                  <c:v>2.0662069093939999E-3</c:v>
                </c:pt>
                <c:pt idx="2606">
                  <c:v>2.0672069322820001E-3</c:v>
                </c:pt>
                <c:pt idx="2607">
                  <c:v>2.068206955171E-3</c:v>
                </c:pt>
                <c:pt idx="2608">
                  <c:v>2.0692069780590002E-3</c:v>
                </c:pt>
                <c:pt idx="2609">
                  <c:v>2.070207000947E-3</c:v>
                </c:pt>
                <c:pt idx="2610">
                  <c:v>2.0712070238350002E-3</c:v>
                </c:pt>
                <c:pt idx="2611">
                  <c:v>2.072207046723E-3</c:v>
                </c:pt>
                <c:pt idx="2612">
                  <c:v>2.0732070696119998E-3</c:v>
                </c:pt>
                <c:pt idx="2613">
                  <c:v>2.0742070925000001E-3</c:v>
                </c:pt>
                <c:pt idx="2614">
                  <c:v>2.0752071153879999E-3</c:v>
                </c:pt>
                <c:pt idx="2615">
                  <c:v>2.0762071382760001E-3</c:v>
                </c:pt>
                <c:pt idx="2616">
                  <c:v>2.0772071611639999E-3</c:v>
                </c:pt>
                <c:pt idx="2617">
                  <c:v>2.0782071840530002E-3</c:v>
                </c:pt>
                <c:pt idx="2618">
                  <c:v>2.0792072069409999E-3</c:v>
                </c:pt>
                <c:pt idx="2619">
                  <c:v>2.0802072298290002E-3</c:v>
                </c:pt>
                <c:pt idx="2620">
                  <c:v>2.081207252717E-3</c:v>
                </c:pt>
                <c:pt idx="2621">
                  <c:v>2.0822072756050002E-3</c:v>
                </c:pt>
                <c:pt idx="2622">
                  <c:v>2.083207298493E-3</c:v>
                </c:pt>
                <c:pt idx="2623">
                  <c:v>2.0842073213819998E-3</c:v>
                </c:pt>
                <c:pt idx="2624">
                  <c:v>2.08520734427E-3</c:v>
                </c:pt>
                <c:pt idx="2625">
                  <c:v>2.0862073671579998E-3</c:v>
                </c:pt>
                <c:pt idx="2626">
                  <c:v>2.0872073900460001E-3</c:v>
                </c:pt>
                <c:pt idx="2627">
                  <c:v>2.0882074129339998E-3</c:v>
                </c:pt>
                <c:pt idx="2628">
                  <c:v>2.0892074358230001E-3</c:v>
                </c:pt>
                <c:pt idx="2629">
                  <c:v>2.0902074587109999E-3</c:v>
                </c:pt>
                <c:pt idx="2630">
                  <c:v>2.0912074815990001E-3</c:v>
                </c:pt>
                <c:pt idx="2631">
                  <c:v>2.0922075044869999E-3</c:v>
                </c:pt>
                <c:pt idx="2632">
                  <c:v>2.0932075273750001E-3</c:v>
                </c:pt>
                <c:pt idx="2633">
                  <c:v>2.0942075502629999E-3</c:v>
                </c:pt>
                <c:pt idx="2634">
                  <c:v>2.0952075731519998E-3</c:v>
                </c:pt>
                <c:pt idx="2635">
                  <c:v>2.09620759604E-3</c:v>
                </c:pt>
                <c:pt idx="2636">
                  <c:v>2.0972076189279998E-3</c:v>
                </c:pt>
                <c:pt idx="2637">
                  <c:v>2.098207641816E-3</c:v>
                </c:pt>
                <c:pt idx="2638">
                  <c:v>2.0992076647039998E-3</c:v>
                </c:pt>
                <c:pt idx="2639">
                  <c:v>2.1002076875930001E-3</c:v>
                </c:pt>
                <c:pt idx="2640">
                  <c:v>2.1012077104809999E-3</c:v>
                </c:pt>
                <c:pt idx="2641">
                  <c:v>2.1022077333690001E-3</c:v>
                </c:pt>
                <c:pt idx="2642">
                  <c:v>2.1032077562569999E-3</c:v>
                </c:pt>
                <c:pt idx="2643">
                  <c:v>2.1042077791450001E-3</c:v>
                </c:pt>
                <c:pt idx="2644">
                  <c:v>2.1052078020329999E-3</c:v>
                </c:pt>
                <c:pt idx="2645">
                  <c:v>2.1062078249220002E-3</c:v>
                </c:pt>
                <c:pt idx="2646">
                  <c:v>2.10720784781E-3</c:v>
                </c:pt>
                <c:pt idx="2647">
                  <c:v>2.1082078706980002E-3</c:v>
                </c:pt>
                <c:pt idx="2648">
                  <c:v>2.109207893586E-3</c:v>
                </c:pt>
                <c:pt idx="2649">
                  <c:v>2.1102079164739998E-3</c:v>
                </c:pt>
                <c:pt idx="2650">
                  <c:v>2.1112079393630001E-3</c:v>
                </c:pt>
                <c:pt idx="2651">
                  <c:v>2.1122079622509999E-3</c:v>
                </c:pt>
                <c:pt idx="2652">
                  <c:v>2.1132079851390001E-3</c:v>
                </c:pt>
                <c:pt idx="2653">
                  <c:v>2.1142080080269999E-3</c:v>
                </c:pt>
                <c:pt idx="2654">
                  <c:v>2.1152080309150001E-3</c:v>
                </c:pt>
                <c:pt idx="2655">
                  <c:v>2.1162080538029999E-3</c:v>
                </c:pt>
                <c:pt idx="2656">
                  <c:v>2.1172080766920002E-3</c:v>
                </c:pt>
                <c:pt idx="2657">
                  <c:v>2.11820809958E-3</c:v>
                </c:pt>
                <c:pt idx="2658">
                  <c:v>2.1192081224680002E-3</c:v>
                </c:pt>
                <c:pt idx="2659">
                  <c:v>2.120208145356E-3</c:v>
                </c:pt>
                <c:pt idx="2660">
                  <c:v>2.1212081682440002E-3</c:v>
                </c:pt>
                <c:pt idx="2661">
                  <c:v>2.122208191133E-3</c:v>
                </c:pt>
                <c:pt idx="2662">
                  <c:v>2.1232082140209998E-3</c:v>
                </c:pt>
                <c:pt idx="2663">
                  <c:v>2.1242082369090001E-3</c:v>
                </c:pt>
                <c:pt idx="2664">
                  <c:v>2.1252082597969998E-3</c:v>
                </c:pt>
                <c:pt idx="2665">
                  <c:v>2.1262082826850001E-3</c:v>
                </c:pt>
                <c:pt idx="2666">
                  <c:v>2.1272083055739999E-3</c:v>
                </c:pt>
                <c:pt idx="2667">
                  <c:v>2.1282083284620001E-3</c:v>
                </c:pt>
                <c:pt idx="2668">
                  <c:v>2.1292083513499999E-3</c:v>
                </c:pt>
                <c:pt idx="2669">
                  <c:v>2.1302083742380002E-3</c:v>
                </c:pt>
                <c:pt idx="2670">
                  <c:v>2.1312083971259999E-3</c:v>
                </c:pt>
                <c:pt idx="2671">
                  <c:v>2.1322084200140002E-3</c:v>
                </c:pt>
                <c:pt idx="2672">
                  <c:v>2.133208442903E-3</c:v>
                </c:pt>
                <c:pt idx="2673">
                  <c:v>2.1342084657909998E-3</c:v>
                </c:pt>
                <c:pt idx="2674">
                  <c:v>2.135208488679E-3</c:v>
                </c:pt>
                <c:pt idx="2675">
                  <c:v>2.1362085115669998E-3</c:v>
                </c:pt>
                <c:pt idx="2676">
                  <c:v>2.137208534455E-3</c:v>
                </c:pt>
                <c:pt idx="2677">
                  <c:v>2.1382085573439999E-3</c:v>
                </c:pt>
                <c:pt idx="2678">
                  <c:v>2.1392085802320001E-3</c:v>
                </c:pt>
                <c:pt idx="2679">
                  <c:v>2.1402086031199999E-3</c:v>
                </c:pt>
                <c:pt idx="2680">
                  <c:v>2.1412086260080001E-3</c:v>
                </c:pt>
                <c:pt idx="2681">
                  <c:v>2.1422086488959999E-3</c:v>
                </c:pt>
                <c:pt idx="2682">
                  <c:v>2.1432086717840001E-3</c:v>
                </c:pt>
                <c:pt idx="2683">
                  <c:v>2.144208694673E-3</c:v>
                </c:pt>
                <c:pt idx="2684">
                  <c:v>2.1452087175610002E-3</c:v>
                </c:pt>
                <c:pt idx="2685">
                  <c:v>2.146208740449E-3</c:v>
                </c:pt>
                <c:pt idx="2686">
                  <c:v>2.1472087633369998E-3</c:v>
                </c:pt>
                <c:pt idx="2687">
                  <c:v>2.148208786225E-3</c:v>
                </c:pt>
                <c:pt idx="2688">
                  <c:v>2.1492088091139999E-3</c:v>
                </c:pt>
                <c:pt idx="2689">
                  <c:v>2.1502088320020001E-3</c:v>
                </c:pt>
                <c:pt idx="2690">
                  <c:v>2.1512088548899999E-3</c:v>
                </c:pt>
                <c:pt idx="2691">
                  <c:v>2.1522088777780001E-3</c:v>
                </c:pt>
                <c:pt idx="2692">
                  <c:v>2.1532089006659999E-3</c:v>
                </c:pt>
                <c:pt idx="2693">
                  <c:v>2.1542089235540001E-3</c:v>
                </c:pt>
                <c:pt idx="2694">
                  <c:v>2.155208946443E-3</c:v>
                </c:pt>
                <c:pt idx="2695">
                  <c:v>2.1562089693310002E-3</c:v>
                </c:pt>
                <c:pt idx="2696">
                  <c:v>2.157208992219E-3</c:v>
                </c:pt>
                <c:pt idx="2697">
                  <c:v>2.1582090151070002E-3</c:v>
                </c:pt>
                <c:pt idx="2698">
                  <c:v>2.159209037995E-3</c:v>
                </c:pt>
                <c:pt idx="2699">
                  <c:v>2.1602090608839998E-3</c:v>
                </c:pt>
                <c:pt idx="2700">
                  <c:v>2.1612090837720001E-3</c:v>
                </c:pt>
                <c:pt idx="2701">
                  <c:v>2.1622091066599998E-3</c:v>
                </c:pt>
                <c:pt idx="2702">
                  <c:v>2.1632091295480001E-3</c:v>
                </c:pt>
                <c:pt idx="2703">
                  <c:v>2.1642091524359999E-3</c:v>
                </c:pt>
                <c:pt idx="2704">
                  <c:v>2.1652091753240001E-3</c:v>
                </c:pt>
                <c:pt idx="2705">
                  <c:v>2.1662091982129999E-3</c:v>
                </c:pt>
                <c:pt idx="2706">
                  <c:v>2.1672092211010002E-3</c:v>
                </c:pt>
                <c:pt idx="2707">
                  <c:v>2.1682092439889999E-3</c:v>
                </c:pt>
                <c:pt idx="2708">
                  <c:v>2.1692092668770002E-3</c:v>
                </c:pt>
                <c:pt idx="2709">
                  <c:v>2.170209289765E-3</c:v>
                </c:pt>
                <c:pt idx="2710">
                  <c:v>2.1712093126539998E-3</c:v>
                </c:pt>
                <c:pt idx="2711">
                  <c:v>2.172209335542E-3</c:v>
                </c:pt>
                <c:pt idx="2712">
                  <c:v>2.1732093584299998E-3</c:v>
                </c:pt>
                <c:pt idx="2713">
                  <c:v>2.174209381318E-3</c:v>
                </c:pt>
                <c:pt idx="2714">
                  <c:v>2.1752094042059998E-3</c:v>
                </c:pt>
                <c:pt idx="2715">
                  <c:v>2.1762094270950001E-3</c:v>
                </c:pt>
                <c:pt idx="2716">
                  <c:v>2.1772094499829999E-3</c:v>
                </c:pt>
                <c:pt idx="2717">
                  <c:v>2.1782094728710001E-3</c:v>
                </c:pt>
                <c:pt idx="2718">
                  <c:v>2.1792094957589999E-3</c:v>
                </c:pt>
                <c:pt idx="2719">
                  <c:v>2.1802095186470001E-3</c:v>
                </c:pt>
                <c:pt idx="2720">
                  <c:v>2.1812095415349999E-3</c:v>
                </c:pt>
                <c:pt idx="2721">
                  <c:v>2.1822095644239998E-3</c:v>
                </c:pt>
                <c:pt idx="2722">
                  <c:v>2.183209587312E-3</c:v>
                </c:pt>
                <c:pt idx="2723">
                  <c:v>2.1842096101999998E-3</c:v>
                </c:pt>
                <c:pt idx="2724">
                  <c:v>2.185209633088E-3</c:v>
                </c:pt>
                <c:pt idx="2725">
                  <c:v>2.1862096559759998E-3</c:v>
                </c:pt>
                <c:pt idx="2726">
                  <c:v>2.1872096788650001E-3</c:v>
                </c:pt>
                <c:pt idx="2727">
                  <c:v>2.1882097017529999E-3</c:v>
                </c:pt>
                <c:pt idx="2728">
                  <c:v>2.1892097246410001E-3</c:v>
                </c:pt>
                <c:pt idx="2729">
                  <c:v>2.1902097475289999E-3</c:v>
                </c:pt>
                <c:pt idx="2730">
                  <c:v>2.1912097704170001E-3</c:v>
                </c:pt>
                <c:pt idx="2731">
                  <c:v>2.1922097933049999E-3</c:v>
                </c:pt>
                <c:pt idx="2732">
                  <c:v>2.1932098161940002E-3</c:v>
                </c:pt>
                <c:pt idx="2733">
                  <c:v>2.194209839082E-3</c:v>
                </c:pt>
                <c:pt idx="2734">
                  <c:v>2.1952098619700002E-3</c:v>
                </c:pt>
                <c:pt idx="2735">
                  <c:v>2.196209884858E-3</c:v>
                </c:pt>
                <c:pt idx="2736">
                  <c:v>2.1972099077460002E-3</c:v>
                </c:pt>
                <c:pt idx="2737">
                  <c:v>2.1982099306350001E-3</c:v>
                </c:pt>
                <c:pt idx="2738">
                  <c:v>2.1992099535229999E-3</c:v>
                </c:pt>
                <c:pt idx="2739">
                  <c:v>2.2002099764110001E-3</c:v>
                </c:pt>
                <c:pt idx="2740">
                  <c:v>2.2012099992989999E-3</c:v>
                </c:pt>
                <c:pt idx="2741">
                  <c:v>2.2022100221870001E-3</c:v>
                </c:pt>
                <c:pt idx="2742">
                  <c:v>2.2032100450749999E-3</c:v>
                </c:pt>
                <c:pt idx="2743">
                  <c:v>2.2042100679640002E-3</c:v>
                </c:pt>
                <c:pt idx="2744">
                  <c:v>2.205210090852E-3</c:v>
                </c:pt>
                <c:pt idx="2745">
                  <c:v>2.2062101137400002E-3</c:v>
                </c:pt>
                <c:pt idx="2746">
                  <c:v>2.207210136628E-3</c:v>
                </c:pt>
                <c:pt idx="2747">
                  <c:v>2.2082101595160002E-3</c:v>
                </c:pt>
                <c:pt idx="2748">
                  <c:v>2.209210182405E-3</c:v>
                </c:pt>
                <c:pt idx="2749">
                  <c:v>2.2102102052929998E-3</c:v>
                </c:pt>
                <c:pt idx="2750">
                  <c:v>2.211210228181E-3</c:v>
                </c:pt>
                <c:pt idx="2751">
                  <c:v>2.2122102510689998E-3</c:v>
                </c:pt>
                <c:pt idx="2752">
                  <c:v>2.2132102739570001E-3</c:v>
                </c:pt>
                <c:pt idx="2753">
                  <c:v>2.2142102968449998E-3</c:v>
                </c:pt>
                <c:pt idx="2754">
                  <c:v>2.2152103197340001E-3</c:v>
                </c:pt>
                <c:pt idx="2755">
                  <c:v>2.2162103426219999E-3</c:v>
                </c:pt>
                <c:pt idx="2756">
                  <c:v>2.2172103655100001E-3</c:v>
                </c:pt>
                <c:pt idx="2757">
                  <c:v>2.2182103883979999E-3</c:v>
                </c:pt>
                <c:pt idx="2758">
                  <c:v>2.2192104112860002E-3</c:v>
                </c:pt>
                <c:pt idx="2759">
                  <c:v>2.220210434175E-3</c:v>
                </c:pt>
                <c:pt idx="2760">
                  <c:v>2.2212104570629998E-3</c:v>
                </c:pt>
                <c:pt idx="2761">
                  <c:v>2.222210479951E-3</c:v>
                </c:pt>
                <c:pt idx="2762">
                  <c:v>2.2232105028389998E-3</c:v>
                </c:pt>
                <c:pt idx="2763">
                  <c:v>2.224210525727E-3</c:v>
                </c:pt>
                <c:pt idx="2764">
                  <c:v>2.2252105486159999E-3</c:v>
                </c:pt>
                <c:pt idx="2765">
                  <c:v>2.2262105715040001E-3</c:v>
                </c:pt>
                <c:pt idx="2766">
                  <c:v>2.2272105943919999E-3</c:v>
                </c:pt>
                <c:pt idx="2767">
                  <c:v>2.2282106172800001E-3</c:v>
                </c:pt>
                <c:pt idx="2768">
                  <c:v>2.2292106401679999E-3</c:v>
                </c:pt>
                <c:pt idx="2769">
                  <c:v>2.2302106630560001E-3</c:v>
                </c:pt>
                <c:pt idx="2770">
                  <c:v>2.231210685945E-3</c:v>
                </c:pt>
                <c:pt idx="2771">
                  <c:v>2.2322107088330002E-3</c:v>
                </c:pt>
                <c:pt idx="2772">
                  <c:v>2.233210731721E-3</c:v>
                </c:pt>
                <c:pt idx="2773">
                  <c:v>2.2342107546090002E-3</c:v>
                </c:pt>
                <c:pt idx="2774">
                  <c:v>2.235210777497E-3</c:v>
                </c:pt>
                <c:pt idx="2775">
                  <c:v>2.2362108003859999E-3</c:v>
                </c:pt>
                <c:pt idx="2776">
                  <c:v>2.2372108232740001E-3</c:v>
                </c:pt>
                <c:pt idx="2777">
                  <c:v>2.2382108461619999E-3</c:v>
                </c:pt>
                <c:pt idx="2778">
                  <c:v>2.2392108690500001E-3</c:v>
                </c:pt>
                <c:pt idx="2779">
                  <c:v>2.2402108919379999E-3</c:v>
                </c:pt>
                <c:pt idx="2780">
                  <c:v>2.2412109148260001E-3</c:v>
                </c:pt>
                <c:pt idx="2781">
                  <c:v>2.242210937715E-3</c:v>
                </c:pt>
                <c:pt idx="2782">
                  <c:v>2.2432109606030002E-3</c:v>
                </c:pt>
                <c:pt idx="2783">
                  <c:v>2.244210983491E-3</c:v>
                </c:pt>
                <c:pt idx="2784">
                  <c:v>2.2452110063790002E-3</c:v>
                </c:pt>
                <c:pt idx="2785">
                  <c:v>2.246211029267E-3</c:v>
                </c:pt>
                <c:pt idx="2786">
                  <c:v>2.2472110521559998E-3</c:v>
                </c:pt>
                <c:pt idx="2787">
                  <c:v>2.2482110750440001E-3</c:v>
                </c:pt>
                <c:pt idx="2788">
                  <c:v>2.2492110979319998E-3</c:v>
                </c:pt>
                <c:pt idx="2789">
                  <c:v>2.2502111208200001E-3</c:v>
                </c:pt>
                <c:pt idx="2790">
                  <c:v>2.2512111437079999E-3</c:v>
                </c:pt>
                <c:pt idx="2791">
                  <c:v>2.2522111665960001E-3</c:v>
                </c:pt>
                <c:pt idx="2792">
                  <c:v>2.2532111894849999E-3</c:v>
                </c:pt>
                <c:pt idx="2793">
                  <c:v>2.2542112123730002E-3</c:v>
                </c:pt>
                <c:pt idx="2794">
                  <c:v>2.2552112352609999E-3</c:v>
                </c:pt>
                <c:pt idx="2795">
                  <c:v>2.2562112581490002E-3</c:v>
                </c:pt>
                <c:pt idx="2796">
                  <c:v>2.2572112810369999E-3</c:v>
                </c:pt>
                <c:pt idx="2797">
                  <c:v>2.2582113039259998E-3</c:v>
                </c:pt>
                <c:pt idx="2798">
                  <c:v>2.259211326814E-3</c:v>
                </c:pt>
                <c:pt idx="2799">
                  <c:v>2.2602113497019998E-3</c:v>
                </c:pt>
                <c:pt idx="2800">
                  <c:v>2.26121137259E-3</c:v>
                </c:pt>
                <c:pt idx="2801">
                  <c:v>2.2622113954779998E-3</c:v>
                </c:pt>
                <c:pt idx="2802">
                  <c:v>2.263211418366E-3</c:v>
                </c:pt>
                <c:pt idx="2803">
                  <c:v>2.2642114412549999E-3</c:v>
                </c:pt>
                <c:pt idx="2804">
                  <c:v>2.2652114641430001E-3</c:v>
                </c:pt>
                <c:pt idx="2805">
                  <c:v>2.2662114870309999E-3</c:v>
                </c:pt>
                <c:pt idx="2806">
                  <c:v>2.2672115099190001E-3</c:v>
                </c:pt>
                <c:pt idx="2807">
                  <c:v>2.2682115328069999E-3</c:v>
                </c:pt>
                <c:pt idx="2808">
                  <c:v>2.2692115556960002E-3</c:v>
                </c:pt>
                <c:pt idx="2809">
                  <c:v>2.270211578584E-3</c:v>
                </c:pt>
                <c:pt idx="2810">
                  <c:v>2.2712116014719998E-3</c:v>
                </c:pt>
                <c:pt idx="2811">
                  <c:v>2.27221162436E-3</c:v>
                </c:pt>
                <c:pt idx="2812">
                  <c:v>2.2732116472479998E-3</c:v>
                </c:pt>
                <c:pt idx="2813">
                  <c:v>2.2742116701370001E-3</c:v>
                </c:pt>
                <c:pt idx="2814">
                  <c:v>2.2752116930249999E-3</c:v>
                </c:pt>
                <c:pt idx="2815">
                  <c:v>2.2762117159130001E-3</c:v>
                </c:pt>
                <c:pt idx="2816">
                  <c:v>2.2772117388009999E-3</c:v>
                </c:pt>
                <c:pt idx="2817">
                  <c:v>2.2782117616890001E-3</c:v>
                </c:pt>
                <c:pt idx="2818">
                  <c:v>2.2792117845769999E-3</c:v>
                </c:pt>
                <c:pt idx="2819">
                  <c:v>2.2802118074660002E-3</c:v>
                </c:pt>
                <c:pt idx="2820">
                  <c:v>2.281211830354E-3</c:v>
                </c:pt>
                <c:pt idx="2821">
                  <c:v>2.2822118532420002E-3</c:v>
                </c:pt>
                <c:pt idx="2822">
                  <c:v>2.28321187613E-3</c:v>
                </c:pt>
                <c:pt idx="2823">
                  <c:v>2.2842118990180002E-3</c:v>
                </c:pt>
                <c:pt idx="2824">
                  <c:v>2.2852119219070001E-3</c:v>
                </c:pt>
                <c:pt idx="2825">
                  <c:v>2.2862119447949998E-3</c:v>
                </c:pt>
                <c:pt idx="2826">
                  <c:v>2.2872119676830001E-3</c:v>
                </c:pt>
                <c:pt idx="2827">
                  <c:v>2.2882119905709999E-3</c:v>
                </c:pt>
                <c:pt idx="2828">
                  <c:v>2.2892120134590001E-3</c:v>
                </c:pt>
                <c:pt idx="2829">
                  <c:v>2.2902120363469999E-3</c:v>
                </c:pt>
                <c:pt idx="2830">
                  <c:v>2.2912120592360002E-3</c:v>
                </c:pt>
                <c:pt idx="2831">
                  <c:v>2.2922120821239999E-3</c:v>
                </c:pt>
                <c:pt idx="2832">
                  <c:v>2.2932121050120002E-3</c:v>
                </c:pt>
                <c:pt idx="2833">
                  <c:v>2.2942121279E-3</c:v>
                </c:pt>
                <c:pt idx="2834">
                  <c:v>2.2952121507880002E-3</c:v>
                </c:pt>
                <c:pt idx="2835">
                  <c:v>2.296212173677E-3</c:v>
                </c:pt>
                <c:pt idx="2836">
                  <c:v>2.2972121965649998E-3</c:v>
                </c:pt>
                <c:pt idx="2837">
                  <c:v>2.298212219453E-3</c:v>
                </c:pt>
                <c:pt idx="2838">
                  <c:v>2.2992122423409998E-3</c:v>
                </c:pt>
                <c:pt idx="2839">
                  <c:v>2.3002122652290001E-3</c:v>
                </c:pt>
                <c:pt idx="2840">
                  <c:v>2.3012122881169998E-3</c:v>
                </c:pt>
                <c:pt idx="2841">
                  <c:v>2.3022123110060001E-3</c:v>
                </c:pt>
                <c:pt idx="2842">
                  <c:v>2.3032123338939999E-3</c:v>
                </c:pt>
                <c:pt idx="2843">
                  <c:v>2.3042123567820001E-3</c:v>
                </c:pt>
                <c:pt idx="2844">
                  <c:v>2.3052123796699999E-3</c:v>
                </c:pt>
                <c:pt idx="2845">
                  <c:v>2.3062124025580001E-3</c:v>
                </c:pt>
                <c:pt idx="2846">
                  <c:v>2.307212425447E-3</c:v>
                </c:pt>
                <c:pt idx="2847">
                  <c:v>2.3082124483349998E-3</c:v>
                </c:pt>
                <c:pt idx="2848">
                  <c:v>2.309212471223E-3</c:v>
                </c:pt>
                <c:pt idx="2849">
                  <c:v>2.3102124941109998E-3</c:v>
                </c:pt>
                <c:pt idx="2850">
                  <c:v>2.311212516999E-3</c:v>
                </c:pt>
                <c:pt idx="2851">
                  <c:v>2.3122125398869998E-3</c:v>
                </c:pt>
                <c:pt idx="2852">
                  <c:v>2.3132125627760001E-3</c:v>
                </c:pt>
                <c:pt idx="2853">
                  <c:v>2.3142125856639999E-3</c:v>
                </c:pt>
                <c:pt idx="2854">
                  <c:v>2.3152126085520001E-3</c:v>
                </c:pt>
                <c:pt idx="2855">
                  <c:v>2.3162126314399999E-3</c:v>
                </c:pt>
                <c:pt idx="2856">
                  <c:v>2.3172126543280001E-3</c:v>
                </c:pt>
                <c:pt idx="2857">
                  <c:v>2.318212677217E-3</c:v>
                </c:pt>
                <c:pt idx="2858">
                  <c:v>2.3192127001050002E-3</c:v>
                </c:pt>
                <c:pt idx="2859">
                  <c:v>2.320212722993E-3</c:v>
                </c:pt>
                <c:pt idx="2860">
                  <c:v>2.3212127458810002E-3</c:v>
                </c:pt>
                <c:pt idx="2861">
                  <c:v>2.322212768769E-3</c:v>
                </c:pt>
                <c:pt idx="2862">
                  <c:v>2.3232127916579999E-3</c:v>
                </c:pt>
                <c:pt idx="2863">
                  <c:v>2.3242128145460001E-3</c:v>
                </c:pt>
                <c:pt idx="2864">
                  <c:v>2.3252128374339999E-3</c:v>
                </c:pt>
                <c:pt idx="2865">
                  <c:v>2.3262128603220001E-3</c:v>
                </c:pt>
                <c:pt idx="2866">
                  <c:v>2.3272128832099999E-3</c:v>
                </c:pt>
                <c:pt idx="2867">
                  <c:v>2.3282129060980001E-3</c:v>
                </c:pt>
                <c:pt idx="2868">
                  <c:v>2.3292129289869999E-3</c:v>
                </c:pt>
                <c:pt idx="2869">
                  <c:v>2.3302129518750002E-3</c:v>
                </c:pt>
                <c:pt idx="2870">
                  <c:v>2.331212974763E-3</c:v>
                </c:pt>
                <c:pt idx="2871">
                  <c:v>2.3322129976510002E-3</c:v>
                </c:pt>
                <c:pt idx="2872">
                  <c:v>2.333213020539E-3</c:v>
                </c:pt>
                <c:pt idx="2873">
                  <c:v>2.3342130434279998E-3</c:v>
                </c:pt>
                <c:pt idx="2874">
                  <c:v>2.335213066316E-3</c:v>
                </c:pt>
                <c:pt idx="2875">
                  <c:v>2.3362130892039998E-3</c:v>
                </c:pt>
                <c:pt idx="2876">
                  <c:v>2.3372131120920001E-3</c:v>
                </c:pt>
                <c:pt idx="2877">
                  <c:v>2.3382131349799998E-3</c:v>
                </c:pt>
                <c:pt idx="2878">
                  <c:v>2.3392131578680001E-3</c:v>
                </c:pt>
                <c:pt idx="2879">
                  <c:v>2.3402131807569999E-3</c:v>
                </c:pt>
                <c:pt idx="2880">
                  <c:v>2.3412132036450001E-3</c:v>
                </c:pt>
                <c:pt idx="2881">
                  <c:v>2.3422132265329999E-3</c:v>
                </c:pt>
                <c:pt idx="2882">
                  <c:v>2.3432132494210002E-3</c:v>
                </c:pt>
                <c:pt idx="2883">
                  <c:v>2.3442132723089999E-3</c:v>
                </c:pt>
                <c:pt idx="2884">
                  <c:v>2.3452132951979998E-3</c:v>
                </c:pt>
                <c:pt idx="2885">
                  <c:v>2.346213318086E-3</c:v>
                </c:pt>
                <c:pt idx="2886">
                  <c:v>2.3472133409739998E-3</c:v>
                </c:pt>
                <c:pt idx="2887">
                  <c:v>2.348213363862E-3</c:v>
                </c:pt>
                <c:pt idx="2888">
                  <c:v>2.3492133867499998E-3</c:v>
                </c:pt>
                <c:pt idx="2889">
                  <c:v>2.350213409638E-3</c:v>
                </c:pt>
                <c:pt idx="2890">
                  <c:v>2.3512134325269999E-3</c:v>
                </c:pt>
                <c:pt idx="2891">
                  <c:v>2.3522134554150001E-3</c:v>
                </c:pt>
                <c:pt idx="2892">
                  <c:v>2.3532134783029999E-3</c:v>
                </c:pt>
                <c:pt idx="2893">
                  <c:v>2.3542135011910001E-3</c:v>
                </c:pt>
                <c:pt idx="2894">
                  <c:v>2.3552135240789999E-3</c:v>
                </c:pt>
                <c:pt idx="2895">
                  <c:v>2.3562135469680002E-3</c:v>
                </c:pt>
                <c:pt idx="2896">
                  <c:v>2.357213569856E-3</c:v>
                </c:pt>
                <c:pt idx="2897">
                  <c:v>2.3582135927440002E-3</c:v>
                </c:pt>
                <c:pt idx="2898">
                  <c:v>2.359213615632E-3</c:v>
                </c:pt>
                <c:pt idx="2899">
                  <c:v>2.3602136385199998E-3</c:v>
                </c:pt>
                <c:pt idx="2900">
                  <c:v>2.361213661408E-3</c:v>
                </c:pt>
                <c:pt idx="2901">
                  <c:v>2.3622136842969999E-3</c:v>
                </c:pt>
                <c:pt idx="2902">
                  <c:v>2.3632137071850001E-3</c:v>
                </c:pt>
                <c:pt idx="2903">
                  <c:v>2.3642137300729999E-3</c:v>
                </c:pt>
                <c:pt idx="2904">
                  <c:v>2.3652137529610001E-3</c:v>
                </c:pt>
                <c:pt idx="2905">
                  <c:v>2.3662137758489999E-3</c:v>
                </c:pt>
                <c:pt idx="2906">
                  <c:v>2.3672137987380002E-3</c:v>
                </c:pt>
                <c:pt idx="2907">
                  <c:v>2.368213821626E-3</c:v>
                </c:pt>
                <c:pt idx="2908">
                  <c:v>2.3692138445140002E-3</c:v>
                </c:pt>
                <c:pt idx="2909">
                  <c:v>2.370213867402E-3</c:v>
                </c:pt>
                <c:pt idx="2910">
                  <c:v>2.3712138902900002E-3</c:v>
                </c:pt>
                <c:pt idx="2911">
                  <c:v>2.3722139131790001E-3</c:v>
                </c:pt>
                <c:pt idx="2912">
                  <c:v>2.3732139360669998E-3</c:v>
                </c:pt>
                <c:pt idx="2913">
                  <c:v>2.3742139589550001E-3</c:v>
                </c:pt>
                <c:pt idx="2914">
                  <c:v>2.3752139818429998E-3</c:v>
                </c:pt>
                <c:pt idx="2915">
                  <c:v>2.3762140047310001E-3</c:v>
                </c:pt>
                <c:pt idx="2916">
                  <c:v>2.3772140276189999E-3</c:v>
                </c:pt>
                <c:pt idx="2917">
                  <c:v>2.3782140505080001E-3</c:v>
                </c:pt>
                <c:pt idx="2918">
                  <c:v>2.3792140733959999E-3</c:v>
                </c:pt>
                <c:pt idx="2919">
                  <c:v>2.3802140962840002E-3</c:v>
                </c:pt>
                <c:pt idx="2920">
                  <c:v>2.3812141191719999E-3</c:v>
                </c:pt>
                <c:pt idx="2921">
                  <c:v>2.3822141420600002E-3</c:v>
                </c:pt>
                <c:pt idx="2922">
                  <c:v>2.383214164949E-3</c:v>
                </c:pt>
                <c:pt idx="2923">
                  <c:v>2.3842141878369998E-3</c:v>
                </c:pt>
                <c:pt idx="2924">
                  <c:v>2.385214210725E-3</c:v>
                </c:pt>
                <c:pt idx="2925">
                  <c:v>2.3862142336129998E-3</c:v>
                </c:pt>
                <c:pt idx="2926">
                  <c:v>2.387214256501E-3</c:v>
                </c:pt>
                <c:pt idx="2927">
                  <c:v>2.3882142793889998E-3</c:v>
                </c:pt>
                <c:pt idx="2928">
                  <c:v>2.3892143022780001E-3</c:v>
                </c:pt>
                <c:pt idx="2929">
                  <c:v>2.3902143251659999E-3</c:v>
                </c:pt>
                <c:pt idx="2930">
                  <c:v>2.3912143480540001E-3</c:v>
                </c:pt>
                <c:pt idx="2931">
                  <c:v>2.3922143709419999E-3</c:v>
                </c:pt>
                <c:pt idx="2932">
                  <c:v>2.3932143938300001E-3</c:v>
                </c:pt>
                <c:pt idx="2933">
                  <c:v>2.394214416719E-3</c:v>
                </c:pt>
                <c:pt idx="2934">
                  <c:v>2.3952144396069998E-3</c:v>
                </c:pt>
                <c:pt idx="2935">
                  <c:v>2.396214462495E-3</c:v>
                </c:pt>
                <c:pt idx="2936">
                  <c:v>2.3972144853829998E-3</c:v>
                </c:pt>
                <c:pt idx="2937">
                  <c:v>2.398214508271E-3</c:v>
                </c:pt>
                <c:pt idx="2938">
                  <c:v>2.3992145311589998E-3</c:v>
                </c:pt>
                <c:pt idx="2939">
                  <c:v>2.4002145540480001E-3</c:v>
                </c:pt>
                <c:pt idx="2940">
                  <c:v>2.4012145769359999E-3</c:v>
                </c:pt>
                <c:pt idx="2941">
                  <c:v>2.4022145998240001E-3</c:v>
                </c:pt>
                <c:pt idx="2942">
                  <c:v>2.4032146227119999E-3</c:v>
                </c:pt>
                <c:pt idx="2943">
                  <c:v>2.4042146456000001E-3</c:v>
                </c:pt>
                <c:pt idx="2944">
                  <c:v>2.405214668489E-3</c:v>
                </c:pt>
                <c:pt idx="2945">
                  <c:v>2.4062146913770002E-3</c:v>
                </c:pt>
                <c:pt idx="2946">
                  <c:v>2.407214714265E-3</c:v>
                </c:pt>
                <c:pt idx="2947">
                  <c:v>2.4082147371530002E-3</c:v>
                </c:pt>
                <c:pt idx="2948">
                  <c:v>2.409214760041E-3</c:v>
                </c:pt>
                <c:pt idx="2949">
                  <c:v>2.4102147829290002E-3</c:v>
                </c:pt>
                <c:pt idx="2950">
                  <c:v>2.4112148058180001E-3</c:v>
                </c:pt>
                <c:pt idx="2951">
                  <c:v>2.4122148287059999E-3</c:v>
                </c:pt>
                <c:pt idx="2952">
                  <c:v>2.4132148515940001E-3</c:v>
                </c:pt>
                <c:pt idx="2953">
                  <c:v>2.4142148744819999E-3</c:v>
                </c:pt>
                <c:pt idx="2954">
                  <c:v>2.4152148973700001E-3</c:v>
                </c:pt>
                <c:pt idx="2955">
                  <c:v>2.4162149202589999E-3</c:v>
                </c:pt>
                <c:pt idx="2956">
                  <c:v>2.4172149431470002E-3</c:v>
                </c:pt>
                <c:pt idx="2957">
                  <c:v>2.418214966035E-3</c:v>
                </c:pt>
                <c:pt idx="2958">
                  <c:v>2.4192149889230002E-3</c:v>
                </c:pt>
                <c:pt idx="2959">
                  <c:v>2.420215011811E-3</c:v>
                </c:pt>
                <c:pt idx="2960">
                  <c:v>2.4212150346999998E-3</c:v>
                </c:pt>
                <c:pt idx="2961">
                  <c:v>2.422215057588E-3</c:v>
                </c:pt>
                <c:pt idx="2962">
                  <c:v>2.4232150804759998E-3</c:v>
                </c:pt>
                <c:pt idx="2963">
                  <c:v>2.424215103364E-3</c:v>
                </c:pt>
                <c:pt idx="2964">
                  <c:v>2.4252151262519998E-3</c:v>
                </c:pt>
                <c:pt idx="2965">
                  <c:v>2.4262151491400001E-3</c:v>
                </c:pt>
                <c:pt idx="2966">
                  <c:v>2.4272151720289999E-3</c:v>
                </c:pt>
                <c:pt idx="2967">
                  <c:v>2.4282151949170001E-3</c:v>
                </c:pt>
                <c:pt idx="2968">
                  <c:v>2.4292152178049999E-3</c:v>
                </c:pt>
                <c:pt idx="2969">
                  <c:v>2.4300000000059998E-3</c:v>
                </c:pt>
                <c:pt idx="2970">
                  <c:v>2.4300166148010002E-3</c:v>
                </c:pt>
                <c:pt idx="2971">
                  <c:v>2.4300498443899999E-3</c:v>
                </c:pt>
                <c:pt idx="2972">
                  <c:v>2.430085213786E-3</c:v>
                </c:pt>
                <c:pt idx="2973">
                  <c:v>2.4301220852200002E-3</c:v>
                </c:pt>
                <c:pt idx="2974">
                  <c:v>2.430167050964E-3</c:v>
                </c:pt>
                <c:pt idx="2975">
                  <c:v>2.4302078205409999E-3</c:v>
                </c:pt>
                <c:pt idx="2976">
                  <c:v>2.43024746955E-3</c:v>
                </c:pt>
                <c:pt idx="2977">
                  <c:v>2.430270766026E-3</c:v>
                </c:pt>
                <c:pt idx="2978">
                  <c:v>2.4303027141149998E-3</c:v>
                </c:pt>
                <c:pt idx="2979">
                  <c:v>2.4303203243079999E-3</c:v>
                </c:pt>
                <c:pt idx="2980">
                  <c:v>2.430332689291E-3</c:v>
                </c:pt>
                <c:pt idx="2981">
                  <c:v>2.4303446295920001E-3</c:v>
                </c:pt>
                <c:pt idx="2982">
                  <c:v>2.4303557488379998E-3</c:v>
                </c:pt>
                <c:pt idx="2983">
                  <c:v>2.4303668114600001E-3</c:v>
                </c:pt>
                <c:pt idx="2984">
                  <c:v>2.4303745183409998E-3</c:v>
                </c:pt>
                <c:pt idx="2985">
                  <c:v>2.4303841653529998E-3</c:v>
                </c:pt>
                <c:pt idx="2986">
                  <c:v>2.4303892146109998E-3</c:v>
                </c:pt>
                <c:pt idx="2987">
                  <c:v>2.4303993131279998E-3</c:v>
                </c:pt>
                <c:pt idx="2988">
                  <c:v>2.430417072332E-3</c:v>
                </c:pt>
                <c:pt idx="2989">
                  <c:v>2.4304339970710001E-3</c:v>
                </c:pt>
                <c:pt idx="2990">
                  <c:v>2.4304501946330001E-3</c:v>
                </c:pt>
                <c:pt idx="2991">
                  <c:v>2.4304751719590001E-3</c:v>
                </c:pt>
                <c:pt idx="2992">
                  <c:v>2.430519994652E-3</c:v>
                </c:pt>
                <c:pt idx="2993">
                  <c:v>2.4306096400379998E-3</c:v>
                </c:pt>
                <c:pt idx="2994">
                  <c:v>2.4307076300740002E-3</c:v>
                </c:pt>
                <c:pt idx="2995">
                  <c:v>2.4308189953920001E-3</c:v>
                </c:pt>
                <c:pt idx="2996">
                  <c:v>2.430966767228E-3</c:v>
                </c:pt>
                <c:pt idx="2997">
                  <c:v>2.431000000006E-3</c:v>
                </c:pt>
                <c:pt idx="2998">
                  <c:v>2.4310205040039999E-3</c:v>
                </c:pt>
                <c:pt idx="2999">
                  <c:v>2.431061511999E-3</c:v>
                </c:pt>
                <c:pt idx="3000">
                  <c:v>2.4311435279910001E-3</c:v>
                </c:pt>
                <c:pt idx="3001">
                  <c:v>2.431307559973E-3</c:v>
                </c:pt>
                <c:pt idx="3002">
                  <c:v>2.4316356239379999E-3</c:v>
                </c:pt>
                <c:pt idx="3003">
                  <c:v>2.4322917518680002E-3</c:v>
                </c:pt>
                <c:pt idx="3004">
                  <c:v>2.433291774756E-3</c:v>
                </c:pt>
                <c:pt idx="3005">
                  <c:v>2.4342917976440002E-3</c:v>
                </c:pt>
                <c:pt idx="3006">
                  <c:v>2.435291820532E-3</c:v>
                </c:pt>
                <c:pt idx="3007">
                  <c:v>2.4362918434199998E-3</c:v>
                </c:pt>
                <c:pt idx="3008">
                  <c:v>2.437291866308E-3</c:v>
                </c:pt>
                <c:pt idx="3009">
                  <c:v>2.4382918891969999E-3</c:v>
                </c:pt>
                <c:pt idx="3010">
                  <c:v>2.4392919120850001E-3</c:v>
                </c:pt>
                <c:pt idx="3011">
                  <c:v>2.4402919349729999E-3</c:v>
                </c:pt>
                <c:pt idx="3012">
                  <c:v>2.4412919578610001E-3</c:v>
                </c:pt>
                <c:pt idx="3013">
                  <c:v>2.4422919807489999E-3</c:v>
                </c:pt>
                <c:pt idx="3014">
                  <c:v>2.4432920036380002E-3</c:v>
                </c:pt>
                <c:pt idx="3015">
                  <c:v>2.444292026526E-3</c:v>
                </c:pt>
                <c:pt idx="3016">
                  <c:v>2.4452920494140002E-3</c:v>
                </c:pt>
                <c:pt idx="3017">
                  <c:v>2.446292072302E-3</c:v>
                </c:pt>
                <c:pt idx="3018">
                  <c:v>2.4472920951900002E-3</c:v>
                </c:pt>
                <c:pt idx="3019">
                  <c:v>2.4482921180790001E-3</c:v>
                </c:pt>
                <c:pt idx="3020">
                  <c:v>2.4492921409669998E-3</c:v>
                </c:pt>
                <c:pt idx="3021">
                  <c:v>2.4502921638550001E-3</c:v>
                </c:pt>
                <c:pt idx="3022">
                  <c:v>2.4512921867429999E-3</c:v>
                </c:pt>
                <c:pt idx="3023">
                  <c:v>2.4522922096310001E-3</c:v>
                </c:pt>
                <c:pt idx="3024">
                  <c:v>2.4532922325189999E-3</c:v>
                </c:pt>
                <c:pt idx="3025">
                  <c:v>2.4542922554080002E-3</c:v>
                </c:pt>
                <c:pt idx="3026">
                  <c:v>2.4552922782959999E-3</c:v>
                </c:pt>
                <c:pt idx="3027">
                  <c:v>2.4562923011840002E-3</c:v>
                </c:pt>
                <c:pt idx="3028">
                  <c:v>2.4572923240719999E-3</c:v>
                </c:pt>
                <c:pt idx="3029">
                  <c:v>2.4582923469600002E-3</c:v>
                </c:pt>
                <c:pt idx="3030">
                  <c:v>2.459292369849E-3</c:v>
                </c:pt>
                <c:pt idx="3031">
                  <c:v>2.4602923927369998E-3</c:v>
                </c:pt>
                <c:pt idx="3032">
                  <c:v>2.461292415625E-3</c:v>
                </c:pt>
                <c:pt idx="3033">
                  <c:v>2.4622924385129998E-3</c:v>
                </c:pt>
                <c:pt idx="3034">
                  <c:v>2.463292461401E-3</c:v>
                </c:pt>
                <c:pt idx="3035">
                  <c:v>2.4642924842889998E-3</c:v>
                </c:pt>
                <c:pt idx="3036">
                  <c:v>2.4652925071780001E-3</c:v>
                </c:pt>
                <c:pt idx="3037">
                  <c:v>2.4662925300659999E-3</c:v>
                </c:pt>
                <c:pt idx="3038">
                  <c:v>2.4672925529540001E-3</c:v>
                </c:pt>
                <c:pt idx="3039">
                  <c:v>2.4682925758419999E-3</c:v>
                </c:pt>
                <c:pt idx="3040">
                  <c:v>2.4692925987300001E-3</c:v>
                </c:pt>
                <c:pt idx="3041">
                  <c:v>2.470292621619E-3</c:v>
                </c:pt>
                <c:pt idx="3042">
                  <c:v>2.4712926445069998E-3</c:v>
                </c:pt>
                <c:pt idx="3043">
                  <c:v>2.472292667395E-3</c:v>
                </c:pt>
                <c:pt idx="3044">
                  <c:v>2.4732926902829998E-3</c:v>
                </c:pt>
                <c:pt idx="3045">
                  <c:v>2.474292713171E-3</c:v>
                </c:pt>
                <c:pt idx="3046">
                  <c:v>2.4752927360589998E-3</c:v>
                </c:pt>
                <c:pt idx="3047">
                  <c:v>2.4762927589480001E-3</c:v>
                </c:pt>
                <c:pt idx="3048">
                  <c:v>2.4772927818359999E-3</c:v>
                </c:pt>
                <c:pt idx="3049">
                  <c:v>2.4782928047240001E-3</c:v>
                </c:pt>
                <c:pt idx="3050">
                  <c:v>2.4792928276119999E-3</c:v>
                </c:pt>
                <c:pt idx="3051">
                  <c:v>2.4802928505000001E-3</c:v>
                </c:pt>
                <c:pt idx="3052">
                  <c:v>2.481292873389E-3</c:v>
                </c:pt>
                <c:pt idx="3053">
                  <c:v>2.4822928962770002E-3</c:v>
                </c:pt>
                <c:pt idx="3054">
                  <c:v>2.483292919165E-3</c:v>
                </c:pt>
                <c:pt idx="3055">
                  <c:v>2.4842929420530002E-3</c:v>
                </c:pt>
                <c:pt idx="3056">
                  <c:v>2.485292964941E-3</c:v>
                </c:pt>
                <c:pt idx="3057">
                  <c:v>2.4862929878290002E-3</c:v>
                </c:pt>
                <c:pt idx="3058">
                  <c:v>2.4872930107180001E-3</c:v>
                </c:pt>
                <c:pt idx="3059">
                  <c:v>2.4882930336059999E-3</c:v>
                </c:pt>
                <c:pt idx="3060">
                  <c:v>2.4892930564940001E-3</c:v>
                </c:pt>
                <c:pt idx="3061">
                  <c:v>2.4902930793819999E-3</c:v>
                </c:pt>
                <c:pt idx="3062">
                  <c:v>2.4912931022700001E-3</c:v>
                </c:pt>
                <c:pt idx="3063">
                  <c:v>2.4922931251589999E-3</c:v>
                </c:pt>
                <c:pt idx="3064">
                  <c:v>2.4932931480470002E-3</c:v>
                </c:pt>
                <c:pt idx="3065">
                  <c:v>2.494293170935E-3</c:v>
                </c:pt>
                <c:pt idx="3066">
                  <c:v>2.4952931938230002E-3</c:v>
                </c:pt>
                <c:pt idx="3067">
                  <c:v>2.496293216711E-3</c:v>
                </c:pt>
                <c:pt idx="3068">
                  <c:v>2.4972932395999998E-3</c:v>
                </c:pt>
                <c:pt idx="3069">
                  <c:v>2.498293262488E-3</c:v>
                </c:pt>
                <c:pt idx="3070">
                  <c:v>2.4992932853759998E-3</c:v>
                </c:pt>
                <c:pt idx="3071">
                  <c:v>2.5002933082640001E-3</c:v>
                </c:pt>
                <c:pt idx="3072">
                  <c:v>2.5012933311519998E-3</c:v>
                </c:pt>
                <c:pt idx="3073">
                  <c:v>2.5022933540400001E-3</c:v>
                </c:pt>
                <c:pt idx="3074">
                  <c:v>2.5032933769289999E-3</c:v>
                </c:pt>
                <c:pt idx="3075">
                  <c:v>2.5042933998170001E-3</c:v>
                </c:pt>
                <c:pt idx="3076">
                  <c:v>2.5052934227049999E-3</c:v>
                </c:pt>
                <c:pt idx="3077">
                  <c:v>2.5062934455930001E-3</c:v>
                </c:pt>
                <c:pt idx="3078">
                  <c:v>2.5072934684809999E-3</c:v>
                </c:pt>
                <c:pt idx="3079">
                  <c:v>2.5082934913699998E-3</c:v>
                </c:pt>
                <c:pt idx="3080">
                  <c:v>2.509293514258E-3</c:v>
                </c:pt>
                <c:pt idx="3081">
                  <c:v>2.5100000000060001E-3</c:v>
                </c:pt>
                <c:pt idx="3082">
                  <c:v>2.5100112906159999E-3</c:v>
                </c:pt>
                <c:pt idx="3083">
                  <c:v>2.5100338718360002E-3</c:v>
                </c:pt>
                <c:pt idx="3084">
                  <c:v>2.5100718757569999E-3</c:v>
                </c:pt>
                <c:pt idx="3085">
                  <c:v>2.510113116211E-3</c:v>
                </c:pt>
                <c:pt idx="3086">
                  <c:v>2.5101749381479998E-3</c:v>
                </c:pt>
                <c:pt idx="3087">
                  <c:v>2.510219927734E-3</c:v>
                </c:pt>
                <c:pt idx="3088">
                  <c:v>2.5102563580929999E-3</c:v>
                </c:pt>
                <c:pt idx="3089">
                  <c:v>2.5102941951219999E-3</c:v>
                </c:pt>
                <c:pt idx="3090">
                  <c:v>2.5103197744550001E-3</c:v>
                </c:pt>
                <c:pt idx="3091">
                  <c:v>2.5103421768609998E-3</c:v>
                </c:pt>
                <c:pt idx="3092">
                  <c:v>2.5103555506529999E-3</c:v>
                </c:pt>
                <c:pt idx="3093">
                  <c:v>2.5103698855699999E-3</c:v>
                </c:pt>
                <c:pt idx="3094">
                  <c:v>2.5103789290850001E-3</c:v>
                </c:pt>
                <c:pt idx="3095">
                  <c:v>2.5103851711809999E-3</c:v>
                </c:pt>
                <c:pt idx="3096">
                  <c:v>2.5103968387899999E-3</c:v>
                </c:pt>
                <c:pt idx="3097">
                  <c:v>2.5104147082630002E-3</c:v>
                </c:pt>
                <c:pt idx="3098">
                  <c:v>2.510427660352E-3</c:v>
                </c:pt>
                <c:pt idx="3099">
                  <c:v>2.510440154976E-3</c:v>
                </c:pt>
                <c:pt idx="3100">
                  <c:v>2.5104603669109998E-3</c:v>
                </c:pt>
                <c:pt idx="3101">
                  <c:v>2.5105007907809999E-3</c:v>
                </c:pt>
                <c:pt idx="3102">
                  <c:v>2.5105742952289999E-3</c:v>
                </c:pt>
                <c:pt idx="3103">
                  <c:v>2.5106671950280001E-3</c:v>
                </c:pt>
                <c:pt idx="3104">
                  <c:v>2.510775103277E-3</c:v>
                </c:pt>
                <c:pt idx="3105">
                  <c:v>2.5109024664819999E-3</c:v>
                </c:pt>
                <c:pt idx="3106">
                  <c:v>2.5110000000060002E-3</c:v>
                </c:pt>
                <c:pt idx="3107">
                  <c:v>2.5110180292189999E-3</c:v>
                </c:pt>
                <c:pt idx="3108">
                  <c:v>2.5110491547639998E-3</c:v>
                </c:pt>
                <c:pt idx="3109">
                  <c:v>2.5111114058550001E-3</c:v>
                </c:pt>
                <c:pt idx="3110">
                  <c:v>2.5112359080369999E-3</c:v>
                </c:pt>
                <c:pt idx="3111">
                  <c:v>2.5114849124009998E-3</c:v>
                </c:pt>
                <c:pt idx="3112">
                  <c:v>2.5116195235309999E-3</c:v>
                </c:pt>
                <c:pt idx="3113">
                  <c:v>2.5116868410169999E-3</c:v>
                </c:pt>
                <c:pt idx="3114">
                  <c:v>2.511774877077E-3</c:v>
                </c:pt>
                <c:pt idx="3115">
                  <c:v>2.5118443999350001E-3</c:v>
                </c:pt>
                <c:pt idx="3116">
                  <c:v>2.5119142685000001E-3</c:v>
                </c:pt>
                <c:pt idx="3117">
                  <c:v>2.5119797501619999E-3</c:v>
                </c:pt>
                <c:pt idx="3118">
                  <c:v>2.5119817751459998E-3</c:v>
                </c:pt>
                <c:pt idx="3119">
                  <c:v>2.5119858252819999E-3</c:v>
                </c:pt>
                <c:pt idx="3120">
                  <c:v>2.5119939255529998E-3</c:v>
                </c:pt>
                <c:pt idx="3121">
                  <c:v>2.5120000000059999E-3</c:v>
                </c:pt>
                <c:pt idx="3122">
                  <c:v>2.5120016200600001E-3</c:v>
                </c:pt>
                <c:pt idx="3123">
                  <c:v>2.512004860318E-3</c:v>
                </c:pt>
                <c:pt idx="3124">
                  <c:v>2.512011340833E-3</c:v>
                </c:pt>
                <c:pt idx="3125">
                  <c:v>2.5120243018630002E-3</c:v>
                </c:pt>
                <c:pt idx="3126">
                  <c:v>2.512050223923E-3</c:v>
                </c:pt>
                <c:pt idx="3127">
                  <c:v>2.5121020680430001E-3</c:v>
                </c:pt>
                <c:pt idx="3128">
                  <c:v>2.5122057562830002E-3</c:v>
                </c:pt>
                <c:pt idx="3129">
                  <c:v>2.512413132763E-3</c:v>
                </c:pt>
                <c:pt idx="3130">
                  <c:v>2.512647688961E-3</c:v>
                </c:pt>
                <c:pt idx="3131">
                  <c:v>2.5130315428729998E-3</c:v>
                </c:pt>
                <c:pt idx="3132">
                  <c:v>2.513434327221E-3</c:v>
                </c:pt>
                <c:pt idx="3133">
                  <c:v>2.514239895916E-3</c:v>
                </c:pt>
                <c:pt idx="3134">
                  <c:v>2.5152399188040002E-3</c:v>
                </c:pt>
                <c:pt idx="3135">
                  <c:v>2.516239941692E-3</c:v>
                </c:pt>
                <c:pt idx="3136">
                  <c:v>2.5172399645809998E-3</c:v>
                </c:pt>
                <c:pt idx="3137">
                  <c:v>2.518239987469E-3</c:v>
                </c:pt>
                <c:pt idx="3138">
                  <c:v>2.5192400103569998E-3</c:v>
                </c:pt>
                <c:pt idx="3139">
                  <c:v>2.520240033245E-3</c:v>
                </c:pt>
                <c:pt idx="3140">
                  <c:v>2.5212400561329998E-3</c:v>
                </c:pt>
                <c:pt idx="3141">
                  <c:v>2.5222400790210001E-3</c:v>
                </c:pt>
                <c:pt idx="3142">
                  <c:v>2.5232401019099999E-3</c:v>
                </c:pt>
                <c:pt idx="3143">
                  <c:v>2.5242401247980001E-3</c:v>
                </c:pt>
                <c:pt idx="3144">
                  <c:v>2.5252401476859999E-3</c:v>
                </c:pt>
                <c:pt idx="3145">
                  <c:v>2.5262401705740001E-3</c:v>
                </c:pt>
                <c:pt idx="3146">
                  <c:v>2.5272401934619999E-3</c:v>
                </c:pt>
                <c:pt idx="3147">
                  <c:v>2.5282402163509998E-3</c:v>
                </c:pt>
                <c:pt idx="3148">
                  <c:v>2.529240239239E-3</c:v>
                </c:pt>
                <c:pt idx="3149">
                  <c:v>2.5302402621269998E-3</c:v>
                </c:pt>
                <c:pt idx="3150">
                  <c:v>2.531240285015E-3</c:v>
                </c:pt>
                <c:pt idx="3151">
                  <c:v>2.5322403079029998E-3</c:v>
                </c:pt>
                <c:pt idx="3152">
                  <c:v>2.5332403307920001E-3</c:v>
                </c:pt>
                <c:pt idx="3153">
                  <c:v>2.5342403536799999E-3</c:v>
                </c:pt>
                <c:pt idx="3154">
                  <c:v>2.5352403765680001E-3</c:v>
                </c:pt>
                <c:pt idx="3155">
                  <c:v>2.5362403994559999E-3</c:v>
                </c:pt>
                <c:pt idx="3156">
                  <c:v>2.5372404223440001E-3</c:v>
                </c:pt>
                <c:pt idx="3157">
                  <c:v>2.5382404452319999E-3</c:v>
                </c:pt>
                <c:pt idx="3158">
                  <c:v>2.5392404681210002E-3</c:v>
                </c:pt>
                <c:pt idx="3159">
                  <c:v>2.540240491009E-3</c:v>
                </c:pt>
                <c:pt idx="3160">
                  <c:v>2.5412405138970002E-3</c:v>
                </c:pt>
                <c:pt idx="3161">
                  <c:v>2.542240536785E-3</c:v>
                </c:pt>
                <c:pt idx="3162">
                  <c:v>2.5432405596730002E-3</c:v>
                </c:pt>
                <c:pt idx="3163">
                  <c:v>2.5442405825620001E-3</c:v>
                </c:pt>
                <c:pt idx="3164">
                  <c:v>2.5452406054499999E-3</c:v>
                </c:pt>
                <c:pt idx="3165">
                  <c:v>2.5462406283380001E-3</c:v>
                </c:pt>
                <c:pt idx="3166">
                  <c:v>2.5472406512259999E-3</c:v>
                </c:pt>
                <c:pt idx="3167">
                  <c:v>2.5482406741140001E-3</c:v>
                </c:pt>
                <c:pt idx="3168">
                  <c:v>2.5492406970019999E-3</c:v>
                </c:pt>
                <c:pt idx="3169">
                  <c:v>2.5502407198910002E-3</c:v>
                </c:pt>
                <c:pt idx="3170">
                  <c:v>2.551240742779E-3</c:v>
                </c:pt>
                <c:pt idx="3171">
                  <c:v>2.5522407656670002E-3</c:v>
                </c:pt>
                <c:pt idx="3172">
                  <c:v>2.553240788555E-3</c:v>
                </c:pt>
                <c:pt idx="3173">
                  <c:v>2.5542408114430002E-3</c:v>
                </c:pt>
                <c:pt idx="3174">
                  <c:v>2.555240834332E-3</c:v>
                </c:pt>
                <c:pt idx="3175">
                  <c:v>2.5562408572199998E-3</c:v>
                </c:pt>
                <c:pt idx="3176">
                  <c:v>2.5572408801080001E-3</c:v>
                </c:pt>
                <c:pt idx="3177">
                  <c:v>2.5582409029959998E-3</c:v>
                </c:pt>
                <c:pt idx="3178">
                  <c:v>2.5592409258840001E-3</c:v>
                </c:pt>
                <c:pt idx="3179">
                  <c:v>2.5602409487719999E-3</c:v>
                </c:pt>
                <c:pt idx="3180">
                  <c:v>2.5612409716610001E-3</c:v>
                </c:pt>
                <c:pt idx="3181">
                  <c:v>2.5622409945489999E-3</c:v>
                </c:pt>
                <c:pt idx="3182">
                  <c:v>2.5632410174370002E-3</c:v>
                </c:pt>
                <c:pt idx="3183">
                  <c:v>2.5642410403249999E-3</c:v>
                </c:pt>
                <c:pt idx="3184">
                  <c:v>2.5652410632130002E-3</c:v>
                </c:pt>
                <c:pt idx="3185">
                  <c:v>2.566241086102E-3</c:v>
                </c:pt>
                <c:pt idx="3186">
                  <c:v>2.5672411089899998E-3</c:v>
                </c:pt>
                <c:pt idx="3187">
                  <c:v>2.568241131878E-3</c:v>
                </c:pt>
                <c:pt idx="3188">
                  <c:v>2.5692411547659998E-3</c:v>
                </c:pt>
                <c:pt idx="3189">
                  <c:v>2.570241177654E-3</c:v>
                </c:pt>
                <c:pt idx="3190">
                  <c:v>2.5712412005419998E-3</c:v>
                </c:pt>
                <c:pt idx="3191">
                  <c:v>2.5722412234310001E-3</c:v>
                </c:pt>
                <c:pt idx="3192">
                  <c:v>2.5732412463189999E-3</c:v>
                </c:pt>
                <c:pt idx="3193">
                  <c:v>2.5742412692070001E-3</c:v>
                </c:pt>
                <c:pt idx="3194">
                  <c:v>2.5752412920949999E-3</c:v>
                </c:pt>
                <c:pt idx="3195">
                  <c:v>2.5762413149830001E-3</c:v>
                </c:pt>
                <c:pt idx="3196">
                  <c:v>2.577241337872E-3</c:v>
                </c:pt>
                <c:pt idx="3197">
                  <c:v>2.5782413607600002E-3</c:v>
                </c:pt>
                <c:pt idx="3198">
                  <c:v>2.579241383648E-3</c:v>
                </c:pt>
                <c:pt idx="3199">
                  <c:v>2.5802414065359998E-3</c:v>
                </c:pt>
                <c:pt idx="3200">
                  <c:v>2.581241429424E-3</c:v>
                </c:pt>
                <c:pt idx="3201">
                  <c:v>2.5822414523129999E-3</c:v>
                </c:pt>
                <c:pt idx="3202">
                  <c:v>2.5832414752010001E-3</c:v>
                </c:pt>
                <c:pt idx="3203">
                  <c:v>2.5842414980889999E-3</c:v>
                </c:pt>
                <c:pt idx="3204">
                  <c:v>2.5852415209770001E-3</c:v>
                </c:pt>
                <c:pt idx="3205">
                  <c:v>2.5862415438649999E-3</c:v>
                </c:pt>
                <c:pt idx="3206">
                  <c:v>2.5872415667530001E-3</c:v>
                </c:pt>
                <c:pt idx="3207">
                  <c:v>2.588241589642E-3</c:v>
                </c:pt>
                <c:pt idx="3208">
                  <c:v>2.5892416125300002E-3</c:v>
                </c:pt>
                <c:pt idx="3209">
                  <c:v>2.5900000000059998E-3</c:v>
                </c:pt>
                <c:pt idx="3210">
                  <c:v>2.5900120177930002E-3</c:v>
                </c:pt>
                <c:pt idx="3211">
                  <c:v>2.590036053366E-3</c:v>
                </c:pt>
                <c:pt idx="3212">
                  <c:v>2.5900728413519999E-3</c:v>
                </c:pt>
                <c:pt idx="3213">
                  <c:v>2.590113563246E-3</c:v>
                </c:pt>
                <c:pt idx="3214">
                  <c:v>2.5901767322480001E-3</c:v>
                </c:pt>
                <c:pt idx="3215">
                  <c:v>2.5902211436690001E-3</c:v>
                </c:pt>
                <c:pt idx="3216">
                  <c:v>2.5902558693349999E-3</c:v>
                </c:pt>
                <c:pt idx="3217">
                  <c:v>2.5903017470300001E-3</c:v>
                </c:pt>
                <c:pt idx="3218">
                  <c:v>2.5903308340969999E-3</c:v>
                </c:pt>
                <c:pt idx="3219">
                  <c:v>2.590359149283E-3</c:v>
                </c:pt>
                <c:pt idx="3220">
                  <c:v>2.5903756746709999E-3</c:v>
                </c:pt>
                <c:pt idx="3221">
                  <c:v>2.5903931984370002E-3</c:v>
                </c:pt>
                <c:pt idx="3222">
                  <c:v>2.5904017129600001E-3</c:v>
                </c:pt>
                <c:pt idx="3223">
                  <c:v>2.5904074417110001E-3</c:v>
                </c:pt>
                <c:pt idx="3224">
                  <c:v>2.5904188440800001E-3</c:v>
                </c:pt>
                <c:pt idx="3225">
                  <c:v>2.5904416488169999E-3</c:v>
                </c:pt>
                <c:pt idx="3226">
                  <c:v>2.5904612945080001E-3</c:v>
                </c:pt>
                <c:pt idx="3227">
                  <c:v>2.5904797451260001E-3</c:v>
                </c:pt>
                <c:pt idx="3228">
                  <c:v>2.5905092702870002E-3</c:v>
                </c:pt>
                <c:pt idx="3229">
                  <c:v>2.5905571566580002E-3</c:v>
                </c:pt>
                <c:pt idx="3230">
                  <c:v>2.5906529294009999E-3</c:v>
                </c:pt>
                <c:pt idx="3231">
                  <c:v>2.590762351608E-3</c:v>
                </c:pt>
                <c:pt idx="3232">
                  <c:v>2.590876744843E-3</c:v>
                </c:pt>
                <c:pt idx="3233">
                  <c:v>2.591000000006E-3</c:v>
                </c:pt>
                <c:pt idx="3234">
                  <c:v>2.5910102639259999E-3</c:v>
                </c:pt>
                <c:pt idx="3235">
                  <c:v>2.5910307917650002E-3</c:v>
                </c:pt>
                <c:pt idx="3236">
                  <c:v>2.5910718474449999E-3</c:v>
                </c:pt>
                <c:pt idx="3237">
                  <c:v>2.5911539588029998E-3</c:v>
                </c:pt>
                <c:pt idx="3238">
                  <c:v>2.5912821803149998E-3</c:v>
                </c:pt>
                <c:pt idx="3239">
                  <c:v>2.5914984974920001E-3</c:v>
                </c:pt>
                <c:pt idx="3240">
                  <c:v>2.5916493926109998E-3</c:v>
                </c:pt>
                <c:pt idx="3241">
                  <c:v>2.5917169842779998E-3</c:v>
                </c:pt>
                <c:pt idx="3242">
                  <c:v>2.5917915735299999E-3</c:v>
                </c:pt>
                <c:pt idx="3243">
                  <c:v>2.5918472263869998E-3</c:v>
                </c:pt>
                <c:pt idx="3244">
                  <c:v>2.591898498303E-3</c:v>
                </c:pt>
                <c:pt idx="3245">
                  <c:v>2.591959378487E-3</c:v>
                </c:pt>
                <c:pt idx="3246">
                  <c:v>2.5919634406380001E-3</c:v>
                </c:pt>
                <c:pt idx="3247">
                  <c:v>2.5919715647510001E-3</c:v>
                </c:pt>
                <c:pt idx="3248">
                  <c:v>2.591987812977E-3</c:v>
                </c:pt>
                <c:pt idx="3249">
                  <c:v>2.5920000000060001E-3</c:v>
                </c:pt>
                <c:pt idx="3250">
                  <c:v>2.5920032496509998E-3</c:v>
                </c:pt>
                <c:pt idx="3251">
                  <c:v>2.592009748793E-3</c:v>
                </c:pt>
                <c:pt idx="3252">
                  <c:v>2.5920227470759998E-3</c:v>
                </c:pt>
                <c:pt idx="3253">
                  <c:v>2.5920487436409999E-3</c:v>
                </c:pt>
                <c:pt idx="3254">
                  <c:v>2.5921007367730002E-3</c:v>
                </c:pt>
                <c:pt idx="3255">
                  <c:v>2.5922047230359999E-3</c:v>
                </c:pt>
                <c:pt idx="3256">
                  <c:v>2.5924126955630001E-3</c:v>
                </c:pt>
                <c:pt idx="3257">
                  <c:v>2.5926506849890001E-3</c:v>
                </c:pt>
                <c:pt idx="3258">
                  <c:v>2.593035444891E-3</c:v>
                </c:pt>
                <c:pt idx="3259">
                  <c:v>2.5935057493809998E-3</c:v>
                </c:pt>
                <c:pt idx="3260">
                  <c:v>2.5943569990750002E-3</c:v>
                </c:pt>
                <c:pt idx="3261">
                  <c:v>2.595357021964E-3</c:v>
                </c:pt>
                <c:pt idx="3262">
                  <c:v>2.5963570448519998E-3</c:v>
                </c:pt>
                <c:pt idx="3263">
                  <c:v>2.59735706774E-3</c:v>
                </c:pt>
                <c:pt idx="3264">
                  <c:v>2.5983570906279998E-3</c:v>
                </c:pt>
                <c:pt idx="3265">
                  <c:v>2.599357113516E-3</c:v>
                </c:pt>
                <c:pt idx="3266">
                  <c:v>2.6003571364049999E-3</c:v>
                </c:pt>
                <c:pt idx="3267">
                  <c:v>2.6013571592930001E-3</c:v>
                </c:pt>
                <c:pt idx="3268">
                  <c:v>2.6023571821809999E-3</c:v>
                </c:pt>
                <c:pt idx="3269">
                  <c:v>2.6033572050690001E-3</c:v>
                </c:pt>
                <c:pt idx="3270">
                  <c:v>2.6043572279569999E-3</c:v>
                </c:pt>
                <c:pt idx="3271">
                  <c:v>2.6053572508450001E-3</c:v>
                </c:pt>
                <c:pt idx="3272">
                  <c:v>2.606357273734E-3</c:v>
                </c:pt>
                <c:pt idx="3273">
                  <c:v>2.6073572966220002E-3</c:v>
                </c:pt>
                <c:pt idx="3274">
                  <c:v>2.60835731951E-3</c:v>
                </c:pt>
                <c:pt idx="3275">
                  <c:v>2.6093573423979998E-3</c:v>
                </c:pt>
                <c:pt idx="3276">
                  <c:v>2.610357365286E-3</c:v>
                </c:pt>
                <c:pt idx="3277">
                  <c:v>2.6113573881749999E-3</c:v>
                </c:pt>
                <c:pt idx="3278">
                  <c:v>2.6123574110630001E-3</c:v>
                </c:pt>
                <c:pt idx="3279">
                  <c:v>2.6133574339509999E-3</c:v>
                </c:pt>
                <c:pt idx="3280">
                  <c:v>2.6143574568390001E-3</c:v>
                </c:pt>
                <c:pt idx="3281">
                  <c:v>2.6153574797269999E-3</c:v>
                </c:pt>
                <c:pt idx="3282">
                  <c:v>2.6163575026150001E-3</c:v>
                </c:pt>
                <c:pt idx="3283">
                  <c:v>2.617357525504E-3</c:v>
                </c:pt>
                <c:pt idx="3284">
                  <c:v>2.6183575483920002E-3</c:v>
                </c:pt>
                <c:pt idx="3285">
                  <c:v>2.61935757128E-3</c:v>
                </c:pt>
                <c:pt idx="3286">
                  <c:v>2.6203575941680002E-3</c:v>
                </c:pt>
                <c:pt idx="3287">
                  <c:v>2.621357617056E-3</c:v>
                </c:pt>
                <c:pt idx="3288">
                  <c:v>2.6223576399449998E-3</c:v>
                </c:pt>
                <c:pt idx="3289">
                  <c:v>2.6233576628330001E-3</c:v>
                </c:pt>
                <c:pt idx="3290">
                  <c:v>2.6243576857209999E-3</c:v>
                </c:pt>
                <c:pt idx="3291">
                  <c:v>2.6253577086090001E-3</c:v>
                </c:pt>
                <c:pt idx="3292">
                  <c:v>2.6263577314969999E-3</c:v>
                </c:pt>
                <c:pt idx="3293">
                  <c:v>2.6273577543860002E-3</c:v>
                </c:pt>
                <c:pt idx="3294">
                  <c:v>2.6283577772739999E-3</c:v>
                </c:pt>
                <c:pt idx="3295">
                  <c:v>2.6293578001620002E-3</c:v>
                </c:pt>
                <c:pt idx="3296">
                  <c:v>2.6303578230499999E-3</c:v>
                </c:pt>
                <c:pt idx="3297">
                  <c:v>2.6313578459380002E-3</c:v>
                </c:pt>
                <c:pt idx="3298">
                  <c:v>2.632357868826E-3</c:v>
                </c:pt>
                <c:pt idx="3299">
                  <c:v>2.6333578917149998E-3</c:v>
                </c:pt>
                <c:pt idx="3300">
                  <c:v>2.634357914603E-3</c:v>
                </c:pt>
                <c:pt idx="3301">
                  <c:v>2.6353579374909998E-3</c:v>
                </c:pt>
                <c:pt idx="3302">
                  <c:v>2.636357960379E-3</c:v>
                </c:pt>
                <c:pt idx="3303">
                  <c:v>2.6373579832669998E-3</c:v>
                </c:pt>
                <c:pt idx="3304">
                  <c:v>2.6383580061560001E-3</c:v>
                </c:pt>
                <c:pt idx="3305">
                  <c:v>2.6393580290439999E-3</c:v>
                </c:pt>
                <c:pt idx="3306">
                  <c:v>2.6403580519320001E-3</c:v>
                </c:pt>
                <c:pt idx="3307">
                  <c:v>2.6413580748199999E-3</c:v>
                </c:pt>
                <c:pt idx="3308">
                  <c:v>2.6423580977080001E-3</c:v>
                </c:pt>
                <c:pt idx="3309">
                  <c:v>2.6433581205959999E-3</c:v>
                </c:pt>
                <c:pt idx="3310">
                  <c:v>2.6443581434849998E-3</c:v>
                </c:pt>
                <c:pt idx="3311">
                  <c:v>2.645358166373E-3</c:v>
                </c:pt>
                <c:pt idx="3312">
                  <c:v>2.6463581892609998E-3</c:v>
                </c:pt>
                <c:pt idx="3313">
                  <c:v>2.647358212149E-3</c:v>
                </c:pt>
                <c:pt idx="3314">
                  <c:v>2.6483582350369998E-3</c:v>
                </c:pt>
                <c:pt idx="3315">
                  <c:v>2.6493582579260001E-3</c:v>
                </c:pt>
                <c:pt idx="3316">
                  <c:v>2.6503582808139999E-3</c:v>
                </c:pt>
                <c:pt idx="3317">
                  <c:v>2.6513583037020001E-3</c:v>
                </c:pt>
                <c:pt idx="3318">
                  <c:v>2.6523583265899999E-3</c:v>
                </c:pt>
                <c:pt idx="3319">
                  <c:v>2.6533583494780001E-3</c:v>
                </c:pt>
                <c:pt idx="3320">
                  <c:v>2.6543583723659999E-3</c:v>
                </c:pt>
                <c:pt idx="3321">
                  <c:v>2.6553583952550002E-3</c:v>
                </c:pt>
                <c:pt idx="3322">
                  <c:v>2.656358418143E-3</c:v>
                </c:pt>
                <c:pt idx="3323">
                  <c:v>2.6573584410310002E-3</c:v>
                </c:pt>
                <c:pt idx="3324">
                  <c:v>2.658358463919E-3</c:v>
                </c:pt>
                <c:pt idx="3325">
                  <c:v>2.6593584868070002E-3</c:v>
                </c:pt>
                <c:pt idx="3326">
                  <c:v>2.6603585096960001E-3</c:v>
                </c:pt>
                <c:pt idx="3327">
                  <c:v>2.6613585325839999E-3</c:v>
                </c:pt>
                <c:pt idx="3328">
                  <c:v>2.6623585554720001E-3</c:v>
                </c:pt>
                <c:pt idx="3329">
                  <c:v>2.6633585783599999E-3</c:v>
                </c:pt>
                <c:pt idx="3330">
                  <c:v>2.6643586012480001E-3</c:v>
                </c:pt>
                <c:pt idx="3331">
                  <c:v>2.6653586241359999E-3</c:v>
                </c:pt>
                <c:pt idx="3332">
                  <c:v>2.6663586470250002E-3</c:v>
                </c:pt>
                <c:pt idx="3333">
                  <c:v>2.667358669913E-3</c:v>
                </c:pt>
                <c:pt idx="3334">
                  <c:v>2.6683586928010002E-3</c:v>
                </c:pt>
                <c:pt idx="3335">
                  <c:v>2.669358715689E-3</c:v>
                </c:pt>
                <c:pt idx="3336">
                  <c:v>2.670000000006E-3</c:v>
                </c:pt>
                <c:pt idx="3337">
                  <c:v>2.6700080183209999E-3</c:v>
                </c:pt>
                <c:pt idx="3338">
                  <c:v>2.6700240549509999E-3</c:v>
                </c:pt>
                <c:pt idx="3339">
                  <c:v>2.67005612821E-3</c:v>
                </c:pt>
                <c:pt idx="3340">
                  <c:v>2.6700919506010001E-3</c:v>
                </c:pt>
                <c:pt idx="3341">
                  <c:v>2.6701273498000002E-3</c:v>
                </c:pt>
                <c:pt idx="3342">
                  <c:v>2.6701674816070001E-3</c:v>
                </c:pt>
                <c:pt idx="3343">
                  <c:v>2.670207804149E-3</c:v>
                </c:pt>
                <c:pt idx="3344">
                  <c:v>2.6702567991670001E-3</c:v>
                </c:pt>
                <c:pt idx="3345">
                  <c:v>2.6702823963820001E-3</c:v>
                </c:pt>
                <c:pt idx="3346">
                  <c:v>2.6703271415890002E-3</c:v>
                </c:pt>
                <c:pt idx="3347">
                  <c:v>2.6703827944460001E-3</c:v>
                </c:pt>
                <c:pt idx="3348">
                  <c:v>2.6704941001589998E-3</c:v>
                </c:pt>
                <c:pt idx="3349">
                  <c:v>2.6707167115869999E-3</c:v>
                </c:pt>
                <c:pt idx="3350">
                  <c:v>2.6710000000060002E-3</c:v>
                </c:pt>
                <c:pt idx="3351">
                  <c:v>2.6710098049700002E-3</c:v>
                </c:pt>
                <c:pt idx="3352">
                  <c:v>2.6710294148980002E-3</c:v>
                </c:pt>
                <c:pt idx="3353">
                  <c:v>2.6710686347540002E-3</c:v>
                </c:pt>
                <c:pt idx="3354">
                  <c:v>2.6711470744669999E-3</c:v>
                </c:pt>
                <c:pt idx="3355">
                  <c:v>2.6712742230949999E-3</c:v>
                </c:pt>
                <c:pt idx="3356">
                  <c:v>2.6714826486170002E-3</c:v>
                </c:pt>
                <c:pt idx="3357">
                  <c:v>2.6716211936530002E-3</c:v>
                </c:pt>
                <c:pt idx="3358">
                  <c:v>2.6716864488180001E-3</c:v>
                </c:pt>
                <c:pt idx="3359">
                  <c:v>2.671795429951E-3</c:v>
                </c:pt>
                <c:pt idx="3360">
                  <c:v>2.6718712709010001E-3</c:v>
                </c:pt>
                <c:pt idx="3361">
                  <c:v>2.6719415805399999E-3</c:v>
                </c:pt>
                <c:pt idx="3362">
                  <c:v>2.6720000000059999E-3</c:v>
                </c:pt>
                <c:pt idx="3363">
                  <c:v>2.672013046271E-3</c:v>
                </c:pt>
                <c:pt idx="3364">
                  <c:v>2.6720391382040001E-3</c:v>
                </c:pt>
                <c:pt idx="3365">
                  <c:v>2.6720913220700001E-3</c:v>
                </c:pt>
                <c:pt idx="3366">
                  <c:v>2.6721956898029999E-3</c:v>
                </c:pt>
                <c:pt idx="3367">
                  <c:v>2.6724044252689999E-3</c:v>
                </c:pt>
                <c:pt idx="3368">
                  <c:v>2.6726595808330002E-3</c:v>
                </c:pt>
                <c:pt idx="3369">
                  <c:v>2.6730406690900002E-3</c:v>
                </c:pt>
                <c:pt idx="3370">
                  <c:v>2.6735493589699999E-3</c:v>
                </c:pt>
                <c:pt idx="3371">
                  <c:v>2.6741541792209998E-3</c:v>
                </c:pt>
                <c:pt idx="3372">
                  <c:v>2.6751542021100001E-3</c:v>
                </c:pt>
                <c:pt idx="3373">
                  <c:v>2.6761542249979999E-3</c:v>
                </c:pt>
                <c:pt idx="3374">
                  <c:v>2.6771542478860001E-3</c:v>
                </c:pt>
                <c:pt idx="3375">
                  <c:v>2.6781542707739999E-3</c:v>
                </c:pt>
                <c:pt idx="3376">
                  <c:v>2.6791542936620001E-3</c:v>
                </c:pt>
                <c:pt idx="3377">
                  <c:v>2.680154316551E-3</c:v>
                </c:pt>
                <c:pt idx="3378">
                  <c:v>2.6811543394390002E-3</c:v>
                </c:pt>
                <c:pt idx="3379">
                  <c:v>2.682154362327E-3</c:v>
                </c:pt>
                <c:pt idx="3380">
                  <c:v>2.6831543852150002E-3</c:v>
                </c:pt>
                <c:pt idx="3381">
                  <c:v>2.684154408103E-3</c:v>
                </c:pt>
                <c:pt idx="3382">
                  <c:v>2.6851544309910002E-3</c:v>
                </c:pt>
                <c:pt idx="3383">
                  <c:v>2.68615445388E-3</c:v>
                </c:pt>
                <c:pt idx="3384">
                  <c:v>2.6871544767679998E-3</c:v>
                </c:pt>
                <c:pt idx="3385">
                  <c:v>2.6881544996560001E-3</c:v>
                </c:pt>
                <c:pt idx="3386">
                  <c:v>2.6891545225439998E-3</c:v>
                </c:pt>
                <c:pt idx="3387">
                  <c:v>2.6901545454320001E-3</c:v>
                </c:pt>
                <c:pt idx="3388">
                  <c:v>2.6911545683209999E-3</c:v>
                </c:pt>
                <c:pt idx="3389">
                  <c:v>2.6921545912090001E-3</c:v>
                </c:pt>
                <c:pt idx="3390">
                  <c:v>2.6931546140969999E-3</c:v>
                </c:pt>
                <c:pt idx="3391">
                  <c:v>2.6941546369850002E-3</c:v>
                </c:pt>
                <c:pt idx="3392">
                  <c:v>2.6951546598729999E-3</c:v>
                </c:pt>
                <c:pt idx="3393">
                  <c:v>2.6961546827610002E-3</c:v>
                </c:pt>
                <c:pt idx="3394">
                  <c:v>2.69715470565E-3</c:v>
                </c:pt>
                <c:pt idx="3395">
                  <c:v>2.6981547285379998E-3</c:v>
                </c:pt>
                <c:pt idx="3396">
                  <c:v>2.699154751426E-3</c:v>
                </c:pt>
                <c:pt idx="3397">
                  <c:v>2.7001547743139998E-3</c:v>
                </c:pt>
                <c:pt idx="3398">
                  <c:v>2.701154797202E-3</c:v>
                </c:pt>
                <c:pt idx="3399">
                  <c:v>2.7021548200909999E-3</c:v>
                </c:pt>
                <c:pt idx="3400">
                  <c:v>2.7031548429790001E-3</c:v>
                </c:pt>
                <c:pt idx="3401">
                  <c:v>2.7041548658669999E-3</c:v>
                </c:pt>
                <c:pt idx="3402">
                  <c:v>2.7051548887550001E-3</c:v>
                </c:pt>
                <c:pt idx="3403">
                  <c:v>2.7061549116429999E-3</c:v>
                </c:pt>
                <c:pt idx="3404">
                  <c:v>2.7071549345310001E-3</c:v>
                </c:pt>
                <c:pt idx="3405">
                  <c:v>2.70815495742E-3</c:v>
                </c:pt>
                <c:pt idx="3406">
                  <c:v>2.7091549803080002E-3</c:v>
                </c:pt>
                <c:pt idx="3407">
                  <c:v>2.710155003196E-3</c:v>
                </c:pt>
                <c:pt idx="3408">
                  <c:v>2.7111550260839998E-3</c:v>
                </c:pt>
                <c:pt idx="3409">
                  <c:v>2.712155048972E-3</c:v>
                </c:pt>
                <c:pt idx="3410">
                  <c:v>2.7131550718609999E-3</c:v>
                </c:pt>
                <c:pt idx="3411">
                  <c:v>2.7141550947490001E-3</c:v>
                </c:pt>
                <c:pt idx="3412">
                  <c:v>2.7151551176369999E-3</c:v>
                </c:pt>
                <c:pt idx="3413">
                  <c:v>2.7161551405250001E-3</c:v>
                </c:pt>
                <c:pt idx="3414">
                  <c:v>2.7171551634129999E-3</c:v>
                </c:pt>
                <c:pt idx="3415">
                  <c:v>2.7181551863020002E-3</c:v>
                </c:pt>
                <c:pt idx="3416">
                  <c:v>2.71915520919E-3</c:v>
                </c:pt>
                <c:pt idx="3417">
                  <c:v>2.7201552320780002E-3</c:v>
                </c:pt>
                <c:pt idx="3418">
                  <c:v>2.721155254966E-3</c:v>
                </c:pt>
                <c:pt idx="3419">
                  <c:v>2.7221552778540002E-3</c:v>
                </c:pt>
                <c:pt idx="3420">
                  <c:v>2.723155300742E-3</c:v>
                </c:pt>
                <c:pt idx="3421">
                  <c:v>2.7241553236309998E-3</c:v>
                </c:pt>
                <c:pt idx="3422">
                  <c:v>2.7251553465190001E-3</c:v>
                </c:pt>
                <c:pt idx="3423">
                  <c:v>2.7261553694069999E-3</c:v>
                </c:pt>
                <c:pt idx="3424">
                  <c:v>2.7271553922950001E-3</c:v>
                </c:pt>
                <c:pt idx="3425">
                  <c:v>2.7281554151829999E-3</c:v>
                </c:pt>
                <c:pt idx="3426">
                  <c:v>2.7291554380720002E-3</c:v>
                </c:pt>
                <c:pt idx="3427">
                  <c:v>2.7301554609599999E-3</c:v>
                </c:pt>
                <c:pt idx="3428">
                  <c:v>2.7311554838480002E-3</c:v>
                </c:pt>
                <c:pt idx="3429">
                  <c:v>2.7321555067359999E-3</c:v>
                </c:pt>
                <c:pt idx="3430">
                  <c:v>2.7331555296240002E-3</c:v>
                </c:pt>
                <c:pt idx="3431">
                  <c:v>2.734155552512E-3</c:v>
                </c:pt>
                <c:pt idx="3432">
                  <c:v>2.7351555754009998E-3</c:v>
                </c:pt>
                <c:pt idx="3433">
                  <c:v>2.736155598289E-3</c:v>
                </c:pt>
                <c:pt idx="3434">
                  <c:v>2.7371556211769998E-3</c:v>
                </c:pt>
                <c:pt idx="3435">
                  <c:v>2.738155644065E-3</c:v>
                </c:pt>
                <c:pt idx="3436">
                  <c:v>2.7391556669529998E-3</c:v>
                </c:pt>
                <c:pt idx="3437">
                  <c:v>2.7401556898420001E-3</c:v>
                </c:pt>
                <c:pt idx="3438">
                  <c:v>2.7411557127299999E-3</c:v>
                </c:pt>
                <c:pt idx="3439">
                  <c:v>2.7421557356180001E-3</c:v>
                </c:pt>
                <c:pt idx="3440">
                  <c:v>2.7431557585059999E-3</c:v>
                </c:pt>
                <c:pt idx="3441">
                  <c:v>2.7441557813940001E-3</c:v>
                </c:pt>
                <c:pt idx="3442">
                  <c:v>2.7451558042819999E-3</c:v>
                </c:pt>
                <c:pt idx="3443">
                  <c:v>2.7461558271709998E-3</c:v>
                </c:pt>
                <c:pt idx="3444">
                  <c:v>2.747155850059E-3</c:v>
                </c:pt>
                <c:pt idx="3445">
                  <c:v>2.7481558729469998E-3</c:v>
                </c:pt>
                <c:pt idx="3446">
                  <c:v>2.749155895835E-3</c:v>
                </c:pt>
                <c:pt idx="3447">
                  <c:v>2.7501559187229998E-3</c:v>
                </c:pt>
                <c:pt idx="3448">
                  <c:v>2.7510000000059999E-3</c:v>
                </c:pt>
                <c:pt idx="3449">
                  <c:v>2.7510141799509998E-3</c:v>
                </c:pt>
                <c:pt idx="3450">
                  <c:v>2.751042539841E-3</c:v>
                </c:pt>
                <c:pt idx="3451">
                  <c:v>2.751099259621E-3</c:v>
                </c:pt>
                <c:pt idx="3452">
                  <c:v>2.7512089202459998E-3</c:v>
                </c:pt>
                <c:pt idx="3453">
                  <c:v>2.7513511369289998E-3</c:v>
                </c:pt>
                <c:pt idx="3454">
                  <c:v>2.751563091046E-3</c:v>
                </c:pt>
                <c:pt idx="3455">
                  <c:v>2.7517893264349998E-3</c:v>
                </c:pt>
                <c:pt idx="3456">
                  <c:v>2.7519196937140001E-3</c:v>
                </c:pt>
                <c:pt idx="3457">
                  <c:v>2.751927724343E-3</c:v>
                </c:pt>
                <c:pt idx="3458">
                  <c:v>2.7519437848150001E-3</c:v>
                </c:pt>
                <c:pt idx="3459">
                  <c:v>2.751970219474E-3</c:v>
                </c:pt>
                <c:pt idx="3460">
                  <c:v>2.7519960580880002E-3</c:v>
                </c:pt>
                <c:pt idx="3461">
                  <c:v>2.7520000000060001E-3</c:v>
                </c:pt>
                <c:pt idx="3462">
                  <c:v>2.7520027573169998E-3</c:v>
                </c:pt>
                <c:pt idx="3463">
                  <c:v>2.7520065407220001E-3</c:v>
                </c:pt>
                <c:pt idx="3464">
                  <c:v>2.7520141075309998E-3</c:v>
                </c:pt>
                <c:pt idx="3465">
                  <c:v>2.7520292411509998E-3</c:v>
                </c:pt>
                <c:pt idx="3466">
                  <c:v>2.752059508389E-3</c:v>
                </c:pt>
                <c:pt idx="3467">
                  <c:v>2.7521200428670001E-3</c:v>
                </c:pt>
                <c:pt idx="3468">
                  <c:v>2.7522411118209998E-3</c:v>
                </c:pt>
                <c:pt idx="3469">
                  <c:v>2.7524832497300001E-3</c:v>
                </c:pt>
                <c:pt idx="3470">
                  <c:v>2.752908731526E-3</c:v>
                </c:pt>
                <c:pt idx="3471">
                  <c:v>2.7536937008560002E-3</c:v>
                </c:pt>
                <c:pt idx="3472">
                  <c:v>2.754693723744E-3</c:v>
                </c:pt>
                <c:pt idx="3473">
                  <c:v>2.7556937466320002E-3</c:v>
                </c:pt>
                <c:pt idx="3474">
                  <c:v>2.756693769521E-3</c:v>
                </c:pt>
                <c:pt idx="3475">
                  <c:v>2.7576937924089998E-3</c:v>
                </c:pt>
                <c:pt idx="3476">
                  <c:v>2.758693815297E-3</c:v>
                </c:pt>
                <c:pt idx="3477">
                  <c:v>2.7596938381849998E-3</c:v>
                </c:pt>
                <c:pt idx="3478">
                  <c:v>2.7606938610730001E-3</c:v>
                </c:pt>
                <c:pt idx="3479">
                  <c:v>2.7616938839609998E-3</c:v>
                </c:pt>
                <c:pt idx="3480">
                  <c:v>2.7626939068500001E-3</c:v>
                </c:pt>
                <c:pt idx="3481">
                  <c:v>2.7636939297379999E-3</c:v>
                </c:pt>
                <c:pt idx="3482">
                  <c:v>2.7646939526260001E-3</c:v>
                </c:pt>
                <c:pt idx="3483">
                  <c:v>2.7656939755139999E-3</c:v>
                </c:pt>
                <c:pt idx="3484">
                  <c:v>2.7666939984020002E-3</c:v>
                </c:pt>
                <c:pt idx="3485">
                  <c:v>2.767694021291E-3</c:v>
                </c:pt>
                <c:pt idx="3486">
                  <c:v>2.7686940441789998E-3</c:v>
                </c:pt>
                <c:pt idx="3487">
                  <c:v>2.769694067067E-3</c:v>
                </c:pt>
                <c:pt idx="3488">
                  <c:v>2.7706940899549998E-3</c:v>
                </c:pt>
                <c:pt idx="3489">
                  <c:v>2.771694112843E-3</c:v>
                </c:pt>
                <c:pt idx="3490">
                  <c:v>2.7726941357309998E-3</c:v>
                </c:pt>
                <c:pt idx="3491">
                  <c:v>2.7736941586200001E-3</c:v>
                </c:pt>
                <c:pt idx="3492">
                  <c:v>2.7746941815079999E-3</c:v>
                </c:pt>
                <c:pt idx="3493">
                  <c:v>2.7756942043960001E-3</c:v>
                </c:pt>
                <c:pt idx="3494">
                  <c:v>2.7766942272839999E-3</c:v>
                </c:pt>
                <c:pt idx="3495">
                  <c:v>2.7776942501720001E-3</c:v>
                </c:pt>
                <c:pt idx="3496">
                  <c:v>2.778694273061E-3</c:v>
                </c:pt>
                <c:pt idx="3497">
                  <c:v>2.7796942959490002E-3</c:v>
                </c:pt>
                <c:pt idx="3498">
                  <c:v>2.780694318837E-3</c:v>
                </c:pt>
                <c:pt idx="3499">
                  <c:v>2.7816943417250002E-3</c:v>
                </c:pt>
                <c:pt idx="3500">
                  <c:v>2.782694364613E-3</c:v>
                </c:pt>
                <c:pt idx="3501">
                  <c:v>2.7836943875019999E-3</c:v>
                </c:pt>
                <c:pt idx="3502">
                  <c:v>2.7846944103900001E-3</c:v>
                </c:pt>
                <c:pt idx="3503">
                  <c:v>2.7856944332779999E-3</c:v>
                </c:pt>
                <c:pt idx="3504">
                  <c:v>2.7866944561660001E-3</c:v>
                </c:pt>
                <c:pt idx="3505">
                  <c:v>2.7876944790539999E-3</c:v>
                </c:pt>
                <c:pt idx="3506">
                  <c:v>2.7886945019420001E-3</c:v>
                </c:pt>
                <c:pt idx="3507">
                  <c:v>2.789694524831E-3</c:v>
                </c:pt>
                <c:pt idx="3508">
                  <c:v>2.7906945477190002E-3</c:v>
                </c:pt>
                <c:pt idx="3509">
                  <c:v>2.791694570607E-3</c:v>
                </c:pt>
                <c:pt idx="3510">
                  <c:v>2.7926945934950002E-3</c:v>
                </c:pt>
                <c:pt idx="3511">
                  <c:v>2.793694616383E-3</c:v>
                </c:pt>
                <c:pt idx="3512">
                  <c:v>2.7946946392719998E-3</c:v>
                </c:pt>
                <c:pt idx="3513">
                  <c:v>2.7956946621600001E-3</c:v>
                </c:pt>
                <c:pt idx="3514">
                  <c:v>2.7966946850479998E-3</c:v>
                </c:pt>
                <c:pt idx="3515">
                  <c:v>2.7976947079360001E-3</c:v>
                </c:pt>
                <c:pt idx="3516">
                  <c:v>2.7986947308239998E-3</c:v>
                </c:pt>
                <c:pt idx="3517">
                  <c:v>2.7996947537120001E-3</c:v>
                </c:pt>
                <c:pt idx="3518">
                  <c:v>2.8006947766009999E-3</c:v>
                </c:pt>
                <c:pt idx="3519">
                  <c:v>2.8016947994890001E-3</c:v>
                </c:pt>
                <c:pt idx="3520">
                  <c:v>2.8026948223769999E-3</c:v>
                </c:pt>
                <c:pt idx="3521">
                  <c:v>2.8036948452650002E-3</c:v>
                </c:pt>
                <c:pt idx="3522">
                  <c:v>2.8046948681529999E-3</c:v>
                </c:pt>
                <c:pt idx="3523">
                  <c:v>2.8056948910419998E-3</c:v>
                </c:pt>
                <c:pt idx="3524">
                  <c:v>2.80669491393E-3</c:v>
                </c:pt>
                <c:pt idx="3525">
                  <c:v>2.8076949368179998E-3</c:v>
                </c:pt>
                <c:pt idx="3526">
                  <c:v>2.808694959706E-3</c:v>
                </c:pt>
                <c:pt idx="3527">
                  <c:v>2.8096949825939998E-3</c:v>
                </c:pt>
                <c:pt idx="3528">
                  <c:v>2.810695005482E-3</c:v>
                </c:pt>
                <c:pt idx="3529">
                  <c:v>2.8116950283709999E-3</c:v>
                </c:pt>
                <c:pt idx="3530">
                  <c:v>2.8126950512590001E-3</c:v>
                </c:pt>
                <c:pt idx="3531">
                  <c:v>2.8136950741469999E-3</c:v>
                </c:pt>
                <c:pt idx="3532">
                  <c:v>2.8146950970350001E-3</c:v>
                </c:pt>
                <c:pt idx="3533">
                  <c:v>2.8156951199229999E-3</c:v>
                </c:pt>
                <c:pt idx="3534">
                  <c:v>2.8166951428120002E-3</c:v>
                </c:pt>
                <c:pt idx="3535">
                  <c:v>2.8176951657E-3</c:v>
                </c:pt>
                <c:pt idx="3536">
                  <c:v>2.8186951885879998E-3</c:v>
                </c:pt>
                <c:pt idx="3537">
                  <c:v>2.819695211476E-3</c:v>
                </c:pt>
                <c:pt idx="3538">
                  <c:v>2.8206952343639998E-3</c:v>
                </c:pt>
                <c:pt idx="3539">
                  <c:v>2.821695257252E-3</c:v>
                </c:pt>
                <c:pt idx="3540">
                  <c:v>2.8226952801409999E-3</c:v>
                </c:pt>
                <c:pt idx="3541">
                  <c:v>2.8236953030290001E-3</c:v>
                </c:pt>
                <c:pt idx="3542">
                  <c:v>2.8246953259169999E-3</c:v>
                </c:pt>
                <c:pt idx="3543">
                  <c:v>2.8256953488050001E-3</c:v>
                </c:pt>
                <c:pt idx="3544">
                  <c:v>2.8266953716929999E-3</c:v>
                </c:pt>
                <c:pt idx="3545">
                  <c:v>2.8276953945820002E-3</c:v>
                </c:pt>
                <c:pt idx="3546">
                  <c:v>2.82869541747E-3</c:v>
                </c:pt>
                <c:pt idx="3547">
                  <c:v>2.8296954403580002E-3</c:v>
                </c:pt>
                <c:pt idx="3548">
                  <c:v>2.830695463246E-3</c:v>
                </c:pt>
                <c:pt idx="3549">
                  <c:v>2.8316954861340002E-3</c:v>
                </c:pt>
                <c:pt idx="3550">
                  <c:v>2.8326955090230001E-3</c:v>
                </c:pt>
                <c:pt idx="3551">
                  <c:v>2.8336955319109998E-3</c:v>
                </c:pt>
                <c:pt idx="3552">
                  <c:v>2.8346955547990001E-3</c:v>
                </c:pt>
                <c:pt idx="3553">
                  <c:v>2.8356955776869999E-3</c:v>
                </c:pt>
                <c:pt idx="3554">
                  <c:v>2.8366956005750001E-3</c:v>
                </c:pt>
                <c:pt idx="3555">
                  <c:v>2.8376956234629999E-3</c:v>
                </c:pt>
                <c:pt idx="3556">
                  <c:v>2.8386956463520002E-3</c:v>
                </c:pt>
                <c:pt idx="3557">
                  <c:v>2.8396956692399999E-3</c:v>
                </c:pt>
                <c:pt idx="3558">
                  <c:v>2.8406956921280002E-3</c:v>
                </c:pt>
                <c:pt idx="3559">
                  <c:v>2.841695715016E-3</c:v>
                </c:pt>
                <c:pt idx="3560">
                  <c:v>2.8426957379040002E-3</c:v>
                </c:pt>
                <c:pt idx="3561">
                  <c:v>2.843695760793E-3</c:v>
                </c:pt>
                <c:pt idx="3562">
                  <c:v>2.8446957836809998E-3</c:v>
                </c:pt>
                <c:pt idx="3563">
                  <c:v>2.845695806569E-3</c:v>
                </c:pt>
                <c:pt idx="3564">
                  <c:v>2.8466958294569998E-3</c:v>
                </c:pt>
                <c:pt idx="3565">
                  <c:v>2.847695852345E-3</c:v>
                </c:pt>
                <c:pt idx="3566">
                  <c:v>2.8486958752329998E-3</c:v>
                </c:pt>
                <c:pt idx="3567">
                  <c:v>2.8496958981220001E-3</c:v>
                </c:pt>
                <c:pt idx="3568">
                  <c:v>2.8506959210099999E-3</c:v>
                </c:pt>
                <c:pt idx="3569">
                  <c:v>2.8516959438980001E-3</c:v>
                </c:pt>
                <c:pt idx="3570">
                  <c:v>2.8526959667859999E-3</c:v>
                </c:pt>
                <c:pt idx="3571">
                  <c:v>2.8536959896740001E-3</c:v>
                </c:pt>
                <c:pt idx="3572">
                  <c:v>2.854696012563E-3</c:v>
                </c:pt>
                <c:pt idx="3573">
                  <c:v>2.8556960354509998E-3</c:v>
                </c:pt>
                <c:pt idx="3574">
                  <c:v>2.856696058339E-3</c:v>
                </c:pt>
                <c:pt idx="3575">
                  <c:v>2.8576960812269998E-3</c:v>
                </c:pt>
                <c:pt idx="3576">
                  <c:v>2.858696104115E-3</c:v>
                </c:pt>
                <c:pt idx="3577">
                  <c:v>2.8596961270029998E-3</c:v>
                </c:pt>
                <c:pt idx="3578">
                  <c:v>2.8606961498920001E-3</c:v>
                </c:pt>
                <c:pt idx="3579">
                  <c:v>2.8616961727799999E-3</c:v>
                </c:pt>
                <c:pt idx="3580">
                  <c:v>2.8626961956680001E-3</c:v>
                </c:pt>
                <c:pt idx="3581">
                  <c:v>2.8636962185559999E-3</c:v>
                </c:pt>
                <c:pt idx="3582">
                  <c:v>2.8646962414440001E-3</c:v>
                </c:pt>
                <c:pt idx="3583">
                  <c:v>2.865696264333E-3</c:v>
                </c:pt>
                <c:pt idx="3584">
                  <c:v>2.8666962872210002E-3</c:v>
                </c:pt>
                <c:pt idx="3585">
                  <c:v>2.867696310109E-3</c:v>
                </c:pt>
                <c:pt idx="3586">
                  <c:v>2.8686963329970002E-3</c:v>
                </c:pt>
                <c:pt idx="3587">
                  <c:v>2.869696355885E-3</c:v>
                </c:pt>
                <c:pt idx="3588">
                  <c:v>2.8706963787730002E-3</c:v>
                </c:pt>
                <c:pt idx="3589">
                  <c:v>2.8716964016620001E-3</c:v>
                </c:pt>
                <c:pt idx="3590">
                  <c:v>2.8726964245499999E-3</c:v>
                </c:pt>
                <c:pt idx="3591">
                  <c:v>2.8736964474380001E-3</c:v>
                </c:pt>
                <c:pt idx="3592">
                  <c:v>2.8746964703259999E-3</c:v>
                </c:pt>
                <c:pt idx="3593">
                  <c:v>2.8756964932140001E-3</c:v>
                </c:pt>
                <c:pt idx="3594">
                  <c:v>2.8766965161029999E-3</c:v>
                </c:pt>
                <c:pt idx="3595">
                  <c:v>2.8776965389910002E-3</c:v>
                </c:pt>
                <c:pt idx="3596">
                  <c:v>2.878696561879E-3</c:v>
                </c:pt>
                <c:pt idx="3597">
                  <c:v>2.8796965847670002E-3</c:v>
                </c:pt>
                <c:pt idx="3598">
                  <c:v>2.880696607655E-3</c:v>
                </c:pt>
                <c:pt idx="3599">
                  <c:v>2.8816966305439998E-3</c:v>
                </c:pt>
                <c:pt idx="3600">
                  <c:v>2.882696653432E-3</c:v>
                </c:pt>
                <c:pt idx="3601">
                  <c:v>2.8836966763199998E-3</c:v>
                </c:pt>
                <c:pt idx="3602">
                  <c:v>2.8846966992080001E-3</c:v>
                </c:pt>
                <c:pt idx="3603">
                  <c:v>2.8856967220959998E-3</c:v>
                </c:pt>
                <c:pt idx="3604">
                  <c:v>2.8866967449840001E-3</c:v>
                </c:pt>
                <c:pt idx="3605">
                  <c:v>2.8876967678729999E-3</c:v>
                </c:pt>
                <c:pt idx="3606">
                  <c:v>2.8886967907610001E-3</c:v>
                </c:pt>
                <c:pt idx="3607">
                  <c:v>2.8896968136489999E-3</c:v>
                </c:pt>
                <c:pt idx="3608">
                  <c:v>2.8906968365370002E-3</c:v>
                </c:pt>
                <c:pt idx="3609">
                  <c:v>2.8916968594249999E-3</c:v>
                </c:pt>
                <c:pt idx="3610">
                  <c:v>2.8926968823139998E-3</c:v>
                </c:pt>
                <c:pt idx="3611">
                  <c:v>2.893696905202E-3</c:v>
                </c:pt>
                <c:pt idx="3612">
                  <c:v>2.8946969280899998E-3</c:v>
                </c:pt>
                <c:pt idx="3613">
                  <c:v>2.895696950978E-3</c:v>
                </c:pt>
                <c:pt idx="3614">
                  <c:v>2.8966969738659998E-3</c:v>
                </c:pt>
                <c:pt idx="3615">
                  <c:v>2.897696996754E-3</c:v>
                </c:pt>
                <c:pt idx="3616">
                  <c:v>2.8986970196429999E-3</c:v>
                </c:pt>
                <c:pt idx="3617">
                  <c:v>2.8996970425310001E-3</c:v>
                </c:pt>
                <c:pt idx="3618">
                  <c:v>2.9006970654189999E-3</c:v>
                </c:pt>
                <c:pt idx="3619">
                  <c:v>2.9016970883070001E-3</c:v>
                </c:pt>
                <c:pt idx="3620">
                  <c:v>2.9026971111949999E-3</c:v>
                </c:pt>
                <c:pt idx="3621">
                  <c:v>2.9036971340840002E-3</c:v>
                </c:pt>
                <c:pt idx="3622">
                  <c:v>2.904697156972E-3</c:v>
                </c:pt>
                <c:pt idx="3623">
                  <c:v>2.9056971798600002E-3</c:v>
                </c:pt>
                <c:pt idx="3624">
                  <c:v>2.906697202748E-3</c:v>
                </c:pt>
                <c:pt idx="3625">
                  <c:v>2.9076972256359998E-3</c:v>
                </c:pt>
                <c:pt idx="3626">
                  <c:v>2.908697248524E-3</c:v>
                </c:pt>
                <c:pt idx="3627">
                  <c:v>2.9096972714129999E-3</c:v>
                </c:pt>
                <c:pt idx="3628">
                  <c:v>2.9106972943010001E-3</c:v>
                </c:pt>
                <c:pt idx="3629">
                  <c:v>2.9116973171889999E-3</c:v>
                </c:pt>
                <c:pt idx="3630">
                  <c:v>2.9126973400770001E-3</c:v>
                </c:pt>
                <c:pt idx="3631">
                  <c:v>2.9136973629649999E-3</c:v>
                </c:pt>
                <c:pt idx="3632">
                  <c:v>2.9146973858540002E-3</c:v>
                </c:pt>
                <c:pt idx="3633">
                  <c:v>2.915697408742E-3</c:v>
                </c:pt>
                <c:pt idx="3634">
                  <c:v>2.9166974316300002E-3</c:v>
                </c:pt>
                <c:pt idx="3635">
                  <c:v>2.917697454518E-3</c:v>
                </c:pt>
                <c:pt idx="3636">
                  <c:v>2.9186974774060002E-3</c:v>
                </c:pt>
                <c:pt idx="3637">
                  <c:v>2.919697500294E-3</c:v>
                </c:pt>
                <c:pt idx="3638">
                  <c:v>2.9206975231829998E-3</c:v>
                </c:pt>
                <c:pt idx="3639">
                  <c:v>2.9216975460710001E-3</c:v>
                </c:pt>
                <c:pt idx="3640">
                  <c:v>2.9226975689589998E-3</c:v>
                </c:pt>
                <c:pt idx="3641">
                  <c:v>2.9236975918470001E-3</c:v>
                </c:pt>
                <c:pt idx="3642">
                  <c:v>2.9246976147349999E-3</c:v>
                </c:pt>
                <c:pt idx="3643">
                  <c:v>2.9256976376240001E-3</c:v>
                </c:pt>
                <c:pt idx="3644">
                  <c:v>2.9266976605119999E-3</c:v>
                </c:pt>
                <c:pt idx="3645">
                  <c:v>2.9276976834000002E-3</c:v>
                </c:pt>
                <c:pt idx="3646">
                  <c:v>2.9286977062879999E-3</c:v>
                </c:pt>
                <c:pt idx="3647">
                  <c:v>2.9296977291760002E-3</c:v>
                </c:pt>
                <c:pt idx="3648">
                  <c:v>2.930697752065E-3</c:v>
                </c:pt>
                <c:pt idx="3649">
                  <c:v>2.9316977749529998E-3</c:v>
                </c:pt>
                <c:pt idx="3650">
                  <c:v>2.932697797841E-3</c:v>
                </c:pt>
                <c:pt idx="3651">
                  <c:v>2.9336978207289998E-3</c:v>
                </c:pt>
                <c:pt idx="3652">
                  <c:v>2.934697843617E-3</c:v>
                </c:pt>
                <c:pt idx="3653">
                  <c:v>2.9356978665049998E-3</c:v>
                </c:pt>
                <c:pt idx="3654">
                  <c:v>2.9366978893940001E-3</c:v>
                </c:pt>
                <c:pt idx="3655">
                  <c:v>2.9376979122819999E-3</c:v>
                </c:pt>
                <c:pt idx="3656">
                  <c:v>2.9386979351700001E-3</c:v>
                </c:pt>
                <c:pt idx="3657">
                  <c:v>2.9396979580579999E-3</c:v>
                </c:pt>
                <c:pt idx="3658">
                  <c:v>2.9406979809460001E-3</c:v>
                </c:pt>
                <c:pt idx="3659">
                  <c:v>2.941698003835E-3</c:v>
                </c:pt>
                <c:pt idx="3660">
                  <c:v>2.9426980267230002E-3</c:v>
                </c:pt>
                <c:pt idx="3661">
                  <c:v>2.943698049611E-3</c:v>
                </c:pt>
                <c:pt idx="3662">
                  <c:v>2.9446980724989998E-3</c:v>
                </c:pt>
                <c:pt idx="3663">
                  <c:v>2.945698095387E-3</c:v>
                </c:pt>
                <c:pt idx="3664">
                  <c:v>2.9466981182749998E-3</c:v>
                </c:pt>
                <c:pt idx="3665">
                  <c:v>2.9476981411640001E-3</c:v>
                </c:pt>
                <c:pt idx="3666">
                  <c:v>2.9486981640519999E-3</c:v>
                </c:pt>
                <c:pt idx="3667">
                  <c:v>2.9496981869400001E-3</c:v>
                </c:pt>
                <c:pt idx="3668">
                  <c:v>2.9506982098279999E-3</c:v>
                </c:pt>
                <c:pt idx="3669">
                  <c:v>2.9516982327160001E-3</c:v>
                </c:pt>
                <c:pt idx="3670">
                  <c:v>2.952698255605E-3</c:v>
                </c:pt>
                <c:pt idx="3671">
                  <c:v>2.9536982784930002E-3</c:v>
                </c:pt>
                <c:pt idx="3672">
                  <c:v>2.954698301381E-3</c:v>
                </c:pt>
                <c:pt idx="3673">
                  <c:v>2.9556983242690002E-3</c:v>
                </c:pt>
                <c:pt idx="3674">
                  <c:v>2.956698347157E-3</c:v>
                </c:pt>
                <c:pt idx="3675">
                  <c:v>2.9576983700450002E-3</c:v>
                </c:pt>
                <c:pt idx="3676">
                  <c:v>2.9586983929340001E-3</c:v>
                </c:pt>
                <c:pt idx="3677">
                  <c:v>2.9596984158219999E-3</c:v>
                </c:pt>
                <c:pt idx="3678">
                  <c:v>2.9606984387100001E-3</c:v>
                </c:pt>
                <c:pt idx="3679">
                  <c:v>2.9616984615979999E-3</c:v>
                </c:pt>
                <c:pt idx="3680">
                  <c:v>2.9626984844860001E-3</c:v>
                </c:pt>
                <c:pt idx="3681">
                  <c:v>2.9636985073749999E-3</c:v>
                </c:pt>
                <c:pt idx="3682">
                  <c:v>2.9646985302630002E-3</c:v>
                </c:pt>
                <c:pt idx="3683">
                  <c:v>2.9656985531509999E-3</c:v>
                </c:pt>
                <c:pt idx="3684">
                  <c:v>2.9666985760390002E-3</c:v>
                </c:pt>
                <c:pt idx="3685">
                  <c:v>2.967698598927E-3</c:v>
                </c:pt>
                <c:pt idx="3686">
                  <c:v>2.9686986218150002E-3</c:v>
                </c:pt>
                <c:pt idx="3687">
                  <c:v>2.969698644704E-3</c:v>
                </c:pt>
                <c:pt idx="3688">
                  <c:v>2.9706986675919998E-3</c:v>
                </c:pt>
                <c:pt idx="3689">
                  <c:v>2.97169869048E-3</c:v>
                </c:pt>
                <c:pt idx="3690">
                  <c:v>2.9726987133679998E-3</c:v>
                </c:pt>
                <c:pt idx="3691">
                  <c:v>2.9736987362560001E-3</c:v>
                </c:pt>
                <c:pt idx="3692">
                  <c:v>2.9746987591449999E-3</c:v>
                </c:pt>
                <c:pt idx="3693">
                  <c:v>2.9756987820330001E-3</c:v>
                </c:pt>
                <c:pt idx="3694">
                  <c:v>2.9766988049209999E-3</c:v>
                </c:pt>
                <c:pt idx="3695">
                  <c:v>2.9776988278090001E-3</c:v>
                </c:pt>
                <c:pt idx="3696">
                  <c:v>2.9786988506969999E-3</c:v>
                </c:pt>
                <c:pt idx="3697">
                  <c:v>2.9796988735859998E-3</c:v>
                </c:pt>
                <c:pt idx="3698">
                  <c:v>2.980698896474E-3</c:v>
                </c:pt>
                <c:pt idx="3699">
                  <c:v>2.9816989193619998E-3</c:v>
                </c:pt>
                <c:pt idx="3700">
                  <c:v>2.98269894225E-3</c:v>
                </c:pt>
                <c:pt idx="3701">
                  <c:v>2.9836989651379998E-3</c:v>
                </c:pt>
                <c:pt idx="3702">
                  <c:v>2.984698988026E-3</c:v>
                </c:pt>
                <c:pt idx="3703">
                  <c:v>2.9856990109149999E-3</c:v>
                </c:pt>
                <c:pt idx="3704">
                  <c:v>2.9866990338030001E-3</c:v>
                </c:pt>
                <c:pt idx="3705">
                  <c:v>2.9876990566909999E-3</c:v>
                </c:pt>
                <c:pt idx="3706">
                  <c:v>2.9886990795790001E-3</c:v>
                </c:pt>
                <c:pt idx="3707">
                  <c:v>2.9896991024669999E-3</c:v>
                </c:pt>
                <c:pt idx="3708">
                  <c:v>2.9906991253560002E-3</c:v>
                </c:pt>
                <c:pt idx="3709">
                  <c:v>2.991699148244E-3</c:v>
                </c:pt>
                <c:pt idx="3710">
                  <c:v>2.9926991711320002E-3</c:v>
                </c:pt>
                <c:pt idx="3711">
                  <c:v>2.99369919402E-3</c:v>
                </c:pt>
                <c:pt idx="3712">
                  <c:v>2.9946992169080002E-3</c:v>
                </c:pt>
                <c:pt idx="3713">
                  <c:v>2.995699239796E-3</c:v>
                </c:pt>
                <c:pt idx="3714">
                  <c:v>2.9966992626849999E-3</c:v>
                </c:pt>
                <c:pt idx="3715">
                  <c:v>2.9976992855730001E-3</c:v>
                </c:pt>
                <c:pt idx="3716">
                  <c:v>2.9986993084609999E-3</c:v>
                </c:pt>
                <c:pt idx="3717">
                  <c:v>2.9996993313490001E-3</c:v>
                </c:pt>
                <c:pt idx="3718">
                  <c:v>3.0000000000000001E-3</c:v>
                </c:pt>
              </c:numCache>
            </c:numRef>
          </c:xVal>
          <c:yVal>
            <c:numRef>
              <c:f>기술교류회!$D$4:$D$3722</c:f>
              <c:numCache>
                <c:formatCode>0.00E+00</c:formatCode>
                <c:ptCount val="3719"/>
                <c:pt idx="0">
                  <c:v>1.5145932145760001E-11</c:v>
                </c:pt>
                <c:pt idx="1">
                  <c:v>1.514434938248E-11</c:v>
                </c:pt>
                <c:pt idx="2">
                  <c:v>1.514434938248E-11</c:v>
                </c:pt>
                <c:pt idx="3">
                  <c:v>1.5145932018860001E-11</c:v>
                </c:pt>
                <c:pt idx="4">
                  <c:v>1.5145932018860001E-11</c:v>
                </c:pt>
                <c:pt idx="5">
                  <c:v>1.5145932018860001E-11</c:v>
                </c:pt>
                <c:pt idx="6">
                  <c:v>1.5145932018860001E-11</c:v>
                </c:pt>
                <c:pt idx="7">
                  <c:v>1.5145932018860001E-11</c:v>
                </c:pt>
                <c:pt idx="8">
                  <c:v>1.5145932018860001E-11</c:v>
                </c:pt>
                <c:pt idx="9">
                  <c:v>-1.014302956213E-8</c:v>
                </c:pt>
                <c:pt idx="10">
                  <c:v>-1.6887723505890001E-8</c:v>
                </c:pt>
                <c:pt idx="11">
                  <c:v>-1.8937919283580001E-8</c:v>
                </c:pt>
                <c:pt idx="12">
                  <c:v>-2.1769786768799999E-8</c:v>
                </c:pt>
                <c:pt idx="13">
                  <c:v>-2.7625385831019999E-8</c:v>
                </c:pt>
                <c:pt idx="14">
                  <c:v>-3.5874718966259999E-8</c:v>
                </c:pt>
                <c:pt idx="15">
                  <c:v>-1.5839882034800002E-8</c:v>
                </c:pt>
                <c:pt idx="16">
                  <c:v>1.8187281373229999E-9</c:v>
                </c:pt>
                <c:pt idx="17">
                  <c:v>3.9252318015729996E-9</c:v>
                </c:pt>
                <c:pt idx="18">
                  <c:v>-2.6032198149409998E-9</c:v>
                </c:pt>
                <c:pt idx="19">
                  <c:v>1.859829503758E-9</c:v>
                </c:pt>
                <c:pt idx="20">
                  <c:v>2.97878259303E-10</c:v>
                </c:pt>
                <c:pt idx="21">
                  <c:v>-3.2045947635619998E-10</c:v>
                </c:pt>
                <c:pt idx="22">
                  <c:v>2.177637964497E-10</c:v>
                </c:pt>
                <c:pt idx="23">
                  <c:v>-1.2082003748E-11</c:v>
                </c:pt>
                <c:pt idx="24">
                  <c:v>-3.5893141554419998E-11</c:v>
                </c:pt>
                <c:pt idx="25">
                  <c:v>-3.1624723442979997E-11</c:v>
                </c:pt>
                <c:pt idx="26">
                  <c:v>-3.410103428192E-11</c:v>
                </c:pt>
                <c:pt idx="27">
                  <c:v>-3.2980847839950003E-11</c:v>
                </c:pt>
                <c:pt idx="28">
                  <c:v>-3.3060773868679999E-11</c:v>
                </c:pt>
                <c:pt idx="29">
                  <c:v>-3.3552672215240003E-11</c:v>
                </c:pt>
                <c:pt idx="30">
                  <c:v>-3.3269590003930001E-11</c:v>
                </c:pt>
                <c:pt idx="31">
                  <c:v>-3.1992608117299998E-11</c:v>
                </c:pt>
                <c:pt idx="32">
                  <c:v>-3.234529537601E-11</c:v>
                </c:pt>
                <c:pt idx="33">
                  <c:v>-3.5913047501050002E-11</c:v>
                </c:pt>
                <c:pt idx="34">
                  <c:v>-3.0640812617340001E-11</c:v>
                </c:pt>
                <c:pt idx="35">
                  <c:v>-3.532023299868E-11</c:v>
                </c:pt>
                <c:pt idx="36">
                  <c:v>-3.35798438261E-11</c:v>
                </c:pt>
                <c:pt idx="37">
                  <c:v>-3.3828930580449997E-11</c:v>
                </c:pt>
                <c:pt idx="38">
                  <c:v>-3.361354043544E-11</c:v>
                </c:pt>
                <c:pt idx="39">
                  <c:v>-3.2475110495750003E-11</c:v>
                </c:pt>
                <c:pt idx="40">
                  <c:v>-3.2806453669939997E-11</c:v>
                </c:pt>
                <c:pt idx="41">
                  <c:v>-3.3076418467919998E-11</c:v>
                </c:pt>
                <c:pt idx="42">
                  <c:v>-3.1270332019180002E-11</c:v>
                </c:pt>
                <c:pt idx="43">
                  <c:v>-3.3257303933290001E-11</c:v>
                </c:pt>
                <c:pt idx="44">
                  <c:v>-3.2841170584130001E-11</c:v>
                </c:pt>
                <c:pt idx="45">
                  <c:v>-3.125990393535E-11</c:v>
                </c:pt>
                <c:pt idx="46">
                  <c:v>-3.5050341488939999E-11</c:v>
                </c:pt>
                <c:pt idx="47">
                  <c:v>-3.2626401195920001E-11</c:v>
                </c:pt>
                <c:pt idx="48">
                  <c:v>-3.2623188549939997E-11</c:v>
                </c:pt>
                <c:pt idx="49">
                  <c:v>-3.261676865254E-11</c:v>
                </c:pt>
                <c:pt idx="50">
                  <c:v>-3.2603928603469999E-11</c:v>
                </c:pt>
                <c:pt idx="51">
                  <c:v>-3.2578247448090001E-11</c:v>
                </c:pt>
                <c:pt idx="52">
                  <c:v>-3.2543894511259997E-11</c:v>
                </c:pt>
                <c:pt idx="53">
                  <c:v>-3.2511874043900002E-11</c:v>
                </c:pt>
                <c:pt idx="54">
                  <c:v>-3.2475328024010001E-11</c:v>
                </c:pt>
                <c:pt idx="55">
                  <c:v>-3.2448206123549997E-11</c:v>
                </c:pt>
                <c:pt idx="56">
                  <c:v>-3.2419074652349998E-11</c:v>
                </c:pt>
                <c:pt idx="57">
                  <c:v>-3.2395301008929997E-11</c:v>
                </c:pt>
                <c:pt idx="58">
                  <c:v>-3.2371642453269997E-11</c:v>
                </c:pt>
                <c:pt idx="59">
                  <c:v>-3.2328737280539999E-11</c:v>
                </c:pt>
                <c:pt idx="60">
                  <c:v>-3.2242915157150002E-11</c:v>
                </c:pt>
                <c:pt idx="61">
                  <c:v>-3.2128169305110002E-11</c:v>
                </c:pt>
                <c:pt idx="62">
                  <c:v>-3.1943262045659999E-11</c:v>
                </c:pt>
                <c:pt idx="63">
                  <c:v>-3.182965006491E-11</c:v>
                </c:pt>
                <c:pt idx="64">
                  <c:v>-3.1810558877049997E-11</c:v>
                </c:pt>
                <c:pt idx="65">
                  <c:v>-3.328757394694E-11</c:v>
                </c:pt>
                <c:pt idx="66">
                  <c:v>-3.2601462341950003E-11</c:v>
                </c:pt>
                <c:pt idx="67">
                  <c:v>-3.2443135020969998E-11</c:v>
                </c:pt>
                <c:pt idx="68">
                  <c:v>-3.212631777251E-11</c:v>
                </c:pt>
                <c:pt idx="69">
                  <c:v>-3.2935393373259999E-11</c:v>
                </c:pt>
                <c:pt idx="70">
                  <c:v>-3.1573776797110002E-11</c:v>
                </c:pt>
                <c:pt idx="71">
                  <c:v>-3.3706362890830002E-11</c:v>
                </c:pt>
                <c:pt idx="72">
                  <c:v>-3.2680641229450001E-11</c:v>
                </c:pt>
                <c:pt idx="73">
                  <c:v>-3.150767888691E-11</c:v>
                </c:pt>
                <c:pt idx="74">
                  <c:v>-3.1884467010439999E-11</c:v>
                </c:pt>
                <c:pt idx="75">
                  <c:v>-3.2100789566319998E-11</c:v>
                </c:pt>
                <c:pt idx="76">
                  <c:v>-3.1576479302500001E-11</c:v>
                </c:pt>
                <c:pt idx="77">
                  <c:v>-3.0580777017250001E-11</c:v>
                </c:pt>
                <c:pt idx="78">
                  <c:v>-3.2094561746569999E-11</c:v>
                </c:pt>
                <c:pt idx="79">
                  <c:v>-3.2301118177659997E-11</c:v>
                </c:pt>
                <c:pt idx="80">
                  <c:v>-3.2608311835560002E-11</c:v>
                </c:pt>
                <c:pt idx="81">
                  <c:v>-3.133828835238E-11</c:v>
                </c:pt>
                <c:pt idx="82">
                  <c:v>-3.0599673100169997E-11</c:v>
                </c:pt>
                <c:pt idx="83">
                  <c:v>-3.1809246187519999E-11</c:v>
                </c:pt>
                <c:pt idx="84">
                  <c:v>-3.1590084826619998E-11</c:v>
                </c:pt>
                <c:pt idx="85">
                  <c:v>-3.0480191882499998E-11</c:v>
                </c:pt>
                <c:pt idx="86">
                  <c:v>-2.9753008896990002E-11</c:v>
                </c:pt>
                <c:pt idx="87">
                  <c:v>-2.9024692715899999E-11</c:v>
                </c:pt>
                <c:pt idx="88">
                  <c:v>-2.9988645591579997E-11</c:v>
                </c:pt>
                <c:pt idx="89">
                  <c:v>-2.8705484422010001E-11</c:v>
                </c:pt>
                <c:pt idx="90">
                  <c:v>-3.0774099940469998E-11</c:v>
                </c:pt>
                <c:pt idx="91">
                  <c:v>-2.9139139530950003E-11</c:v>
                </c:pt>
                <c:pt idx="92">
                  <c:v>-3.0752565412379997E-11</c:v>
                </c:pt>
                <c:pt idx="93">
                  <c:v>-3.0134297067810001E-11</c:v>
                </c:pt>
                <c:pt idx="94">
                  <c:v>-2.9364678500740002E-11</c:v>
                </c:pt>
                <c:pt idx="95">
                  <c:v>-2.9864234375390003E-11</c:v>
                </c:pt>
                <c:pt idx="96">
                  <c:v>-2.8790024306329999E-11</c:v>
                </c:pt>
                <c:pt idx="97">
                  <c:v>-2.9193593969290001E-11</c:v>
                </c:pt>
                <c:pt idx="98">
                  <c:v>-2.8143692582520001E-11</c:v>
                </c:pt>
                <c:pt idx="99">
                  <c:v>-2.745581346548E-11</c:v>
                </c:pt>
                <c:pt idx="100">
                  <c:v>-2.7926881084889998E-11</c:v>
                </c:pt>
                <c:pt idx="101">
                  <c:v>-2.6858497491210001E-11</c:v>
                </c:pt>
                <c:pt idx="102">
                  <c:v>-2.7512908182459999E-11</c:v>
                </c:pt>
                <c:pt idx="103">
                  <c:v>-2.8731046163000001E-11</c:v>
                </c:pt>
                <c:pt idx="104">
                  <c:v>-2.711892279652E-11</c:v>
                </c:pt>
                <c:pt idx="105">
                  <c:v>-2.8752454015120001E-11</c:v>
                </c:pt>
                <c:pt idx="106">
                  <c:v>-2.7329873025679998E-11</c:v>
                </c:pt>
                <c:pt idx="107">
                  <c:v>-2.6669984145799999E-11</c:v>
                </c:pt>
                <c:pt idx="108">
                  <c:v>-2.809238448566E-11</c:v>
                </c:pt>
                <c:pt idx="109">
                  <c:v>-2.606028162496E-11</c:v>
                </c:pt>
                <c:pt idx="110">
                  <c:v>-2.813692420306E-11</c:v>
                </c:pt>
                <c:pt idx="111">
                  <c:v>-2.476625124711E-11</c:v>
                </c:pt>
                <c:pt idx="112">
                  <c:v>-2.745029693297E-11</c:v>
                </c:pt>
                <c:pt idx="113">
                  <c:v>-2.615800045813E-11</c:v>
                </c:pt>
                <c:pt idx="114">
                  <c:v>-2.666187347256E-11</c:v>
                </c:pt>
                <c:pt idx="115">
                  <c:v>-2.729960572441E-11</c:v>
                </c:pt>
                <c:pt idx="116">
                  <c:v>-2.5407295302790001E-11</c:v>
                </c:pt>
                <c:pt idx="117">
                  <c:v>-2.5411087427370001E-11</c:v>
                </c:pt>
                <c:pt idx="118">
                  <c:v>-2.6200867176879999E-11</c:v>
                </c:pt>
                <c:pt idx="119">
                  <c:v>-2.510761758168E-11</c:v>
                </c:pt>
                <c:pt idx="120">
                  <c:v>-2.4484004420170002E-11</c:v>
                </c:pt>
                <c:pt idx="121">
                  <c:v>-2.591313801895E-11</c:v>
                </c:pt>
                <c:pt idx="122">
                  <c:v>-2.5741236753540001E-11</c:v>
                </c:pt>
                <c:pt idx="123">
                  <c:v>-2.4915102723929999E-11</c:v>
                </c:pt>
                <c:pt idx="124">
                  <c:v>-2.430601621164E-11</c:v>
                </c:pt>
                <c:pt idx="125">
                  <c:v>-2.369616028634E-11</c:v>
                </c:pt>
                <c:pt idx="126">
                  <c:v>-2.6134281571520001E-11</c:v>
                </c:pt>
                <c:pt idx="127">
                  <c:v>-2.4651792800279999E-11</c:v>
                </c:pt>
                <c:pt idx="128">
                  <c:v>-2.4505634054300001E-11</c:v>
                </c:pt>
                <c:pt idx="129">
                  <c:v>-2.391306059231E-11</c:v>
                </c:pt>
                <c:pt idx="130">
                  <c:v>-2.3319761476679999E-11</c:v>
                </c:pt>
                <c:pt idx="131">
                  <c:v>-2.399851300288E-11</c:v>
                </c:pt>
                <c:pt idx="132">
                  <c:v>-2.3716018855540001E-11</c:v>
                </c:pt>
                <c:pt idx="133">
                  <c:v>-2.2830492712239999E-11</c:v>
                </c:pt>
                <c:pt idx="134">
                  <c:v>-2.25465928563E-11</c:v>
                </c:pt>
                <c:pt idx="135">
                  <c:v>-2.3529353787289999E-11</c:v>
                </c:pt>
                <c:pt idx="136">
                  <c:v>-2.238193078364E-11</c:v>
                </c:pt>
                <c:pt idx="137">
                  <c:v>-2.1803716544919999E-11</c:v>
                </c:pt>
                <c:pt idx="138">
                  <c:v>-2.336937700464E-11</c:v>
                </c:pt>
                <c:pt idx="139">
                  <c:v>-2.2401522897840001E-11</c:v>
                </c:pt>
                <c:pt idx="140">
                  <c:v>-2.2038142046730001E-11</c:v>
                </c:pt>
                <c:pt idx="141">
                  <c:v>-2.2882482350929999E-11</c:v>
                </c:pt>
                <c:pt idx="142">
                  <c:v>-2.1855957665100001E-11</c:v>
                </c:pt>
                <c:pt idx="143">
                  <c:v>-2.1296251468380001E-11</c:v>
                </c:pt>
                <c:pt idx="144">
                  <c:v>-2.2557170649559999E-11</c:v>
                </c:pt>
                <c:pt idx="145">
                  <c:v>-2.1401897438579999E-11</c:v>
                </c:pt>
                <c:pt idx="146">
                  <c:v>-2.0849757920970001E-11</c:v>
                </c:pt>
                <c:pt idx="147">
                  <c:v>-1.912691347016E-11</c:v>
                </c:pt>
                <c:pt idx="148">
                  <c:v>-1.9462577680469999E-11</c:v>
                </c:pt>
                <c:pt idx="149">
                  <c:v>-2.073483916062E-11</c:v>
                </c:pt>
                <c:pt idx="150">
                  <c:v>-2.1333731746659999E-11</c:v>
                </c:pt>
                <c:pt idx="151">
                  <c:v>-2.0865769192139999E-11</c:v>
                </c:pt>
                <c:pt idx="152">
                  <c:v>-2.0847036092560001E-11</c:v>
                </c:pt>
                <c:pt idx="153">
                  <c:v>-2.0826688054300002E-11</c:v>
                </c:pt>
                <c:pt idx="154">
                  <c:v>-2.0804547694E-11</c:v>
                </c:pt>
                <c:pt idx="155">
                  <c:v>-2.0784749136650001E-11</c:v>
                </c:pt>
                <c:pt idx="156">
                  <c:v>-2.076465446084E-11</c:v>
                </c:pt>
                <c:pt idx="157">
                  <c:v>-2.07459437541E-11</c:v>
                </c:pt>
                <c:pt idx="158">
                  <c:v>-2.07290536273E-11</c:v>
                </c:pt>
                <c:pt idx="159">
                  <c:v>-2.0696948640599998E-11</c:v>
                </c:pt>
                <c:pt idx="160">
                  <c:v>-2.0632732462300001E-11</c:v>
                </c:pt>
                <c:pt idx="161">
                  <c:v>-2.0552954311749999E-11</c:v>
                </c:pt>
                <c:pt idx="162">
                  <c:v>-2.0441905126500001E-11</c:v>
                </c:pt>
                <c:pt idx="163">
                  <c:v>-2.1809349863019999E-11</c:v>
                </c:pt>
                <c:pt idx="164">
                  <c:v>-2.1072458593980001E-11</c:v>
                </c:pt>
                <c:pt idx="165">
                  <c:v>-2.1054303558869999E-11</c:v>
                </c:pt>
                <c:pt idx="166">
                  <c:v>-2.1018716263339999E-11</c:v>
                </c:pt>
                <c:pt idx="167">
                  <c:v>-2.09475339723E-11</c:v>
                </c:pt>
                <c:pt idx="168">
                  <c:v>-2.0834718757939999E-11</c:v>
                </c:pt>
                <c:pt idx="169">
                  <c:v>-2.0773260139480001E-11</c:v>
                </c:pt>
                <c:pt idx="170">
                  <c:v>-2.0718045614630001E-11</c:v>
                </c:pt>
                <c:pt idx="171">
                  <c:v>-2.0669187849760001E-11</c:v>
                </c:pt>
                <c:pt idx="172">
                  <c:v>-2.0644675781530001E-11</c:v>
                </c:pt>
                <c:pt idx="173">
                  <c:v>-2.063149049042E-11</c:v>
                </c:pt>
                <c:pt idx="174">
                  <c:v>-2.06177778195E-11</c:v>
                </c:pt>
                <c:pt idx="175">
                  <c:v>-2.1660288146849999E-11</c:v>
                </c:pt>
                <c:pt idx="176">
                  <c:v>-2.109616871503E-11</c:v>
                </c:pt>
                <c:pt idx="177">
                  <c:v>-2.1072615711840001E-11</c:v>
                </c:pt>
                <c:pt idx="178">
                  <c:v>-2.106804452048E-11</c:v>
                </c:pt>
                <c:pt idx="179">
                  <c:v>-2.105948919008E-11</c:v>
                </c:pt>
                <c:pt idx="180">
                  <c:v>-2.1041924938559999E-11</c:v>
                </c:pt>
                <c:pt idx="181">
                  <c:v>-2.100726783549E-11</c:v>
                </c:pt>
                <c:pt idx="182">
                  <c:v>-2.0937946335979999E-11</c:v>
                </c:pt>
                <c:pt idx="183">
                  <c:v>-2.0810026106119998E-11</c:v>
                </c:pt>
                <c:pt idx="184">
                  <c:v>-2.066529331525E-11</c:v>
                </c:pt>
                <c:pt idx="185">
                  <c:v>-2.0413882439349999E-11</c:v>
                </c:pt>
                <c:pt idx="186">
                  <c:v>-2.0183382604300001E-11</c:v>
                </c:pt>
                <c:pt idx="187">
                  <c:v>-1.9722060637950001E-11</c:v>
                </c:pt>
                <c:pt idx="188">
                  <c:v>-2.044291463153E-11</c:v>
                </c:pt>
                <c:pt idx="189">
                  <c:v>-1.9463837715739998E-11</c:v>
                </c:pt>
                <c:pt idx="190">
                  <c:v>-2.0765522898649999E-11</c:v>
                </c:pt>
                <c:pt idx="191">
                  <c:v>-1.9317443262579999E-11</c:v>
                </c:pt>
                <c:pt idx="192">
                  <c:v>-1.9968502010149998E-11</c:v>
                </c:pt>
                <c:pt idx="193">
                  <c:v>-1.90495591255E-11</c:v>
                </c:pt>
                <c:pt idx="194">
                  <c:v>-2.056815258841E-11</c:v>
                </c:pt>
                <c:pt idx="195">
                  <c:v>-1.937282382371E-11</c:v>
                </c:pt>
                <c:pt idx="196">
                  <c:v>-1.885516813898E-11</c:v>
                </c:pt>
                <c:pt idx="197">
                  <c:v>-1.833697124601E-11</c:v>
                </c:pt>
                <c:pt idx="198">
                  <c:v>-1.78182325679E-11</c:v>
                </c:pt>
                <c:pt idx="199">
                  <c:v>-1.8872946073709999E-11</c:v>
                </c:pt>
                <c:pt idx="200">
                  <c:v>-1.9214593481820001E-11</c:v>
                </c:pt>
                <c:pt idx="201">
                  <c:v>-1.8253789425819999E-11</c:v>
                </c:pt>
                <c:pt idx="202">
                  <c:v>-1.664507315974E-11</c:v>
                </c:pt>
                <c:pt idx="203">
                  <c:v>-1.649906624653E-11</c:v>
                </c:pt>
                <c:pt idx="204">
                  <c:v>-2.0227649715219998E-11</c:v>
                </c:pt>
                <c:pt idx="205">
                  <c:v>-1.760425238428E-11</c:v>
                </c:pt>
                <c:pt idx="206">
                  <c:v>-1.7848076852219999E-11</c:v>
                </c:pt>
                <c:pt idx="207">
                  <c:v>-1.698478885134E-11</c:v>
                </c:pt>
                <c:pt idx="208">
                  <c:v>-1.6489882230330001E-11</c:v>
                </c:pt>
                <c:pt idx="209">
                  <c:v>-1.7045144178530001E-11</c:v>
                </c:pt>
                <c:pt idx="210">
                  <c:v>-1.7962962702789999E-11</c:v>
                </c:pt>
                <c:pt idx="211">
                  <c:v>-1.7603950742740001E-11</c:v>
                </c:pt>
                <c:pt idx="212">
                  <c:v>-1.706801066003E-11</c:v>
                </c:pt>
                <c:pt idx="213">
                  <c:v>-1.659042925543E-11</c:v>
                </c:pt>
                <c:pt idx="214">
                  <c:v>-1.6112408126789999E-11</c:v>
                </c:pt>
                <c:pt idx="215">
                  <c:v>-1.5633915008509999E-11</c:v>
                </c:pt>
                <c:pt idx="216">
                  <c:v>-1.8031118301159999E-11</c:v>
                </c:pt>
                <c:pt idx="217">
                  <c:v>-1.613057572983E-11</c:v>
                </c:pt>
                <c:pt idx="218">
                  <c:v>-1.5662030501420001E-11</c:v>
                </c:pt>
                <c:pt idx="219">
                  <c:v>-1.5193048158870001E-11</c:v>
                </c:pt>
                <c:pt idx="220">
                  <c:v>-1.5929446743840001E-11</c:v>
                </c:pt>
                <c:pt idx="221">
                  <c:v>-1.7768165972189999E-11</c:v>
                </c:pt>
                <c:pt idx="222">
                  <c:v>-1.5026238878259999E-11</c:v>
                </c:pt>
                <c:pt idx="223">
                  <c:v>-1.5719089905579999E-11</c:v>
                </c:pt>
                <c:pt idx="224">
                  <c:v>-1.5266471154989999E-11</c:v>
                </c:pt>
                <c:pt idx="225">
                  <c:v>-1.4813445808309999E-11</c:v>
                </c:pt>
                <c:pt idx="226">
                  <c:v>-1.4360006784070001E-11</c:v>
                </c:pt>
                <c:pt idx="227">
                  <c:v>-1.5279392101919998E-11</c:v>
                </c:pt>
                <c:pt idx="228">
                  <c:v>-1.4377083673170001E-11</c:v>
                </c:pt>
                <c:pt idx="229">
                  <c:v>-1.392962712565E-11</c:v>
                </c:pt>
                <c:pt idx="230">
                  <c:v>-1.4750253652449999E-11</c:v>
                </c:pt>
                <c:pt idx="231">
                  <c:v>-1.5130764387249999E-11</c:v>
                </c:pt>
                <c:pt idx="232">
                  <c:v>-1.428750944589E-11</c:v>
                </c:pt>
                <c:pt idx="233">
                  <c:v>-1.385167502338E-11</c:v>
                </c:pt>
                <c:pt idx="234">
                  <c:v>-1.3415465639870001E-11</c:v>
                </c:pt>
                <c:pt idx="235">
                  <c:v>-1.29788809675E-11</c:v>
                </c:pt>
                <c:pt idx="236">
                  <c:v>-1.3726380090379999E-11</c:v>
                </c:pt>
                <c:pt idx="237">
                  <c:v>-1.270380407807E-11</c:v>
                </c:pt>
                <c:pt idx="238">
                  <c:v>-1.33380422659E-11</c:v>
                </c:pt>
                <c:pt idx="239">
                  <c:v>-1.220256703274E-11</c:v>
                </c:pt>
                <c:pt idx="240">
                  <c:v>-1.349206171565E-11</c:v>
                </c:pt>
                <c:pt idx="241">
                  <c:v>-1.2618525873609999E-11</c:v>
                </c:pt>
                <c:pt idx="242">
                  <c:v>-1.2196783598810001E-11</c:v>
                </c:pt>
                <c:pt idx="243">
                  <c:v>-1.2835121161349999E-11</c:v>
                </c:pt>
                <c:pt idx="244">
                  <c:v>-1.171512472736E-11</c:v>
                </c:pt>
                <c:pt idx="245">
                  <c:v>-1.3165546447829999E-11</c:v>
                </c:pt>
                <c:pt idx="246">
                  <c:v>-1.1821034575429999E-11</c:v>
                </c:pt>
                <c:pt idx="247">
                  <c:v>-1.140772013772E-11</c:v>
                </c:pt>
                <c:pt idx="248">
                  <c:v>-1.2306086817150001E-11</c:v>
                </c:pt>
                <c:pt idx="249">
                  <c:v>-1.1464022677850001E-11</c:v>
                </c:pt>
                <c:pt idx="250">
                  <c:v>-1.1056591061890001E-11</c:v>
                </c:pt>
                <c:pt idx="251">
                  <c:v>-1.180143127346E-11</c:v>
                </c:pt>
                <c:pt idx="252">
                  <c:v>-1.0635181428299999E-11</c:v>
                </c:pt>
                <c:pt idx="253">
                  <c:v>-1.1629655631619999E-11</c:v>
                </c:pt>
                <c:pt idx="254">
                  <c:v>-1.055951562924E-11</c:v>
                </c:pt>
                <c:pt idx="255">
                  <c:v>-1.049827229543E-11</c:v>
                </c:pt>
                <c:pt idx="256">
                  <c:v>-1.0100317647479999E-11</c:v>
                </c:pt>
                <c:pt idx="257">
                  <c:v>-9.7020544785529996E-12</c:v>
                </c:pt>
                <c:pt idx="258">
                  <c:v>-9.3034825459380005E-12</c:v>
                </c:pt>
                <c:pt idx="259">
                  <c:v>-1.005981844812E-11</c:v>
                </c:pt>
                <c:pt idx="260">
                  <c:v>-9.2837209822159998E-12</c:v>
                </c:pt>
                <c:pt idx="261">
                  <c:v>-1.173156040026E-11</c:v>
                </c:pt>
                <c:pt idx="262">
                  <c:v>-8.5189741487320008E-12</c:v>
                </c:pt>
                <c:pt idx="263">
                  <c:v>-9.7393233229860006E-12</c:v>
                </c:pt>
                <c:pt idx="264">
                  <c:v>-1.5854212587590001E-11</c:v>
                </c:pt>
                <c:pt idx="265">
                  <c:v>-1.7430854492699999E-11</c:v>
                </c:pt>
                <c:pt idx="266">
                  <c:v>2.1394838959420001E-9</c:v>
                </c:pt>
                <c:pt idx="267">
                  <c:v>7.5493053103829994E-9</c:v>
                </c:pt>
                <c:pt idx="268">
                  <c:v>-6.6816128851729998E-9</c:v>
                </c:pt>
                <c:pt idx="269">
                  <c:v>-1.7630426384220001E-8</c:v>
                </c:pt>
                <c:pt idx="270">
                  <c:v>-4.9010134711070001E-8</c:v>
                </c:pt>
                <c:pt idx="271">
                  <c:v>-9.64457080917E-8</c:v>
                </c:pt>
                <c:pt idx="272">
                  <c:v>-1.196610709608E-7</c:v>
                </c:pt>
                <c:pt idx="273">
                  <c:v>-1.2797670391199999E-7</c:v>
                </c:pt>
                <c:pt idx="274">
                  <c:v>-1.5596527367190001E-7</c:v>
                </c:pt>
                <c:pt idx="275">
                  <c:v>-1.5784391229589999E-7</c:v>
                </c:pt>
                <c:pt idx="276">
                  <c:v>-9.8607189082690005E-8</c:v>
                </c:pt>
                <c:pt idx="277">
                  <c:v>-2.7623366678259998E-9</c:v>
                </c:pt>
                <c:pt idx="278">
                  <c:v>4.1579774432949999E-8</c:v>
                </c:pt>
                <c:pt idx="279">
                  <c:v>4.6808808026709997E-8</c:v>
                </c:pt>
                <c:pt idx="280">
                  <c:v>5.2824156767349997E-8</c:v>
                </c:pt>
                <c:pt idx="281">
                  <c:v>5.8689096439360001E-8</c:v>
                </c:pt>
                <c:pt idx="282">
                  <c:v>6.4244731820269996E-8</c:v>
                </c:pt>
                <c:pt idx="283">
                  <c:v>6.8429963984270002E-8</c:v>
                </c:pt>
                <c:pt idx="284">
                  <c:v>7.1181940063060004E-8</c:v>
                </c:pt>
                <c:pt idx="285">
                  <c:v>7.355012420347E-8</c:v>
                </c:pt>
                <c:pt idx="286">
                  <c:v>7.6266664104269997E-8</c:v>
                </c:pt>
                <c:pt idx="287">
                  <c:v>7.8227224909149997E-8</c:v>
                </c:pt>
                <c:pt idx="288">
                  <c:v>7.932380047381E-8</c:v>
                </c:pt>
                <c:pt idx="289">
                  <c:v>7.9936620996740006E-8</c:v>
                </c:pt>
                <c:pt idx="290">
                  <c:v>8.0666969680009998E-8</c:v>
                </c:pt>
                <c:pt idx="291">
                  <c:v>8.1371440772970003E-8</c:v>
                </c:pt>
                <c:pt idx="292">
                  <c:v>8.2207725179929993E-8</c:v>
                </c:pt>
                <c:pt idx="293">
                  <c:v>8.3912849678439999E-8</c:v>
                </c:pt>
                <c:pt idx="294">
                  <c:v>8.4977585270409999E-8</c:v>
                </c:pt>
                <c:pt idx="295">
                  <c:v>8.5162782117569996E-8</c:v>
                </c:pt>
                <c:pt idx="296">
                  <c:v>8.5594664721440002E-8</c:v>
                </c:pt>
                <c:pt idx="297">
                  <c:v>8.6282632614029993E-8</c:v>
                </c:pt>
                <c:pt idx="298">
                  <c:v>8.7884769824709994E-8</c:v>
                </c:pt>
                <c:pt idx="299">
                  <c:v>9.1213065861899999E-8</c:v>
                </c:pt>
                <c:pt idx="300">
                  <c:v>9.8404034075319999E-8</c:v>
                </c:pt>
                <c:pt idx="301">
                  <c:v>1.078665526415E-7</c:v>
                </c:pt>
                <c:pt idx="302">
                  <c:v>1.223733594405E-7</c:v>
                </c:pt>
                <c:pt idx="303">
                  <c:v>1.4662597641739999E-7</c:v>
                </c:pt>
                <c:pt idx="304">
                  <c:v>1.809040104438E-7</c:v>
                </c:pt>
                <c:pt idx="305">
                  <c:v>1.9561178386289999E-7</c:v>
                </c:pt>
                <c:pt idx="306">
                  <c:v>2.1081431286090001E-7</c:v>
                </c:pt>
                <c:pt idx="307">
                  <c:v>2.218870977532E-7</c:v>
                </c:pt>
                <c:pt idx="308">
                  <c:v>2.310750460739E-7</c:v>
                </c:pt>
                <c:pt idx="309">
                  <c:v>2.3883437695149998E-7</c:v>
                </c:pt>
                <c:pt idx="310">
                  <c:v>2.475632032378E-7</c:v>
                </c:pt>
                <c:pt idx="311">
                  <c:v>2.5574165321210001E-7</c:v>
                </c:pt>
                <c:pt idx="312">
                  <c:v>2.6332857081450002E-7</c:v>
                </c:pt>
                <c:pt idx="313">
                  <c:v>2.705284050371E-7</c:v>
                </c:pt>
                <c:pt idx="314">
                  <c:v>2.7663227997789998E-7</c:v>
                </c:pt>
                <c:pt idx="315">
                  <c:v>2.8187053399559998E-7</c:v>
                </c:pt>
                <c:pt idx="316">
                  <c:v>2.8617431570689999E-7</c:v>
                </c:pt>
                <c:pt idx="317">
                  <c:v>2.8958593483150001E-7</c:v>
                </c:pt>
                <c:pt idx="318">
                  <c:v>2.9221215936210001E-7</c:v>
                </c:pt>
                <c:pt idx="319">
                  <c:v>2.9418581311020001E-7</c:v>
                </c:pt>
                <c:pt idx="320">
                  <c:v>2.9564063817290002E-7</c:v>
                </c:pt>
                <c:pt idx="321">
                  <c:v>2.9666417817269999E-7</c:v>
                </c:pt>
                <c:pt idx="322">
                  <c:v>2.9741660480080002E-7</c:v>
                </c:pt>
                <c:pt idx="323">
                  <c:v>2.9796266567949998E-7</c:v>
                </c:pt>
                <c:pt idx="324">
                  <c:v>2.9833806949959998E-7</c:v>
                </c:pt>
                <c:pt idx="325">
                  <c:v>2.9860559307779998E-7</c:v>
                </c:pt>
                <c:pt idx="326">
                  <c:v>2.9879968112679999E-7</c:v>
                </c:pt>
                <c:pt idx="327">
                  <c:v>2.9893785087710001E-7</c:v>
                </c:pt>
                <c:pt idx="328">
                  <c:v>2.990351847112E-7</c:v>
                </c:pt>
                <c:pt idx="329">
                  <c:v>2.9910085978080002E-7</c:v>
                </c:pt>
                <c:pt idx="330">
                  <c:v>2.9914823762050001E-7</c:v>
                </c:pt>
                <c:pt idx="331">
                  <c:v>2.9946159467069998E-7</c:v>
                </c:pt>
                <c:pt idx="332">
                  <c:v>2.9917240732650001E-7</c:v>
                </c:pt>
                <c:pt idx="333">
                  <c:v>2.9953665013820001E-7</c:v>
                </c:pt>
                <c:pt idx="334">
                  <c:v>2.9937823015200002E-7</c:v>
                </c:pt>
                <c:pt idx="335">
                  <c:v>2.9922189002119999E-7</c:v>
                </c:pt>
                <c:pt idx="336">
                  <c:v>2.9922189002119999E-7</c:v>
                </c:pt>
                <c:pt idx="337">
                  <c:v>2.9922189002119999E-7</c:v>
                </c:pt>
                <c:pt idx="338">
                  <c:v>2.9922189002119999E-7</c:v>
                </c:pt>
                <c:pt idx="339">
                  <c:v>2.9922189002119999E-7</c:v>
                </c:pt>
                <c:pt idx="340">
                  <c:v>2.9922189002119999E-7</c:v>
                </c:pt>
                <c:pt idx="341">
                  <c:v>2.9922189002119999E-7</c:v>
                </c:pt>
                <c:pt idx="342">
                  <c:v>2.9922189002119999E-7</c:v>
                </c:pt>
                <c:pt idx="343">
                  <c:v>2.9922189002119999E-7</c:v>
                </c:pt>
                <c:pt idx="344">
                  <c:v>2.9922189002119999E-7</c:v>
                </c:pt>
                <c:pt idx="345">
                  <c:v>2.9922189002119999E-7</c:v>
                </c:pt>
                <c:pt idx="346">
                  <c:v>2.9922189002119999E-7</c:v>
                </c:pt>
                <c:pt idx="347">
                  <c:v>2.9922189002119999E-7</c:v>
                </c:pt>
                <c:pt idx="348">
                  <c:v>2.9922189002119999E-7</c:v>
                </c:pt>
                <c:pt idx="349">
                  <c:v>2.9922189002119999E-7</c:v>
                </c:pt>
                <c:pt idx="350">
                  <c:v>2.9922189002119999E-7</c:v>
                </c:pt>
                <c:pt idx="351">
                  <c:v>2.9922189002119999E-7</c:v>
                </c:pt>
                <c:pt idx="352">
                  <c:v>2.9922189002119999E-7</c:v>
                </c:pt>
                <c:pt idx="353">
                  <c:v>2.9922189002119999E-7</c:v>
                </c:pt>
                <c:pt idx="354">
                  <c:v>2.9922189002119999E-7</c:v>
                </c:pt>
                <c:pt idx="355">
                  <c:v>2.9935632953929997E-7</c:v>
                </c:pt>
                <c:pt idx="356">
                  <c:v>2.9935632953929997E-7</c:v>
                </c:pt>
                <c:pt idx="357">
                  <c:v>2.9935632953929997E-7</c:v>
                </c:pt>
                <c:pt idx="358">
                  <c:v>2.9935632953929997E-7</c:v>
                </c:pt>
                <c:pt idx="359">
                  <c:v>2.9935632953929997E-7</c:v>
                </c:pt>
                <c:pt idx="360">
                  <c:v>2.9935632953929997E-7</c:v>
                </c:pt>
                <c:pt idx="361">
                  <c:v>2.9935632953929997E-7</c:v>
                </c:pt>
                <c:pt idx="362">
                  <c:v>2.9935632953929997E-7</c:v>
                </c:pt>
                <c:pt idx="363">
                  <c:v>2.9935632953929997E-7</c:v>
                </c:pt>
                <c:pt idx="364">
                  <c:v>2.9935632953929997E-7</c:v>
                </c:pt>
                <c:pt idx="365">
                  <c:v>2.9935632953929997E-7</c:v>
                </c:pt>
                <c:pt idx="366">
                  <c:v>2.9935632953929997E-7</c:v>
                </c:pt>
                <c:pt idx="367">
                  <c:v>2.9935632953929997E-7</c:v>
                </c:pt>
                <c:pt idx="368">
                  <c:v>2.9935632953929997E-7</c:v>
                </c:pt>
                <c:pt idx="369">
                  <c:v>2.9935632953929997E-7</c:v>
                </c:pt>
                <c:pt idx="370">
                  <c:v>2.9935632953929997E-7</c:v>
                </c:pt>
                <c:pt idx="371">
                  <c:v>2.9935632953929997E-7</c:v>
                </c:pt>
                <c:pt idx="372">
                  <c:v>2.9935632953929997E-7</c:v>
                </c:pt>
                <c:pt idx="373">
                  <c:v>2.9935632953929997E-7</c:v>
                </c:pt>
                <c:pt idx="374">
                  <c:v>2.9935632953929997E-7</c:v>
                </c:pt>
                <c:pt idx="375">
                  <c:v>2.9935632953929997E-7</c:v>
                </c:pt>
                <c:pt idx="376">
                  <c:v>2.9935632953929997E-7</c:v>
                </c:pt>
                <c:pt idx="377">
                  <c:v>2.9935632953929997E-7</c:v>
                </c:pt>
                <c:pt idx="378">
                  <c:v>2.9935632953929997E-7</c:v>
                </c:pt>
                <c:pt idx="379">
                  <c:v>2.9935632953929997E-7</c:v>
                </c:pt>
                <c:pt idx="380">
                  <c:v>2.9928910978020001E-7</c:v>
                </c:pt>
                <c:pt idx="381">
                  <c:v>2.9845703919439998E-7</c:v>
                </c:pt>
                <c:pt idx="382">
                  <c:v>2.979069787846E-7</c:v>
                </c:pt>
                <c:pt idx="383">
                  <c:v>2.9811617899750002E-7</c:v>
                </c:pt>
                <c:pt idx="384">
                  <c:v>2.9597597823260001E-7</c:v>
                </c:pt>
                <c:pt idx="385">
                  <c:v>2.9317586773160001E-7</c:v>
                </c:pt>
                <c:pt idx="386">
                  <c:v>2.8877300549870002E-7</c:v>
                </c:pt>
                <c:pt idx="387">
                  <c:v>2.8442312418050003E-7</c:v>
                </c:pt>
                <c:pt idx="388">
                  <c:v>2.8015319480500002E-7</c:v>
                </c:pt>
                <c:pt idx="389">
                  <c:v>2.7835507940470001E-7</c:v>
                </c:pt>
                <c:pt idx="390">
                  <c:v>2.7748810832050001E-7</c:v>
                </c:pt>
                <c:pt idx="391">
                  <c:v>2.79073897619E-7</c:v>
                </c:pt>
                <c:pt idx="392">
                  <c:v>2.8363394605839998E-7</c:v>
                </c:pt>
                <c:pt idx="393">
                  <c:v>2.9331740010739999E-7</c:v>
                </c:pt>
                <c:pt idx="394">
                  <c:v>3.0592833406409999E-7</c:v>
                </c:pt>
                <c:pt idx="395">
                  <c:v>3.2375358437779999E-7</c:v>
                </c:pt>
                <c:pt idx="396">
                  <c:v>3.2617494203610001E-7</c:v>
                </c:pt>
                <c:pt idx="397">
                  <c:v>3.3294648616790002E-7</c:v>
                </c:pt>
                <c:pt idx="398">
                  <c:v>3.4406208650750002E-7</c:v>
                </c:pt>
                <c:pt idx="399">
                  <c:v>3.5848645789509999E-7</c:v>
                </c:pt>
                <c:pt idx="400">
                  <c:v>3.7400080151630002E-7</c:v>
                </c:pt>
                <c:pt idx="401">
                  <c:v>3.8488402951869999E-7</c:v>
                </c:pt>
                <c:pt idx="402">
                  <c:v>3.722465249661E-7</c:v>
                </c:pt>
                <c:pt idx="403">
                  <c:v>3.318285509977E-7</c:v>
                </c:pt>
                <c:pt idx="404">
                  <c:v>2.751570857901E-7</c:v>
                </c:pt>
                <c:pt idx="405">
                  <c:v>2.050085598632E-7</c:v>
                </c:pt>
                <c:pt idx="406">
                  <c:v>1.8208604618810001E-7</c:v>
                </c:pt>
                <c:pt idx="407">
                  <c:v>1.6450045658690001E-7</c:v>
                </c:pt>
                <c:pt idx="408">
                  <c:v>1.7943031391640001E-7</c:v>
                </c:pt>
                <c:pt idx="409">
                  <c:v>2.4903853934480001E-7</c:v>
                </c:pt>
                <c:pt idx="410">
                  <c:v>2.9062697046319999E-7</c:v>
                </c:pt>
                <c:pt idx="411">
                  <c:v>3.4085557438429999E-7</c:v>
                </c:pt>
                <c:pt idx="412">
                  <c:v>4.540512890248E-7</c:v>
                </c:pt>
                <c:pt idx="413">
                  <c:v>5.7844578361589999E-7</c:v>
                </c:pt>
                <c:pt idx="414">
                  <c:v>5.8496509203959997E-7</c:v>
                </c:pt>
                <c:pt idx="415">
                  <c:v>5.9793122454879995E-7</c:v>
                </c:pt>
                <c:pt idx="416">
                  <c:v>6.2345751642920005E-7</c:v>
                </c:pt>
                <c:pt idx="417">
                  <c:v>6.4217345492429995E-7</c:v>
                </c:pt>
                <c:pt idx="418">
                  <c:v>6.4708208104789995E-7</c:v>
                </c:pt>
                <c:pt idx="419">
                  <c:v>6.567660505582E-7</c:v>
                </c:pt>
                <c:pt idx="420">
                  <c:v>6.7578941877289999E-7</c:v>
                </c:pt>
                <c:pt idx="421">
                  <c:v>7.1216005383139997E-7</c:v>
                </c:pt>
                <c:pt idx="422">
                  <c:v>7.7743634942420003E-7</c:v>
                </c:pt>
                <c:pt idx="423">
                  <c:v>8.8053802419919997E-7</c:v>
                </c:pt>
                <c:pt idx="424">
                  <c:v>1.0041248716609999E-6</c:v>
                </c:pt>
                <c:pt idx="425">
                  <c:v>1.093025145912E-6</c:v>
                </c:pt>
                <c:pt idx="426">
                  <c:v>1.107316731019E-6</c:v>
                </c:pt>
                <c:pt idx="427">
                  <c:v>1.1079298815540001E-6</c:v>
                </c:pt>
                <c:pt idx="428">
                  <c:v>1.1048509342939999E-6</c:v>
                </c:pt>
                <c:pt idx="429">
                  <c:v>1.1081596299460001E-6</c:v>
                </c:pt>
                <c:pt idx="430">
                  <c:v>1.113599261723E-6</c:v>
                </c:pt>
                <c:pt idx="431">
                  <c:v>1.118210358489E-6</c:v>
                </c:pt>
                <c:pt idx="432">
                  <c:v>1.1200075176800001E-6</c:v>
                </c:pt>
                <c:pt idx="433">
                  <c:v>1.1222527422809999E-6</c:v>
                </c:pt>
                <c:pt idx="434">
                  <c:v>1.1241237143890001E-6</c:v>
                </c:pt>
                <c:pt idx="435">
                  <c:v>1.126569060572E-6</c:v>
                </c:pt>
                <c:pt idx="436">
                  <c:v>1.1269024926979999E-6</c:v>
                </c:pt>
                <c:pt idx="437">
                  <c:v>1.1281774607459999E-6</c:v>
                </c:pt>
                <c:pt idx="438">
                  <c:v>1.128729738193E-6</c:v>
                </c:pt>
                <c:pt idx="439">
                  <c:v>1.130006186753E-6</c:v>
                </c:pt>
                <c:pt idx="440">
                  <c:v>1.1307408035509999E-6</c:v>
                </c:pt>
                <c:pt idx="441">
                  <c:v>1.131657019744E-6</c:v>
                </c:pt>
                <c:pt idx="442">
                  <c:v>1.132573978295E-6</c:v>
                </c:pt>
                <c:pt idx="443">
                  <c:v>1.133491679805E-6</c:v>
                </c:pt>
                <c:pt idx="444">
                  <c:v>1.134410124876E-6</c:v>
                </c:pt>
                <c:pt idx="445">
                  <c:v>1.1353293141110001E-6</c:v>
                </c:pt>
                <c:pt idx="446">
                  <c:v>1.1349155807070001E-6</c:v>
                </c:pt>
                <c:pt idx="447">
                  <c:v>1.1349155807070001E-6</c:v>
                </c:pt>
                <c:pt idx="448">
                  <c:v>1.1363496379050001E-6</c:v>
                </c:pt>
                <c:pt idx="449">
                  <c:v>1.136040667101E-6</c:v>
                </c:pt>
                <c:pt idx="450">
                  <c:v>1.1370394548650001E-6</c:v>
                </c:pt>
                <c:pt idx="451">
                  <c:v>1.1376026948030001E-6</c:v>
                </c:pt>
                <c:pt idx="452">
                  <c:v>1.138166213686E-6</c:v>
                </c:pt>
                <c:pt idx="453">
                  <c:v>1.1387300116519999E-6</c:v>
                </c:pt>
                <c:pt idx="454">
                  <c:v>1.1392940888390001E-6</c:v>
                </c:pt>
                <c:pt idx="455">
                  <c:v>1.139858445385E-6</c:v>
                </c:pt>
                <c:pt idx="456">
                  <c:v>1.14042308143E-6</c:v>
                </c:pt>
                <c:pt idx="457">
                  <c:v>1.139747637638E-6</c:v>
                </c:pt>
                <c:pt idx="458">
                  <c:v>1.139747637638E-6</c:v>
                </c:pt>
                <c:pt idx="459">
                  <c:v>1.139747637638E-6</c:v>
                </c:pt>
                <c:pt idx="460">
                  <c:v>1.1417469339340001E-6</c:v>
                </c:pt>
                <c:pt idx="461">
                  <c:v>1.1408499129890001E-6</c:v>
                </c:pt>
                <c:pt idx="462">
                  <c:v>1.142125595871E-6</c:v>
                </c:pt>
                <c:pt idx="463">
                  <c:v>1.142677399313E-6</c:v>
                </c:pt>
                <c:pt idx="464">
                  <c:v>1.14194260119E-6</c:v>
                </c:pt>
                <c:pt idx="465">
                  <c:v>1.14194260119E-6</c:v>
                </c:pt>
                <c:pt idx="466">
                  <c:v>1.14194260119E-6</c:v>
                </c:pt>
                <c:pt idx="467">
                  <c:v>1.14194260119E-6</c:v>
                </c:pt>
                <c:pt idx="468">
                  <c:v>1.14194260119E-6</c:v>
                </c:pt>
                <c:pt idx="469">
                  <c:v>1.1435853534120001E-6</c:v>
                </c:pt>
                <c:pt idx="470">
                  <c:v>1.143767216407E-6</c:v>
                </c:pt>
                <c:pt idx="471">
                  <c:v>1.143704967926E-6</c:v>
                </c:pt>
                <c:pt idx="472">
                  <c:v>1.143704967926E-6</c:v>
                </c:pt>
                <c:pt idx="473">
                  <c:v>1.143704967926E-6</c:v>
                </c:pt>
                <c:pt idx="474">
                  <c:v>1.143704967926E-6</c:v>
                </c:pt>
                <c:pt idx="475">
                  <c:v>1.143704967926E-6</c:v>
                </c:pt>
                <c:pt idx="476">
                  <c:v>1.14484139188E-6</c:v>
                </c:pt>
                <c:pt idx="477">
                  <c:v>1.1446450684379999E-6</c:v>
                </c:pt>
                <c:pt idx="478">
                  <c:v>1.145781878472E-6</c:v>
                </c:pt>
                <c:pt idx="479">
                  <c:v>1.1455859412689999E-6</c:v>
                </c:pt>
                <c:pt idx="480">
                  <c:v>1.145559440695E-6</c:v>
                </c:pt>
                <c:pt idx="481">
                  <c:v>1.145559440695E-6</c:v>
                </c:pt>
                <c:pt idx="482">
                  <c:v>1.145559440695E-6</c:v>
                </c:pt>
                <c:pt idx="483">
                  <c:v>1.145559440695E-6</c:v>
                </c:pt>
                <c:pt idx="484">
                  <c:v>1.145559440695E-6</c:v>
                </c:pt>
                <c:pt idx="485">
                  <c:v>1.145559440695E-6</c:v>
                </c:pt>
                <c:pt idx="486">
                  <c:v>1.145559440695E-6</c:v>
                </c:pt>
                <c:pt idx="487">
                  <c:v>1.1467992996410001E-6</c:v>
                </c:pt>
                <c:pt idx="488">
                  <c:v>1.146550354934E-6</c:v>
                </c:pt>
                <c:pt idx="489">
                  <c:v>1.147418387684E-6</c:v>
                </c:pt>
                <c:pt idx="490">
                  <c:v>1.147418387684E-6</c:v>
                </c:pt>
                <c:pt idx="491">
                  <c:v>1.147418387684E-6</c:v>
                </c:pt>
                <c:pt idx="492">
                  <c:v>1.147418387684E-6</c:v>
                </c:pt>
                <c:pt idx="493">
                  <c:v>1.147418387684E-6</c:v>
                </c:pt>
                <c:pt idx="494">
                  <c:v>1.147418387684E-6</c:v>
                </c:pt>
                <c:pt idx="495">
                  <c:v>1.147418387684E-6</c:v>
                </c:pt>
                <c:pt idx="496">
                  <c:v>1.147418387684E-6</c:v>
                </c:pt>
                <c:pt idx="497">
                  <c:v>1.147418387684E-6</c:v>
                </c:pt>
                <c:pt idx="498">
                  <c:v>1.147418387684E-6</c:v>
                </c:pt>
                <c:pt idx="499">
                  <c:v>1.148248764457E-6</c:v>
                </c:pt>
                <c:pt idx="500">
                  <c:v>1.148613832823E-6</c:v>
                </c:pt>
                <c:pt idx="501">
                  <c:v>1.1491850529469999E-6</c:v>
                </c:pt>
                <c:pt idx="502">
                  <c:v>1.1497565570859999E-6</c:v>
                </c:pt>
                <c:pt idx="503">
                  <c:v>1.148931394031E-6</c:v>
                </c:pt>
                <c:pt idx="504">
                  <c:v>1.148931394031E-6</c:v>
                </c:pt>
                <c:pt idx="505">
                  <c:v>1.148931394031E-6</c:v>
                </c:pt>
                <c:pt idx="506">
                  <c:v>1.149756819146E-6</c:v>
                </c:pt>
                <c:pt idx="507">
                  <c:v>1.15225460507E-6</c:v>
                </c:pt>
                <c:pt idx="508">
                  <c:v>1.15694249927E-6</c:v>
                </c:pt>
                <c:pt idx="509">
                  <c:v>1.1628763108979999E-6</c:v>
                </c:pt>
                <c:pt idx="510">
                  <c:v>1.166161971701E-6</c:v>
                </c:pt>
                <c:pt idx="511">
                  <c:v>1.159684623515E-6</c:v>
                </c:pt>
                <c:pt idx="512">
                  <c:v>1.1430896333979999E-6</c:v>
                </c:pt>
                <c:pt idx="513">
                  <c:v>1.124540892839E-6</c:v>
                </c:pt>
                <c:pt idx="514">
                  <c:v>1.113285099099E-6</c:v>
                </c:pt>
                <c:pt idx="515">
                  <c:v>1.1079205336300001E-6</c:v>
                </c:pt>
                <c:pt idx="516">
                  <c:v>1.1076346200749999E-6</c:v>
                </c:pt>
                <c:pt idx="517">
                  <c:v>1.1070188026089999E-6</c:v>
                </c:pt>
                <c:pt idx="518">
                  <c:v>1.1060687777820001E-6</c:v>
                </c:pt>
                <c:pt idx="519">
                  <c:v>1.105127203395E-6</c:v>
                </c:pt>
                <c:pt idx="520">
                  <c:v>1.1048620436820001E-6</c:v>
                </c:pt>
                <c:pt idx="521">
                  <c:v>1.1047549313630001E-6</c:v>
                </c:pt>
                <c:pt idx="522">
                  <c:v>1.1045567058459999E-6</c:v>
                </c:pt>
                <c:pt idx="523">
                  <c:v>1.10243719011E-6</c:v>
                </c:pt>
                <c:pt idx="524">
                  <c:v>1.10015957762E-6</c:v>
                </c:pt>
                <c:pt idx="525">
                  <c:v>1.0971869450859999E-6</c:v>
                </c:pt>
                <c:pt idx="526">
                  <c:v>1.094776025858E-6</c:v>
                </c:pt>
                <c:pt idx="527">
                  <c:v>1.093880305956E-6</c:v>
                </c:pt>
                <c:pt idx="528">
                  <c:v>1.095810663668E-6</c:v>
                </c:pt>
                <c:pt idx="529">
                  <c:v>1.096529846749E-6</c:v>
                </c:pt>
                <c:pt idx="530">
                  <c:v>1.097259110098E-6</c:v>
                </c:pt>
                <c:pt idx="531">
                  <c:v>1.0973112665199999E-6</c:v>
                </c:pt>
                <c:pt idx="532">
                  <c:v>1.0972214187170001E-6</c:v>
                </c:pt>
                <c:pt idx="533">
                  <c:v>1.0972214187170001E-6</c:v>
                </c:pt>
                <c:pt idx="534">
                  <c:v>1.0972214187170001E-6</c:v>
                </c:pt>
                <c:pt idx="535">
                  <c:v>1.0972214187170001E-6</c:v>
                </c:pt>
                <c:pt idx="536">
                  <c:v>1.0972214187170001E-6</c:v>
                </c:pt>
                <c:pt idx="537">
                  <c:v>1.0972214187170001E-6</c:v>
                </c:pt>
                <c:pt idx="538">
                  <c:v>1.0972214187170001E-6</c:v>
                </c:pt>
                <c:pt idx="539">
                  <c:v>1.0972214187170001E-6</c:v>
                </c:pt>
                <c:pt idx="540">
                  <c:v>1.0972214187170001E-6</c:v>
                </c:pt>
                <c:pt idx="541">
                  <c:v>1.0972214187170001E-6</c:v>
                </c:pt>
                <c:pt idx="542">
                  <c:v>1.0972214187170001E-6</c:v>
                </c:pt>
                <c:pt idx="543">
                  <c:v>1.0972214187170001E-6</c:v>
                </c:pt>
                <c:pt idx="544">
                  <c:v>1.0972214187170001E-6</c:v>
                </c:pt>
                <c:pt idx="545">
                  <c:v>1.0972214187170001E-6</c:v>
                </c:pt>
                <c:pt idx="546">
                  <c:v>1.0972214187170001E-6</c:v>
                </c:pt>
                <c:pt idx="547">
                  <c:v>1.0972214187170001E-6</c:v>
                </c:pt>
                <c:pt idx="548">
                  <c:v>1.0972214187170001E-6</c:v>
                </c:pt>
                <c:pt idx="549">
                  <c:v>1.0972214187170001E-6</c:v>
                </c:pt>
                <c:pt idx="550">
                  <c:v>1.0972214187170001E-6</c:v>
                </c:pt>
                <c:pt idx="551">
                  <c:v>1.0972214187170001E-6</c:v>
                </c:pt>
                <c:pt idx="552">
                  <c:v>1.0972214187170001E-6</c:v>
                </c:pt>
                <c:pt idx="553">
                  <c:v>1.0972214187170001E-6</c:v>
                </c:pt>
                <c:pt idx="554">
                  <c:v>1.0972214187170001E-6</c:v>
                </c:pt>
                <c:pt idx="555">
                  <c:v>1.0972214187170001E-6</c:v>
                </c:pt>
                <c:pt idx="556">
                  <c:v>1.0972214187170001E-6</c:v>
                </c:pt>
                <c:pt idx="557">
                  <c:v>1.0972214187170001E-6</c:v>
                </c:pt>
                <c:pt idx="558">
                  <c:v>1.0972214187170001E-6</c:v>
                </c:pt>
                <c:pt idx="559">
                  <c:v>1.0972214187170001E-6</c:v>
                </c:pt>
                <c:pt idx="560">
                  <c:v>1.0972214187170001E-6</c:v>
                </c:pt>
                <c:pt idx="561">
                  <c:v>1.0972214187170001E-6</c:v>
                </c:pt>
                <c:pt idx="562">
                  <c:v>1.0972214187170001E-6</c:v>
                </c:pt>
                <c:pt idx="563">
                  <c:v>1.0972214187170001E-6</c:v>
                </c:pt>
                <c:pt idx="564">
                  <c:v>1.0972214187170001E-6</c:v>
                </c:pt>
                <c:pt idx="565">
                  <c:v>1.0972214187170001E-6</c:v>
                </c:pt>
                <c:pt idx="566">
                  <c:v>1.0972214187170001E-6</c:v>
                </c:pt>
                <c:pt idx="567">
                  <c:v>1.0972214187170001E-6</c:v>
                </c:pt>
                <c:pt idx="568">
                  <c:v>1.0972214187170001E-6</c:v>
                </c:pt>
                <c:pt idx="569">
                  <c:v>1.0972214187170001E-6</c:v>
                </c:pt>
                <c:pt idx="570">
                  <c:v>1.0972214187170001E-6</c:v>
                </c:pt>
                <c:pt idx="571">
                  <c:v>1.0972214187170001E-6</c:v>
                </c:pt>
                <c:pt idx="572">
                  <c:v>1.0972214187170001E-6</c:v>
                </c:pt>
                <c:pt idx="573">
                  <c:v>1.0972214187170001E-6</c:v>
                </c:pt>
                <c:pt idx="574">
                  <c:v>1.0972214187170001E-6</c:v>
                </c:pt>
                <c:pt idx="575">
                  <c:v>1.0972214187170001E-6</c:v>
                </c:pt>
                <c:pt idx="576">
                  <c:v>1.0972214187170001E-6</c:v>
                </c:pt>
                <c:pt idx="577">
                  <c:v>1.0972214187170001E-6</c:v>
                </c:pt>
                <c:pt idx="578">
                  <c:v>1.0972214187170001E-6</c:v>
                </c:pt>
                <c:pt idx="579">
                  <c:v>1.0972214187170001E-6</c:v>
                </c:pt>
                <c:pt idx="580">
                  <c:v>1.0972214187170001E-6</c:v>
                </c:pt>
                <c:pt idx="581">
                  <c:v>1.0972214187170001E-6</c:v>
                </c:pt>
                <c:pt idx="582">
                  <c:v>1.0972214187170001E-6</c:v>
                </c:pt>
                <c:pt idx="583">
                  <c:v>1.0972214187170001E-6</c:v>
                </c:pt>
                <c:pt idx="584">
                  <c:v>1.0972214187170001E-6</c:v>
                </c:pt>
                <c:pt idx="585">
                  <c:v>1.0972214187170001E-6</c:v>
                </c:pt>
                <c:pt idx="586">
                  <c:v>1.0972214187170001E-6</c:v>
                </c:pt>
                <c:pt idx="587">
                  <c:v>1.0972214187170001E-6</c:v>
                </c:pt>
                <c:pt idx="588">
                  <c:v>1.0972214187170001E-6</c:v>
                </c:pt>
                <c:pt idx="589">
                  <c:v>1.0972214187170001E-6</c:v>
                </c:pt>
                <c:pt idx="590">
                  <c:v>1.0972214187170001E-6</c:v>
                </c:pt>
                <c:pt idx="591">
                  <c:v>1.0972214187170001E-6</c:v>
                </c:pt>
                <c:pt idx="592">
                  <c:v>1.0972214187170001E-6</c:v>
                </c:pt>
                <c:pt idx="593">
                  <c:v>1.0972214187170001E-6</c:v>
                </c:pt>
                <c:pt idx="594">
                  <c:v>1.0972214187170001E-6</c:v>
                </c:pt>
                <c:pt idx="595">
                  <c:v>1.0972214187170001E-6</c:v>
                </c:pt>
                <c:pt idx="596">
                  <c:v>1.0972214187170001E-6</c:v>
                </c:pt>
                <c:pt idx="597">
                  <c:v>1.0972214187170001E-6</c:v>
                </c:pt>
                <c:pt idx="598">
                  <c:v>1.0972214187170001E-6</c:v>
                </c:pt>
                <c:pt idx="599">
                  <c:v>1.0972214187170001E-6</c:v>
                </c:pt>
                <c:pt idx="600">
                  <c:v>1.0972214187170001E-6</c:v>
                </c:pt>
                <c:pt idx="601">
                  <c:v>1.0972214187170001E-6</c:v>
                </c:pt>
                <c:pt idx="602">
                  <c:v>1.0972214187170001E-6</c:v>
                </c:pt>
                <c:pt idx="603">
                  <c:v>1.0972214187170001E-6</c:v>
                </c:pt>
                <c:pt idx="604">
                  <c:v>1.0972214187170001E-6</c:v>
                </c:pt>
                <c:pt idx="605">
                  <c:v>1.0972214187170001E-6</c:v>
                </c:pt>
                <c:pt idx="606">
                  <c:v>1.0972214187170001E-6</c:v>
                </c:pt>
                <c:pt idx="607">
                  <c:v>1.0972214187170001E-6</c:v>
                </c:pt>
                <c:pt idx="608">
                  <c:v>1.0972214187170001E-6</c:v>
                </c:pt>
                <c:pt idx="609">
                  <c:v>1.0972214187170001E-6</c:v>
                </c:pt>
                <c:pt idx="610">
                  <c:v>1.0972214187170001E-6</c:v>
                </c:pt>
                <c:pt idx="611">
                  <c:v>1.0972214187170001E-6</c:v>
                </c:pt>
                <c:pt idx="612">
                  <c:v>1.0972214187170001E-6</c:v>
                </c:pt>
                <c:pt idx="613">
                  <c:v>1.0972214187170001E-6</c:v>
                </c:pt>
                <c:pt idx="614">
                  <c:v>1.0972214187170001E-6</c:v>
                </c:pt>
                <c:pt idx="615">
                  <c:v>1.0972214187170001E-6</c:v>
                </c:pt>
                <c:pt idx="616">
                  <c:v>1.0972214187170001E-6</c:v>
                </c:pt>
                <c:pt idx="617">
                  <c:v>1.0972214187170001E-6</c:v>
                </c:pt>
                <c:pt idx="618">
                  <c:v>1.0972214187170001E-6</c:v>
                </c:pt>
                <c:pt idx="619">
                  <c:v>1.0972214187170001E-6</c:v>
                </c:pt>
                <c:pt idx="620">
                  <c:v>1.0972214187170001E-6</c:v>
                </c:pt>
                <c:pt idx="621">
                  <c:v>1.0972214187170001E-6</c:v>
                </c:pt>
                <c:pt idx="622">
                  <c:v>1.0972214187170001E-6</c:v>
                </c:pt>
                <c:pt idx="623">
                  <c:v>1.0972214187170001E-6</c:v>
                </c:pt>
                <c:pt idx="624">
                  <c:v>1.0972214187170001E-6</c:v>
                </c:pt>
                <c:pt idx="625">
                  <c:v>1.0972214187170001E-6</c:v>
                </c:pt>
                <c:pt idx="626">
                  <c:v>1.0972214187170001E-6</c:v>
                </c:pt>
                <c:pt idx="627">
                  <c:v>1.0972214187170001E-6</c:v>
                </c:pt>
                <c:pt idx="628">
                  <c:v>1.0972214187170001E-6</c:v>
                </c:pt>
                <c:pt idx="629">
                  <c:v>1.0972214187170001E-6</c:v>
                </c:pt>
                <c:pt idx="630">
                  <c:v>1.0972214187170001E-6</c:v>
                </c:pt>
                <c:pt idx="631">
                  <c:v>1.0972214187170001E-6</c:v>
                </c:pt>
                <c:pt idx="632">
                  <c:v>1.0972214187170001E-6</c:v>
                </c:pt>
                <c:pt idx="633">
                  <c:v>1.0972214187170001E-6</c:v>
                </c:pt>
                <c:pt idx="634">
                  <c:v>1.0972214187170001E-6</c:v>
                </c:pt>
                <c:pt idx="635">
                  <c:v>1.0972214187170001E-6</c:v>
                </c:pt>
                <c:pt idx="636">
                  <c:v>1.0972214187170001E-6</c:v>
                </c:pt>
                <c:pt idx="637">
                  <c:v>1.0972214187170001E-6</c:v>
                </c:pt>
                <c:pt idx="638">
                  <c:v>1.0972214187170001E-6</c:v>
                </c:pt>
                <c:pt idx="639">
                  <c:v>1.0972214187170001E-6</c:v>
                </c:pt>
                <c:pt idx="640">
                  <c:v>1.0972214187170001E-6</c:v>
                </c:pt>
                <c:pt idx="641">
                  <c:v>1.0972214187170001E-6</c:v>
                </c:pt>
                <c:pt idx="642">
                  <c:v>1.0972214187170001E-6</c:v>
                </c:pt>
                <c:pt idx="643">
                  <c:v>1.0972214187170001E-6</c:v>
                </c:pt>
                <c:pt idx="644">
                  <c:v>1.0972214187170001E-6</c:v>
                </c:pt>
                <c:pt idx="645">
                  <c:v>1.0972214187170001E-6</c:v>
                </c:pt>
                <c:pt idx="646">
                  <c:v>1.0972214187170001E-6</c:v>
                </c:pt>
                <c:pt idx="647">
                  <c:v>1.0972214187170001E-6</c:v>
                </c:pt>
                <c:pt idx="648">
                  <c:v>1.0972214187170001E-6</c:v>
                </c:pt>
                <c:pt idx="649">
                  <c:v>1.0972214187170001E-6</c:v>
                </c:pt>
                <c:pt idx="650">
                  <c:v>1.0972214187170001E-6</c:v>
                </c:pt>
                <c:pt idx="651">
                  <c:v>1.0972214187170001E-6</c:v>
                </c:pt>
                <c:pt idx="652">
                  <c:v>1.0972214187170001E-6</c:v>
                </c:pt>
                <c:pt idx="653">
                  <c:v>1.0972214187170001E-6</c:v>
                </c:pt>
                <c:pt idx="654">
                  <c:v>1.0972214187170001E-6</c:v>
                </c:pt>
                <c:pt idx="655">
                  <c:v>1.0972214187170001E-6</c:v>
                </c:pt>
                <c:pt idx="656">
                  <c:v>1.0972214187170001E-6</c:v>
                </c:pt>
                <c:pt idx="657">
                  <c:v>1.0972214187170001E-6</c:v>
                </c:pt>
                <c:pt idx="658">
                  <c:v>1.0972214187170001E-6</c:v>
                </c:pt>
                <c:pt idx="659">
                  <c:v>1.0972214187170001E-6</c:v>
                </c:pt>
                <c:pt idx="660">
                  <c:v>1.0972214187170001E-6</c:v>
                </c:pt>
                <c:pt idx="661">
                  <c:v>1.0972214187170001E-6</c:v>
                </c:pt>
                <c:pt idx="662">
                  <c:v>1.0972214187170001E-6</c:v>
                </c:pt>
                <c:pt idx="663">
                  <c:v>1.0972214187170001E-6</c:v>
                </c:pt>
                <c:pt idx="664">
                  <c:v>1.0972214187170001E-6</c:v>
                </c:pt>
                <c:pt idx="665">
                  <c:v>1.097194765778E-6</c:v>
                </c:pt>
                <c:pt idx="666">
                  <c:v>1.097194765778E-6</c:v>
                </c:pt>
                <c:pt idx="667">
                  <c:v>1.097194765778E-6</c:v>
                </c:pt>
                <c:pt idx="668">
                  <c:v>1.097194765778E-6</c:v>
                </c:pt>
                <c:pt idx="669">
                  <c:v>1.097194765778E-6</c:v>
                </c:pt>
                <c:pt idx="670">
                  <c:v>1.097194765778E-6</c:v>
                </c:pt>
                <c:pt idx="671">
                  <c:v>1.097194765778E-6</c:v>
                </c:pt>
                <c:pt idx="672">
                  <c:v>1.097194765778E-6</c:v>
                </c:pt>
                <c:pt idx="673">
                  <c:v>1.097194765778E-6</c:v>
                </c:pt>
                <c:pt idx="674">
                  <c:v>1.097194765778E-6</c:v>
                </c:pt>
                <c:pt idx="675">
                  <c:v>1.097194765778E-6</c:v>
                </c:pt>
                <c:pt idx="676">
                  <c:v>1.097194765778E-6</c:v>
                </c:pt>
                <c:pt idx="677">
                  <c:v>1.097194765778E-6</c:v>
                </c:pt>
                <c:pt idx="678">
                  <c:v>1.097194765778E-6</c:v>
                </c:pt>
                <c:pt idx="679">
                  <c:v>1.097194765778E-6</c:v>
                </c:pt>
                <c:pt idx="680">
                  <c:v>1.097194765778E-6</c:v>
                </c:pt>
                <c:pt idx="681">
                  <c:v>1.097194765778E-6</c:v>
                </c:pt>
                <c:pt idx="682">
                  <c:v>1.097194765778E-6</c:v>
                </c:pt>
                <c:pt idx="683">
                  <c:v>1.097194765778E-6</c:v>
                </c:pt>
                <c:pt idx="684">
                  <c:v>1.097194765778E-6</c:v>
                </c:pt>
                <c:pt idx="685">
                  <c:v>1.097194765778E-6</c:v>
                </c:pt>
                <c:pt idx="686">
                  <c:v>1.097194765778E-6</c:v>
                </c:pt>
                <c:pt idx="687">
                  <c:v>1.097194765778E-6</c:v>
                </c:pt>
                <c:pt idx="688">
                  <c:v>1.097194765778E-6</c:v>
                </c:pt>
                <c:pt idx="689">
                  <c:v>1.097194765778E-6</c:v>
                </c:pt>
                <c:pt idx="690">
                  <c:v>1.097194765778E-6</c:v>
                </c:pt>
                <c:pt idx="691">
                  <c:v>1.097194765778E-6</c:v>
                </c:pt>
                <c:pt idx="692">
                  <c:v>1.097194765778E-6</c:v>
                </c:pt>
                <c:pt idx="693">
                  <c:v>1.097194765778E-6</c:v>
                </c:pt>
                <c:pt idx="694">
                  <c:v>1.097194765778E-6</c:v>
                </c:pt>
                <c:pt idx="695">
                  <c:v>1.097194765778E-6</c:v>
                </c:pt>
                <c:pt idx="696">
                  <c:v>1.097194765778E-6</c:v>
                </c:pt>
                <c:pt idx="697">
                  <c:v>1.097194765778E-6</c:v>
                </c:pt>
                <c:pt idx="698">
                  <c:v>1.097194765778E-6</c:v>
                </c:pt>
                <c:pt idx="699">
                  <c:v>1.097194765778E-6</c:v>
                </c:pt>
                <c:pt idx="700">
                  <c:v>1.097194765778E-6</c:v>
                </c:pt>
                <c:pt idx="701">
                  <c:v>1.097194765778E-6</c:v>
                </c:pt>
                <c:pt idx="702">
                  <c:v>1.097194765778E-6</c:v>
                </c:pt>
                <c:pt idx="703">
                  <c:v>1.097194765778E-6</c:v>
                </c:pt>
                <c:pt idx="704">
                  <c:v>1.097194765778E-6</c:v>
                </c:pt>
                <c:pt idx="705">
                  <c:v>1.097194765778E-6</c:v>
                </c:pt>
                <c:pt idx="706">
                  <c:v>1.097194765778E-6</c:v>
                </c:pt>
                <c:pt idx="707">
                  <c:v>1.097194765778E-6</c:v>
                </c:pt>
                <c:pt idx="708">
                  <c:v>1.097194765778E-6</c:v>
                </c:pt>
                <c:pt idx="709">
                  <c:v>1.097194765778E-6</c:v>
                </c:pt>
                <c:pt idx="710">
                  <c:v>1.097194765778E-6</c:v>
                </c:pt>
                <c:pt idx="711">
                  <c:v>1.097194765778E-6</c:v>
                </c:pt>
                <c:pt idx="712">
                  <c:v>1.097194765778E-6</c:v>
                </c:pt>
                <c:pt idx="713">
                  <c:v>1.097194765778E-6</c:v>
                </c:pt>
                <c:pt idx="714">
                  <c:v>1.097194765778E-6</c:v>
                </c:pt>
                <c:pt idx="715">
                  <c:v>1.097194765778E-6</c:v>
                </c:pt>
                <c:pt idx="716">
                  <c:v>1.097194765778E-6</c:v>
                </c:pt>
                <c:pt idx="717">
                  <c:v>1.097194765778E-6</c:v>
                </c:pt>
                <c:pt idx="718">
                  <c:v>1.097194765778E-6</c:v>
                </c:pt>
                <c:pt idx="719">
                  <c:v>1.097194765778E-6</c:v>
                </c:pt>
                <c:pt idx="720">
                  <c:v>1.097194765778E-6</c:v>
                </c:pt>
                <c:pt idx="721">
                  <c:v>1.097194765778E-6</c:v>
                </c:pt>
                <c:pt idx="722">
                  <c:v>1.097194765778E-6</c:v>
                </c:pt>
                <c:pt idx="723">
                  <c:v>1.097194765778E-6</c:v>
                </c:pt>
                <c:pt idx="724">
                  <c:v>1.097194765778E-6</c:v>
                </c:pt>
                <c:pt idx="725">
                  <c:v>1.097194765778E-6</c:v>
                </c:pt>
                <c:pt idx="726">
                  <c:v>1.097194765778E-6</c:v>
                </c:pt>
                <c:pt idx="727">
                  <c:v>1.097194765778E-6</c:v>
                </c:pt>
                <c:pt idx="728">
                  <c:v>1.097194765778E-6</c:v>
                </c:pt>
                <c:pt idx="729">
                  <c:v>1.097194765778E-6</c:v>
                </c:pt>
                <c:pt idx="730">
                  <c:v>1.097194765778E-6</c:v>
                </c:pt>
                <c:pt idx="731">
                  <c:v>1.097194765778E-6</c:v>
                </c:pt>
                <c:pt idx="732">
                  <c:v>1.097194765778E-6</c:v>
                </c:pt>
                <c:pt idx="733">
                  <c:v>1.097194765778E-6</c:v>
                </c:pt>
                <c:pt idx="734">
                  <c:v>1.097194765778E-6</c:v>
                </c:pt>
                <c:pt idx="735">
                  <c:v>1.097194765778E-6</c:v>
                </c:pt>
                <c:pt idx="736">
                  <c:v>1.097194765778E-6</c:v>
                </c:pt>
                <c:pt idx="737">
                  <c:v>1.097194765778E-6</c:v>
                </c:pt>
                <c:pt idx="738">
                  <c:v>1.097194765778E-6</c:v>
                </c:pt>
                <c:pt idx="739">
                  <c:v>1.097194765778E-6</c:v>
                </c:pt>
                <c:pt idx="740">
                  <c:v>1.097194765778E-6</c:v>
                </c:pt>
                <c:pt idx="741">
                  <c:v>1.097194765778E-6</c:v>
                </c:pt>
                <c:pt idx="742">
                  <c:v>1.097194765778E-6</c:v>
                </c:pt>
                <c:pt idx="743">
                  <c:v>1.097194765778E-6</c:v>
                </c:pt>
                <c:pt idx="744">
                  <c:v>1.097194765778E-6</c:v>
                </c:pt>
                <c:pt idx="745">
                  <c:v>1.097194765778E-6</c:v>
                </c:pt>
                <c:pt idx="746">
                  <c:v>1.097194765778E-6</c:v>
                </c:pt>
                <c:pt idx="747">
                  <c:v>1.097194765778E-6</c:v>
                </c:pt>
                <c:pt idx="748">
                  <c:v>1.097194765778E-6</c:v>
                </c:pt>
                <c:pt idx="749">
                  <c:v>1.097194765778E-6</c:v>
                </c:pt>
                <c:pt idx="750">
                  <c:v>1.097194765778E-6</c:v>
                </c:pt>
                <c:pt idx="751">
                  <c:v>1.097194765778E-6</c:v>
                </c:pt>
                <c:pt idx="752">
                  <c:v>1.097194765778E-6</c:v>
                </c:pt>
                <c:pt idx="753">
                  <c:v>1.097194765778E-6</c:v>
                </c:pt>
                <c:pt idx="754">
                  <c:v>1.097194765778E-6</c:v>
                </c:pt>
                <c:pt idx="755">
                  <c:v>1.097194765778E-6</c:v>
                </c:pt>
                <c:pt idx="756">
                  <c:v>1.097194765778E-6</c:v>
                </c:pt>
                <c:pt idx="757">
                  <c:v>1.097194765778E-6</c:v>
                </c:pt>
                <c:pt idx="758">
                  <c:v>1.097194765778E-6</c:v>
                </c:pt>
                <c:pt idx="759">
                  <c:v>1.097194765778E-6</c:v>
                </c:pt>
                <c:pt idx="760">
                  <c:v>1.097194765778E-6</c:v>
                </c:pt>
                <c:pt idx="761">
                  <c:v>1.097194765778E-6</c:v>
                </c:pt>
                <c:pt idx="762">
                  <c:v>1.097194765778E-6</c:v>
                </c:pt>
                <c:pt idx="763">
                  <c:v>1.097194765778E-6</c:v>
                </c:pt>
                <c:pt idx="764">
                  <c:v>1.097194765778E-6</c:v>
                </c:pt>
                <c:pt idx="765">
                  <c:v>1.097194765778E-6</c:v>
                </c:pt>
                <c:pt idx="766">
                  <c:v>1.097194765778E-6</c:v>
                </c:pt>
                <c:pt idx="767">
                  <c:v>1.097194765778E-6</c:v>
                </c:pt>
                <c:pt idx="768">
                  <c:v>1.097194765778E-6</c:v>
                </c:pt>
                <c:pt idx="769">
                  <c:v>1.097194765778E-6</c:v>
                </c:pt>
                <c:pt idx="770">
                  <c:v>1.097194765778E-6</c:v>
                </c:pt>
                <c:pt idx="771">
                  <c:v>1.097194765778E-6</c:v>
                </c:pt>
                <c:pt idx="772">
                  <c:v>1.097194765778E-6</c:v>
                </c:pt>
                <c:pt idx="773">
                  <c:v>1.097194765778E-6</c:v>
                </c:pt>
                <c:pt idx="774">
                  <c:v>1.097194765778E-6</c:v>
                </c:pt>
                <c:pt idx="775">
                  <c:v>1.097194765778E-6</c:v>
                </c:pt>
                <c:pt idx="776">
                  <c:v>1.097194765778E-6</c:v>
                </c:pt>
                <c:pt idx="777">
                  <c:v>1.097194765778E-6</c:v>
                </c:pt>
                <c:pt idx="778">
                  <c:v>1.097194765778E-6</c:v>
                </c:pt>
                <c:pt idx="779">
                  <c:v>1.097194765778E-6</c:v>
                </c:pt>
                <c:pt idx="780">
                  <c:v>1.097194765778E-6</c:v>
                </c:pt>
                <c:pt idx="781">
                  <c:v>1.097194765778E-6</c:v>
                </c:pt>
                <c:pt idx="782">
                  <c:v>1.097194765778E-6</c:v>
                </c:pt>
                <c:pt idx="783">
                  <c:v>1.097194765778E-6</c:v>
                </c:pt>
                <c:pt idx="784">
                  <c:v>1.097194765778E-6</c:v>
                </c:pt>
                <c:pt idx="785">
                  <c:v>1.097194765778E-6</c:v>
                </c:pt>
                <c:pt idx="786">
                  <c:v>1.097194765778E-6</c:v>
                </c:pt>
                <c:pt idx="787">
                  <c:v>1.097194765778E-6</c:v>
                </c:pt>
                <c:pt idx="788">
                  <c:v>1.097194765778E-6</c:v>
                </c:pt>
                <c:pt idx="789">
                  <c:v>1.097194765778E-6</c:v>
                </c:pt>
                <c:pt idx="790">
                  <c:v>1.097194765778E-6</c:v>
                </c:pt>
                <c:pt idx="791">
                  <c:v>1.097194765778E-6</c:v>
                </c:pt>
                <c:pt idx="792">
                  <c:v>1.097194765778E-6</c:v>
                </c:pt>
                <c:pt idx="793">
                  <c:v>1.097194765778E-6</c:v>
                </c:pt>
                <c:pt idx="794">
                  <c:v>1.097194765778E-6</c:v>
                </c:pt>
                <c:pt idx="795">
                  <c:v>1.097194765778E-6</c:v>
                </c:pt>
                <c:pt idx="796">
                  <c:v>1.097194765778E-6</c:v>
                </c:pt>
                <c:pt idx="797">
                  <c:v>1.097194765778E-6</c:v>
                </c:pt>
                <c:pt idx="798">
                  <c:v>1.097194765778E-6</c:v>
                </c:pt>
                <c:pt idx="799">
                  <c:v>1.097194765778E-6</c:v>
                </c:pt>
                <c:pt idx="800">
                  <c:v>1.097194765778E-6</c:v>
                </c:pt>
                <c:pt idx="801">
                  <c:v>1.097194765778E-6</c:v>
                </c:pt>
                <c:pt idx="802">
                  <c:v>1.097194765778E-6</c:v>
                </c:pt>
                <c:pt idx="803">
                  <c:v>1.097194765778E-6</c:v>
                </c:pt>
                <c:pt idx="804">
                  <c:v>1.097194765778E-6</c:v>
                </c:pt>
                <c:pt idx="805">
                  <c:v>1.097194765778E-6</c:v>
                </c:pt>
                <c:pt idx="806">
                  <c:v>1.097194765778E-6</c:v>
                </c:pt>
                <c:pt idx="807">
                  <c:v>1.097194765778E-6</c:v>
                </c:pt>
                <c:pt idx="808">
                  <c:v>1.097194765778E-6</c:v>
                </c:pt>
                <c:pt idx="809">
                  <c:v>1.097194765778E-6</c:v>
                </c:pt>
                <c:pt idx="810">
                  <c:v>1.097194765778E-6</c:v>
                </c:pt>
                <c:pt idx="811">
                  <c:v>1.097194765778E-6</c:v>
                </c:pt>
                <c:pt idx="812">
                  <c:v>1.097194765778E-6</c:v>
                </c:pt>
                <c:pt idx="813">
                  <c:v>1.097194765778E-6</c:v>
                </c:pt>
                <c:pt idx="814">
                  <c:v>1.097194765778E-6</c:v>
                </c:pt>
                <c:pt idx="815">
                  <c:v>1.097194765778E-6</c:v>
                </c:pt>
                <c:pt idx="816">
                  <c:v>1.097194765778E-6</c:v>
                </c:pt>
                <c:pt idx="817">
                  <c:v>1.097194765778E-6</c:v>
                </c:pt>
                <c:pt idx="818">
                  <c:v>1.097194765778E-6</c:v>
                </c:pt>
                <c:pt idx="819">
                  <c:v>1.097194765778E-6</c:v>
                </c:pt>
                <c:pt idx="820">
                  <c:v>1.097194765778E-6</c:v>
                </c:pt>
                <c:pt idx="821">
                  <c:v>1.097194765778E-6</c:v>
                </c:pt>
                <c:pt idx="822">
                  <c:v>1.097194765778E-6</c:v>
                </c:pt>
                <c:pt idx="823">
                  <c:v>1.097194765778E-6</c:v>
                </c:pt>
                <c:pt idx="824">
                  <c:v>1.097194765778E-6</c:v>
                </c:pt>
                <c:pt idx="825">
                  <c:v>1.097194765778E-6</c:v>
                </c:pt>
                <c:pt idx="826">
                  <c:v>1.097194765778E-6</c:v>
                </c:pt>
                <c:pt idx="827">
                  <c:v>1.097194765778E-6</c:v>
                </c:pt>
                <c:pt idx="828">
                  <c:v>1.097194765778E-6</c:v>
                </c:pt>
                <c:pt idx="829">
                  <c:v>1.097194765778E-6</c:v>
                </c:pt>
                <c:pt idx="830">
                  <c:v>1.097194765778E-6</c:v>
                </c:pt>
                <c:pt idx="831">
                  <c:v>1.097194765778E-6</c:v>
                </c:pt>
                <c:pt idx="832">
                  <c:v>1.097194765778E-6</c:v>
                </c:pt>
                <c:pt idx="833">
                  <c:v>1.097194765778E-6</c:v>
                </c:pt>
                <c:pt idx="834">
                  <c:v>1.097194765778E-6</c:v>
                </c:pt>
                <c:pt idx="835">
                  <c:v>1.097194765778E-6</c:v>
                </c:pt>
                <c:pt idx="836">
                  <c:v>1.097194765778E-6</c:v>
                </c:pt>
                <c:pt idx="837">
                  <c:v>1.097194765778E-6</c:v>
                </c:pt>
                <c:pt idx="838">
                  <c:v>1.097194765778E-6</c:v>
                </c:pt>
                <c:pt idx="839">
                  <c:v>1.097194765778E-6</c:v>
                </c:pt>
                <c:pt idx="840">
                  <c:v>1.097194765778E-6</c:v>
                </c:pt>
                <c:pt idx="841">
                  <c:v>1.097194765778E-6</c:v>
                </c:pt>
                <c:pt idx="842">
                  <c:v>1.097194765778E-6</c:v>
                </c:pt>
                <c:pt idx="843">
                  <c:v>1.097194765778E-6</c:v>
                </c:pt>
                <c:pt idx="844">
                  <c:v>1.097194765778E-6</c:v>
                </c:pt>
                <c:pt idx="845">
                  <c:v>1.097194765778E-6</c:v>
                </c:pt>
                <c:pt idx="846">
                  <c:v>1.097194765778E-6</c:v>
                </c:pt>
                <c:pt idx="847">
                  <c:v>1.097194765778E-6</c:v>
                </c:pt>
                <c:pt idx="848">
                  <c:v>1.097194765778E-6</c:v>
                </c:pt>
                <c:pt idx="849">
                  <c:v>1.097194765778E-6</c:v>
                </c:pt>
                <c:pt idx="850">
                  <c:v>1.097194765778E-6</c:v>
                </c:pt>
                <c:pt idx="851">
                  <c:v>1.097194765778E-6</c:v>
                </c:pt>
                <c:pt idx="852">
                  <c:v>1.097194765778E-6</c:v>
                </c:pt>
                <c:pt idx="853">
                  <c:v>1.097194765778E-6</c:v>
                </c:pt>
                <c:pt idx="854">
                  <c:v>1.097194765778E-6</c:v>
                </c:pt>
                <c:pt idx="855">
                  <c:v>1.097194765778E-6</c:v>
                </c:pt>
                <c:pt idx="856">
                  <c:v>1.097194765778E-6</c:v>
                </c:pt>
                <c:pt idx="857">
                  <c:v>1.097194765778E-6</c:v>
                </c:pt>
                <c:pt idx="858">
                  <c:v>1.097194765778E-6</c:v>
                </c:pt>
                <c:pt idx="859">
                  <c:v>1.097194765778E-6</c:v>
                </c:pt>
                <c:pt idx="860">
                  <c:v>1.097194765778E-6</c:v>
                </c:pt>
                <c:pt idx="861">
                  <c:v>1.097194765778E-6</c:v>
                </c:pt>
                <c:pt idx="862">
                  <c:v>1.097194765778E-6</c:v>
                </c:pt>
                <c:pt idx="863">
                  <c:v>1.097194765778E-6</c:v>
                </c:pt>
                <c:pt idx="864">
                  <c:v>1.097194765778E-6</c:v>
                </c:pt>
                <c:pt idx="865">
                  <c:v>1.097194765778E-6</c:v>
                </c:pt>
                <c:pt idx="866">
                  <c:v>1.097194765778E-6</c:v>
                </c:pt>
                <c:pt idx="867">
                  <c:v>1.097194765778E-6</c:v>
                </c:pt>
                <c:pt idx="868">
                  <c:v>1.097194765778E-6</c:v>
                </c:pt>
                <c:pt idx="869">
                  <c:v>1.097194765778E-6</c:v>
                </c:pt>
                <c:pt idx="870">
                  <c:v>1.097194765778E-6</c:v>
                </c:pt>
                <c:pt idx="871">
                  <c:v>1.097194765778E-6</c:v>
                </c:pt>
                <c:pt idx="872">
                  <c:v>1.097194765778E-6</c:v>
                </c:pt>
                <c:pt idx="873">
                  <c:v>1.097194765778E-6</c:v>
                </c:pt>
                <c:pt idx="874">
                  <c:v>1.097194765778E-6</c:v>
                </c:pt>
                <c:pt idx="875">
                  <c:v>1.097194765778E-6</c:v>
                </c:pt>
                <c:pt idx="876">
                  <c:v>1.097194765778E-6</c:v>
                </c:pt>
                <c:pt idx="877">
                  <c:v>1.097194765778E-6</c:v>
                </c:pt>
                <c:pt idx="878">
                  <c:v>1.097194765778E-6</c:v>
                </c:pt>
                <c:pt idx="879">
                  <c:v>1.097194765778E-6</c:v>
                </c:pt>
                <c:pt idx="880">
                  <c:v>1.097194765778E-6</c:v>
                </c:pt>
                <c:pt idx="881">
                  <c:v>1.097194765778E-6</c:v>
                </c:pt>
                <c:pt idx="882">
                  <c:v>1.097194765778E-6</c:v>
                </c:pt>
                <c:pt idx="883">
                  <c:v>1.097194765778E-6</c:v>
                </c:pt>
                <c:pt idx="884">
                  <c:v>1.097194765778E-6</c:v>
                </c:pt>
                <c:pt idx="885">
                  <c:v>1.097194765778E-6</c:v>
                </c:pt>
                <c:pt idx="886">
                  <c:v>1.097194765778E-6</c:v>
                </c:pt>
                <c:pt idx="887">
                  <c:v>1.097194765778E-6</c:v>
                </c:pt>
                <c:pt idx="888">
                  <c:v>1.097194765778E-6</c:v>
                </c:pt>
                <c:pt idx="889">
                  <c:v>1.097194765778E-6</c:v>
                </c:pt>
                <c:pt idx="890">
                  <c:v>1.097194765778E-6</c:v>
                </c:pt>
                <c:pt idx="891">
                  <c:v>1.097194765778E-6</c:v>
                </c:pt>
                <c:pt idx="892">
                  <c:v>1.097194765778E-6</c:v>
                </c:pt>
                <c:pt idx="893">
                  <c:v>1.097194765778E-6</c:v>
                </c:pt>
                <c:pt idx="894">
                  <c:v>1.097194765778E-6</c:v>
                </c:pt>
                <c:pt idx="895">
                  <c:v>1.097194765778E-6</c:v>
                </c:pt>
                <c:pt idx="896">
                  <c:v>1.097194765778E-6</c:v>
                </c:pt>
                <c:pt idx="897">
                  <c:v>1.097194765778E-6</c:v>
                </c:pt>
                <c:pt idx="898">
                  <c:v>1.097194765778E-6</c:v>
                </c:pt>
                <c:pt idx="899">
                  <c:v>1.097194765778E-6</c:v>
                </c:pt>
                <c:pt idx="900">
                  <c:v>1.097194765778E-6</c:v>
                </c:pt>
                <c:pt idx="901">
                  <c:v>1.097194765778E-6</c:v>
                </c:pt>
                <c:pt idx="902">
                  <c:v>1.097194765778E-6</c:v>
                </c:pt>
                <c:pt idx="903">
                  <c:v>1.097194765778E-6</c:v>
                </c:pt>
                <c:pt idx="904">
                  <c:v>1.097194765778E-6</c:v>
                </c:pt>
                <c:pt idx="905">
                  <c:v>1.097194765778E-6</c:v>
                </c:pt>
                <c:pt idx="906">
                  <c:v>1.097194765778E-6</c:v>
                </c:pt>
                <c:pt idx="907">
                  <c:v>1.097194765778E-6</c:v>
                </c:pt>
                <c:pt idx="908">
                  <c:v>1.097194765778E-6</c:v>
                </c:pt>
                <c:pt idx="909">
                  <c:v>1.097194765778E-6</c:v>
                </c:pt>
                <c:pt idx="910">
                  <c:v>1.097194765778E-6</c:v>
                </c:pt>
                <c:pt idx="911">
                  <c:v>1.097194765778E-6</c:v>
                </c:pt>
                <c:pt idx="912">
                  <c:v>1.097194765778E-6</c:v>
                </c:pt>
                <c:pt idx="913">
                  <c:v>1.097194765778E-6</c:v>
                </c:pt>
                <c:pt idx="914">
                  <c:v>1.097194765778E-6</c:v>
                </c:pt>
                <c:pt idx="915">
                  <c:v>1.097194765778E-6</c:v>
                </c:pt>
                <c:pt idx="916">
                  <c:v>1.097194765778E-6</c:v>
                </c:pt>
                <c:pt idx="917">
                  <c:v>1.097194765778E-6</c:v>
                </c:pt>
                <c:pt idx="918">
                  <c:v>1.097194765778E-6</c:v>
                </c:pt>
                <c:pt idx="919">
                  <c:v>1.097194765778E-6</c:v>
                </c:pt>
                <c:pt idx="920">
                  <c:v>1.097194765778E-6</c:v>
                </c:pt>
                <c:pt idx="921">
                  <c:v>1.097194765778E-6</c:v>
                </c:pt>
                <c:pt idx="922">
                  <c:v>1.097194765778E-6</c:v>
                </c:pt>
                <c:pt idx="923">
                  <c:v>1.097194765778E-6</c:v>
                </c:pt>
                <c:pt idx="924">
                  <c:v>1.097194765778E-6</c:v>
                </c:pt>
                <c:pt idx="925">
                  <c:v>1.097194765778E-6</c:v>
                </c:pt>
                <c:pt idx="926">
                  <c:v>1.097194765778E-6</c:v>
                </c:pt>
                <c:pt idx="927">
                  <c:v>1.097194765778E-6</c:v>
                </c:pt>
                <c:pt idx="928">
                  <c:v>1.097194765778E-6</c:v>
                </c:pt>
                <c:pt idx="929">
                  <c:v>1.097194765778E-6</c:v>
                </c:pt>
                <c:pt idx="930">
                  <c:v>1.097194765778E-6</c:v>
                </c:pt>
                <c:pt idx="931">
                  <c:v>1.097194765778E-6</c:v>
                </c:pt>
                <c:pt idx="932">
                  <c:v>1.097194765778E-6</c:v>
                </c:pt>
                <c:pt idx="933">
                  <c:v>1.097194765778E-6</c:v>
                </c:pt>
                <c:pt idx="934">
                  <c:v>1.097194765778E-6</c:v>
                </c:pt>
                <c:pt idx="935">
                  <c:v>1.097194765778E-6</c:v>
                </c:pt>
                <c:pt idx="936">
                  <c:v>1.097194765778E-6</c:v>
                </c:pt>
                <c:pt idx="937">
                  <c:v>1.097194765778E-6</c:v>
                </c:pt>
                <c:pt idx="938">
                  <c:v>1.097194765778E-6</c:v>
                </c:pt>
                <c:pt idx="939">
                  <c:v>1.097194765778E-6</c:v>
                </c:pt>
                <c:pt idx="940">
                  <c:v>1.097194765778E-6</c:v>
                </c:pt>
                <c:pt idx="941">
                  <c:v>1.097194765778E-6</c:v>
                </c:pt>
                <c:pt idx="942">
                  <c:v>1.097194765778E-6</c:v>
                </c:pt>
                <c:pt idx="943">
                  <c:v>1.097194765778E-6</c:v>
                </c:pt>
                <c:pt idx="944">
                  <c:v>1.097194765778E-6</c:v>
                </c:pt>
                <c:pt idx="945">
                  <c:v>1.097194765778E-6</c:v>
                </c:pt>
                <c:pt idx="946">
                  <c:v>1.097194765778E-6</c:v>
                </c:pt>
                <c:pt idx="947">
                  <c:v>1.097194765778E-6</c:v>
                </c:pt>
                <c:pt idx="948">
                  <c:v>1.097194765778E-6</c:v>
                </c:pt>
                <c:pt idx="949">
                  <c:v>1.097194765778E-6</c:v>
                </c:pt>
                <c:pt idx="950">
                  <c:v>1.097194765778E-6</c:v>
                </c:pt>
                <c:pt idx="951">
                  <c:v>1.097194765778E-6</c:v>
                </c:pt>
                <c:pt idx="952">
                  <c:v>1.097194765778E-6</c:v>
                </c:pt>
                <c:pt idx="953">
                  <c:v>1.097194765778E-6</c:v>
                </c:pt>
                <c:pt idx="954">
                  <c:v>1.097194765778E-6</c:v>
                </c:pt>
                <c:pt idx="955">
                  <c:v>1.097194765778E-6</c:v>
                </c:pt>
                <c:pt idx="956">
                  <c:v>1.097194765778E-6</c:v>
                </c:pt>
                <c:pt idx="957">
                  <c:v>1.097194765778E-6</c:v>
                </c:pt>
                <c:pt idx="958">
                  <c:v>1.097194765778E-6</c:v>
                </c:pt>
                <c:pt idx="959">
                  <c:v>1.097194765778E-6</c:v>
                </c:pt>
                <c:pt idx="960">
                  <c:v>1.097194765778E-6</c:v>
                </c:pt>
                <c:pt idx="961">
                  <c:v>1.097194765778E-6</c:v>
                </c:pt>
                <c:pt idx="962">
                  <c:v>1.097194765778E-6</c:v>
                </c:pt>
                <c:pt idx="963">
                  <c:v>1.097194765778E-6</c:v>
                </c:pt>
                <c:pt idx="964">
                  <c:v>1.097194765778E-6</c:v>
                </c:pt>
                <c:pt idx="965">
                  <c:v>1.097194765778E-6</c:v>
                </c:pt>
                <c:pt idx="966">
                  <c:v>1.097194765778E-6</c:v>
                </c:pt>
                <c:pt idx="967">
                  <c:v>1.097194765778E-6</c:v>
                </c:pt>
                <c:pt idx="968">
                  <c:v>1.097194765778E-6</c:v>
                </c:pt>
                <c:pt idx="969">
                  <c:v>1.097194765778E-6</c:v>
                </c:pt>
                <c:pt idx="970">
                  <c:v>1.097194765778E-6</c:v>
                </c:pt>
                <c:pt idx="971">
                  <c:v>1.097194765778E-6</c:v>
                </c:pt>
                <c:pt idx="972">
                  <c:v>1.097194765778E-6</c:v>
                </c:pt>
                <c:pt idx="973">
                  <c:v>1.097194765778E-6</c:v>
                </c:pt>
                <c:pt idx="974">
                  <c:v>1.097194765778E-6</c:v>
                </c:pt>
                <c:pt idx="975">
                  <c:v>1.097194765778E-6</c:v>
                </c:pt>
                <c:pt idx="976">
                  <c:v>1.097194765778E-6</c:v>
                </c:pt>
                <c:pt idx="977">
                  <c:v>1.097194765778E-6</c:v>
                </c:pt>
                <c:pt idx="978">
                  <c:v>1.097194765778E-6</c:v>
                </c:pt>
                <c:pt idx="979">
                  <c:v>1.097194765778E-6</c:v>
                </c:pt>
                <c:pt idx="980">
                  <c:v>1.097194765778E-6</c:v>
                </c:pt>
                <c:pt idx="981">
                  <c:v>1.097194765778E-6</c:v>
                </c:pt>
                <c:pt idx="982">
                  <c:v>1.097194765778E-6</c:v>
                </c:pt>
                <c:pt idx="983">
                  <c:v>1.097194765778E-6</c:v>
                </c:pt>
                <c:pt idx="984">
                  <c:v>1.097194765778E-6</c:v>
                </c:pt>
                <c:pt idx="985">
                  <c:v>1.097194765778E-6</c:v>
                </c:pt>
                <c:pt idx="986">
                  <c:v>1.097194765778E-6</c:v>
                </c:pt>
                <c:pt idx="987">
                  <c:v>1.097194765778E-6</c:v>
                </c:pt>
                <c:pt idx="988">
                  <c:v>1.097194765778E-6</c:v>
                </c:pt>
                <c:pt idx="989">
                  <c:v>1.097194765778E-6</c:v>
                </c:pt>
                <c:pt idx="990">
                  <c:v>1.097194765778E-6</c:v>
                </c:pt>
                <c:pt idx="991">
                  <c:v>1.097194765778E-6</c:v>
                </c:pt>
                <c:pt idx="992">
                  <c:v>1.097194765778E-6</c:v>
                </c:pt>
                <c:pt idx="993">
                  <c:v>1.097194765778E-6</c:v>
                </c:pt>
                <c:pt idx="994">
                  <c:v>1.097194765778E-6</c:v>
                </c:pt>
                <c:pt idx="995">
                  <c:v>1.097194765778E-6</c:v>
                </c:pt>
                <c:pt idx="996">
                  <c:v>1.097194765778E-6</c:v>
                </c:pt>
                <c:pt idx="997">
                  <c:v>1.097194765778E-6</c:v>
                </c:pt>
                <c:pt idx="998">
                  <c:v>1.097194765778E-6</c:v>
                </c:pt>
                <c:pt idx="999">
                  <c:v>1.097194765778E-6</c:v>
                </c:pt>
                <c:pt idx="1000">
                  <c:v>1.097194765778E-6</c:v>
                </c:pt>
                <c:pt idx="1001">
                  <c:v>1.097194765778E-6</c:v>
                </c:pt>
                <c:pt idx="1002">
                  <c:v>1.097194765778E-6</c:v>
                </c:pt>
                <c:pt idx="1003">
                  <c:v>1.097194765778E-6</c:v>
                </c:pt>
                <c:pt idx="1004">
                  <c:v>1.097194765778E-6</c:v>
                </c:pt>
                <c:pt idx="1005">
                  <c:v>1.097194765778E-6</c:v>
                </c:pt>
                <c:pt idx="1006">
                  <c:v>1.0972214187170001E-6</c:v>
                </c:pt>
                <c:pt idx="1007">
                  <c:v>1.0972080922470001E-6</c:v>
                </c:pt>
                <c:pt idx="1008">
                  <c:v>1.0972080922470001E-6</c:v>
                </c:pt>
                <c:pt idx="1009">
                  <c:v>1.0972080922470001E-6</c:v>
                </c:pt>
                <c:pt idx="1010">
                  <c:v>1.0972080922470001E-6</c:v>
                </c:pt>
                <c:pt idx="1011">
                  <c:v>1.0972080922470001E-6</c:v>
                </c:pt>
                <c:pt idx="1012">
                  <c:v>1.0972080922470001E-6</c:v>
                </c:pt>
                <c:pt idx="1013">
                  <c:v>1.0972080922470001E-6</c:v>
                </c:pt>
                <c:pt idx="1014">
                  <c:v>1.0972080922470001E-6</c:v>
                </c:pt>
                <c:pt idx="1015">
                  <c:v>1.0972080922470001E-6</c:v>
                </c:pt>
                <c:pt idx="1016">
                  <c:v>1.0972080922470001E-6</c:v>
                </c:pt>
                <c:pt idx="1017">
                  <c:v>1.0972080922470001E-6</c:v>
                </c:pt>
                <c:pt idx="1018">
                  <c:v>1.0972080922470001E-6</c:v>
                </c:pt>
                <c:pt idx="1019">
                  <c:v>1.0972080922470001E-6</c:v>
                </c:pt>
                <c:pt idx="1020">
                  <c:v>1.0972080922470001E-6</c:v>
                </c:pt>
                <c:pt idx="1021">
                  <c:v>1.0972080922470001E-6</c:v>
                </c:pt>
                <c:pt idx="1022">
                  <c:v>1.0972080922470001E-6</c:v>
                </c:pt>
                <c:pt idx="1023">
                  <c:v>1.0972080922470001E-6</c:v>
                </c:pt>
                <c:pt idx="1024">
                  <c:v>1.0972080922470001E-6</c:v>
                </c:pt>
                <c:pt idx="1025">
                  <c:v>1.0972080922470001E-6</c:v>
                </c:pt>
                <c:pt idx="1026">
                  <c:v>1.0972080922470001E-6</c:v>
                </c:pt>
                <c:pt idx="1027">
                  <c:v>1.0972080922470001E-6</c:v>
                </c:pt>
                <c:pt idx="1028">
                  <c:v>1.0972080922470001E-6</c:v>
                </c:pt>
                <c:pt idx="1029">
                  <c:v>1.0972080922470001E-6</c:v>
                </c:pt>
                <c:pt idx="1030">
                  <c:v>1.0972080922470001E-6</c:v>
                </c:pt>
                <c:pt idx="1031">
                  <c:v>1.0972080922470001E-6</c:v>
                </c:pt>
                <c:pt idx="1032">
                  <c:v>1.0972080922470001E-6</c:v>
                </c:pt>
                <c:pt idx="1033">
                  <c:v>1.0972080922470001E-6</c:v>
                </c:pt>
                <c:pt idx="1034">
                  <c:v>1.0972080922470001E-6</c:v>
                </c:pt>
                <c:pt idx="1035">
                  <c:v>1.0972080922470001E-6</c:v>
                </c:pt>
                <c:pt idx="1036">
                  <c:v>1.0972080922470001E-6</c:v>
                </c:pt>
                <c:pt idx="1037">
                  <c:v>1.0972080922470001E-6</c:v>
                </c:pt>
                <c:pt idx="1038">
                  <c:v>1.0972080922470001E-6</c:v>
                </c:pt>
                <c:pt idx="1039">
                  <c:v>1.0972080922470001E-6</c:v>
                </c:pt>
                <c:pt idx="1040">
                  <c:v>1.0972080922470001E-6</c:v>
                </c:pt>
                <c:pt idx="1041">
                  <c:v>1.0972080922470001E-6</c:v>
                </c:pt>
                <c:pt idx="1042">
                  <c:v>1.0972080922470001E-6</c:v>
                </c:pt>
                <c:pt idx="1043">
                  <c:v>1.0972080922470001E-6</c:v>
                </c:pt>
                <c:pt idx="1044">
                  <c:v>1.0972080922470001E-6</c:v>
                </c:pt>
                <c:pt idx="1045">
                  <c:v>1.0972080922470001E-6</c:v>
                </c:pt>
                <c:pt idx="1046">
                  <c:v>1.0972080922470001E-6</c:v>
                </c:pt>
                <c:pt idx="1047">
                  <c:v>1.0972080922470001E-6</c:v>
                </c:pt>
                <c:pt idx="1048">
                  <c:v>1.0972080922470001E-6</c:v>
                </c:pt>
                <c:pt idx="1049">
                  <c:v>1.0972080922470001E-6</c:v>
                </c:pt>
                <c:pt idx="1050">
                  <c:v>1.0972080922470001E-6</c:v>
                </c:pt>
                <c:pt idx="1051">
                  <c:v>1.0972080922470001E-6</c:v>
                </c:pt>
                <c:pt idx="1052">
                  <c:v>1.0972080922470001E-6</c:v>
                </c:pt>
                <c:pt idx="1053">
                  <c:v>1.0972080922470001E-6</c:v>
                </c:pt>
                <c:pt idx="1054">
                  <c:v>1.0972080922470001E-6</c:v>
                </c:pt>
                <c:pt idx="1055">
                  <c:v>1.0972080922470001E-6</c:v>
                </c:pt>
                <c:pt idx="1056">
                  <c:v>1.0972080922470001E-6</c:v>
                </c:pt>
                <c:pt idx="1057">
                  <c:v>1.0972080922470001E-6</c:v>
                </c:pt>
                <c:pt idx="1058">
                  <c:v>1.0972080922470001E-6</c:v>
                </c:pt>
                <c:pt idx="1059">
                  <c:v>1.0972080922470001E-6</c:v>
                </c:pt>
                <c:pt idx="1060">
                  <c:v>1.0972080922470001E-6</c:v>
                </c:pt>
                <c:pt idx="1061">
                  <c:v>1.0972080922470001E-6</c:v>
                </c:pt>
                <c:pt idx="1062">
                  <c:v>1.0972080922470001E-6</c:v>
                </c:pt>
                <c:pt idx="1063">
                  <c:v>1.0972080922470001E-6</c:v>
                </c:pt>
                <c:pt idx="1064">
                  <c:v>1.0972080922470001E-6</c:v>
                </c:pt>
                <c:pt idx="1065">
                  <c:v>1.0972080922470001E-6</c:v>
                </c:pt>
                <c:pt idx="1066">
                  <c:v>1.0972080922470001E-6</c:v>
                </c:pt>
                <c:pt idx="1067">
                  <c:v>1.0972080922470001E-6</c:v>
                </c:pt>
                <c:pt idx="1068">
                  <c:v>1.0972080922470001E-6</c:v>
                </c:pt>
                <c:pt idx="1069">
                  <c:v>1.0972080922470001E-6</c:v>
                </c:pt>
                <c:pt idx="1070">
                  <c:v>1.0972080922470001E-6</c:v>
                </c:pt>
                <c:pt idx="1071">
                  <c:v>1.0972080922470001E-6</c:v>
                </c:pt>
                <c:pt idx="1072">
                  <c:v>1.0972080922470001E-6</c:v>
                </c:pt>
                <c:pt idx="1073">
                  <c:v>1.0972080922470001E-6</c:v>
                </c:pt>
                <c:pt idx="1074">
                  <c:v>1.0972080922470001E-6</c:v>
                </c:pt>
                <c:pt idx="1075">
                  <c:v>1.0972080922470001E-6</c:v>
                </c:pt>
                <c:pt idx="1076">
                  <c:v>1.0972080922470001E-6</c:v>
                </c:pt>
                <c:pt idx="1077">
                  <c:v>1.0972080922470001E-6</c:v>
                </c:pt>
                <c:pt idx="1078">
                  <c:v>1.0972080922470001E-6</c:v>
                </c:pt>
                <c:pt idx="1079">
                  <c:v>1.0972080922470001E-6</c:v>
                </c:pt>
                <c:pt idx="1080">
                  <c:v>1.0972080922470001E-6</c:v>
                </c:pt>
                <c:pt idx="1081">
                  <c:v>1.0972080922470001E-6</c:v>
                </c:pt>
                <c:pt idx="1082">
                  <c:v>1.0972080922470001E-6</c:v>
                </c:pt>
                <c:pt idx="1083">
                  <c:v>1.0972080922470001E-6</c:v>
                </c:pt>
                <c:pt idx="1084">
                  <c:v>1.0972080922470001E-6</c:v>
                </c:pt>
                <c:pt idx="1085">
                  <c:v>1.0972080922470001E-6</c:v>
                </c:pt>
                <c:pt idx="1086">
                  <c:v>1.0972080922470001E-6</c:v>
                </c:pt>
                <c:pt idx="1087">
                  <c:v>1.0972080922470001E-6</c:v>
                </c:pt>
                <c:pt idx="1088">
                  <c:v>1.0972080922470001E-6</c:v>
                </c:pt>
                <c:pt idx="1089">
                  <c:v>1.0972080922470001E-6</c:v>
                </c:pt>
                <c:pt idx="1090">
                  <c:v>1.0972080922470001E-6</c:v>
                </c:pt>
                <c:pt idx="1091">
                  <c:v>1.0972080922470001E-6</c:v>
                </c:pt>
                <c:pt idx="1092">
                  <c:v>1.0972080922470001E-6</c:v>
                </c:pt>
                <c:pt idx="1093">
                  <c:v>1.0972080922470001E-6</c:v>
                </c:pt>
                <c:pt idx="1094">
                  <c:v>1.0972080922470001E-6</c:v>
                </c:pt>
                <c:pt idx="1095">
                  <c:v>1.0972080922470001E-6</c:v>
                </c:pt>
                <c:pt idx="1096">
                  <c:v>1.0972080922470001E-6</c:v>
                </c:pt>
                <c:pt idx="1097">
                  <c:v>1.0972080922470001E-6</c:v>
                </c:pt>
                <c:pt idx="1098">
                  <c:v>1.0972080922470001E-6</c:v>
                </c:pt>
                <c:pt idx="1099">
                  <c:v>1.0972080922470001E-6</c:v>
                </c:pt>
                <c:pt idx="1100">
                  <c:v>1.0972080922470001E-6</c:v>
                </c:pt>
                <c:pt idx="1101">
                  <c:v>1.0972080922470001E-6</c:v>
                </c:pt>
                <c:pt idx="1102">
                  <c:v>1.0972080922470001E-6</c:v>
                </c:pt>
                <c:pt idx="1103">
                  <c:v>1.0972080922470001E-6</c:v>
                </c:pt>
                <c:pt idx="1104">
                  <c:v>1.0972080922470001E-6</c:v>
                </c:pt>
                <c:pt idx="1105">
                  <c:v>1.0972080922470001E-6</c:v>
                </c:pt>
                <c:pt idx="1106">
                  <c:v>1.0972080922470001E-6</c:v>
                </c:pt>
                <c:pt idx="1107">
                  <c:v>1.0972080922470001E-6</c:v>
                </c:pt>
                <c:pt idx="1108">
                  <c:v>1.0972080922470001E-6</c:v>
                </c:pt>
                <c:pt idx="1109">
                  <c:v>1.0972080922470001E-6</c:v>
                </c:pt>
                <c:pt idx="1110">
                  <c:v>1.0972080922470001E-6</c:v>
                </c:pt>
                <c:pt idx="1111">
                  <c:v>1.0972080922470001E-6</c:v>
                </c:pt>
                <c:pt idx="1112">
                  <c:v>1.0972080922470001E-6</c:v>
                </c:pt>
                <c:pt idx="1113">
                  <c:v>1.0972080922470001E-6</c:v>
                </c:pt>
                <c:pt idx="1114">
                  <c:v>1.0972080922470001E-6</c:v>
                </c:pt>
                <c:pt idx="1115">
                  <c:v>1.0972080922470001E-6</c:v>
                </c:pt>
                <c:pt idx="1116">
                  <c:v>1.0972080922470001E-6</c:v>
                </c:pt>
                <c:pt idx="1117">
                  <c:v>1.0972080922470001E-6</c:v>
                </c:pt>
                <c:pt idx="1118">
                  <c:v>1.0972080922470001E-6</c:v>
                </c:pt>
                <c:pt idx="1119">
                  <c:v>1.0972080922470001E-6</c:v>
                </c:pt>
                <c:pt idx="1120">
                  <c:v>1.0972080922470001E-6</c:v>
                </c:pt>
                <c:pt idx="1121">
                  <c:v>1.0972080922470001E-6</c:v>
                </c:pt>
                <c:pt idx="1122">
                  <c:v>1.0972080922470001E-6</c:v>
                </c:pt>
                <c:pt idx="1123">
                  <c:v>1.0972080922470001E-6</c:v>
                </c:pt>
                <c:pt idx="1124">
                  <c:v>1.0972080922470001E-6</c:v>
                </c:pt>
                <c:pt idx="1125">
                  <c:v>1.0972080922470001E-6</c:v>
                </c:pt>
                <c:pt idx="1126">
                  <c:v>1.0972080922470001E-6</c:v>
                </c:pt>
                <c:pt idx="1127">
                  <c:v>1.0972080922470001E-6</c:v>
                </c:pt>
                <c:pt idx="1128">
                  <c:v>1.0972080922470001E-6</c:v>
                </c:pt>
                <c:pt idx="1129">
                  <c:v>1.0972080922470001E-6</c:v>
                </c:pt>
                <c:pt idx="1130">
                  <c:v>1.0972080922470001E-6</c:v>
                </c:pt>
                <c:pt idx="1131">
                  <c:v>1.0972080922470001E-6</c:v>
                </c:pt>
                <c:pt idx="1132">
                  <c:v>1.0972080922470001E-6</c:v>
                </c:pt>
                <c:pt idx="1133">
                  <c:v>1.0972080922470001E-6</c:v>
                </c:pt>
                <c:pt idx="1134">
                  <c:v>1.0972080922470001E-6</c:v>
                </c:pt>
                <c:pt idx="1135">
                  <c:v>1.0972080922470001E-6</c:v>
                </c:pt>
                <c:pt idx="1136">
                  <c:v>1.0972080922470001E-6</c:v>
                </c:pt>
                <c:pt idx="1137">
                  <c:v>1.0972080922470001E-6</c:v>
                </c:pt>
                <c:pt idx="1138">
                  <c:v>1.0972080922470001E-6</c:v>
                </c:pt>
                <c:pt idx="1139">
                  <c:v>1.0972080922470001E-6</c:v>
                </c:pt>
                <c:pt idx="1140">
                  <c:v>1.0972080922470001E-6</c:v>
                </c:pt>
                <c:pt idx="1141">
                  <c:v>1.0972080922470001E-6</c:v>
                </c:pt>
                <c:pt idx="1142">
                  <c:v>1.0972080922470001E-6</c:v>
                </c:pt>
                <c:pt idx="1143">
                  <c:v>1.0972080922470001E-6</c:v>
                </c:pt>
                <c:pt idx="1144">
                  <c:v>1.0972080922470001E-6</c:v>
                </c:pt>
                <c:pt idx="1145">
                  <c:v>1.0972080922470001E-6</c:v>
                </c:pt>
                <c:pt idx="1146">
                  <c:v>1.0972080922470001E-6</c:v>
                </c:pt>
                <c:pt idx="1147">
                  <c:v>1.0972080922470001E-6</c:v>
                </c:pt>
                <c:pt idx="1148">
                  <c:v>1.0972080922470001E-6</c:v>
                </c:pt>
                <c:pt idx="1149">
                  <c:v>1.0972080922470001E-6</c:v>
                </c:pt>
                <c:pt idx="1150">
                  <c:v>1.0972080922470001E-6</c:v>
                </c:pt>
                <c:pt idx="1151">
                  <c:v>1.0972080922470001E-6</c:v>
                </c:pt>
                <c:pt idx="1152">
                  <c:v>1.0972080922470001E-6</c:v>
                </c:pt>
                <c:pt idx="1153">
                  <c:v>1.0972080922470001E-6</c:v>
                </c:pt>
                <c:pt idx="1154">
                  <c:v>1.0972080922470001E-6</c:v>
                </c:pt>
                <c:pt idx="1155">
                  <c:v>1.0972080922470001E-6</c:v>
                </c:pt>
                <c:pt idx="1156">
                  <c:v>1.0972080922470001E-6</c:v>
                </c:pt>
                <c:pt idx="1157">
                  <c:v>1.0972080922470001E-6</c:v>
                </c:pt>
                <c:pt idx="1158">
                  <c:v>1.0972080922470001E-6</c:v>
                </c:pt>
                <c:pt idx="1159">
                  <c:v>1.0972080922470001E-6</c:v>
                </c:pt>
                <c:pt idx="1160">
                  <c:v>1.0972080922470001E-6</c:v>
                </c:pt>
                <c:pt idx="1161">
                  <c:v>1.0972080922470001E-6</c:v>
                </c:pt>
                <c:pt idx="1162">
                  <c:v>1.0972080922470001E-6</c:v>
                </c:pt>
                <c:pt idx="1163">
                  <c:v>1.0972080922470001E-6</c:v>
                </c:pt>
                <c:pt idx="1164">
                  <c:v>1.0972080922470001E-6</c:v>
                </c:pt>
                <c:pt idx="1165">
                  <c:v>1.0972080922470001E-6</c:v>
                </c:pt>
                <c:pt idx="1166">
                  <c:v>1.0972080922470001E-6</c:v>
                </c:pt>
                <c:pt idx="1167">
                  <c:v>1.0972080922470001E-6</c:v>
                </c:pt>
                <c:pt idx="1168">
                  <c:v>1.0972080922470001E-6</c:v>
                </c:pt>
                <c:pt idx="1169">
                  <c:v>1.0972080922470001E-6</c:v>
                </c:pt>
                <c:pt idx="1170">
                  <c:v>1.0972080922470001E-6</c:v>
                </c:pt>
                <c:pt idx="1171">
                  <c:v>1.0972080922470001E-6</c:v>
                </c:pt>
                <c:pt idx="1172">
                  <c:v>1.0972080922470001E-6</c:v>
                </c:pt>
                <c:pt idx="1173">
                  <c:v>1.0972080922470001E-6</c:v>
                </c:pt>
                <c:pt idx="1174">
                  <c:v>1.0972080922470001E-6</c:v>
                </c:pt>
                <c:pt idx="1175">
                  <c:v>1.0972080922470001E-6</c:v>
                </c:pt>
                <c:pt idx="1176">
                  <c:v>1.0972080922470001E-6</c:v>
                </c:pt>
                <c:pt idx="1177">
                  <c:v>1.0972080922470001E-6</c:v>
                </c:pt>
                <c:pt idx="1178">
                  <c:v>1.0972080922470001E-6</c:v>
                </c:pt>
                <c:pt idx="1179">
                  <c:v>1.0972080922470001E-6</c:v>
                </c:pt>
                <c:pt idx="1180">
                  <c:v>1.0972080922470001E-6</c:v>
                </c:pt>
                <c:pt idx="1181">
                  <c:v>1.0972080922470001E-6</c:v>
                </c:pt>
                <c:pt idx="1182">
                  <c:v>1.0972080922470001E-6</c:v>
                </c:pt>
                <c:pt idx="1183">
                  <c:v>1.0972080922470001E-6</c:v>
                </c:pt>
                <c:pt idx="1184">
                  <c:v>1.0972080922470001E-6</c:v>
                </c:pt>
                <c:pt idx="1185">
                  <c:v>1.0972080922470001E-6</c:v>
                </c:pt>
                <c:pt idx="1186">
                  <c:v>1.0972080922470001E-6</c:v>
                </c:pt>
                <c:pt idx="1187">
                  <c:v>1.0972080922470001E-6</c:v>
                </c:pt>
                <c:pt idx="1188">
                  <c:v>1.0972080922470001E-6</c:v>
                </c:pt>
                <c:pt idx="1189">
                  <c:v>1.0972080922470001E-6</c:v>
                </c:pt>
                <c:pt idx="1190">
                  <c:v>1.0972080922470001E-6</c:v>
                </c:pt>
                <c:pt idx="1191">
                  <c:v>1.0972080922470001E-6</c:v>
                </c:pt>
                <c:pt idx="1192">
                  <c:v>1.0972080922470001E-6</c:v>
                </c:pt>
                <c:pt idx="1193">
                  <c:v>1.0972080922470001E-6</c:v>
                </c:pt>
                <c:pt idx="1194">
                  <c:v>1.0972080922470001E-6</c:v>
                </c:pt>
                <c:pt idx="1195">
                  <c:v>1.0972080922470001E-6</c:v>
                </c:pt>
                <c:pt idx="1196">
                  <c:v>1.0972080922470001E-6</c:v>
                </c:pt>
                <c:pt idx="1197">
                  <c:v>1.0972080922470001E-6</c:v>
                </c:pt>
                <c:pt idx="1198">
                  <c:v>1.0972080922470001E-6</c:v>
                </c:pt>
                <c:pt idx="1199">
                  <c:v>1.0972080922470001E-6</c:v>
                </c:pt>
                <c:pt idx="1200">
                  <c:v>1.0972080922470001E-6</c:v>
                </c:pt>
                <c:pt idx="1201">
                  <c:v>1.0972080922470001E-6</c:v>
                </c:pt>
                <c:pt idx="1202">
                  <c:v>1.0972080922470001E-6</c:v>
                </c:pt>
                <c:pt idx="1203">
                  <c:v>1.0972080922470001E-6</c:v>
                </c:pt>
                <c:pt idx="1204">
                  <c:v>1.0972080922470001E-6</c:v>
                </c:pt>
                <c:pt idx="1205">
                  <c:v>1.0972080922470001E-6</c:v>
                </c:pt>
                <c:pt idx="1206">
                  <c:v>1.0972080922470001E-6</c:v>
                </c:pt>
                <c:pt idx="1207">
                  <c:v>1.0972080922470001E-6</c:v>
                </c:pt>
                <c:pt idx="1208">
                  <c:v>1.0972080922470001E-6</c:v>
                </c:pt>
                <c:pt idx="1209">
                  <c:v>1.0972080922470001E-6</c:v>
                </c:pt>
                <c:pt idx="1210">
                  <c:v>1.0972080922470001E-6</c:v>
                </c:pt>
                <c:pt idx="1211">
                  <c:v>1.0972080922470001E-6</c:v>
                </c:pt>
                <c:pt idx="1212">
                  <c:v>1.0972080922470001E-6</c:v>
                </c:pt>
                <c:pt idx="1213">
                  <c:v>1.0972080922470001E-6</c:v>
                </c:pt>
                <c:pt idx="1214">
                  <c:v>1.0972080922470001E-6</c:v>
                </c:pt>
                <c:pt idx="1215">
                  <c:v>1.0972080922470001E-6</c:v>
                </c:pt>
                <c:pt idx="1216">
                  <c:v>1.0972080922470001E-6</c:v>
                </c:pt>
                <c:pt idx="1217">
                  <c:v>1.0972080922470001E-6</c:v>
                </c:pt>
                <c:pt idx="1218">
                  <c:v>1.0972080922470001E-6</c:v>
                </c:pt>
                <c:pt idx="1219">
                  <c:v>1.0972080922470001E-6</c:v>
                </c:pt>
                <c:pt idx="1220">
                  <c:v>1.0972080922470001E-6</c:v>
                </c:pt>
                <c:pt idx="1221">
                  <c:v>1.0972080922470001E-6</c:v>
                </c:pt>
                <c:pt idx="1222">
                  <c:v>1.0972080922470001E-6</c:v>
                </c:pt>
                <c:pt idx="1223">
                  <c:v>1.0972080922470001E-6</c:v>
                </c:pt>
                <c:pt idx="1224">
                  <c:v>1.0972080922470001E-6</c:v>
                </c:pt>
                <c:pt idx="1225">
                  <c:v>1.0972080922470001E-6</c:v>
                </c:pt>
                <c:pt idx="1226">
                  <c:v>1.0972080922470001E-6</c:v>
                </c:pt>
                <c:pt idx="1227">
                  <c:v>1.0972080922470001E-6</c:v>
                </c:pt>
                <c:pt idx="1228">
                  <c:v>1.0972080922470001E-6</c:v>
                </c:pt>
                <c:pt idx="1229">
                  <c:v>1.0972080922470001E-6</c:v>
                </c:pt>
                <c:pt idx="1230">
                  <c:v>1.0972080922470001E-6</c:v>
                </c:pt>
                <c:pt idx="1231">
                  <c:v>1.0972080922470001E-6</c:v>
                </c:pt>
                <c:pt idx="1232">
                  <c:v>1.0972080922470001E-6</c:v>
                </c:pt>
                <c:pt idx="1233">
                  <c:v>1.0972080922470001E-6</c:v>
                </c:pt>
                <c:pt idx="1234">
                  <c:v>1.0972080922470001E-6</c:v>
                </c:pt>
                <c:pt idx="1235">
                  <c:v>1.0972080922470001E-6</c:v>
                </c:pt>
                <c:pt idx="1236">
                  <c:v>1.0972080922470001E-6</c:v>
                </c:pt>
                <c:pt idx="1237">
                  <c:v>1.0972080922470001E-6</c:v>
                </c:pt>
                <c:pt idx="1238">
                  <c:v>1.0972080922470001E-6</c:v>
                </c:pt>
                <c:pt idx="1239">
                  <c:v>1.0972080922470001E-6</c:v>
                </c:pt>
                <c:pt idx="1240">
                  <c:v>1.0972080922470001E-6</c:v>
                </c:pt>
                <c:pt idx="1241">
                  <c:v>1.0972080922470001E-6</c:v>
                </c:pt>
                <c:pt idx="1242">
                  <c:v>1.0972080922470001E-6</c:v>
                </c:pt>
                <c:pt idx="1243">
                  <c:v>1.0972080922470001E-6</c:v>
                </c:pt>
                <c:pt idx="1244">
                  <c:v>1.0972080922470001E-6</c:v>
                </c:pt>
                <c:pt idx="1245">
                  <c:v>1.0972080922470001E-6</c:v>
                </c:pt>
                <c:pt idx="1246">
                  <c:v>1.0972080922470001E-6</c:v>
                </c:pt>
                <c:pt idx="1247">
                  <c:v>1.0972080922470001E-6</c:v>
                </c:pt>
                <c:pt idx="1248">
                  <c:v>1.0972080922470001E-6</c:v>
                </c:pt>
                <c:pt idx="1249">
                  <c:v>1.0972080922470001E-6</c:v>
                </c:pt>
                <c:pt idx="1250">
                  <c:v>1.129774453223E-6</c:v>
                </c:pt>
                <c:pt idx="1251">
                  <c:v>1.2229090565090001E-6</c:v>
                </c:pt>
                <c:pt idx="1252">
                  <c:v>1.452423000206E-6</c:v>
                </c:pt>
                <c:pt idx="1253">
                  <c:v>1.791193856885E-6</c:v>
                </c:pt>
                <c:pt idx="1254">
                  <c:v>1.922411536425E-6</c:v>
                </c:pt>
                <c:pt idx="1255">
                  <c:v>2.0696192225379999E-6</c:v>
                </c:pt>
                <c:pt idx="1256">
                  <c:v>2.469801781355E-6</c:v>
                </c:pt>
                <c:pt idx="1257">
                  <c:v>2.6470517123579999E-6</c:v>
                </c:pt>
                <c:pt idx="1258">
                  <c:v>2.4760401981250001E-6</c:v>
                </c:pt>
                <c:pt idx="1259">
                  <c:v>2.199579662243E-6</c:v>
                </c:pt>
                <c:pt idx="1260">
                  <c:v>1.961698141286E-6</c:v>
                </c:pt>
                <c:pt idx="1261">
                  <c:v>1.7545846940160001E-6</c:v>
                </c:pt>
                <c:pt idx="1262">
                  <c:v>1.6454928514209999E-6</c:v>
                </c:pt>
                <c:pt idx="1263">
                  <c:v>1.459312318201E-6</c:v>
                </c:pt>
                <c:pt idx="1264">
                  <c:v>1.172161286078E-6</c:v>
                </c:pt>
                <c:pt idx="1265">
                  <c:v>1.003415429823E-6</c:v>
                </c:pt>
                <c:pt idx="1266">
                  <c:v>8.1666581011850003E-7</c:v>
                </c:pt>
                <c:pt idx="1267">
                  <c:v>5.8666427940769998E-7</c:v>
                </c:pt>
                <c:pt idx="1268">
                  <c:v>2.7411798007469999E-7</c:v>
                </c:pt>
                <c:pt idx="1269">
                  <c:v>6.4510547043790001E-8</c:v>
                </c:pt>
                <c:pt idx="1270">
                  <c:v>5.9233838656940001E-8</c:v>
                </c:pt>
                <c:pt idx="1271">
                  <c:v>1.25788878707E-7</c:v>
                </c:pt>
                <c:pt idx="1272">
                  <c:v>1.886073827809E-7</c:v>
                </c:pt>
                <c:pt idx="1273">
                  <c:v>1.966014463715E-7</c:v>
                </c:pt>
                <c:pt idx="1274">
                  <c:v>2.092713247508E-7</c:v>
                </c:pt>
                <c:pt idx="1275">
                  <c:v>2.290303190149E-7</c:v>
                </c:pt>
                <c:pt idx="1276">
                  <c:v>2.6025109518370002E-7</c:v>
                </c:pt>
                <c:pt idx="1277">
                  <c:v>3.0134447867289998E-7</c:v>
                </c:pt>
                <c:pt idx="1278">
                  <c:v>3.3078052364670001E-7</c:v>
                </c:pt>
                <c:pt idx="1279">
                  <c:v>3.4065893978310001E-7</c:v>
                </c:pt>
                <c:pt idx="1280">
                  <c:v>3.4623841456959998E-7</c:v>
                </c:pt>
                <c:pt idx="1281">
                  <c:v>3.4721240626140002E-7</c:v>
                </c:pt>
                <c:pt idx="1282">
                  <c:v>3.4776324163849999E-7</c:v>
                </c:pt>
                <c:pt idx="1283">
                  <c:v>3.4751849430670001E-7</c:v>
                </c:pt>
                <c:pt idx="1284">
                  <c:v>3.4691986809320002E-7</c:v>
                </c:pt>
                <c:pt idx="1285">
                  <c:v>3.4615802025150001E-7</c:v>
                </c:pt>
                <c:pt idx="1286">
                  <c:v>3.4613159596810001E-7</c:v>
                </c:pt>
                <c:pt idx="1287">
                  <c:v>3.4607984445779998E-7</c:v>
                </c:pt>
                <c:pt idx="1288">
                  <c:v>3.4597488590749999E-7</c:v>
                </c:pt>
                <c:pt idx="1289">
                  <c:v>3.4589508072930001E-7</c:v>
                </c:pt>
                <c:pt idx="1290">
                  <c:v>3.4587358356349998E-7</c:v>
                </c:pt>
                <c:pt idx="1291">
                  <c:v>3.4550244212670002E-7</c:v>
                </c:pt>
                <c:pt idx="1292">
                  <c:v>3.4574410977000001E-7</c:v>
                </c:pt>
                <c:pt idx="1293">
                  <c:v>3.4556646935529998E-7</c:v>
                </c:pt>
                <c:pt idx="1294">
                  <c:v>3.4520039924510001E-7</c:v>
                </c:pt>
                <c:pt idx="1295">
                  <c:v>3.4442935806269999E-7</c:v>
                </c:pt>
                <c:pt idx="1296">
                  <c:v>3.4278242196460001E-7</c:v>
                </c:pt>
                <c:pt idx="1297">
                  <c:v>3.3933485101559999E-7</c:v>
                </c:pt>
                <c:pt idx="1298">
                  <c:v>3.3514836321919997E-7</c:v>
                </c:pt>
                <c:pt idx="1299">
                  <c:v>3.2952176913719997E-7</c:v>
                </c:pt>
                <c:pt idx="1300">
                  <c:v>3.2385317025580002E-7</c:v>
                </c:pt>
                <c:pt idx="1301">
                  <c:v>3.1603938355939999E-7</c:v>
                </c:pt>
                <c:pt idx="1302">
                  <c:v>3.1068467798969998E-7</c:v>
                </c:pt>
                <c:pt idx="1303">
                  <c:v>3.069651922871E-7</c:v>
                </c:pt>
                <c:pt idx="1304">
                  <c:v>3.0454273444789998E-7</c:v>
                </c:pt>
                <c:pt idx="1305">
                  <c:v>3.029152764184E-7</c:v>
                </c:pt>
                <c:pt idx="1306">
                  <c:v>3.017810985785E-7</c:v>
                </c:pt>
                <c:pt idx="1307">
                  <c:v>3.0102613853970002E-7</c:v>
                </c:pt>
                <c:pt idx="1308">
                  <c:v>3.0049908779300002E-7</c:v>
                </c:pt>
                <c:pt idx="1309">
                  <c:v>3.0012423469669997E-7</c:v>
                </c:pt>
                <c:pt idx="1310">
                  <c:v>2.9986909244179998E-7</c:v>
                </c:pt>
                <c:pt idx="1311">
                  <c:v>2.996858772537E-7</c:v>
                </c:pt>
                <c:pt idx="1312">
                  <c:v>2.995567769223E-7</c:v>
                </c:pt>
                <c:pt idx="1313">
                  <c:v>2.994695522251E-7</c:v>
                </c:pt>
                <c:pt idx="1314">
                  <c:v>2.9940795624360001E-7</c:v>
                </c:pt>
                <c:pt idx="1315">
                  <c:v>2.9936365291530001E-7</c:v>
                </c:pt>
                <c:pt idx="1316">
                  <c:v>2.9907118080339999E-7</c:v>
                </c:pt>
                <c:pt idx="1317">
                  <c:v>2.993412367446E-7</c:v>
                </c:pt>
                <c:pt idx="1318">
                  <c:v>2.990017731088E-7</c:v>
                </c:pt>
                <c:pt idx="1319">
                  <c:v>2.9902808156490001E-7</c:v>
                </c:pt>
                <c:pt idx="1320">
                  <c:v>2.9929982487219997E-7</c:v>
                </c:pt>
                <c:pt idx="1321">
                  <c:v>2.9929982487219997E-7</c:v>
                </c:pt>
                <c:pt idx="1322">
                  <c:v>2.9929982487219997E-7</c:v>
                </c:pt>
                <c:pt idx="1323">
                  <c:v>2.9929982487219997E-7</c:v>
                </c:pt>
                <c:pt idx="1324">
                  <c:v>2.9929982487219997E-7</c:v>
                </c:pt>
                <c:pt idx="1325">
                  <c:v>2.9929982487219997E-7</c:v>
                </c:pt>
                <c:pt idx="1326">
                  <c:v>2.9929982487219997E-7</c:v>
                </c:pt>
                <c:pt idx="1327">
                  <c:v>2.9929982487219997E-7</c:v>
                </c:pt>
                <c:pt idx="1328">
                  <c:v>2.9929982487219997E-7</c:v>
                </c:pt>
                <c:pt idx="1329">
                  <c:v>2.9929982487219997E-7</c:v>
                </c:pt>
                <c:pt idx="1330">
                  <c:v>2.9929982487219997E-7</c:v>
                </c:pt>
                <c:pt idx="1331">
                  <c:v>2.9929982487219997E-7</c:v>
                </c:pt>
                <c:pt idx="1332">
                  <c:v>2.9929982487219997E-7</c:v>
                </c:pt>
                <c:pt idx="1333">
                  <c:v>2.9929982487219997E-7</c:v>
                </c:pt>
                <c:pt idx="1334">
                  <c:v>2.9929982487219997E-7</c:v>
                </c:pt>
                <c:pt idx="1335">
                  <c:v>2.9929982487219997E-7</c:v>
                </c:pt>
                <c:pt idx="1336">
                  <c:v>2.9929982487219997E-7</c:v>
                </c:pt>
                <c:pt idx="1337">
                  <c:v>2.9929982487219997E-7</c:v>
                </c:pt>
                <c:pt idx="1338">
                  <c:v>2.9929982487219997E-7</c:v>
                </c:pt>
                <c:pt idx="1339">
                  <c:v>2.9929982487219997E-7</c:v>
                </c:pt>
                <c:pt idx="1340">
                  <c:v>2.9929982487219997E-7</c:v>
                </c:pt>
                <c:pt idx="1341">
                  <c:v>2.9929982487219997E-7</c:v>
                </c:pt>
                <c:pt idx="1342">
                  <c:v>2.9929982487219997E-7</c:v>
                </c:pt>
                <c:pt idx="1343">
                  <c:v>2.9929982487219997E-7</c:v>
                </c:pt>
                <c:pt idx="1344">
                  <c:v>2.9929982487219997E-7</c:v>
                </c:pt>
                <c:pt idx="1345">
                  <c:v>2.9929982487219997E-7</c:v>
                </c:pt>
                <c:pt idx="1346">
                  <c:v>2.9929982487219997E-7</c:v>
                </c:pt>
                <c:pt idx="1347">
                  <c:v>2.9929982487219997E-7</c:v>
                </c:pt>
                <c:pt idx="1348">
                  <c:v>2.9929982487219997E-7</c:v>
                </c:pt>
                <c:pt idx="1349">
                  <c:v>2.9929982487219997E-7</c:v>
                </c:pt>
                <c:pt idx="1350">
                  <c:v>2.9929982487219997E-7</c:v>
                </c:pt>
                <c:pt idx="1351">
                  <c:v>2.9929982487219997E-7</c:v>
                </c:pt>
                <c:pt idx="1352">
                  <c:v>2.9929982487219997E-7</c:v>
                </c:pt>
                <c:pt idx="1353">
                  <c:v>2.9929982487219997E-7</c:v>
                </c:pt>
                <c:pt idx="1354">
                  <c:v>2.9929982487219997E-7</c:v>
                </c:pt>
                <c:pt idx="1355">
                  <c:v>2.9929982487219997E-7</c:v>
                </c:pt>
                <c:pt idx="1356">
                  <c:v>2.9929982487219997E-7</c:v>
                </c:pt>
                <c:pt idx="1357">
                  <c:v>2.9929982487219997E-7</c:v>
                </c:pt>
                <c:pt idx="1358">
                  <c:v>2.9929982487219997E-7</c:v>
                </c:pt>
                <c:pt idx="1359">
                  <c:v>2.9929982487219997E-7</c:v>
                </c:pt>
                <c:pt idx="1360">
                  <c:v>2.9929982487219997E-7</c:v>
                </c:pt>
                <c:pt idx="1361">
                  <c:v>2.9929982487219997E-7</c:v>
                </c:pt>
                <c:pt idx="1362">
                  <c:v>2.9929982487219997E-7</c:v>
                </c:pt>
                <c:pt idx="1363">
                  <c:v>2.9929982487219997E-7</c:v>
                </c:pt>
                <c:pt idx="1364">
                  <c:v>2.9929982487219997E-7</c:v>
                </c:pt>
                <c:pt idx="1365">
                  <c:v>2.9929982487219997E-7</c:v>
                </c:pt>
                <c:pt idx="1366">
                  <c:v>2.9929982487219997E-7</c:v>
                </c:pt>
                <c:pt idx="1367">
                  <c:v>2.9929982487219997E-7</c:v>
                </c:pt>
                <c:pt idx="1368">
                  <c:v>2.9929982487219997E-7</c:v>
                </c:pt>
                <c:pt idx="1369">
                  <c:v>2.9929982487219997E-7</c:v>
                </c:pt>
                <c:pt idx="1370">
                  <c:v>2.9929982487219997E-7</c:v>
                </c:pt>
                <c:pt idx="1371">
                  <c:v>2.9929982487219997E-7</c:v>
                </c:pt>
                <c:pt idx="1372">
                  <c:v>2.9929982487219997E-7</c:v>
                </c:pt>
                <c:pt idx="1373">
                  <c:v>2.9929982487219997E-7</c:v>
                </c:pt>
                <c:pt idx="1374">
                  <c:v>2.9929982487219997E-7</c:v>
                </c:pt>
                <c:pt idx="1375">
                  <c:v>2.9929982487219997E-7</c:v>
                </c:pt>
                <c:pt idx="1376">
                  <c:v>2.9929982487219997E-7</c:v>
                </c:pt>
                <c:pt idx="1377">
                  <c:v>2.9916697911719998E-7</c:v>
                </c:pt>
                <c:pt idx="1378">
                  <c:v>2.9840607738139998E-7</c:v>
                </c:pt>
                <c:pt idx="1379">
                  <c:v>2.9795150387579998E-7</c:v>
                </c:pt>
                <c:pt idx="1380">
                  <c:v>2.9743270859170001E-7</c:v>
                </c:pt>
                <c:pt idx="1381">
                  <c:v>2.9283120396809998E-7</c:v>
                </c:pt>
                <c:pt idx="1382">
                  <c:v>2.883421419404E-7</c:v>
                </c:pt>
                <c:pt idx="1383">
                  <c:v>2.8364185996710001E-7</c:v>
                </c:pt>
                <c:pt idx="1384">
                  <c:v>2.7954869534719999E-7</c:v>
                </c:pt>
                <c:pt idx="1385">
                  <c:v>2.7766389765690001E-7</c:v>
                </c:pt>
                <c:pt idx="1386">
                  <c:v>2.7772720827900002E-7</c:v>
                </c:pt>
                <c:pt idx="1387">
                  <c:v>2.8116181588949998E-7</c:v>
                </c:pt>
                <c:pt idx="1388">
                  <c:v>2.9394026587349998E-7</c:v>
                </c:pt>
                <c:pt idx="1389">
                  <c:v>3.2471062893169998E-7</c:v>
                </c:pt>
                <c:pt idx="1390">
                  <c:v>3.4695675176090002E-7</c:v>
                </c:pt>
                <c:pt idx="1391">
                  <c:v>3.7293905066190002E-7</c:v>
                </c:pt>
                <c:pt idx="1392">
                  <c:v>3.8679207667719998E-7</c:v>
                </c:pt>
                <c:pt idx="1393">
                  <c:v>3.6407712692389999E-7</c:v>
                </c:pt>
                <c:pt idx="1394">
                  <c:v>3.245344635468E-7</c:v>
                </c:pt>
                <c:pt idx="1395">
                  <c:v>2.6012801465359999E-7</c:v>
                </c:pt>
                <c:pt idx="1396">
                  <c:v>1.8547272985979999E-7</c:v>
                </c:pt>
                <c:pt idx="1397">
                  <c:v>1.622456501091E-7</c:v>
                </c:pt>
                <c:pt idx="1398">
                  <c:v>2.123786181332E-7</c:v>
                </c:pt>
                <c:pt idx="1399">
                  <c:v>3.1977732693879998E-7</c:v>
                </c:pt>
                <c:pt idx="1400">
                  <c:v>4.6115295802929999E-7</c:v>
                </c:pt>
                <c:pt idx="1401">
                  <c:v>6.1138335308739998E-7</c:v>
                </c:pt>
                <c:pt idx="1402">
                  <c:v>6.1470630139650005E-7</c:v>
                </c:pt>
                <c:pt idx="1403">
                  <c:v>6.2129848473259995E-7</c:v>
                </c:pt>
                <c:pt idx="1404">
                  <c:v>6.3435896303840005E-7</c:v>
                </c:pt>
                <c:pt idx="1405">
                  <c:v>6.4402268486860001E-7</c:v>
                </c:pt>
                <c:pt idx="1406">
                  <c:v>6.465760755743E-7</c:v>
                </c:pt>
                <c:pt idx="1407">
                  <c:v>6.5166024744440001E-7</c:v>
                </c:pt>
                <c:pt idx="1408">
                  <c:v>6.6171960275000004E-7</c:v>
                </c:pt>
                <c:pt idx="1409">
                  <c:v>6.8137545938879995E-7</c:v>
                </c:pt>
                <c:pt idx="1410">
                  <c:v>7.1870698096110003E-7</c:v>
                </c:pt>
                <c:pt idx="1411">
                  <c:v>7.8535411029870004E-7</c:v>
                </c:pt>
                <c:pt idx="1412">
                  <c:v>8.8921232053629997E-7</c:v>
                </c:pt>
                <c:pt idx="1413">
                  <c:v>1.0127476535E-6</c:v>
                </c:pt>
                <c:pt idx="1414">
                  <c:v>1.097454048925E-6</c:v>
                </c:pt>
                <c:pt idx="1415">
                  <c:v>1.1145316312349999E-6</c:v>
                </c:pt>
                <c:pt idx="1416">
                  <c:v>1.117861273627E-6</c:v>
                </c:pt>
                <c:pt idx="1417">
                  <c:v>1.115864947859E-6</c:v>
                </c:pt>
                <c:pt idx="1418">
                  <c:v>1.1176290304179999E-6</c:v>
                </c:pt>
                <c:pt idx="1419">
                  <c:v>1.1217119025440001E-6</c:v>
                </c:pt>
                <c:pt idx="1420">
                  <c:v>1.125699253904E-6</c:v>
                </c:pt>
                <c:pt idx="1421">
                  <c:v>1.1275584961740001E-6</c:v>
                </c:pt>
                <c:pt idx="1422">
                  <c:v>1.129829965938E-6</c:v>
                </c:pt>
                <c:pt idx="1423">
                  <c:v>1.132469737253E-6</c:v>
                </c:pt>
                <c:pt idx="1424">
                  <c:v>1.1328092942929999E-6</c:v>
                </c:pt>
                <c:pt idx="1425">
                  <c:v>1.135095539701E-6</c:v>
                </c:pt>
                <c:pt idx="1426">
                  <c:v>1.1352206003549999E-6</c:v>
                </c:pt>
                <c:pt idx="1427">
                  <c:v>1.1371434058209999E-6</c:v>
                </c:pt>
                <c:pt idx="1428">
                  <c:v>1.1372703136949999E-6</c:v>
                </c:pt>
                <c:pt idx="1429">
                  <c:v>1.1387457626430001E-6</c:v>
                </c:pt>
                <c:pt idx="1430">
                  <c:v>1.1397729318799999E-6</c:v>
                </c:pt>
                <c:pt idx="1431">
                  <c:v>1.139525103046E-6</c:v>
                </c:pt>
                <c:pt idx="1432">
                  <c:v>1.139525103046E-6</c:v>
                </c:pt>
                <c:pt idx="1433">
                  <c:v>1.141010370976E-6</c:v>
                </c:pt>
                <c:pt idx="1434">
                  <c:v>1.140869813022E-6</c:v>
                </c:pt>
                <c:pt idx="1435">
                  <c:v>1.141949318188E-6</c:v>
                </c:pt>
                <c:pt idx="1436">
                  <c:v>1.1426226645539999E-6</c:v>
                </c:pt>
                <c:pt idx="1437">
                  <c:v>1.143296407891E-6</c:v>
                </c:pt>
                <c:pt idx="1438">
                  <c:v>1.1439705484340001E-6</c:v>
                </c:pt>
                <c:pt idx="1439">
                  <c:v>1.1446450864169999E-6</c:v>
                </c:pt>
                <c:pt idx="1440">
                  <c:v>1.145320022075E-6</c:v>
                </c:pt>
                <c:pt idx="1441">
                  <c:v>1.1459953556409999E-6</c:v>
                </c:pt>
                <c:pt idx="1442">
                  <c:v>1.1466710873510001E-6</c:v>
                </c:pt>
                <c:pt idx="1443">
                  <c:v>1.1473472174389999E-6</c:v>
                </c:pt>
                <c:pt idx="1444">
                  <c:v>1.1480237461410001E-6</c:v>
                </c:pt>
                <c:pt idx="1445">
                  <c:v>1.1487006736899999E-6</c:v>
                </c:pt>
                <c:pt idx="1446">
                  <c:v>1.1480475770629999E-6</c:v>
                </c:pt>
                <c:pt idx="1447">
                  <c:v>1.1480475770629999E-6</c:v>
                </c:pt>
                <c:pt idx="1448">
                  <c:v>1.1480475770629999E-6</c:v>
                </c:pt>
                <c:pt idx="1449">
                  <c:v>1.1480475770629999E-6</c:v>
                </c:pt>
                <c:pt idx="1450">
                  <c:v>1.1500728706809999E-6</c:v>
                </c:pt>
                <c:pt idx="1451">
                  <c:v>1.149374446535E-6</c:v>
                </c:pt>
                <c:pt idx="1452">
                  <c:v>1.1507194809620001E-6</c:v>
                </c:pt>
                <c:pt idx="1453">
                  <c:v>1.1500864705430001E-6</c:v>
                </c:pt>
                <c:pt idx="1454">
                  <c:v>1.1500864705430001E-6</c:v>
                </c:pt>
                <c:pt idx="1455">
                  <c:v>1.1500864705430001E-6</c:v>
                </c:pt>
                <c:pt idx="1456">
                  <c:v>1.1500864705430001E-6</c:v>
                </c:pt>
                <c:pt idx="1457">
                  <c:v>1.1500864705430001E-6</c:v>
                </c:pt>
                <c:pt idx="1458">
                  <c:v>1.15202772986E-6</c:v>
                </c:pt>
                <c:pt idx="1459">
                  <c:v>1.1513580589039999E-6</c:v>
                </c:pt>
                <c:pt idx="1460">
                  <c:v>1.15264720014E-6</c:v>
                </c:pt>
                <c:pt idx="1461">
                  <c:v>1.151969371575E-6</c:v>
                </c:pt>
                <c:pt idx="1462">
                  <c:v>1.151969371575E-6</c:v>
                </c:pt>
                <c:pt idx="1463">
                  <c:v>1.151969371575E-6</c:v>
                </c:pt>
                <c:pt idx="1464">
                  <c:v>1.151969371575E-6</c:v>
                </c:pt>
                <c:pt idx="1465">
                  <c:v>1.151969371575E-6</c:v>
                </c:pt>
                <c:pt idx="1466">
                  <c:v>1.151969371575E-6</c:v>
                </c:pt>
                <c:pt idx="1467">
                  <c:v>1.153466224676E-6</c:v>
                </c:pt>
                <c:pt idx="1468">
                  <c:v>1.1536387971720001E-6</c:v>
                </c:pt>
                <c:pt idx="1469">
                  <c:v>1.153515482623E-6</c:v>
                </c:pt>
                <c:pt idx="1470">
                  <c:v>1.153515482623E-6</c:v>
                </c:pt>
                <c:pt idx="1471">
                  <c:v>1.153515482623E-6</c:v>
                </c:pt>
                <c:pt idx="1472">
                  <c:v>1.153515482623E-6</c:v>
                </c:pt>
                <c:pt idx="1473">
                  <c:v>1.153515482623E-6</c:v>
                </c:pt>
                <c:pt idx="1474">
                  <c:v>1.153515482623E-6</c:v>
                </c:pt>
                <c:pt idx="1475">
                  <c:v>1.153515482623E-6</c:v>
                </c:pt>
                <c:pt idx="1476">
                  <c:v>1.154746057464E-6</c:v>
                </c:pt>
                <c:pt idx="1477">
                  <c:v>1.154471340861E-6</c:v>
                </c:pt>
                <c:pt idx="1478">
                  <c:v>1.1553259391100001E-6</c:v>
                </c:pt>
                <c:pt idx="1479">
                  <c:v>1.1553259391100001E-6</c:v>
                </c:pt>
                <c:pt idx="1480">
                  <c:v>1.1553259391100001E-6</c:v>
                </c:pt>
                <c:pt idx="1481">
                  <c:v>1.1553259391100001E-6</c:v>
                </c:pt>
                <c:pt idx="1482">
                  <c:v>1.1553259391100001E-6</c:v>
                </c:pt>
                <c:pt idx="1483">
                  <c:v>1.1553259391100001E-6</c:v>
                </c:pt>
                <c:pt idx="1484">
                  <c:v>1.1553259391100001E-6</c:v>
                </c:pt>
                <c:pt idx="1485">
                  <c:v>1.1553259391100001E-6</c:v>
                </c:pt>
                <c:pt idx="1486">
                  <c:v>1.1553259391100001E-6</c:v>
                </c:pt>
                <c:pt idx="1487">
                  <c:v>1.1553259391100001E-6</c:v>
                </c:pt>
                <c:pt idx="1488">
                  <c:v>1.1553259391100001E-6</c:v>
                </c:pt>
                <c:pt idx="1489">
                  <c:v>1.1560042748999999E-6</c:v>
                </c:pt>
                <c:pt idx="1490">
                  <c:v>1.1565062074679999E-6</c:v>
                </c:pt>
                <c:pt idx="1491">
                  <c:v>1.157067303778E-6</c:v>
                </c:pt>
                <c:pt idx="1492">
                  <c:v>1.157628672254E-6</c:v>
                </c:pt>
                <c:pt idx="1493">
                  <c:v>1.156831825008E-6</c:v>
                </c:pt>
                <c:pt idx="1494">
                  <c:v>1.156831825008E-6</c:v>
                </c:pt>
                <c:pt idx="1495">
                  <c:v>1.1574345328199999E-6</c:v>
                </c:pt>
                <c:pt idx="1496">
                  <c:v>1.1599300689929999E-6</c:v>
                </c:pt>
                <c:pt idx="1497">
                  <c:v>1.1645518288010001E-6</c:v>
                </c:pt>
                <c:pt idx="1498">
                  <c:v>1.170457097755E-6</c:v>
                </c:pt>
                <c:pt idx="1499">
                  <c:v>1.173873839968E-6</c:v>
                </c:pt>
                <c:pt idx="1500">
                  <c:v>1.1662561204759999E-6</c:v>
                </c:pt>
                <c:pt idx="1501">
                  <c:v>1.1512526276759999E-6</c:v>
                </c:pt>
                <c:pt idx="1502">
                  <c:v>1.134252995542E-6</c:v>
                </c:pt>
                <c:pt idx="1503">
                  <c:v>1.1228319772319999E-6</c:v>
                </c:pt>
                <c:pt idx="1504">
                  <c:v>1.116036729968E-6</c:v>
                </c:pt>
                <c:pt idx="1505">
                  <c:v>1.115701442239E-6</c:v>
                </c:pt>
                <c:pt idx="1506">
                  <c:v>1.1149648934E-6</c:v>
                </c:pt>
                <c:pt idx="1507">
                  <c:v>1.1139423718710001E-6</c:v>
                </c:pt>
                <c:pt idx="1508">
                  <c:v>1.1128089792940001E-6</c:v>
                </c:pt>
                <c:pt idx="1509">
                  <c:v>1.11238853146E-6</c:v>
                </c:pt>
                <c:pt idx="1510">
                  <c:v>1.112207393807E-6</c:v>
                </c:pt>
                <c:pt idx="1511">
                  <c:v>1.1120193263120001E-6</c:v>
                </c:pt>
                <c:pt idx="1512">
                  <c:v>1.1099100247199999E-6</c:v>
                </c:pt>
                <c:pt idx="1513">
                  <c:v>1.1077850748400001E-6</c:v>
                </c:pt>
                <c:pt idx="1514">
                  <c:v>1.104939915751E-6</c:v>
                </c:pt>
                <c:pt idx="1515">
                  <c:v>1.102121772813E-6</c:v>
                </c:pt>
                <c:pt idx="1516">
                  <c:v>1.101888398265E-6</c:v>
                </c:pt>
                <c:pt idx="1517">
                  <c:v>1.103102727236E-6</c:v>
                </c:pt>
                <c:pt idx="1518">
                  <c:v>1.1040432002239999E-6</c:v>
                </c:pt>
                <c:pt idx="1519">
                  <c:v>1.104760282067E-6</c:v>
                </c:pt>
                <c:pt idx="1520">
                  <c:v>1.104823290939E-6</c:v>
                </c:pt>
                <c:pt idx="1521">
                  <c:v>1.1048136290389999E-6</c:v>
                </c:pt>
                <c:pt idx="1522">
                  <c:v>1.1048136290389999E-6</c:v>
                </c:pt>
                <c:pt idx="1523">
                  <c:v>1.1048136290389999E-6</c:v>
                </c:pt>
                <c:pt idx="1524">
                  <c:v>1.1048136290389999E-6</c:v>
                </c:pt>
                <c:pt idx="1525">
                  <c:v>1.1048136290389999E-6</c:v>
                </c:pt>
                <c:pt idx="1526">
                  <c:v>1.1048136290389999E-6</c:v>
                </c:pt>
                <c:pt idx="1527">
                  <c:v>1.1048136290389999E-6</c:v>
                </c:pt>
                <c:pt idx="1528">
                  <c:v>1.1048136290389999E-6</c:v>
                </c:pt>
                <c:pt idx="1529">
                  <c:v>1.1048136290389999E-6</c:v>
                </c:pt>
                <c:pt idx="1530">
                  <c:v>1.1048136290389999E-6</c:v>
                </c:pt>
                <c:pt idx="1531">
                  <c:v>1.1048136290389999E-6</c:v>
                </c:pt>
                <c:pt idx="1532">
                  <c:v>1.1048136290389999E-6</c:v>
                </c:pt>
                <c:pt idx="1533">
                  <c:v>1.1048136290389999E-6</c:v>
                </c:pt>
                <c:pt idx="1534">
                  <c:v>1.1048136290389999E-6</c:v>
                </c:pt>
                <c:pt idx="1535">
                  <c:v>1.1048136290389999E-6</c:v>
                </c:pt>
                <c:pt idx="1536">
                  <c:v>1.1048136290389999E-6</c:v>
                </c:pt>
                <c:pt idx="1537">
                  <c:v>1.1048136290389999E-6</c:v>
                </c:pt>
                <c:pt idx="1538">
                  <c:v>1.1048136290389999E-6</c:v>
                </c:pt>
                <c:pt idx="1539">
                  <c:v>1.1048136290389999E-6</c:v>
                </c:pt>
                <c:pt idx="1540">
                  <c:v>1.1048136290389999E-6</c:v>
                </c:pt>
                <c:pt idx="1541">
                  <c:v>1.1048136290389999E-6</c:v>
                </c:pt>
                <c:pt idx="1542">
                  <c:v>1.1048136290389999E-6</c:v>
                </c:pt>
                <c:pt idx="1543">
                  <c:v>1.1048136290389999E-6</c:v>
                </c:pt>
                <c:pt idx="1544">
                  <c:v>1.1048136290389999E-6</c:v>
                </c:pt>
                <c:pt idx="1545">
                  <c:v>1.1048136290389999E-6</c:v>
                </c:pt>
                <c:pt idx="1546">
                  <c:v>1.1048136290389999E-6</c:v>
                </c:pt>
                <c:pt idx="1547">
                  <c:v>1.1048136290389999E-6</c:v>
                </c:pt>
                <c:pt idx="1548">
                  <c:v>1.1048136290389999E-6</c:v>
                </c:pt>
                <c:pt idx="1549">
                  <c:v>1.1048136290389999E-6</c:v>
                </c:pt>
                <c:pt idx="1550">
                  <c:v>1.1048136290389999E-6</c:v>
                </c:pt>
                <c:pt idx="1551">
                  <c:v>1.1048136290389999E-6</c:v>
                </c:pt>
                <c:pt idx="1552">
                  <c:v>1.1048136290389999E-6</c:v>
                </c:pt>
                <c:pt idx="1553">
                  <c:v>1.1048136290389999E-6</c:v>
                </c:pt>
                <c:pt idx="1554">
                  <c:v>1.1048136290389999E-6</c:v>
                </c:pt>
                <c:pt idx="1555">
                  <c:v>1.1048136290389999E-6</c:v>
                </c:pt>
                <c:pt idx="1556">
                  <c:v>1.1048136290389999E-6</c:v>
                </c:pt>
                <c:pt idx="1557">
                  <c:v>1.1048136290389999E-6</c:v>
                </c:pt>
                <c:pt idx="1558">
                  <c:v>1.1048136290389999E-6</c:v>
                </c:pt>
                <c:pt idx="1559">
                  <c:v>1.1048136290389999E-6</c:v>
                </c:pt>
                <c:pt idx="1560">
                  <c:v>1.1048136290389999E-6</c:v>
                </c:pt>
                <c:pt idx="1561">
                  <c:v>1.1048136290389999E-6</c:v>
                </c:pt>
                <c:pt idx="1562">
                  <c:v>1.1048136290389999E-6</c:v>
                </c:pt>
                <c:pt idx="1563">
                  <c:v>1.1048136290389999E-6</c:v>
                </c:pt>
                <c:pt idx="1564">
                  <c:v>1.1048136290389999E-6</c:v>
                </c:pt>
                <c:pt idx="1565">
                  <c:v>1.1048136290389999E-6</c:v>
                </c:pt>
                <c:pt idx="1566">
                  <c:v>1.1048136290389999E-6</c:v>
                </c:pt>
                <c:pt idx="1567">
                  <c:v>1.1048136290389999E-6</c:v>
                </c:pt>
                <c:pt idx="1568">
                  <c:v>1.1048136290389999E-6</c:v>
                </c:pt>
                <c:pt idx="1569">
                  <c:v>1.1048136290389999E-6</c:v>
                </c:pt>
                <c:pt idx="1570">
                  <c:v>1.1048136290389999E-6</c:v>
                </c:pt>
                <c:pt idx="1571">
                  <c:v>1.1048136290389999E-6</c:v>
                </c:pt>
                <c:pt idx="1572">
                  <c:v>1.1048136290389999E-6</c:v>
                </c:pt>
                <c:pt idx="1573">
                  <c:v>1.1048136290389999E-6</c:v>
                </c:pt>
                <c:pt idx="1574">
                  <c:v>1.1048136290389999E-6</c:v>
                </c:pt>
                <c:pt idx="1575">
                  <c:v>1.1048136290389999E-6</c:v>
                </c:pt>
                <c:pt idx="1576">
                  <c:v>1.1048136290389999E-6</c:v>
                </c:pt>
                <c:pt idx="1577">
                  <c:v>1.1048136290389999E-6</c:v>
                </c:pt>
                <c:pt idx="1578">
                  <c:v>1.1048136290389999E-6</c:v>
                </c:pt>
                <c:pt idx="1579">
                  <c:v>1.1048136290389999E-6</c:v>
                </c:pt>
                <c:pt idx="1580">
                  <c:v>1.1048136290389999E-6</c:v>
                </c:pt>
                <c:pt idx="1581">
                  <c:v>1.1048136290389999E-6</c:v>
                </c:pt>
                <c:pt idx="1582">
                  <c:v>1.1048136290389999E-6</c:v>
                </c:pt>
                <c:pt idx="1583">
                  <c:v>1.1048136290389999E-6</c:v>
                </c:pt>
                <c:pt idx="1584">
                  <c:v>1.1048136290389999E-6</c:v>
                </c:pt>
                <c:pt idx="1585">
                  <c:v>1.1048136290389999E-6</c:v>
                </c:pt>
                <c:pt idx="1586">
                  <c:v>1.1048136290389999E-6</c:v>
                </c:pt>
                <c:pt idx="1587">
                  <c:v>1.1048136290389999E-6</c:v>
                </c:pt>
                <c:pt idx="1588">
                  <c:v>1.1048136290389999E-6</c:v>
                </c:pt>
                <c:pt idx="1589">
                  <c:v>1.1048136290389999E-6</c:v>
                </c:pt>
                <c:pt idx="1590">
                  <c:v>1.1048136290389999E-6</c:v>
                </c:pt>
                <c:pt idx="1591">
                  <c:v>1.1048136290389999E-6</c:v>
                </c:pt>
                <c:pt idx="1592">
                  <c:v>1.1048136290389999E-6</c:v>
                </c:pt>
                <c:pt idx="1593">
                  <c:v>1.1048136290389999E-6</c:v>
                </c:pt>
                <c:pt idx="1594">
                  <c:v>1.1048136290389999E-6</c:v>
                </c:pt>
                <c:pt idx="1595">
                  <c:v>1.1048136290389999E-6</c:v>
                </c:pt>
                <c:pt idx="1596">
                  <c:v>1.1048136290389999E-6</c:v>
                </c:pt>
                <c:pt idx="1597">
                  <c:v>1.1048136290389999E-6</c:v>
                </c:pt>
                <c:pt idx="1598">
                  <c:v>1.1048136290389999E-6</c:v>
                </c:pt>
                <c:pt idx="1599">
                  <c:v>1.1048136290389999E-6</c:v>
                </c:pt>
                <c:pt idx="1600">
                  <c:v>1.1048136290389999E-6</c:v>
                </c:pt>
                <c:pt idx="1601">
                  <c:v>1.1048136290389999E-6</c:v>
                </c:pt>
                <c:pt idx="1602">
                  <c:v>1.1048136290389999E-6</c:v>
                </c:pt>
                <c:pt idx="1603">
                  <c:v>1.1048136290389999E-6</c:v>
                </c:pt>
                <c:pt idx="1604">
                  <c:v>1.1048136290389999E-6</c:v>
                </c:pt>
                <c:pt idx="1605">
                  <c:v>1.1048136290389999E-6</c:v>
                </c:pt>
                <c:pt idx="1606">
                  <c:v>1.1048136290389999E-6</c:v>
                </c:pt>
                <c:pt idx="1607">
                  <c:v>1.1048136290389999E-6</c:v>
                </c:pt>
                <c:pt idx="1608">
                  <c:v>1.1048136290389999E-6</c:v>
                </c:pt>
                <c:pt idx="1609">
                  <c:v>1.1048136290389999E-6</c:v>
                </c:pt>
                <c:pt idx="1610">
                  <c:v>1.1048136290389999E-6</c:v>
                </c:pt>
                <c:pt idx="1611">
                  <c:v>1.1048136290389999E-6</c:v>
                </c:pt>
                <c:pt idx="1612">
                  <c:v>1.1048136290389999E-6</c:v>
                </c:pt>
                <c:pt idx="1613">
                  <c:v>1.1048136290389999E-6</c:v>
                </c:pt>
                <c:pt idx="1614">
                  <c:v>1.1048136290389999E-6</c:v>
                </c:pt>
                <c:pt idx="1615">
                  <c:v>1.1048136290389999E-6</c:v>
                </c:pt>
                <c:pt idx="1616">
                  <c:v>1.1048136290389999E-6</c:v>
                </c:pt>
                <c:pt idx="1617">
                  <c:v>1.1048136290389999E-6</c:v>
                </c:pt>
                <c:pt idx="1618">
                  <c:v>1.1048136290389999E-6</c:v>
                </c:pt>
                <c:pt idx="1619">
                  <c:v>1.1048136290389999E-6</c:v>
                </c:pt>
                <c:pt idx="1620">
                  <c:v>1.1048136290389999E-6</c:v>
                </c:pt>
                <c:pt idx="1621">
                  <c:v>1.1048136290389999E-6</c:v>
                </c:pt>
                <c:pt idx="1622">
                  <c:v>1.1048136290389999E-6</c:v>
                </c:pt>
                <c:pt idx="1623">
                  <c:v>1.1048136290389999E-6</c:v>
                </c:pt>
                <c:pt idx="1624">
                  <c:v>1.1048136290389999E-6</c:v>
                </c:pt>
                <c:pt idx="1625">
                  <c:v>1.1048136290389999E-6</c:v>
                </c:pt>
                <c:pt idx="1626">
                  <c:v>1.1048136290389999E-6</c:v>
                </c:pt>
                <c:pt idx="1627">
                  <c:v>1.1048136290389999E-6</c:v>
                </c:pt>
                <c:pt idx="1628">
                  <c:v>1.1048136290389999E-6</c:v>
                </c:pt>
                <c:pt idx="1629">
                  <c:v>1.1048136290389999E-6</c:v>
                </c:pt>
                <c:pt idx="1630">
                  <c:v>1.1048136290389999E-6</c:v>
                </c:pt>
                <c:pt idx="1631">
                  <c:v>1.1048136290389999E-6</c:v>
                </c:pt>
                <c:pt idx="1632">
                  <c:v>1.1048136290389999E-6</c:v>
                </c:pt>
                <c:pt idx="1633">
                  <c:v>1.1048136290389999E-6</c:v>
                </c:pt>
                <c:pt idx="1634">
                  <c:v>1.1048136290389999E-6</c:v>
                </c:pt>
                <c:pt idx="1635">
                  <c:v>1.1048136290389999E-6</c:v>
                </c:pt>
                <c:pt idx="1636">
                  <c:v>1.1048136290389999E-6</c:v>
                </c:pt>
                <c:pt idx="1637">
                  <c:v>1.1048136290389999E-6</c:v>
                </c:pt>
                <c:pt idx="1638">
                  <c:v>1.1048136290389999E-6</c:v>
                </c:pt>
                <c:pt idx="1639">
                  <c:v>1.1048136290389999E-6</c:v>
                </c:pt>
                <c:pt idx="1640">
                  <c:v>1.1048136290389999E-6</c:v>
                </c:pt>
                <c:pt idx="1641">
                  <c:v>1.1048136290389999E-6</c:v>
                </c:pt>
                <c:pt idx="1642">
                  <c:v>1.1048136290389999E-6</c:v>
                </c:pt>
                <c:pt idx="1643">
                  <c:v>1.1048136290389999E-6</c:v>
                </c:pt>
                <c:pt idx="1644">
                  <c:v>1.1048136290389999E-6</c:v>
                </c:pt>
                <c:pt idx="1645">
                  <c:v>1.1048136290389999E-6</c:v>
                </c:pt>
                <c:pt idx="1646">
                  <c:v>1.1048136290389999E-6</c:v>
                </c:pt>
                <c:pt idx="1647">
                  <c:v>1.1048136290389999E-6</c:v>
                </c:pt>
                <c:pt idx="1648">
                  <c:v>1.1048136290389999E-6</c:v>
                </c:pt>
                <c:pt idx="1649">
                  <c:v>1.1048136290389999E-6</c:v>
                </c:pt>
                <c:pt idx="1650">
                  <c:v>1.1048136290389999E-6</c:v>
                </c:pt>
                <c:pt idx="1651">
                  <c:v>1.1048136290389999E-6</c:v>
                </c:pt>
                <c:pt idx="1652">
                  <c:v>1.1048136290389999E-6</c:v>
                </c:pt>
                <c:pt idx="1653">
                  <c:v>1.1048136290389999E-6</c:v>
                </c:pt>
                <c:pt idx="1654">
                  <c:v>1.1048136290389999E-6</c:v>
                </c:pt>
                <c:pt idx="1655">
                  <c:v>1.1048136290389999E-6</c:v>
                </c:pt>
                <c:pt idx="1656">
                  <c:v>1.1048136290389999E-6</c:v>
                </c:pt>
                <c:pt idx="1657">
                  <c:v>1.1048136290389999E-6</c:v>
                </c:pt>
                <c:pt idx="1658">
                  <c:v>1.1048136290389999E-6</c:v>
                </c:pt>
                <c:pt idx="1659">
                  <c:v>1.1048136290389999E-6</c:v>
                </c:pt>
                <c:pt idx="1660">
                  <c:v>1.1048136290389999E-6</c:v>
                </c:pt>
                <c:pt idx="1661">
                  <c:v>1.1048136290389999E-6</c:v>
                </c:pt>
                <c:pt idx="1662">
                  <c:v>1.1048136290389999E-6</c:v>
                </c:pt>
                <c:pt idx="1663">
                  <c:v>1.1048136290389999E-6</c:v>
                </c:pt>
                <c:pt idx="1664">
                  <c:v>1.1048136290389999E-6</c:v>
                </c:pt>
                <c:pt idx="1665">
                  <c:v>1.1048136290389999E-6</c:v>
                </c:pt>
                <c:pt idx="1666">
                  <c:v>1.1048136290389999E-6</c:v>
                </c:pt>
                <c:pt idx="1667">
                  <c:v>1.1048136290389999E-6</c:v>
                </c:pt>
                <c:pt idx="1668">
                  <c:v>1.1048136290389999E-6</c:v>
                </c:pt>
                <c:pt idx="1669">
                  <c:v>1.1048136290389999E-6</c:v>
                </c:pt>
                <c:pt idx="1670">
                  <c:v>1.1048136290389999E-6</c:v>
                </c:pt>
                <c:pt idx="1671">
                  <c:v>1.1048136290389999E-6</c:v>
                </c:pt>
                <c:pt idx="1672">
                  <c:v>1.1048136290389999E-6</c:v>
                </c:pt>
                <c:pt idx="1673">
                  <c:v>1.1048136290389999E-6</c:v>
                </c:pt>
                <c:pt idx="1674">
                  <c:v>1.1048136290389999E-6</c:v>
                </c:pt>
                <c:pt idx="1675">
                  <c:v>1.1048136290389999E-6</c:v>
                </c:pt>
                <c:pt idx="1676">
                  <c:v>1.1048136290389999E-6</c:v>
                </c:pt>
                <c:pt idx="1677">
                  <c:v>1.1048136290389999E-6</c:v>
                </c:pt>
                <c:pt idx="1678">
                  <c:v>1.1048136290389999E-6</c:v>
                </c:pt>
                <c:pt idx="1679">
                  <c:v>1.1048136290389999E-6</c:v>
                </c:pt>
                <c:pt idx="1680">
                  <c:v>1.1048136290389999E-6</c:v>
                </c:pt>
                <c:pt idx="1681">
                  <c:v>1.1048136290389999E-6</c:v>
                </c:pt>
                <c:pt idx="1682">
                  <c:v>1.1048136290389999E-6</c:v>
                </c:pt>
                <c:pt idx="1683">
                  <c:v>1.1048136290389999E-6</c:v>
                </c:pt>
                <c:pt idx="1684">
                  <c:v>1.1048136290389999E-6</c:v>
                </c:pt>
                <c:pt idx="1685">
                  <c:v>1.1048136290389999E-6</c:v>
                </c:pt>
                <c:pt idx="1686">
                  <c:v>1.1048136290389999E-6</c:v>
                </c:pt>
                <c:pt idx="1687">
                  <c:v>1.1048136290389999E-6</c:v>
                </c:pt>
                <c:pt idx="1688">
                  <c:v>1.1048136290389999E-6</c:v>
                </c:pt>
                <c:pt idx="1689">
                  <c:v>1.1048136290389999E-6</c:v>
                </c:pt>
                <c:pt idx="1690">
                  <c:v>1.1048136290389999E-6</c:v>
                </c:pt>
                <c:pt idx="1691">
                  <c:v>1.1048136290389999E-6</c:v>
                </c:pt>
                <c:pt idx="1692">
                  <c:v>1.1048136290389999E-6</c:v>
                </c:pt>
                <c:pt idx="1693">
                  <c:v>1.1048136290389999E-6</c:v>
                </c:pt>
                <c:pt idx="1694">
                  <c:v>1.1048136290389999E-6</c:v>
                </c:pt>
                <c:pt idx="1695">
                  <c:v>1.1048136290389999E-6</c:v>
                </c:pt>
                <c:pt idx="1696">
                  <c:v>1.1048136290389999E-6</c:v>
                </c:pt>
                <c:pt idx="1697">
                  <c:v>1.1048136290389999E-6</c:v>
                </c:pt>
                <c:pt idx="1698">
                  <c:v>1.1048136290389999E-6</c:v>
                </c:pt>
                <c:pt idx="1699">
                  <c:v>1.1048136290389999E-6</c:v>
                </c:pt>
                <c:pt idx="1700">
                  <c:v>1.1048136290389999E-6</c:v>
                </c:pt>
                <c:pt idx="1701">
                  <c:v>1.1048136290389999E-6</c:v>
                </c:pt>
                <c:pt idx="1702">
                  <c:v>1.1048136290389999E-6</c:v>
                </c:pt>
                <c:pt idx="1703">
                  <c:v>1.1048136290389999E-6</c:v>
                </c:pt>
                <c:pt idx="1704">
                  <c:v>1.1048136290389999E-6</c:v>
                </c:pt>
                <c:pt idx="1705">
                  <c:v>1.1048136290389999E-6</c:v>
                </c:pt>
                <c:pt idx="1706">
                  <c:v>1.1048136290389999E-6</c:v>
                </c:pt>
                <c:pt idx="1707">
                  <c:v>1.1048136290389999E-6</c:v>
                </c:pt>
                <c:pt idx="1708">
                  <c:v>1.1048136290389999E-6</c:v>
                </c:pt>
                <c:pt idx="1709">
                  <c:v>1.1048136290389999E-6</c:v>
                </c:pt>
                <c:pt idx="1710">
                  <c:v>1.1048136290389999E-6</c:v>
                </c:pt>
                <c:pt idx="1711">
                  <c:v>1.1048136290389999E-6</c:v>
                </c:pt>
                <c:pt idx="1712">
                  <c:v>1.1048136290389999E-6</c:v>
                </c:pt>
                <c:pt idx="1713">
                  <c:v>1.1048136290389999E-6</c:v>
                </c:pt>
                <c:pt idx="1714">
                  <c:v>1.1048136290389999E-6</c:v>
                </c:pt>
                <c:pt idx="1715">
                  <c:v>1.1048136290389999E-6</c:v>
                </c:pt>
                <c:pt idx="1716">
                  <c:v>1.1048136290389999E-6</c:v>
                </c:pt>
                <c:pt idx="1717">
                  <c:v>1.1048136290389999E-6</c:v>
                </c:pt>
                <c:pt idx="1718">
                  <c:v>1.1048136290389999E-6</c:v>
                </c:pt>
                <c:pt idx="1719">
                  <c:v>1.1048136290389999E-6</c:v>
                </c:pt>
                <c:pt idx="1720">
                  <c:v>1.1048136290389999E-6</c:v>
                </c:pt>
                <c:pt idx="1721">
                  <c:v>1.1048136290389999E-6</c:v>
                </c:pt>
                <c:pt idx="1722">
                  <c:v>1.1048136290389999E-6</c:v>
                </c:pt>
                <c:pt idx="1723">
                  <c:v>1.1048136290389999E-6</c:v>
                </c:pt>
                <c:pt idx="1724">
                  <c:v>1.1048136290389999E-6</c:v>
                </c:pt>
                <c:pt idx="1725">
                  <c:v>1.1048136290389999E-6</c:v>
                </c:pt>
                <c:pt idx="1726">
                  <c:v>1.1048136290389999E-6</c:v>
                </c:pt>
                <c:pt idx="1727">
                  <c:v>1.1048136290389999E-6</c:v>
                </c:pt>
                <c:pt idx="1728">
                  <c:v>1.1048136290389999E-6</c:v>
                </c:pt>
                <c:pt idx="1729">
                  <c:v>1.1048136290389999E-6</c:v>
                </c:pt>
                <c:pt idx="1730">
                  <c:v>1.1048136290389999E-6</c:v>
                </c:pt>
                <c:pt idx="1731">
                  <c:v>1.1048136290389999E-6</c:v>
                </c:pt>
                <c:pt idx="1732">
                  <c:v>1.1048136290389999E-6</c:v>
                </c:pt>
                <c:pt idx="1733">
                  <c:v>1.1048136290389999E-6</c:v>
                </c:pt>
                <c:pt idx="1734">
                  <c:v>1.1048136290389999E-6</c:v>
                </c:pt>
                <c:pt idx="1735">
                  <c:v>1.1048136290389999E-6</c:v>
                </c:pt>
                <c:pt idx="1736">
                  <c:v>1.1048136290389999E-6</c:v>
                </c:pt>
                <c:pt idx="1737">
                  <c:v>1.1048136290389999E-6</c:v>
                </c:pt>
                <c:pt idx="1738">
                  <c:v>1.1048136290389999E-6</c:v>
                </c:pt>
                <c:pt idx="1739">
                  <c:v>1.1048136290389999E-6</c:v>
                </c:pt>
                <c:pt idx="1740">
                  <c:v>1.1048136290389999E-6</c:v>
                </c:pt>
                <c:pt idx="1741">
                  <c:v>1.1048136290389999E-6</c:v>
                </c:pt>
                <c:pt idx="1742">
                  <c:v>1.1048136290389999E-6</c:v>
                </c:pt>
                <c:pt idx="1743">
                  <c:v>1.1048136290389999E-6</c:v>
                </c:pt>
                <c:pt idx="1744">
                  <c:v>1.1048136290389999E-6</c:v>
                </c:pt>
                <c:pt idx="1745">
                  <c:v>1.1048136290389999E-6</c:v>
                </c:pt>
                <c:pt idx="1746">
                  <c:v>1.1048136290389999E-6</c:v>
                </c:pt>
                <c:pt idx="1747">
                  <c:v>1.1048136290389999E-6</c:v>
                </c:pt>
                <c:pt idx="1748">
                  <c:v>1.1048136290389999E-6</c:v>
                </c:pt>
                <c:pt idx="1749">
                  <c:v>1.1048136290389999E-6</c:v>
                </c:pt>
                <c:pt idx="1750">
                  <c:v>1.1048136290389999E-6</c:v>
                </c:pt>
                <c:pt idx="1751">
                  <c:v>1.1048136290389999E-6</c:v>
                </c:pt>
                <c:pt idx="1752">
                  <c:v>1.1048136290389999E-6</c:v>
                </c:pt>
                <c:pt idx="1753">
                  <c:v>1.1048136290389999E-6</c:v>
                </c:pt>
                <c:pt idx="1754">
                  <c:v>1.1048136290389999E-6</c:v>
                </c:pt>
                <c:pt idx="1755">
                  <c:v>1.1048136290389999E-6</c:v>
                </c:pt>
                <c:pt idx="1756">
                  <c:v>1.1048136290389999E-6</c:v>
                </c:pt>
                <c:pt idx="1757">
                  <c:v>1.1048136290389999E-6</c:v>
                </c:pt>
                <c:pt idx="1758">
                  <c:v>1.1048136290389999E-6</c:v>
                </c:pt>
                <c:pt idx="1759">
                  <c:v>1.1048136290389999E-6</c:v>
                </c:pt>
                <c:pt idx="1760">
                  <c:v>1.1048136290389999E-6</c:v>
                </c:pt>
                <c:pt idx="1761">
                  <c:v>1.1048136290389999E-6</c:v>
                </c:pt>
                <c:pt idx="1762">
                  <c:v>1.1048136290389999E-6</c:v>
                </c:pt>
                <c:pt idx="1763">
                  <c:v>1.1048136290389999E-6</c:v>
                </c:pt>
                <c:pt idx="1764">
                  <c:v>1.1048136290389999E-6</c:v>
                </c:pt>
                <c:pt idx="1765">
                  <c:v>1.1048136290389999E-6</c:v>
                </c:pt>
                <c:pt idx="1766">
                  <c:v>1.1048136290389999E-6</c:v>
                </c:pt>
                <c:pt idx="1767">
                  <c:v>1.1048136290389999E-6</c:v>
                </c:pt>
                <c:pt idx="1768">
                  <c:v>1.1048136290389999E-6</c:v>
                </c:pt>
                <c:pt idx="1769">
                  <c:v>1.1048136290389999E-6</c:v>
                </c:pt>
                <c:pt idx="1770">
                  <c:v>1.1048136290389999E-6</c:v>
                </c:pt>
                <c:pt idx="1771">
                  <c:v>1.1048136290389999E-6</c:v>
                </c:pt>
                <c:pt idx="1772">
                  <c:v>1.1048136290389999E-6</c:v>
                </c:pt>
                <c:pt idx="1773">
                  <c:v>1.1048136290389999E-6</c:v>
                </c:pt>
                <c:pt idx="1774">
                  <c:v>1.1048136290389999E-6</c:v>
                </c:pt>
                <c:pt idx="1775">
                  <c:v>1.1048136290389999E-6</c:v>
                </c:pt>
                <c:pt idx="1776">
                  <c:v>1.1048136290389999E-6</c:v>
                </c:pt>
                <c:pt idx="1777">
                  <c:v>1.1048136290389999E-6</c:v>
                </c:pt>
                <c:pt idx="1778">
                  <c:v>1.1048136290389999E-6</c:v>
                </c:pt>
                <c:pt idx="1779">
                  <c:v>1.1048136290389999E-6</c:v>
                </c:pt>
                <c:pt idx="1780">
                  <c:v>1.1048136290389999E-6</c:v>
                </c:pt>
                <c:pt idx="1781">
                  <c:v>1.1048136290389999E-6</c:v>
                </c:pt>
                <c:pt idx="1782">
                  <c:v>1.1048136290389999E-6</c:v>
                </c:pt>
                <c:pt idx="1783">
                  <c:v>1.1048136290389999E-6</c:v>
                </c:pt>
                <c:pt idx="1784">
                  <c:v>1.1048136290389999E-6</c:v>
                </c:pt>
                <c:pt idx="1785">
                  <c:v>1.1048136290389999E-6</c:v>
                </c:pt>
                <c:pt idx="1786">
                  <c:v>1.1048136290389999E-6</c:v>
                </c:pt>
                <c:pt idx="1787">
                  <c:v>1.1048136290389999E-6</c:v>
                </c:pt>
                <c:pt idx="1788">
                  <c:v>1.1048136290389999E-6</c:v>
                </c:pt>
                <c:pt idx="1789">
                  <c:v>1.1048136290389999E-6</c:v>
                </c:pt>
                <c:pt idx="1790">
                  <c:v>1.1048136290389999E-6</c:v>
                </c:pt>
                <c:pt idx="1791">
                  <c:v>1.1048136290389999E-6</c:v>
                </c:pt>
                <c:pt idx="1792">
                  <c:v>1.1048136290389999E-6</c:v>
                </c:pt>
                <c:pt idx="1793">
                  <c:v>1.1048136290389999E-6</c:v>
                </c:pt>
                <c:pt idx="1794">
                  <c:v>1.1048136290389999E-6</c:v>
                </c:pt>
                <c:pt idx="1795">
                  <c:v>1.1048136290389999E-6</c:v>
                </c:pt>
                <c:pt idx="1796">
                  <c:v>1.1048136290389999E-6</c:v>
                </c:pt>
                <c:pt idx="1797">
                  <c:v>1.1048136290389999E-6</c:v>
                </c:pt>
                <c:pt idx="1798">
                  <c:v>1.1048136290389999E-6</c:v>
                </c:pt>
                <c:pt idx="1799">
                  <c:v>1.1048136290389999E-6</c:v>
                </c:pt>
                <c:pt idx="1800">
                  <c:v>1.1048136290389999E-6</c:v>
                </c:pt>
                <c:pt idx="1801">
                  <c:v>1.1048136290389999E-6</c:v>
                </c:pt>
                <c:pt idx="1802">
                  <c:v>1.1048136290389999E-6</c:v>
                </c:pt>
                <c:pt idx="1803">
                  <c:v>1.1048136290389999E-6</c:v>
                </c:pt>
                <c:pt idx="1804">
                  <c:v>1.1048136290389999E-6</c:v>
                </c:pt>
                <c:pt idx="1805">
                  <c:v>1.1048136290389999E-6</c:v>
                </c:pt>
                <c:pt idx="1806">
                  <c:v>1.1048136290389999E-6</c:v>
                </c:pt>
                <c:pt idx="1807">
                  <c:v>1.1048136290389999E-6</c:v>
                </c:pt>
                <c:pt idx="1808">
                  <c:v>1.1048136290389999E-6</c:v>
                </c:pt>
                <c:pt idx="1809">
                  <c:v>1.1048136290389999E-6</c:v>
                </c:pt>
                <c:pt idx="1810">
                  <c:v>1.1048136290389999E-6</c:v>
                </c:pt>
                <c:pt idx="1811">
                  <c:v>1.1048136290389999E-6</c:v>
                </c:pt>
                <c:pt idx="1812">
                  <c:v>1.1048136290389999E-6</c:v>
                </c:pt>
                <c:pt idx="1813">
                  <c:v>1.1048136290389999E-6</c:v>
                </c:pt>
                <c:pt idx="1814">
                  <c:v>1.1048136290389999E-6</c:v>
                </c:pt>
                <c:pt idx="1815">
                  <c:v>1.1048136290389999E-6</c:v>
                </c:pt>
                <c:pt idx="1816">
                  <c:v>1.1048136290389999E-6</c:v>
                </c:pt>
                <c:pt idx="1817">
                  <c:v>1.1048136290389999E-6</c:v>
                </c:pt>
                <c:pt idx="1818">
                  <c:v>1.1048136290389999E-6</c:v>
                </c:pt>
                <c:pt idx="1819">
                  <c:v>1.1048136290389999E-6</c:v>
                </c:pt>
                <c:pt idx="1820">
                  <c:v>1.1048136290389999E-6</c:v>
                </c:pt>
                <c:pt idx="1821">
                  <c:v>1.1048136290389999E-6</c:v>
                </c:pt>
                <c:pt idx="1822">
                  <c:v>1.1048136290389999E-6</c:v>
                </c:pt>
                <c:pt idx="1823">
                  <c:v>1.1048136290389999E-6</c:v>
                </c:pt>
                <c:pt idx="1824">
                  <c:v>1.1048136290389999E-6</c:v>
                </c:pt>
                <c:pt idx="1825">
                  <c:v>1.1048136290389999E-6</c:v>
                </c:pt>
                <c:pt idx="1826">
                  <c:v>1.1048136290389999E-6</c:v>
                </c:pt>
                <c:pt idx="1827">
                  <c:v>1.1048136290389999E-6</c:v>
                </c:pt>
                <c:pt idx="1828">
                  <c:v>1.1048136290389999E-6</c:v>
                </c:pt>
                <c:pt idx="1829">
                  <c:v>1.1048136290389999E-6</c:v>
                </c:pt>
                <c:pt idx="1830">
                  <c:v>1.1048136290389999E-6</c:v>
                </c:pt>
                <c:pt idx="1831">
                  <c:v>1.1048136290389999E-6</c:v>
                </c:pt>
                <c:pt idx="1832">
                  <c:v>1.1048136290389999E-6</c:v>
                </c:pt>
                <c:pt idx="1833">
                  <c:v>1.1048136290389999E-6</c:v>
                </c:pt>
                <c:pt idx="1834">
                  <c:v>1.1048136290389999E-6</c:v>
                </c:pt>
                <c:pt idx="1835">
                  <c:v>1.1048136290389999E-6</c:v>
                </c:pt>
                <c:pt idx="1836">
                  <c:v>1.1048136290389999E-6</c:v>
                </c:pt>
                <c:pt idx="1837">
                  <c:v>1.1048136290389999E-6</c:v>
                </c:pt>
                <c:pt idx="1838">
                  <c:v>1.1048136290389999E-6</c:v>
                </c:pt>
                <c:pt idx="1839">
                  <c:v>1.1048136290389999E-6</c:v>
                </c:pt>
                <c:pt idx="1840">
                  <c:v>1.1048136290389999E-6</c:v>
                </c:pt>
                <c:pt idx="1841">
                  <c:v>1.1048136290389999E-6</c:v>
                </c:pt>
                <c:pt idx="1842">
                  <c:v>1.1048136290389999E-6</c:v>
                </c:pt>
                <c:pt idx="1843">
                  <c:v>1.1048136290389999E-6</c:v>
                </c:pt>
                <c:pt idx="1844">
                  <c:v>1.1048136290389999E-6</c:v>
                </c:pt>
                <c:pt idx="1845">
                  <c:v>1.1048136290389999E-6</c:v>
                </c:pt>
                <c:pt idx="1846">
                  <c:v>1.1048136290389999E-6</c:v>
                </c:pt>
                <c:pt idx="1847">
                  <c:v>1.1048136290389999E-6</c:v>
                </c:pt>
                <c:pt idx="1848">
                  <c:v>1.1048136290389999E-6</c:v>
                </c:pt>
                <c:pt idx="1849">
                  <c:v>1.1048136290389999E-6</c:v>
                </c:pt>
                <c:pt idx="1850">
                  <c:v>1.1048136290389999E-6</c:v>
                </c:pt>
                <c:pt idx="1851">
                  <c:v>1.1048136290389999E-6</c:v>
                </c:pt>
                <c:pt idx="1852">
                  <c:v>1.1048136290389999E-6</c:v>
                </c:pt>
                <c:pt idx="1853">
                  <c:v>1.1048136290389999E-6</c:v>
                </c:pt>
                <c:pt idx="1854">
                  <c:v>1.1048136290389999E-6</c:v>
                </c:pt>
                <c:pt idx="1855">
                  <c:v>1.1048136290389999E-6</c:v>
                </c:pt>
                <c:pt idx="1856">
                  <c:v>1.1048136290389999E-6</c:v>
                </c:pt>
                <c:pt idx="1857">
                  <c:v>1.1048136290389999E-6</c:v>
                </c:pt>
                <c:pt idx="1858">
                  <c:v>1.1048136290389999E-6</c:v>
                </c:pt>
                <c:pt idx="1859">
                  <c:v>1.1048136290389999E-6</c:v>
                </c:pt>
                <c:pt idx="1860">
                  <c:v>1.1048136290389999E-6</c:v>
                </c:pt>
                <c:pt idx="1861">
                  <c:v>1.1048136290389999E-6</c:v>
                </c:pt>
                <c:pt idx="1862">
                  <c:v>1.1048136290389999E-6</c:v>
                </c:pt>
                <c:pt idx="1863">
                  <c:v>1.1048136290389999E-6</c:v>
                </c:pt>
                <c:pt idx="1864">
                  <c:v>1.1048136290389999E-6</c:v>
                </c:pt>
                <c:pt idx="1865">
                  <c:v>1.1048136290389999E-6</c:v>
                </c:pt>
                <c:pt idx="1866">
                  <c:v>1.1048136290389999E-6</c:v>
                </c:pt>
                <c:pt idx="1867">
                  <c:v>1.1048136290389999E-6</c:v>
                </c:pt>
                <c:pt idx="1868">
                  <c:v>1.1048136290389999E-6</c:v>
                </c:pt>
                <c:pt idx="1869">
                  <c:v>1.1048136290389999E-6</c:v>
                </c:pt>
                <c:pt idx="1870">
                  <c:v>1.1048136290389999E-6</c:v>
                </c:pt>
                <c:pt idx="1871">
                  <c:v>1.1048136290389999E-6</c:v>
                </c:pt>
                <c:pt idx="1872">
                  <c:v>1.1048136290389999E-6</c:v>
                </c:pt>
                <c:pt idx="1873">
                  <c:v>1.1048136290389999E-6</c:v>
                </c:pt>
                <c:pt idx="1874">
                  <c:v>1.1048136290389999E-6</c:v>
                </c:pt>
                <c:pt idx="1875">
                  <c:v>1.1048136290389999E-6</c:v>
                </c:pt>
                <c:pt idx="1876">
                  <c:v>1.1048136290389999E-6</c:v>
                </c:pt>
                <c:pt idx="1877">
                  <c:v>1.1048136290389999E-6</c:v>
                </c:pt>
                <c:pt idx="1878">
                  <c:v>1.1048136290389999E-6</c:v>
                </c:pt>
                <c:pt idx="1879">
                  <c:v>1.1048136290389999E-6</c:v>
                </c:pt>
                <c:pt idx="1880">
                  <c:v>1.1048136290389999E-6</c:v>
                </c:pt>
                <c:pt idx="1881">
                  <c:v>1.1048136290389999E-6</c:v>
                </c:pt>
                <c:pt idx="1882">
                  <c:v>1.1048136290389999E-6</c:v>
                </c:pt>
                <c:pt idx="1883">
                  <c:v>1.1048136290389999E-6</c:v>
                </c:pt>
                <c:pt idx="1884">
                  <c:v>1.1048136290389999E-6</c:v>
                </c:pt>
                <c:pt idx="1885">
                  <c:v>1.1048136290389999E-6</c:v>
                </c:pt>
                <c:pt idx="1886">
                  <c:v>1.1048136290389999E-6</c:v>
                </c:pt>
                <c:pt idx="1887">
                  <c:v>1.1048136290389999E-6</c:v>
                </c:pt>
                <c:pt idx="1888">
                  <c:v>1.1048136290389999E-6</c:v>
                </c:pt>
                <c:pt idx="1889">
                  <c:v>1.1048136290389999E-6</c:v>
                </c:pt>
                <c:pt idx="1890">
                  <c:v>1.1048136290389999E-6</c:v>
                </c:pt>
                <c:pt idx="1891">
                  <c:v>1.1048136290389999E-6</c:v>
                </c:pt>
                <c:pt idx="1892">
                  <c:v>1.1048136290389999E-6</c:v>
                </c:pt>
                <c:pt idx="1893">
                  <c:v>1.1048136290389999E-6</c:v>
                </c:pt>
                <c:pt idx="1894">
                  <c:v>1.1048136290389999E-6</c:v>
                </c:pt>
                <c:pt idx="1895">
                  <c:v>1.1048136290389999E-6</c:v>
                </c:pt>
                <c:pt idx="1896">
                  <c:v>1.1048136290389999E-6</c:v>
                </c:pt>
                <c:pt idx="1897">
                  <c:v>1.1048136290389999E-6</c:v>
                </c:pt>
                <c:pt idx="1898">
                  <c:v>1.1048136290389999E-6</c:v>
                </c:pt>
                <c:pt idx="1899">
                  <c:v>1.1048136290389999E-6</c:v>
                </c:pt>
                <c:pt idx="1900">
                  <c:v>1.1048136290389999E-6</c:v>
                </c:pt>
                <c:pt idx="1901">
                  <c:v>1.1048136290389999E-6</c:v>
                </c:pt>
                <c:pt idx="1902">
                  <c:v>1.1048136290389999E-6</c:v>
                </c:pt>
                <c:pt idx="1903">
                  <c:v>1.1048136290389999E-6</c:v>
                </c:pt>
                <c:pt idx="1904">
                  <c:v>1.1048136290389999E-6</c:v>
                </c:pt>
                <c:pt idx="1905">
                  <c:v>1.1048136290389999E-6</c:v>
                </c:pt>
                <c:pt idx="1906">
                  <c:v>1.1048136290389999E-6</c:v>
                </c:pt>
                <c:pt idx="1907">
                  <c:v>1.1048136290389999E-6</c:v>
                </c:pt>
                <c:pt idx="1908">
                  <c:v>1.1048136290389999E-6</c:v>
                </c:pt>
                <c:pt idx="1909">
                  <c:v>1.1048136290389999E-6</c:v>
                </c:pt>
                <c:pt idx="1910">
                  <c:v>1.1048136290389999E-6</c:v>
                </c:pt>
                <c:pt idx="1911">
                  <c:v>1.1048136290389999E-6</c:v>
                </c:pt>
                <c:pt idx="1912">
                  <c:v>1.1048136290389999E-6</c:v>
                </c:pt>
                <c:pt idx="1913">
                  <c:v>1.1048136290389999E-6</c:v>
                </c:pt>
                <c:pt idx="1914">
                  <c:v>1.1048136290389999E-6</c:v>
                </c:pt>
                <c:pt idx="1915">
                  <c:v>1.1048136290389999E-6</c:v>
                </c:pt>
                <c:pt idx="1916">
                  <c:v>1.1048136290389999E-6</c:v>
                </c:pt>
                <c:pt idx="1917">
                  <c:v>1.1048136290389999E-6</c:v>
                </c:pt>
                <c:pt idx="1918">
                  <c:v>1.1048136290389999E-6</c:v>
                </c:pt>
                <c:pt idx="1919">
                  <c:v>1.1048136290389999E-6</c:v>
                </c:pt>
                <c:pt idx="1920">
                  <c:v>1.1048136290389999E-6</c:v>
                </c:pt>
                <c:pt idx="1921">
                  <c:v>1.1048136290389999E-6</c:v>
                </c:pt>
                <c:pt idx="1922">
                  <c:v>1.1048136290389999E-6</c:v>
                </c:pt>
                <c:pt idx="1923">
                  <c:v>1.1048136290389999E-6</c:v>
                </c:pt>
                <c:pt idx="1924">
                  <c:v>1.1048136290389999E-6</c:v>
                </c:pt>
                <c:pt idx="1925">
                  <c:v>1.1048136290389999E-6</c:v>
                </c:pt>
                <c:pt idx="1926">
                  <c:v>1.1048136290389999E-6</c:v>
                </c:pt>
                <c:pt idx="1927">
                  <c:v>1.1048136290389999E-6</c:v>
                </c:pt>
                <c:pt idx="1928">
                  <c:v>1.1048136290389999E-6</c:v>
                </c:pt>
                <c:pt idx="1929">
                  <c:v>1.1048136290389999E-6</c:v>
                </c:pt>
                <c:pt idx="1930">
                  <c:v>1.1048136290389999E-6</c:v>
                </c:pt>
                <c:pt idx="1931">
                  <c:v>1.1048136290389999E-6</c:v>
                </c:pt>
                <c:pt idx="1932">
                  <c:v>1.1048136290389999E-6</c:v>
                </c:pt>
                <c:pt idx="1933">
                  <c:v>1.1048136290389999E-6</c:v>
                </c:pt>
                <c:pt idx="1934">
                  <c:v>1.1048136290389999E-6</c:v>
                </c:pt>
                <c:pt idx="1935">
                  <c:v>1.1048136290389999E-6</c:v>
                </c:pt>
                <c:pt idx="1936">
                  <c:v>1.1048136290389999E-6</c:v>
                </c:pt>
                <c:pt idx="1937">
                  <c:v>1.1048136290389999E-6</c:v>
                </c:pt>
                <c:pt idx="1938">
                  <c:v>1.1048136290389999E-6</c:v>
                </c:pt>
                <c:pt idx="1939">
                  <c:v>1.1048136290389999E-6</c:v>
                </c:pt>
                <c:pt idx="1940">
                  <c:v>1.1048136290389999E-6</c:v>
                </c:pt>
                <c:pt idx="1941">
                  <c:v>1.1048136290389999E-6</c:v>
                </c:pt>
                <c:pt idx="1942">
                  <c:v>1.1048136290389999E-6</c:v>
                </c:pt>
                <c:pt idx="1943">
                  <c:v>1.1048136290389999E-6</c:v>
                </c:pt>
                <c:pt idx="1944">
                  <c:v>1.1048136290389999E-6</c:v>
                </c:pt>
                <c:pt idx="1945">
                  <c:v>1.1048136290389999E-6</c:v>
                </c:pt>
                <c:pt idx="1946">
                  <c:v>1.1048136290389999E-6</c:v>
                </c:pt>
                <c:pt idx="1947">
                  <c:v>1.1048136290389999E-6</c:v>
                </c:pt>
                <c:pt idx="1948">
                  <c:v>1.1048136290389999E-6</c:v>
                </c:pt>
                <c:pt idx="1949">
                  <c:v>1.1048136290389999E-6</c:v>
                </c:pt>
                <c:pt idx="1950">
                  <c:v>1.1048136290389999E-6</c:v>
                </c:pt>
                <c:pt idx="1951">
                  <c:v>1.1048136290389999E-6</c:v>
                </c:pt>
                <c:pt idx="1952">
                  <c:v>1.1048136290389999E-6</c:v>
                </c:pt>
                <c:pt idx="1953">
                  <c:v>1.1048136290389999E-6</c:v>
                </c:pt>
                <c:pt idx="1954">
                  <c:v>1.1048136290389999E-6</c:v>
                </c:pt>
                <c:pt idx="1955">
                  <c:v>1.1048136290389999E-6</c:v>
                </c:pt>
                <c:pt idx="1956">
                  <c:v>1.1048136290389999E-6</c:v>
                </c:pt>
                <c:pt idx="1957">
                  <c:v>1.1048136290389999E-6</c:v>
                </c:pt>
                <c:pt idx="1958">
                  <c:v>1.1048136290389999E-6</c:v>
                </c:pt>
                <c:pt idx="1959">
                  <c:v>1.1048136290389999E-6</c:v>
                </c:pt>
                <c:pt idx="1960">
                  <c:v>1.1048136290389999E-6</c:v>
                </c:pt>
                <c:pt idx="1961">
                  <c:v>1.1048136290389999E-6</c:v>
                </c:pt>
                <c:pt idx="1962">
                  <c:v>1.1048136290389999E-6</c:v>
                </c:pt>
                <c:pt idx="1963">
                  <c:v>1.1048136290389999E-6</c:v>
                </c:pt>
                <c:pt idx="1964">
                  <c:v>1.1048136290389999E-6</c:v>
                </c:pt>
                <c:pt idx="1965">
                  <c:v>1.1048136290389999E-6</c:v>
                </c:pt>
                <c:pt idx="1966">
                  <c:v>1.1048136290389999E-6</c:v>
                </c:pt>
                <c:pt idx="1967">
                  <c:v>1.1048136290389999E-6</c:v>
                </c:pt>
                <c:pt idx="1968">
                  <c:v>1.1048136290389999E-6</c:v>
                </c:pt>
                <c:pt idx="1969">
                  <c:v>1.1048136290389999E-6</c:v>
                </c:pt>
                <c:pt idx="1970">
                  <c:v>1.1048136290389999E-6</c:v>
                </c:pt>
                <c:pt idx="1971">
                  <c:v>1.1048136290389999E-6</c:v>
                </c:pt>
                <c:pt idx="1972">
                  <c:v>1.1048136290389999E-6</c:v>
                </c:pt>
                <c:pt idx="1973">
                  <c:v>1.1048136290389999E-6</c:v>
                </c:pt>
                <c:pt idx="1974">
                  <c:v>1.1048136290389999E-6</c:v>
                </c:pt>
                <c:pt idx="1975">
                  <c:v>1.1048136290389999E-6</c:v>
                </c:pt>
                <c:pt idx="1976">
                  <c:v>1.1048136290389999E-6</c:v>
                </c:pt>
                <c:pt idx="1977">
                  <c:v>1.1048136290389999E-6</c:v>
                </c:pt>
                <c:pt idx="1978">
                  <c:v>1.1048136290389999E-6</c:v>
                </c:pt>
                <c:pt idx="1979">
                  <c:v>1.1048136290389999E-6</c:v>
                </c:pt>
                <c:pt idx="1980">
                  <c:v>1.1048136290389999E-6</c:v>
                </c:pt>
                <c:pt idx="1981">
                  <c:v>1.1048136290389999E-6</c:v>
                </c:pt>
                <c:pt idx="1982">
                  <c:v>1.1048136290389999E-6</c:v>
                </c:pt>
                <c:pt idx="1983">
                  <c:v>1.1048136290389999E-6</c:v>
                </c:pt>
                <c:pt idx="1984">
                  <c:v>1.1048136290389999E-6</c:v>
                </c:pt>
                <c:pt idx="1985">
                  <c:v>1.1048136290389999E-6</c:v>
                </c:pt>
                <c:pt idx="1986">
                  <c:v>1.1048136290389999E-6</c:v>
                </c:pt>
                <c:pt idx="1987">
                  <c:v>1.1048136290389999E-6</c:v>
                </c:pt>
                <c:pt idx="1988">
                  <c:v>1.1048136290389999E-6</c:v>
                </c:pt>
                <c:pt idx="1989">
                  <c:v>1.1048136290389999E-6</c:v>
                </c:pt>
                <c:pt idx="1990">
                  <c:v>1.1048136290389999E-6</c:v>
                </c:pt>
                <c:pt idx="1991">
                  <c:v>1.1048136290389999E-6</c:v>
                </c:pt>
                <c:pt idx="1992">
                  <c:v>1.1048136290389999E-6</c:v>
                </c:pt>
                <c:pt idx="1993">
                  <c:v>1.1048136290389999E-6</c:v>
                </c:pt>
                <c:pt idx="1994">
                  <c:v>1.1048136290389999E-6</c:v>
                </c:pt>
                <c:pt idx="1995">
                  <c:v>1.1049002055390001E-6</c:v>
                </c:pt>
                <c:pt idx="1996">
                  <c:v>1.1048569172889999E-6</c:v>
                </c:pt>
                <c:pt idx="1997">
                  <c:v>1.1048569172889999E-6</c:v>
                </c:pt>
                <c:pt idx="1998">
                  <c:v>1.1048569172889999E-6</c:v>
                </c:pt>
                <c:pt idx="1999">
                  <c:v>1.1048569172889999E-6</c:v>
                </c:pt>
                <c:pt idx="2000">
                  <c:v>1.1048569172889999E-6</c:v>
                </c:pt>
                <c:pt idx="2001">
                  <c:v>1.1048569172889999E-6</c:v>
                </c:pt>
                <c:pt idx="2002">
                  <c:v>1.1048569172889999E-6</c:v>
                </c:pt>
                <c:pt idx="2003">
                  <c:v>1.1048569172889999E-6</c:v>
                </c:pt>
                <c:pt idx="2004">
                  <c:v>1.1048569172889999E-6</c:v>
                </c:pt>
                <c:pt idx="2005">
                  <c:v>1.1048569172889999E-6</c:v>
                </c:pt>
                <c:pt idx="2006">
                  <c:v>1.1048569172889999E-6</c:v>
                </c:pt>
                <c:pt idx="2007">
                  <c:v>1.1048569172889999E-6</c:v>
                </c:pt>
                <c:pt idx="2008">
                  <c:v>1.1048569172889999E-6</c:v>
                </c:pt>
                <c:pt idx="2009">
                  <c:v>1.1048569172889999E-6</c:v>
                </c:pt>
                <c:pt idx="2010">
                  <c:v>1.1048569172889999E-6</c:v>
                </c:pt>
                <c:pt idx="2011">
                  <c:v>1.1048569172889999E-6</c:v>
                </c:pt>
                <c:pt idx="2012">
                  <c:v>1.1048569172889999E-6</c:v>
                </c:pt>
                <c:pt idx="2013">
                  <c:v>1.1048569172889999E-6</c:v>
                </c:pt>
                <c:pt idx="2014">
                  <c:v>1.1048569172889999E-6</c:v>
                </c:pt>
                <c:pt idx="2015">
                  <c:v>1.1048569172889999E-6</c:v>
                </c:pt>
                <c:pt idx="2016">
                  <c:v>1.1048569172889999E-6</c:v>
                </c:pt>
                <c:pt idx="2017">
                  <c:v>1.1048569172889999E-6</c:v>
                </c:pt>
                <c:pt idx="2018">
                  <c:v>1.1048569172889999E-6</c:v>
                </c:pt>
                <c:pt idx="2019">
                  <c:v>1.1048569172889999E-6</c:v>
                </c:pt>
                <c:pt idx="2020">
                  <c:v>1.1048569172889999E-6</c:v>
                </c:pt>
                <c:pt idx="2021">
                  <c:v>1.1048569172889999E-6</c:v>
                </c:pt>
                <c:pt idx="2022">
                  <c:v>1.1048569172889999E-6</c:v>
                </c:pt>
                <c:pt idx="2023">
                  <c:v>1.1048569172889999E-6</c:v>
                </c:pt>
                <c:pt idx="2024">
                  <c:v>1.1048569172889999E-6</c:v>
                </c:pt>
                <c:pt idx="2025">
                  <c:v>1.1048569172889999E-6</c:v>
                </c:pt>
                <c:pt idx="2026">
                  <c:v>1.1048569172889999E-6</c:v>
                </c:pt>
                <c:pt idx="2027">
                  <c:v>1.1048569172889999E-6</c:v>
                </c:pt>
                <c:pt idx="2028">
                  <c:v>1.1048569172889999E-6</c:v>
                </c:pt>
                <c:pt idx="2029">
                  <c:v>1.1048569172889999E-6</c:v>
                </c:pt>
                <c:pt idx="2030">
                  <c:v>1.1048569172889999E-6</c:v>
                </c:pt>
                <c:pt idx="2031">
                  <c:v>1.1048569172889999E-6</c:v>
                </c:pt>
                <c:pt idx="2032">
                  <c:v>1.1048569172889999E-6</c:v>
                </c:pt>
                <c:pt idx="2033">
                  <c:v>1.1048569172889999E-6</c:v>
                </c:pt>
                <c:pt idx="2034">
                  <c:v>1.1048569172889999E-6</c:v>
                </c:pt>
                <c:pt idx="2035">
                  <c:v>1.1048569172889999E-6</c:v>
                </c:pt>
                <c:pt idx="2036">
                  <c:v>1.1048569172889999E-6</c:v>
                </c:pt>
                <c:pt idx="2037">
                  <c:v>1.1048569172889999E-6</c:v>
                </c:pt>
                <c:pt idx="2038">
                  <c:v>1.1048569172889999E-6</c:v>
                </c:pt>
                <c:pt idx="2039">
                  <c:v>1.1048569172889999E-6</c:v>
                </c:pt>
                <c:pt idx="2040">
                  <c:v>1.1048569172889999E-6</c:v>
                </c:pt>
                <c:pt idx="2041">
                  <c:v>1.1048569172889999E-6</c:v>
                </c:pt>
                <c:pt idx="2042">
                  <c:v>1.1048569172889999E-6</c:v>
                </c:pt>
                <c:pt idx="2043">
                  <c:v>1.1048569172889999E-6</c:v>
                </c:pt>
                <c:pt idx="2044">
                  <c:v>1.1048569172889999E-6</c:v>
                </c:pt>
                <c:pt idx="2045">
                  <c:v>1.1048569172889999E-6</c:v>
                </c:pt>
                <c:pt idx="2046">
                  <c:v>1.1048569172889999E-6</c:v>
                </c:pt>
                <c:pt idx="2047">
                  <c:v>1.1048569172889999E-6</c:v>
                </c:pt>
                <c:pt idx="2048">
                  <c:v>1.1048569172889999E-6</c:v>
                </c:pt>
                <c:pt idx="2049">
                  <c:v>1.1048569172889999E-6</c:v>
                </c:pt>
                <c:pt idx="2050">
                  <c:v>1.1048569172889999E-6</c:v>
                </c:pt>
                <c:pt idx="2051">
                  <c:v>1.1048569172889999E-6</c:v>
                </c:pt>
                <c:pt idx="2052">
                  <c:v>1.1048569172889999E-6</c:v>
                </c:pt>
                <c:pt idx="2053">
                  <c:v>1.1048569172889999E-6</c:v>
                </c:pt>
                <c:pt idx="2054">
                  <c:v>1.1048569172889999E-6</c:v>
                </c:pt>
                <c:pt idx="2055">
                  <c:v>1.1048569172889999E-6</c:v>
                </c:pt>
                <c:pt idx="2056">
                  <c:v>1.1048569172889999E-6</c:v>
                </c:pt>
                <c:pt idx="2057">
                  <c:v>1.1048569172889999E-6</c:v>
                </c:pt>
                <c:pt idx="2058">
                  <c:v>1.1048569172889999E-6</c:v>
                </c:pt>
                <c:pt idx="2059">
                  <c:v>1.1048569172889999E-6</c:v>
                </c:pt>
                <c:pt idx="2060">
                  <c:v>1.1048569172889999E-6</c:v>
                </c:pt>
                <c:pt idx="2061">
                  <c:v>1.1048569172889999E-6</c:v>
                </c:pt>
                <c:pt idx="2062">
                  <c:v>1.1048569172889999E-6</c:v>
                </c:pt>
                <c:pt idx="2063">
                  <c:v>1.1048569172889999E-6</c:v>
                </c:pt>
                <c:pt idx="2064">
                  <c:v>1.1048569172889999E-6</c:v>
                </c:pt>
                <c:pt idx="2065">
                  <c:v>1.1048569172889999E-6</c:v>
                </c:pt>
                <c:pt idx="2066">
                  <c:v>1.1048569172889999E-6</c:v>
                </c:pt>
                <c:pt idx="2067">
                  <c:v>1.1048569172889999E-6</c:v>
                </c:pt>
                <c:pt idx="2068">
                  <c:v>1.1048569172889999E-6</c:v>
                </c:pt>
                <c:pt idx="2069">
                  <c:v>1.1048569172889999E-6</c:v>
                </c:pt>
                <c:pt idx="2070">
                  <c:v>1.1048569172889999E-6</c:v>
                </c:pt>
                <c:pt idx="2071">
                  <c:v>1.1048569172889999E-6</c:v>
                </c:pt>
                <c:pt idx="2072">
                  <c:v>1.1048569172889999E-6</c:v>
                </c:pt>
                <c:pt idx="2073">
                  <c:v>1.1048569172889999E-6</c:v>
                </c:pt>
                <c:pt idx="2074">
                  <c:v>1.1048569172889999E-6</c:v>
                </c:pt>
                <c:pt idx="2075">
                  <c:v>1.1048569172889999E-6</c:v>
                </c:pt>
                <c:pt idx="2076">
                  <c:v>1.1048569172889999E-6</c:v>
                </c:pt>
                <c:pt idx="2077">
                  <c:v>1.1048569172889999E-6</c:v>
                </c:pt>
                <c:pt idx="2078">
                  <c:v>1.1048569172889999E-6</c:v>
                </c:pt>
                <c:pt idx="2079">
                  <c:v>1.1048569172889999E-6</c:v>
                </c:pt>
                <c:pt idx="2080">
                  <c:v>1.1048569172889999E-6</c:v>
                </c:pt>
                <c:pt idx="2081">
                  <c:v>1.1048569172889999E-6</c:v>
                </c:pt>
                <c:pt idx="2082">
                  <c:v>1.1048569172889999E-6</c:v>
                </c:pt>
                <c:pt idx="2083">
                  <c:v>1.1048569172889999E-6</c:v>
                </c:pt>
                <c:pt idx="2084">
                  <c:v>1.1048569172889999E-6</c:v>
                </c:pt>
                <c:pt idx="2085">
                  <c:v>1.1048569172889999E-6</c:v>
                </c:pt>
                <c:pt idx="2086">
                  <c:v>1.1048569172889999E-6</c:v>
                </c:pt>
                <c:pt idx="2087">
                  <c:v>1.1048569172889999E-6</c:v>
                </c:pt>
                <c:pt idx="2088">
                  <c:v>1.1048569172889999E-6</c:v>
                </c:pt>
                <c:pt idx="2089">
                  <c:v>1.1048569172889999E-6</c:v>
                </c:pt>
                <c:pt idx="2090">
                  <c:v>1.1048569172889999E-6</c:v>
                </c:pt>
                <c:pt idx="2091">
                  <c:v>1.1048569172889999E-6</c:v>
                </c:pt>
                <c:pt idx="2092">
                  <c:v>1.1048569172889999E-6</c:v>
                </c:pt>
                <c:pt idx="2093">
                  <c:v>1.1048569172889999E-6</c:v>
                </c:pt>
                <c:pt idx="2094">
                  <c:v>1.1048569172889999E-6</c:v>
                </c:pt>
                <c:pt idx="2095">
                  <c:v>1.1048569172889999E-6</c:v>
                </c:pt>
                <c:pt idx="2096">
                  <c:v>1.1048569172889999E-6</c:v>
                </c:pt>
                <c:pt idx="2097">
                  <c:v>1.1048569172889999E-6</c:v>
                </c:pt>
                <c:pt idx="2098">
                  <c:v>1.1048569172889999E-6</c:v>
                </c:pt>
                <c:pt idx="2099">
                  <c:v>1.1048569172889999E-6</c:v>
                </c:pt>
                <c:pt idx="2100">
                  <c:v>1.1048569172889999E-6</c:v>
                </c:pt>
                <c:pt idx="2101">
                  <c:v>1.1048569172889999E-6</c:v>
                </c:pt>
                <c:pt idx="2102">
                  <c:v>1.1048569172889999E-6</c:v>
                </c:pt>
                <c:pt idx="2103">
                  <c:v>1.1048569172889999E-6</c:v>
                </c:pt>
                <c:pt idx="2104">
                  <c:v>1.1048569172889999E-6</c:v>
                </c:pt>
                <c:pt idx="2105">
                  <c:v>1.1048569172889999E-6</c:v>
                </c:pt>
                <c:pt idx="2106">
                  <c:v>1.1048569172889999E-6</c:v>
                </c:pt>
                <c:pt idx="2107">
                  <c:v>1.1048569172889999E-6</c:v>
                </c:pt>
                <c:pt idx="2108">
                  <c:v>1.1048569172889999E-6</c:v>
                </c:pt>
                <c:pt idx="2109">
                  <c:v>1.1048569172889999E-6</c:v>
                </c:pt>
                <c:pt idx="2110">
                  <c:v>1.1048569172889999E-6</c:v>
                </c:pt>
                <c:pt idx="2111">
                  <c:v>1.1048569172889999E-6</c:v>
                </c:pt>
                <c:pt idx="2112">
                  <c:v>1.1048569172889999E-6</c:v>
                </c:pt>
                <c:pt idx="2113">
                  <c:v>1.1048569172889999E-6</c:v>
                </c:pt>
                <c:pt idx="2114">
                  <c:v>1.1048569172889999E-6</c:v>
                </c:pt>
                <c:pt idx="2115">
                  <c:v>1.1048569172889999E-6</c:v>
                </c:pt>
                <c:pt idx="2116">
                  <c:v>1.1048569172889999E-6</c:v>
                </c:pt>
                <c:pt idx="2117">
                  <c:v>1.1048569172889999E-6</c:v>
                </c:pt>
                <c:pt idx="2118">
                  <c:v>1.1048569172889999E-6</c:v>
                </c:pt>
                <c:pt idx="2119">
                  <c:v>1.1048569172889999E-6</c:v>
                </c:pt>
                <c:pt idx="2120">
                  <c:v>1.1048569172889999E-6</c:v>
                </c:pt>
                <c:pt idx="2121">
                  <c:v>1.1048569172889999E-6</c:v>
                </c:pt>
                <c:pt idx="2122">
                  <c:v>1.1048569172889999E-6</c:v>
                </c:pt>
                <c:pt idx="2123">
                  <c:v>1.1048569172889999E-6</c:v>
                </c:pt>
                <c:pt idx="2124">
                  <c:v>1.1048569172889999E-6</c:v>
                </c:pt>
                <c:pt idx="2125">
                  <c:v>1.1048569172889999E-6</c:v>
                </c:pt>
                <c:pt idx="2126">
                  <c:v>1.1048569172889999E-6</c:v>
                </c:pt>
                <c:pt idx="2127">
                  <c:v>1.1048569172889999E-6</c:v>
                </c:pt>
                <c:pt idx="2128">
                  <c:v>1.1048569172889999E-6</c:v>
                </c:pt>
                <c:pt idx="2129">
                  <c:v>1.1048569172889999E-6</c:v>
                </c:pt>
                <c:pt idx="2130">
                  <c:v>1.1048569172889999E-6</c:v>
                </c:pt>
                <c:pt idx="2131">
                  <c:v>1.1048569172889999E-6</c:v>
                </c:pt>
                <c:pt idx="2132">
                  <c:v>1.1048569172889999E-6</c:v>
                </c:pt>
                <c:pt idx="2133">
                  <c:v>1.1048569172889999E-6</c:v>
                </c:pt>
                <c:pt idx="2134">
                  <c:v>1.1048569172889999E-6</c:v>
                </c:pt>
                <c:pt idx="2135">
                  <c:v>1.1048569172889999E-6</c:v>
                </c:pt>
                <c:pt idx="2136">
                  <c:v>1.1048569172889999E-6</c:v>
                </c:pt>
                <c:pt idx="2137">
                  <c:v>1.1048569172889999E-6</c:v>
                </c:pt>
                <c:pt idx="2138">
                  <c:v>1.1048569172889999E-6</c:v>
                </c:pt>
                <c:pt idx="2139">
                  <c:v>1.1048569172889999E-6</c:v>
                </c:pt>
                <c:pt idx="2140">
                  <c:v>1.1048569172889999E-6</c:v>
                </c:pt>
                <c:pt idx="2141">
                  <c:v>1.1048569172889999E-6</c:v>
                </c:pt>
                <c:pt idx="2142">
                  <c:v>1.1048569172889999E-6</c:v>
                </c:pt>
                <c:pt idx="2143">
                  <c:v>1.1048569172889999E-6</c:v>
                </c:pt>
                <c:pt idx="2144">
                  <c:v>1.1048569172889999E-6</c:v>
                </c:pt>
                <c:pt idx="2145">
                  <c:v>1.1048569172889999E-6</c:v>
                </c:pt>
                <c:pt idx="2146">
                  <c:v>1.1048569172889999E-6</c:v>
                </c:pt>
                <c:pt idx="2147">
                  <c:v>1.1048569172889999E-6</c:v>
                </c:pt>
                <c:pt idx="2148">
                  <c:v>1.1048569172889999E-6</c:v>
                </c:pt>
                <c:pt idx="2149">
                  <c:v>1.1048569172889999E-6</c:v>
                </c:pt>
                <c:pt idx="2150">
                  <c:v>1.1048569172889999E-6</c:v>
                </c:pt>
                <c:pt idx="2151">
                  <c:v>1.1048569172889999E-6</c:v>
                </c:pt>
                <c:pt idx="2152">
                  <c:v>1.1048569172889999E-6</c:v>
                </c:pt>
                <c:pt idx="2153">
                  <c:v>1.1048569172889999E-6</c:v>
                </c:pt>
                <c:pt idx="2154">
                  <c:v>1.1048569172889999E-6</c:v>
                </c:pt>
                <c:pt idx="2155">
                  <c:v>1.1048569172889999E-6</c:v>
                </c:pt>
                <c:pt idx="2156">
                  <c:v>1.1048569172889999E-6</c:v>
                </c:pt>
                <c:pt idx="2157">
                  <c:v>1.1048569172889999E-6</c:v>
                </c:pt>
                <c:pt idx="2158">
                  <c:v>1.1048569172889999E-6</c:v>
                </c:pt>
                <c:pt idx="2159">
                  <c:v>1.1048569172889999E-6</c:v>
                </c:pt>
                <c:pt idx="2160">
                  <c:v>1.1048569172889999E-6</c:v>
                </c:pt>
                <c:pt idx="2161">
                  <c:v>1.1048569172889999E-6</c:v>
                </c:pt>
                <c:pt idx="2162">
                  <c:v>1.1048569172889999E-6</c:v>
                </c:pt>
                <c:pt idx="2163">
                  <c:v>1.1048569172889999E-6</c:v>
                </c:pt>
                <c:pt idx="2164">
                  <c:v>1.1048569172889999E-6</c:v>
                </c:pt>
                <c:pt idx="2165">
                  <c:v>1.1048569172889999E-6</c:v>
                </c:pt>
                <c:pt idx="2166">
                  <c:v>1.1048569172889999E-6</c:v>
                </c:pt>
                <c:pt idx="2167">
                  <c:v>1.1048569172889999E-6</c:v>
                </c:pt>
                <c:pt idx="2168">
                  <c:v>1.1048569172889999E-6</c:v>
                </c:pt>
                <c:pt idx="2169">
                  <c:v>1.1048569172889999E-6</c:v>
                </c:pt>
                <c:pt idx="2170">
                  <c:v>1.1048569172889999E-6</c:v>
                </c:pt>
                <c:pt idx="2171">
                  <c:v>1.1048569172889999E-6</c:v>
                </c:pt>
                <c:pt idx="2172">
                  <c:v>1.1048569172889999E-6</c:v>
                </c:pt>
                <c:pt idx="2173">
                  <c:v>1.1048569172889999E-6</c:v>
                </c:pt>
                <c:pt idx="2174">
                  <c:v>1.1048569172889999E-6</c:v>
                </c:pt>
                <c:pt idx="2175">
                  <c:v>1.1048569172889999E-6</c:v>
                </c:pt>
                <c:pt idx="2176">
                  <c:v>1.1048569172889999E-6</c:v>
                </c:pt>
                <c:pt idx="2177">
                  <c:v>1.1048569172889999E-6</c:v>
                </c:pt>
                <c:pt idx="2178">
                  <c:v>1.1048569172889999E-6</c:v>
                </c:pt>
                <c:pt idx="2179">
                  <c:v>1.1048569172889999E-6</c:v>
                </c:pt>
                <c:pt idx="2180">
                  <c:v>1.1048569172889999E-6</c:v>
                </c:pt>
                <c:pt idx="2181">
                  <c:v>1.1048569172889999E-6</c:v>
                </c:pt>
                <c:pt idx="2182">
                  <c:v>1.1048569172889999E-6</c:v>
                </c:pt>
                <c:pt idx="2183">
                  <c:v>1.1048569172889999E-6</c:v>
                </c:pt>
                <c:pt idx="2184">
                  <c:v>1.1048569172889999E-6</c:v>
                </c:pt>
                <c:pt idx="2185">
                  <c:v>1.1048569172889999E-6</c:v>
                </c:pt>
                <c:pt idx="2186">
                  <c:v>1.1048569172889999E-6</c:v>
                </c:pt>
                <c:pt idx="2187">
                  <c:v>1.1048569172889999E-6</c:v>
                </c:pt>
                <c:pt idx="2188">
                  <c:v>1.1048569172889999E-6</c:v>
                </c:pt>
                <c:pt idx="2189">
                  <c:v>1.1048569172889999E-6</c:v>
                </c:pt>
                <c:pt idx="2190">
                  <c:v>1.1048569172889999E-6</c:v>
                </c:pt>
                <c:pt idx="2191">
                  <c:v>1.1048569172889999E-6</c:v>
                </c:pt>
                <c:pt idx="2192">
                  <c:v>1.1048569172889999E-6</c:v>
                </c:pt>
                <c:pt idx="2193">
                  <c:v>1.1048569172889999E-6</c:v>
                </c:pt>
                <c:pt idx="2194">
                  <c:v>1.1048569172889999E-6</c:v>
                </c:pt>
                <c:pt idx="2195">
                  <c:v>1.1048569172889999E-6</c:v>
                </c:pt>
                <c:pt idx="2196">
                  <c:v>1.1048569172889999E-6</c:v>
                </c:pt>
                <c:pt idx="2197">
                  <c:v>1.1048569172889999E-6</c:v>
                </c:pt>
                <c:pt idx="2198">
                  <c:v>1.1048569172889999E-6</c:v>
                </c:pt>
                <c:pt idx="2199">
                  <c:v>1.1048569172889999E-6</c:v>
                </c:pt>
                <c:pt idx="2200">
                  <c:v>1.1048569172889999E-6</c:v>
                </c:pt>
                <c:pt idx="2201">
                  <c:v>1.1048569172889999E-6</c:v>
                </c:pt>
                <c:pt idx="2202">
                  <c:v>1.1048569172889999E-6</c:v>
                </c:pt>
                <c:pt idx="2203">
                  <c:v>1.1048569172889999E-6</c:v>
                </c:pt>
                <c:pt idx="2204">
                  <c:v>1.1048569172889999E-6</c:v>
                </c:pt>
                <c:pt idx="2205">
                  <c:v>1.1048569172889999E-6</c:v>
                </c:pt>
                <c:pt idx="2206">
                  <c:v>1.1048569172889999E-6</c:v>
                </c:pt>
                <c:pt idx="2207">
                  <c:v>1.1048569172889999E-6</c:v>
                </c:pt>
                <c:pt idx="2208">
                  <c:v>1.1048569172889999E-6</c:v>
                </c:pt>
                <c:pt idx="2209">
                  <c:v>1.1048569172889999E-6</c:v>
                </c:pt>
                <c:pt idx="2210">
                  <c:v>1.1048569172889999E-6</c:v>
                </c:pt>
                <c:pt idx="2211">
                  <c:v>1.1048569172889999E-6</c:v>
                </c:pt>
                <c:pt idx="2212">
                  <c:v>1.1048569172889999E-6</c:v>
                </c:pt>
                <c:pt idx="2213">
                  <c:v>1.1048569172889999E-6</c:v>
                </c:pt>
                <c:pt idx="2214">
                  <c:v>1.1048569172889999E-6</c:v>
                </c:pt>
                <c:pt idx="2215">
                  <c:v>1.1048569172889999E-6</c:v>
                </c:pt>
                <c:pt idx="2216">
                  <c:v>1.1048569172889999E-6</c:v>
                </c:pt>
                <c:pt idx="2217">
                  <c:v>1.1048569172889999E-6</c:v>
                </c:pt>
                <c:pt idx="2218">
                  <c:v>1.1048569172889999E-6</c:v>
                </c:pt>
                <c:pt idx="2219">
                  <c:v>1.1048569172889999E-6</c:v>
                </c:pt>
                <c:pt idx="2220">
                  <c:v>1.1048569172889999E-6</c:v>
                </c:pt>
                <c:pt idx="2221">
                  <c:v>1.1048569172889999E-6</c:v>
                </c:pt>
                <c:pt idx="2222">
                  <c:v>1.1048569172889999E-6</c:v>
                </c:pt>
                <c:pt idx="2223">
                  <c:v>1.1048569172889999E-6</c:v>
                </c:pt>
                <c:pt idx="2224">
                  <c:v>1.1048569172889999E-6</c:v>
                </c:pt>
                <c:pt idx="2225">
                  <c:v>1.1048569172889999E-6</c:v>
                </c:pt>
                <c:pt idx="2226">
                  <c:v>1.1048569172889999E-6</c:v>
                </c:pt>
                <c:pt idx="2227">
                  <c:v>1.1048569172889999E-6</c:v>
                </c:pt>
                <c:pt idx="2228">
                  <c:v>1.1048569172889999E-6</c:v>
                </c:pt>
                <c:pt idx="2229">
                  <c:v>1.1048569172889999E-6</c:v>
                </c:pt>
                <c:pt idx="2230">
                  <c:v>1.1048569172889999E-6</c:v>
                </c:pt>
                <c:pt idx="2231">
                  <c:v>1.1048569172889999E-6</c:v>
                </c:pt>
                <c:pt idx="2232">
                  <c:v>1.1048569172889999E-6</c:v>
                </c:pt>
                <c:pt idx="2233">
                  <c:v>1.1048569172889999E-6</c:v>
                </c:pt>
                <c:pt idx="2234">
                  <c:v>1.1048569172889999E-6</c:v>
                </c:pt>
                <c:pt idx="2235">
                  <c:v>1.1048569172889999E-6</c:v>
                </c:pt>
                <c:pt idx="2236">
                  <c:v>1.1080215902660001E-6</c:v>
                </c:pt>
                <c:pt idx="2237">
                  <c:v>1.143294858419E-6</c:v>
                </c:pt>
                <c:pt idx="2238">
                  <c:v>1.304287431128E-6</c:v>
                </c:pt>
                <c:pt idx="2239">
                  <c:v>1.567011082671E-6</c:v>
                </c:pt>
                <c:pt idx="2240">
                  <c:v>1.8860101734110001E-6</c:v>
                </c:pt>
                <c:pt idx="2241">
                  <c:v>2.2537689222070001E-6</c:v>
                </c:pt>
                <c:pt idx="2242">
                  <c:v>2.6602407442770001E-6</c:v>
                </c:pt>
                <c:pt idx="2243">
                  <c:v>2.4281578874960002E-6</c:v>
                </c:pt>
                <c:pt idx="2244">
                  <c:v>2.2247049263800001E-6</c:v>
                </c:pt>
                <c:pt idx="2245">
                  <c:v>1.9882142054819999E-6</c:v>
                </c:pt>
                <c:pt idx="2246">
                  <c:v>1.789102034697E-6</c:v>
                </c:pt>
                <c:pt idx="2247">
                  <c:v>1.677880416226E-6</c:v>
                </c:pt>
                <c:pt idx="2248">
                  <c:v>1.4867415801890001E-6</c:v>
                </c:pt>
                <c:pt idx="2249">
                  <c:v>1.2336574889280001E-6</c:v>
                </c:pt>
                <c:pt idx="2250">
                  <c:v>1.1213436737860001E-6</c:v>
                </c:pt>
                <c:pt idx="2251">
                  <c:v>1.011088470345E-6</c:v>
                </c:pt>
                <c:pt idx="2252">
                  <c:v>8.3913962212379999E-7</c:v>
                </c:pt>
                <c:pt idx="2253">
                  <c:v>5.5399492412289995E-7</c:v>
                </c:pt>
                <c:pt idx="2254">
                  <c:v>2.3911230665130002E-7</c:v>
                </c:pt>
                <c:pt idx="2255">
                  <c:v>7.1083113168019998E-8</c:v>
                </c:pt>
                <c:pt idx="2256">
                  <c:v>7.6087009811259998E-8</c:v>
                </c:pt>
                <c:pt idx="2257">
                  <c:v>1.455342604223E-7</c:v>
                </c:pt>
                <c:pt idx="2258">
                  <c:v>1.9353463153609999E-7</c:v>
                </c:pt>
                <c:pt idx="2259">
                  <c:v>1.9977003843380001E-7</c:v>
                </c:pt>
                <c:pt idx="2260">
                  <c:v>2.098294777715E-7</c:v>
                </c:pt>
                <c:pt idx="2261">
                  <c:v>2.2541310651479999E-7</c:v>
                </c:pt>
                <c:pt idx="2262">
                  <c:v>2.506738870177E-7</c:v>
                </c:pt>
                <c:pt idx="2263">
                  <c:v>2.8703054936939999E-7</c:v>
                </c:pt>
                <c:pt idx="2264">
                  <c:v>3.203986797185E-7</c:v>
                </c:pt>
                <c:pt idx="2265">
                  <c:v>3.3929013616319999E-7</c:v>
                </c:pt>
                <c:pt idx="2266">
                  <c:v>3.4547876112099998E-7</c:v>
                </c:pt>
                <c:pt idx="2267">
                  <c:v>3.471948755963E-7</c:v>
                </c:pt>
                <c:pt idx="2268">
                  <c:v>3.482938041314E-7</c:v>
                </c:pt>
                <c:pt idx="2269">
                  <c:v>3.4866730741189998E-7</c:v>
                </c:pt>
                <c:pt idx="2270">
                  <c:v>3.4847293760399999E-7</c:v>
                </c:pt>
                <c:pt idx="2271">
                  <c:v>3.47980041651E-7</c:v>
                </c:pt>
                <c:pt idx="2272">
                  <c:v>3.4729177440630001E-7</c:v>
                </c:pt>
                <c:pt idx="2273">
                  <c:v>3.4650707457070001E-7</c:v>
                </c:pt>
                <c:pt idx="2274">
                  <c:v>3.4637036293429999E-7</c:v>
                </c:pt>
                <c:pt idx="2275">
                  <c:v>3.4609340235719999E-7</c:v>
                </c:pt>
                <c:pt idx="2276">
                  <c:v>3.455191604791E-7</c:v>
                </c:pt>
                <c:pt idx="2277">
                  <c:v>3.443028949477E-7</c:v>
                </c:pt>
                <c:pt idx="2278">
                  <c:v>3.4174394006509997E-7</c:v>
                </c:pt>
                <c:pt idx="2279">
                  <c:v>3.3777960288719997E-7</c:v>
                </c:pt>
                <c:pt idx="2280">
                  <c:v>3.3218097173940002E-7</c:v>
                </c:pt>
                <c:pt idx="2281">
                  <c:v>3.2718017340619998E-7</c:v>
                </c:pt>
                <c:pt idx="2282">
                  <c:v>3.19983441282E-7</c:v>
                </c:pt>
                <c:pt idx="2283">
                  <c:v>3.1272624686550002E-7</c:v>
                </c:pt>
                <c:pt idx="2284">
                  <c:v>3.0854407106290001E-7</c:v>
                </c:pt>
                <c:pt idx="2285">
                  <c:v>3.0550211962640002E-7</c:v>
                </c:pt>
                <c:pt idx="2286">
                  <c:v>3.0358766676009998E-7</c:v>
                </c:pt>
                <c:pt idx="2287">
                  <c:v>3.0223491090189998E-7</c:v>
                </c:pt>
                <c:pt idx="2288">
                  <c:v>3.0133498293570002E-7</c:v>
                </c:pt>
                <c:pt idx="2289">
                  <c:v>3.007005515813E-7</c:v>
                </c:pt>
                <c:pt idx="2290">
                  <c:v>3.0027458634710001E-7</c:v>
                </c:pt>
                <c:pt idx="2291">
                  <c:v>2.9997359256910001E-7</c:v>
                </c:pt>
                <c:pt idx="2292">
                  <c:v>2.9976333253060002E-7</c:v>
                </c:pt>
                <c:pt idx="2293">
                  <c:v>2.9961215795049999E-7</c:v>
                </c:pt>
                <c:pt idx="2294">
                  <c:v>2.9950854664750002E-7</c:v>
                </c:pt>
                <c:pt idx="2295">
                  <c:v>2.994355232155E-7</c:v>
                </c:pt>
                <c:pt idx="2296">
                  <c:v>2.9938296482809999E-7</c:v>
                </c:pt>
                <c:pt idx="2297">
                  <c:v>2.9934577166999999E-7</c:v>
                </c:pt>
                <c:pt idx="2298">
                  <c:v>2.9909557197220001E-7</c:v>
                </c:pt>
                <c:pt idx="2299">
                  <c:v>2.993278948744E-7</c:v>
                </c:pt>
                <c:pt idx="2300">
                  <c:v>2.9904120335670001E-7</c:v>
                </c:pt>
                <c:pt idx="2301">
                  <c:v>2.9916977186229999E-7</c:v>
                </c:pt>
                <c:pt idx="2302">
                  <c:v>2.9928877006530001E-7</c:v>
                </c:pt>
                <c:pt idx="2303">
                  <c:v>2.9928877006530001E-7</c:v>
                </c:pt>
                <c:pt idx="2304">
                  <c:v>2.9928877006530001E-7</c:v>
                </c:pt>
                <c:pt idx="2305">
                  <c:v>2.9928877006530001E-7</c:v>
                </c:pt>
                <c:pt idx="2306">
                  <c:v>2.9928877006530001E-7</c:v>
                </c:pt>
                <c:pt idx="2307">
                  <c:v>2.9928877006530001E-7</c:v>
                </c:pt>
                <c:pt idx="2308">
                  <c:v>2.9928877006530001E-7</c:v>
                </c:pt>
                <c:pt idx="2309">
                  <c:v>2.9928877006530001E-7</c:v>
                </c:pt>
                <c:pt idx="2310">
                  <c:v>2.9928877006530001E-7</c:v>
                </c:pt>
                <c:pt idx="2311">
                  <c:v>2.9928877006530001E-7</c:v>
                </c:pt>
                <c:pt idx="2312">
                  <c:v>2.9928877006530001E-7</c:v>
                </c:pt>
                <c:pt idx="2313">
                  <c:v>2.9928877006530001E-7</c:v>
                </c:pt>
                <c:pt idx="2314">
                  <c:v>2.9928877006530001E-7</c:v>
                </c:pt>
                <c:pt idx="2315">
                  <c:v>2.9928877006530001E-7</c:v>
                </c:pt>
                <c:pt idx="2316">
                  <c:v>2.9928877006530001E-7</c:v>
                </c:pt>
                <c:pt idx="2317">
                  <c:v>2.9928877006530001E-7</c:v>
                </c:pt>
                <c:pt idx="2318">
                  <c:v>2.9928877006530001E-7</c:v>
                </c:pt>
                <c:pt idx="2319">
                  <c:v>2.9928877006530001E-7</c:v>
                </c:pt>
                <c:pt idx="2320">
                  <c:v>2.9928877006530001E-7</c:v>
                </c:pt>
                <c:pt idx="2321">
                  <c:v>2.9928877006530001E-7</c:v>
                </c:pt>
                <c:pt idx="2322">
                  <c:v>2.9928877006530001E-7</c:v>
                </c:pt>
                <c:pt idx="2323">
                  <c:v>2.9928877006530001E-7</c:v>
                </c:pt>
                <c:pt idx="2324">
                  <c:v>2.9928877006530001E-7</c:v>
                </c:pt>
                <c:pt idx="2325">
                  <c:v>2.9928877006530001E-7</c:v>
                </c:pt>
                <c:pt idx="2326">
                  <c:v>2.9928877006530001E-7</c:v>
                </c:pt>
                <c:pt idx="2327">
                  <c:v>2.9928877006530001E-7</c:v>
                </c:pt>
                <c:pt idx="2328">
                  <c:v>2.9928877006530001E-7</c:v>
                </c:pt>
                <c:pt idx="2329">
                  <c:v>2.9928877006530001E-7</c:v>
                </c:pt>
                <c:pt idx="2330">
                  <c:v>2.9928877006530001E-7</c:v>
                </c:pt>
                <c:pt idx="2331">
                  <c:v>2.9928877006530001E-7</c:v>
                </c:pt>
                <c:pt idx="2332">
                  <c:v>2.9928877006530001E-7</c:v>
                </c:pt>
                <c:pt idx="2333">
                  <c:v>2.9928877006530001E-7</c:v>
                </c:pt>
                <c:pt idx="2334">
                  <c:v>2.9928877006530001E-7</c:v>
                </c:pt>
                <c:pt idx="2335">
                  <c:v>2.9928877006530001E-7</c:v>
                </c:pt>
                <c:pt idx="2336">
                  <c:v>2.9928877006530001E-7</c:v>
                </c:pt>
                <c:pt idx="2337">
                  <c:v>2.9928877006530001E-7</c:v>
                </c:pt>
                <c:pt idx="2338">
                  <c:v>2.9928877006530001E-7</c:v>
                </c:pt>
                <c:pt idx="2339">
                  <c:v>2.9928877006530001E-7</c:v>
                </c:pt>
                <c:pt idx="2340">
                  <c:v>2.9928877006530001E-7</c:v>
                </c:pt>
                <c:pt idx="2341">
                  <c:v>2.9928877006530001E-7</c:v>
                </c:pt>
                <c:pt idx="2342">
                  <c:v>2.9928877006530001E-7</c:v>
                </c:pt>
                <c:pt idx="2343">
                  <c:v>2.9928877006530001E-7</c:v>
                </c:pt>
                <c:pt idx="2344">
                  <c:v>2.9928877006530001E-7</c:v>
                </c:pt>
                <c:pt idx="2345">
                  <c:v>2.9928877006530001E-7</c:v>
                </c:pt>
                <c:pt idx="2346">
                  <c:v>2.9928877006530001E-7</c:v>
                </c:pt>
                <c:pt idx="2347">
                  <c:v>2.9928877006530001E-7</c:v>
                </c:pt>
                <c:pt idx="2348">
                  <c:v>2.9928877006530001E-7</c:v>
                </c:pt>
                <c:pt idx="2349">
                  <c:v>2.9928877006530001E-7</c:v>
                </c:pt>
                <c:pt idx="2350">
                  <c:v>2.9928877006530001E-7</c:v>
                </c:pt>
                <c:pt idx="2351">
                  <c:v>2.9928877006530001E-7</c:v>
                </c:pt>
                <c:pt idx="2352">
                  <c:v>2.9928877006530001E-7</c:v>
                </c:pt>
                <c:pt idx="2353">
                  <c:v>2.9928877006530001E-7</c:v>
                </c:pt>
                <c:pt idx="2354">
                  <c:v>2.9928877006530001E-7</c:v>
                </c:pt>
                <c:pt idx="2355">
                  <c:v>2.9928877006530001E-7</c:v>
                </c:pt>
                <c:pt idx="2356">
                  <c:v>2.9928877006530001E-7</c:v>
                </c:pt>
                <c:pt idx="2357">
                  <c:v>2.9928877006530001E-7</c:v>
                </c:pt>
                <c:pt idx="2358">
                  <c:v>2.9928877006530001E-7</c:v>
                </c:pt>
                <c:pt idx="2359">
                  <c:v>2.9918184085829998E-7</c:v>
                </c:pt>
                <c:pt idx="2360">
                  <c:v>2.9871665091810001E-7</c:v>
                </c:pt>
                <c:pt idx="2361">
                  <c:v>2.981016547034E-7</c:v>
                </c:pt>
                <c:pt idx="2362">
                  <c:v>2.9783469915849999E-7</c:v>
                </c:pt>
                <c:pt idx="2363">
                  <c:v>2.980265578413E-7</c:v>
                </c:pt>
                <c:pt idx="2364">
                  <c:v>2.9613954712669998E-7</c:v>
                </c:pt>
                <c:pt idx="2365">
                  <c:v>2.933535069464E-7</c:v>
                </c:pt>
                <c:pt idx="2366">
                  <c:v>2.892269493219E-7</c:v>
                </c:pt>
                <c:pt idx="2367">
                  <c:v>2.8365617182200002E-7</c:v>
                </c:pt>
                <c:pt idx="2368">
                  <c:v>2.793440186226E-7</c:v>
                </c:pt>
                <c:pt idx="2369">
                  <c:v>2.7770415007680003E-7</c:v>
                </c:pt>
                <c:pt idx="2370">
                  <c:v>2.7761772066890002E-7</c:v>
                </c:pt>
                <c:pt idx="2371">
                  <c:v>2.8012621048359999E-7</c:v>
                </c:pt>
                <c:pt idx="2372">
                  <c:v>2.908906480037E-7</c:v>
                </c:pt>
                <c:pt idx="2373">
                  <c:v>3.1979719758520002E-7</c:v>
                </c:pt>
                <c:pt idx="2374">
                  <c:v>3.2614517499040001E-7</c:v>
                </c:pt>
                <c:pt idx="2375">
                  <c:v>3.3426763679670002E-7</c:v>
                </c:pt>
                <c:pt idx="2376">
                  <c:v>3.4685453202229998E-7</c:v>
                </c:pt>
                <c:pt idx="2377">
                  <c:v>3.6265618217489998E-7</c:v>
                </c:pt>
                <c:pt idx="2378">
                  <c:v>3.7837242410349999E-7</c:v>
                </c:pt>
                <c:pt idx="2379">
                  <c:v>3.8283424572059998E-7</c:v>
                </c:pt>
                <c:pt idx="2380">
                  <c:v>3.6183604069710001E-7</c:v>
                </c:pt>
                <c:pt idx="2381">
                  <c:v>3.144019992711E-7</c:v>
                </c:pt>
                <c:pt idx="2382">
                  <c:v>2.4871925460729998E-7</c:v>
                </c:pt>
                <c:pt idx="2383">
                  <c:v>1.7456835339519999E-7</c:v>
                </c:pt>
                <c:pt idx="2384">
                  <c:v>1.5866175504429999E-7</c:v>
                </c:pt>
                <c:pt idx="2385">
                  <c:v>1.9091024251239999E-7</c:v>
                </c:pt>
                <c:pt idx="2386">
                  <c:v>2.746581942298E-7</c:v>
                </c:pt>
                <c:pt idx="2387">
                  <c:v>3.9591064593250001E-7</c:v>
                </c:pt>
                <c:pt idx="2388">
                  <c:v>5.9303936665310004E-7</c:v>
                </c:pt>
                <c:pt idx="2389">
                  <c:v>6.3632801883860004E-7</c:v>
                </c:pt>
                <c:pt idx="2390">
                  <c:v>6.5515908538479999E-7</c:v>
                </c:pt>
                <c:pt idx="2391">
                  <c:v>6.9181939979930005E-7</c:v>
                </c:pt>
                <c:pt idx="2392">
                  <c:v>7.5789541135270003E-7</c:v>
                </c:pt>
                <c:pt idx="2393">
                  <c:v>8.6274105535049998E-7</c:v>
                </c:pt>
                <c:pt idx="2394">
                  <c:v>9.9138756492600007E-7</c:v>
                </c:pt>
                <c:pt idx="2395">
                  <c:v>1.096396076201E-6</c:v>
                </c:pt>
                <c:pt idx="2396">
                  <c:v>1.108195140265E-6</c:v>
                </c:pt>
                <c:pt idx="2397">
                  <c:v>1.11099911015E-6</c:v>
                </c:pt>
                <c:pt idx="2398">
                  <c:v>1.1059228490900001E-6</c:v>
                </c:pt>
                <c:pt idx="2399">
                  <c:v>1.106054565768E-6</c:v>
                </c:pt>
                <c:pt idx="2400">
                  <c:v>1.1116810461229999E-6</c:v>
                </c:pt>
                <c:pt idx="2401">
                  <c:v>1.1160417563099999E-6</c:v>
                </c:pt>
                <c:pt idx="2402">
                  <c:v>1.119143508939E-6</c:v>
                </c:pt>
                <c:pt idx="2403">
                  <c:v>1.1213280588380001E-6</c:v>
                </c:pt>
                <c:pt idx="2404">
                  <c:v>1.1238212108860001E-6</c:v>
                </c:pt>
                <c:pt idx="2405">
                  <c:v>1.1247743841280001E-6</c:v>
                </c:pt>
                <c:pt idx="2406">
                  <c:v>1.126180668711E-6</c:v>
                </c:pt>
                <c:pt idx="2407">
                  <c:v>1.12737819097E-6</c:v>
                </c:pt>
                <c:pt idx="2408">
                  <c:v>1.128787487949E-6</c:v>
                </c:pt>
                <c:pt idx="2409">
                  <c:v>1.1300405930029999E-6</c:v>
                </c:pt>
                <c:pt idx="2410">
                  <c:v>1.1301825184249999E-6</c:v>
                </c:pt>
                <c:pt idx="2411">
                  <c:v>1.131340590351E-6</c:v>
                </c:pt>
                <c:pt idx="2412">
                  <c:v>1.131686683595E-6</c:v>
                </c:pt>
                <c:pt idx="2413">
                  <c:v>1.132642636167E-6</c:v>
                </c:pt>
                <c:pt idx="2414">
                  <c:v>1.133395969727E-6</c:v>
                </c:pt>
                <c:pt idx="2415">
                  <c:v>1.1341498042749999E-6</c:v>
                </c:pt>
                <c:pt idx="2416">
                  <c:v>1.1349041401450001E-6</c:v>
                </c:pt>
                <c:pt idx="2417">
                  <c:v>1.135658977671E-6</c:v>
                </c:pt>
                <c:pt idx="2418">
                  <c:v>1.136414317186E-6</c:v>
                </c:pt>
                <c:pt idx="2419">
                  <c:v>1.135723145592E-6</c:v>
                </c:pt>
                <c:pt idx="2420">
                  <c:v>1.135723145592E-6</c:v>
                </c:pt>
                <c:pt idx="2421">
                  <c:v>1.135723145592E-6</c:v>
                </c:pt>
                <c:pt idx="2422">
                  <c:v>1.1377504884769999E-6</c:v>
                </c:pt>
                <c:pt idx="2423">
                  <c:v>1.137725097428E-6</c:v>
                </c:pt>
                <c:pt idx="2424">
                  <c:v>1.138384460076E-6</c:v>
                </c:pt>
                <c:pt idx="2425">
                  <c:v>1.13904420479E-6</c:v>
                </c:pt>
                <c:pt idx="2426">
                  <c:v>1.138514156722E-6</c:v>
                </c:pt>
                <c:pt idx="2427">
                  <c:v>1.138514156722E-6</c:v>
                </c:pt>
                <c:pt idx="2428">
                  <c:v>1.138514156722E-6</c:v>
                </c:pt>
                <c:pt idx="2429">
                  <c:v>1.138514156722E-6</c:v>
                </c:pt>
                <c:pt idx="2430">
                  <c:v>1.14050511838E-6</c:v>
                </c:pt>
                <c:pt idx="2431">
                  <c:v>1.1399081811220001E-6</c:v>
                </c:pt>
                <c:pt idx="2432">
                  <c:v>1.141252914077E-6</c:v>
                </c:pt>
                <c:pt idx="2433">
                  <c:v>1.141950992438E-6</c:v>
                </c:pt>
                <c:pt idx="2434">
                  <c:v>1.1411476321270001E-6</c:v>
                </c:pt>
                <c:pt idx="2435">
                  <c:v>1.1411476321270001E-6</c:v>
                </c:pt>
                <c:pt idx="2436">
                  <c:v>1.1411476321270001E-6</c:v>
                </c:pt>
                <c:pt idx="2437">
                  <c:v>1.1411476321270001E-6</c:v>
                </c:pt>
                <c:pt idx="2438">
                  <c:v>1.1411476321270001E-6</c:v>
                </c:pt>
                <c:pt idx="2439">
                  <c:v>1.143319374612E-6</c:v>
                </c:pt>
                <c:pt idx="2440">
                  <c:v>1.142470572762E-6</c:v>
                </c:pt>
                <c:pt idx="2441">
                  <c:v>1.143887849432E-6</c:v>
                </c:pt>
                <c:pt idx="2442">
                  <c:v>1.14310908014E-6</c:v>
                </c:pt>
                <c:pt idx="2443">
                  <c:v>1.14310908014E-6</c:v>
                </c:pt>
                <c:pt idx="2444">
                  <c:v>1.14310908014E-6</c:v>
                </c:pt>
                <c:pt idx="2445">
                  <c:v>1.14310908014E-6</c:v>
                </c:pt>
                <c:pt idx="2446">
                  <c:v>1.14310908014E-6</c:v>
                </c:pt>
                <c:pt idx="2447">
                  <c:v>1.14310908014E-6</c:v>
                </c:pt>
                <c:pt idx="2448">
                  <c:v>1.1446175052889999E-6</c:v>
                </c:pt>
                <c:pt idx="2449">
                  <c:v>1.144781901679E-6</c:v>
                </c:pt>
                <c:pt idx="2450">
                  <c:v>1.1455907244700001E-6</c:v>
                </c:pt>
                <c:pt idx="2451">
                  <c:v>1.1446580791469999E-6</c:v>
                </c:pt>
                <c:pt idx="2452">
                  <c:v>1.1446580791469999E-6</c:v>
                </c:pt>
                <c:pt idx="2453">
                  <c:v>1.1446580791469999E-6</c:v>
                </c:pt>
                <c:pt idx="2454">
                  <c:v>1.1446580791469999E-6</c:v>
                </c:pt>
                <c:pt idx="2455">
                  <c:v>1.1446580791469999E-6</c:v>
                </c:pt>
                <c:pt idx="2456">
                  <c:v>1.1446580791469999E-6</c:v>
                </c:pt>
                <c:pt idx="2457">
                  <c:v>1.1446580791469999E-6</c:v>
                </c:pt>
                <c:pt idx="2458">
                  <c:v>1.1469045904400001E-6</c:v>
                </c:pt>
                <c:pt idx="2459">
                  <c:v>1.1458991540419999E-6</c:v>
                </c:pt>
                <c:pt idx="2460">
                  <c:v>1.1461516818209999E-6</c:v>
                </c:pt>
                <c:pt idx="2461">
                  <c:v>1.1461516818209999E-6</c:v>
                </c:pt>
                <c:pt idx="2462">
                  <c:v>1.1461516818209999E-6</c:v>
                </c:pt>
                <c:pt idx="2463">
                  <c:v>1.1461516818209999E-6</c:v>
                </c:pt>
                <c:pt idx="2464">
                  <c:v>1.1461516818209999E-6</c:v>
                </c:pt>
                <c:pt idx="2465">
                  <c:v>1.1461516818209999E-6</c:v>
                </c:pt>
                <c:pt idx="2466">
                  <c:v>1.1461516818209999E-6</c:v>
                </c:pt>
                <c:pt idx="2467">
                  <c:v>1.1461516818209999E-6</c:v>
                </c:pt>
                <c:pt idx="2468">
                  <c:v>1.1461516818209999E-6</c:v>
                </c:pt>
                <c:pt idx="2469">
                  <c:v>1.1461516818209999E-6</c:v>
                </c:pt>
                <c:pt idx="2470">
                  <c:v>1.1461516818209999E-6</c:v>
                </c:pt>
                <c:pt idx="2471">
                  <c:v>1.1461516818209999E-6</c:v>
                </c:pt>
                <c:pt idx="2472">
                  <c:v>1.1461516818209999E-6</c:v>
                </c:pt>
                <c:pt idx="2473">
                  <c:v>1.1461516818209999E-6</c:v>
                </c:pt>
                <c:pt idx="2474">
                  <c:v>1.1461516818209999E-6</c:v>
                </c:pt>
                <c:pt idx="2475">
                  <c:v>1.1461516818209999E-6</c:v>
                </c:pt>
                <c:pt idx="2476">
                  <c:v>1.1464835579450001E-6</c:v>
                </c:pt>
                <c:pt idx="2477">
                  <c:v>1.15136749055E-6</c:v>
                </c:pt>
                <c:pt idx="2478">
                  <c:v>1.1576302110299999E-6</c:v>
                </c:pt>
                <c:pt idx="2479">
                  <c:v>1.162851139374E-6</c:v>
                </c:pt>
                <c:pt idx="2480">
                  <c:v>1.158776935146E-6</c:v>
                </c:pt>
                <c:pt idx="2481">
                  <c:v>1.145538909378E-6</c:v>
                </c:pt>
                <c:pt idx="2482">
                  <c:v>1.125746372941E-6</c:v>
                </c:pt>
                <c:pt idx="2483">
                  <c:v>1.109122370891E-6</c:v>
                </c:pt>
                <c:pt idx="2484">
                  <c:v>1.1020317967829999E-6</c:v>
                </c:pt>
                <c:pt idx="2485">
                  <c:v>1.101242115267E-6</c:v>
                </c:pt>
                <c:pt idx="2486">
                  <c:v>1.1008826876459999E-6</c:v>
                </c:pt>
                <c:pt idx="2487">
                  <c:v>1.097424593625E-6</c:v>
                </c:pt>
                <c:pt idx="2488">
                  <c:v>1.094280755808E-6</c:v>
                </c:pt>
                <c:pt idx="2489">
                  <c:v>1.0926001435000001E-6</c:v>
                </c:pt>
                <c:pt idx="2490">
                  <c:v>1.0914001805939999E-6</c:v>
                </c:pt>
                <c:pt idx="2491">
                  <c:v>1.092760264649E-6</c:v>
                </c:pt>
                <c:pt idx="2492">
                  <c:v>1.0936673673740001E-6</c:v>
                </c:pt>
                <c:pt idx="2493">
                  <c:v>1.0943396514710001E-6</c:v>
                </c:pt>
                <c:pt idx="2494">
                  <c:v>1.0943459109309999E-6</c:v>
                </c:pt>
                <c:pt idx="2495">
                  <c:v>1.0943505794030001E-6</c:v>
                </c:pt>
                <c:pt idx="2496">
                  <c:v>1.0943505794030001E-6</c:v>
                </c:pt>
                <c:pt idx="2497">
                  <c:v>1.0943505794030001E-6</c:v>
                </c:pt>
                <c:pt idx="2498">
                  <c:v>1.0943505794030001E-6</c:v>
                </c:pt>
                <c:pt idx="2499">
                  <c:v>1.0943505794030001E-6</c:v>
                </c:pt>
                <c:pt idx="2500">
                  <c:v>1.0943505794030001E-6</c:v>
                </c:pt>
                <c:pt idx="2501">
                  <c:v>1.0943505794030001E-6</c:v>
                </c:pt>
                <c:pt idx="2502">
                  <c:v>1.0943505794030001E-6</c:v>
                </c:pt>
                <c:pt idx="2503">
                  <c:v>1.0943505794030001E-6</c:v>
                </c:pt>
                <c:pt idx="2504">
                  <c:v>1.0943505794030001E-6</c:v>
                </c:pt>
                <c:pt idx="2505">
                  <c:v>1.0943505794030001E-6</c:v>
                </c:pt>
                <c:pt idx="2506">
                  <c:v>1.0943505794030001E-6</c:v>
                </c:pt>
                <c:pt idx="2507">
                  <c:v>1.0943505794030001E-6</c:v>
                </c:pt>
                <c:pt idx="2508">
                  <c:v>1.0943505794030001E-6</c:v>
                </c:pt>
                <c:pt idx="2509">
                  <c:v>1.0943505794030001E-6</c:v>
                </c:pt>
                <c:pt idx="2510">
                  <c:v>1.0943505794030001E-6</c:v>
                </c:pt>
                <c:pt idx="2511">
                  <c:v>1.0943505794030001E-6</c:v>
                </c:pt>
                <c:pt idx="2512">
                  <c:v>1.0943505794030001E-6</c:v>
                </c:pt>
                <c:pt idx="2513">
                  <c:v>1.0943505794030001E-6</c:v>
                </c:pt>
                <c:pt idx="2514">
                  <c:v>1.0943505794030001E-6</c:v>
                </c:pt>
                <c:pt idx="2515">
                  <c:v>1.0943505794030001E-6</c:v>
                </c:pt>
                <c:pt idx="2516">
                  <c:v>1.0943505794030001E-6</c:v>
                </c:pt>
                <c:pt idx="2517">
                  <c:v>1.0943505794030001E-6</c:v>
                </c:pt>
                <c:pt idx="2518">
                  <c:v>1.0943505794030001E-6</c:v>
                </c:pt>
                <c:pt idx="2519">
                  <c:v>1.0943505794030001E-6</c:v>
                </c:pt>
                <c:pt idx="2520">
                  <c:v>1.0943505794030001E-6</c:v>
                </c:pt>
                <c:pt idx="2521">
                  <c:v>1.0943505794030001E-6</c:v>
                </c:pt>
                <c:pt idx="2522">
                  <c:v>1.0943505794030001E-6</c:v>
                </c:pt>
                <c:pt idx="2523">
                  <c:v>1.0943505794030001E-6</c:v>
                </c:pt>
                <c:pt idx="2524">
                  <c:v>1.0943505794030001E-6</c:v>
                </c:pt>
                <c:pt idx="2525">
                  <c:v>1.0943505794030001E-6</c:v>
                </c:pt>
                <c:pt idx="2526">
                  <c:v>1.0943505794030001E-6</c:v>
                </c:pt>
                <c:pt idx="2527">
                  <c:v>1.0943505794030001E-6</c:v>
                </c:pt>
                <c:pt idx="2528">
                  <c:v>1.0943505794030001E-6</c:v>
                </c:pt>
                <c:pt idx="2529">
                  <c:v>1.0943505794030001E-6</c:v>
                </c:pt>
                <c:pt idx="2530">
                  <c:v>1.0943505794030001E-6</c:v>
                </c:pt>
                <c:pt idx="2531">
                  <c:v>1.0943505794030001E-6</c:v>
                </c:pt>
                <c:pt idx="2532">
                  <c:v>1.0943505794030001E-6</c:v>
                </c:pt>
                <c:pt idx="2533">
                  <c:v>1.0943505794030001E-6</c:v>
                </c:pt>
                <c:pt idx="2534">
                  <c:v>1.0943505794030001E-6</c:v>
                </c:pt>
                <c:pt idx="2535">
                  <c:v>1.0943505794030001E-6</c:v>
                </c:pt>
                <c:pt idx="2536">
                  <c:v>1.0943505794030001E-6</c:v>
                </c:pt>
                <c:pt idx="2537">
                  <c:v>1.0943505794030001E-6</c:v>
                </c:pt>
                <c:pt idx="2538">
                  <c:v>1.0943505794030001E-6</c:v>
                </c:pt>
                <c:pt idx="2539">
                  <c:v>1.0943505794030001E-6</c:v>
                </c:pt>
                <c:pt idx="2540">
                  <c:v>1.0943505794030001E-6</c:v>
                </c:pt>
                <c:pt idx="2541">
                  <c:v>1.0943505794030001E-6</c:v>
                </c:pt>
                <c:pt idx="2542">
                  <c:v>1.0943505794030001E-6</c:v>
                </c:pt>
                <c:pt idx="2543">
                  <c:v>1.0943505794030001E-6</c:v>
                </c:pt>
                <c:pt idx="2544">
                  <c:v>1.0943505794030001E-6</c:v>
                </c:pt>
                <c:pt idx="2545">
                  <c:v>1.0943505794030001E-6</c:v>
                </c:pt>
                <c:pt idx="2546">
                  <c:v>1.0943505794030001E-6</c:v>
                </c:pt>
                <c:pt idx="2547">
                  <c:v>1.0943505794030001E-6</c:v>
                </c:pt>
                <c:pt idx="2548">
                  <c:v>1.0943505794030001E-6</c:v>
                </c:pt>
                <c:pt idx="2549">
                  <c:v>1.0943505794030001E-6</c:v>
                </c:pt>
                <c:pt idx="2550">
                  <c:v>1.0943505794030001E-6</c:v>
                </c:pt>
                <c:pt idx="2551">
                  <c:v>1.0943505794030001E-6</c:v>
                </c:pt>
                <c:pt idx="2552">
                  <c:v>1.0943505794030001E-6</c:v>
                </c:pt>
                <c:pt idx="2553">
                  <c:v>1.0943505794030001E-6</c:v>
                </c:pt>
                <c:pt idx="2554">
                  <c:v>1.0943505794030001E-6</c:v>
                </c:pt>
                <c:pt idx="2555">
                  <c:v>1.0943505794030001E-6</c:v>
                </c:pt>
                <c:pt idx="2556">
                  <c:v>1.0943505794030001E-6</c:v>
                </c:pt>
                <c:pt idx="2557">
                  <c:v>1.0943505794030001E-6</c:v>
                </c:pt>
                <c:pt idx="2558">
                  <c:v>1.0943505794030001E-6</c:v>
                </c:pt>
                <c:pt idx="2559">
                  <c:v>1.0943505794030001E-6</c:v>
                </c:pt>
                <c:pt idx="2560">
                  <c:v>1.0943505794030001E-6</c:v>
                </c:pt>
                <c:pt idx="2561">
                  <c:v>1.0943505794030001E-6</c:v>
                </c:pt>
                <c:pt idx="2562">
                  <c:v>1.0943505794030001E-6</c:v>
                </c:pt>
                <c:pt idx="2563">
                  <c:v>1.0943505794030001E-6</c:v>
                </c:pt>
                <c:pt idx="2564">
                  <c:v>1.0943505794030001E-6</c:v>
                </c:pt>
                <c:pt idx="2565">
                  <c:v>1.0943505794030001E-6</c:v>
                </c:pt>
                <c:pt idx="2566">
                  <c:v>1.0943505794030001E-6</c:v>
                </c:pt>
                <c:pt idx="2567">
                  <c:v>1.0943505794030001E-6</c:v>
                </c:pt>
                <c:pt idx="2568">
                  <c:v>1.0943505794030001E-6</c:v>
                </c:pt>
                <c:pt idx="2569">
                  <c:v>1.0943505794030001E-6</c:v>
                </c:pt>
                <c:pt idx="2570">
                  <c:v>1.0943505794030001E-6</c:v>
                </c:pt>
                <c:pt idx="2571">
                  <c:v>1.0943505794030001E-6</c:v>
                </c:pt>
                <c:pt idx="2572">
                  <c:v>1.0943505794030001E-6</c:v>
                </c:pt>
                <c:pt idx="2573">
                  <c:v>1.0943505794030001E-6</c:v>
                </c:pt>
                <c:pt idx="2574">
                  <c:v>1.0943505794030001E-6</c:v>
                </c:pt>
                <c:pt idx="2575">
                  <c:v>1.0943505794030001E-6</c:v>
                </c:pt>
                <c:pt idx="2576">
                  <c:v>1.0943505794030001E-6</c:v>
                </c:pt>
                <c:pt idx="2577">
                  <c:v>1.0943505794030001E-6</c:v>
                </c:pt>
                <c:pt idx="2578">
                  <c:v>1.0943505794030001E-6</c:v>
                </c:pt>
                <c:pt idx="2579">
                  <c:v>1.0943505794030001E-6</c:v>
                </c:pt>
                <c:pt idx="2580">
                  <c:v>1.0943505794030001E-6</c:v>
                </c:pt>
                <c:pt idx="2581">
                  <c:v>1.0943505794030001E-6</c:v>
                </c:pt>
                <c:pt idx="2582">
                  <c:v>1.0943505794030001E-6</c:v>
                </c:pt>
                <c:pt idx="2583">
                  <c:v>1.0943505794030001E-6</c:v>
                </c:pt>
                <c:pt idx="2584">
                  <c:v>1.0943505794030001E-6</c:v>
                </c:pt>
                <c:pt idx="2585">
                  <c:v>1.0943505794030001E-6</c:v>
                </c:pt>
                <c:pt idx="2586">
                  <c:v>1.0943505794030001E-6</c:v>
                </c:pt>
                <c:pt idx="2587">
                  <c:v>1.0943505794030001E-6</c:v>
                </c:pt>
                <c:pt idx="2588">
                  <c:v>1.0943505794030001E-6</c:v>
                </c:pt>
                <c:pt idx="2589">
                  <c:v>1.0943505794030001E-6</c:v>
                </c:pt>
                <c:pt idx="2590">
                  <c:v>1.0943505794030001E-6</c:v>
                </c:pt>
                <c:pt idx="2591">
                  <c:v>1.0943505794030001E-6</c:v>
                </c:pt>
                <c:pt idx="2592">
                  <c:v>1.0943505794030001E-6</c:v>
                </c:pt>
                <c:pt idx="2593">
                  <c:v>1.0943505794030001E-6</c:v>
                </c:pt>
                <c:pt idx="2594">
                  <c:v>1.0943505794030001E-6</c:v>
                </c:pt>
                <c:pt idx="2595">
                  <c:v>1.0943505794030001E-6</c:v>
                </c:pt>
                <c:pt idx="2596">
                  <c:v>1.0943505794030001E-6</c:v>
                </c:pt>
                <c:pt idx="2597">
                  <c:v>1.0943505794030001E-6</c:v>
                </c:pt>
                <c:pt idx="2598">
                  <c:v>1.0943505794030001E-6</c:v>
                </c:pt>
                <c:pt idx="2599">
                  <c:v>1.0943505794030001E-6</c:v>
                </c:pt>
                <c:pt idx="2600">
                  <c:v>1.0943505794030001E-6</c:v>
                </c:pt>
                <c:pt idx="2601">
                  <c:v>1.0943505794030001E-6</c:v>
                </c:pt>
                <c:pt idx="2602">
                  <c:v>1.0943505794030001E-6</c:v>
                </c:pt>
                <c:pt idx="2603">
                  <c:v>1.0943505794030001E-6</c:v>
                </c:pt>
                <c:pt idx="2604">
                  <c:v>1.0943505794030001E-6</c:v>
                </c:pt>
                <c:pt idx="2605">
                  <c:v>1.0943505794030001E-6</c:v>
                </c:pt>
                <c:pt idx="2606">
                  <c:v>1.0943505794030001E-6</c:v>
                </c:pt>
                <c:pt idx="2607">
                  <c:v>1.0943505794030001E-6</c:v>
                </c:pt>
                <c:pt idx="2608">
                  <c:v>1.0943505794030001E-6</c:v>
                </c:pt>
                <c:pt idx="2609">
                  <c:v>1.0943505794030001E-6</c:v>
                </c:pt>
                <c:pt idx="2610">
                  <c:v>1.0943505794030001E-6</c:v>
                </c:pt>
                <c:pt idx="2611">
                  <c:v>1.0943505794030001E-6</c:v>
                </c:pt>
                <c:pt idx="2612">
                  <c:v>1.0943505794030001E-6</c:v>
                </c:pt>
                <c:pt idx="2613">
                  <c:v>1.0943505794030001E-6</c:v>
                </c:pt>
                <c:pt idx="2614">
                  <c:v>1.0943505794030001E-6</c:v>
                </c:pt>
                <c:pt idx="2615">
                  <c:v>1.0943505794030001E-6</c:v>
                </c:pt>
                <c:pt idx="2616">
                  <c:v>1.0943505794030001E-6</c:v>
                </c:pt>
                <c:pt idx="2617">
                  <c:v>1.0943505794030001E-6</c:v>
                </c:pt>
                <c:pt idx="2618">
                  <c:v>1.0943505794030001E-6</c:v>
                </c:pt>
                <c:pt idx="2619">
                  <c:v>1.0943505794030001E-6</c:v>
                </c:pt>
                <c:pt idx="2620">
                  <c:v>1.0943505794030001E-6</c:v>
                </c:pt>
                <c:pt idx="2621">
                  <c:v>1.0943505794030001E-6</c:v>
                </c:pt>
                <c:pt idx="2622">
                  <c:v>1.0943505794030001E-6</c:v>
                </c:pt>
                <c:pt idx="2623">
                  <c:v>1.0943505794030001E-6</c:v>
                </c:pt>
                <c:pt idx="2624">
                  <c:v>1.0943505794030001E-6</c:v>
                </c:pt>
                <c:pt idx="2625">
                  <c:v>1.0943505794030001E-6</c:v>
                </c:pt>
                <c:pt idx="2626">
                  <c:v>1.0943505794030001E-6</c:v>
                </c:pt>
                <c:pt idx="2627">
                  <c:v>1.0943505794030001E-6</c:v>
                </c:pt>
                <c:pt idx="2628">
                  <c:v>1.0943505794030001E-6</c:v>
                </c:pt>
                <c:pt idx="2629">
                  <c:v>1.0943505794030001E-6</c:v>
                </c:pt>
                <c:pt idx="2630">
                  <c:v>1.0943505794030001E-6</c:v>
                </c:pt>
                <c:pt idx="2631">
                  <c:v>1.0943505794030001E-6</c:v>
                </c:pt>
                <c:pt idx="2632">
                  <c:v>1.0943505794030001E-6</c:v>
                </c:pt>
                <c:pt idx="2633">
                  <c:v>1.0943505794030001E-6</c:v>
                </c:pt>
                <c:pt idx="2634">
                  <c:v>1.0943505794030001E-6</c:v>
                </c:pt>
                <c:pt idx="2635">
                  <c:v>1.0943505794030001E-6</c:v>
                </c:pt>
                <c:pt idx="2636">
                  <c:v>1.0943505794030001E-6</c:v>
                </c:pt>
                <c:pt idx="2637">
                  <c:v>1.0943505794030001E-6</c:v>
                </c:pt>
                <c:pt idx="2638">
                  <c:v>1.0943505794030001E-6</c:v>
                </c:pt>
                <c:pt idx="2639">
                  <c:v>1.0943505794030001E-6</c:v>
                </c:pt>
                <c:pt idx="2640">
                  <c:v>1.0943505794030001E-6</c:v>
                </c:pt>
                <c:pt idx="2641">
                  <c:v>1.0943505794030001E-6</c:v>
                </c:pt>
                <c:pt idx="2642">
                  <c:v>1.0943505794030001E-6</c:v>
                </c:pt>
                <c:pt idx="2643">
                  <c:v>1.0943505794030001E-6</c:v>
                </c:pt>
                <c:pt idx="2644">
                  <c:v>1.0943505794030001E-6</c:v>
                </c:pt>
                <c:pt idx="2645">
                  <c:v>1.0943505794030001E-6</c:v>
                </c:pt>
                <c:pt idx="2646">
                  <c:v>1.0943505794030001E-6</c:v>
                </c:pt>
                <c:pt idx="2647">
                  <c:v>1.0943505794030001E-6</c:v>
                </c:pt>
                <c:pt idx="2648">
                  <c:v>1.0943505794030001E-6</c:v>
                </c:pt>
                <c:pt idx="2649">
                  <c:v>1.0943505794030001E-6</c:v>
                </c:pt>
                <c:pt idx="2650">
                  <c:v>1.0943505794030001E-6</c:v>
                </c:pt>
                <c:pt idx="2651">
                  <c:v>1.0943505794030001E-6</c:v>
                </c:pt>
                <c:pt idx="2652">
                  <c:v>1.0943505794030001E-6</c:v>
                </c:pt>
                <c:pt idx="2653">
                  <c:v>1.0943505794030001E-6</c:v>
                </c:pt>
                <c:pt idx="2654">
                  <c:v>1.0943505794030001E-6</c:v>
                </c:pt>
                <c:pt idx="2655">
                  <c:v>1.0943505794030001E-6</c:v>
                </c:pt>
                <c:pt idx="2656">
                  <c:v>1.0943505794030001E-6</c:v>
                </c:pt>
                <c:pt idx="2657">
                  <c:v>1.0943505794030001E-6</c:v>
                </c:pt>
                <c:pt idx="2658">
                  <c:v>1.0943505794030001E-6</c:v>
                </c:pt>
                <c:pt idx="2659">
                  <c:v>1.0943505794030001E-6</c:v>
                </c:pt>
                <c:pt idx="2660">
                  <c:v>1.0943505794030001E-6</c:v>
                </c:pt>
                <c:pt idx="2661">
                  <c:v>1.0943505794030001E-6</c:v>
                </c:pt>
                <c:pt idx="2662">
                  <c:v>1.0943505794030001E-6</c:v>
                </c:pt>
                <c:pt idx="2663">
                  <c:v>1.0943505794030001E-6</c:v>
                </c:pt>
                <c:pt idx="2664">
                  <c:v>1.0943505794030001E-6</c:v>
                </c:pt>
                <c:pt idx="2665">
                  <c:v>1.0943505794030001E-6</c:v>
                </c:pt>
                <c:pt idx="2666">
                  <c:v>1.0943505794030001E-6</c:v>
                </c:pt>
                <c:pt idx="2667">
                  <c:v>1.0943505794030001E-6</c:v>
                </c:pt>
                <c:pt idx="2668">
                  <c:v>1.0943505794030001E-6</c:v>
                </c:pt>
                <c:pt idx="2669">
                  <c:v>1.0943505794030001E-6</c:v>
                </c:pt>
                <c:pt idx="2670">
                  <c:v>1.0943505794030001E-6</c:v>
                </c:pt>
                <c:pt idx="2671">
                  <c:v>1.0943505794030001E-6</c:v>
                </c:pt>
                <c:pt idx="2672">
                  <c:v>1.0943505794030001E-6</c:v>
                </c:pt>
                <c:pt idx="2673">
                  <c:v>1.0943505794030001E-6</c:v>
                </c:pt>
                <c:pt idx="2674">
                  <c:v>1.0943505794030001E-6</c:v>
                </c:pt>
                <c:pt idx="2675">
                  <c:v>1.0943505794030001E-6</c:v>
                </c:pt>
                <c:pt idx="2676">
                  <c:v>1.0943505794030001E-6</c:v>
                </c:pt>
                <c:pt idx="2677">
                  <c:v>1.0943505794030001E-6</c:v>
                </c:pt>
                <c:pt idx="2678">
                  <c:v>1.0943505794030001E-6</c:v>
                </c:pt>
                <c:pt idx="2679">
                  <c:v>1.0943505794030001E-6</c:v>
                </c:pt>
                <c:pt idx="2680">
                  <c:v>1.0943505794030001E-6</c:v>
                </c:pt>
                <c:pt idx="2681">
                  <c:v>1.0943505794030001E-6</c:v>
                </c:pt>
                <c:pt idx="2682">
                  <c:v>1.0943505794030001E-6</c:v>
                </c:pt>
                <c:pt idx="2683">
                  <c:v>1.0943505794030001E-6</c:v>
                </c:pt>
                <c:pt idx="2684">
                  <c:v>1.0943505794030001E-6</c:v>
                </c:pt>
                <c:pt idx="2685">
                  <c:v>1.0943505794030001E-6</c:v>
                </c:pt>
                <c:pt idx="2686">
                  <c:v>1.0943505794030001E-6</c:v>
                </c:pt>
                <c:pt idx="2687">
                  <c:v>1.0943505794030001E-6</c:v>
                </c:pt>
                <c:pt idx="2688">
                  <c:v>1.0943505794030001E-6</c:v>
                </c:pt>
                <c:pt idx="2689">
                  <c:v>1.0943505794030001E-6</c:v>
                </c:pt>
                <c:pt idx="2690">
                  <c:v>1.0943505794030001E-6</c:v>
                </c:pt>
                <c:pt idx="2691">
                  <c:v>1.0943505794030001E-6</c:v>
                </c:pt>
                <c:pt idx="2692">
                  <c:v>1.0943505794030001E-6</c:v>
                </c:pt>
                <c:pt idx="2693">
                  <c:v>1.0943505794030001E-6</c:v>
                </c:pt>
                <c:pt idx="2694">
                  <c:v>1.0943505794030001E-6</c:v>
                </c:pt>
                <c:pt idx="2695">
                  <c:v>1.0943505794030001E-6</c:v>
                </c:pt>
                <c:pt idx="2696">
                  <c:v>1.0943505794030001E-6</c:v>
                </c:pt>
                <c:pt idx="2697">
                  <c:v>1.0943505794030001E-6</c:v>
                </c:pt>
                <c:pt idx="2698">
                  <c:v>1.0943505794030001E-6</c:v>
                </c:pt>
                <c:pt idx="2699">
                  <c:v>1.0943505794030001E-6</c:v>
                </c:pt>
                <c:pt idx="2700">
                  <c:v>1.0943505794030001E-6</c:v>
                </c:pt>
                <c:pt idx="2701">
                  <c:v>1.0943505794030001E-6</c:v>
                </c:pt>
                <c:pt idx="2702">
                  <c:v>1.0943505794030001E-6</c:v>
                </c:pt>
                <c:pt idx="2703">
                  <c:v>1.0943505794030001E-6</c:v>
                </c:pt>
                <c:pt idx="2704">
                  <c:v>1.0943505794030001E-6</c:v>
                </c:pt>
                <c:pt idx="2705">
                  <c:v>1.0943505794030001E-6</c:v>
                </c:pt>
                <c:pt idx="2706">
                  <c:v>1.0943505794030001E-6</c:v>
                </c:pt>
                <c:pt idx="2707">
                  <c:v>1.0943505794030001E-6</c:v>
                </c:pt>
                <c:pt idx="2708">
                  <c:v>1.0943505794030001E-6</c:v>
                </c:pt>
                <c:pt idx="2709">
                  <c:v>1.0943505794030001E-6</c:v>
                </c:pt>
                <c:pt idx="2710">
                  <c:v>1.0943505794030001E-6</c:v>
                </c:pt>
                <c:pt idx="2711">
                  <c:v>1.0943505794030001E-6</c:v>
                </c:pt>
                <c:pt idx="2712">
                  <c:v>1.0943505794030001E-6</c:v>
                </c:pt>
                <c:pt idx="2713">
                  <c:v>1.0943505794030001E-6</c:v>
                </c:pt>
                <c:pt idx="2714">
                  <c:v>1.0943505794030001E-6</c:v>
                </c:pt>
                <c:pt idx="2715">
                  <c:v>1.0943505794030001E-6</c:v>
                </c:pt>
                <c:pt idx="2716">
                  <c:v>1.0943505794030001E-6</c:v>
                </c:pt>
                <c:pt idx="2717">
                  <c:v>1.0943505794030001E-6</c:v>
                </c:pt>
                <c:pt idx="2718">
                  <c:v>1.0943505794030001E-6</c:v>
                </c:pt>
                <c:pt idx="2719">
                  <c:v>1.0943505794030001E-6</c:v>
                </c:pt>
                <c:pt idx="2720">
                  <c:v>1.0943505794030001E-6</c:v>
                </c:pt>
                <c:pt idx="2721">
                  <c:v>1.0943505794030001E-6</c:v>
                </c:pt>
                <c:pt idx="2722">
                  <c:v>1.0943505794030001E-6</c:v>
                </c:pt>
                <c:pt idx="2723">
                  <c:v>1.0943505794030001E-6</c:v>
                </c:pt>
                <c:pt idx="2724">
                  <c:v>1.0943505794030001E-6</c:v>
                </c:pt>
                <c:pt idx="2725">
                  <c:v>1.0943505794030001E-6</c:v>
                </c:pt>
                <c:pt idx="2726">
                  <c:v>1.0943505794030001E-6</c:v>
                </c:pt>
                <c:pt idx="2727">
                  <c:v>1.0943505794030001E-6</c:v>
                </c:pt>
                <c:pt idx="2728">
                  <c:v>1.0943505794030001E-6</c:v>
                </c:pt>
                <c:pt idx="2729">
                  <c:v>1.0943505794030001E-6</c:v>
                </c:pt>
                <c:pt idx="2730">
                  <c:v>1.0943505794030001E-6</c:v>
                </c:pt>
                <c:pt idx="2731">
                  <c:v>1.0943505794030001E-6</c:v>
                </c:pt>
                <c:pt idx="2732">
                  <c:v>1.0943505794030001E-6</c:v>
                </c:pt>
                <c:pt idx="2733">
                  <c:v>1.0943505794030001E-6</c:v>
                </c:pt>
                <c:pt idx="2734">
                  <c:v>1.0943505794030001E-6</c:v>
                </c:pt>
                <c:pt idx="2735">
                  <c:v>1.0943505794030001E-6</c:v>
                </c:pt>
                <c:pt idx="2736">
                  <c:v>1.0943505794030001E-6</c:v>
                </c:pt>
                <c:pt idx="2737">
                  <c:v>1.0943505794030001E-6</c:v>
                </c:pt>
                <c:pt idx="2738">
                  <c:v>1.0943505794030001E-6</c:v>
                </c:pt>
                <c:pt idx="2739">
                  <c:v>1.0943505794030001E-6</c:v>
                </c:pt>
                <c:pt idx="2740">
                  <c:v>1.0943505794030001E-6</c:v>
                </c:pt>
                <c:pt idx="2741">
                  <c:v>1.0943505794030001E-6</c:v>
                </c:pt>
                <c:pt idx="2742">
                  <c:v>1.0943505794030001E-6</c:v>
                </c:pt>
                <c:pt idx="2743">
                  <c:v>1.0943505794030001E-6</c:v>
                </c:pt>
                <c:pt idx="2744">
                  <c:v>1.0943505794030001E-6</c:v>
                </c:pt>
                <c:pt idx="2745">
                  <c:v>1.0943505794030001E-6</c:v>
                </c:pt>
                <c:pt idx="2746">
                  <c:v>1.0943505794030001E-6</c:v>
                </c:pt>
                <c:pt idx="2747">
                  <c:v>1.0943505794030001E-6</c:v>
                </c:pt>
                <c:pt idx="2748">
                  <c:v>1.0943505794030001E-6</c:v>
                </c:pt>
                <c:pt idx="2749">
                  <c:v>1.0943505794030001E-6</c:v>
                </c:pt>
                <c:pt idx="2750">
                  <c:v>1.0943505794030001E-6</c:v>
                </c:pt>
                <c:pt idx="2751">
                  <c:v>1.0943505794030001E-6</c:v>
                </c:pt>
                <c:pt idx="2752">
                  <c:v>1.0943505794030001E-6</c:v>
                </c:pt>
                <c:pt idx="2753">
                  <c:v>1.0943505794030001E-6</c:v>
                </c:pt>
                <c:pt idx="2754">
                  <c:v>1.0943505794030001E-6</c:v>
                </c:pt>
                <c:pt idx="2755">
                  <c:v>1.0943505794030001E-6</c:v>
                </c:pt>
                <c:pt idx="2756">
                  <c:v>1.0943505794030001E-6</c:v>
                </c:pt>
                <c:pt idx="2757">
                  <c:v>1.0943505794030001E-6</c:v>
                </c:pt>
                <c:pt idx="2758">
                  <c:v>1.0943505794030001E-6</c:v>
                </c:pt>
                <c:pt idx="2759">
                  <c:v>1.0943505794030001E-6</c:v>
                </c:pt>
                <c:pt idx="2760">
                  <c:v>1.0943505794030001E-6</c:v>
                </c:pt>
                <c:pt idx="2761">
                  <c:v>1.0943505794030001E-6</c:v>
                </c:pt>
                <c:pt idx="2762">
                  <c:v>1.0943505794030001E-6</c:v>
                </c:pt>
                <c:pt idx="2763">
                  <c:v>1.0943505794030001E-6</c:v>
                </c:pt>
                <c:pt idx="2764">
                  <c:v>1.0943505794030001E-6</c:v>
                </c:pt>
                <c:pt idx="2765">
                  <c:v>1.0943505794030001E-6</c:v>
                </c:pt>
                <c:pt idx="2766">
                  <c:v>1.0943505794030001E-6</c:v>
                </c:pt>
                <c:pt idx="2767">
                  <c:v>1.0943505794030001E-6</c:v>
                </c:pt>
                <c:pt idx="2768">
                  <c:v>1.0943505794030001E-6</c:v>
                </c:pt>
                <c:pt idx="2769">
                  <c:v>1.0943505794030001E-6</c:v>
                </c:pt>
                <c:pt idx="2770">
                  <c:v>1.0943505794030001E-6</c:v>
                </c:pt>
                <c:pt idx="2771">
                  <c:v>1.0943505794030001E-6</c:v>
                </c:pt>
                <c:pt idx="2772">
                  <c:v>1.0943505794030001E-6</c:v>
                </c:pt>
                <c:pt idx="2773">
                  <c:v>1.0943505794030001E-6</c:v>
                </c:pt>
                <c:pt idx="2774">
                  <c:v>1.0943505794030001E-6</c:v>
                </c:pt>
                <c:pt idx="2775">
                  <c:v>1.0943505794030001E-6</c:v>
                </c:pt>
                <c:pt idx="2776">
                  <c:v>1.0943505794030001E-6</c:v>
                </c:pt>
                <c:pt idx="2777">
                  <c:v>1.0943505794030001E-6</c:v>
                </c:pt>
                <c:pt idx="2778">
                  <c:v>1.0943505794030001E-6</c:v>
                </c:pt>
                <c:pt idx="2779">
                  <c:v>1.0943505794030001E-6</c:v>
                </c:pt>
                <c:pt idx="2780">
                  <c:v>1.0943505794030001E-6</c:v>
                </c:pt>
                <c:pt idx="2781">
                  <c:v>1.0943505794030001E-6</c:v>
                </c:pt>
                <c:pt idx="2782">
                  <c:v>1.0943505794030001E-6</c:v>
                </c:pt>
                <c:pt idx="2783">
                  <c:v>1.0943505794030001E-6</c:v>
                </c:pt>
                <c:pt idx="2784">
                  <c:v>1.0943505794030001E-6</c:v>
                </c:pt>
                <c:pt idx="2785">
                  <c:v>1.0943505794030001E-6</c:v>
                </c:pt>
                <c:pt idx="2786">
                  <c:v>1.0943505794030001E-6</c:v>
                </c:pt>
                <c:pt idx="2787">
                  <c:v>1.0943505794030001E-6</c:v>
                </c:pt>
                <c:pt idx="2788">
                  <c:v>1.0943505794030001E-6</c:v>
                </c:pt>
                <c:pt idx="2789">
                  <c:v>1.0943505794030001E-6</c:v>
                </c:pt>
                <c:pt idx="2790">
                  <c:v>1.0943505794030001E-6</c:v>
                </c:pt>
                <c:pt idx="2791">
                  <c:v>1.0943505794030001E-6</c:v>
                </c:pt>
                <c:pt idx="2792">
                  <c:v>1.0943505794030001E-6</c:v>
                </c:pt>
                <c:pt idx="2793">
                  <c:v>1.0943505794030001E-6</c:v>
                </c:pt>
                <c:pt idx="2794">
                  <c:v>1.0943505794030001E-6</c:v>
                </c:pt>
                <c:pt idx="2795">
                  <c:v>1.0943505794030001E-6</c:v>
                </c:pt>
                <c:pt idx="2796">
                  <c:v>1.0943505794030001E-6</c:v>
                </c:pt>
                <c:pt idx="2797">
                  <c:v>1.0943505794030001E-6</c:v>
                </c:pt>
                <c:pt idx="2798">
                  <c:v>1.0943505794030001E-6</c:v>
                </c:pt>
                <c:pt idx="2799">
                  <c:v>1.0943505794030001E-6</c:v>
                </c:pt>
                <c:pt idx="2800">
                  <c:v>1.0943505794030001E-6</c:v>
                </c:pt>
                <c:pt idx="2801">
                  <c:v>1.0943505794030001E-6</c:v>
                </c:pt>
                <c:pt idx="2802">
                  <c:v>1.0943505794030001E-6</c:v>
                </c:pt>
                <c:pt idx="2803">
                  <c:v>1.0943505794030001E-6</c:v>
                </c:pt>
                <c:pt idx="2804">
                  <c:v>1.0943505794030001E-6</c:v>
                </c:pt>
                <c:pt idx="2805">
                  <c:v>1.0943505794030001E-6</c:v>
                </c:pt>
                <c:pt idx="2806">
                  <c:v>1.0943505794030001E-6</c:v>
                </c:pt>
                <c:pt idx="2807">
                  <c:v>1.0943505794030001E-6</c:v>
                </c:pt>
                <c:pt idx="2808">
                  <c:v>1.0943505794030001E-6</c:v>
                </c:pt>
                <c:pt idx="2809">
                  <c:v>1.0943505794030001E-6</c:v>
                </c:pt>
                <c:pt idx="2810">
                  <c:v>1.0943505794030001E-6</c:v>
                </c:pt>
                <c:pt idx="2811">
                  <c:v>1.0943505794030001E-6</c:v>
                </c:pt>
                <c:pt idx="2812">
                  <c:v>1.0943505794030001E-6</c:v>
                </c:pt>
                <c:pt idx="2813">
                  <c:v>1.0943505794030001E-6</c:v>
                </c:pt>
                <c:pt idx="2814">
                  <c:v>1.0943505794030001E-6</c:v>
                </c:pt>
                <c:pt idx="2815">
                  <c:v>1.0943505794030001E-6</c:v>
                </c:pt>
                <c:pt idx="2816">
                  <c:v>1.0943505794030001E-6</c:v>
                </c:pt>
                <c:pt idx="2817">
                  <c:v>1.0943505794030001E-6</c:v>
                </c:pt>
                <c:pt idx="2818">
                  <c:v>1.0943505794030001E-6</c:v>
                </c:pt>
                <c:pt idx="2819">
                  <c:v>1.0943505794030001E-6</c:v>
                </c:pt>
                <c:pt idx="2820">
                  <c:v>1.0943505794030001E-6</c:v>
                </c:pt>
                <c:pt idx="2821">
                  <c:v>1.0943505794030001E-6</c:v>
                </c:pt>
                <c:pt idx="2822">
                  <c:v>1.0943505794030001E-6</c:v>
                </c:pt>
                <c:pt idx="2823">
                  <c:v>1.0943505794030001E-6</c:v>
                </c:pt>
                <c:pt idx="2824">
                  <c:v>1.0943505794030001E-6</c:v>
                </c:pt>
                <c:pt idx="2825">
                  <c:v>1.0943505794030001E-6</c:v>
                </c:pt>
                <c:pt idx="2826">
                  <c:v>1.0943505794030001E-6</c:v>
                </c:pt>
                <c:pt idx="2827">
                  <c:v>1.0943505794030001E-6</c:v>
                </c:pt>
                <c:pt idx="2828">
                  <c:v>1.0943505794030001E-6</c:v>
                </c:pt>
                <c:pt idx="2829">
                  <c:v>1.0943505794030001E-6</c:v>
                </c:pt>
                <c:pt idx="2830">
                  <c:v>1.0943505794030001E-6</c:v>
                </c:pt>
                <c:pt idx="2831">
                  <c:v>1.0943505794030001E-6</c:v>
                </c:pt>
                <c:pt idx="2832">
                  <c:v>1.0943505794030001E-6</c:v>
                </c:pt>
                <c:pt idx="2833">
                  <c:v>1.0943505794030001E-6</c:v>
                </c:pt>
                <c:pt idx="2834">
                  <c:v>1.0943505794030001E-6</c:v>
                </c:pt>
                <c:pt idx="2835">
                  <c:v>1.0943505794030001E-6</c:v>
                </c:pt>
                <c:pt idx="2836">
                  <c:v>1.0943505794030001E-6</c:v>
                </c:pt>
                <c:pt idx="2837">
                  <c:v>1.0943505794030001E-6</c:v>
                </c:pt>
                <c:pt idx="2838">
                  <c:v>1.0943505794030001E-6</c:v>
                </c:pt>
                <c:pt idx="2839">
                  <c:v>1.0943505794030001E-6</c:v>
                </c:pt>
                <c:pt idx="2840">
                  <c:v>1.0943505794030001E-6</c:v>
                </c:pt>
                <c:pt idx="2841">
                  <c:v>1.0943505794030001E-6</c:v>
                </c:pt>
                <c:pt idx="2842">
                  <c:v>1.0943505794030001E-6</c:v>
                </c:pt>
                <c:pt idx="2843">
                  <c:v>1.0943505794030001E-6</c:v>
                </c:pt>
                <c:pt idx="2844">
                  <c:v>1.0943505794030001E-6</c:v>
                </c:pt>
                <c:pt idx="2845">
                  <c:v>1.0943505794030001E-6</c:v>
                </c:pt>
                <c:pt idx="2846">
                  <c:v>1.0943505794030001E-6</c:v>
                </c:pt>
                <c:pt idx="2847">
                  <c:v>1.0943505794030001E-6</c:v>
                </c:pt>
                <c:pt idx="2848">
                  <c:v>1.0943505794030001E-6</c:v>
                </c:pt>
                <c:pt idx="2849">
                  <c:v>1.0943505794030001E-6</c:v>
                </c:pt>
                <c:pt idx="2850">
                  <c:v>1.0943505794030001E-6</c:v>
                </c:pt>
                <c:pt idx="2851">
                  <c:v>1.0943505794030001E-6</c:v>
                </c:pt>
                <c:pt idx="2852">
                  <c:v>1.0943505794030001E-6</c:v>
                </c:pt>
                <c:pt idx="2853">
                  <c:v>1.0943505794030001E-6</c:v>
                </c:pt>
                <c:pt idx="2854">
                  <c:v>1.0943505794030001E-6</c:v>
                </c:pt>
                <c:pt idx="2855">
                  <c:v>1.0943505794030001E-6</c:v>
                </c:pt>
                <c:pt idx="2856">
                  <c:v>1.0943505794030001E-6</c:v>
                </c:pt>
                <c:pt idx="2857">
                  <c:v>1.0943505794030001E-6</c:v>
                </c:pt>
                <c:pt idx="2858">
                  <c:v>1.0943505794030001E-6</c:v>
                </c:pt>
                <c:pt idx="2859">
                  <c:v>1.0943505794030001E-6</c:v>
                </c:pt>
                <c:pt idx="2860">
                  <c:v>1.0943505794030001E-6</c:v>
                </c:pt>
                <c:pt idx="2861">
                  <c:v>1.0943505794030001E-6</c:v>
                </c:pt>
                <c:pt idx="2862">
                  <c:v>1.0943505794030001E-6</c:v>
                </c:pt>
                <c:pt idx="2863">
                  <c:v>1.0943505794030001E-6</c:v>
                </c:pt>
                <c:pt idx="2864">
                  <c:v>1.0943505794030001E-6</c:v>
                </c:pt>
                <c:pt idx="2865">
                  <c:v>1.0943505794030001E-6</c:v>
                </c:pt>
                <c:pt idx="2866">
                  <c:v>1.0943505794030001E-6</c:v>
                </c:pt>
                <c:pt idx="2867">
                  <c:v>1.0943505794030001E-6</c:v>
                </c:pt>
                <c:pt idx="2868">
                  <c:v>1.0943505794030001E-6</c:v>
                </c:pt>
                <c:pt idx="2869">
                  <c:v>1.0943505794030001E-6</c:v>
                </c:pt>
                <c:pt idx="2870">
                  <c:v>1.0943505794030001E-6</c:v>
                </c:pt>
                <c:pt idx="2871">
                  <c:v>1.0943505794030001E-6</c:v>
                </c:pt>
                <c:pt idx="2872">
                  <c:v>1.0943505794030001E-6</c:v>
                </c:pt>
                <c:pt idx="2873">
                  <c:v>1.0943505794030001E-6</c:v>
                </c:pt>
                <c:pt idx="2874">
                  <c:v>1.0943505794030001E-6</c:v>
                </c:pt>
                <c:pt idx="2875">
                  <c:v>1.0943505794030001E-6</c:v>
                </c:pt>
                <c:pt idx="2876">
                  <c:v>1.0943505794030001E-6</c:v>
                </c:pt>
                <c:pt idx="2877">
                  <c:v>1.0943505794030001E-6</c:v>
                </c:pt>
                <c:pt idx="2878">
                  <c:v>1.0943505794030001E-6</c:v>
                </c:pt>
                <c:pt idx="2879">
                  <c:v>1.0943505794030001E-6</c:v>
                </c:pt>
                <c:pt idx="2880">
                  <c:v>1.0943505794030001E-6</c:v>
                </c:pt>
                <c:pt idx="2881">
                  <c:v>1.0943505794030001E-6</c:v>
                </c:pt>
                <c:pt idx="2882">
                  <c:v>1.0943505794030001E-6</c:v>
                </c:pt>
                <c:pt idx="2883">
                  <c:v>1.0943505794030001E-6</c:v>
                </c:pt>
                <c:pt idx="2884">
                  <c:v>1.0943505794030001E-6</c:v>
                </c:pt>
                <c:pt idx="2885">
                  <c:v>1.0943505794030001E-6</c:v>
                </c:pt>
                <c:pt idx="2886">
                  <c:v>1.0943505794030001E-6</c:v>
                </c:pt>
                <c:pt idx="2887">
                  <c:v>1.0943505794030001E-6</c:v>
                </c:pt>
                <c:pt idx="2888">
                  <c:v>1.0943505794030001E-6</c:v>
                </c:pt>
                <c:pt idx="2889">
                  <c:v>1.0943505794030001E-6</c:v>
                </c:pt>
                <c:pt idx="2890">
                  <c:v>1.0943505794030001E-6</c:v>
                </c:pt>
                <c:pt idx="2891">
                  <c:v>1.0943505794030001E-6</c:v>
                </c:pt>
                <c:pt idx="2892">
                  <c:v>1.0943505794030001E-6</c:v>
                </c:pt>
                <c:pt idx="2893">
                  <c:v>1.0943505794030001E-6</c:v>
                </c:pt>
                <c:pt idx="2894">
                  <c:v>1.0943505794030001E-6</c:v>
                </c:pt>
                <c:pt idx="2895">
                  <c:v>1.0943505794030001E-6</c:v>
                </c:pt>
                <c:pt idx="2896">
                  <c:v>1.0943505794030001E-6</c:v>
                </c:pt>
                <c:pt idx="2897">
                  <c:v>1.0943505794030001E-6</c:v>
                </c:pt>
                <c:pt idx="2898">
                  <c:v>1.0943505794030001E-6</c:v>
                </c:pt>
                <c:pt idx="2899">
                  <c:v>1.0943505794030001E-6</c:v>
                </c:pt>
                <c:pt idx="2900">
                  <c:v>1.0943505794030001E-6</c:v>
                </c:pt>
                <c:pt idx="2901">
                  <c:v>1.0943505794030001E-6</c:v>
                </c:pt>
                <c:pt idx="2902">
                  <c:v>1.0943505794030001E-6</c:v>
                </c:pt>
                <c:pt idx="2903">
                  <c:v>1.0943505794030001E-6</c:v>
                </c:pt>
                <c:pt idx="2904">
                  <c:v>1.0943505794030001E-6</c:v>
                </c:pt>
                <c:pt idx="2905">
                  <c:v>1.0943505794030001E-6</c:v>
                </c:pt>
                <c:pt idx="2906">
                  <c:v>1.0943505794030001E-6</c:v>
                </c:pt>
                <c:pt idx="2907">
                  <c:v>1.0943505794030001E-6</c:v>
                </c:pt>
                <c:pt idx="2908">
                  <c:v>1.0943505794030001E-6</c:v>
                </c:pt>
                <c:pt idx="2909">
                  <c:v>1.0943505794030001E-6</c:v>
                </c:pt>
                <c:pt idx="2910">
                  <c:v>1.0943505794030001E-6</c:v>
                </c:pt>
                <c:pt idx="2911">
                  <c:v>1.0943505794030001E-6</c:v>
                </c:pt>
                <c:pt idx="2912">
                  <c:v>1.0943505794030001E-6</c:v>
                </c:pt>
                <c:pt idx="2913">
                  <c:v>1.0943505794030001E-6</c:v>
                </c:pt>
                <c:pt idx="2914">
                  <c:v>1.0943505794030001E-6</c:v>
                </c:pt>
                <c:pt idx="2915">
                  <c:v>1.0943505794030001E-6</c:v>
                </c:pt>
                <c:pt idx="2916">
                  <c:v>1.0943505794030001E-6</c:v>
                </c:pt>
                <c:pt idx="2917">
                  <c:v>1.0943505794030001E-6</c:v>
                </c:pt>
                <c:pt idx="2918">
                  <c:v>1.0943505794030001E-6</c:v>
                </c:pt>
                <c:pt idx="2919">
                  <c:v>1.0943505794030001E-6</c:v>
                </c:pt>
                <c:pt idx="2920">
                  <c:v>1.0943505794030001E-6</c:v>
                </c:pt>
                <c:pt idx="2921">
                  <c:v>1.0943505794030001E-6</c:v>
                </c:pt>
                <c:pt idx="2922">
                  <c:v>1.0943505794030001E-6</c:v>
                </c:pt>
                <c:pt idx="2923">
                  <c:v>1.0943505794030001E-6</c:v>
                </c:pt>
                <c:pt idx="2924">
                  <c:v>1.0943505794030001E-6</c:v>
                </c:pt>
                <c:pt idx="2925">
                  <c:v>1.0943505794030001E-6</c:v>
                </c:pt>
                <c:pt idx="2926">
                  <c:v>1.0943505794030001E-6</c:v>
                </c:pt>
                <c:pt idx="2927">
                  <c:v>1.0943505794030001E-6</c:v>
                </c:pt>
                <c:pt idx="2928">
                  <c:v>1.0943505794030001E-6</c:v>
                </c:pt>
                <c:pt idx="2929">
                  <c:v>1.0943505794030001E-6</c:v>
                </c:pt>
                <c:pt idx="2930">
                  <c:v>1.0943505794030001E-6</c:v>
                </c:pt>
                <c:pt idx="2931">
                  <c:v>1.0943505794030001E-6</c:v>
                </c:pt>
                <c:pt idx="2932">
                  <c:v>1.0943505794030001E-6</c:v>
                </c:pt>
                <c:pt idx="2933">
                  <c:v>1.0943505794030001E-6</c:v>
                </c:pt>
                <c:pt idx="2934">
                  <c:v>1.0943505794030001E-6</c:v>
                </c:pt>
                <c:pt idx="2935">
                  <c:v>1.0943505794030001E-6</c:v>
                </c:pt>
                <c:pt idx="2936">
                  <c:v>1.0943505794030001E-6</c:v>
                </c:pt>
                <c:pt idx="2937">
                  <c:v>1.0943505794030001E-6</c:v>
                </c:pt>
                <c:pt idx="2938">
                  <c:v>1.0943505794030001E-6</c:v>
                </c:pt>
                <c:pt idx="2939">
                  <c:v>1.0943505794030001E-6</c:v>
                </c:pt>
                <c:pt idx="2940">
                  <c:v>1.0943505794030001E-6</c:v>
                </c:pt>
                <c:pt idx="2941">
                  <c:v>1.0943505794030001E-6</c:v>
                </c:pt>
                <c:pt idx="2942">
                  <c:v>1.0943505794030001E-6</c:v>
                </c:pt>
                <c:pt idx="2943">
                  <c:v>1.0943505794030001E-6</c:v>
                </c:pt>
                <c:pt idx="2944">
                  <c:v>1.0943505794030001E-6</c:v>
                </c:pt>
                <c:pt idx="2945">
                  <c:v>1.0943505794030001E-6</c:v>
                </c:pt>
                <c:pt idx="2946">
                  <c:v>1.0943505794030001E-6</c:v>
                </c:pt>
                <c:pt idx="2947">
                  <c:v>1.0943505794030001E-6</c:v>
                </c:pt>
                <c:pt idx="2948">
                  <c:v>1.0943505794030001E-6</c:v>
                </c:pt>
                <c:pt idx="2949">
                  <c:v>1.0943505794030001E-6</c:v>
                </c:pt>
                <c:pt idx="2950">
                  <c:v>1.0943505794030001E-6</c:v>
                </c:pt>
                <c:pt idx="2951">
                  <c:v>1.0943505794030001E-6</c:v>
                </c:pt>
                <c:pt idx="2952">
                  <c:v>1.0943505794030001E-6</c:v>
                </c:pt>
                <c:pt idx="2953">
                  <c:v>1.0943505794030001E-6</c:v>
                </c:pt>
                <c:pt idx="2954">
                  <c:v>1.0943505794030001E-6</c:v>
                </c:pt>
                <c:pt idx="2955">
                  <c:v>1.0943505794030001E-6</c:v>
                </c:pt>
                <c:pt idx="2956">
                  <c:v>1.0943505794030001E-6</c:v>
                </c:pt>
                <c:pt idx="2957">
                  <c:v>1.0943505794030001E-6</c:v>
                </c:pt>
                <c:pt idx="2958">
                  <c:v>1.0943505794030001E-6</c:v>
                </c:pt>
                <c:pt idx="2959">
                  <c:v>1.0943505794030001E-6</c:v>
                </c:pt>
                <c:pt idx="2960">
                  <c:v>1.0943505794030001E-6</c:v>
                </c:pt>
                <c:pt idx="2961">
                  <c:v>1.0943505794030001E-6</c:v>
                </c:pt>
                <c:pt idx="2962">
                  <c:v>1.0943505794030001E-6</c:v>
                </c:pt>
                <c:pt idx="2963">
                  <c:v>1.0943505794030001E-6</c:v>
                </c:pt>
                <c:pt idx="2964">
                  <c:v>1.0943505794030001E-6</c:v>
                </c:pt>
                <c:pt idx="2965">
                  <c:v>1.0943505794030001E-6</c:v>
                </c:pt>
                <c:pt idx="2966">
                  <c:v>1.0943505794030001E-6</c:v>
                </c:pt>
                <c:pt idx="2967">
                  <c:v>1.0943505794030001E-6</c:v>
                </c:pt>
                <c:pt idx="2968">
                  <c:v>1.0943505794030001E-6</c:v>
                </c:pt>
                <c:pt idx="2969">
                  <c:v>1.09441058512E-6</c:v>
                </c:pt>
                <c:pt idx="2970">
                  <c:v>1.0943805822619999E-6</c:v>
                </c:pt>
                <c:pt idx="2971">
                  <c:v>1.0943805822619999E-6</c:v>
                </c:pt>
                <c:pt idx="2972">
                  <c:v>1.0943805822619999E-6</c:v>
                </c:pt>
                <c:pt idx="2973">
                  <c:v>1.0943805822619999E-6</c:v>
                </c:pt>
                <c:pt idx="2974">
                  <c:v>1.0943805822619999E-6</c:v>
                </c:pt>
                <c:pt idx="2975">
                  <c:v>1.0943805822619999E-6</c:v>
                </c:pt>
                <c:pt idx="2976">
                  <c:v>1.0943805822619999E-6</c:v>
                </c:pt>
                <c:pt idx="2977">
                  <c:v>1.0943805822619999E-6</c:v>
                </c:pt>
                <c:pt idx="2978">
                  <c:v>1.0943805822619999E-6</c:v>
                </c:pt>
                <c:pt idx="2979">
                  <c:v>1.0943805822619999E-6</c:v>
                </c:pt>
                <c:pt idx="2980">
                  <c:v>1.0943805822619999E-6</c:v>
                </c:pt>
                <c:pt idx="2981">
                  <c:v>1.0943805822619999E-6</c:v>
                </c:pt>
                <c:pt idx="2982">
                  <c:v>1.0943805822619999E-6</c:v>
                </c:pt>
                <c:pt idx="2983">
                  <c:v>1.0943805822619999E-6</c:v>
                </c:pt>
                <c:pt idx="2984">
                  <c:v>1.0943805822619999E-6</c:v>
                </c:pt>
                <c:pt idx="2985">
                  <c:v>1.0943805822619999E-6</c:v>
                </c:pt>
                <c:pt idx="2986">
                  <c:v>1.0943805822619999E-6</c:v>
                </c:pt>
                <c:pt idx="2987">
                  <c:v>1.0943805822619999E-6</c:v>
                </c:pt>
                <c:pt idx="2988">
                  <c:v>1.0943805822619999E-6</c:v>
                </c:pt>
                <c:pt idx="2989">
                  <c:v>1.0943805822619999E-6</c:v>
                </c:pt>
                <c:pt idx="2990">
                  <c:v>1.0943805822619999E-6</c:v>
                </c:pt>
                <c:pt idx="2991">
                  <c:v>1.0943805822619999E-6</c:v>
                </c:pt>
                <c:pt idx="2992">
                  <c:v>1.0943805822619999E-6</c:v>
                </c:pt>
                <c:pt idx="2993">
                  <c:v>1.0943805822619999E-6</c:v>
                </c:pt>
                <c:pt idx="2994">
                  <c:v>1.0943805822619999E-6</c:v>
                </c:pt>
                <c:pt idx="2995">
                  <c:v>1.0943805822619999E-6</c:v>
                </c:pt>
                <c:pt idx="2996">
                  <c:v>1.0943805822619999E-6</c:v>
                </c:pt>
                <c:pt idx="2997">
                  <c:v>1.0943805822619999E-6</c:v>
                </c:pt>
                <c:pt idx="2998">
                  <c:v>1.0943805822619999E-6</c:v>
                </c:pt>
                <c:pt idx="2999">
                  <c:v>1.0943805822619999E-6</c:v>
                </c:pt>
                <c:pt idx="3000">
                  <c:v>1.0943805822619999E-6</c:v>
                </c:pt>
                <c:pt idx="3001">
                  <c:v>1.0943805822619999E-6</c:v>
                </c:pt>
                <c:pt idx="3002">
                  <c:v>1.0943805822619999E-6</c:v>
                </c:pt>
                <c:pt idx="3003">
                  <c:v>1.0943805822619999E-6</c:v>
                </c:pt>
                <c:pt idx="3004">
                  <c:v>1.0943805822619999E-6</c:v>
                </c:pt>
                <c:pt idx="3005">
                  <c:v>1.0943805822619999E-6</c:v>
                </c:pt>
                <c:pt idx="3006">
                  <c:v>1.0943805822619999E-6</c:v>
                </c:pt>
                <c:pt idx="3007">
                  <c:v>1.0943805822619999E-6</c:v>
                </c:pt>
                <c:pt idx="3008">
                  <c:v>1.0943805822619999E-6</c:v>
                </c:pt>
                <c:pt idx="3009">
                  <c:v>1.0943805822619999E-6</c:v>
                </c:pt>
                <c:pt idx="3010">
                  <c:v>1.0943805822619999E-6</c:v>
                </c:pt>
                <c:pt idx="3011">
                  <c:v>1.0943805822619999E-6</c:v>
                </c:pt>
                <c:pt idx="3012">
                  <c:v>1.0943805822619999E-6</c:v>
                </c:pt>
                <c:pt idx="3013">
                  <c:v>1.0943805822619999E-6</c:v>
                </c:pt>
                <c:pt idx="3014">
                  <c:v>1.0943805822619999E-6</c:v>
                </c:pt>
                <c:pt idx="3015">
                  <c:v>1.0943805822619999E-6</c:v>
                </c:pt>
                <c:pt idx="3016">
                  <c:v>1.0943805822619999E-6</c:v>
                </c:pt>
                <c:pt idx="3017">
                  <c:v>1.0943805822619999E-6</c:v>
                </c:pt>
                <c:pt idx="3018">
                  <c:v>1.0943805822619999E-6</c:v>
                </c:pt>
                <c:pt idx="3019">
                  <c:v>1.0943805822619999E-6</c:v>
                </c:pt>
                <c:pt idx="3020">
                  <c:v>1.0943805822619999E-6</c:v>
                </c:pt>
                <c:pt idx="3021">
                  <c:v>1.0943805822619999E-6</c:v>
                </c:pt>
                <c:pt idx="3022">
                  <c:v>1.0943805822619999E-6</c:v>
                </c:pt>
                <c:pt idx="3023">
                  <c:v>1.0943805822619999E-6</c:v>
                </c:pt>
                <c:pt idx="3024">
                  <c:v>1.0943805822619999E-6</c:v>
                </c:pt>
                <c:pt idx="3025">
                  <c:v>1.0943805822619999E-6</c:v>
                </c:pt>
                <c:pt idx="3026">
                  <c:v>1.0943805822619999E-6</c:v>
                </c:pt>
                <c:pt idx="3027">
                  <c:v>1.0943805822619999E-6</c:v>
                </c:pt>
                <c:pt idx="3028">
                  <c:v>1.0943805822619999E-6</c:v>
                </c:pt>
                <c:pt idx="3029">
                  <c:v>1.0943805822619999E-6</c:v>
                </c:pt>
                <c:pt idx="3030">
                  <c:v>1.0943805822619999E-6</c:v>
                </c:pt>
                <c:pt idx="3031">
                  <c:v>1.0943805822619999E-6</c:v>
                </c:pt>
                <c:pt idx="3032">
                  <c:v>1.0943805822619999E-6</c:v>
                </c:pt>
                <c:pt idx="3033">
                  <c:v>1.0943805822619999E-6</c:v>
                </c:pt>
                <c:pt idx="3034">
                  <c:v>1.0943805822619999E-6</c:v>
                </c:pt>
                <c:pt idx="3035">
                  <c:v>1.0943805822619999E-6</c:v>
                </c:pt>
                <c:pt idx="3036">
                  <c:v>1.0943805822619999E-6</c:v>
                </c:pt>
                <c:pt idx="3037">
                  <c:v>1.0943805822619999E-6</c:v>
                </c:pt>
                <c:pt idx="3038">
                  <c:v>1.0943805822619999E-6</c:v>
                </c:pt>
                <c:pt idx="3039">
                  <c:v>1.0943805822619999E-6</c:v>
                </c:pt>
                <c:pt idx="3040">
                  <c:v>1.0943805822619999E-6</c:v>
                </c:pt>
                <c:pt idx="3041">
                  <c:v>1.0943805822619999E-6</c:v>
                </c:pt>
                <c:pt idx="3042">
                  <c:v>1.0943805822619999E-6</c:v>
                </c:pt>
                <c:pt idx="3043">
                  <c:v>1.0943805822619999E-6</c:v>
                </c:pt>
                <c:pt idx="3044">
                  <c:v>1.0943805822619999E-6</c:v>
                </c:pt>
                <c:pt idx="3045">
                  <c:v>1.0943805822619999E-6</c:v>
                </c:pt>
                <c:pt idx="3046">
                  <c:v>1.0943805822619999E-6</c:v>
                </c:pt>
                <c:pt idx="3047">
                  <c:v>1.0943805822619999E-6</c:v>
                </c:pt>
                <c:pt idx="3048">
                  <c:v>1.0943805822619999E-6</c:v>
                </c:pt>
                <c:pt idx="3049">
                  <c:v>1.0943805822619999E-6</c:v>
                </c:pt>
                <c:pt idx="3050">
                  <c:v>1.0943805822619999E-6</c:v>
                </c:pt>
                <c:pt idx="3051">
                  <c:v>1.0943805822619999E-6</c:v>
                </c:pt>
                <c:pt idx="3052">
                  <c:v>1.0943805822619999E-6</c:v>
                </c:pt>
                <c:pt idx="3053">
                  <c:v>1.0943805822619999E-6</c:v>
                </c:pt>
                <c:pt idx="3054">
                  <c:v>1.0943805822619999E-6</c:v>
                </c:pt>
                <c:pt idx="3055">
                  <c:v>1.0943805822619999E-6</c:v>
                </c:pt>
                <c:pt idx="3056">
                  <c:v>1.0943805822619999E-6</c:v>
                </c:pt>
                <c:pt idx="3057">
                  <c:v>1.0943805822619999E-6</c:v>
                </c:pt>
                <c:pt idx="3058">
                  <c:v>1.0943805822619999E-6</c:v>
                </c:pt>
                <c:pt idx="3059">
                  <c:v>1.0943805822619999E-6</c:v>
                </c:pt>
                <c:pt idx="3060">
                  <c:v>1.0943805822619999E-6</c:v>
                </c:pt>
                <c:pt idx="3061">
                  <c:v>1.0943805822619999E-6</c:v>
                </c:pt>
                <c:pt idx="3062">
                  <c:v>1.0943805822619999E-6</c:v>
                </c:pt>
                <c:pt idx="3063">
                  <c:v>1.0943805822619999E-6</c:v>
                </c:pt>
                <c:pt idx="3064">
                  <c:v>1.0943805822619999E-6</c:v>
                </c:pt>
                <c:pt idx="3065">
                  <c:v>1.0943805822619999E-6</c:v>
                </c:pt>
                <c:pt idx="3066">
                  <c:v>1.0943805822619999E-6</c:v>
                </c:pt>
                <c:pt idx="3067">
                  <c:v>1.0943805822619999E-6</c:v>
                </c:pt>
                <c:pt idx="3068">
                  <c:v>1.0943805822619999E-6</c:v>
                </c:pt>
                <c:pt idx="3069">
                  <c:v>1.0943805822619999E-6</c:v>
                </c:pt>
                <c:pt idx="3070">
                  <c:v>1.0943805822619999E-6</c:v>
                </c:pt>
                <c:pt idx="3071">
                  <c:v>1.0943805822619999E-6</c:v>
                </c:pt>
                <c:pt idx="3072">
                  <c:v>1.0943805822619999E-6</c:v>
                </c:pt>
                <c:pt idx="3073">
                  <c:v>1.0943805822619999E-6</c:v>
                </c:pt>
                <c:pt idx="3074">
                  <c:v>1.0943805822619999E-6</c:v>
                </c:pt>
                <c:pt idx="3075">
                  <c:v>1.0943805822619999E-6</c:v>
                </c:pt>
                <c:pt idx="3076">
                  <c:v>1.0943805822619999E-6</c:v>
                </c:pt>
                <c:pt idx="3077">
                  <c:v>1.0943805822619999E-6</c:v>
                </c:pt>
                <c:pt idx="3078">
                  <c:v>1.0943805822619999E-6</c:v>
                </c:pt>
                <c:pt idx="3079">
                  <c:v>1.0943805822619999E-6</c:v>
                </c:pt>
                <c:pt idx="3080">
                  <c:v>1.0943805822619999E-6</c:v>
                </c:pt>
                <c:pt idx="3081">
                  <c:v>1.0943805822619999E-6</c:v>
                </c:pt>
                <c:pt idx="3082">
                  <c:v>1.0943805822619999E-6</c:v>
                </c:pt>
                <c:pt idx="3083">
                  <c:v>1.0943805822619999E-6</c:v>
                </c:pt>
                <c:pt idx="3084">
                  <c:v>1.0943805822619999E-6</c:v>
                </c:pt>
                <c:pt idx="3085">
                  <c:v>1.0943805822619999E-6</c:v>
                </c:pt>
                <c:pt idx="3086">
                  <c:v>1.0943805822619999E-6</c:v>
                </c:pt>
                <c:pt idx="3087">
                  <c:v>1.0943805822619999E-6</c:v>
                </c:pt>
                <c:pt idx="3088">
                  <c:v>1.0943805822619999E-6</c:v>
                </c:pt>
                <c:pt idx="3089">
                  <c:v>1.0943805822619999E-6</c:v>
                </c:pt>
                <c:pt idx="3090">
                  <c:v>1.0943805822619999E-6</c:v>
                </c:pt>
                <c:pt idx="3091">
                  <c:v>1.0943805822619999E-6</c:v>
                </c:pt>
                <c:pt idx="3092">
                  <c:v>1.0943805822619999E-6</c:v>
                </c:pt>
                <c:pt idx="3093">
                  <c:v>1.0943805822619999E-6</c:v>
                </c:pt>
                <c:pt idx="3094">
                  <c:v>1.0943805822619999E-6</c:v>
                </c:pt>
                <c:pt idx="3095">
                  <c:v>1.0943805822619999E-6</c:v>
                </c:pt>
                <c:pt idx="3096">
                  <c:v>1.0943805822619999E-6</c:v>
                </c:pt>
                <c:pt idx="3097">
                  <c:v>1.0943805822619999E-6</c:v>
                </c:pt>
                <c:pt idx="3098">
                  <c:v>1.0943805822619999E-6</c:v>
                </c:pt>
                <c:pt idx="3099">
                  <c:v>1.0943805822619999E-6</c:v>
                </c:pt>
                <c:pt idx="3100">
                  <c:v>1.0943805822619999E-6</c:v>
                </c:pt>
                <c:pt idx="3101">
                  <c:v>1.0943805822619999E-6</c:v>
                </c:pt>
                <c:pt idx="3102">
                  <c:v>1.0943805822619999E-6</c:v>
                </c:pt>
                <c:pt idx="3103">
                  <c:v>1.0943805822619999E-6</c:v>
                </c:pt>
                <c:pt idx="3104">
                  <c:v>1.0943805822619999E-6</c:v>
                </c:pt>
                <c:pt idx="3105">
                  <c:v>1.0943805822619999E-6</c:v>
                </c:pt>
                <c:pt idx="3106">
                  <c:v>1.0943805822619999E-6</c:v>
                </c:pt>
                <c:pt idx="3107">
                  <c:v>1.0943805822619999E-6</c:v>
                </c:pt>
                <c:pt idx="3108">
                  <c:v>1.0943805822619999E-6</c:v>
                </c:pt>
                <c:pt idx="3109">
                  <c:v>1.0943805822619999E-6</c:v>
                </c:pt>
                <c:pt idx="3110">
                  <c:v>1.0943805822619999E-6</c:v>
                </c:pt>
                <c:pt idx="3111">
                  <c:v>1.0943805822619999E-6</c:v>
                </c:pt>
                <c:pt idx="3112">
                  <c:v>1.0943805822619999E-6</c:v>
                </c:pt>
                <c:pt idx="3113">
                  <c:v>1.0943805822619999E-6</c:v>
                </c:pt>
                <c:pt idx="3114">
                  <c:v>1.0943805822619999E-6</c:v>
                </c:pt>
                <c:pt idx="3115">
                  <c:v>1.0943805822619999E-6</c:v>
                </c:pt>
                <c:pt idx="3116">
                  <c:v>1.0943805822619999E-6</c:v>
                </c:pt>
                <c:pt idx="3117">
                  <c:v>1.0943805822619999E-6</c:v>
                </c:pt>
                <c:pt idx="3118">
                  <c:v>1.0943805822619999E-6</c:v>
                </c:pt>
                <c:pt idx="3119">
                  <c:v>1.0943805822619999E-6</c:v>
                </c:pt>
                <c:pt idx="3120">
                  <c:v>1.0943805822619999E-6</c:v>
                </c:pt>
                <c:pt idx="3121">
                  <c:v>1.0943805822619999E-6</c:v>
                </c:pt>
                <c:pt idx="3122">
                  <c:v>1.0943805822619999E-6</c:v>
                </c:pt>
                <c:pt idx="3123">
                  <c:v>1.0943805822619999E-6</c:v>
                </c:pt>
                <c:pt idx="3124">
                  <c:v>1.0943805822619999E-6</c:v>
                </c:pt>
                <c:pt idx="3125">
                  <c:v>1.0943805822619999E-6</c:v>
                </c:pt>
                <c:pt idx="3126">
                  <c:v>1.0943805822619999E-6</c:v>
                </c:pt>
                <c:pt idx="3127">
                  <c:v>1.0943805822619999E-6</c:v>
                </c:pt>
                <c:pt idx="3128">
                  <c:v>1.0943805822619999E-6</c:v>
                </c:pt>
                <c:pt idx="3129">
                  <c:v>1.0943805822619999E-6</c:v>
                </c:pt>
                <c:pt idx="3130">
                  <c:v>1.0943805822619999E-6</c:v>
                </c:pt>
                <c:pt idx="3131">
                  <c:v>1.0943805822619999E-6</c:v>
                </c:pt>
                <c:pt idx="3132">
                  <c:v>1.0943805822619999E-6</c:v>
                </c:pt>
                <c:pt idx="3133">
                  <c:v>1.0943805822619999E-6</c:v>
                </c:pt>
                <c:pt idx="3134">
                  <c:v>1.0943805822619999E-6</c:v>
                </c:pt>
                <c:pt idx="3135">
                  <c:v>1.0943805822619999E-6</c:v>
                </c:pt>
                <c:pt idx="3136">
                  <c:v>1.0943805822619999E-6</c:v>
                </c:pt>
                <c:pt idx="3137">
                  <c:v>1.0943805822619999E-6</c:v>
                </c:pt>
                <c:pt idx="3138">
                  <c:v>1.0943805822619999E-6</c:v>
                </c:pt>
                <c:pt idx="3139">
                  <c:v>1.0943805822619999E-6</c:v>
                </c:pt>
                <c:pt idx="3140">
                  <c:v>1.0943805822619999E-6</c:v>
                </c:pt>
                <c:pt idx="3141">
                  <c:v>1.0943805822619999E-6</c:v>
                </c:pt>
                <c:pt idx="3142">
                  <c:v>1.0943805822619999E-6</c:v>
                </c:pt>
                <c:pt idx="3143">
                  <c:v>1.0943805822619999E-6</c:v>
                </c:pt>
                <c:pt idx="3144">
                  <c:v>1.0943805822619999E-6</c:v>
                </c:pt>
                <c:pt idx="3145">
                  <c:v>1.0943805822619999E-6</c:v>
                </c:pt>
                <c:pt idx="3146">
                  <c:v>1.0943805822619999E-6</c:v>
                </c:pt>
                <c:pt idx="3147">
                  <c:v>1.0943805822619999E-6</c:v>
                </c:pt>
                <c:pt idx="3148">
                  <c:v>1.0943805822619999E-6</c:v>
                </c:pt>
                <c:pt idx="3149">
                  <c:v>1.0943805822619999E-6</c:v>
                </c:pt>
                <c:pt idx="3150">
                  <c:v>1.0943805822619999E-6</c:v>
                </c:pt>
                <c:pt idx="3151">
                  <c:v>1.0943805822619999E-6</c:v>
                </c:pt>
                <c:pt idx="3152">
                  <c:v>1.0943805822619999E-6</c:v>
                </c:pt>
                <c:pt idx="3153">
                  <c:v>1.0943805822619999E-6</c:v>
                </c:pt>
                <c:pt idx="3154">
                  <c:v>1.0943805822619999E-6</c:v>
                </c:pt>
                <c:pt idx="3155">
                  <c:v>1.0943805822619999E-6</c:v>
                </c:pt>
                <c:pt idx="3156">
                  <c:v>1.0943805822619999E-6</c:v>
                </c:pt>
                <c:pt idx="3157">
                  <c:v>1.0943805822619999E-6</c:v>
                </c:pt>
                <c:pt idx="3158">
                  <c:v>1.0943805822619999E-6</c:v>
                </c:pt>
                <c:pt idx="3159">
                  <c:v>1.0943805822619999E-6</c:v>
                </c:pt>
                <c:pt idx="3160">
                  <c:v>1.0943805822619999E-6</c:v>
                </c:pt>
                <c:pt idx="3161">
                  <c:v>1.0943805822619999E-6</c:v>
                </c:pt>
                <c:pt idx="3162">
                  <c:v>1.0943805822619999E-6</c:v>
                </c:pt>
                <c:pt idx="3163">
                  <c:v>1.0943805822619999E-6</c:v>
                </c:pt>
                <c:pt idx="3164">
                  <c:v>1.0943805822619999E-6</c:v>
                </c:pt>
                <c:pt idx="3165">
                  <c:v>1.0943805822619999E-6</c:v>
                </c:pt>
                <c:pt idx="3166">
                  <c:v>1.0943805822619999E-6</c:v>
                </c:pt>
                <c:pt idx="3167">
                  <c:v>1.0943805822619999E-6</c:v>
                </c:pt>
                <c:pt idx="3168">
                  <c:v>1.0943805822619999E-6</c:v>
                </c:pt>
                <c:pt idx="3169">
                  <c:v>1.0943805822619999E-6</c:v>
                </c:pt>
                <c:pt idx="3170">
                  <c:v>1.0943805822619999E-6</c:v>
                </c:pt>
                <c:pt idx="3171">
                  <c:v>1.0943805822619999E-6</c:v>
                </c:pt>
                <c:pt idx="3172">
                  <c:v>1.0943805822619999E-6</c:v>
                </c:pt>
                <c:pt idx="3173">
                  <c:v>1.0943805822619999E-6</c:v>
                </c:pt>
                <c:pt idx="3174">
                  <c:v>1.0943805822619999E-6</c:v>
                </c:pt>
                <c:pt idx="3175">
                  <c:v>1.0943805822619999E-6</c:v>
                </c:pt>
                <c:pt idx="3176">
                  <c:v>1.0943805822619999E-6</c:v>
                </c:pt>
                <c:pt idx="3177">
                  <c:v>1.0943805822619999E-6</c:v>
                </c:pt>
                <c:pt idx="3178">
                  <c:v>1.0943805822619999E-6</c:v>
                </c:pt>
                <c:pt idx="3179">
                  <c:v>1.0943805822619999E-6</c:v>
                </c:pt>
                <c:pt idx="3180">
                  <c:v>1.0943805822619999E-6</c:v>
                </c:pt>
                <c:pt idx="3181">
                  <c:v>1.0943805822619999E-6</c:v>
                </c:pt>
                <c:pt idx="3182">
                  <c:v>1.0943805822619999E-6</c:v>
                </c:pt>
                <c:pt idx="3183">
                  <c:v>1.0943805822619999E-6</c:v>
                </c:pt>
                <c:pt idx="3184">
                  <c:v>1.0943805822619999E-6</c:v>
                </c:pt>
                <c:pt idx="3185">
                  <c:v>1.0943805822619999E-6</c:v>
                </c:pt>
                <c:pt idx="3186">
                  <c:v>1.0943805822619999E-6</c:v>
                </c:pt>
                <c:pt idx="3187">
                  <c:v>1.0943805822619999E-6</c:v>
                </c:pt>
                <c:pt idx="3188">
                  <c:v>1.0943805822619999E-6</c:v>
                </c:pt>
                <c:pt idx="3189">
                  <c:v>1.0943805822619999E-6</c:v>
                </c:pt>
                <c:pt idx="3190">
                  <c:v>1.0943805822619999E-6</c:v>
                </c:pt>
                <c:pt idx="3191">
                  <c:v>1.0943805822619999E-6</c:v>
                </c:pt>
                <c:pt idx="3192">
                  <c:v>1.0943805822619999E-6</c:v>
                </c:pt>
                <c:pt idx="3193">
                  <c:v>1.0943805822619999E-6</c:v>
                </c:pt>
                <c:pt idx="3194">
                  <c:v>1.0943805822619999E-6</c:v>
                </c:pt>
                <c:pt idx="3195">
                  <c:v>1.0943805822619999E-6</c:v>
                </c:pt>
                <c:pt idx="3196">
                  <c:v>1.0943805822619999E-6</c:v>
                </c:pt>
                <c:pt idx="3197">
                  <c:v>1.0943805822619999E-6</c:v>
                </c:pt>
                <c:pt idx="3198">
                  <c:v>1.0943805822619999E-6</c:v>
                </c:pt>
                <c:pt idx="3199">
                  <c:v>1.0943805822619999E-6</c:v>
                </c:pt>
                <c:pt idx="3200">
                  <c:v>1.0943805822619999E-6</c:v>
                </c:pt>
                <c:pt idx="3201">
                  <c:v>1.0943805822619999E-6</c:v>
                </c:pt>
                <c:pt idx="3202">
                  <c:v>1.0943805822619999E-6</c:v>
                </c:pt>
                <c:pt idx="3203">
                  <c:v>1.0943805822619999E-6</c:v>
                </c:pt>
                <c:pt idx="3204">
                  <c:v>1.0943805822619999E-6</c:v>
                </c:pt>
                <c:pt idx="3205">
                  <c:v>1.0943805822619999E-6</c:v>
                </c:pt>
                <c:pt idx="3206">
                  <c:v>1.0943805822619999E-6</c:v>
                </c:pt>
                <c:pt idx="3207">
                  <c:v>1.0943805822619999E-6</c:v>
                </c:pt>
                <c:pt idx="3208">
                  <c:v>1.0943805822619999E-6</c:v>
                </c:pt>
                <c:pt idx="3209">
                  <c:v>1.0943805822619999E-6</c:v>
                </c:pt>
                <c:pt idx="3210">
                  <c:v>1.0943805822619999E-6</c:v>
                </c:pt>
                <c:pt idx="3211">
                  <c:v>1.0943805822619999E-6</c:v>
                </c:pt>
                <c:pt idx="3212">
                  <c:v>1.098563148299E-6</c:v>
                </c:pt>
                <c:pt idx="3213">
                  <c:v>1.1391783106280001E-6</c:v>
                </c:pt>
                <c:pt idx="3214">
                  <c:v>1.3361305959530001E-6</c:v>
                </c:pt>
                <c:pt idx="3215">
                  <c:v>1.594125039382E-6</c:v>
                </c:pt>
                <c:pt idx="3216">
                  <c:v>1.867168663426E-6</c:v>
                </c:pt>
                <c:pt idx="3217">
                  <c:v>2.2328519672169999E-6</c:v>
                </c:pt>
                <c:pt idx="3218">
                  <c:v>2.6577729078509999E-6</c:v>
                </c:pt>
                <c:pt idx="3219">
                  <c:v>2.4471114008429999E-6</c:v>
                </c:pt>
                <c:pt idx="3220">
                  <c:v>2.2626246817710001E-6</c:v>
                </c:pt>
                <c:pt idx="3221">
                  <c:v>2.0357495565579999E-6</c:v>
                </c:pt>
                <c:pt idx="3222">
                  <c:v>1.847028719065E-6</c:v>
                </c:pt>
                <c:pt idx="3223">
                  <c:v>1.729918772184E-6</c:v>
                </c:pt>
                <c:pt idx="3224">
                  <c:v>1.529604584898E-6</c:v>
                </c:pt>
                <c:pt idx="3225">
                  <c:v>1.205086322715E-6</c:v>
                </c:pt>
                <c:pt idx="3226">
                  <c:v>1.036430167191E-6</c:v>
                </c:pt>
                <c:pt idx="3227">
                  <c:v>8.8116167835140002E-7</c:v>
                </c:pt>
                <c:pt idx="3228">
                  <c:v>6.6160144603800001E-7</c:v>
                </c:pt>
                <c:pt idx="3229">
                  <c:v>3.9341447128940002E-7</c:v>
                </c:pt>
                <c:pt idx="3230">
                  <c:v>1.1986577142690001E-7</c:v>
                </c:pt>
                <c:pt idx="3231">
                  <c:v>4.1678790112919998E-8</c:v>
                </c:pt>
                <c:pt idx="3232">
                  <c:v>1.07911938853E-7</c:v>
                </c:pt>
                <c:pt idx="3233">
                  <c:v>1.9201586832370001E-7</c:v>
                </c:pt>
                <c:pt idx="3234">
                  <c:v>2.0212975157009999E-7</c:v>
                </c:pt>
                <c:pt idx="3235">
                  <c:v>2.1794956685870001E-7</c:v>
                </c:pt>
                <c:pt idx="3236">
                  <c:v>2.4238170108060001E-7</c:v>
                </c:pt>
                <c:pt idx="3237">
                  <c:v>2.7897955112009999E-7</c:v>
                </c:pt>
                <c:pt idx="3238">
                  <c:v>3.1522245191559998E-7</c:v>
                </c:pt>
                <c:pt idx="3239">
                  <c:v>3.4089599893220002E-7</c:v>
                </c:pt>
                <c:pt idx="3240">
                  <c:v>3.4775592451559999E-7</c:v>
                </c:pt>
                <c:pt idx="3241">
                  <c:v>3.485470980004E-7</c:v>
                </c:pt>
                <c:pt idx="3242">
                  <c:v>3.4862104469180001E-7</c:v>
                </c:pt>
                <c:pt idx="3243">
                  <c:v>3.4826946130149999E-7</c:v>
                </c:pt>
                <c:pt idx="3244">
                  <c:v>3.4771359302069999E-7</c:v>
                </c:pt>
                <c:pt idx="3245">
                  <c:v>3.469025801665E-7</c:v>
                </c:pt>
                <c:pt idx="3246">
                  <c:v>3.4684186499500001E-7</c:v>
                </c:pt>
                <c:pt idx="3247">
                  <c:v>3.4672026422879999E-7</c:v>
                </c:pt>
                <c:pt idx="3248">
                  <c:v>3.46471471916E-7</c:v>
                </c:pt>
                <c:pt idx="3249">
                  <c:v>3.4628015700909998E-7</c:v>
                </c:pt>
                <c:pt idx="3250">
                  <c:v>3.462282961477E-7</c:v>
                </c:pt>
                <c:pt idx="3251">
                  <c:v>3.4612407238249999E-7</c:v>
                </c:pt>
                <c:pt idx="3252">
                  <c:v>3.4591252926469999E-7</c:v>
                </c:pt>
                <c:pt idx="3253">
                  <c:v>3.4547899853550001E-7</c:v>
                </c:pt>
                <c:pt idx="3254">
                  <c:v>3.4457686179629999E-7</c:v>
                </c:pt>
                <c:pt idx="3255">
                  <c:v>3.4268643413030002E-7</c:v>
                </c:pt>
                <c:pt idx="3256">
                  <c:v>3.3883868442850002E-7</c:v>
                </c:pt>
                <c:pt idx="3257">
                  <c:v>3.346379900918E-7</c:v>
                </c:pt>
                <c:pt idx="3258">
                  <c:v>3.2876546925339999E-7</c:v>
                </c:pt>
                <c:pt idx="3259">
                  <c:v>3.2302498993849999E-7</c:v>
                </c:pt>
                <c:pt idx="3260">
                  <c:v>3.1582370776619999E-7</c:v>
                </c:pt>
                <c:pt idx="3261">
                  <c:v>3.1036185962760001E-7</c:v>
                </c:pt>
                <c:pt idx="3262">
                  <c:v>3.0674722487369999E-7</c:v>
                </c:pt>
                <c:pt idx="3263">
                  <c:v>3.0439765131720002E-7</c:v>
                </c:pt>
                <c:pt idx="3264">
                  <c:v>3.0281586565970001E-7</c:v>
                </c:pt>
                <c:pt idx="3265">
                  <c:v>3.017140673315E-7</c:v>
                </c:pt>
                <c:pt idx="3266">
                  <c:v>3.009797158853E-7</c:v>
                </c:pt>
                <c:pt idx="3267">
                  <c:v>3.0046664968049998E-7</c:v>
                </c:pt>
                <c:pt idx="3268">
                  <c:v>3.0010915802329999E-7</c:v>
                </c:pt>
                <c:pt idx="3269">
                  <c:v>2.9985828180760001E-7</c:v>
                </c:pt>
                <c:pt idx="3270">
                  <c:v>2.9967842822880002E-7</c:v>
                </c:pt>
                <c:pt idx="3271">
                  <c:v>2.9955533301660002E-7</c:v>
                </c:pt>
                <c:pt idx="3272">
                  <c:v>2.9946678978699998E-7</c:v>
                </c:pt>
                <c:pt idx="3273">
                  <c:v>2.9940605509559999E-7</c:v>
                </c:pt>
                <c:pt idx="3274">
                  <c:v>2.9936230416000002E-7</c:v>
                </c:pt>
                <c:pt idx="3275">
                  <c:v>2.9933100124119999E-7</c:v>
                </c:pt>
                <c:pt idx="3276">
                  <c:v>2.9908648828770001E-7</c:v>
                </c:pt>
                <c:pt idx="3277">
                  <c:v>2.9905531211410002E-7</c:v>
                </c:pt>
                <c:pt idx="3278">
                  <c:v>2.9931265440930002E-7</c:v>
                </c:pt>
                <c:pt idx="3279">
                  <c:v>2.9931265440930002E-7</c:v>
                </c:pt>
                <c:pt idx="3280">
                  <c:v>2.9931265440930002E-7</c:v>
                </c:pt>
                <c:pt idx="3281">
                  <c:v>2.9931265440930002E-7</c:v>
                </c:pt>
                <c:pt idx="3282">
                  <c:v>2.9931265440930002E-7</c:v>
                </c:pt>
                <c:pt idx="3283">
                  <c:v>2.9931265440930002E-7</c:v>
                </c:pt>
                <c:pt idx="3284">
                  <c:v>2.9931265440930002E-7</c:v>
                </c:pt>
                <c:pt idx="3285">
                  <c:v>2.9931265440930002E-7</c:v>
                </c:pt>
                <c:pt idx="3286">
                  <c:v>2.9931265440930002E-7</c:v>
                </c:pt>
                <c:pt idx="3287">
                  <c:v>2.9931265440930002E-7</c:v>
                </c:pt>
                <c:pt idx="3288">
                  <c:v>2.9931265440930002E-7</c:v>
                </c:pt>
                <c:pt idx="3289">
                  <c:v>2.9931265440930002E-7</c:v>
                </c:pt>
                <c:pt idx="3290">
                  <c:v>2.9931265440930002E-7</c:v>
                </c:pt>
                <c:pt idx="3291">
                  <c:v>2.9931265440930002E-7</c:v>
                </c:pt>
                <c:pt idx="3292">
                  <c:v>2.9931265440930002E-7</c:v>
                </c:pt>
                <c:pt idx="3293">
                  <c:v>2.9931265440930002E-7</c:v>
                </c:pt>
                <c:pt idx="3294">
                  <c:v>2.9931265440930002E-7</c:v>
                </c:pt>
                <c:pt idx="3295">
                  <c:v>2.9931265440930002E-7</c:v>
                </c:pt>
                <c:pt idx="3296">
                  <c:v>2.9931265440930002E-7</c:v>
                </c:pt>
                <c:pt idx="3297">
                  <c:v>2.9931265440930002E-7</c:v>
                </c:pt>
                <c:pt idx="3298">
                  <c:v>2.9931265440930002E-7</c:v>
                </c:pt>
                <c:pt idx="3299">
                  <c:v>2.9931265440930002E-7</c:v>
                </c:pt>
                <c:pt idx="3300">
                  <c:v>2.9931265440930002E-7</c:v>
                </c:pt>
                <c:pt idx="3301">
                  <c:v>2.9931265440930002E-7</c:v>
                </c:pt>
                <c:pt idx="3302">
                  <c:v>2.9931265440930002E-7</c:v>
                </c:pt>
                <c:pt idx="3303">
                  <c:v>2.9931265440930002E-7</c:v>
                </c:pt>
                <c:pt idx="3304">
                  <c:v>2.9931265440930002E-7</c:v>
                </c:pt>
                <c:pt idx="3305">
                  <c:v>2.9931265440930002E-7</c:v>
                </c:pt>
                <c:pt idx="3306">
                  <c:v>2.9931265440930002E-7</c:v>
                </c:pt>
                <c:pt idx="3307">
                  <c:v>2.9931265440930002E-7</c:v>
                </c:pt>
                <c:pt idx="3308">
                  <c:v>2.9931265440930002E-7</c:v>
                </c:pt>
                <c:pt idx="3309">
                  <c:v>2.9931265440930002E-7</c:v>
                </c:pt>
                <c:pt idx="3310">
                  <c:v>2.9931265440930002E-7</c:v>
                </c:pt>
                <c:pt idx="3311">
                  <c:v>2.9931265440930002E-7</c:v>
                </c:pt>
                <c:pt idx="3312">
                  <c:v>2.9931265440930002E-7</c:v>
                </c:pt>
                <c:pt idx="3313">
                  <c:v>2.9931265440930002E-7</c:v>
                </c:pt>
                <c:pt idx="3314">
                  <c:v>2.9931265440930002E-7</c:v>
                </c:pt>
                <c:pt idx="3315">
                  <c:v>2.9931265440930002E-7</c:v>
                </c:pt>
                <c:pt idx="3316">
                  <c:v>2.9931265440930002E-7</c:v>
                </c:pt>
                <c:pt idx="3317">
                  <c:v>2.9931265440930002E-7</c:v>
                </c:pt>
                <c:pt idx="3318">
                  <c:v>2.9931265440930002E-7</c:v>
                </c:pt>
                <c:pt idx="3319">
                  <c:v>2.9931265440930002E-7</c:v>
                </c:pt>
                <c:pt idx="3320">
                  <c:v>2.9931265440930002E-7</c:v>
                </c:pt>
                <c:pt idx="3321">
                  <c:v>2.9931265440930002E-7</c:v>
                </c:pt>
                <c:pt idx="3322">
                  <c:v>2.9931265440930002E-7</c:v>
                </c:pt>
                <c:pt idx="3323">
                  <c:v>2.9931265440930002E-7</c:v>
                </c:pt>
                <c:pt idx="3324">
                  <c:v>2.9931265440930002E-7</c:v>
                </c:pt>
                <c:pt idx="3325">
                  <c:v>2.9931265440930002E-7</c:v>
                </c:pt>
                <c:pt idx="3326">
                  <c:v>2.9931265440930002E-7</c:v>
                </c:pt>
                <c:pt idx="3327">
                  <c:v>2.9931265440930002E-7</c:v>
                </c:pt>
                <c:pt idx="3328">
                  <c:v>2.9931265440930002E-7</c:v>
                </c:pt>
                <c:pt idx="3329">
                  <c:v>2.9931265440930002E-7</c:v>
                </c:pt>
                <c:pt idx="3330">
                  <c:v>2.9931265440930002E-7</c:v>
                </c:pt>
                <c:pt idx="3331">
                  <c:v>2.9931265440930002E-7</c:v>
                </c:pt>
                <c:pt idx="3332">
                  <c:v>2.9931265440930002E-7</c:v>
                </c:pt>
                <c:pt idx="3333">
                  <c:v>2.9931265440930002E-7</c:v>
                </c:pt>
                <c:pt idx="3334">
                  <c:v>2.9931265440930002E-7</c:v>
                </c:pt>
                <c:pt idx="3335">
                  <c:v>2.9931265440930002E-7</c:v>
                </c:pt>
                <c:pt idx="3336">
                  <c:v>2.9924645925059999E-7</c:v>
                </c:pt>
                <c:pt idx="3337">
                  <c:v>2.9841631854080002E-7</c:v>
                </c:pt>
                <c:pt idx="3338">
                  <c:v>2.979262122437E-7</c:v>
                </c:pt>
                <c:pt idx="3339">
                  <c:v>2.9810711117980002E-7</c:v>
                </c:pt>
                <c:pt idx="3340">
                  <c:v>2.9441627670169999E-7</c:v>
                </c:pt>
                <c:pt idx="3341">
                  <c:v>2.9198191336449998E-7</c:v>
                </c:pt>
                <c:pt idx="3342">
                  <c:v>2.8794522077429998E-7</c:v>
                </c:pt>
                <c:pt idx="3343">
                  <c:v>2.8362104902209998E-7</c:v>
                </c:pt>
                <c:pt idx="3344">
                  <c:v>2.7978323541649999E-7</c:v>
                </c:pt>
                <c:pt idx="3345">
                  <c:v>2.785352944613E-7</c:v>
                </c:pt>
                <c:pt idx="3346">
                  <c:v>2.7755861197620001E-7</c:v>
                </c:pt>
                <c:pt idx="3347">
                  <c:v>2.7799671604430001E-7</c:v>
                </c:pt>
                <c:pt idx="3348">
                  <c:v>2.8312838677250002E-7</c:v>
                </c:pt>
                <c:pt idx="3349">
                  <c:v>3.0090436478779999E-7</c:v>
                </c:pt>
                <c:pt idx="3350">
                  <c:v>3.2625686499339999E-7</c:v>
                </c:pt>
                <c:pt idx="3351">
                  <c:v>3.4386001018460002E-7</c:v>
                </c:pt>
                <c:pt idx="3352">
                  <c:v>3.6535445375439997E-7</c:v>
                </c:pt>
                <c:pt idx="3353">
                  <c:v>3.8259818341219998E-7</c:v>
                </c:pt>
                <c:pt idx="3354">
                  <c:v>3.773677155948E-7</c:v>
                </c:pt>
                <c:pt idx="3355">
                  <c:v>3.4453993060439999E-7</c:v>
                </c:pt>
                <c:pt idx="3356">
                  <c:v>2.6769399717020002E-7</c:v>
                </c:pt>
                <c:pt idx="3357">
                  <c:v>1.9101357333250001E-7</c:v>
                </c:pt>
                <c:pt idx="3358">
                  <c:v>1.6805499618719999E-7</c:v>
                </c:pt>
                <c:pt idx="3359">
                  <c:v>2.2387394236349999E-7</c:v>
                </c:pt>
                <c:pt idx="3360">
                  <c:v>3.3879445658019999E-7</c:v>
                </c:pt>
                <c:pt idx="3361">
                  <c:v>4.9522547164109997E-7</c:v>
                </c:pt>
                <c:pt idx="3362">
                  <c:v>6.4534239167259998E-7</c:v>
                </c:pt>
                <c:pt idx="3363">
                  <c:v>6.7812183126390001E-7</c:v>
                </c:pt>
                <c:pt idx="3364">
                  <c:v>7.3890457848400004E-7</c:v>
                </c:pt>
                <c:pt idx="3365">
                  <c:v>8.3971573437520001E-7</c:v>
                </c:pt>
                <c:pt idx="3366">
                  <c:v>9.7385886733350004E-7</c:v>
                </c:pt>
                <c:pt idx="3367">
                  <c:v>1.095810673631E-6</c:v>
                </c:pt>
                <c:pt idx="3368">
                  <c:v>1.1332838057789999E-6</c:v>
                </c:pt>
                <c:pt idx="3369">
                  <c:v>1.117719256468E-6</c:v>
                </c:pt>
                <c:pt idx="3370">
                  <c:v>1.1145441586119999E-6</c:v>
                </c:pt>
                <c:pt idx="3371">
                  <c:v>1.1133300472560001E-6</c:v>
                </c:pt>
                <c:pt idx="3372">
                  <c:v>1.1177529832289999E-6</c:v>
                </c:pt>
                <c:pt idx="3373">
                  <c:v>1.1233235988770001E-6</c:v>
                </c:pt>
                <c:pt idx="3374">
                  <c:v>1.1259675812349999E-6</c:v>
                </c:pt>
                <c:pt idx="3375">
                  <c:v>1.1281797423270001E-6</c:v>
                </c:pt>
                <c:pt idx="3376">
                  <c:v>1.130299829504E-6</c:v>
                </c:pt>
                <c:pt idx="3377">
                  <c:v>1.1322623862400001E-6</c:v>
                </c:pt>
                <c:pt idx="3378">
                  <c:v>1.134282249082E-6</c:v>
                </c:pt>
                <c:pt idx="3379">
                  <c:v>1.1345106370749999E-6</c:v>
                </c:pt>
                <c:pt idx="3380">
                  <c:v>1.136302212197E-6</c:v>
                </c:pt>
                <c:pt idx="3381">
                  <c:v>1.1368454883869999E-6</c:v>
                </c:pt>
                <c:pt idx="3382">
                  <c:v>1.1383270896899999E-6</c:v>
                </c:pt>
                <c:pt idx="3383">
                  <c:v>1.1383554833439999E-6</c:v>
                </c:pt>
                <c:pt idx="3384">
                  <c:v>1.1393766479549999E-6</c:v>
                </c:pt>
                <c:pt idx="3385">
                  <c:v>1.1398027219139999E-6</c:v>
                </c:pt>
                <c:pt idx="3386">
                  <c:v>1.140427615822E-6</c:v>
                </c:pt>
                <c:pt idx="3387">
                  <c:v>1.141052852262E-6</c:v>
                </c:pt>
                <c:pt idx="3388">
                  <c:v>1.1416784314239999E-6</c:v>
                </c:pt>
                <c:pt idx="3389">
                  <c:v>1.142304353495E-6</c:v>
                </c:pt>
                <c:pt idx="3390">
                  <c:v>1.1429306186620001E-6</c:v>
                </c:pt>
                <c:pt idx="3391">
                  <c:v>1.1435572271139999E-6</c:v>
                </c:pt>
                <c:pt idx="3392">
                  <c:v>1.144184179039E-6</c:v>
                </c:pt>
                <c:pt idx="3393">
                  <c:v>1.1448114746249999E-6</c:v>
                </c:pt>
                <c:pt idx="3394">
                  <c:v>1.145439114061E-6</c:v>
                </c:pt>
                <c:pt idx="3395">
                  <c:v>1.1460670975350001E-6</c:v>
                </c:pt>
                <c:pt idx="3396">
                  <c:v>1.145384362858E-6</c:v>
                </c:pt>
                <c:pt idx="3397">
                  <c:v>1.145384362858E-6</c:v>
                </c:pt>
                <c:pt idx="3398">
                  <c:v>1.145384362858E-6</c:v>
                </c:pt>
                <c:pt idx="3399">
                  <c:v>1.1468272624369999E-6</c:v>
                </c:pt>
                <c:pt idx="3400">
                  <c:v>1.1472000961970001E-6</c:v>
                </c:pt>
                <c:pt idx="3401">
                  <c:v>1.1477838286490001E-6</c:v>
                </c:pt>
                <c:pt idx="3402">
                  <c:v>1.148367858062E-6</c:v>
                </c:pt>
                <c:pt idx="3403">
                  <c:v>1.147740350487E-6</c:v>
                </c:pt>
                <c:pt idx="3404">
                  <c:v>1.147740350487E-6</c:v>
                </c:pt>
                <c:pt idx="3405">
                  <c:v>1.147740350487E-6</c:v>
                </c:pt>
                <c:pt idx="3406">
                  <c:v>1.147740350487E-6</c:v>
                </c:pt>
                <c:pt idx="3407">
                  <c:v>1.1492313078000001E-6</c:v>
                </c:pt>
                <c:pt idx="3408">
                  <c:v>1.149599260451E-6</c:v>
                </c:pt>
                <c:pt idx="3409">
                  <c:v>1.1501747544939999E-6</c:v>
                </c:pt>
                <c:pt idx="3410">
                  <c:v>1.1507505365709999E-6</c:v>
                </c:pt>
                <c:pt idx="3411">
                  <c:v>1.1500178330579999E-6</c:v>
                </c:pt>
                <c:pt idx="3412">
                  <c:v>1.1500178330579999E-6</c:v>
                </c:pt>
                <c:pt idx="3413">
                  <c:v>1.1500178330579999E-6</c:v>
                </c:pt>
                <c:pt idx="3414">
                  <c:v>1.1500178330579999E-6</c:v>
                </c:pt>
                <c:pt idx="3415">
                  <c:v>1.1500178330579999E-6</c:v>
                </c:pt>
                <c:pt idx="3416">
                  <c:v>1.151966849337E-6</c:v>
                </c:pt>
                <c:pt idx="3417">
                  <c:v>1.151181758109E-6</c:v>
                </c:pt>
                <c:pt idx="3418">
                  <c:v>1.1524477623620001E-6</c:v>
                </c:pt>
                <c:pt idx="3419">
                  <c:v>1.1516883046699999E-6</c:v>
                </c:pt>
                <c:pt idx="3420">
                  <c:v>1.1516883046699999E-6</c:v>
                </c:pt>
                <c:pt idx="3421">
                  <c:v>1.1516883046699999E-6</c:v>
                </c:pt>
                <c:pt idx="3422">
                  <c:v>1.1516883046699999E-6</c:v>
                </c:pt>
                <c:pt idx="3423">
                  <c:v>1.1516883046699999E-6</c:v>
                </c:pt>
                <c:pt idx="3424">
                  <c:v>1.1516883046699999E-6</c:v>
                </c:pt>
                <c:pt idx="3425">
                  <c:v>1.1516883046699999E-6</c:v>
                </c:pt>
                <c:pt idx="3426">
                  <c:v>1.1516883046699999E-6</c:v>
                </c:pt>
                <c:pt idx="3427">
                  <c:v>1.1536314917409999E-6</c:v>
                </c:pt>
                <c:pt idx="3428">
                  <c:v>1.152827513908E-6</c:v>
                </c:pt>
                <c:pt idx="3429">
                  <c:v>1.154084402254E-6</c:v>
                </c:pt>
                <c:pt idx="3430">
                  <c:v>1.1530985518929999E-6</c:v>
                </c:pt>
                <c:pt idx="3431">
                  <c:v>1.1530985518929999E-6</c:v>
                </c:pt>
                <c:pt idx="3432">
                  <c:v>1.1530985518929999E-6</c:v>
                </c:pt>
                <c:pt idx="3433">
                  <c:v>1.1530985518929999E-6</c:v>
                </c:pt>
                <c:pt idx="3434">
                  <c:v>1.1530985518929999E-6</c:v>
                </c:pt>
                <c:pt idx="3435">
                  <c:v>1.1530985518929999E-6</c:v>
                </c:pt>
                <c:pt idx="3436">
                  <c:v>1.1530985518929999E-6</c:v>
                </c:pt>
                <c:pt idx="3437">
                  <c:v>1.1530985518929999E-6</c:v>
                </c:pt>
                <c:pt idx="3438">
                  <c:v>1.1530985518929999E-6</c:v>
                </c:pt>
                <c:pt idx="3439">
                  <c:v>1.1530985518929999E-6</c:v>
                </c:pt>
                <c:pt idx="3440">
                  <c:v>1.1530985518929999E-6</c:v>
                </c:pt>
                <c:pt idx="3441">
                  <c:v>1.1530985518929999E-6</c:v>
                </c:pt>
                <c:pt idx="3442">
                  <c:v>1.1530985518929999E-6</c:v>
                </c:pt>
                <c:pt idx="3443">
                  <c:v>1.1530985518929999E-6</c:v>
                </c:pt>
                <c:pt idx="3444">
                  <c:v>1.1530985518929999E-6</c:v>
                </c:pt>
                <c:pt idx="3445">
                  <c:v>1.1530985518929999E-6</c:v>
                </c:pt>
                <c:pt idx="3446">
                  <c:v>1.1530985518929999E-6</c:v>
                </c:pt>
                <c:pt idx="3447">
                  <c:v>1.1530985518929999E-6</c:v>
                </c:pt>
                <c:pt idx="3448">
                  <c:v>1.153496027182E-6</c:v>
                </c:pt>
                <c:pt idx="3449">
                  <c:v>1.159480132063E-6</c:v>
                </c:pt>
                <c:pt idx="3450">
                  <c:v>1.1663102760500001E-6</c:v>
                </c:pt>
                <c:pt idx="3451">
                  <c:v>1.1696206274080001E-6</c:v>
                </c:pt>
                <c:pt idx="3452">
                  <c:v>1.1594617082449999E-6</c:v>
                </c:pt>
                <c:pt idx="3453">
                  <c:v>1.144332394038E-6</c:v>
                </c:pt>
                <c:pt idx="3454">
                  <c:v>1.1288060326810001E-6</c:v>
                </c:pt>
                <c:pt idx="3455">
                  <c:v>1.11693852566E-6</c:v>
                </c:pt>
                <c:pt idx="3456">
                  <c:v>1.111672400916E-6</c:v>
                </c:pt>
                <c:pt idx="3457">
                  <c:v>1.11245705448E-6</c:v>
                </c:pt>
                <c:pt idx="3458">
                  <c:v>1.111884902022E-6</c:v>
                </c:pt>
                <c:pt idx="3459">
                  <c:v>1.110941957296E-6</c:v>
                </c:pt>
                <c:pt idx="3460">
                  <c:v>1.110021452721E-6</c:v>
                </c:pt>
                <c:pt idx="3461">
                  <c:v>1.109881087186E-6</c:v>
                </c:pt>
                <c:pt idx="3462">
                  <c:v>1.1083847407539999E-6</c:v>
                </c:pt>
                <c:pt idx="3463">
                  <c:v>1.1082427947109999E-6</c:v>
                </c:pt>
                <c:pt idx="3464">
                  <c:v>1.1068009294850001E-6</c:v>
                </c:pt>
                <c:pt idx="3465">
                  <c:v>1.1050218117360001E-6</c:v>
                </c:pt>
                <c:pt idx="3466">
                  <c:v>1.102363488782E-6</c:v>
                </c:pt>
                <c:pt idx="3467">
                  <c:v>1.0995146776969999E-6</c:v>
                </c:pt>
                <c:pt idx="3468">
                  <c:v>1.0980201690960001E-6</c:v>
                </c:pt>
                <c:pt idx="3469">
                  <c:v>1.098297143615E-6</c:v>
                </c:pt>
                <c:pt idx="3470">
                  <c:v>1.099748354544E-6</c:v>
                </c:pt>
                <c:pt idx="3471">
                  <c:v>1.1010129011360001E-6</c:v>
                </c:pt>
                <c:pt idx="3472">
                  <c:v>1.1009275132130001E-6</c:v>
                </c:pt>
                <c:pt idx="3473">
                  <c:v>1.1011263078660001E-6</c:v>
                </c:pt>
                <c:pt idx="3474">
                  <c:v>1.1011263078660001E-6</c:v>
                </c:pt>
                <c:pt idx="3475">
                  <c:v>1.1011263078660001E-6</c:v>
                </c:pt>
                <c:pt idx="3476">
                  <c:v>1.1011263078660001E-6</c:v>
                </c:pt>
                <c:pt idx="3477">
                  <c:v>1.1011263078660001E-6</c:v>
                </c:pt>
                <c:pt idx="3478">
                  <c:v>1.1011263078660001E-6</c:v>
                </c:pt>
                <c:pt idx="3479">
                  <c:v>1.1011263078660001E-6</c:v>
                </c:pt>
                <c:pt idx="3480">
                  <c:v>1.1011263078660001E-6</c:v>
                </c:pt>
                <c:pt idx="3481">
                  <c:v>1.1011263078660001E-6</c:v>
                </c:pt>
                <c:pt idx="3482">
                  <c:v>1.1011263078660001E-6</c:v>
                </c:pt>
                <c:pt idx="3483">
                  <c:v>1.1011263078660001E-6</c:v>
                </c:pt>
                <c:pt idx="3484">
                  <c:v>1.1011263078660001E-6</c:v>
                </c:pt>
                <c:pt idx="3485">
                  <c:v>1.1011263078660001E-6</c:v>
                </c:pt>
                <c:pt idx="3486">
                  <c:v>1.1011263078660001E-6</c:v>
                </c:pt>
                <c:pt idx="3487">
                  <c:v>1.1011263078660001E-6</c:v>
                </c:pt>
                <c:pt idx="3488">
                  <c:v>1.1011263078660001E-6</c:v>
                </c:pt>
                <c:pt idx="3489">
                  <c:v>1.1011263078660001E-6</c:v>
                </c:pt>
                <c:pt idx="3490">
                  <c:v>1.1011263078660001E-6</c:v>
                </c:pt>
                <c:pt idx="3491">
                  <c:v>1.1011263078660001E-6</c:v>
                </c:pt>
                <c:pt idx="3492">
                  <c:v>1.1011263078660001E-6</c:v>
                </c:pt>
                <c:pt idx="3493">
                  <c:v>1.1011263078660001E-6</c:v>
                </c:pt>
                <c:pt idx="3494">
                  <c:v>1.1011263078660001E-6</c:v>
                </c:pt>
                <c:pt idx="3495">
                  <c:v>1.1011263078660001E-6</c:v>
                </c:pt>
                <c:pt idx="3496">
                  <c:v>1.1011263078660001E-6</c:v>
                </c:pt>
                <c:pt idx="3497">
                  <c:v>1.1011263078660001E-6</c:v>
                </c:pt>
                <c:pt idx="3498">
                  <c:v>1.1011263078660001E-6</c:v>
                </c:pt>
                <c:pt idx="3499">
                  <c:v>1.1011263078660001E-6</c:v>
                </c:pt>
                <c:pt idx="3500">
                  <c:v>1.1011263078660001E-6</c:v>
                </c:pt>
                <c:pt idx="3501">
                  <c:v>1.1011263078660001E-6</c:v>
                </c:pt>
                <c:pt idx="3502">
                  <c:v>1.1011263078660001E-6</c:v>
                </c:pt>
                <c:pt idx="3503">
                  <c:v>1.1011263078660001E-6</c:v>
                </c:pt>
                <c:pt idx="3504">
                  <c:v>1.1011263078660001E-6</c:v>
                </c:pt>
                <c:pt idx="3505">
                  <c:v>1.1011263078660001E-6</c:v>
                </c:pt>
                <c:pt idx="3506">
                  <c:v>1.1011263078660001E-6</c:v>
                </c:pt>
                <c:pt idx="3507">
                  <c:v>1.1011263078660001E-6</c:v>
                </c:pt>
                <c:pt idx="3508">
                  <c:v>1.1011263078660001E-6</c:v>
                </c:pt>
                <c:pt idx="3509">
                  <c:v>1.1011263078660001E-6</c:v>
                </c:pt>
                <c:pt idx="3510">
                  <c:v>1.1011263078660001E-6</c:v>
                </c:pt>
                <c:pt idx="3511">
                  <c:v>1.1011263078660001E-6</c:v>
                </c:pt>
                <c:pt idx="3512">
                  <c:v>1.1011263078660001E-6</c:v>
                </c:pt>
                <c:pt idx="3513">
                  <c:v>1.1011263078660001E-6</c:v>
                </c:pt>
                <c:pt idx="3514">
                  <c:v>1.1011263078660001E-6</c:v>
                </c:pt>
                <c:pt idx="3515">
                  <c:v>1.1011263078660001E-6</c:v>
                </c:pt>
                <c:pt idx="3516">
                  <c:v>1.1011263078660001E-6</c:v>
                </c:pt>
                <c:pt idx="3517">
                  <c:v>1.1011263078660001E-6</c:v>
                </c:pt>
                <c:pt idx="3518">
                  <c:v>1.1011263078660001E-6</c:v>
                </c:pt>
                <c:pt idx="3519">
                  <c:v>1.1011263078660001E-6</c:v>
                </c:pt>
                <c:pt idx="3520">
                  <c:v>1.1011263078660001E-6</c:v>
                </c:pt>
                <c:pt idx="3521">
                  <c:v>1.1011263078660001E-6</c:v>
                </c:pt>
                <c:pt idx="3522">
                  <c:v>1.1011263078660001E-6</c:v>
                </c:pt>
                <c:pt idx="3523">
                  <c:v>1.1011263078660001E-6</c:v>
                </c:pt>
                <c:pt idx="3524">
                  <c:v>1.1011263078660001E-6</c:v>
                </c:pt>
                <c:pt idx="3525">
                  <c:v>1.1011263078660001E-6</c:v>
                </c:pt>
                <c:pt idx="3526">
                  <c:v>1.1011263078660001E-6</c:v>
                </c:pt>
                <c:pt idx="3527">
                  <c:v>1.1011263078660001E-6</c:v>
                </c:pt>
                <c:pt idx="3528">
                  <c:v>1.1011263078660001E-6</c:v>
                </c:pt>
                <c:pt idx="3529">
                  <c:v>1.1011263078660001E-6</c:v>
                </c:pt>
                <c:pt idx="3530">
                  <c:v>1.1011263078660001E-6</c:v>
                </c:pt>
                <c:pt idx="3531">
                  <c:v>1.1011263078660001E-6</c:v>
                </c:pt>
                <c:pt idx="3532">
                  <c:v>1.1011263078660001E-6</c:v>
                </c:pt>
                <c:pt idx="3533">
                  <c:v>1.1011263078660001E-6</c:v>
                </c:pt>
                <c:pt idx="3534">
                  <c:v>1.1011263078660001E-6</c:v>
                </c:pt>
                <c:pt idx="3535">
                  <c:v>1.1011263078660001E-6</c:v>
                </c:pt>
                <c:pt idx="3536">
                  <c:v>1.1011263078660001E-6</c:v>
                </c:pt>
                <c:pt idx="3537">
                  <c:v>1.1011263078660001E-6</c:v>
                </c:pt>
                <c:pt idx="3538">
                  <c:v>1.1011263078660001E-6</c:v>
                </c:pt>
                <c:pt idx="3539">
                  <c:v>1.1011263078660001E-6</c:v>
                </c:pt>
                <c:pt idx="3540">
                  <c:v>1.1011263078660001E-6</c:v>
                </c:pt>
                <c:pt idx="3541">
                  <c:v>1.1011263078660001E-6</c:v>
                </c:pt>
                <c:pt idx="3542">
                  <c:v>1.1011263078660001E-6</c:v>
                </c:pt>
                <c:pt idx="3543">
                  <c:v>1.1011263078660001E-6</c:v>
                </c:pt>
                <c:pt idx="3544">
                  <c:v>1.1011263078660001E-6</c:v>
                </c:pt>
                <c:pt idx="3545">
                  <c:v>1.1011263078660001E-6</c:v>
                </c:pt>
                <c:pt idx="3546">
                  <c:v>1.1011263078660001E-6</c:v>
                </c:pt>
                <c:pt idx="3547">
                  <c:v>1.1011263078660001E-6</c:v>
                </c:pt>
                <c:pt idx="3548">
                  <c:v>1.1011263078660001E-6</c:v>
                </c:pt>
                <c:pt idx="3549">
                  <c:v>1.1011263078660001E-6</c:v>
                </c:pt>
                <c:pt idx="3550">
                  <c:v>1.1011263078660001E-6</c:v>
                </c:pt>
                <c:pt idx="3551">
                  <c:v>1.1011263078660001E-6</c:v>
                </c:pt>
                <c:pt idx="3552">
                  <c:v>1.1011263078660001E-6</c:v>
                </c:pt>
                <c:pt idx="3553">
                  <c:v>1.1011263078660001E-6</c:v>
                </c:pt>
                <c:pt idx="3554">
                  <c:v>1.1011263078660001E-6</c:v>
                </c:pt>
                <c:pt idx="3555">
                  <c:v>1.1011263078660001E-6</c:v>
                </c:pt>
                <c:pt idx="3556">
                  <c:v>1.1011263078660001E-6</c:v>
                </c:pt>
                <c:pt idx="3557">
                  <c:v>1.1011263078660001E-6</c:v>
                </c:pt>
                <c:pt idx="3558">
                  <c:v>1.1011263078660001E-6</c:v>
                </c:pt>
                <c:pt idx="3559">
                  <c:v>1.1011263078660001E-6</c:v>
                </c:pt>
                <c:pt idx="3560">
                  <c:v>1.1011263078660001E-6</c:v>
                </c:pt>
                <c:pt idx="3561">
                  <c:v>1.1011263078660001E-6</c:v>
                </c:pt>
                <c:pt idx="3562">
                  <c:v>1.1011263078660001E-6</c:v>
                </c:pt>
                <c:pt idx="3563">
                  <c:v>1.1011263078660001E-6</c:v>
                </c:pt>
                <c:pt idx="3564">
                  <c:v>1.1011263078660001E-6</c:v>
                </c:pt>
                <c:pt idx="3565">
                  <c:v>1.1011263078660001E-6</c:v>
                </c:pt>
                <c:pt idx="3566">
                  <c:v>1.1011263078660001E-6</c:v>
                </c:pt>
                <c:pt idx="3567">
                  <c:v>1.1011263078660001E-6</c:v>
                </c:pt>
                <c:pt idx="3568">
                  <c:v>1.1011263078660001E-6</c:v>
                </c:pt>
                <c:pt idx="3569">
                  <c:v>1.1011263078660001E-6</c:v>
                </c:pt>
                <c:pt idx="3570">
                  <c:v>1.1011263078660001E-6</c:v>
                </c:pt>
                <c:pt idx="3571">
                  <c:v>1.1011263078660001E-6</c:v>
                </c:pt>
                <c:pt idx="3572">
                  <c:v>1.1011263078660001E-6</c:v>
                </c:pt>
                <c:pt idx="3573">
                  <c:v>1.1011263078660001E-6</c:v>
                </c:pt>
                <c:pt idx="3574">
                  <c:v>1.1011263078660001E-6</c:v>
                </c:pt>
                <c:pt idx="3575">
                  <c:v>1.1011263078660001E-6</c:v>
                </c:pt>
                <c:pt idx="3576">
                  <c:v>1.1011263078660001E-6</c:v>
                </c:pt>
                <c:pt idx="3577">
                  <c:v>1.1011263078660001E-6</c:v>
                </c:pt>
                <c:pt idx="3578">
                  <c:v>1.1011263078660001E-6</c:v>
                </c:pt>
                <c:pt idx="3579">
                  <c:v>1.1011263078660001E-6</c:v>
                </c:pt>
                <c:pt idx="3580">
                  <c:v>1.1011263078660001E-6</c:v>
                </c:pt>
                <c:pt idx="3581">
                  <c:v>1.1011263078660001E-6</c:v>
                </c:pt>
                <c:pt idx="3582">
                  <c:v>1.1011263078660001E-6</c:v>
                </c:pt>
                <c:pt idx="3583">
                  <c:v>1.1011263078660001E-6</c:v>
                </c:pt>
                <c:pt idx="3584">
                  <c:v>1.1011263078660001E-6</c:v>
                </c:pt>
                <c:pt idx="3585">
                  <c:v>1.1011263078660001E-6</c:v>
                </c:pt>
                <c:pt idx="3586">
                  <c:v>1.1011263078660001E-6</c:v>
                </c:pt>
                <c:pt idx="3587">
                  <c:v>1.1011263078660001E-6</c:v>
                </c:pt>
                <c:pt idx="3588">
                  <c:v>1.1011263078660001E-6</c:v>
                </c:pt>
                <c:pt idx="3589">
                  <c:v>1.1011263078660001E-6</c:v>
                </c:pt>
                <c:pt idx="3590">
                  <c:v>1.1011263078660001E-6</c:v>
                </c:pt>
                <c:pt idx="3591">
                  <c:v>1.1011263078660001E-6</c:v>
                </c:pt>
                <c:pt idx="3592">
                  <c:v>1.1011263078660001E-6</c:v>
                </c:pt>
                <c:pt idx="3593">
                  <c:v>1.1011263078660001E-6</c:v>
                </c:pt>
                <c:pt idx="3594">
                  <c:v>1.1011263078660001E-6</c:v>
                </c:pt>
                <c:pt idx="3595">
                  <c:v>1.1011263078660001E-6</c:v>
                </c:pt>
                <c:pt idx="3596">
                  <c:v>1.1011263078660001E-6</c:v>
                </c:pt>
                <c:pt idx="3597">
                  <c:v>1.1011263078660001E-6</c:v>
                </c:pt>
                <c:pt idx="3598">
                  <c:v>1.1011263078660001E-6</c:v>
                </c:pt>
                <c:pt idx="3599">
                  <c:v>1.1011263078660001E-6</c:v>
                </c:pt>
                <c:pt idx="3600">
                  <c:v>1.1011263078660001E-6</c:v>
                </c:pt>
                <c:pt idx="3601">
                  <c:v>1.1011263078660001E-6</c:v>
                </c:pt>
                <c:pt idx="3602">
                  <c:v>1.1011263078660001E-6</c:v>
                </c:pt>
                <c:pt idx="3603">
                  <c:v>1.1011263078660001E-6</c:v>
                </c:pt>
                <c:pt idx="3604">
                  <c:v>1.1011263078660001E-6</c:v>
                </c:pt>
                <c:pt idx="3605">
                  <c:v>1.1011263078660001E-6</c:v>
                </c:pt>
                <c:pt idx="3606">
                  <c:v>1.1011263078660001E-6</c:v>
                </c:pt>
                <c:pt idx="3607">
                  <c:v>1.1011263078660001E-6</c:v>
                </c:pt>
                <c:pt idx="3608">
                  <c:v>1.1011263078660001E-6</c:v>
                </c:pt>
                <c:pt idx="3609">
                  <c:v>1.1011263078660001E-6</c:v>
                </c:pt>
                <c:pt idx="3610">
                  <c:v>1.1011263078660001E-6</c:v>
                </c:pt>
                <c:pt idx="3611">
                  <c:v>1.1011263078660001E-6</c:v>
                </c:pt>
                <c:pt idx="3612">
                  <c:v>1.1011263078660001E-6</c:v>
                </c:pt>
                <c:pt idx="3613">
                  <c:v>1.1011263078660001E-6</c:v>
                </c:pt>
                <c:pt idx="3614">
                  <c:v>1.1011263078660001E-6</c:v>
                </c:pt>
                <c:pt idx="3615">
                  <c:v>1.1011263078660001E-6</c:v>
                </c:pt>
                <c:pt idx="3616">
                  <c:v>1.1011263078660001E-6</c:v>
                </c:pt>
                <c:pt idx="3617">
                  <c:v>1.1011263078660001E-6</c:v>
                </c:pt>
                <c:pt idx="3618">
                  <c:v>1.1011263078660001E-6</c:v>
                </c:pt>
                <c:pt idx="3619">
                  <c:v>1.1011263078660001E-6</c:v>
                </c:pt>
                <c:pt idx="3620">
                  <c:v>1.1011263078660001E-6</c:v>
                </c:pt>
                <c:pt idx="3621">
                  <c:v>1.1011263078660001E-6</c:v>
                </c:pt>
                <c:pt idx="3622">
                  <c:v>1.1011263078660001E-6</c:v>
                </c:pt>
                <c:pt idx="3623">
                  <c:v>1.1011263078660001E-6</c:v>
                </c:pt>
                <c:pt idx="3624">
                  <c:v>1.1011263078660001E-6</c:v>
                </c:pt>
                <c:pt idx="3625">
                  <c:v>1.1011263078660001E-6</c:v>
                </c:pt>
                <c:pt idx="3626">
                  <c:v>1.1011263078660001E-6</c:v>
                </c:pt>
                <c:pt idx="3627">
                  <c:v>1.1011263078660001E-6</c:v>
                </c:pt>
                <c:pt idx="3628">
                  <c:v>1.1011263078660001E-6</c:v>
                </c:pt>
                <c:pt idx="3629">
                  <c:v>1.1011263078660001E-6</c:v>
                </c:pt>
                <c:pt idx="3630">
                  <c:v>1.1011263078660001E-6</c:v>
                </c:pt>
                <c:pt idx="3631">
                  <c:v>1.1011263078660001E-6</c:v>
                </c:pt>
                <c:pt idx="3632">
                  <c:v>1.1011263078660001E-6</c:v>
                </c:pt>
                <c:pt idx="3633">
                  <c:v>1.1011263078660001E-6</c:v>
                </c:pt>
                <c:pt idx="3634">
                  <c:v>1.1011263078660001E-6</c:v>
                </c:pt>
                <c:pt idx="3635">
                  <c:v>1.1011263078660001E-6</c:v>
                </c:pt>
                <c:pt idx="3636">
                  <c:v>1.1011263078660001E-6</c:v>
                </c:pt>
                <c:pt idx="3637">
                  <c:v>1.1011263078660001E-6</c:v>
                </c:pt>
                <c:pt idx="3638">
                  <c:v>1.1011263078660001E-6</c:v>
                </c:pt>
                <c:pt idx="3639">
                  <c:v>1.1011263078660001E-6</c:v>
                </c:pt>
                <c:pt idx="3640">
                  <c:v>1.1011263078660001E-6</c:v>
                </c:pt>
                <c:pt idx="3641">
                  <c:v>1.1011263078660001E-6</c:v>
                </c:pt>
                <c:pt idx="3642">
                  <c:v>1.1011263078660001E-6</c:v>
                </c:pt>
                <c:pt idx="3643">
                  <c:v>1.1011263078660001E-6</c:v>
                </c:pt>
                <c:pt idx="3644">
                  <c:v>1.1011263078660001E-6</c:v>
                </c:pt>
                <c:pt idx="3645">
                  <c:v>1.1011263078660001E-6</c:v>
                </c:pt>
                <c:pt idx="3646">
                  <c:v>1.1011263078660001E-6</c:v>
                </c:pt>
                <c:pt idx="3647">
                  <c:v>1.1011263078660001E-6</c:v>
                </c:pt>
                <c:pt idx="3648">
                  <c:v>1.1011263078660001E-6</c:v>
                </c:pt>
                <c:pt idx="3649">
                  <c:v>1.1011263078660001E-6</c:v>
                </c:pt>
                <c:pt idx="3650">
                  <c:v>1.1011263078660001E-6</c:v>
                </c:pt>
                <c:pt idx="3651">
                  <c:v>1.1011263078660001E-6</c:v>
                </c:pt>
                <c:pt idx="3652">
                  <c:v>1.1011263078660001E-6</c:v>
                </c:pt>
                <c:pt idx="3653">
                  <c:v>1.1011263078660001E-6</c:v>
                </c:pt>
                <c:pt idx="3654">
                  <c:v>1.1011263078660001E-6</c:v>
                </c:pt>
                <c:pt idx="3655">
                  <c:v>1.1011263078660001E-6</c:v>
                </c:pt>
                <c:pt idx="3656">
                  <c:v>1.1011263078660001E-6</c:v>
                </c:pt>
                <c:pt idx="3657">
                  <c:v>1.1011263078660001E-6</c:v>
                </c:pt>
                <c:pt idx="3658">
                  <c:v>1.1011263078660001E-6</c:v>
                </c:pt>
                <c:pt idx="3659">
                  <c:v>1.1011263078660001E-6</c:v>
                </c:pt>
                <c:pt idx="3660">
                  <c:v>1.1011263078660001E-6</c:v>
                </c:pt>
                <c:pt idx="3661">
                  <c:v>1.1011263078660001E-6</c:v>
                </c:pt>
                <c:pt idx="3662">
                  <c:v>1.1011263078660001E-6</c:v>
                </c:pt>
                <c:pt idx="3663">
                  <c:v>1.1011263078660001E-6</c:v>
                </c:pt>
                <c:pt idx="3664">
                  <c:v>1.1011263078660001E-6</c:v>
                </c:pt>
                <c:pt idx="3665">
                  <c:v>1.1011263078660001E-6</c:v>
                </c:pt>
                <c:pt idx="3666">
                  <c:v>1.1011263078660001E-6</c:v>
                </c:pt>
                <c:pt idx="3667">
                  <c:v>1.1011263078660001E-6</c:v>
                </c:pt>
                <c:pt idx="3668">
                  <c:v>1.1011263078660001E-6</c:v>
                </c:pt>
                <c:pt idx="3669">
                  <c:v>1.1011263078660001E-6</c:v>
                </c:pt>
                <c:pt idx="3670">
                  <c:v>1.1011263078660001E-6</c:v>
                </c:pt>
                <c:pt idx="3671">
                  <c:v>1.1011263078660001E-6</c:v>
                </c:pt>
                <c:pt idx="3672">
                  <c:v>1.1011263078660001E-6</c:v>
                </c:pt>
                <c:pt idx="3673">
                  <c:v>1.1011263078660001E-6</c:v>
                </c:pt>
                <c:pt idx="3674">
                  <c:v>1.1011263078660001E-6</c:v>
                </c:pt>
                <c:pt idx="3675">
                  <c:v>1.1011263078660001E-6</c:v>
                </c:pt>
                <c:pt idx="3676">
                  <c:v>1.1011263078660001E-6</c:v>
                </c:pt>
                <c:pt idx="3677">
                  <c:v>1.1011263078660001E-6</c:v>
                </c:pt>
                <c:pt idx="3678">
                  <c:v>1.1011263078660001E-6</c:v>
                </c:pt>
                <c:pt idx="3679">
                  <c:v>1.1011263078660001E-6</c:v>
                </c:pt>
                <c:pt idx="3680">
                  <c:v>1.1011263078660001E-6</c:v>
                </c:pt>
                <c:pt idx="3681">
                  <c:v>1.1011263078660001E-6</c:v>
                </c:pt>
                <c:pt idx="3682">
                  <c:v>1.1011263078660001E-6</c:v>
                </c:pt>
                <c:pt idx="3683">
                  <c:v>1.1011263078660001E-6</c:v>
                </c:pt>
                <c:pt idx="3684">
                  <c:v>1.1011263078660001E-6</c:v>
                </c:pt>
                <c:pt idx="3685">
                  <c:v>1.1011263078660001E-6</c:v>
                </c:pt>
                <c:pt idx="3686">
                  <c:v>1.1011263078660001E-6</c:v>
                </c:pt>
                <c:pt idx="3687">
                  <c:v>1.1011263078660001E-6</c:v>
                </c:pt>
                <c:pt idx="3688">
                  <c:v>1.1011263078660001E-6</c:v>
                </c:pt>
                <c:pt idx="3689">
                  <c:v>1.1011263078660001E-6</c:v>
                </c:pt>
                <c:pt idx="3690">
                  <c:v>1.1011263078660001E-6</c:v>
                </c:pt>
                <c:pt idx="3691">
                  <c:v>1.1011263078660001E-6</c:v>
                </c:pt>
                <c:pt idx="3692">
                  <c:v>1.1011263078660001E-6</c:v>
                </c:pt>
                <c:pt idx="3693">
                  <c:v>1.1011263078660001E-6</c:v>
                </c:pt>
                <c:pt idx="3694">
                  <c:v>1.1011263078660001E-6</c:v>
                </c:pt>
                <c:pt idx="3695">
                  <c:v>1.1011263078660001E-6</c:v>
                </c:pt>
                <c:pt idx="3696">
                  <c:v>1.1011263078660001E-6</c:v>
                </c:pt>
                <c:pt idx="3697">
                  <c:v>1.1011263078660001E-6</c:v>
                </c:pt>
                <c:pt idx="3698">
                  <c:v>1.1011263078660001E-6</c:v>
                </c:pt>
                <c:pt idx="3699">
                  <c:v>1.1011263078660001E-6</c:v>
                </c:pt>
                <c:pt idx="3700">
                  <c:v>1.1011263078660001E-6</c:v>
                </c:pt>
                <c:pt idx="3701">
                  <c:v>1.1011263078660001E-6</c:v>
                </c:pt>
                <c:pt idx="3702">
                  <c:v>1.1011263078660001E-6</c:v>
                </c:pt>
                <c:pt idx="3703">
                  <c:v>1.1011263078660001E-6</c:v>
                </c:pt>
                <c:pt idx="3704">
                  <c:v>1.1011263078660001E-6</c:v>
                </c:pt>
                <c:pt idx="3705">
                  <c:v>1.1011263078660001E-6</c:v>
                </c:pt>
                <c:pt idx="3706">
                  <c:v>1.1011263078660001E-6</c:v>
                </c:pt>
                <c:pt idx="3707">
                  <c:v>1.1011263078660001E-6</c:v>
                </c:pt>
                <c:pt idx="3708">
                  <c:v>1.1011263078660001E-6</c:v>
                </c:pt>
                <c:pt idx="3709">
                  <c:v>1.1011263078660001E-6</c:v>
                </c:pt>
                <c:pt idx="3710">
                  <c:v>1.1011263078660001E-6</c:v>
                </c:pt>
                <c:pt idx="3711">
                  <c:v>1.1011263078660001E-6</c:v>
                </c:pt>
                <c:pt idx="3712">
                  <c:v>1.1011263078660001E-6</c:v>
                </c:pt>
                <c:pt idx="3713">
                  <c:v>1.1011263078660001E-6</c:v>
                </c:pt>
                <c:pt idx="3714">
                  <c:v>1.1011263078660001E-6</c:v>
                </c:pt>
                <c:pt idx="3715">
                  <c:v>1.1011263078660001E-6</c:v>
                </c:pt>
                <c:pt idx="3716">
                  <c:v>1.1011263078660001E-6</c:v>
                </c:pt>
                <c:pt idx="3717">
                  <c:v>1.1011263078660001E-6</c:v>
                </c:pt>
                <c:pt idx="3718">
                  <c:v>1.1010793444749999E-6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1DC-474D-990F-94526D118D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697775"/>
        <c:axId val="140698191"/>
      </c:scatterChart>
      <c:valAx>
        <c:axId val="140697775"/>
        <c:scaling>
          <c:orientation val="minMax"/>
          <c:max val="3.0000000000000009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/>
                  <a:t>Time(s)</a:t>
                </a:r>
                <a:endParaRPr lang="ko-KR" alt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40698191"/>
        <c:crosses val="autoZero"/>
        <c:crossBetween val="midCat"/>
      </c:valAx>
      <c:valAx>
        <c:axId val="140698191"/>
        <c:scaling>
          <c:orientation val="minMax"/>
          <c:max val="3.5000000000000012E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5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 sz="1050" b="0" i="0" baseline="0">
                    <a:effectLst/>
                  </a:rPr>
                  <a:t>Current(A)</a:t>
                </a:r>
                <a:endParaRPr lang="ko-KR" altLang="ko-KR" sz="105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5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4069777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547703412073491"/>
          <c:y val="0.20620625546806648"/>
          <c:w val="0.19071259842519686"/>
          <c:h val="0.1687937445319335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altLang="ko-KR" sz="1400" b="0" i="0" baseline="0">
                <a:effectLst/>
              </a:rPr>
              <a:t>I</a:t>
            </a:r>
            <a:r>
              <a:rPr lang="en-US" altLang="ko-KR" sz="1400" b="0" i="0" baseline="-25000">
                <a:effectLst/>
              </a:rPr>
              <a:t>OLED</a:t>
            </a:r>
            <a:r>
              <a:rPr lang="en-US" altLang="ko-KR" sz="1400" b="0" i="0" baseline="0">
                <a:effectLst/>
              </a:rPr>
              <a:t> &amp; I</a:t>
            </a:r>
            <a:r>
              <a:rPr lang="en-US" altLang="ko-KR" sz="1400" b="0" i="0" baseline="-25000">
                <a:effectLst/>
              </a:rPr>
              <a:t>STRETCHING</a:t>
            </a:r>
            <a:endParaRPr lang="ko-KR" altLang="ko-KR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기술교류회!$H$3</c:f>
              <c:strCache>
                <c:ptCount val="1"/>
                <c:pt idx="0">
                  <c:v>I(OLED)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기술교류회!$G$4:$G$3686</c:f>
              <c:numCache>
                <c:formatCode>0.00E+00</c:formatCode>
                <c:ptCount val="3683"/>
                <c:pt idx="0">
                  <c:v>0</c:v>
                </c:pt>
                <c:pt idx="1">
                  <c:v>1E-8</c:v>
                </c:pt>
                <c:pt idx="2">
                  <c:v>2E-8</c:v>
                </c:pt>
                <c:pt idx="3">
                  <c:v>4.0000338554380003E-8</c:v>
                </c:pt>
                <c:pt idx="4">
                  <c:v>8.000101566315E-8</c:v>
                </c:pt>
                <c:pt idx="5">
                  <c:v>1.6000236988070001E-7</c:v>
                </c:pt>
                <c:pt idx="6">
                  <c:v>3.2000507831569998E-7</c:v>
                </c:pt>
                <c:pt idx="7">
                  <c:v>6.4001049518589998E-7</c:v>
                </c:pt>
                <c:pt idx="8">
                  <c:v>1.000000006E-6</c:v>
                </c:pt>
                <c:pt idx="9">
                  <c:v>1.0261545241269999E-6</c:v>
                </c:pt>
                <c:pt idx="10">
                  <c:v>1.0784635603820001E-6</c:v>
                </c:pt>
                <c:pt idx="11">
                  <c:v>1.1311957896150001E-6</c:v>
                </c:pt>
                <c:pt idx="12">
                  <c:v>1.195044285099E-6</c:v>
                </c:pt>
                <c:pt idx="13">
                  <c:v>1.3227412760649999E-6</c:v>
                </c:pt>
                <c:pt idx="14">
                  <c:v>1.5781352579990001E-6</c:v>
                </c:pt>
                <c:pt idx="15">
                  <c:v>1.823611027042E-6</c:v>
                </c:pt>
                <c:pt idx="16">
                  <c:v>1.8412499243379999E-6</c:v>
                </c:pt>
                <c:pt idx="17">
                  <c:v>1.8716304117799999E-6</c:v>
                </c:pt>
                <c:pt idx="18">
                  <c:v>1.9323913866639999E-6</c:v>
                </c:pt>
                <c:pt idx="19">
                  <c:v>2.0000000060000001E-6</c:v>
                </c:pt>
                <c:pt idx="20">
                  <c:v>2.0121522009769998E-6</c:v>
                </c:pt>
                <c:pt idx="21">
                  <c:v>2.0364559948840002E-6</c:v>
                </c:pt>
                <c:pt idx="22">
                  <c:v>2.085063582698E-6</c:v>
                </c:pt>
                <c:pt idx="23">
                  <c:v>2.1822787583270001E-6</c:v>
                </c:pt>
                <c:pt idx="24">
                  <c:v>2.3767091095839999E-6</c:v>
                </c:pt>
                <c:pt idx="25">
                  <c:v>2.7121163666639998E-6</c:v>
                </c:pt>
                <c:pt idx="26">
                  <c:v>3.382930880825E-6</c:v>
                </c:pt>
                <c:pt idx="27">
                  <c:v>4.3829537690079999E-6</c:v>
                </c:pt>
                <c:pt idx="28">
                  <c:v>5.3829766571919998E-6</c:v>
                </c:pt>
                <c:pt idx="29">
                  <c:v>6.3829995453750002E-6</c:v>
                </c:pt>
                <c:pt idx="30">
                  <c:v>7.3830224335590001E-6</c:v>
                </c:pt>
                <c:pt idx="31">
                  <c:v>8.3830453217419996E-6</c:v>
                </c:pt>
                <c:pt idx="32">
                  <c:v>9.3830682099260003E-6</c:v>
                </c:pt>
                <c:pt idx="33">
                  <c:v>1.0383091098109999E-5</c:v>
                </c:pt>
                <c:pt idx="34">
                  <c:v>1.138311398629E-5</c:v>
                </c:pt>
                <c:pt idx="35">
                  <c:v>1.238313687448E-5</c:v>
                </c:pt>
                <c:pt idx="36">
                  <c:v>1.3383159762659999E-5</c:v>
                </c:pt>
                <c:pt idx="37">
                  <c:v>1.438318265084E-5</c:v>
                </c:pt>
                <c:pt idx="38">
                  <c:v>1.5383205539030001E-5</c:v>
                </c:pt>
                <c:pt idx="39">
                  <c:v>1.6383228427210001E-5</c:v>
                </c:pt>
                <c:pt idx="40">
                  <c:v>1.738325131539E-5</c:v>
                </c:pt>
                <c:pt idx="41">
                  <c:v>1.8383274203580001E-5</c:v>
                </c:pt>
                <c:pt idx="42">
                  <c:v>1.938329709176E-5</c:v>
                </c:pt>
                <c:pt idx="43">
                  <c:v>2.0383319979950002E-5</c:v>
                </c:pt>
                <c:pt idx="44">
                  <c:v>2.1383342868130001E-5</c:v>
                </c:pt>
                <c:pt idx="45">
                  <c:v>2.238336575631E-5</c:v>
                </c:pt>
                <c:pt idx="46">
                  <c:v>2.3383388644500001E-5</c:v>
                </c:pt>
                <c:pt idx="47">
                  <c:v>2.4383411532680001E-5</c:v>
                </c:pt>
                <c:pt idx="48">
                  <c:v>2.538343442086E-5</c:v>
                </c:pt>
                <c:pt idx="49">
                  <c:v>2.6383457309050001E-5</c:v>
                </c:pt>
                <c:pt idx="50">
                  <c:v>2.738348019723E-5</c:v>
                </c:pt>
                <c:pt idx="51">
                  <c:v>2.838350308541E-5</c:v>
                </c:pt>
                <c:pt idx="52">
                  <c:v>2.9383525973600001E-5</c:v>
                </c:pt>
                <c:pt idx="53">
                  <c:v>3.0000000005999999E-5</c:v>
                </c:pt>
                <c:pt idx="54">
                  <c:v>3.0011733180319999E-5</c:v>
                </c:pt>
                <c:pt idx="55">
                  <c:v>3.0035199528969999E-5</c:v>
                </c:pt>
                <c:pt idx="56">
                  <c:v>3.0072398787779999E-5</c:v>
                </c:pt>
                <c:pt idx="57">
                  <c:v>3.0113353139199999E-5</c:v>
                </c:pt>
                <c:pt idx="58">
                  <c:v>3.0170055037779998E-5</c:v>
                </c:pt>
                <c:pt idx="59">
                  <c:v>3.0230935221949999E-5</c:v>
                </c:pt>
                <c:pt idx="60">
                  <c:v>3.02800732911E-5</c:v>
                </c:pt>
                <c:pt idx="61">
                  <c:v>3.032588542108E-5</c:v>
                </c:pt>
                <c:pt idx="62">
                  <c:v>3.0356546050349999E-5</c:v>
                </c:pt>
                <c:pt idx="63">
                  <c:v>3.0415840750969999E-5</c:v>
                </c:pt>
                <c:pt idx="64">
                  <c:v>3.0473925477309999E-5</c:v>
                </c:pt>
                <c:pt idx="65">
                  <c:v>3.0590094929970003E-5</c:v>
                </c:pt>
                <c:pt idx="66">
                  <c:v>3.0804504758159998E-5</c:v>
                </c:pt>
                <c:pt idx="67">
                  <c:v>3.0971803075109998E-5</c:v>
                </c:pt>
                <c:pt idx="68">
                  <c:v>3.09746227676E-5</c:v>
                </c:pt>
                <c:pt idx="69">
                  <c:v>3.0980262112060001E-5</c:v>
                </c:pt>
                <c:pt idx="70">
                  <c:v>3.0991540800959999E-5</c:v>
                </c:pt>
                <c:pt idx="71">
                  <c:v>3.1000000006000003E-5</c:v>
                </c:pt>
                <c:pt idx="72">
                  <c:v>3.100225574378E-5</c:v>
                </c:pt>
                <c:pt idx="73">
                  <c:v>3.1006767070329998E-5</c:v>
                </c:pt>
                <c:pt idx="74">
                  <c:v>3.1015789723439997E-5</c:v>
                </c:pt>
                <c:pt idx="75">
                  <c:v>3.1033835029639997E-5</c:v>
                </c:pt>
                <c:pt idx="76">
                  <c:v>3.1069925642049999E-5</c:v>
                </c:pt>
                <c:pt idx="77">
                  <c:v>3.1142106866879997E-5</c:v>
                </c:pt>
                <c:pt idx="78">
                  <c:v>3.1286469316519998E-5</c:v>
                </c:pt>
                <c:pt idx="79">
                  <c:v>3.1575194215810001E-5</c:v>
                </c:pt>
                <c:pt idx="80">
                  <c:v>3.2078829622309998E-5</c:v>
                </c:pt>
                <c:pt idx="81">
                  <c:v>3.3078852510490001E-5</c:v>
                </c:pt>
                <c:pt idx="82">
                  <c:v>3.4078875398679999E-5</c:v>
                </c:pt>
                <c:pt idx="83">
                  <c:v>3.5078898286860001E-5</c:v>
                </c:pt>
                <c:pt idx="84">
                  <c:v>3.6078921175039997E-5</c:v>
                </c:pt>
                <c:pt idx="85">
                  <c:v>3.7078944063230002E-5</c:v>
                </c:pt>
                <c:pt idx="86">
                  <c:v>3.8078966951409998E-5</c:v>
                </c:pt>
                <c:pt idx="87">
                  <c:v>3.9078989839590001E-5</c:v>
                </c:pt>
                <c:pt idx="88">
                  <c:v>4.0079012727779998E-5</c:v>
                </c:pt>
                <c:pt idx="89">
                  <c:v>4.1079035615960001E-5</c:v>
                </c:pt>
                <c:pt idx="90">
                  <c:v>4.2079058504139997E-5</c:v>
                </c:pt>
                <c:pt idx="91">
                  <c:v>4.3079081392330002E-5</c:v>
                </c:pt>
                <c:pt idx="92">
                  <c:v>4.4079104280509997E-5</c:v>
                </c:pt>
                <c:pt idx="93">
                  <c:v>4.507912716869E-5</c:v>
                </c:pt>
                <c:pt idx="94">
                  <c:v>4.6079150056879998E-5</c:v>
                </c:pt>
                <c:pt idx="95">
                  <c:v>4.7079172945060001E-5</c:v>
                </c:pt>
                <c:pt idx="96">
                  <c:v>4.8079195833249998E-5</c:v>
                </c:pt>
                <c:pt idx="97">
                  <c:v>4.9079218721430001E-5</c:v>
                </c:pt>
                <c:pt idx="98">
                  <c:v>5.0079241609609997E-5</c:v>
                </c:pt>
                <c:pt idx="99">
                  <c:v>5.1079264497800002E-5</c:v>
                </c:pt>
                <c:pt idx="100">
                  <c:v>5.2079287385979998E-5</c:v>
                </c:pt>
                <c:pt idx="101">
                  <c:v>5.307931027416E-5</c:v>
                </c:pt>
                <c:pt idx="102">
                  <c:v>5.4079333162349998E-5</c:v>
                </c:pt>
                <c:pt idx="103">
                  <c:v>5.5079356050530001E-5</c:v>
                </c:pt>
                <c:pt idx="104">
                  <c:v>5.6079378938709997E-5</c:v>
                </c:pt>
                <c:pt idx="105">
                  <c:v>5.7079401826900001E-5</c:v>
                </c:pt>
                <c:pt idx="106">
                  <c:v>5.8079424715079997E-5</c:v>
                </c:pt>
                <c:pt idx="107">
                  <c:v>5.9079447603270002E-5</c:v>
                </c:pt>
                <c:pt idx="108">
                  <c:v>6.0079470491449998E-5</c:v>
                </c:pt>
                <c:pt idx="109">
                  <c:v>6.107949337963E-5</c:v>
                </c:pt>
                <c:pt idx="110">
                  <c:v>6.2079516267819998E-5</c:v>
                </c:pt>
                <c:pt idx="111">
                  <c:v>6.3079539155999994E-5</c:v>
                </c:pt>
                <c:pt idx="112">
                  <c:v>6.4079562044180003E-5</c:v>
                </c:pt>
                <c:pt idx="113">
                  <c:v>6.5079584932370001E-5</c:v>
                </c:pt>
                <c:pt idx="114">
                  <c:v>6.6079607820549997E-5</c:v>
                </c:pt>
                <c:pt idx="115">
                  <c:v>6.7079630708730007E-5</c:v>
                </c:pt>
                <c:pt idx="116">
                  <c:v>6.8079653596920004E-5</c:v>
                </c:pt>
                <c:pt idx="117">
                  <c:v>6.90796764851E-5</c:v>
                </c:pt>
                <c:pt idx="118">
                  <c:v>7.0079699373279996E-5</c:v>
                </c:pt>
                <c:pt idx="119">
                  <c:v>7.1079722261469994E-5</c:v>
                </c:pt>
                <c:pt idx="120">
                  <c:v>7.2079745149650004E-5</c:v>
                </c:pt>
                <c:pt idx="121">
                  <c:v>7.3079768037840001E-5</c:v>
                </c:pt>
                <c:pt idx="122">
                  <c:v>7.4079790926019997E-5</c:v>
                </c:pt>
                <c:pt idx="123">
                  <c:v>7.5079813814200007E-5</c:v>
                </c:pt>
                <c:pt idx="124">
                  <c:v>7.6079836702390004E-5</c:v>
                </c:pt>
                <c:pt idx="125">
                  <c:v>7.707985959057E-5</c:v>
                </c:pt>
                <c:pt idx="126">
                  <c:v>7.8079882478749996E-5</c:v>
                </c:pt>
                <c:pt idx="127">
                  <c:v>7.9079905366939994E-5</c:v>
                </c:pt>
                <c:pt idx="128">
                  <c:v>8.0079928255120004E-5</c:v>
                </c:pt>
                <c:pt idx="129">
                  <c:v>8.10799511433E-5</c:v>
                </c:pt>
                <c:pt idx="130">
                  <c:v>8.2079974031489997E-5</c:v>
                </c:pt>
                <c:pt idx="131">
                  <c:v>8.3079996919670007E-5</c:v>
                </c:pt>
                <c:pt idx="132">
                  <c:v>8.4080019807850003E-5</c:v>
                </c:pt>
                <c:pt idx="133">
                  <c:v>8.508004269604E-5</c:v>
                </c:pt>
                <c:pt idx="134">
                  <c:v>8.6080065584219996E-5</c:v>
                </c:pt>
                <c:pt idx="135">
                  <c:v>8.7080088472409994E-5</c:v>
                </c:pt>
                <c:pt idx="136">
                  <c:v>8.8080111360590004E-5</c:v>
                </c:pt>
                <c:pt idx="137">
                  <c:v>8.908013424877E-5</c:v>
                </c:pt>
                <c:pt idx="138">
                  <c:v>9.0080157136959997E-5</c:v>
                </c:pt>
                <c:pt idx="139">
                  <c:v>9.1080180025140007E-5</c:v>
                </c:pt>
                <c:pt idx="140">
                  <c:v>9.2080202913320003E-5</c:v>
                </c:pt>
                <c:pt idx="141">
                  <c:v>9.308022580151E-5</c:v>
                </c:pt>
                <c:pt idx="142">
                  <c:v>9.4080248689689996E-5</c:v>
                </c:pt>
                <c:pt idx="143">
                  <c:v>9.5080271577870006E-5</c:v>
                </c:pt>
                <c:pt idx="144">
                  <c:v>9.6080294466060004E-5</c:v>
                </c:pt>
                <c:pt idx="145">
                  <c:v>9.708031735424E-5</c:v>
                </c:pt>
                <c:pt idx="146">
                  <c:v>9.8080340242429997E-5</c:v>
                </c:pt>
                <c:pt idx="147">
                  <c:v>9.9080363130609993E-5</c:v>
                </c:pt>
                <c:pt idx="148">
                  <c:v>1.000803860188E-4</c:v>
                </c:pt>
                <c:pt idx="149">
                  <c:v>1.01080408907E-4</c:v>
                </c:pt>
                <c:pt idx="150">
                  <c:v>1.020804317952E-4</c:v>
                </c:pt>
                <c:pt idx="151">
                  <c:v>1.030804546833E-4</c:v>
                </c:pt>
                <c:pt idx="152">
                  <c:v>1.040804775715E-4</c:v>
                </c:pt>
                <c:pt idx="153">
                  <c:v>1.050805004597E-4</c:v>
                </c:pt>
                <c:pt idx="154">
                  <c:v>1.060805233479E-4</c:v>
                </c:pt>
                <c:pt idx="155">
                  <c:v>1.070805462361E-4</c:v>
                </c:pt>
                <c:pt idx="156">
                  <c:v>1.080805691243E-4</c:v>
                </c:pt>
                <c:pt idx="157">
                  <c:v>1.0908059201240001E-4</c:v>
                </c:pt>
                <c:pt idx="158">
                  <c:v>1.1000000000600001E-4</c:v>
                </c:pt>
                <c:pt idx="159">
                  <c:v>1.100142723382E-4</c:v>
                </c:pt>
                <c:pt idx="160">
                  <c:v>1.100428170026E-4</c:v>
                </c:pt>
                <c:pt idx="161">
                  <c:v>1.100767976106E-4</c:v>
                </c:pt>
                <c:pt idx="162">
                  <c:v>1.1011580885059999E-4</c:v>
                </c:pt>
                <c:pt idx="163">
                  <c:v>1.1016392768030001E-4</c:v>
                </c:pt>
                <c:pt idx="164">
                  <c:v>1.102302080453E-4</c:v>
                </c:pt>
                <c:pt idx="165">
                  <c:v>1.10283280021E-4</c:v>
                </c:pt>
                <c:pt idx="166">
                  <c:v>1.103255337537E-4</c:v>
                </c:pt>
                <c:pt idx="167">
                  <c:v>1.103529369891E-4</c:v>
                </c:pt>
                <c:pt idx="168">
                  <c:v>1.1040774346E-4</c:v>
                </c:pt>
                <c:pt idx="169">
                  <c:v>1.104720330298E-4</c:v>
                </c:pt>
                <c:pt idx="170">
                  <c:v>1.1060061216950001E-4</c:v>
                </c:pt>
                <c:pt idx="171">
                  <c:v>1.1080622435219999E-4</c:v>
                </c:pt>
                <c:pt idx="172">
                  <c:v>1.1096503496770001E-4</c:v>
                </c:pt>
                <c:pt idx="173">
                  <c:v>1.109685314709E-4</c:v>
                </c:pt>
                <c:pt idx="174">
                  <c:v>1.109755245859E-4</c:v>
                </c:pt>
                <c:pt idx="175">
                  <c:v>1.109895108158E-4</c:v>
                </c:pt>
                <c:pt idx="176">
                  <c:v>1.11000000006E-4</c:v>
                </c:pt>
                <c:pt idx="177">
                  <c:v>1.1100279725200001E-4</c:v>
                </c:pt>
                <c:pt idx="178">
                  <c:v>1.110083918929E-4</c:v>
                </c:pt>
                <c:pt idx="179">
                  <c:v>1.110195811749E-4</c:v>
                </c:pt>
                <c:pt idx="180">
                  <c:v>1.110419597388E-4</c:v>
                </c:pt>
                <c:pt idx="181">
                  <c:v>1.110867168665E-4</c:v>
                </c:pt>
                <c:pt idx="182">
                  <c:v>1.111762311221E-4</c:v>
                </c:pt>
                <c:pt idx="183">
                  <c:v>1.1132157108790001E-4</c:v>
                </c:pt>
                <c:pt idx="184">
                  <c:v>1.1147771141530001E-4</c:v>
                </c:pt>
                <c:pt idx="185">
                  <c:v>1.115965869189E-4</c:v>
                </c:pt>
                <c:pt idx="186">
                  <c:v>1.1168663761620001E-4</c:v>
                </c:pt>
                <c:pt idx="187">
                  <c:v>1.117370691061E-4</c:v>
                </c:pt>
                <c:pt idx="188">
                  <c:v>1.1181175372600001E-4</c:v>
                </c:pt>
                <c:pt idx="189">
                  <c:v>1.1192315480710001E-4</c:v>
                </c:pt>
                <c:pt idx="190">
                  <c:v>1.12000000006E-4</c:v>
                </c:pt>
                <c:pt idx="191">
                  <c:v>1.120116229117E-4</c:v>
                </c:pt>
                <c:pt idx="192">
                  <c:v>1.120348687232E-4</c:v>
                </c:pt>
                <c:pt idx="193">
                  <c:v>1.120813603461E-4</c:v>
                </c:pt>
                <c:pt idx="194">
                  <c:v>1.12174343592E-4</c:v>
                </c:pt>
                <c:pt idx="195">
                  <c:v>1.123603100837E-4</c:v>
                </c:pt>
                <c:pt idx="196">
                  <c:v>1.126065011084E-4</c:v>
                </c:pt>
                <c:pt idx="197">
                  <c:v>1.129778142035E-4</c:v>
                </c:pt>
                <c:pt idx="198">
                  <c:v>1.1335332346560001E-4</c:v>
                </c:pt>
                <c:pt idx="199">
                  <c:v>1.1410434198979999E-4</c:v>
                </c:pt>
                <c:pt idx="200">
                  <c:v>1.1510436487799999E-4</c:v>
                </c:pt>
                <c:pt idx="201">
                  <c:v>1.1610438776619999E-4</c:v>
                </c:pt>
                <c:pt idx="202">
                  <c:v>1.171044106543E-4</c:v>
                </c:pt>
                <c:pt idx="203">
                  <c:v>1.181044335425E-4</c:v>
                </c:pt>
                <c:pt idx="204">
                  <c:v>1.191044564307E-4</c:v>
                </c:pt>
                <c:pt idx="205">
                  <c:v>1.201044793189E-4</c:v>
                </c:pt>
                <c:pt idx="206">
                  <c:v>1.211045022071E-4</c:v>
                </c:pt>
                <c:pt idx="207">
                  <c:v>1.221045250953E-4</c:v>
                </c:pt>
                <c:pt idx="208">
                  <c:v>1.231045479834E-4</c:v>
                </c:pt>
                <c:pt idx="209">
                  <c:v>1.2410457087160001E-4</c:v>
                </c:pt>
                <c:pt idx="210">
                  <c:v>1.2510459375979999E-4</c:v>
                </c:pt>
                <c:pt idx="211">
                  <c:v>1.2610461664800001E-4</c:v>
                </c:pt>
                <c:pt idx="212">
                  <c:v>1.2710463953619999E-4</c:v>
                </c:pt>
                <c:pt idx="213">
                  <c:v>1.2810466242440001E-4</c:v>
                </c:pt>
                <c:pt idx="214">
                  <c:v>1.291046853125E-4</c:v>
                </c:pt>
                <c:pt idx="215">
                  <c:v>1.3010470820069999E-4</c:v>
                </c:pt>
                <c:pt idx="216">
                  <c:v>1.311047310889E-4</c:v>
                </c:pt>
                <c:pt idx="217">
                  <c:v>1.3210475397709999E-4</c:v>
                </c:pt>
                <c:pt idx="218">
                  <c:v>1.331047768653E-4</c:v>
                </c:pt>
                <c:pt idx="219">
                  <c:v>1.3410479975350001E-4</c:v>
                </c:pt>
                <c:pt idx="220">
                  <c:v>1.351048226417E-4</c:v>
                </c:pt>
                <c:pt idx="221">
                  <c:v>1.3610484552979999E-4</c:v>
                </c:pt>
                <c:pt idx="222">
                  <c:v>1.3710486841800001E-4</c:v>
                </c:pt>
                <c:pt idx="223">
                  <c:v>1.3810489130619999E-4</c:v>
                </c:pt>
                <c:pt idx="224">
                  <c:v>1.3910491419440001E-4</c:v>
                </c:pt>
                <c:pt idx="225">
                  <c:v>1.4010493708259999E-4</c:v>
                </c:pt>
                <c:pt idx="226">
                  <c:v>1.4110495997080001E-4</c:v>
                </c:pt>
                <c:pt idx="227">
                  <c:v>1.421049828589E-4</c:v>
                </c:pt>
                <c:pt idx="228">
                  <c:v>1.4310500574709999E-4</c:v>
                </c:pt>
                <c:pt idx="229">
                  <c:v>1.441050286353E-4</c:v>
                </c:pt>
                <c:pt idx="230">
                  <c:v>1.4510505152350001E-4</c:v>
                </c:pt>
                <c:pt idx="231">
                  <c:v>1.461050744117E-4</c:v>
                </c:pt>
                <c:pt idx="232">
                  <c:v>1.4710509729990001E-4</c:v>
                </c:pt>
                <c:pt idx="233">
                  <c:v>1.4810512018800001E-4</c:v>
                </c:pt>
                <c:pt idx="234">
                  <c:v>1.4910514307619999E-4</c:v>
                </c:pt>
                <c:pt idx="235">
                  <c:v>1.5010516596440001E-4</c:v>
                </c:pt>
                <c:pt idx="236">
                  <c:v>1.5110518885259999E-4</c:v>
                </c:pt>
                <c:pt idx="237">
                  <c:v>1.521052117408E-4</c:v>
                </c:pt>
                <c:pt idx="238">
                  <c:v>1.5310523462899999E-4</c:v>
                </c:pt>
                <c:pt idx="239">
                  <c:v>1.5410525751710001E-4</c:v>
                </c:pt>
                <c:pt idx="240">
                  <c:v>1.551052804053E-4</c:v>
                </c:pt>
                <c:pt idx="241">
                  <c:v>1.5610530329350001E-4</c:v>
                </c:pt>
                <c:pt idx="242">
                  <c:v>1.571053261817E-4</c:v>
                </c:pt>
                <c:pt idx="243">
                  <c:v>1.5810534906990001E-4</c:v>
                </c:pt>
                <c:pt idx="244">
                  <c:v>1.591053719581E-4</c:v>
                </c:pt>
                <c:pt idx="245">
                  <c:v>1.6010539484619999E-4</c:v>
                </c:pt>
                <c:pt idx="246">
                  <c:v>1.6110541773440001E-4</c:v>
                </c:pt>
                <c:pt idx="247">
                  <c:v>1.6210544062259999E-4</c:v>
                </c:pt>
                <c:pt idx="248">
                  <c:v>1.631054635108E-4</c:v>
                </c:pt>
                <c:pt idx="249">
                  <c:v>1.6410548639899999E-4</c:v>
                </c:pt>
                <c:pt idx="250">
                  <c:v>1.651055092872E-4</c:v>
                </c:pt>
                <c:pt idx="251">
                  <c:v>1.661055321753E-4</c:v>
                </c:pt>
                <c:pt idx="252">
                  <c:v>1.6710555506350001E-4</c:v>
                </c:pt>
                <c:pt idx="253">
                  <c:v>1.681055779517E-4</c:v>
                </c:pt>
                <c:pt idx="254">
                  <c:v>1.6910560083990001E-4</c:v>
                </c:pt>
                <c:pt idx="255">
                  <c:v>1.701056237281E-4</c:v>
                </c:pt>
                <c:pt idx="256">
                  <c:v>1.7110564661630001E-4</c:v>
                </c:pt>
                <c:pt idx="257">
                  <c:v>1.7210566950440001E-4</c:v>
                </c:pt>
                <c:pt idx="258">
                  <c:v>1.7310569239259999E-4</c:v>
                </c:pt>
                <c:pt idx="259">
                  <c:v>1.741057152808E-4</c:v>
                </c:pt>
                <c:pt idx="260">
                  <c:v>1.7510573816899999E-4</c:v>
                </c:pt>
                <c:pt idx="261">
                  <c:v>1.761057610572E-4</c:v>
                </c:pt>
                <c:pt idx="262">
                  <c:v>1.7710578394539999E-4</c:v>
                </c:pt>
                <c:pt idx="263">
                  <c:v>1.7810580683350001E-4</c:v>
                </c:pt>
                <c:pt idx="264">
                  <c:v>1.791058297217E-4</c:v>
                </c:pt>
                <c:pt idx="265">
                  <c:v>1.8010585260990001E-4</c:v>
                </c:pt>
                <c:pt idx="266">
                  <c:v>1.811058754981E-4</c:v>
                </c:pt>
                <c:pt idx="267">
                  <c:v>1.8210589838630001E-4</c:v>
                </c:pt>
                <c:pt idx="268">
                  <c:v>1.831059212745E-4</c:v>
                </c:pt>
                <c:pt idx="269">
                  <c:v>1.8410594416259999E-4</c:v>
                </c:pt>
                <c:pt idx="270">
                  <c:v>1.851059670508E-4</c:v>
                </c:pt>
                <c:pt idx="271">
                  <c:v>1.8610598993899999E-4</c:v>
                </c:pt>
                <c:pt idx="272">
                  <c:v>1.871060128272E-4</c:v>
                </c:pt>
                <c:pt idx="273">
                  <c:v>1.8810603571539999E-4</c:v>
                </c:pt>
                <c:pt idx="274">
                  <c:v>1.891060586036E-4</c:v>
                </c:pt>
                <c:pt idx="275">
                  <c:v>1.9000000000600001E-4</c:v>
                </c:pt>
                <c:pt idx="276">
                  <c:v>1.9001391471029999E-4</c:v>
                </c:pt>
                <c:pt idx="277">
                  <c:v>1.9004174411900001E-4</c:v>
                </c:pt>
                <c:pt idx="278">
                  <c:v>1.900759214223E-4</c:v>
                </c:pt>
                <c:pt idx="279">
                  <c:v>1.9011526048780001E-4</c:v>
                </c:pt>
                <c:pt idx="280">
                  <c:v>1.901612752736E-4</c:v>
                </c:pt>
                <c:pt idx="281">
                  <c:v>1.90234529382E-4</c:v>
                </c:pt>
                <c:pt idx="282">
                  <c:v>1.9029089153410001E-4</c:v>
                </c:pt>
                <c:pt idx="283">
                  <c:v>1.903315299809E-4</c:v>
                </c:pt>
                <c:pt idx="284">
                  <c:v>1.903689080537E-4</c:v>
                </c:pt>
                <c:pt idx="285">
                  <c:v>1.9040855110290001E-4</c:v>
                </c:pt>
                <c:pt idx="286">
                  <c:v>1.9048783720140001E-4</c:v>
                </c:pt>
                <c:pt idx="287">
                  <c:v>1.9064640939839999E-4</c:v>
                </c:pt>
                <c:pt idx="288">
                  <c:v>1.908560985387E-4</c:v>
                </c:pt>
                <c:pt idx="289">
                  <c:v>1.9100000000600001E-4</c:v>
                </c:pt>
                <c:pt idx="290">
                  <c:v>1.910080630243E-4</c:v>
                </c:pt>
                <c:pt idx="291">
                  <c:v>1.9102418906099999E-4</c:v>
                </c:pt>
                <c:pt idx="292">
                  <c:v>1.9105644113430001E-4</c:v>
                </c:pt>
                <c:pt idx="293">
                  <c:v>1.9112094528080001E-4</c:v>
                </c:pt>
                <c:pt idx="294">
                  <c:v>1.912474024952E-4</c:v>
                </c:pt>
                <c:pt idx="295">
                  <c:v>1.9138849861030001E-4</c:v>
                </c:pt>
                <c:pt idx="296">
                  <c:v>1.914978969753E-4</c:v>
                </c:pt>
                <c:pt idx="297">
                  <c:v>1.916002262295E-4</c:v>
                </c:pt>
                <c:pt idx="298">
                  <c:v>1.9165669566990001E-4</c:v>
                </c:pt>
                <c:pt idx="299">
                  <c:v>1.917190540493E-4</c:v>
                </c:pt>
                <c:pt idx="300">
                  <c:v>1.917456049383E-4</c:v>
                </c:pt>
                <c:pt idx="301">
                  <c:v>1.9177346712949999E-4</c:v>
                </c:pt>
                <c:pt idx="302">
                  <c:v>1.9182687885169999E-4</c:v>
                </c:pt>
                <c:pt idx="303">
                  <c:v>1.919337022961E-4</c:v>
                </c:pt>
                <c:pt idx="304">
                  <c:v>1.9200000000600001E-4</c:v>
                </c:pt>
                <c:pt idx="305">
                  <c:v>1.9201665950419999E-4</c:v>
                </c:pt>
                <c:pt idx="306">
                  <c:v>1.9204997850060001E-4</c:v>
                </c:pt>
                <c:pt idx="307">
                  <c:v>1.9211661649350001E-4</c:v>
                </c:pt>
                <c:pt idx="308">
                  <c:v>1.9224989247919999E-4</c:v>
                </c:pt>
                <c:pt idx="309">
                  <c:v>1.924500210345E-4</c:v>
                </c:pt>
                <c:pt idx="310">
                  <c:v>1.9274370504030001E-4</c:v>
                </c:pt>
                <c:pt idx="311">
                  <c:v>1.9306690526609999E-4</c:v>
                </c:pt>
                <c:pt idx="312">
                  <c:v>1.9368078542359999E-4</c:v>
                </c:pt>
                <c:pt idx="313">
                  <c:v>1.9462120366700001E-4</c:v>
                </c:pt>
                <c:pt idx="314">
                  <c:v>1.956212265551E-4</c:v>
                </c:pt>
                <c:pt idx="315">
                  <c:v>1.9662124944329999E-4</c:v>
                </c:pt>
                <c:pt idx="316">
                  <c:v>1.976212723315E-4</c:v>
                </c:pt>
                <c:pt idx="317">
                  <c:v>1.9862129521970001E-4</c:v>
                </c:pt>
                <c:pt idx="318">
                  <c:v>1.996213181079E-4</c:v>
                </c:pt>
                <c:pt idx="319">
                  <c:v>2.0062134099610001E-4</c:v>
                </c:pt>
                <c:pt idx="320">
                  <c:v>2.016213638843E-4</c:v>
                </c:pt>
                <c:pt idx="321">
                  <c:v>2.0262138677239999E-4</c:v>
                </c:pt>
                <c:pt idx="322">
                  <c:v>2.0362140966060001E-4</c:v>
                </c:pt>
                <c:pt idx="323">
                  <c:v>2.0462143254879999E-4</c:v>
                </c:pt>
                <c:pt idx="324">
                  <c:v>2.05621455437E-4</c:v>
                </c:pt>
                <c:pt idx="325">
                  <c:v>2.0662147832519999E-4</c:v>
                </c:pt>
                <c:pt idx="326">
                  <c:v>2.076215012134E-4</c:v>
                </c:pt>
                <c:pt idx="327">
                  <c:v>2.086215241015E-4</c:v>
                </c:pt>
                <c:pt idx="328">
                  <c:v>2.0962154698970001E-4</c:v>
                </c:pt>
                <c:pt idx="329">
                  <c:v>2.106215698779E-4</c:v>
                </c:pt>
                <c:pt idx="330">
                  <c:v>2.1162159276610001E-4</c:v>
                </c:pt>
                <c:pt idx="331">
                  <c:v>2.126216156543E-4</c:v>
                </c:pt>
                <c:pt idx="332">
                  <c:v>2.1362163854250001E-4</c:v>
                </c:pt>
                <c:pt idx="333">
                  <c:v>2.1462166143060001E-4</c:v>
                </c:pt>
                <c:pt idx="334">
                  <c:v>2.1562168431879999E-4</c:v>
                </c:pt>
                <c:pt idx="335">
                  <c:v>2.16621707207E-4</c:v>
                </c:pt>
                <c:pt idx="336">
                  <c:v>2.1762173009519999E-4</c:v>
                </c:pt>
                <c:pt idx="337">
                  <c:v>2.186217529834E-4</c:v>
                </c:pt>
                <c:pt idx="338">
                  <c:v>2.1962177587159999E-4</c:v>
                </c:pt>
                <c:pt idx="339">
                  <c:v>2.2062179875970001E-4</c:v>
                </c:pt>
                <c:pt idx="340">
                  <c:v>2.216218216479E-4</c:v>
                </c:pt>
                <c:pt idx="341">
                  <c:v>2.2262184453610001E-4</c:v>
                </c:pt>
                <c:pt idx="342">
                  <c:v>2.236218674243E-4</c:v>
                </c:pt>
                <c:pt idx="343">
                  <c:v>2.2462189031250001E-4</c:v>
                </c:pt>
                <c:pt idx="344">
                  <c:v>2.256219132007E-4</c:v>
                </c:pt>
                <c:pt idx="345">
                  <c:v>2.2662193608879999E-4</c:v>
                </c:pt>
                <c:pt idx="346">
                  <c:v>2.27621958977E-4</c:v>
                </c:pt>
                <c:pt idx="347">
                  <c:v>2.2862198186519999E-4</c:v>
                </c:pt>
                <c:pt idx="348">
                  <c:v>2.296220047534E-4</c:v>
                </c:pt>
                <c:pt idx="349">
                  <c:v>2.3062202764159999E-4</c:v>
                </c:pt>
                <c:pt idx="350">
                  <c:v>2.316220505298E-4</c:v>
                </c:pt>
                <c:pt idx="351">
                  <c:v>2.326220734179E-4</c:v>
                </c:pt>
                <c:pt idx="352">
                  <c:v>2.3362209630610001E-4</c:v>
                </c:pt>
                <c:pt idx="353">
                  <c:v>2.346221191943E-4</c:v>
                </c:pt>
                <c:pt idx="354">
                  <c:v>2.3562214208250001E-4</c:v>
                </c:pt>
                <c:pt idx="355">
                  <c:v>2.366221649707E-4</c:v>
                </c:pt>
                <c:pt idx="356">
                  <c:v>2.3762218785890001E-4</c:v>
                </c:pt>
                <c:pt idx="357">
                  <c:v>2.38622210747E-4</c:v>
                </c:pt>
                <c:pt idx="358">
                  <c:v>2.3962223363519999E-4</c:v>
                </c:pt>
                <c:pt idx="359">
                  <c:v>2.406222565234E-4</c:v>
                </c:pt>
                <c:pt idx="360">
                  <c:v>2.4162227941159999E-4</c:v>
                </c:pt>
                <c:pt idx="361">
                  <c:v>2.426223022998E-4</c:v>
                </c:pt>
                <c:pt idx="362">
                  <c:v>2.4362232518799999E-4</c:v>
                </c:pt>
                <c:pt idx="363">
                  <c:v>2.4462234807610001E-4</c:v>
                </c:pt>
                <c:pt idx="364">
                  <c:v>2.456223709643E-4</c:v>
                </c:pt>
                <c:pt idx="365">
                  <c:v>2.4662239385249998E-4</c:v>
                </c:pt>
                <c:pt idx="366">
                  <c:v>2.4762241674070002E-4</c:v>
                </c:pt>
                <c:pt idx="367">
                  <c:v>2.4862243962890001E-4</c:v>
                </c:pt>
                <c:pt idx="368">
                  <c:v>2.4962246251709999E-4</c:v>
                </c:pt>
                <c:pt idx="369">
                  <c:v>2.5062248540520002E-4</c:v>
                </c:pt>
                <c:pt idx="370">
                  <c:v>2.516225082934E-4</c:v>
                </c:pt>
                <c:pt idx="371">
                  <c:v>2.5262253118159999E-4</c:v>
                </c:pt>
                <c:pt idx="372">
                  <c:v>2.5362255406979997E-4</c:v>
                </c:pt>
                <c:pt idx="373">
                  <c:v>2.5462257695800001E-4</c:v>
                </c:pt>
                <c:pt idx="374">
                  <c:v>2.556225998462E-4</c:v>
                </c:pt>
                <c:pt idx="375">
                  <c:v>2.5662262273430002E-4</c:v>
                </c:pt>
                <c:pt idx="376">
                  <c:v>2.5762264562250001E-4</c:v>
                </c:pt>
                <c:pt idx="377">
                  <c:v>2.5862266851069999E-4</c:v>
                </c:pt>
                <c:pt idx="378">
                  <c:v>2.5962269139889998E-4</c:v>
                </c:pt>
                <c:pt idx="379">
                  <c:v>2.6062271428710002E-4</c:v>
                </c:pt>
                <c:pt idx="380">
                  <c:v>2.6162273717530001E-4</c:v>
                </c:pt>
                <c:pt idx="381">
                  <c:v>2.6262276006339998E-4</c:v>
                </c:pt>
                <c:pt idx="382">
                  <c:v>2.6362278295160002E-4</c:v>
                </c:pt>
                <c:pt idx="383">
                  <c:v>2.646228058398E-4</c:v>
                </c:pt>
                <c:pt idx="384">
                  <c:v>2.6562282872799999E-4</c:v>
                </c:pt>
                <c:pt idx="385">
                  <c:v>2.6662285161619997E-4</c:v>
                </c:pt>
                <c:pt idx="386">
                  <c:v>2.6762287450440001E-4</c:v>
                </c:pt>
                <c:pt idx="387">
                  <c:v>2.686228973926E-4</c:v>
                </c:pt>
                <c:pt idx="388">
                  <c:v>2.6962292028070002E-4</c:v>
                </c:pt>
                <c:pt idx="389">
                  <c:v>2.7000000000599998E-4</c:v>
                </c:pt>
                <c:pt idx="390">
                  <c:v>2.7000512302520003E-4</c:v>
                </c:pt>
                <c:pt idx="391">
                  <c:v>2.7001536906369998E-4</c:v>
                </c:pt>
                <c:pt idx="392">
                  <c:v>2.7003586114050001E-4</c:v>
                </c:pt>
                <c:pt idx="393">
                  <c:v>2.7007201135760003E-4</c:v>
                </c:pt>
                <c:pt idx="394">
                  <c:v>2.701102119744E-4</c:v>
                </c:pt>
                <c:pt idx="395">
                  <c:v>2.7016311705709998E-4</c:v>
                </c:pt>
                <c:pt idx="396">
                  <c:v>2.702052217782E-4</c:v>
                </c:pt>
                <c:pt idx="397">
                  <c:v>2.7024671257140003E-4</c:v>
                </c:pt>
                <c:pt idx="398">
                  <c:v>2.7029542148709998E-4</c:v>
                </c:pt>
                <c:pt idx="399">
                  <c:v>2.7033574998979999E-4</c:v>
                </c:pt>
                <c:pt idx="400">
                  <c:v>2.7037734807140002E-4</c:v>
                </c:pt>
                <c:pt idx="401">
                  <c:v>2.704147976697E-4</c:v>
                </c:pt>
                <c:pt idx="402">
                  <c:v>2.7048969686630002E-4</c:v>
                </c:pt>
                <c:pt idx="403">
                  <c:v>2.7063949525960002E-4</c:v>
                </c:pt>
                <c:pt idx="404">
                  <c:v>2.7078996122480002E-4</c:v>
                </c:pt>
                <c:pt idx="405">
                  <c:v>2.7093375146989998E-4</c:v>
                </c:pt>
                <c:pt idx="406">
                  <c:v>2.7094037632289998E-4</c:v>
                </c:pt>
                <c:pt idx="407">
                  <c:v>2.7095362643540002E-4</c:v>
                </c:pt>
                <c:pt idx="408">
                  <c:v>2.709801266605E-4</c:v>
                </c:pt>
                <c:pt idx="409">
                  <c:v>2.71000000006E-4</c:v>
                </c:pt>
                <c:pt idx="410">
                  <c:v>2.7100530005099999E-4</c:v>
                </c:pt>
                <c:pt idx="411">
                  <c:v>2.7101078069809999E-4</c:v>
                </c:pt>
                <c:pt idx="412">
                  <c:v>2.7102174199229999E-4</c:v>
                </c:pt>
                <c:pt idx="413">
                  <c:v>2.7104366458060002E-4</c:v>
                </c:pt>
                <c:pt idx="414">
                  <c:v>2.710875097573E-4</c:v>
                </c:pt>
                <c:pt idx="415">
                  <c:v>2.7116798794870001E-4</c:v>
                </c:pt>
                <c:pt idx="416">
                  <c:v>2.7128879464270001E-4</c:v>
                </c:pt>
                <c:pt idx="417">
                  <c:v>2.7141332066660002E-4</c:v>
                </c:pt>
                <c:pt idx="418">
                  <c:v>2.7151311076290002E-4</c:v>
                </c:pt>
                <c:pt idx="419">
                  <c:v>2.715937439263E-4</c:v>
                </c:pt>
                <c:pt idx="420">
                  <c:v>2.7167447245720001E-4</c:v>
                </c:pt>
                <c:pt idx="421">
                  <c:v>2.7172142303589998E-4</c:v>
                </c:pt>
                <c:pt idx="422">
                  <c:v>2.717741910279E-4</c:v>
                </c:pt>
                <c:pt idx="423">
                  <c:v>2.7182495630389999E-4</c:v>
                </c:pt>
                <c:pt idx="424">
                  <c:v>2.7189633882649999E-4</c:v>
                </c:pt>
                <c:pt idx="425">
                  <c:v>2.7196605241900003E-4</c:v>
                </c:pt>
                <c:pt idx="426">
                  <c:v>2.7196944717709998E-4</c:v>
                </c:pt>
                <c:pt idx="427">
                  <c:v>2.7197623689120001E-4</c:v>
                </c:pt>
                <c:pt idx="428">
                  <c:v>2.7198981631939998E-4</c:v>
                </c:pt>
                <c:pt idx="429">
                  <c:v>2.7200000000600003E-4</c:v>
                </c:pt>
                <c:pt idx="430">
                  <c:v>2.7200271589159999E-4</c:v>
                </c:pt>
                <c:pt idx="431">
                  <c:v>2.7200814736489997E-4</c:v>
                </c:pt>
                <c:pt idx="432">
                  <c:v>2.7201901031139998E-4</c:v>
                </c:pt>
                <c:pt idx="433">
                  <c:v>2.7204073620439999E-4</c:v>
                </c:pt>
                <c:pt idx="434">
                  <c:v>2.7208418799049998E-4</c:v>
                </c:pt>
                <c:pt idx="435">
                  <c:v>2.7217109156250002E-4</c:v>
                </c:pt>
                <c:pt idx="436">
                  <c:v>2.7234489870669998E-4</c:v>
                </c:pt>
                <c:pt idx="437">
                  <c:v>2.725836510718E-4</c:v>
                </c:pt>
                <c:pt idx="438">
                  <c:v>2.7290656519539998E-4</c:v>
                </c:pt>
                <c:pt idx="439">
                  <c:v>2.7344167185429998E-4</c:v>
                </c:pt>
                <c:pt idx="440">
                  <c:v>2.7396743250490002E-4</c:v>
                </c:pt>
                <c:pt idx="441">
                  <c:v>2.749674553931E-4</c:v>
                </c:pt>
                <c:pt idx="442">
                  <c:v>2.7596747828129999E-4</c:v>
                </c:pt>
                <c:pt idx="443">
                  <c:v>2.7696750116949998E-4</c:v>
                </c:pt>
                <c:pt idx="444">
                  <c:v>2.7796752405770002E-4</c:v>
                </c:pt>
                <c:pt idx="445">
                  <c:v>2.7896754694579999E-4</c:v>
                </c:pt>
                <c:pt idx="446">
                  <c:v>2.7996756983400003E-4</c:v>
                </c:pt>
                <c:pt idx="447">
                  <c:v>2.8096759272220001E-4</c:v>
                </c:pt>
                <c:pt idx="448">
                  <c:v>2.819676156104E-4</c:v>
                </c:pt>
                <c:pt idx="449">
                  <c:v>2.8296763849859998E-4</c:v>
                </c:pt>
                <c:pt idx="450">
                  <c:v>2.8396766138680002E-4</c:v>
                </c:pt>
                <c:pt idx="451">
                  <c:v>2.8496768427500001E-4</c:v>
                </c:pt>
                <c:pt idx="452">
                  <c:v>2.8596770716309998E-4</c:v>
                </c:pt>
                <c:pt idx="453">
                  <c:v>2.8696773005130002E-4</c:v>
                </c:pt>
                <c:pt idx="454">
                  <c:v>2.879677529395E-4</c:v>
                </c:pt>
                <c:pt idx="455">
                  <c:v>2.8896777582769999E-4</c:v>
                </c:pt>
                <c:pt idx="456">
                  <c:v>2.8996779871589998E-4</c:v>
                </c:pt>
                <c:pt idx="457">
                  <c:v>2.9096782160410002E-4</c:v>
                </c:pt>
                <c:pt idx="458">
                  <c:v>2.9196784449219998E-4</c:v>
                </c:pt>
                <c:pt idx="459">
                  <c:v>2.9296786738040002E-4</c:v>
                </c:pt>
                <c:pt idx="460">
                  <c:v>2.9396789026860001E-4</c:v>
                </c:pt>
                <c:pt idx="461">
                  <c:v>2.949679131568E-4</c:v>
                </c:pt>
                <c:pt idx="462">
                  <c:v>2.9596793604499998E-4</c:v>
                </c:pt>
                <c:pt idx="463">
                  <c:v>2.9696795893320002E-4</c:v>
                </c:pt>
                <c:pt idx="464">
                  <c:v>2.9796798182129999E-4</c:v>
                </c:pt>
                <c:pt idx="465">
                  <c:v>2.9896800470949998E-4</c:v>
                </c:pt>
                <c:pt idx="466">
                  <c:v>2.9996802759770002E-4</c:v>
                </c:pt>
                <c:pt idx="467">
                  <c:v>3.009680504859E-4</c:v>
                </c:pt>
                <c:pt idx="468">
                  <c:v>3.0196807337409999E-4</c:v>
                </c:pt>
                <c:pt idx="469">
                  <c:v>3.0296809626229997E-4</c:v>
                </c:pt>
                <c:pt idx="470">
                  <c:v>3.039681191504E-4</c:v>
                </c:pt>
                <c:pt idx="471">
                  <c:v>3.0496814203859998E-4</c:v>
                </c:pt>
                <c:pt idx="472">
                  <c:v>3.0596816492680002E-4</c:v>
                </c:pt>
                <c:pt idx="473">
                  <c:v>3.0696818781500001E-4</c:v>
                </c:pt>
                <c:pt idx="474">
                  <c:v>3.0796821070319999E-4</c:v>
                </c:pt>
                <c:pt idx="475">
                  <c:v>3.0896823359139998E-4</c:v>
                </c:pt>
                <c:pt idx="476">
                  <c:v>3.099682564795E-4</c:v>
                </c:pt>
                <c:pt idx="477">
                  <c:v>3.1096827936769999E-4</c:v>
                </c:pt>
                <c:pt idx="478">
                  <c:v>3.1196830225589997E-4</c:v>
                </c:pt>
                <c:pt idx="479">
                  <c:v>3.1296832514410001E-4</c:v>
                </c:pt>
                <c:pt idx="480">
                  <c:v>3.139683480323E-4</c:v>
                </c:pt>
                <c:pt idx="481">
                  <c:v>3.1496837092049999E-4</c:v>
                </c:pt>
                <c:pt idx="482">
                  <c:v>3.1596839380860001E-4</c:v>
                </c:pt>
                <c:pt idx="483">
                  <c:v>3.169684166968E-4</c:v>
                </c:pt>
                <c:pt idx="484">
                  <c:v>3.1796843958499998E-4</c:v>
                </c:pt>
                <c:pt idx="485">
                  <c:v>3.1896846247320002E-4</c:v>
                </c:pt>
                <c:pt idx="486">
                  <c:v>3.1996848536140001E-4</c:v>
                </c:pt>
                <c:pt idx="487">
                  <c:v>3.2096850824959999E-4</c:v>
                </c:pt>
                <c:pt idx="488">
                  <c:v>3.2196853113770002E-4</c:v>
                </c:pt>
                <c:pt idx="489">
                  <c:v>3.229685540259E-4</c:v>
                </c:pt>
                <c:pt idx="490">
                  <c:v>3.2396857691409999E-4</c:v>
                </c:pt>
                <c:pt idx="491">
                  <c:v>3.2496859980229997E-4</c:v>
                </c:pt>
                <c:pt idx="492">
                  <c:v>3.2596862269050001E-4</c:v>
                </c:pt>
                <c:pt idx="493">
                  <c:v>3.269686455787E-4</c:v>
                </c:pt>
                <c:pt idx="494">
                  <c:v>3.2796866846680002E-4</c:v>
                </c:pt>
                <c:pt idx="495">
                  <c:v>3.2896869135500001E-4</c:v>
                </c:pt>
                <c:pt idx="496">
                  <c:v>3.2996871424319999E-4</c:v>
                </c:pt>
                <c:pt idx="497">
                  <c:v>3.3096873713139998E-4</c:v>
                </c:pt>
                <c:pt idx="498">
                  <c:v>3.3196876001960002E-4</c:v>
                </c:pt>
                <c:pt idx="499">
                  <c:v>3.3296878290780001E-4</c:v>
                </c:pt>
                <c:pt idx="500">
                  <c:v>3.3396880579589997E-4</c:v>
                </c:pt>
                <c:pt idx="501">
                  <c:v>3.3496882868410001E-4</c:v>
                </c:pt>
                <c:pt idx="502">
                  <c:v>3.359688515723E-4</c:v>
                </c:pt>
                <c:pt idx="503">
                  <c:v>3.3696887446049999E-4</c:v>
                </c:pt>
                <c:pt idx="504">
                  <c:v>3.3796889734870003E-4</c:v>
                </c:pt>
                <c:pt idx="505">
                  <c:v>3.3896892023690001E-4</c:v>
                </c:pt>
                <c:pt idx="506">
                  <c:v>3.399689431251E-4</c:v>
                </c:pt>
                <c:pt idx="507">
                  <c:v>3.4096896601320002E-4</c:v>
                </c:pt>
                <c:pt idx="508">
                  <c:v>3.4196898890140001E-4</c:v>
                </c:pt>
                <c:pt idx="509">
                  <c:v>3.4296901178959999E-4</c:v>
                </c:pt>
                <c:pt idx="510">
                  <c:v>3.4396903467779998E-4</c:v>
                </c:pt>
                <c:pt idx="511">
                  <c:v>3.4496905756600002E-4</c:v>
                </c:pt>
                <c:pt idx="512">
                  <c:v>3.459690804542E-4</c:v>
                </c:pt>
                <c:pt idx="513">
                  <c:v>3.4696910334230003E-4</c:v>
                </c:pt>
                <c:pt idx="514">
                  <c:v>3.4796912623050001E-4</c:v>
                </c:pt>
                <c:pt idx="515">
                  <c:v>3.489691491187E-4</c:v>
                </c:pt>
                <c:pt idx="516">
                  <c:v>3.4996917200689998E-4</c:v>
                </c:pt>
                <c:pt idx="517">
                  <c:v>3.5096919489510002E-4</c:v>
                </c:pt>
                <c:pt idx="518">
                  <c:v>3.51000000006E-4</c:v>
                </c:pt>
                <c:pt idx="519">
                  <c:v>3.510020634443E-4</c:v>
                </c:pt>
                <c:pt idx="520">
                  <c:v>3.510061903209E-4</c:v>
                </c:pt>
                <c:pt idx="521">
                  <c:v>3.510144440741E-4</c:v>
                </c:pt>
                <c:pt idx="522">
                  <c:v>3.5103095158039999E-4</c:v>
                </c:pt>
                <c:pt idx="523">
                  <c:v>3.5106396659319999E-4</c:v>
                </c:pt>
                <c:pt idx="524">
                  <c:v>3.5112999661869999E-4</c:v>
                </c:pt>
                <c:pt idx="525">
                  <c:v>3.5126205666959997E-4</c:v>
                </c:pt>
                <c:pt idx="526">
                  <c:v>3.5144747479860002E-4</c:v>
                </c:pt>
                <c:pt idx="527">
                  <c:v>3.5164433701939999E-4</c:v>
                </c:pt>
                <c:pt idx="528">
                  <c:v>3.517879842133E-4</c:v>
                </c:pt>
                <c:pt idx="529">
                  <c:v>3.518091857919E-4</c:v>
                </c:pt>
                <c:pt idx="530">
                  <c:v>3.518515885362E-4</c:v>
                </c:pt>
                <c:pt idx="531">
                  <c:v>3.519363940248E-4</c:v>
                </c:pt>
                <c:pt idx="532">
                  <c:v>3.519892573843E-4</c:v>
                </c:pt>
                <c:pt idx="533">
                  <c:v>3.5199033164580001E-4</c:v>
                </c:pt>
                <c:pt idx="534">
                  <c:v>3.5199248002079999E-4</c:v>
                </c:pt>
                <c:pt idx="535">
                  <c:v>3.5199677677060003E-4</c:v>
                </c:pt>
                <c:pt idx="536">
                  <c:v>3.5200000000600002E-4</c:v>
                </c:pt>
                <c:pt idx="537">
                  <c:v>3.5200085935599998E-4</c:v>
                </c:pt>
                <c:pt idx="538">
                  <c:v>3.5200257801860002E-4</c:v>
                </c:pt>
                <c:pt idx="539">
                  <c:v>3.5200601534399997E-4</c:v>
                </c:pt>
                <c:pt idx="540">
                  <c:v>3.5201288999470002E-4</c:v>
                </c:pt>
                <c:pt idx="541">
                  <c:v>3.5202663929619998E-4</c:v>
                </c:pt>
                <c:pt idx="542">
                  <c:v>3.5205413789900003E-4</c:v>
                </c:pt>
                <c:pt idx="543">
                  <c:v>3.5210913510479999E-4</c:v>
                </c:pt>
                <c:pt idx="544">
                  <c:v>3.5221912951619998E-4</c:v>
                </c:pt>
                <c:pt idx="545">
                  <c:v>3.524391183392E-4</c:v>
                </c:pt>
                <c:pt idx="546">
                  <c:v>3.5282044501459999E-4</c:v>
                </c:pt>
                <c:pt idx="547">
                  <c:v>3.5345177741200002E-4</c:v>
                </c:pt>
                <c:pt idx="548">
                  <c:v>3.5445180030020001E-4</c:v>
                </c:pt>
                <c:pt idx="549">
                  <c:v>3.554518231884E-4</c:v>
                </c:pt>
                <c:pt idx="550">
                  <c:v>3.5645184607659998E-4</c:v>
                </c:pt>
                <c:pt idx="551">
                  <c:v>3.5745186896480002E-4</c:v>
                </c:pt>
                <c:pt idx="552">
                  <c:v>3.5845189185300001E-4</c:v>
                </c:pt>
                <c:pt idx="553">
                  <c:v>3.5945191474109998E-4</c:v>
                </c:pt>
                <c:pt idx="554">
                  <c:v>3.6045193762930002E-4</c:v>
                </c:pt>
                <c:pt idx="555">
                  <c:v>3.614519605175E-4</c:v>
                </c:pt>
                <c:pt idx="556">
                  <c:v>3.6245198340569999E-4</c:v>
                </c:pt>
                <c:pt idx="557">
                  <c:v>3.6345200629389997E-4</c:v>
                </c:pt>
                <c:pt idx="558">
                  <c:v>3.6445202918210001E-4</c:v>
                </c:pt>
                <c:pt idx="559">
                  <c:v>3.6545205207019998E-4</c:v>
                </c:pt>
                <c:pt idx="560">
                  <c:v>3.6645207495840002E-4</c:v>
                </c:pt>
                <c:pt idx="561">
                  <c:v>3.6745209784660001E-4</c:v>
                </c:pt>
                <c:pt idx="562">
                  <c:v>3.6845212073479999E-4</c:v>
                </c:pt>
                <c:pt idx="563">
                  <c:v>3.6945214362299998E-4</c:v>
                </c:pt>
                <c:pt idx="564">
                  <c:v>3.7045216651120002E-4</c:v>
                </c:pt>
                <c:pt idx="565">
                  <c:v>3.7145218939929999E-4</c:v>
                </c:pt>
                <c:pt idx="566">
                  <c:v>3.7245221228749997E-4</c:v>
                </c:pt>
                <c:pt idx="567">
                  <c:v>3.7345223517570001E-4</c:v>
                </c:pt>
                <c:pt idx="568">
                  <c:v>3.744522580639E-4</c:v>
                </c:pt>
                <c:pt idx="569">
                  <c:v>3.7545228095209999E-4</c:v>
                </c:pt>
                <c:pt idx="570">
                  <c:v>3.7645230384030003E-4</c:v>
                </c:pt>
                <c:pt idx="571">
                  <c:v>3.774523267284E-4</c:v>
                </c:pt>
                <c:pt idx="572">
                  <c:v>3.7845234961659998E-4</c:v>
                </c:pt>
                <c:pt idx="573">
                  <c:v>3.7945237250480002E-4</c:v>
                </c:pt>
                <c:pt idx="574">
                  <c:v>3.8045239539300001E-4</c:v>
                </c:pt>
                <c:pt idx="575">
                  <c:v>3.8145241828119999E-4</c:v>
                </c:pt>
                <c:pt idx="576">
                  <c:v>3.8245244116939998E-4</c:v>
                </c:pt>
                <c:pt idx="577">
                  <c:v>3.834524640575E-4</c:v>
                </c:pt>
                <c:pt idx="578">
                  <c:v>3.8445248694569999E-4</c:v>
                </c:pt>
                <c:pt idx="579">
                  <c:v>3.8545250983389997E-4</c:v>
                </c:pt>
                <c:pt idx="580">
                  <c:v>3.8645253272210001E-4</c:v>
                </c:pt>
                <c:pt idx="581">
                  <c:v>3.874525556103E-4</c:v>
                </c:pt>
                <c:pt idx="582">
                  <c:v>3.8845257849849999E-4</c:v>
                </c:pt>
                <c:pt idx="583">
                  <c:v>3.8945260138660001E-4</c:v>
                </c:pt>
                <c:pt idx="584">
                  <c:v>3.9045262427479999E-4</c:v>
                </c:pt>
                <c:pt idx="585">
                  <c:v>3.9145264716299998E-4</c:v>
                </c:pt>
                <c:pt idx="586">
                  <c:v>3.9245267005120002E-4</c:v>
                </c:pt>
                <c:pt idx="587">
                  <c:v>3.9345269293940001E-4</c:v>
                </c:pt>
                <c:pt idx="588">
                  <c:v>3.9445271582759999E-4</c:v>
                </c:pt>
                <c:pt idx="589">
                  <c:v>3.9545273871570001E-4</c:v>
                </c:pt>
                <c:pt idx="590">
                  <c:v>3.964527616039E-4</c:v>
                </c:pt>
                <c:pt idx="591">
                  <c:v>3.9745278449209999E-4</c:v>
                </c:pt>
                <c:pt idx="592">
                  <c:v>3.9845280738030003E-4</c:v>
                </c:pt>
                <c:pt idx="593">
                  <c:v>3.9945283026850001E-4</c:v>
                </c:pt>
                <c:pt idx="594">
                  <c:v>4.004528531567E-4</c:v>
                </c:pt>
                <c:pt idx="595">
                  <c:v>4.0145287604489998E-4</c:v>
                </c:pt>
                <c:pt idx="596">
                  <c:v>4.0245289893300001E-4</c:v>
                </c:pt>
                <c:pt idx="597">
                  <c:v>4.0345292182119999E-4</c:v>
                </c:pt>
                <c:pt idx="598">
                  <c:v>4.0445294470939998E-4</c:v>
                </c:pt>
                <c:pt idx="599">
                  <c:v>4.0545296759760002E-4</c:v>
                </c:pt>
                <c:pt idx="600">
                  <c:v>4.064529904858E-4</c:v>
                </c:pt>
                <c:pt idx="601">
                  <c:v>4.0745301337399999E-4</c:v>
                </c:pt>
                <c:pt idx="602">
                  <c:v>4.0845303626210001E-4</c:v>
                </c:pt>
                <c:pt idx="603">
                  <c:v>4.094530591503E-4</c:v>
                </c:pt>
                <c:pt idx="604">
                  <c:v>4.1045308203849998E-4</c:v>
                </c:pt>
                <c:pt idx="605">
                  <c:v>4.1145310492670002E-4</c:v>
                </c:pt>
                <c:pt idx="606">
                  <c:v>4.1245312781490001E-4</c:v>
                </c:pt>
                <c:pt idx="607">
                  <c:v>4.134531507031E-4</c:v>
                </c:pt>
                <c:pt idx="608">
                  <c:v>4.1445317359120002E-4</c:v>
                </c:pt>
                <c:pt idx="609">
                  <c:v>4.1545319647940001E-4</c:v>
                </c:pt>
                <c:pt idx="610">
                  <c:v>4.1645321936759999E-4</c:v>
                </c:pt>
                <c:pt idx="611">
                  <c:v>4.1745324225579998E-4</c:v>
                </c:pt>
                <c:pt idx="612">
                  <c:v>4.1845326514400002E-4</c:v>
                </c:pt>
                <c:pt idx="613">
                  <c:v>4.194532880322E-4</c:v>
                </c:pt>
                <c:pt idx="614">
                  <c:v>4.2045331092030003E-4</c:v>
                </c:pt>
                <c:pt idx="615">
                  <c:v>4.2145333380850001E-4</c:v>
                </c:pt>
                <c:pt idx="616">
                  <c:v>4.224533566967E-4</c:v>
                </c:pt>
                <c:pt idx="617">
                  <c:v>4.2345337958489998E-4</c:v>
                </c:pt>
                <c:pt idx="618">
                  <c:v>4.2445340247310002E-4</c:v>
                </c:pt>
                <c:pt idx="619">
                  <c:v>4.2545342536130001E-4</c:v>
                </c:pt>
                <c:pt idx="620">
                  <c:v>4.2645344824939998E-4</c:v>
                </c:pt>
                <c:pt idx="621">
                  <c:v>4.2745347113760002E-4</c:v>
                </c:pt>
                <c:pt idx="622">
                  <c:v>4.284534940258E-4</c:v>
                </c:pt>
                <c:pt idx="623">
                  <c:v>4.2945351691399999E-4</c:v>
                </c:pt>
                <c:pt idx="624">
                  <c:v>4.3045353980219998E-4</c:v>
                </c:pt>
                <c:pt idx="625">
                  <c:v>4.3145356269040002E-4</c:v>
                </c:pt>
                <c:pt idx="626">
                  <c:v>4.3245358557849998E-4</c:v>
                </c:pt>
                <c:pt idx="627">
                  <c:v>4.3345360846670002E-4</c:v>
                </c:pt>
                <c:pt idx="628">
                  <c:v>4.3445363135490001E-4</c:v>
                </c:pt>
                <c:pt idx="629">
                  <c:v>4.354536542431E-4</c:v>
                </c:pt>
                <c:pt idx="630">
                  <c:v>4.3645367713129998E-4</c:v>
                </c:pt>
                <c:pt idx="631">
                  <c:v>4.3745370001950002E-4</c:v>
                </c:pt>
                <c:pt idx="632">
                  <c:v>4.3845372290759999E-4</c:v>
                </c:pt>
                <c:pt idx="633">
                  <c:v>4.3945374579579998E-4</c:v>
                </c:pt>
                <c:pt idx="634">
                  <c:v>4.4045376868400002E-4</c:v>
                </c:pt>
                <c:pt idx="635">
                  <c:v>4.414537915722E-4</c:v>
                </c:pt>
                <c:pt idx="636">
                  <c:v>4.4245381446039999E-4</c:v>
                </c:pt>
                <c:pt idx="637">
                  <c:v>4.4345383734859997E-4</c:v>
                </c:pt>
                <c:pt idx="638">
                  <c:v>4.444538602367E-4</c:v>
                </c:pt>
                <c:pt idx="639">
                  <c:v>4.4545388312489998E-4</c:v>
                </c:pt>
                <c:pt idx="640">
                  <c:v>4.4645390601310002E-4</c:v>
                </c:pt>
                <c:pt idx="641">
                  <c:v>4.4745392890130001E-4</c:v>
                </c:pt>
                <c:pt idx="642">
                  <c:v>4.4845395178949999E-4</c:v>
                </c:pt>
                <c:pt idx="643">
                  <c:v>4.4945397467769998E-4</c:v>
                </c:pt>
                <c:pt idx="644">
                  <c:v>4.504539975658E-4</c:v>
                </c:pt>
                <c:pt idx="645">
                  <c:v>4.5145402045399999E-4</c:v>
                </c:pt>
                <c:pt idx="646">
                  <c:v>4.5245404334219998E-4</c:v>
                </c:pt>
                <c:pt idx="647">
                  <c:v>4.5345406623040002E-4</c:v>
                </c:pt>
                <c:pt idx="648">
                  <c:v>4.544540891186E-4</c:v>
                </c:pt>
                <c:pt idx="649">
                  <c:v>4.5545411200679999E-4</c:v>
                </c:pt>
                <c:pt idx="650">
                  <c:v>4.5645413489490001E-4</c:v>
                </c:pt>
                <c:pt idx="651">
                  <c:v>4.574541577831E-4</c:v>
                </c:pt>
                <c:pt idx="652">
                  <c:v>4.5845418067129998E-4</c:v>
                </c:pt>
                <c:pt idx="653">
                  <c:v>4.5945420355950002E-4</c:v>
                </c:pt>
                <c:pt idx="654">
                  <c:v>4.6045422644770001E-4</c:v>
                </c:pt>
                <c:pt idx="655">
                  <c:v>4.6145424933589999E-4</c:v>
                </c:pt>
                <c:pt idx="656">
                  <c:v>4.6245427222409998E-4</c:v>
                </c:pt>
                <c:pt idx="657">
                  <c:v>4.634542951122E-4</c:v>
                </c:pt>
                <c:pt idx="658">
                  <c:v>4.6445431800039999E-4</c:v>
                </c:pt>
                <c:pt idx="659">
                  <c:v>4.6545434088859997E-4</c:v>
                </c:pt>
                <c:pt idx="660">
                  <c:v>4.6645436377680001E-4</c:v>
                </c:pt>
                <c:pt idx="661">
                  <c:v>4.67454386665E-4</c:v>
                </c:pt>
                <c:pt idx="662">
                  <c:v>4.6845440955319999E-4</c:v>
                </c:pt>
                <c:pt idx="663">
                  <c:v>4.6945443244130001E-4</c:v>
                </c:pt>
                <c:pt idx="664">
                  <c:v>4.7045445532949999E-4</c:v>
                </c:pt>
                <c:pt idx="665">
                  <c:v>4.7145447821769998E-4</c:v>
                </c:pt>
                <c:pt idx="666">
                  <c:v>4.7245450110590002E-4</c:v>
                </c:pt>
                <c:pt idx="667">
                  <c:v>4.7345452399410001E-4</c:v>
                </c:pt>
                <c:pt idx="668">
                  <c:v>4.7445454688229999E-4</c:v>
                </c:pt>
                <c:pt idx="669">
                  <c:v>4.7545456977040001E-4</c:v>
                </c:pt>
                <c:pt idx="670">
                  <c:v>4.764545926586E-4</c:v>
                </c:pt>
                <c:pt idx="671">
                  <c:v>4.7745461554679999E-4</c:v>
                </c:pt>
                <c:pt idx="672">
                  <c:v>4.7845463843500003E-4</c:v>
                </c:pt>
                <c:pt idx="673">
                  <c:v>4.7945466132320001E-4</c:v>
                </c:pt>
                <c:pt idx="674">
                  <c:v>4.804546842114E-4</c:v>
                </c:pt>
                <c:pt idx="675">
                  <c:v>4.8145470709950002E-4</c:v>
                </c:pt>
                <c:pt idx="676">
                  <c:v>4.8245472998770001E-4</c:v>
                </c:pt>
                <c:pt idx="677">
                  <c:v>4.8345475287589999E-4</c:v>
                </c:pt>
                <c:pt idx="678">
                  <c:v>4.8445477576409998E-4</c:v>
                </c:pt>
                <c:pt idx="679">
                  <c:v>4.8545479865230002E-4</c:v>
                </c:pt>
                <c:pt idx="680">
                  <c:v>4.864548215405E-4</c:v>
                </c:pt>
                <c:pt idx="681">
                  <c:v>4.8745484442859997E-4</c:v>
                </c:pt>
                <c:pt idx="682">
                  <c:v>4.8845486731680001E-4</c:v>
                </c:pt>
                <c:pt idx="683">
                  <c:v>4.8945489020500005E-4</c:v>
                </c:pt>
                <c:pt idx="684">
                  <c:v>4.9045491309319999E-4</c:v>
                </c:pt>
                <c:pt idx="685">
                  <c:v>4.9145493598140003E-4</c:v>
                </c:pt>
                <c:pt idx="686">
                  <c:v>4.9245495886959996E-4</c:v>
                </c:pt>
                <c:pt idx="687">
                  <c:v>4.9345498175770003E-4</c:v>
                </c:pt>
                <c:pt idx="688">
                  <c:v>4.9445500464589997E-4</c:v>
                </c:pt>
                <c:pt idx="689">
                  <c:v>4.9545502753410001E-4</c:v>
                </c:pt>
                <c:pt idx="690">
                  <c:v>4.9645505042230005E-4</c:v>
                </c:pt>
                <c:pt idx="691">
                  <c:v>4.9745507331049998E-4</c:v>
                </c:pt>
                <c:pt idx="692">
                  <c:v>4.9845509619870002E-4</c:v>
                </c:pt>
                <c:pt idx="693">
                  <c:v>4.9945511908679999E-4</c:v>
                </c:pt>
                <c:pt idx="694">
                  <c:v>5.0045514197500003E-4</c:v>
                </c:pt>
                <c:pt idx="695">
                  <c:v>5.0145516486319996E-4</c:v>
                </c:pt>
                <c:pt idx="696">
                  <c:v>5.024551877514E-4</c:v>
                </c:pt>
                <c:pt idx="697">
                  <c:v>5.0345521063960004E-4</c:v>
                </c:pt>
                <c:pt idx="698">
                  <c:v>5.0445523352779997E-4</c:v>
                </c:pt>
                <c:pt idx="699">
                  <c:v>5.0545525641590005E-4</c:v>
                </c:pt>
                <c:pt idx="700">
                  <c:v>5.0645527930409998E-4</c:v>
                </c:pt>
                <c:pt idx="701">
                  <c:v>5.0745530219230002E-4</c:v>
                </c:pt>
                <c:pt idx="702">
                  <c:v>5.0845532508049995E-4</c:v>
                </c:pt>
                <c:pt idx="703">
                  <c:v>5.0945534796869999E-4</c:v>
                </c:pt>
                <c:pt idx="704">
                  <c:v>5.1045537085690003E-4</c:v>
                </c:pt>
                <c:pt idx="705">
                  <c:v>5.11455393745E-4</c:v>
                </c:pt>
                <c:pt idx="706">
                  <c:v>5.1245541663320004E-4</c:v>
                </c:pt>
                <c:pt idx="707">
                  <c:v>5.1345543952139997E-4</c:v>
                </c:pt>
                <c:pt idx="708">
                  <c:v>5.1445546240960001E-4</c:v>
                </c:pt>
                <c:pt idx="709">
                  <c:v>5.1545548529780005E-4</c:v>
                </c:pt>
                <c:pt idx="710">
                  <c:v>5.1645550818599998E-4</c:v>
                </c:pt>
                <c:pt idx="711">
                  <c:v>5.1745553107409995E-4</c:v>
                </c:pt>
                <c:pt idx="712">
                  <c:v>5.1845555396229999E-4</c:v>
                </c:pt>
                <c:pt idx="713">
                  <c:v>5.1945557685050003E-4</c:v>
                </c:pt>
                <c:pt idx="714">
                  <c:v>5.2045559973869996E-4</c:v>
                </c:pt>
                <c:pt idx="715">
                  <c:v>5.214556226269E-4</c:v>
                </c:pt>
                <c:pt idx="716">
                  <c:v>5.2245564551510004E-4</c:v>
                </c:pt>
                <c:pt idx="717">
                  <c:v>5.2345566840320001E-4</c:v>
                </c:pt>
                <c:pt idx="718">
                  <c:v>5.2445569129140005E-4</c:v>
                </c:pt>
                <c:pt idx="719">
                  <c:v>5.2545571417959998E-4</c:v>
                </c:pt>
                <c:pt idx="720">
                  <c:v>5.2645573706780002E-4</c:v>
                </c:pt>
                <c:pt idx="721">
                  <c:v>5.2745575995599996E-4</c:v>
                </c:pt>
                <c:pt idx="722">
                  <c:v>5.284557828442E-4</c:v>
                </c:pt>
                <c:pt idx="723">
                  <c:v>5.2945580573240004E-4</c:v>
                </c:pt>
                <c:pt idx="724">
                  <c:v>5.304558286205E-4</c:v>
                </c:pt>
                <c:pt idx="725">
                  <c:v>5.3145585150870004E-4</c:v>
                </c:pt>
                <c:pt idx="726">
                  <c:v>5.3245587439689998E-4</c:v>
                </c:pt>
                <c:pt idx="727">
                  <c:v>5.3345589728510002E-4</c:v>
                </c:pt>
                <c:pt idx="728">
                  <c:v>5.3445592017329995E-4</c:v>
                </c:pt>
                <c:pt idx="729">
                  <c:v>5.3545594306149999E-4</c:v>
                </c:pt>
                <c:pt idx="730">
                  <c:v>5.3645596594959996E-4</c:v>
                </c:pt>
                <c:pt idx="731">
                  <c:v>5.374559888378E-4</c:v>
                </c:pt>
                <c:pt idx="732">
                  <c:v>5.3845601172600004E-4</c:v>
                </c:pt>
                <c:pt idx="733">
                  <c:v>5.3945603461419997E-4</c:v>
                </c:pt>
                <c:pt idx="734">
                  <c:v>5.4045605750240001E-4</c:v>
                </c:pt>
                <c:pt idx="735">
                  <c:v>5.4145608039060005E-4</c:v>
                </c:pt>
                <c:pt idx="736">
                  <c:v>5.4245610327870002E-4</c:v>
                </c:pt>
                <c:pt idx="737">
                  <c:v>5.4345612616689995E-4</c:v>
                </c:pt>
                <c:pt idx="738">
                  <c:v>5.4445614905509999E-4</c:v>
                </c:pt>
                <c:pt idx="739">
                  <c:v>5.4545617194330003E-4</c:v>
                </c:pt>
                <c:pt idx="740">
                  <c:v>5.4645619483149996E-4</c:v>
                </c:pt>
                <c:pt idx="741">
                  <c:v>5.474562177197E-4</c:v>
                </c:pt>
                <c:pt idx="742">
                  <c:v>5.4845624060779997E-4</c:v>
                </c:pt>
                <c:pt idx="743">
                  <c:v>5.4945626349600001E-4</c:v>
                </c:pt>
                <c:pt idx="744">
                  <c:v>5.5045628638420005E-4</c:v>
                </c:pt>
                <c:pt idx="745">
                  <c:v>5.5145630927239998E-4</c:v>
                </c:pt>
                <c:pt idx="746">
                  <c:v>5.5245633216060002E-4</c:v>
                </c:pt>
                <c:pt idx="747">
                  <c:v>5.5345635504879995E-4</c:v>
                </c:pt>
                <c:pt idx="748">
                  <c:v>5.5445637793690003E-4</c:v>
                </c:pt>
                <c:pt idx="749">
                  <c:v>5.5545640082509996E-4</c:v>
                </c:pt>
                <c:pt idx="750">
                  <c:v>5.564564237133E-4</c:v>
                </c:pt>
                <c:pt idx="751">
                  <c:v>5.5745644660150004E-4</c:v>
                </c:pt>
                <c:pt idx="752">
                  <c:v>5.5845646948969997E-4</c:v>
                </c:pt>
                <c:pt idx="753">
                  <c:v>5.5945649237790001E-4</c:v>
                </c:pt>
                <c:pt idx="754">
                  <c:v>5.6045651526599998E-4</c:v>
                </c:pt>
                <c:pt idx="755">
                  <c:v>5.6145653815420002E-4</c:v>
                </c:pt>
                <c:pt idx="756">
                  <c:v>5.6245656104239995E-4</c:v>
                </c:pt>
                <c:pt idx="757">
                  <c:v>5.6345658393059999E-4</c:v>
                </c:pt>
                <c:pt idx="758">
                  <c:v>5.6445660681880003E-4</c:v>
                </c:pt>
                <c:pt idx="759">
                  <c:v>5.6545662970699997E-4</c:v>
                </c:pt>
                <c:pt idx="760">
                  <c:v>5.6645665259510004E-4</c:v>
                </c:pt>
                <c:pt idx="761">
                  <c:v>5.6745667548329997E-4</c:v>
                </c:pt>
                <c:pt idx="762">
                  <c:v>5.6845669837150001E-4</c:v>
                </c:pt>
                <c:pt idx="763">
                  <c:v>5.6945672125970005E-4</c:v>
                </c:pt>
                <c:pt idx="764">
                  <c:v>5.7045674414789999E-4</c:v>
                </c:pt>
                <c:pt idx="765">
                  <c:v>5.7145676703610003E-4</c:v>
                </c:pt>
                <c:pt idx="766">
                  <c:v>5.7245678992419999E-4</c:v>
                </c:pt>
                <c:pt idx="767">
                  <c:v>5.7345681281240003E-4</c:v>
                </c:pt>
                <c:pt idx="768">
                  <c:v>5.7445683570059997E-4</c:v>
                </c:pt>
                <c:pt idx="769">
                  <c:v>5.7545685858880001E-4</c:v>
                </c:pt>
                <c:pt idx="770">
                  <c:v>5.7645688147700005E-4</c:v>
                </c:pt>
                <c:pt idx="771">
                  <c:v>5.7745690436519998E-4</c:v>
                </c:pt>
                <c:pt idx="772">
                  <c:v>5.7845692725329995E-4</c:v>
                </c:pt>
                <c:pt idx="773">
                  <c:v>5.7945695014149999E-4</c:v>
                </c:pt>
                <c:pt idx="774">
                  <c:v>5.8045697302970003E-4</c:v>
                </c:pt>
                <c:pt idx="775">
                  <c:v>5.8145699591789996E-4</c:v>
                </c:pt>
                <c:pt idx="776">
                  <c:v>5.824570188061E-4</c:v>
                </c:pt>
                <c:pt idx="777">
                  <c:v>5.8345704169430004E-4</c:v>
                </c:pt>
                <c:pt idx="778">
                  <c:v>5.8445706458240001E-4</c:v>
                </c:pt>
                <c:pt idx="779">
                  <c:v>5.8545708747060005E-4</c:v>
                </c:pt>
                <c:pt idx="780">
                  <c:v>5.8645711035879998E-4</c:v>
                </c:pt>
                <c:pt idx="781">
                  <c:v>5.8745713324700002E-4</c:v>
                </c:pt>
                <c:pt idx="782">
                  <c:v>5.8845715613519995E-4</c:v>
                </c:pt>
                <c:pt idx="783">
                  <c:v>5.8945717902339999E-4</c:v>
                </c:pt>
                <c:pt idx="784">
                  <c:v>5.9045720191149996E-4</c:v>
                </c:pt>
                <c:pt idx="785">
                  <c:v>5.914572247997E-4</c:v>
                </c:pt>
                <c:pt idx="786">
                  <c:v>5.9245724768790004E-4</c:v>
                </c:pt>
                <c:pt idx="787">
                  <c:v>5.9345727057609997E-4</c:v>
                </c:pt>
                <c:pt idx="788">
                  <c:v>5.9445729346430001E-4</c:v>
                </c:pt>
                <c:pt idx="789">
                  <c:v>5.9545731635250005E-4</c:v>
                </c:pt>
                <c:pt idx="790">
                  <c:v>5.9645733924060002E-4</c:v>
                </c:pt>
                <c:pt idx="791">
                  <c:v>5.9745736212879995E-4</c:v>
                </c:pt>
                <c:pt idx="792">
                  <c:v>5.9845738501699999E-4</c:v>
                </c:pt>
                <c:pt idx="793">
                  <c:v>5.9945740790520003E-4</c:v>
                </c:pt>
                <c:pt idx="794">
                  <c:v>6.0045743079339996E-4</c:v>
                </c:pt>
                <c:pt idx="795">
                  <c:v>6.014574536816E-4</c:v>
                </c:pt>
                <c:pt idx="796">
                  <c:v>6.0245747656980004E-4</c:v>
                </c:pt>
                <c:pt idx="797">
                  <c:v>6.0345749945790001E-4</c:v>
                </c:pt>
                <c:pt idx="798">
                  <c:v>6.0445752234610005E-4</c:v>
                </c:pt>
                <c:pt idx="799">
                  <c:v>6.0545754523429998E-4</c:v>
                </c:pt>
                <c:pt idx="800">
                  <c:v>6.0645756812250002E-4</c:v>
                </c:pt>
                <c:pt idx="801">
                  <c:v>6.0745759101069996E-4</c:v>
                </c:pt>
                <c:pt idx="802">
                  <c:v>6.084576138989E-4</c:v>
                </c:pt>
                <c:pt idx="803">
                  <c:v>6.0945763678699996E-4</c:v>
                </c:pt>
                <c:pt idx="804">
                  <c:v>6.104576596752E-4</c:v>
                </c:pt>
                <c:pt idx="805">
                  <c:v>6.1145768256340004E-4</c:v>
                </c:pt>
                <c:pt idx="806">
                  <c:v>6.1245770545159998E-4</c:v>
                </c:pt>
                <c:pt idx="807">
                  <c:v>6.1345772833980002E-4</c:v>
                </c:pt>
                <c:pt idx="808">
                  <c:v>6.1445775122799995E-4</c:v>
                </c:pt>
                <c:pt idx="809">
                  <c:v>6.1545777411610002E-4</c:v>
                </c:pt>
                <c:pt idx="810">
                  <c:v>6.1645779700429996E-4</c:v>
                </c:pt>
                <c:pt idx="811">
                  <c:v>6.174578198925E-4</c:v>
                </c:pt>
                <c:pt idx="812">
                  <c:v>6.1845784278070004E-4</c:v>
                </c:pt>
                <c:pt idx="813">
                  <c:v>6.1945786566889997E-4</c:v>
                </c:pt>
                <c:pt idx="814">
                  <c:v>6.2045788855710001E-4</c:v>
                </c:pt>
                <c:pt idx="815">
                  <c:v>6.2145791144519998E-4</c:v>
                </c:pt>
                <c:pt idx="816">
                  <c:v>6.2245793433340002E-4</c:v>
                </c:pt>
                <c:pt idx="817">
                  <c:v>6.2345795722159995E-4</c:v>
                </c:pt>
                <c:pt idx="818">
                  <c:v>6.2445798010979999E-4</c:v>
                </c:pt>
                <c:pt idx="819">
                  <c:v>6.2545800299800003E-4</c:v>
                </c:pt>
                <c:pt idx="820">
                  <c:v>6.2645802588619996E-4</c:v>
                </c:pt>
                <c:pt idx="821">
                  <c:v>6.2745804877430004E-4</c:v>
                </c:pt>
                <c:pt idx="822">
                  <c:v>6.2845807166249997E-4</c:v>
                </c:pt>
                <c:pt idx="823">
                  <c:v>6.2945809455070001E-4</c:v>
                </c:pt>
                <c:pt idx="824">
                  <c:v>6.3045811743890005E-4</c:v>
                </c:pt>
                <c:pt idx="825">
                  <c:v>6.3145814032709998E-4</c:v>
                </c:pt>
                <c:pt idx="826">
                  <c:v>6.3245816321530002E-4</c:v>
                </c:pt>
                <c:pt idx="827">
                  <c:v>6.3345818610339999E-4</c:v>
                </c:pt>
                <c:pt idx="828">
                  <c:v>6.3445820899160003E-4</c:v>
                </c:pt>
                <c:pt idx="829">
                  <c:v>6.3545823187979996E-4</c:v>
                </c:pt>
                <c:pt idx="830">
                  <c:v>6.36458254768E-4</c:v>
                </c:pt>
                <c:pt idx="831">
                  <c:v>6.3745827765620004E-4</c:v>
                </c:pt>
                <c:pt idx="832">
                  <c:v>6.3845830054439997E-4</c:v>
                </c:pt>
                <c:pt idx="833">
                  <c:v>6.3945832343250005E-4</c:v>
                </c:pt>
                <c:pt idx="834">
                  <c:v>6.4045834632069998E-4</c:v>
                </c:pt>
                <c:pt idx="835">
                  <c:v>6.4145836920890002E-4</c:v>
                </c:pt>
                <c:pt idx="836">
                  <c:v>6.4245839209709995E-4</c:v>
                </c:pt>
                <c:pt idx="837">
                  <c:v>6.4345841498529999E-4</c:v>
                </c:pt>
                <c:pt idx="838">
                  <c:v>6.4445843787350003E-4</c:v>
                </c:pt>
                <c:pt idx="839">
                  <c:v>6.454584607616E-4</c:v>
                </c:pt>
                <c:pt idx="840">
                  <c:v>6.4645848364980004E-4</c:v>
                </c:pt>
                <c:pt idx="841">
                  <c:v>6.4745850653799997E-4</c:v>
                </c:pt>
                <c:pt idx="842">
                  <c:v>6.4845852942620001E-4</c:v>
                </c:pt>
                <c:pt idx="843">
                  <c:v>6.4945855231439995E-4</c:v>
                </c:pt>
                <c:pt idx="844">
                  <c:v>6.5045857520259999E-4</c:v>
                </c:pt>
                <c:pt idx="845">
                  <c:v>6.5145859809069995E-4</c:v>
                </c:pt>
                <c:pt idx="846">
                  <c:v>6.5245862097889999E-4</c:v>
                </c:pt>
                <c:pt idx="847">
                  <c:v>6.5345864386710003E-4</c:v>
                </c:pt>
                <c:pt idx="848">
                  <c:v>6.5445866675529997E-4</c:v>
                </c:pt>
                <c:pt idx="849">
                  <c:v>6.5545868964350001E-4</c:v>
                </c:pt>
                <c:pt idx="850">
                  <c:v>6.5645871253170005E-4</c:v>
                </c:pt>
                <c:pt idx="851">
                  <c:v>6.5745873541980001E-4</c:v>
                </c:pt>
                <c:pt idx="852">
                  <c:v>6.5845875830799995E-4</c:v>
                </c:pt>
                <c:pt idx="853">
                  <c:v>6.5945878119619999E-4</c:v>
                </c:pt>
                <c:pt idx="854">
                  <c:v>6.6045880408440003E-4</c:v>
                </c:pt>
                <c:pt idx="855">
                  <c:v>6.6145882697259996E-4</c:v>
                </c:pt>
                <c:pt idx="856">
                  <c:v>6.624588498608E-4</c:v>
                </c:pt>
                <c:pt idx="857">
                  <c:v>6.6345887274889997E-4</c:v>
                </c:pt>
                <c:pt idx="858">
                  <c:v>6.6445889563710001E-4</c:v>
                </c:pt>
                <c:pt idx="859">
                  <c:v>6.6545891852530005E-4</c:v>
                </c:pt>
                <c:pt idx="860">
                  <c:v>6.6645894141349998E-4</c:v>
                </c:pt>
                <c:pt idx="861">
                  <c:v>6.6745896430170002E-4</c:v>
                </c:pt>
                <c:pt idx="862">
                  <c:v>6.6845898718989995E-4</c:v>
                </c:pt>
                <c:pt idx="863">
                  <c:v>6.6945901007800003E-4</c:v>
                </c:pt>
                <c:pt idx="864">
                  <c:v>6.7045903296619996E-4</c:v>
                </c:pt>
                <c:pt idx="865">
                  <c:v>6.714590558544E-4</c:v>
                </c:pt>
                <c:pt idx="866">
                  <c:v>6.7245907874260004E-4</c:v>
                </c:pt>
                <c:pt idx="867">
                  <c:v>6.7345910163079997E-4</c:v>
                </c:pt>
                <c:pt idx="868">
                  <c:v>6.7445912451900001E-4</c:v>
                </c:pt>
                <c:pt idx="869">
                  <c:v>6.7545914740720005E-4</c:v>
                </c:pt>
                <c:pt idx="870">
                  <c:v>6.7645917029530002E-4</c:v>
                </c:pt>
                <c:pt idx="871">
                  <c:v>6.7745919318349995E-4</c:v>
                </c:pt>
                <c:pt idx="872">
                  <c:v>6.7845921607169999E-4</c:v>
                </c:pt>
                <c:pt idx="873">
                  <c:v>6.7945923895990003E-4</c:v>
                </c:pt>
                <c:pt idx="874">
                  <c:v>6.8045926184809996E-4</c:v>
                </c:pt>
                <c:pt idx="875">
                  <c:v>6.814592847363E-4</c:v>
                </c:pt>
                <c:pt idx="876">
                  <c:v>6.8245930762439997E-4</c:v>
                </c:pt>
                <c:pt idx="877">
                  <c:v>6.8345933051260001E-4</c:v>
                </c:pt>
                <c:pt idx="878">
                  <c:v>6.8445935340080005E-4</c:v>
                </c:pt>
                <c:pt idx="879">
                  <c:v>6.8545937628899998E-4</c:v>
                </c:pt>
                <c:pt idx="880">
                  <c:v>6.8645939917720002E-4</c:v>
                </c:pt>
                <c:pt idx="881">
                  <c:v>6.8745942206539996E-4</c:v>
                </c:pt>
                <c:pt idx="882">
                  <c:v>6.8845944495350003E-4</c:v>
                </c:pt>
                <c:pt idx="883">
                  <c:v>6.8945946784169996E-4</c:v>
                </c:pt>
                <c:pt idx="884">
                  <c:v>6.904594907299E-4</c:v>
                </c:pt>
                <c:pt idx="885">
                  <c:v>6.9145951361810004E-4</c:v>
                </c:pt>
                <c:pt idx="886">
                  <c:v>6.9245953650629998E-4</c:v>
                </c:pt>
                <c:pt idx="887">
                  <c:v>6.9345955939450002E-4</c:v>
                </c:pt>
                <c:pt idx="888">
                  <c:v>6.9445958228259998E-4</c:v>
                </c:pt>
                <c:pt idx="889">
                  <c:v>6.9545960517080002E-4</c:v>
                </c:pt>
                <c:pt idx="890">
                  <c:v>6.9645962805899996E-4</c:v>
                </c:pt>
                <c:pt idx="891">
                  <c:v>6.974596509472E-4</c:v>
                </c:pt>
                <c:pt idx="892">
                  <c:v>6.9845967383540004E-4</c:v>
                </c:pt>
                <c:pt idx="893">
                  <c:v>6.9945969672359997E-4</c:v>
                </c:pt>
                <c:pt idx="894">
                  <c:v>7.0045971961170005E-4</c:v>
                </c:pt>
                <c:pt idx="895">
                  <c:v>7.0145974249989998E-4</c:v>
                </c:pt>
                <c:pt idx="896">
                  <c:v>7.0245976538810002E-4</c:v>
                </c:pt>
                <c:pt idx="897">
                  <c:v>7.0345978827629995E-4</c:v>
                </c:pt>
                <c:pt idx="898">
                  <c:v>7.0445981116449999E-4</c:v>
                </c:pt>
                <c:pt idx="899">
                  <c:v>7.0545983405270003E-4</c:v>
                </c:pt>
                <c:pt idx="900">
                  <c:v>7.064598569408E-4</c:v>
                </c:pt>
                <c:pt idx="901">
                  <c:v>7.0745987982900004E-4</c:v>
                </c:pt>
                <c:pt idx="902">
                  <c:v>7.0845990271719997E-4</c:v>
                </c:pt>
                <c:pt idx="903">
                  <c:v>7.0945992560540001E-4</c:v>
                </c:pt>
                <c:pt idx="904">
                  <c:v>7.1045994849360005E-4</c:v>
                </c:pt>
                <c:pt idx="905">
                  <c:v>7.1145997138179998E-4</c:v>
                </c:pt>
                <c:pt idx="906">
                  <c:v>7.1245999426989995E-4</c:v>
                </c:pt>
                <c:pt idx="907">
                  <c:v>7.1346001715809999E-4</c:v>
                </c:pt>
                <c:pt idx="908">
                  <c:v>7.1446004004630003E-4</c:v>
                </c:pt>
                <c:pt idx="909">
                  <c:v>7.1546006293449996E-4</c:v>
                </c:pt>
                <c:pt idx="910">
                  <c:v>7.164600858227E-4</c:v>
                </c:pt>
                <c:pt idx="911">
                  <c:v>7.1746010871090004E-4</c:v>
                </c:pt>
                <c:pt idx="912">
                  <c:v>7.1846013159900001E-4</c:v>
                </c:pt>
                <c:pt idx="913">
                  <c:v>7.1946015448720005E-4</c:v>
                </c:pt>
                <c:pt idx="914">
                  <c:v>7.2046017737539998E-4</c:v>
                </c:pt>
                <c:pt idx="915">
                  <c:v>7.2146020026360002E-4</c:v>
                </c:pt>
                <c:pt idx="916">
                  <c:v>7.2246022315179995E-4</c:v>
                </c:pt>
                <c:pt idx="917">
                  <c:v>7.2346024603999999E-4</c:v>
                </c:pt>
                <c:pt idx="918">
                  <c:v>7.2446026892809996E-4</c:v>
                </c:pt>
                <c:pt idx="919">
                  <c:v>7.254602918163E-4</c:v>
                </c:pt>
                <c:pt idx="920">
                  <c:v>7.2646031470450004E-4</c:v>
                </c:pt>
                <c:pt idx="921">
                  <c:v>7.2746033759269997E-4</c:v>
                </c:pt>
                <c:pt idx="922">
                  <c:v>7.2846036048090001E-4</c:v>
                </c:pt>
                <c:pt idx="923">
                  <c:v>7.2946038336909995E-4</c:v>
                </c:pt>
                <c:pt idx="924">
                  <c:v>7.3046040625720002E-4</c:v>
                </c:pt>
                <c:pt idx="925">
                  <c:v>7.3146042914539995E-4</c:v>
                </c:pt>
                <c:pt idx="926">
                  <c:v>7.3246045203359999E-4</c:v>
                </c:pt>
                <c:pt idx="927">
                  <c:v>7.3346047492180004E-4</c:v>
                </c:pt>
                <c:pt idx="928">
                  <c:v>7.3446049780999997E-4</c:v>
                </c:pt>
                <c:pt idx="929">
                  <c:v>7.3546052069820001E-4</c:v>
                </c:pt>
                <c:pt idx="930">
                  <c:v>7.3646054358629998E-4</c:v>
                </c:pt>
                <c:pt idx="931">
                  <c:v>7.3746056647450002E-4</c:v>
                </c:pt>
                <c:pt idx="932">
                  <c:v>7.3846058936269995E-4</c:v>
                </c:pt>
                <c:pt idx="933">
                  <c:v>7.3946061225089999E-4</c:v>
                </c:pt>
                <c:pt idx="934">
                  <c:v>7.4046063513910003E-4</c:v>
                </c:pt>
                <c:pt idx="935">
                  <c:v>7.4146065802729996E-4</c:v>
                </c:pt>
                <c:pt idx="936">
                  <c:v>7.4246068091540004E-4</c:v>
                </c:pt>
                <c:pt idx="937">
                  <c:v>7.4346070380359997E-4</c:v>
                </c:pt>
                <c:pt idx="938">
                  <c:v>7.4446072669180001E-4</c:v>
                </c:pt>
                <c:pt idx="939">
                  <c:v>7.4546074958000005E-4</c:v>
                </c:pt>
                <c:pt idx="940">
                  <c:v>7.4646077246819998E-4</c:v>
                </c:pt>
                <c:pt idx="941">
                  <c:v>7.4746079535640002E-4</c:v>
                </c:pt>
                <c:pt idx="942">
                  <c:v>7.4846081824459995E-4</c:v>
                </c:pt>
                <c:pt idx="943">
                  <c:v>7.4946084113270003E-4</c:v>
                </c:pt>
                <c:pt idx="944">
                  <c:v>7.5046086402089996E-4</c:v>
                </c:pt>
                <c:pt idx="945">
                  <c:v>7.514608869091E-4</c:v>
                </c:pt>
                <c:pt idx="946">
                  <c:v>7.5246090979730004E-4</c:v>
                </c:pt>
                <c:pt idx="947">
                  <c:v>7.5346093268549997E-4</c:v>
                </c:pt>
                <c:pt idx="948">
                  <c:v>7.5446095557370001E-4</c:v>
                </c:pt>
                <c:pt idx="949">
                  <c:v>7.5546097846179998E-4</c:v>
                </c:pt>
                <c:pt idx="950">
                  <c:v>7.5646100135000002E-4</c:v>
                </c:pt>
                <c:pt idx="951">
                  <c:v>7.5746102423819995E-4</c:v>
                </c:pt>
                <c:pt idx="952">
                  <c:v>7.5846104712639999E-4</c:v>
                </c:pt>
                <c:pt idx="953">
                  <c:v>7.5946107001460003E-4</c:v>
                </c:pt>
                <c:pt idx="954">
                  <c:v>7.6046109290279996E-4</c:v>
                </c:pt>
                <c:pt idx="955">
                  <c:v>7.6146111579090004E-4</c:v>
                </c:pt>
                <c:pt idx="956">
                  <c:v>7.6246113867909997E-4</c:v>
                </c:pt>
                <c:pt idx="957">
                  <c:v>7.6346116156730001E-4</c:v>
                </c:pt>
                <c:pt idx="958">
                  <c:v>7.6446118445550005E-4</c:v>
                </c:pt>
                <c:pt idx="959">
                  <c:v>7.6546120734369998E-4</c:v>
                </c:pt>
                <c:pt idx="960">
                  <c:v>7.6646123023190002E-4</c:v>
                </c:pt>
                <c:pt idx="961">
                  <c:v>7.6746125311999999E-4</c:v>
                </c:pt>
                <c:pt idx="962">
                  <c:v>7.6846127600820003E-4</c:v>
                </c:pt>
                <c:pt idx="963">
                  <c:v>7.6946129889639996E-4</c:v>
                </c:pt>
                <c:pt idx="964">
                  <c:v>7.704613217846E-4</c:v>
                </c:pt>
                <c:pt idx="965">
                  <c:v>7.7146134467280005E-4</c:v>
                </c:pt>
                <c:pt idx="966">
                  <c:v>7.7246136756099998E-4</c:v>
                </c:pt>
                <c:pt idx="967">
                  <c:v>7.7346139044910005E-4</c:v>
                </c:pt>
                <c:pt idx="968">
                  <c:v>7.7446141333729999E-4</c:v>
                </c:pt>
                <c:pt idx="969">
                  <c:v>7.7546143622550003E-4</c:v>
                </c:pt>
                <c:pt idx="970">
                  <c:v>7.7646145911369996E-4</c:v>
                </c:pt>
                <c:pt idx="971">
                  <c:v>7.774614820019E-4</c:v>
                </c:pt>
                <c:pt idx="972">
                  <c:v>7.7846150489010004E-4</c:v>
                </c:pt>
                <c:pt idx="973">
                  <c:v>7.7946152777820001E-4</c:v>
                </c:pt>
                <c:pt idx="974">
                  <c:v>7.8046155066640005E-4</c:v>
                </c:pt>
                <c:pt idx="975">
                  <c:v>7.8146157355459998E-4</c:v>
                </c:pt>
                <c:pt idx="976">
                  <c:v>7.8246159644280002E-4</c:v>
                </c:pt>
                <c:pt idx="977">
                  <c:v>7.8346161933099995E-4</c:v>
                </c:pt>
                <c:pt idx="978">
                  <c:v>7.8446164221919999E-4</c:v>
                </c:pt>
                <c:pt idx="979">
                  <c:v>7.8546166510729996E-4</c:v>
                </c:pt>
                <c:pt idx="980">
                  <c:v>7.864616879955E-4</c:v>
                </c:pt>
                <c:pt idx="981">
                  <c:v>7.8746171088370004E-4</c:v>
                </c:pt>
                <c:pt idx="982">
                  <c:v>7.8846173377189997E-4</c:v>
                </c:pt>
                <c:pt idx="983">
                  <c:v>7.8946175666010001E-4</c:v>
                </c:pt>
                <c:pt idx="984">
                  <c:v>7.9046177954830005E-4</c:v>
                </c:pt>
                <c:pt idx="985">
                  <c:v>7.9146180243640002E-4</c:v>
                </c:pt>
                <c:pt idx="986">
                  <c:v>7.9246182532459995E-4</c:v>
                </c:pt>
                <c:pt idx="987">
                  <c:v>7.9346184821279999E-4</c:v>
                </c:pt>
                <c:pt idx="988">
                  <c:v>7.9446187110100003E-4</c:v>
                </c:pt>
                <c:pt idx="989">
                  <c:v>7.9546189398919996E-4</c:v>
                </c:pt>
                <c:pt idx="990">
                  <c:v>7.964619168774E-4</c:v>
                </c:pt>
                <c:pt idx="991">
                  <c:v>7.9746193976549997E-4</c:v>
                </c:pt>
                <c:pt idx="992">
                  <c:v>7.9846196265370001E-4</c:v>
                </c:pt>
                <c:pt idx="993">
                  <c:v>7.9946198554190005E-4</c:v>
                </c:pt>
                <c:pt idx="994">
                  <c:v>8.0046200843009998E-4</c:v>
                </c:pt>
                <c:pt idx="995">
                  <c:v>8.0146203131830002E-4</c:v>
                </c:pt>
                <c:pt idx="996">
                  <c:v>8.0246205420649995E-4</c:v>
                </c:pt>
                <c:pt idx="997">
                  <c:v>8.0346207709460003E-4</c:v>
                </c:pt>
                <c:pt idx="998">
                  <c:v>8.0446209998279996E-4</c:v>
                </c:pt>
                <c:pt idx="999">
                  <c:v>8.05462122871E-4</c:v>
                </c:pt>
                <c:pt idx="1000">
                  <c:v>8.0646214575920004E-4</c:v>
                </c:pt>
                <c:pt idx="1001">
                  <c:v>8.0746216864739997E-4</c:v>
                </c:pt>
                <c:pt idx="1002">
                  <c:v>8.0846219153560002E-4</c:v>
                </c:pt>
                <c:pt idx="1003">
                  <c:v>8.0946221442369998E-4</c:v>
                </c:pt>
                <c:pt idx="1004">
                  <c:v>8.1046223731190002E-4</c:v>
                </c:pt>
                <c:pt idx="1005">
                  <c:v>8.1146226020009996E-4</c:v>
                </c:pt>
                <c:pt idx="1006">
                  <c:v>8.124622830883E-4</c:v>
                </c:pt>
                <c:pt idx="1007">
                  <c:v>8.1346230597650004E-4</c:v>
                </c:pt>
                <c:pt idx="1008">
                  <c:v>8.1446232886469997E-4</c:v>
                </c:pt>
                <c:pt idx="1009">
                  <c:v>8.1546235175280004E-4</c:v>
                </c:pt>
                <c:pt idx="1010">
                  <c:v>8.1646237464099998E-4</c:v>
                </c:pt>
                <c:pt idx="1011">
                  <c:v>8.1746239752920002E-4</c:v>
                </c:pt>
                <c:pt idx="1012">
                  <c:v>8.1846242041739995E-4</c:v>
                </c:pt>
                <c:pt idx="1013">
                  <c:v>8.1946244330559999E-4</c:v>
                </c:pt>
                <c:pt idx="1014">
                  <c:v>8.2046246619380003E-4</c:v>
                </c:pt>
                <c:pt idx="1015">
                  <c:v>8.2146248908199996E-4</c:v>
                </c:pt>
                <c:pt idx="1016">
                  <c:v>8.2246251197010004E-4</c:v>
                </c:pt>
                <c:pt idx="1017">
                  <c:v>8.2346253485829997E-4</c:v>
                </c:pt>
                <c:pt idx="1018">
                  <c:v>8.2446255774650001E-4</c:v>
                </c:pt>
                <c:pt idx="1019">
                  <c:v>8.2546258063470005E-4</c:v>
                </c:pt>
                <c:pt idx="1020">
                  <c:v>8.2646260352289998E-4</c:v>
                </c:pt>
                <c:pt idx="1021">
                  <c:v>8.2746262641110002E-4</c:v>
                </c:pt>
                <c:pt idx="1022">
                  <c:v>8.2846264929919999E-4</c:v>
                </c:pt>
                <c:pt idx="1023">
                  <c:v>8.2946267218740003E-4</c:v>
                </c:pt>
                <c:pt idx="1024">
                  <c:v>8.3000000000599998E-4</c:v>
                </c:pt>
                <c:pt idx="1025">
                  <c:v>8.3001196861869997E-4</c:v>
                </c:pt>
                <c:pt idx="1026">
                  <c:v>8.3003590584399998E-4</c:v>
                </c:pt>
                <c:pt idx="1027">
                  <c:v>8.3007275939589995E-4</c:v>
                </c:pt>
                <c:pt idx="1028">
                  <c:v>8.3011352301240004E-4</c:v>
                </c:pt>
                <c:pt idx="1029">
                  <c:v>8.3017987490299999E-4</c:v>
                </c:pt>
                <c:pt idx="1030">
                  <c:v>8.3024664402610001E-4</c:v>
                </c:pt>
                <c:pt idx="1031">
                  <c:v>8.3029956699019996E-4</c:v>
                </c:pt>
                <c:pt idx="1032">
                  <c:v>8.3034362674360004E-4</c:v>
                </c:pt>
                <c:pt idx="1033">
                  <c:v>8.3036929250359997E-4</c:v>
                </c:pt>
                <c:pt idx="1034">
                  <c:v>8.3041454434990003E-4</c:v>
                </c:pt>
                <c:pt idx="1035">
                  <c:v>8.3045844317080003E-4</c:v>
                </c:pt>
                <c:pt idx="1036">
                  <c:v>8.3051452518109997E-4</c:v>
                </c:pt>
                <c:pt idx="1037">
                  <c:v>8.3057572723030002E-4</c:v>
                </c:pt>
                <c:pt idx="1038">
                  <c:v>8.3067035556440001E-4</c:v>
                </c:pt>
                <c:pt idx="1039">
                  <c:v>8.30772434479E-4</c:v>
                </c:pt>
                <c:pt idx="1040">
                  <c:v>8.3091448426849995E-4</c:v>
                </c:pt>
                <c:pt idx="1041">
                  <c:v>8.3100000000600001E-4</c:v>
                </c:pt>
                <c:pt idx="1042">
                  <c:v>8.3101602650289999E-4</c:v>
                </c:pt>
                <c:pt idx="1043">
                  <c:v>8.3104808188080002E-4</c:v>
                </c:pt>
                <c:pt idx="1044">
                  <c:v>8.3111219263680002E-4</c:v>
                </c:pt>
                <c:pt idx="1045">
                  <c:v>8.3124041414859998E-4</c:v>
                </c:pt>
                <c:pt idx="1046">
                  <c:v>8.3149685717229997E-4</c:v>
                </c:pt>
                <c:pt idx="1047">
                  <c:v>8.3200974321969996E-4</c:v>
                </c:pt>
                <c:pt idx="1048">
                  <c:v>8.3300976610780003E-4</c:v>
                </c:pt>
                <c:pt idx="1049">
                  <c:v>8.3400978899599997E-4</c:v>
                </c:pt>
                <c:pt idx="1050">
                  <c:v>8.3500981188420001E-4</c:v>
                </c:pt>
                <c:pt idx="1051">
                  <c:v>8.3600983477240005E-4</c:v>
                </c:pt>
                <c:pt idx="1052">
                  <c:v>8.3700985766059998E-4</c:v>
                </c:pt>
                <c:pt idx="1053">
                  <c:v>8.3800988054880002E-4</c:v>
                </c:pt>
                <c:pt idx="1054">
                  <c:v>8.3900990343689999E-4</c:v>
                </c:pt>
                <c:pt idx="1055">
                  <c:v>8.4000992632510003E-4</c:v>
                </c:pt>
                <c:pt idx="1056">
                  <c:v>8.4100994921329996E-4</c:v>
                </c:pt>
                <c:pt idx="1057">
                  <c:v>8.420099721015E-4</c:v>
                </c:pt>
                <c:pt idx="1058">
                  <c:v>8.4300999498970004E-4</c:v>
                </c:pt>
                <c:pt idx="1059">
                  <c:v>8.4401001787789997E-4</c:v>
                </c:pt>
                <c:pt idx="1060">
                  <c:v>8.4501004076600005E-4</c:v>
                </c:pt>
                <c:pt idx="1061">
                  <c:v>8.4601006365419998E-4</c:v>
                </c:pt>
                <c:pt idx="1062">
                  <c:v>8.4701008654240002E-4</c:v>
                </c:pt>
                <c:pt idx="1063">
                  <c:v>8.4801010943059995E-4</c:v>
                </c:pt>
                <c:pt idx="1064">
                  <c:v>8.4901013231879999E-4</c:v>
                </c:pt>
                <c:pt idx="1065">
                  <c:v>8.5001015520700003E-4</c:v>
                </c:pt>
                <c:pt idx="1066">
                  <c:v>8.510101780951E-4</c:v>
                </c:pt>
                <c:pt idx="1067">
                  <c:v>8.5201020098330004E-4</c:v>
                </c:pt>
                <c:pt idx="1068">
                  <c:v>8.5301022387149997E-4</c:v>
                </c:pt>
                <c:pt idx="1069">
                  <c:v>8.5401024675970001E-4</c:v>
                </c:pt>
                <c:pt idx="1070">
                  <c:v>8.5501026964790005E-4</c:v>
                </c:pt>
                <c:pt idx="1071">
                  <c:v>8.5601029253609998E-4</c:v>
                </c:pt>
                <c:pt idx="1072">
                  <c:v>8.5701031542419995E-4</c:v>
                </c:pt>
                <c:pt idx="1073">
                  <c:v>8.5801033831239999E-4</c:v>
                </c:pt>
                <c:pt idx="1074">
                  <c:v>8.5901036120060003E-4</c:v>
                </c:pt>
                <c:pt idx="1075">
                  <c:v>8.6001038408879996E-4</c:v>
                </c:pt>
                <c:pt idx="1076">
                  <c:v>8.61010406977E-4</c:v>
                </c:pt>
                <c:pt idx="1077">
                  <c:v>8.6201042986520004E-4</c:v>
                </c:pt>
                <c:pt idx="1078">
                  <c:v>8.6301045275330001E-4</c:v>
                </c:pt>
                <c:pt idx="1079">
                  <c:v>8.6401047564150005E-4</c:v>
                </c:pt>
                <c:pt idx="1080">
                  <c:v>8.6501049852969998E-4</c:v>
                </c:pt>
                <c:pt idx="1081">
                  <c:v>8.6601052141790002E-4</c:v>
                </c:pt>
                <c:pt idx="1082">
                  <c:v>8.6701054430609996E-4</c:v>
                </c:pt>
                <c:pt idx="1083">
                  <c:v>8.680105671943E-4</c:v>
                </c:pt>
                <c:pt idx="1084">
                  <c:v>8.6901059008239996E-4</c:v>
                </c:pt>
                <c:pt idx="1085">
                  <c:v>8.700106129706E-4</c:v>
                </c:pt>
                <c:pt idx="1086">
                  <c:v>8.7101063585880005E-4</c:v>
                </c:pt>
                <c:pt idx="1087">
                  <c:v>8.7201065874699998E-4</c:v>
                </c:pt>
                <c:pt idx="1088">
                  <c:v>8.7301068163520002E-4</c:v>
                </c:pt>
                <c:pt idx="1089">
                  <c:v>8.7401070452339995E-4</c:v>
                </c:pt>
                <c:pt idx="1090">
                  <c:v>8.7501072741150003E-4</c:v>
                </c:pt>
                <c:pt idx="1091">
                  <c:v>8.7601075029969996E-4</c:v>
                </c:pt>
                <c:pt idx="1092">
                  <c:v>8.770107731879E-4</c:v>
                </c:pt>
                <c:pt idx="1093">
                  <c:v>8.7801079607610004E-4</c:v>
                </c:pt>
                <c:pt idx="1094">
                  <c:v>8.7901081896429997E-4</c:v>
                </c:pt>
                <c:pt idx="1095">
                  <c:v>8.8001084185250001E-4</c:v>
                </c:pt>
                <c:pt idx="1096">
                  <c:v>8.8101086474059998E-4</c:v>
                </c:pt>
                <c:pt idx="1097">
                  <c:v>8.8201088762880002E-4</c:v>
                </c:pt>
                <c:pt idx="1098">
                  <c:v>8.8301091051699995E-4</c:v>
                </c:pt>
                <c:pt idx="1099">
                  <c:v>8.8401093340519999E-4</c:v>
                </c:pt>
                <c:pt idx="1100">
                  <c:v>8.8501095629340003E-4</c:v>
                </c:pt>
                <c:pt idx="1101">
                  <c:v>8.8601097918159996E-4</c:v>
                </c:pt>
                <c:pt idx="1102">
                  <c:v>8.8701100206970004E-4</c:v>
                </c:pt>
                <c:pt idx="1103">
                  <c:v>8.8801102495789997E-4</c:v>
                </c:pt>
                <c:pt idx="1104">
                  <c:v>8.8901104784610001E-4</c:v>
                </c:pt>
                <c:pt idx="1105">
                  <c:v>8.9001107073430005E-4</c:v>
                </c:pt>
                <c:pt idx="1106">
                  <c:v>8.9101109362249998E-4</c:v>
                </c:pt>
                <c:pt idx="1107">
                  <c:v>8.9201111651070002E-4</c:v>
                </c:pt>
                <c:pt idx="1108">
                  <c:v>8.9301113939889995E-4</c:v>
                </c:pt>
                <c:pt idx="1109">
                  <c:v>8.9401116228700003E-4</c:v>
                </c:pt>
                <c:pt idx="1110">
                  <c:v>8.9501118517519996E-4</c:v>
                </c:pt>
                <c:pt idx="1111">
                  <c:v>8.960112080634E-4</c:v>
                </c:pt>
                <c:pt idx="1112">
                  <c:v>8.9701123095160004E-4</c:v>
                </c:pt>
                <c:pt idx="1113">
                  <c:v>8.9801125383979997E-4</c:v>
                </c:pt>
                <c:pt idx="1114">
                  <c:v>8.9901127672800001E-4</c:v>
                </c:pt>
                <c:pt idx="1115">
                  <c:v>9.0001129961609998E-4</c:v>
                </c:pt>
                <c:pt idx="1116">
                  <c:v>9.0101132250430002E-4</c:v>
                </c:pt>
                <c:pt idx="1117">
                  <c:v>9.0201134539249995E-4</c:v>
                </c:pt>
                <c:pt idx="1118">
                  <c:v>9.0301136828069999E-4</c:v>
                </c:pt>
                <c:pt idx="1119">
                  <c:v>9.0401139116890003E-4</c:v>
                </c:pt>
                <c:pt idx="1120">
                  <c:v>9.0501141405709997E-4</c:v>
                </c:pt>
                <c:pt idx="1121">
                  <c:v>9.0601143694520004E-4</c:v>
                </c:pt>
                <c:pt idx="1122">
                  <c:v>9.0701145983339997E-4</c:v>
                </c:pt>
                <c:pt idx="1123">
                  <c:v>9.0801148272160001E-4</c:v>
                </c:pt>
                <c:pt idx="1124">
                  <c:v>9.0901150560979995E-4</c:v>
                </c:pt>
                <c:pt idx="1125">
                  <c:v>9.1000000000599998E-4</c:v>
                </c:pt>
                <c:pt idx="1126">
                  <c:v>9.100152379334E-4</c:v>
                </c:pt>
                <c:pt idx="1127">
                  <c:v>9.1004571378830001E-4</c:v>
                </c:pt>
                <c:pt idx="1128">
                  <c:v>9.1008081496360004E-4</c:v>
                </c:pt>
                <c:pt idx="1129">
                  <c:v>9.1011858642699997E-4</c:v>
                </c:pt>
                <c:pt idx="1130">
                  <c:v>9.1016864836819999E-4</c:v>
                </c:pt>
                <c:pt idx="1131">
                  <c:v>9.1024489462979998E-4</c:v>
                </c:pt>
                <c:pt idx="1132">
                  <c:v>9.1030066073540005E-4</c:v>
                </c:pt>
                <c:pt idx="1133">
                  <c:v>9.1034779012799996E-4</c:v>
                </c:pt>
                <c:pt idx="1134">
                  <c:v>9.1037431121469999E-4</c:v>
                </c:pt>
                <c:pt idx="1135">
                  <c:v>9.1042585135110005E-4</c:v>
                </c:pt>
                <c:pt idx="1136">
                  <c:v>9.1047440529470002E-4</c:v>
                </c:pt>
                <c:pt idx="1137">
                  <c:v>9.1052928329109998E-4</c:v>
                </c:pt>
                <c:pt idx="1138">
                  <c:v>9.1061600804929999E-4</c:v>
                </c:pt>
                <c:pt idx="1139">
                  <c:v>9.1070773959760004E-4</c:v>
                </c:pt>
                <c:pt idx="1140">
                  <c:v>9.1081614852550001E-4</c:v>
                </c:pt>
                <c:pt idx="1141">
                  <c:v>9.1096346736550002E-4</c:v>
                </c:pt>
                <c:pt idx="1142">
                  <c:v>9.11000000006E-4</c:v>
                </c:pt>
                <c:pt idx="1143">
                  <c:v>9.1100877977019995E-4</c:v>
                </c:pt>
                <c:pt idx="1144">
                  <c:v>9.110263392985E-4</c:v>
                </c:pt>
                <c:pt idx="1145">
                  <c:v>9.1106145835520005E-4</c:v>
                </c:pt>
                <c:pt idx="1146">
                  <c:v>9.1113169646860005E-4</c:v>
                </c:pt>
                <c:pt idx="1147">
                  <c:v>9.1127217269540005E-4</c:v>
                </c:pt>
                <c:pt idx="1148">
                  <c:v>9.1143429732920003E-4</c:v>
                </c:pt>
                <c:pt idx="1149">
                  <c:v>9.1153685308099995E-4</c:v>
                </c:pt>
                <c:pt idx="1150">
                  <c:v>9.1160390830640002E-4</c:v>
                </c:pt>
                <c:pt idx="1151">
                  <c:v>9.116800830424E-4</c:v>
                </c:pt>
                <c:pt idx="1152">
                  <c:v>9.1172906017900003E-4</c:v>
                </c:pt>
                <c:pt idx="1153">
                  <c:v>9.1180083609230004E-4</c:v>
                </c:pt>
                <c:pt idx="1154">
                  <c:v>9.1187430477739995E-4</c:v>
                </c:pt>
                <c:pt idx="1155">
                  <c:v>9.1197370148309996E-4</c:v>
                </c:pt>
                <c:pt idx="1156">
                  <c:v>9.1200000000600003E-4</c:v>
                </c:pt>
                <c:pt idx="1157">
                  <c:v>9.1201074433930004E-4</c:v>
                </c:pt>
                <c:pt idx="1158">
                  <c:v>9.1203223181369998E-4</c:v>
                </c:pt>
                <c:pt idx="1159">
                  <c:v>9.1207520676260003E-4</c:v>
                </c:pt>
                <c:pt idx="1160">
                  <c:v>9.1216115666040002E-4</c:v>
                </c:pt>
                <c:pt idx="1161">
                  <c:v>9.1233305645590005E-4</c:v>
                </c:pt>
                <c:pt idx="1162">
                  <c:v>9.1255628777150001E-4</c:v>
                </c:pt>
                <c:pt idx="1163">
                  <c:v>9.1288330269460004E-4</c:v>
                </c:pt>
                <c:pt idx="1164">
                  <c:v>9.1330535126330002E-4</c:v>
                </c:pt>
                <c:pt idx="1165">
                  <c:v>9.1400611115099995E-4</c:v>
                </c:pt>
                <c:pt idx="1166">
                  <c:v>9.1500613403919999E-4</c:v>
                </c:pt>
                <c:pt idx="1167">
                  <c:v>9.1600615692740003E-4</c:v>
                </c:pt>
                <c:pt idx="1168">
                  <c:v>9.1700617981559996E-4</c:v>
                </c:pt>
                <c:pt idx="1169">
                  <c:v>9.180062027038E-4</c:v>
                </c:pt>
                <c:pt idx="1170">
                  <c:v>9.1900622559189997E-4</c:v>
                </c:pt>
                <c:pt idx="1171">
                  <c:v>9.2000624848010001E-4</c:v>
                </c:pt>
                <c:pt idx="1172">
                  <c:v>9.2100627136830005E-4</c:v>
                </c:pt>
                <c:pt idx="1173">
                  <c:v>9.2200629425649998E-4</c:v>
                </c:pt>
                <c:pt idx="1174">
                  <c:v>9.2300631714470002E-4</c:v>
                </c:pt>
                <c:pt idx="1175">
                  <c:v>9.2400634003289995E-4</c:v>
                </c:pt>
                <c:pt idx="1176">
                  <c:v>9.2500636292100003E-4</c:v>
                </c:pt>
                <c:pt idx="1177">
                  <c:v>9.2600638580919996E-4</c:v>
                </c:pt>
                <c:pt idx="1178">
                  <c:v>9.270064086974E-4</c:v>
                </c:pt>
                <c:pt idx="1179">
                  <c:v>9.2800643158560004E-4</c:v>
                </c:pt>
                <c:pt idx="1180">
                  <c:v>9.2900645447379997E-4</c:v>
                </c:pt>
                <c:pt idx="1181">
                  <c:v>9.3000647736200001E-4</c:v>
                </c:pt>
                <c:pt idx="1182">
                  <c:v>9.3100650025009998E-4</c:v>
                </c:pt>
                <c:pt idx="1183">
                  <c:v>9.3200652313830002E-4</c:v>
                </c:pt>
                <c:pt idx="1184">
                  <c:v>9.3300654602649995E-4</c:v>
                </c:pt>
                <c:pt idx="1185">
                  <c:v>9.3400656891469999E-4</c:v>
                </c:pt>
                <c:pt idx="1186">
                  <c:v>9.3500659180290003E-4</c:v>
                </c:pt>
                <c:pt idx="1187">
                  <c:v>9.3600661469109996E-4</c:v>
                </c:pt>
                <c:pt idx="1188">
                  <c:v>9.3700663757920004E-4</c:v>
                </c:pt>
                <c:pt idx="1189">
                  <c:v>9.3800666046739997E-4</c:v>
                </c:pt>
                <c:pt idx="1190">
                  <c:v>9.3900668335560001E-4</c:v>
                </c:pt>
                <c:pt idx="1191">
                  <c:v>9.4000670624380005E-4</c:v>
                </c:pt>
                <c:pt idx="1192">
                  <c:v>9.4100672913199998E-4</c:v>
                </c:pt>
                <c:pt idx="1193">
                  <c:v>9.4200675202020002E-4</c:v>
                </c:pt>
                <c:pt idx="1194">
                  <c:v>9.4300677490829999E-4</c:v>
                </c:pt>
                <c:pt idx="1195">
                  <c:v>9.4400679779650003E-4</c:v>
                </c:pt>
                <c:pt idx="1196">
                  <c:v>9.4500682068469997E-4</c:v>
                </c:pt>
                <c:pt idx="1197">
                  <c:v>9.4600684357290001E-4</c:v>
                </c:pt>
                <c:pt idx="1198">
                  <c:v>9.4700686646110005E-4</c:v>
                </c:pt>
                <c:pt idx="1199">
                  <c:v>9.4800688934929998E-4</c:v>
                </c:pt>
                <c:pt idx="1200">
                  <c:v>9.4900691223740005E-4</c:v>
                </c:pt>
                <c:pt idx="1201">
                  <c:v>9.5000693512559999E-4</c:v>
                </c:pt>
                <c:pt idx="1202">
                  <c:v>9.5100695801380003E-4</c:v>
                </c:pt>
                <c:pt idx="1203">
                  <c:v>9.5200698090199996E-4</c:v>
                </c:pt>
                <c:pt idx="1204">
                  <c:v>9.530070037902E-4</c:v>
                </c:pt>
                <c:pt idx="1205">
                  <c:v>9.5400702667840004E-4</c:v>
                </c:pt>
                <c:pt idx="1206">
                  <c:v>9.5500704956650001E-4</c:v>
                </c:pt>
                <c:pt idx="1207">
                  <c:v>9.5600707245470005E-4</c:v>
                </c:pt>
                <c:pt idx="1208">
                  <c:v>9.5700709534289998E-4</c:v>
                </c:pt>
                <c:pt idx="1209">
                  <c:v>9.5800711823110002E-4</c:v>
                </c:pt>
                <c:pt idx="1210">
                  <c:v>9.5900714111929995E-4</c:v>
                </c:pt>
                <c:pt idx="1211">
                  <c:v>9.6000716400749999E-4</c:v>
                </c:pt>
                <c:pt idx="1212">
                  <c:v>9.6100718689559996E-4</c:v>
                </c:pt>
                <c:pt idx="1213">
                  <c:v>9.620072097838E-4</c:v>
                </c:pt>
                <c:pt idx="1214">
                  <c:v>9.6300723267200004E-4</c:v>
                </c:pt>
                <c:pt idx="1215">
                  <c:v>9.6400725556019997E-4</c:v>
                </c:pt>
                <c:pt idx="1216">
                  <c:v>9.6500727844840001E-4</c:v>
                </c:pt>
                <c:pt idx="1217">
                  <c:v>9.6600730133660005E-4</c:v>
                </c:pt>
                <c:pt idx="1218">
                  <c:v>9.6700732422470002E-4</c:v>
                </c:pt>
                <c:pt idx="1219">
                  <c:v>9.6800734711289995E-4</c:v>
                </c:pt>
                <c:pt idx="1220">
                  <c:v>9.6900737000109999E-4</c:v>
                </c:pt>
                <c:pt idx="1221">
                  <c:v>9.7000739288930003E-4</c:v>
                </c:pt>
                <c:pt idx="1222">
                  <c:v>9.7100741577749996E-4</c:v>
                </c:pt>
                <c:pt idx="1223">
                  <c:v>9.720074386657E-4</c:v>
                </c:pt>
                <c:pt idx="1224">
                  <c:v>9.7300746155379997E-4</c:v>
                </c:pt>
                <c:pt idx="1225">
                  <c:v>9.7400748444200001E-4</c:v>
                </c:pt>
                <c:pt idx="1226">
                  <c:v>9.7500750733020005E-4</c:v>
                </c:pt>
                <c:pt idx="1227">
                  <c:v>9.7600753021839998E-4</c:v>
                </c:pt>
                <c:pt idx="1228">
                  <c:v>9.7700755310660002E-4</c:v>
                </c:pt>
                <c:pt idx="1229">
                  <c:v>9.7800757599479995E-4</c:v>
                </c:pt>
                <c:pt idx="1230">
                  <c:v>9.790075988830001E-4</c:v>
                </c:pt>
                <c:pt idx="1231">
                  <c:v>9.8000762177110007E-4</c:v>
                </c:pt>
                <c:pt idx="1232">
                  <c:v>9.810076446593E-4</c:v>
                </c:pt>
                <c:pt idx="1233">
                  <c:v>9.8200766754749994E-4</c:v>
                </c:pt>
                <c:pt idx="1234">
                  <c:v>9.8300769043570008E-4</c:v>
                </c:pt>
                <c:pt idx="1235">
                  <c:v>9.8400771332390002E-4</c:v>
                </c:pt>
                <c:pt idx="1236">
                  <c:v>9.8500773621209995E-4</c:v>
                </c:pt>
                <c:pt idx="1237">
                  <c:v>9.8600775910019992E-4</c:v>
                </c:pt>
                <c:pt idx="1238">
                  <c:v>9.8700778198840006E-4</c:v>
                </c:pt>
                <c:pt idx="1239">
                  <c:v>9.880078048766E-4</c:v>
                </c:pt>
                <c:pt idx="1240">
                  <c:v>9.8900782776479993E-4</c:v>
                </c:pt>
                <c:pt idx="1241">
                  <c:v>9.9000000000599997E-4</c:v>
                </c:pt>
                <c:pt idx="1242">
                  <c:v>9.9001529157760008E-4</c:v>
                </c:pt>
                <c:pt idx="1243">
                  <c:v>9.9004587472090004E-4</c:v>
                </c:pt>
                <c:pt idx="1244">
                  <c:v>9.9008097589619996E-4</c:v>
                </c:pt>
                <c:pt idx="1245">
                  <c:v>9.9011871159680005E-4</c:v>
                </c:pt>
                <c:pt idx="1246">
                  <c:v>9.9016849935649998E-4</c:v>
                </c:pt>
                <c:pt idx="1247">
                  <c:v>9.9025574863559991E-4</c:v>
                </c:pt>
                <c:pt idx="1248">
                  <c:v>9.9031715334060009E-4</c:v>
                </c:pt>
                <c:pt idx="1249">
                  <c:v>9.9036369860770008E-4</c:v>
                </c:pt>
                <c:pt idx="1250">
                  <c:v>9.9041194260720005E-4</c:v>
                </c:pt>
                <c:pt idx="1251">
                  <c:v>9.9046328008770002E-4</c:v>
                </c:pt>
                <c:pt idx="1252">
                  <c:v>9.9050171316270009E-4</c:v>
                </c:pt>
                <c:pt idx="1253">
                  <c:v>9.9054779351359992E-4</c:v>
                </c:pt>
                <c:pt idx="1254">
                  <c:v>9.9063995421530006E-4</c:v>
                </c:pt>
                <c:pt idx="1255">
                  <c:v>9.9074681342249996E-4</c:v>
                </c:pt>
                <c:pt idx="1256">
                  <c:v>9.9085869134070003E-4</c:v>
                </c:pt>
                <c:pt idx="1257">
                  <c:v>9.910000000060001E-4</c:v>
                </c:pt>
                <c:pt idx="1258">
                  <c:v>9.9101223534949997E-4</c:v>
                </c:pt>
                <c:pt idx="1259">
                  <c:v>9.9103670603639996E-4</c:v>
                </c:pt>
                <c:pt idx="1260">
                  <c:v>9.9108564741019994E-4</c:v>
                </c:pt>
                <c:pt idx="1261">
                  <c:v>9.911790478886E-4</c:v>
                </c:pt>
                <c:pt idx="1262">
                  <c:v>9.9131230003240002E-4</c:v>
                </c:pt>
                <c:pt idx="1263">
                  <c:v>9.9147311336399992E-4</c:v>
                </c:pt>
                <c:pt idx="1264">
                  <c:v>9.915927994906999E-4</c:v>
                </c:pt>
                <c:pt idx="1265">
                  <c:v>9.9165052062870004E-4</c:v>
                </c:pt>
                <c:pt idx="1266">
                  <c:v>9.9168906695249999E-4</c:v>
                </c:pt>
                <c:pt idx="1267">
                  <c:v>9.9170868284110007E-4</c:v>
                </c:pt>
                <c:pt idx="1268">
                  <c:v>9.9173355287909999E-4</c:v>
                </c:pt>
                <c:pt idx="1269">
                  <c:v>9.9175924844150005E-4</c:v>
                </c:pt>
                <c:pt idx="1270">
                  <c:v>9.9178674406409997E-4</c:v>
                </c:pt>
                <c:pt idx="1271">
                  <c:v>9.9184173530939999E-4</c:v>
                </c:pt>
                <c:pt idx="1272">
                  <c:v>9.9195171779990006E-4</c:v>
                </c:pt>
                <c:pt idx="1273">
                  <c:v>9.9200000000600002E-4</c:v>
                </c:pt>
                <c:pt idx="1274">
                  <c:v>9.9201373440630002E-4</c:v>
                </c:pt>
                <c:pt idx="1275">
                  <c:v>9.9204120320680006E-4</c:v>
                </c:pt>
                <c:pt idx="1276">
                  <c:v>9.920961408079001E-4</c:v>
                </c:pt>
                <c:pt idx="1277">
                  <c:v>9.9220601601009996E-4</c:v>
                </c:pt>
                <c:pt idx="1278">
                  <c:v>9.924004702032E-4</c:v>
                </c:pt>
                <c:pt idx="1279">
                  <c:v>9.9265452904109992E-4</c:v>
                </c:pt>
                <c:pt idx="1280">
                  <c:v>9.9296971840269997E-4</c:v>
                </c:pt>
                <c:pt idx="1281">
                  <c:v>9.9350482506160008E-4</c:v>
                </c:pt>
                <c:pt idx="1282">
                  <c:v>9.9424888176330006E-4</c:v>
                </c:pt>
                <c:pt idx="1283">
                  <c:v>9.9524890465140002E-4</c:v>
                </c:pt>
                <c:pt idx="1284">
                  <c:v>9.9624892753959996E-4</c:v>
                </c:pt>
                <c:pt idx="1285">
                  <c:v>9.972489504278001E-4</c:v>
                </c:pt>
                <c:pt idx="1286">
                  <c:v>9.9824897331600004E-4</c:v>
                </c:pt>
                <c:pt idx="1287">
                  <c:v>9.9924899620419997E-4</c:v>
                </c:pt>
                <c:pt idx="1288">
                  <c:v>1.000249019092E-3</c:v>
                </c:pt>
                <c:pt idx="1289">
                  <c:v>1.0012490419809999E-3</c:v>
                </c:pt>
                <c:pt idx="1290">
                  <c:v>1.0022490648689999E-3</c:v>
                </c:pt>
                <c:pt idx="1291">
                  <c:v>1.0032490877569999E-3</c:v>
                </c:pt>
                <c:pt idx="1292">
                  <c:v>1.0042491106449999E-3</c:v>
                </c:pt>
                <c:pt idx="1293">
                  <c:v>1.0052491335329999E-3</c:v>
                </c:pt>
                <c:pt idx="1294">
                  <c:v>1.0062491564209999E-3</c:v>
                </c:pt>
                <c:pt idx="1295">
                  <c:v>1.00724917931E-3</c:v>
                </c:pt>
                <c:pt idx="1296">
                  <c:v>1.008249202198E-3</c:v>
                </c:pt>
                <c:pt idx="1297">
                  <c:v>1.009249225086E-3</c:v>
                </c:pt>
                <c:pt idx="1298">
                  <c:v>1.010249247974E-3</c:v>
                </c:pt>
                <c:pt idx="1299">
                  <c:v>1.011249270862E-3</c:v>
                </c:pt>
                <c:pt idx="1300">
                  <c:v>1.0122492937510001E-3</c:v>
                </c:pt>
                <c:pt idx="1301">
                  <c:v>1.0132493166390001E-3</c:v>
                </c:pt>
                <c:pt idx="1302">
                  <c:v>1.0142493395270001E-3</c:v>
                </c:pt>
                <c:pt idx="1303">
                  <c:v>1.0152493624150001E-3</c:v>
                </c:pt>
                <c:pt idx="1304">
                  <c:v>1.0162493853029999E-3</c:v>
                </c:pt>
                <c:pt idx="1305">
                  <c:v>1.0172494081909999E-3</c:v>
                </c:pt>
                <c:pt idx="1306">
                  <c:v>1.01824943108E-3</c:v>
                </c:pt>
                <c:pt idx="1307">
                  <c:v>1.019249453968E-3</c:v>
                </c:pt>
                <c:pt idx="1308">
                  <c:v>1.020249476856E-3</c:v>
                </c:pt>
                <c:pt idx="1309">
                  <c:v>1.021249499744E-3</c:v>
                </c:pt>
                <c:pt idx="1310">
                  <c:v>1.022249522632E-3</c:v>
                </c:pt>
                <c:pt idx="1311">
                  <c:v>1.0232495455210001E-3</c:v>
                </c:pt>
                <c:pt idx="1312">
                  <c:v>1.0242495684090001E-3</c:v>
                </c:pt>
                <c:pt idx="1313">
                  <c:v>1.0252495912970001E-3</c:v>
                </c:pt>
                <c:pt idx="1314">
                  <c:v>1.0262496141850001E-3</c:v>
                </c:pt>
                <c:pt idx="1315">
                  <c:v>1.0272496370730001E-3</c:v>
                </c:pt>
                <c:pt idx="1316">
                  <c:v>1.0282496599619999E-3</c:v>
                </c:pt>
                <c:pt idx="1317">
                  <c:v>1.0292496828499999E-3</c:v>
                </c:pt>
                <c:pt idx="1318">
                  <c:v>1.0302497057379999E-3</c:v>
                </c:pt>
                <c:pt idx="1319">
                  <c:v>1.031249728626E-3</c:v>
                </c:pt>
                <c:pt idx="1320">
                  <c:v>1.032249751514E-3</c:v>
                </c:pt>
                <c:pt idx="1321">
                  <c:v>1.033249774402E-3</c:v>
                </c:pt>
                <c:pt idx="1322">
                  <c:v>1.034249797291E-3</c:v>
                </c:pt>
                <c:pt idx="1323">
                  <c:v>1.035249820179E-3</c:v>
                </c:pt>
                <c:pt idx="1324">
                  <c:v>1.036249843067E-3</c:v>
                </c:pt>
                <c:pt idx="1325">
                  <c:v>1.0372498659550001E-3</c:v>
                </c:pt>
                <c:pt idx="1326">
                  <c:v>1.0382498888430001E-3</c:v>
                </c:pt>
                <c:pt idx="1327">
                  <c:v>1.0392499117319999E-3</c:v>
                </c:pt>
                <c:pt idx="1328">
                  <c:v>1.0402499346199999E-3</c:v>
                </c:pt>
                <c:pt idx="1329">
                  <c:v>1.0412499575079999E-3</c:v>
                </c:pt>
                <c:pt idx="1330">
                  <c:v>1.0422499803959999E-3</c:v>
                </c:pt>
                <c:pt idx="1331">
                  <c:v>1.0432500032839999E-3</c:v>
                </c:pt>
                <c:pt idx="1332">
                  <c:v>1.0442500261719999E-3</c:v>
                </c:pt>
                <c:pt idx="1333">
                  <c:v>1.045250049061E-3</c:v>
                </c:pt>
                <c:pt idx="1334">
                  <c:v>1.046250071949E-3</c:v>
                </c:pt>
                <c:pt idx="1335">
                  <c:v>1.047250094837E-3</c:v>
                </c:pt>
                <c:pt idx="1336">
                  <c:v>1.048250117725E-3</c:v>
                </c:pt>
                <c:pt idx="1337">
                  <c:v>1.049250140613E-3</c:v>
                </c:pt>
                <c:pt idx="1338">
                  <c:v>1.0502501635020001E-3</c:v>
                </c:pt>
                <c:pt idx="1339">
                  <c:v>1.0512501863900001E-3</c:v>
                </c:pt>
                <c:pt idx="1340">
                  <c:v>1.0522502092779999E-3</c:v>
                </c:pt>
                <c:pt idx="1341">
                  <c:v>1.0532502321659999E-3</c:v>
                </c:pt>
                <c:pt idx="1342">
                  <c:v>1.0542502550539999E-3</c:v>
                </c:pt>
                <c:pt idx="1343">
                  <c:v>1.0552502779419999E-3</c:v>
                </c:pt>
                <c:pt idx="1344">
                  <c:v>1.056250300831E-3</c:v>
                </c:pt>
                <c:pt idx="1345">
                  <c:v>1.057250323719E-3</c:v>
                </c:pt>
                <c:pt idx="1346">
                  <c:v>1.058250346607E-3</c:v>
                </c:pt>
                <c:pt idx="1347">
                  <c:v>1.059250369495E-3</c:v>
                </c:pt>
                <c:pt idx="1348">
                  <c:v>1.060250392383E-3</c:v>
                </c:pt>
                <c:pt idx="1349">
                  <c:v>1.0612504152720001E-3</c:v>
                </c:pt>
                <c:pt idx="1350">
                  <c:v>1.0622504381600001E-3</c:v>
                </c:pt>
                <c:pt idx="1351">
                  <c:v>1.0632504610480001E-3</c:v>
                </c:pt>
                <c:pt idx="1352">
                  <c:v>1.0642504839360001E-3</c:v>
                </c:pt>
                <c:pt idx="1353">
                  <c:v>1.0652505068240001E-3</c:v>
                </c:pt>
                <c:pt idx="1354">
                  <c:v>1.0662505297120001E-3</c:v>
                </c:pt>
                <c:pt idx="1355">
                  <c:v>1.067250552601E-3</c:v>
                </c:pt>
                <c:pt idx="1356">
                  <c:v>1.068250575489E-3</c:v>
                </c:pt>
                <c:pt idx="1357">
                  <c:v>1.069250598377E-3</c:v>
                </c:pt>
                <c:pt idx="1358">
                  <c:v>1.070000000006E-3</c:v>
                </c:pt>
                <c:pt idx="1359">
                  <c:v>1.0700098213610001E-3</c:v>
                </c:pt>
                <c:pt idx="1360">
                  <c:v>1.0700294640719999E-3</c:v>
                </c:pt>
                <c:pt idx="1361">
                  <c:v>1.070068749493E-3</c:v>
                </c:pt>
                <c:pt idx="1362">
                  <c:v>1.070112248963E-3</c:v>
                </c:pt>
                <c:pt idx="1363">
                  <c:v>1.0701613929929999E-3</c:v>
                </c:pt>
                <c:pt idx="1364">
                  <c:v>1.0702233341400001E-3</c:v>
                </c:pt>
                <c:pt idx="1365">
                  <c:v>1.070296898192E-3</c:v>
                </c:pt>
                <c:pt idx="1366">
                  <c:v>1.07034679324E-3</c:v>
                </c:pt>
                <c:pt idx="1367">
                  <c:v>1.0703694340649999E-3</c:v>
                </c:pt>
                <c:pt idx="1368">
                  <c:v>1.0703971323429999E-3</c:v>
                </c:pt>
                <c:pt idx="1369">
                  <c:v>1.070444369024E-3</c:v>
                </c:pt>
                <c:pt idx="1370">
                  <c:v>1.0705195662440001E-3</c:v>
                </c:pt>
                <c:pt idx="1371">
                  <c:v>1.070669960684E-3</c:v>
                </c:pt>
                <c:pt idx="1372">
                  <c:v>1.0709707495630001E-3</c:v>
                </c:pt>
                <c:pt idx="1373">
                  <c:v>1.0710000000060001E-3</c:v>
                </c:pt>
                <c:pt idx="1374">
                  <c:v>1.071002121186E-3</c:v>
                </c:pt>
                <c:pt idx="1375">
                  <c:v>1.071006363547E-3</c:v>
                </c:pt>
                <c:pt idx="1376">
                  <c:v>1.071014848268E-3</c:v>
                </c:pt>
                <c:pt idx="1377">
                  <c:v>1.07103181771E-3</c:v>
                </c:pt>
                <c:pt idx="1378">
                  <c:v>1.0710657565949999E-3</c:v>
                </c:pt>
                <c:pt idx="1379">
                  <c:v>1.0711336343649999E-3</c:v>
                </c:pt>
                <c:pt idx="1380">
                  <c:v>1.0712693899040001E-3</c:v>
                </c:pt>
                <c:pt idx="1381">
                  <c:v>1.071400925434E-3</c:v>
                </c:pt>
                <c:pt idx="1382">
                  <c:v>1.07151367358E-3</c:v>
                </c:pt>
                <c:pt idx="1383">
                  <c:v>1.0715990512730001E-3</c:v>
                </c:pt>
                <c:pt idx="1384">
                  <c:v>1.0716625779029999E-3</c:v>
                </c:pt>
                <c:pt idx="1385">
                  <c:v>1.0717042355899999E-3</c:v>
                </c:pt>
                <c:pt idx="1386">
                  <c:v>1.071727889693E-3</c:v>
                </c:pt>
                <c:pt idx="1387">
                  <c:v>1.071751731551E-3</c:v>
                </c:pt>
                <c:pt idx="1388">
                  <c:v>1.0717994152670001E-3</c:v>
                </c:pt>
                <c:pt idx="1389">
                  <c:v>1.0718598662969999E-3</c:v>
                </c:pt>
                <c:pt idx="1390">
                  <c:v>1.071962922728E-3</c:v>
                </c:pt>
                <c:pt idx="1391">
                  <c:v>1.072000000006E-3</c:v>
                </c:pt>
                <c:pt idx="1392">
                  <c:v>1.072013451582E-3</c:v>
                </c:pt>
                <c:pt idx="1393">
                  <c:v>1.072040354139E-3</c:v>
                </c:pt>
                <c:pt idx="1394">
                  <c:v>1.072094159251E-3</c:v>
                </c:pt>
                <c:pt idx="1395">
                  <c:v>1.072201769477E-3</c:v>
                </c:pt>
                <c:pt idx="1396">
                  <c:v>1.072416989929E-3</c:v>
                </c:pt>
                <c:pt idx="1397">
                  <c:v>1.072643010742E-3</c:v>
                </c:pt>
                <c:pt idx="1398">
                  <c:v>1.073033635742E-3</c:v>
                </c:pt>
                <c:pt idx="1399">
                  <c:v>1.0734767128289999E-3</c:v>
                </c:pt>
                <c:pt idx="1400">
                  <c:v>1.074344651824E-3</c:v>
                </c:pt>
                <c:pt idx="1401">
                  <c:v>1.075344674712E-3</c:v>
                </c:pt>
                <c:pt idx="1402">
                  <c:v>1.0763446976010001E-3</c:v>
                </c:pt>
                <c:pt idx="1403">
                  <c:v>1.0773447204890001E-3</c:v>
                </c:pt>
                <c:pt idx="1404">
                  <c:v>1.0783447433770001E-3</c:v>
                </c:pt>
                <c:pt idx="1405">
                  <c:v>1.0793447662649999E-3</c:v>
                </c:pt>
                <c:pt idx="1406">
                  <c:v>1.0803447891529999E-3</c:v>
                </c:pt>
                <c:pt idx="1407">
                  <c:v>1.081344812042E-3</c:v>
                </c:pt>
                <c:pt idx="1408">
                  <c:v>1.08234483493E-3</c:v>
                </c:pt>
                <c:pt idx="1409">
                  <c:v>1.083344857818E-3</c:v>
                </c:pt>
                <c:pt idx="1410">
                  <c:v>1.084344880706E-3</c:v>
                </c:pt>
                <c:pt idx="1411">
                  <c:v>1.085344903594E-3</c:v>
                </c:pt>
                <c:pt idx="1412">
                  <c:v>1.086344926482E-3</c:v>
                </c:pt>
                <c:pt idx="1413">
                  <c:v>1.0873449493710001E-3</c:v>
                </c:pt>
                <c:pt idx="1414">
                  <c:v>1.0883449722590001E-3</c:v>
                </c:pt>
                <c:pt idx="1415">
                  <c:v>1.0893449951470001E-3</c:v>
                </c:pt>
                <c:pt idx="1416">
                  <c:v>1.0903450180350001E-3</c:v>
                </c:pt>
                <c:pt idx="1417">
                  <c:v>1.0913450409230001E-3</c:v>
                </c:pt>
                <c:pt idx="1418">
                  <c:v>1.0923450638119999E-3</c:v>
                </c:pt>
                <c:pt idx="1419">
                  <c:v>1.0933450867E-3</c:v>
                </c:pt>
                <c:pt idx="1420">
                  <c:v>1.094345109588E-3</c:v>
                </c:pt>
                <c:pt idx="1421">
                  <c:v>1.095345132476E-3</c:v>
                </c:pt>
                <c:pt idx="1422">
                  <c:v>1.096345155364E-3</c:v>
                </c:pt>
                <c:pt idx="1423">
                  <c:v>1.097345178252E-3</c:v>
                </c:pt>
                <c:pt idx="1424">
                  <c:v>1.098345201141E-3</c:v>
                </c:pt>
                <c:pt idx="1425">
                  <c:v>1.099345224029E-3</c:v>
                </c:pt>
                <c:pt idx="1426">
                  <c:v>1.1003452469170001E-3</c:v>
                </c:pt>
                <c:pt idx="1427">
                  <c:v>1.1013452698050001E-3</c:v>
                </c:pt>
                <c:pt idx="1428">
                  <c:v>1.1023452926930001E-3</c:v>
                </c:pt>
                <c:pt idx="1429">
                  <c:v>1.1033453155819999E-3</c:v>
                </c:pt>
                <c:pt idx="1430">
                  <c:v>1.1043453384699999E-3</c:v>
                </c:pt>
                <c:pt idx="1431">
                  <c:v>1.1053453613579999E-3</c:v>
                </c:pt>
                <c:pt idx="1432">
                  <c:v>1.1063453842459999E-3</c:v>
                </c:pt>
                <c:pt idx="1433">
                  <c:v>1.1073454071339999E-3</c:v>
                </c:pt>
                <c:pt idx="1434">
                  <c:v>1.108345430023E-3</c:v>
                </c:pt>
                <c:pt idx="1435">
                  <c:v>1.109345452911E-3</c:v>
                </c:pt>
                <c:pt idx="1436">
                  <c:v>1.110345475799E-3</c:v>
                </c:pt>
                <c:pt idx="1437">
                  <c:v>1.111345498687E-3</c:v>
                </c:pt>
                <c:pt idx="1438">
                  <c:v>1.112345521575E-3</c:v>
                </c:pt>
                <c:pt idx="1439">
                  <c:v>1.113345544463E-3</c:v>
                </c:pt>
                <c:pt idx="1440">
                  <c:v>1.1143455673520001E-3</c:v>
                </c:pt>
                <c:pt idx="1441">
                  <c:v>1.1153455902399999E-3</c:v>
                </c:pt>
                <c:pt idx="1442">
                  <c:v>1.1163456131279999E-3</c:v>
                </c:pt>
                <c:pt idx="1443">
                  <c:v>1.1173456360159999E-3</c:v>
                </c:pt>
                <c:pt idx="1444">
                  <c:v>1.1183456589039999E-3</c:v>
                </c:pt>
                <c:pt idx="1445">
                  <c:v>1.119345681793E-3</c:v>
                </c:pt>
                <c:pt idx="1446">
                  <c:v>1.120345704681E-3</c:v>
                </c:pt>
                <c:pt idx="1447">
                  <c:v>1.121345727569E-3</c:v>
                </c:pt>
                <c:pt idx="1448">
                  <c:v>1.122345750457E-3</c:v>
                </c:pt>
                <c:pt idx="1449">
                  <c:v>1.123345773345E-3</c:v>
                </c:pt>
                <c:pt idx="1450">
                  <c:v>1.124345796233E-3</c:v>
                </c:pt>
                <c:pt idx="1451">
                  <c:v>1.1253458191220001E-3</c:v>
                </c:pt>
                <c:pt idx="1452">
                  <c:v>1.1263458420100001E-3</c:v>
                </c:pt>
                <c:pt idx="1453">
                  <c:v>1.1273458648980001E-3</c:v>
                </c:pt>
                <c:pt idx="1454">
                  <c:v>1.1283458877860001E-3</c:v>
                </c:pt>
                <c:pt idx="1455">
                  <c:v>1.1293459106740001E-3</c:v>
                </c:pt>
                <c:pt idx="1456">
                  <c:v>1.130345933563E-3</c:v>
                </c:pt>
                <c:pt idx="1457">
                  <c:v>1.131345956451E-3</c:v>
                </c:pt>
                <c:pt idx="1458">
                  <c:v>1.132345979339E-3</c:v>
                </c:pt>
                <c:pt idx="1459">
                  <c:v>1.133346002227E-3</c:v>
                </c:pt>
                <c:pt idx="1460">
                  <c:v>1.134346025115E-3</c:v>
                </c:pt>
                <c:pt idx="1461">
                  <c:v>1.135346048003E-3</c:v>
                </c:pt>
                <c:pt idx="1462">
                  <c:v>1.1363460708920001E-3</c:v>
                </c:pt>
                <c:pt idx="1463">
                  <c:v>1.1373460937800001E-3</c:v>
                </c:pt>
                <c:pt idx="1464">
                  <c:v>1.1383461166680001E-3</c:v>
                </c:pt>
                <c:pt idx="1465">
                  <c:v>1.1393461395560001E-3</c:v>
                </c:pt>
                <c:pt idx="1466">
                  <c:v>1.1403461624440001E-3</c:v>
                </c:pt>
                <c:pt idx="1467">
                  <c:v>1.1413461853329999E-3</c:v>
                </c:pt>
                <c:pt idx="1468">
                  <c:v>1.1423462082209999E-3</c:v>
                </c:pt>
                <c:pt idx="1469">
                  <c:v>1.1433462311089999E-3</c:v>
                </c:pt>
                <c:pt idx="1470">
                  <c:v>1.1443462539969999E-3</c:v>
                </c:pt>
                <c:pt idx="1471">
                  <c:v>1.1453462768849999E-3</c:v>
                </c:pt>
                <c:pt idx="1472">
                  <c:v>1.146346299773E-3</c:v>
                </c:pt>
                <c:pt idx="1473">
                  <c:v>1.147346322662E-3</c:v>
                </c:pt>
                <c:pt idx="1474">
                  <c:v>1.14834634555E-3</c:v>
                </c:pt>
                <c:pt idx="1475">
                  <c:v>1.149346368438E-3</c:v>
                </c:pt>
                <c:pt idx="1476">
                  <c:v>1.150346391326E-3</c:v>
                </c:pt>
                <c:pt idx="1477">
                  <c:v>1.1510000000060001E-3</c:v>
                </c:pt>
                <c:pt idx="1478">
                  <c:v>1.151011321908E-3</c:v>
                </c:pt>
                <c:pt idx="1479">
                  <c:v>1.1510339657129999E-3</c:v>
                </c:pt>
                <c:pt idx="1480">
                  <c:v>1.151079253322E-3</c:v>
                </c:pt>
                <c:pt idx="1481">
                  <c:v>1.1511698285399999E-3</c:v>
                </c:pt>
                <c:pt idx="1482">
                  <c:v>1.1512973586380001E-3</c:v>
                </c:pt>
                <c:pt idx="1483">
                  <c:v>1.1515323916730001E-3</c:v>
                </c:pt>
                <c:pt idx="1484">
                  <c:v>1.151709369785E-3</c:v>
                </c:pt>
                <c:pt idx="1485">
                  <c:v>1.1518232742609999E-3</c:v>
                </c:pt>
                <c:pt idx="1486">
                  <c:v>1.1518409468350001E-3</c:v>
                </c:pt>
                <c:pt idx="1487">
                  <c:v>1.1518631376440001E-3</c:v>
                </c:pt>
                <c:pt idx="1488">
                  <c:v>1.1519075192619999E-3</c:v>
                </c:pt>
                <c:pt idx="1489">
                  <c:v>1.1519510902580001E-3</c:v>
                </c:pt>
                <c:pt idx="1490">
                  <c:v>1.152000000006E-3</c:v>
                </c:pt>
                <c:pt idx="1491">
                  <c:v>1.152007883316E-3</c:v>
                </c:pt>
                <c:pt idx="1492">
                  <c:v>1.1520236487450001E-3</c:v>
                </c:pt>
                <c:pt idx="1493">
                  <c:v>1.1520551796020001E-3</c:v>
                </c:pt>
                <c:pt idx="1494">
                  <c:v>1.1521182413160001E-3</c:v>
                </c:pt>
                <c:pt idx="1495">
                  <c:v>1.1522443647439999E-3</c:v>
                </c:pt>
                <c:pt idx="1496">
                  <c:v>1.1524966116009999E-3</c:v>
                </c:pt>
                <c:pt idx="1497">
                  <c:v>1.152865445143E-3</c:v>
                </c:pt>
                <c:pt idx="1498">
                  <c:v>1.1536031122270001E-3</c:v>
                </c:pt>
                <c:pt idx="1499">
                  <c:v>1.1546031351150001E-3</c:v>
                </c:pt>
                <c:pt idx="1500">
                  <c:v>1.1556031580030001E-3</c:v>
                </c:pt>
                <c:pt idx="1501">
                  <c:v>1.1566031808910001E-3</c:v>
                </c:pt>
                <c:pt idx="1502">
                  <c:v>1.1576032037790001E-3</c:v>
                </c:pt>
                <c:pt idx="1503">
                  <c:v>1.1586032266679999E-3</c:v>
                </c:pt>
                <c:pt idx="1504">
                  <c:v>1.1596032495559999E-3</c:v>
                </c:pt>
                <c:pt idx="1505">
                  <c:v>1.1606032724439999E-3</c:v>
                </c:pt>
                <c:pt idx="1506">
                  <c:v>1.1616032953319999E-3</c:v>
                </c:pt>
                <c:pt idx="1507">
                  <c:v>1.1626033182199999E-3</c:v>
                </c:pt>
                <c:pt idx="1508">
                  <c:v>1.163603341109E-3</c:v>
                </c:pt>
                <c:pt idx="1509">
                  <c:v>1.164603363997E-3</c:v>
                </c:pt>
                <c:pt idx="1510">
                  <c:v>1.165603386885E-3</c:v>
                </c:pt>
                <c:pt idx="1511">
                  <c:v>1.166603409773E-3</c:v>
                </c:pt>
                <c:pt idx="1512">
                  <c:v>1.167603432661E-3</c:v>
                </c:pt>
                <c:pt idx="1513">
                  <c:v>1.1686034555499999E-3</c:v>
                </c:pt>
                <c:pt idx="1514">
                  <c:v>1.1696034784379999E-3</c:v>
                </c:pt>
                <c:pt idx="1515">
                  <c:v>1.1706035013259999E-3</c:v>
                </c:pt>
                <c:pt idx="1516">
                  <c:v>1.1716035242139999E-3</c:v>
                </c:pt>
                <c:pt idx="1517">
                  <c:v>1.1726035471019999E-3</c:v>
                </c:pt>
                <c:pt idx="1518">
                  <c:v>1.1736035699899999E-3</c:v>
                </c:pt>
                <c:pt idx="1519">
                  <c:v>1.174603592879E-3</c:v>
                </c:pt>
                <c:pt idx="1520">
                  <c:v>1.175603615767E-3</c:v>
                </c:pt>
                <c:pt idx="1521">
                  <c:v>1.176603638655E-3</c:v>
                </c:pt>
                <c:pt idx="1522">
                  <c:v>1.177603661543E-3</c:v>
                </c:pt>
                <c:pt idx="1523">
                  <c:v>1.178603684431E-3</c:v>
                </c:pt>
                <c:pt idx="1524">
                  <c:v>1.1796037073200001E-3</c:v>
                </c:pt>
                <c:pt idx="1525">
                  <c:v>1.1806037302080001E-3</c:v>
                </c:pt>
                <c:pt idx="1526">
                  <c:v>1.1816037530960001E-3</c:v>
                </c:pt>
                <c:pt idx="1527">
                  <c:v>1.1826037759840001E-3</c:v>
                </c:pt>
                <c:pt idx="1528">
                  <c:v>1.1836037988720001E-3</c:v>
                </c:pt>
                <c:pt idx="1529">
                  <c:v>1.1846038217599999E-3</c:v>
                </c:pt>
                <c:pt idx="1530">
                  <c:v>1.185603844649E-3</c:v>
                </c:pt>
                <c:pt idx="1531">
                  <c:v>1.186603867537E-3</c:v>
                </c:pt>
                <c:pt idx="1532">
                  <c:v>1.187603890425E-3</c:v>
                </c:pt>
                <c:pt idx="1533">
                  <c:v>1.188603913313E-3</c:v>
                </c:pt>
                <c:pt idx="1534">
                  <c:v>1.189603936201E-3</c:v>
                </c:pt>
                <c:pt idx="1535">
                  <c:v>1.1906039590900001E-3</c:v>
                </c:pt>
                <c:pt idx="1536">
                  <c:v>1.1916039819780001E-3</c:v>
                </c:pt>
                <c:pt idx="1537">
                  <c:v>1.1926040048660001E-3</c:v>
                </c:pt>
                <c:pt idx="1538">
                  <c:v>1.1936040277540001E-3</c:v>
                </c:pt>
                <c:pt idx="1539">
                  <c:v>1.1946040506420001E-3</c:v>
                </c:pt>
                <c:pt idx="1540">
                  <c:v>1.1956040735300001E-3</c:v>
                </c:pt>
                <c:pt idx="1541">
                  <c:v>1.1966040964189999E-3</c:v>
                </c:pt>
                <c:pt idx="1542">
                  <c:v>1.1976041193069999E-3</c:v>
                </c:pt>
                <c:pt idx="1543">
                  <c:v>1.1986041421949999E-3</c:v>
                </c:pt>
                <c:pt idx="1544">
                  <c:v>1.199604165083E-3</c:v>
                </c:pt>
                <c:pt idx="1545">
                  <c:v>1.200604187971E-3</c:v>
                </c:pt>
                <c:pt idx="1546">
                  <c:v>1.20160421086E-3</c:v>
                </c:pt>
                <c:pt idx="1547">
                  <c:v>1.202604233748E-3</c:v>
                </c:pt>
                <c:pt idx="1548">
                  <c:v>1.203604256636E-3</c:v>
                </c:pt>
                <c:pt idx="1549">
                  <c:v>1.204604279524E-3</c:v>
                </c:pt>
                <c:pt idx="1550">
                  <c:v>1.205604302412E-3</c:v>
                </c:pt>
                <c:pt idx="1551">
                  <c:v>1.2066043253000001E-3</c:v>
                </c:pt>
                <c:pt idx="1552">
                  <c:v>1.2076043481889999E-3</c:v>
                </c:pt>
                <c:pt idx="1553">
                  <c:v>1.2086043710769999E-3</c:v>
                </c:pt>
                <c:pt idx="1554">
                  <c:v>1.2096043939649999E-3</c:v>
                </c:pt>
                <c:pt idx="1555">
                  <c:v>1.2106044168529999E-3</c:v>
                </c:pt>
                <c:pt idx="1556">
                  <c:v>1.2116044397409999E-3</c:v>
                </c:pt>
                <c:pt idx="1557">
                  <c:v>1.21260446263E-3</c:v>
                </c:pt>
                <c:pt idx="1558">
                  <c:v>1.213604485518E-3</c:v>
                </c:pt>
                <c:pt idx="1559">
                  <c:v>1.214604508406E-3</c:v>
                </c:pt>
                <c:pt idx="1560">
                  <c:v>1.215604531294E-3</c:v>
                </c:pt>
                <c:pt idx="1561">
                  <c:v>1.216604554182E-3</c:v>
                </c:pt>
                <c:pt idx="1562">
                  <c:v>1.2176045770710001E-3</c:v>
                </c:pt>
                <c:pt idx="1563">
                  <c:v>1.2186045999590001E-3</c:v>
                </c:pt>
                <c:pt idx="1564">
                  <c:v>1.2196046228470001E-3</c:v>
                </c:pt>
                <c:pt idx="1565">
                  <c:v>1.2206046457349999E-3</c:v>
                </c:pt>
                <c:pt idx="1566">
                  <c:v>1.2216046686229999E-3</c:v>
                </c:pt>
                <c:pt idx="1567">
                  <c:v>1.2226046915109999E-3</c:v>
                </c:pt>
                <c:pt idx="1568">
                  <c:v>1.2236047144E-3</c:v>
                </c:pt>
                <c:pt idx="1569">
                  <c:v>1.224604737288E-3</c:v>
                </c:pt>
                <c:pt idx="1570">
                  <c:v>1.225604760176E-3</c:v>
                </c:pt>
                <c:pt idx="1571">
                  <c:v>1.226604783064E-3</c:v>
                </c:pt>
                <c:pt idx="1572">
                  <c:v>1.227604805952E-3</c:v>
                </c:pt>
                <c:pt idx="1573">
                  <c:v>1.2286048288410001E-3</c:v>
                </c:pt>
                <c:pt idx="1574">
                  <c:v>1.2296048517290001E-3</c:v>
                </c:pt>
                <c:pt idx="1575">
                  <c:v>1.2306048746170001E-3</c:v>
                </c:pt>
                <c:pt idx="1576">
                  <c:v>1.2316048975050001E-3</c:v>
                </c:pt>
                <c:pt idx="1577">
                  <c:v>1.2326049203930001E-3</c:v>
                </c:pt>
                <c:pt idx="1578">
                  <c:v>1.2336049432810001E-3</c:v>
                </c:pt>
                <c:pt idx="1579">
                  <c:v>1.2346049661699999E-3</c:v>
                </c:pt>
                <c:pt idx="1580">
                  <c:v>1.235604989058E-3</c:v>
                </c:pt>
                <c:pt idx="1581">
                  <c:v>1.236605011946E-3</c:v>
                </c:pt>
                <c:pt idx="1582">
                  <c:v>1.237605034834E-3</c:v>
                </c:pt>
                <c:pt idx="1583">
                  <c:v>1.238605057722E-3</c:v>
                </c:pt>
                <c:pt idx="1584">
                  <c:v>1.239605080611E-3</c:v>
                </c:pt>
                <c:pt idx="1585">
                  <c:v>1.240605103499E-3</c:v>
                </c:pt>
                <c:pt idx="1586">
                  <c:v>1.241605126387E-3</c:v>
                </c:pt>
                <c:pt idx="1587">
                  <c:v>1.2426051492750001E-3</c:v>
                </c:pt>
                <c:pt idx="1588">
                  <c:v>1.2436051721630001E-3</c:v>
                </c:pt>
                <c:pt idx="1589">
                  <c:v>1.2446051950510001E-3</c:v>
                </c:pt>
                <c:pt idx="1590">
                  <c:v>1.2456052179399999E-3</c:v>
                </c:pt>
                <c:pt idx="1591">
                  <c:v>1.2466052408279999E-3</c:v>
                </c:pt>
                <c:pt idx="1592">
                  <c:v>1.2476052637159999E-3</c:v>
                </c:pt>
                <c:pt idx="1593">
                  <c:v>1.2486052866039999E-3</c:v>
                </c:pt>
                <c:pt idx="1594">
                  <c:v>1.2496053094919999E-3</c:v>
                </c:pt>
                <c:pt idx="1595">
                  <c:v>1.250605332381E-3</c:v>
                </c:pt>
                <c:pt idx="1596">
                  <c:v>1.251605355269E-3</c:v>
                </c:pt>
                <c:pt idx="1597">
                  <c:v>1.252605378157E-3</c:v>
                </c:pt>
                <c:pt idx="1598">
                  <c:v>1.253605401045E-3</c:v>
                </c:pt>
                <c:pt idx="1599">
                  <c:v>1.254605423933E-3</c:v>
                </c:pt>
                <c:pt idx="1600">
                  <c:v>1.255605446821E-3</c:v>
                </c:pt>
                <c:pt idx="1601">
                  <c:v>1.2566054697099999E-3</c:v>
                </c:pt>
                <c:pt idx="1602">
                  <c:v>1.2576054925979999E-3</c:v>
                </c:pt>
                <c:pt idx="1603">
                  <c:v>1.2586055154859999E-3</c:v>
                </c:pt>
                <c:pt idx="1604">
                  <c:v>1.2596055383739999E-3</c:v>
                </c:pt>
                <c:pt idx="1605">
                  <c:v>1.2606055612619999E-3</c:v>
                </c:pt>
                <c:pt idx="1606">
                  <c:v>1.261605584151E-3</c:v>
                </c:pt>
                <c:pt idx="1607">
                  <c:v>1.262605607039E-3</c:v>
                </c:pt>
                <c:pt idx="1608">
                  <c:v>1.263605629927E-3</c:v>
                </c:pt>
                <c:pt idx="1609">
                  <c:v>1.264605652815E-3</c:v>
                </c:pt>
                <c:pt idx="1610">
                  <c:v>1.265605675703E-3</c:v>
                </c:pt>
                <c:pt idx="1611">
                  <c:v>1.2666056985920001E-3</c:v>
                </c:pt>
                <c:pt idx="1612">
                  <c:v>1.2676057214800001E-3</c:v>
                </c:pt>
                <c:pt idx="1613">
                  <c:v>1.2686057443680001E-3</c:v>
                </c:pt>
                <c:pt idx="1614">
                  <c:v>1.2696057672560001E-3</c:v>
                </c:pt>
                <c:pt idx="1615">
                  <c:v>1.2706057901440001E-3</c:v>
                </c:pt>
                <c:pt idx="1616">
                  <c:v>1.2716058130320001E-3</c:v>
                </c:pt>
                <c:pt idx="1617">
                  <c:v>1.272605835921E-3</c:v>
                </c:pt>
                <c:pt idx="1618">
                  <c:v>1.273605858809E-3</c:v>
                </c:pt>
                <c:pt idx="1619">
                  <c:v>1.274605881697E-3</c:v>
                </c:pt>
                <c:pt idx="1620">
                  <c:v>1.275605904585E-3</c:v>
                </c:pt>
                <c:pt idx="1621">
                  <c:v>1.276605927473E-3</c:v>
                </c:pt>
                <c:pt idx="1622">
                  <c:v>1.2776059503620001E-3</c:v>
                </c:pt>
                <c:pt idx="1623">
                  <c:v>1.2786059732500001E-3</c:v>
                </c:pt>
                <c:pt idx="1624">
                  <c:v>1.2796059961380001E-3</c:v>
                </c:pt>
                <c:pt idx="1625">
                  <c:v>1.2806060190260001E-3</c:v>
                </c:pt>
                <c:pt idx="1626">
                  <c:v>1.2816060419140001E-3</c:v>
                </c:pt>
                <c:pt idx="1627">
                  <c:v>1.2826060648020001E-3</c:v>
                </c:pt>
                <c:pt idx="1628">
                  <c:v>1.2836060876909999E-3</c:v>
                </c:pt>
                <c:pt idx="1629">
                  <c:v>1.2846061105789999E-3</c:v>
                </c:pt>
                <c:pt idx="1630">
                  <c:v>1.2856061334669999E-3</c:v>
                </c:pt>
                <c:pt idx="1631">
                  <c:v>1.2866061563549999E-3</c:v>
                </c:pt>
                <c:pt idx="1632">
                  <c:v>1.287606179243E-3</c:v>
                </c:pt>
                <c:pt idx="1633">
                  <c:v>1.288606202132E-3</c:v>
                </c:pt>
                <c:pt idx="1634">
                  <c:v>1.28960622502E-3</c:v>
                </c:pt>
                <c:pt idx="1635">
                  <c:v>1.290606247908E-3</c:v>
                </c:pt>
                <c:pt idx="1636">
                  <c:v>1.291606270796E-3</c:v>
                </c:pt>
                <c:pt idx="1637">
                  <c:v>1.292606293684E-3</c:v>
                </c:pt>
                <c:pt idx="1638">
                  <c:v>1.293606316572E-3</c:v>
                </c:pt>
                <c:pt idx="1639">
                  <c:v>1.2946063394609999E-3</c:v>
                </c:pt>
                <c:pt idx="1640">
                  <c:v>1.2956063623489999E-3</c:v>
                </c:pt>
                <c:pt idx="1641">
                  <c:v>1.2966063852369999E-3</c:v>
                </c:pt>
                <c:pt idx="1642">
                  <c:v>1.2976064081249999E-3</c:v>
                </c:pt>
                <c:pt idx="1643">
                  <c:v>1.2986064310129999E-3</c:v>
                </c:pt>
                <c:pt idx="1644">
                  <c:v>1.299606453902E-3</c:v>
                </c:pt>
                <c:pt idx="1645">
                  <c:v>1.30060647679E-3</c:v>
                </c:pt>
                <c:pt idx="1646">
                  <c:v>1.301606499678E-3</c:v>
                </c:pt>
                <c:pt idx="1647">
                  <c:v>1.302606522566E-3</c:v>
                </c:pt>
                <c:pt idx="1648">
                  <c:v>1.303606545454E-3</c:v>
                </c:pt>
                <c:pt idx="1649">
                  <c:v>1.304606568342E-3</c:v>
                </c:pt>
                <c:pt idx="1650">
                  <c:v>1.3056065912310001E-3</c:v>
                </c:pt>
                <c:pt idx="1651">
                  <c:v>1.3066066141190001E-3</c:v>
                </c:pt>
                <c:pt idx="1652">
                  <c:v>1.3076066370070001E-3</c:v>
                </c:pt>
                <c:pt idx="1653">
                  <c:v>1.3086066598950001E-3</c:v>
                </c:pt>
                <c:pt idx="1654">
                  <c:v>1.3096066827829999E-3</c:v>
                </c:pt>
                <c:pt idx="1655">
                  <c:v>1.310606705672E-3</c:v>
                </c:pt>
                <c:pt idx="1656">
                  <c:v>1.31160672856E-3</c:v>
                </c:pt>
                <c:pt idx="1657">
                  <c:v>1.312606751448E-3</c:v>
                </c:pt>
                <c:pt idx="1658">
                  <c:v>1.313606774336E-3</c:v>
                </c:pt>
                <c:pt idx="1659">
                  <c:v>1.314606797224E-3</c:v>
                </c:pt>
                <c:pt idx="1660">
                  <c:v>1.3156068201130001E-3</c:v>
                </c:pt>
                <c:pt idx="1661">
                  <c:v>1.3166068430010001E-3</c:v>
                </c:pt>
                <c:pt idx="1662">
                  <c:v>1.3176068658890001E-3</c:v>
                </c:pt>
                <c:pt idx="1663">
                  <c:v>1.3186068887770001E-3</c:v>
                </c:pt>
                <c:pt idx="1664">
                  <c:v>1.3196069116650001E-3</c:v>
                </c:pt>
                <c:pt idx="1665">
                  <c:v>1.3206069345530001E-3</c:v>
                </c:pt>
                <c:pt idx="1666">
                  <c:v>1.3216069574419999E-3</c:v>
                </c:pt>
                <c:pt idx="1667">
                  <c:v>1.3226069803299999E-3</c:v>
                </c:pt>
                <c:pt idx="1668">
                  <c:v>1.323607003218E-3</c:v>
                </c:pt>
                <c:pt idx="1669">
                  <c:v>1.324607026106E-3</c:v>
                </c:pt>
                <c:pt idx="1670">
                  <c:v>1.325607048994E-3</c:v>
                </c:pt>
                <c:pt idx="1671">
                  <c:v>1.326607071883E-3</c:v>
                </c:pt>
                <c:pt idx="1672">
                  <c:v>1.327607094771E-3</c:v>
                </c:pt>
                <c:pt idx="1673">
                  <c:v>1.328607117659E-3</c:v>
                </c:pt>
                <c:pt idx="1674">
                  <c:v>1.329607140547E-3</c:v>
                </c:pt>
                <c:pt idx="1675">
                  <c:v>1.3306071634350001E-3</c:v>
                </c:pt>
                <c:pt idx="1676">
                  <c:v>1.3316071863230001E-3</c:v>
                </c:pt>
                <c:pt idx="1677">
                  <c:v>1.3326072092119999E-3</c:v>
                </c:pt>
                <c:pt idx="1678">
                  <c:v>1.3336072320999999E-3</c:v>
                </c:pt>
                <c:pt idx="1679">
                  <c:v>1.3346072549879999E-3</c:v>
                </c:pt>
                <c:pt idx="1680">
                  <c:v>1.3356072778759999E-3</c:v>
                </c:pt>
                <c:pt idx="1681">
                  <c:v>1.3366073007639999E-3</c:v>
                </c:pt>
                <c:pt idx="1682">
                  <c:v>1.337607323653E-3</c:v>
                </c:pt>
                <c:pt idx="1683">
                  <c:v>1.338607346541E-3</c:v>
                </c:pt>
                <c:pt idx="1684">
                  <c:v>1.339607369429E-3</c:v>
                </c:pt>
                <c:pt idx="1685">
                  <c:v>1.340607392317E-3</c:v>
                </c:pt>
                <c:pt idx="1686">
                  <c:v>1.341607415205E-3</c:v>
                </c:pt>
                <c:pt idx="1687">
                  <c:v>1.342607438093E-3</c:v>
                </c:pt>
                <c:pt idx="1688">
                  <c:v>1.3436074609820001E-3</c:v>
                </c:pt>
                <c:pt idx="1689">
                  <c:v>1.3446074838700001E-3</c:v>
                </c:pt>
                <c:pt idx="1690">
                  <c:v>1.3456075067579999E-3</c:v>
                </c:pt>
                <c:pt idx="1691">
                  <c:v>1.3466075296459999E-3</c:v>
                </c:pt>
                <c:pt idx="1692">
                  <c:v>1.3476075525339999E-3</c:v>
                </c:pt>
                <c:pt idx="1693">
                  <c:v>1.348607575423E-3</c:v>
                </c:pt>
                <c:pt idx="1694">
                  <c:v>1.349607598311E-3</c:v>
                </c:pt>
                <c:pt idx="1695">
                  <c:v>1.350607621199E-3</c:v>
                </c:pt>
                <c:pt idx="1696">
                  <c:v>1.351607644087E-3</c:v>
                </c:pt>
                <c:pt idx="1697">
                  <c:v>1.352607666975E-3</c:v>
                </c:pt>
                <c:pt idx="1698">
                  <c:v>1.353607689863E-3</c:v>
                </c:pt>
                <c:pt idx="1699">
                  <c:v>1.3546077127520001E-3</c:v>
                </c:pt>
                <c:pt idx="1700">
                  <c:v>1.3556077356400001E-3</c:v>
                </c:pt>
                <c:pt idx="1701">
                  <c:v>1.3566077585280001E-3</c:v>
                </c:pt>
                <c:pt idx="1702">
                  <c:v>1.3576077814160001E-3</c:v>
                </c:pt>
                <c:pt idx="1703">
                  <c:v>1.3586078043040001E-3</c:v>
                </c:pt>
                <c:pt idx="1704">
                  <c:v>1.359607827193E-3</c:v>
                </c:pt>
                <c:pt idx="1705">
                  <c:v>1.360607850081E-3</c:v>
                </c:pt>
                <c:pt idx="1706">
                  <c:v>1.361607872969E-3</c:v>
                </c:pt>
                <c:pt idx="1707">
                  <c:v>1.362607895857E-3</c:v>
                </c:pt>
                <c:pt idx="1708">
                  <c:v>1.363607918745E-3</c:v>
                </c:pt>
                <c:pt idx="1709">
                  <c:v>1.364607941634E-3</c:v>
                </c:pt>
                <c:pt idx="1710">
                  <c:v>1.365607964522E-3</c:v>
                </c:pt>
                <c:pt idx="1711">
                  <c:v>1.3666079874100001E-3</c:v>
                </c:pt>
                <c:pt idx="1712">
                  <c:v>1.3676080102980001E-3</c:v>
                </c:pt>
                <c:pt idx="1713">
                  <c:v>1.3686080331860001E-3</c:v>
                </c:pt>
                <c:pt idx="1714">
                  <c:v>1.3696080560740001E-3</c:v>
                </c:pt>
                <c:pt idx="1715">
                  <c:v>1.3706080789629999E-3</c:v>
                </c:pt>
                <c:pt idx="1716">
                  <c:v>1.3716081018509999E-3</c:v>
                </c:pt>
                <c:pt idx="1717">
                  <c:v>1.3726081247389999E-3</c:v>
                </c:pt>
                <c:pt idx="1718">
                  <c:v>1.3736081476269999E-3</c:v>
                </c:pt>
                <c:pt idx="1719">
                  <c:v>1.3746081705149999E-3</c:v>
                </c:pt>
                <c:pt idx="1720">
                  <c:v>1.375608193404E-3</c:v>
                </c:pt>
                <c:pt idx="1721">
                  <c:v>1.376608216292E-3</c:v>
                </c:pt>
                <c:pt idx="1722">
                  <c:v>1.37760823918E-3</c:v>
                </c:pt>
                <c:pt idx="1723">
                  <c:v>1.378608262068E-3</c:v>
                </c:pt>
                <c:pt idx="1724">
                  <c:v>1.379608284956E-3</c:v>
                </c:pt>
                <c:pt idx="1725">
                  <c:v>1.380608307844E-3</c:v>
                </c:pt>
                <c:pt idx="1726">
                  <c:v>1.3816083307329999E-3</c:v>
                </c:pt>
                <c:pt idx="1727">
                  <c:v>1.3826083536209999E-3</c:v>
                </c:pt>
                <c:pt idx="1728">
                  <c:v>1.3836083765089999E-3</c:v>
                </c:pt>
                <c:pt idx="1729">
                  <c:v>1.3846083993969999E-3</c:v>
                </c:pt>
                <c:pt idx="1730">
                  <c:v>1.3856084222849999E-3</c:v>
                </c:pt>
                <c:pt idx="1731">
                  <c:v>1.386608445174E-3</c:v>
                </c:pt>
                <c:pt idx="1732">
                  <c:v>1.387608468062E-3</c:v>
                </c:pt>
                <c:pt idx="1733">
                  <c:v>1.38860849095E-3</c:v>
                </c:pt>
                <c:pt idx="1734">
                  <c:v>1.389608513838E-3</c:v>
                </c:pt>
                <c:pt idx="1735">
                  <c:v>1.390608536726E-3</c:v>
                </c:pt>
                <c:pt idx="1736">
                  <c:v>1.391608559614E-3</c:v>
                </c:pt>
                <c:pt idx="1737">
                  <c:v>1.3926085825030001E-3</c:v>
                </c:pt>
                <c:pt idx="1738">
                  <c:v>1.3936086053910001E-3</c:v>
                </c:pt>
                <c:pt idx="1739">
                  <c:v>1.3946086282790001E-3</c:v>
                </c:pt>
                <c:pt idx="1740">
                  <c:v>1.3956086511670001E-3</c:v>
                </c:pt>
                <c:pt idx="1741">
                  <c:v>1.3966086740550001E-3</c:v>
                </c:pt>
                <c:pt idx="1742">
                  <c:v>1.397608696944E-3</c:v>
                </c:pt>
                <c:pt idx="1743">
                  <c:v>1.398608719832E-3</c:v>
                </c:pt>
                <c:pt idx="1744">
                  <c:v>1.39960874272E-3</c:v>
                </c:pt>
                <c:pt idx="1745">
                  <c:v>1.400608765608E-3</c:v>
                </c:pt>
                <c:pt idx="1746">
                  <c:v>1.401608788496E-3</c:v>
                </c:pt>
                <c:pt idx="1747">
                  <c:v>1.402608811384E-3</c:v>
                </c:pt>
                <c:pt idx="1748">
                  <c:v>1.4036088342730001E-3</c:v>
                </c:pt>
                <c:pt idx="1749">
                  <c:v>1.4046088571610001E-3</c:v>
                </c:pt>
                <c:pt idx="1750">
                  <c:v>1.4056088800490001E-3</c:v>
                </c:pt>
                <c:pt idx="1751">
                  <c:v>1.4066089029370001E-3</c:v>
                </c:pt>
                <c:pt idx="1752">
                  <c:v>1.4076089258250001E-3</c:v>
                </c:pt>
                <c:pt idx="1753">
                  <c:v>1.4086089487139999E-3</c:v>
                </c:pt>
                <c:pt idx="1754">
                  <c:v>1.4096089716019999E-3</c:v>
                </c:pt>
                <c:pt idx="1755">
                  <c:v>1.4106089944899999E-3</c:v>
                </c:pt>
                <c:pt idx="1756">
                  <c:v>1.4116090173779999E-3</c:v>
                </c:pt>
                <c:pt idx="1757">
                  <c:v>1.412609040266E-3</c:v>
                </c:pt>
                <c:pt idx="1758">
                  <c:v>1.413609063155E-3</c:v>
                </c:pt>
                <c:pt idx="1759">
                  <c:v>1.414609086043E-3</c:v>
                </c:pt>
                <c:pt idx="1760">
                  <c:v>1.415609108931E-3</c:v>
                </c:pt>
                <c:pt idx="1761">
                  <c:v>1.416609131819E-3</c:v>
                </c:pt>
                <c:pt idx="1762">
                  <c:v>1.417609154707E-3</c:v>
                </c:pt>
                <c:pt idx="1763">
                  <c:v>1.418609177595E-3</c:v>
                </c:pt>
                <c:pt idx="1764">
                  <c:v>1.4196092004839999E-3</c:v>
                </c:pt>
                <c:pt idx="1765">
                  <c:v>1.4206092233719999E-3</c:v>
                </c:pt>
                <c:pt idx="1766">
                  <c:v>1.4216092462599999E-3</c:v>
                </c:pt>
                <c:pt idx="1767">
                  <c:v>1.4226092691479999E-3</c:v>
                </c:pt>
                <c:pt idx="1768">
                  <c:v>1.4236092920359999E-3</c:v>
                </c:pt>
                <c:pt idx="1769">
                  <c:v>1.424609314925E-3</c:v>
                </c:pt>
                <c:pt idx="1770">
                  <c:v>1.425609337813E-3</c:v>
                </c:pt>
                <c:pt idx="1771">
                  <c:v>1.426609360701E-3</c:v>
                </c:pt>
                <c:pt idx="1772">
                  <c:v>1.427609383589E-3</c:v>
                </c:pt>
                <c:pt idx="1773">
                  <c:v>1.428609406477E-3</c:v>
                </c:pt>
                <c:pt idx="1774">
                  <c:v>1.429609429365E-3</c:v>
                </c:pt>
                <c:pt idx="1775">
                  <c:v>1.4306094522540001E-3</c:v>
                </c:pt>
                <c:pt idx="1776">
                  <c:v>1.4316094751420001E-3</c:v>
                </c:pt>
                <c:pt idx="1777">
                  <c:v>1.4326094980300001E-3</c:v>
                </c:pt>
                <c:pt idx="1778">
                  <c:v>1.4336095209179999E-3</c:v>
                </c:pt>
                <c:pt idx="1779">
                  <c:v>1.4346095438059999E-3</c:v>
                </c:pt>
                <c:pt idx="1780">
                  <c:v>1.435609566695E-3</c:v>
                </c:pt>
                <c:pt idx="1781">
                  <c:v>1.436609589583E-3</c:v>
                </c:pt>
                <c:pt idx="1782">
                  <c:v>1.437609612471E-3</c:v>
                </c:pt>
                <c:pt idx="1783">
                  <c:v>1.438609635359E-3</c:v>
                </c:pt>
                <c:pt idx="1784">
                  <c:v>1.439609658247E-3</c:v>
                </c:pt>
                <c:pt idx="1785">
                  <c:v>1.440609681135E-3</c:v>
                </c:pt>
                <c:pt idx="1786">
                  <c:v>1.4416097040240001E-3</c:v>
                </c:pt>
                <c:pt idx="1787">
                  <c:v>1.4426097269120001E-3</c:v>
                </c:pt>
                <c:pt idx="1788">
                  <c:v>1.4436097498000001E-3</c:v>
                </c:pt>
                <c:pt idx="1789">
                  <c:v>1.4446097726880001E-3</c:v>
                </c:pt>
                <c:pt idx="1790">
                  <c:v>1.4456097955760001E-3</c:v>
                </c:pt>
                <c:pt idx="1791">
                  <c:v>1.4466098184649999E-3</c:v>
                </c:pt>
                <c:pt idx="1792">
                  <c:v>1.4476098413529999E-3</c:v>
                </c:pt>
                <c:pt idx="1793">
                  <c:v>1.448609864241E-3</c:v>
                </c:pt>
                <c:pt idx="1794">
                  <c:v>1.449609887129E-3</c:v>
                </c:pt>
                <c:pt idx="1795">
                  <c:v>1.450609910017E-3</c:v>
                </c:pt>
                <c:pt idx="1796">
                  <c:v>1.451609932905E-3</c:v>
                </c:pt>
                <c:pt idx="1797">
                  <c:v>1.452609955794E-3</c:v>
                </c:pt>
                <c:pt idx="1798">
                  <c:v>1.453609978682E-3</c:v>
                </c:pt>
                <c:pt idx="1799">
                  <c:v>1.4546100015700001E-3</c:v>
                </c:pt>
                <c:pt idx="1800">
                  <c:v>1.4556100244580001E-3</c:v>
                </c:pt>
                <c:pt idx="1801">
                  <c:v>1.4566100473460001E-3</c:v>
                </c:pt>
                <c:pt idx="1802">
                  <c:v>1.4576100702349999E-3</c:v>
                </c:pt>
                <c:pt idx="1803">
                  <c:v>1.4586100931229999E-3</c:v>
                </c:pt>
                <c:pt idx="1804">
                  <c:v>1.4596101160109999E-3</c:v>
                </c:pt>
                <c:pt idx="1805">
                  <c:v>1.4606101388989999E-3</c:v>
                </c:pt>
                <c:pt idx="1806">
                  <c:v>1.4616101617869999E-3</c:v>
                </c:pt>
                <c:pt idx="1807">
                  <c:v>1.462610184676E-3</c:v>
                </c:pt>
                <c:pt idx="1808">
                  <c:v>1.463610207564E-3</c:v>
                </c:pt>
                <c:pt idx="1809">
                  <c:v>1.464610230452E-3</c:v>
                </c:pt>
                <c:pt idx="1810">
                  <c:v>1.46561025334E-3</c:v>
                </c:pt>
                <c:pt idx="1811">
                  <c:v>1.466610276228E-3</c:v>
                </c:pt>
                <c:pt idx="1812">
                  <c:v>1.467610299116E-3</c:v>
                </c:pt>
                <c:pt idx="1813">
                  <c:v>1.4686103220050001E-3</c:v>
                </c:pt>
                <c:pt idx="1814">
                  <c:v>1.4696103448929999E-3</c:v>
                </c:pt>
                <c:pt idx="1815">
                  <c:v>1.4706103677809999E-3</c:v>
                </c:pt>
                <c:pt idx="1816">
                  <c:v>1.4716103906689999E-3</c:v>
                </c:pt>
                <c:pt idx="1817">
                  <c:v>1.4726104135569999E-3</c:v>
                </c:pt>
                <c:pt idx="1818">
                  <c:v>1.473610436446E-3</c:v>
                </c:pt>
                <c:pt idx="1819">
                  <c:v>1.474610459334E-3</c:v>
                </c:pt>
                <c:pt idx="1820">
                  <c:v>1.475610482222E-3</c:v>
                </c:pt>
                <c:pt idx="1821">
                  <c:v>1.47661050511E-3</c:v>
                </c:pt>
                <c:pt idx="1822">
                  <c:v>1.477610527998E-3</c:v>
                </c:pt>
                <c:pt idx="1823">
                  <c:v>1.478610550886E-3</c:v>
                </c:pt>
                <c:pt idx="1824">
                  <c:v>1.4796105737750001E-3</c:v>
                </c:pt>
                <c:pt idx="1825">
                  <c:v>1.4806105966630001E-3</c:v>
                </c:pt>
                <c:pt idx="1826">
                  <c:v>1.4816106195510001E-3</c:v>
                </c:pt>
                <c:pt idx="1827">
                  <c:v>1.4826106424390001E-3</c:v>
                </c:pt>
                <c:pt idx="1828">
                  <c:v>1.4836106653270001E-3</c:v>
                </c:pt>
                <c:pt idx="1829">
                  <c:v>1.484610688216E-3</c:v>
                </c:pt>
                <c:pt idx="1830">
                  <c:v>1.485610711104E-3</c:v>
                </c:pt>
                <c:pt idx="1831">
                  <c:v>1.486610733992E-3</c:v>
                </c:pt>
                <c:pt idx="1832">
                  <c:v>1.48761075688E-3</c:v>
                </c:pt>
                <c:pt idx="1833">
                  <c:v>1.488610779768E-3</c:v>
                </c:pt>
                <c:pt idx="1834">
                  <c:v>1.489610802656E-3</c:v>
                </c:pt>
                <c:pt idx="1835">
                  <c:v>1.4906108255450001E-3</c:v>
                </c:pt>
                <c:pt idx="1836">
                  <c:v>1.4916108484330001E-3</c:v>
                </c:pt>
                <c:pt idx="1837">
                  <c:v>1.4926108713210001E-3</c:v>
                </c:pt>
                <c:pt idx="1838">
                  <c:v>1.4936108942090001E-3</c:v>
                </c:pt>
                <c:pt idx="1839">
                  <c:v>1.4946109170970001E-3</c:v>
                </c:pt>
                <c:pt idx="1840">
                  <c:v>1.4956109399859999E-3</c:v>
                </c:pt>
                <c:pt idx="1841">
                  <c:v>1.4966109628739999E-3</c:v>
                </c:pt>
                <c:pt idx="1842">
                  <c:v>1.4976109857619999E-3</c:v>
                </c:pt>
                <c:pt idx="1843">
                  <c:v>1.4986110086499999E-3</c:v>
                </c:pt>
                <c:pt idx="1844">
                  <c:v>1.4996110315379999E-3</c:v>
                </c:pt>
                <c:pt idx="1845">
                  <c:v>1.500611054426E-3</c:v>
                </c:pt>
                <c:pt idx="1846">
                  <c:v>1.501611077315E-3</c:v>
                </c:pt>
                <c:pt idx="1847">
                  <c:v>1.502611100203E-3</c:v>
                </c:pt>
                <c:pt idx="1848">
                  <c:v>1.503611123091E-3</c:v>
                </c:pt>
                <c:pt idx="1849">
                  <c:v>1.504611145979E-3</c:v>
                </c:pt>
                <c:pt idx="1850">
                  <c:v>1.505611168867E-3</c:v>
                </c:pt>
                <c:pt idx="1851">
                  <c:v>1.5066111917559999E-3</c:v>
                </c:pt>
                <c:pt idx="1852">
                  <c:v>1.5076112146439999E-3</c:v>
                </c:pt>
                <c:pt idx="1853">
                  <c:v>1.5086112375319999E-3</c:v>
                </c:pt>
                <c:pt idx="1854">
                  <c:v>1.5096112604199999E-3</c:v>
                </c:pt>
                <c:pt idx="1855">
                  <c:v>1.5106112833079999E-3</c:v>
                </c:pt>
                <c:pt idx="1856">
                  <c:v>1.511611306197E-3</c:v>
                </c:pt>
                <c:pt idx="1857">
                  <c:v>1.512611329085E-3</c:v>
                </c:pt>
                <c:pt idx="1858">
                  <c:v>1.513611351973E-3</c:v>
                </c:pt>
                <c:pt idx="1859">
                  <c:v>1.514611374861E-3</c:v>
                </c:pt>
                <c:pt idx="1860">
                  <c:v>1.515611397749E-3</c:v>
                </c:pt>
                <c:pt idx="1861">
                  <c:v>1.516611420637E-3</c:v>
                </c:pt>
                <c:pt idx="1862">
                  <c:v>1.5176114435260001E-3</c:v>
                </c:pt>
                <c:pt idx="1863">
                  <c:v>1.5186114664140001E-3</c:v>
                </c:pt>
                <c:pt idx="1864">
                  <c:v>1.5196114893020001E-3</c:v>
                </c:pt>
                <c:pt idx="1865">
                  <c:v>1.5206115121900001E-3</c:v>
                </c:pt>
                <c:pt idx="1866">
                  <c:v>1.5216115350780001E-3</c:v>
                </c:pt>
                <c:pt idx="1867">
                  <c:v>1.522611557967E-3</c:v>
                </c:pt>
                <c:pt idx="1868">
                  <c:v>1.523611580855E-3</c:v>
                </c:pt>
                <c:pt idx="1869">
                  <c:v>1.524611603743E-3</c:v>
                </c:pt>
                <c:pt idx="1870">
                  <c:v>1.525611626631E-3</c:v>
                </c:pt>
                <c:pt idx="1871">
                  <c:v>1.526611649519E-3</c:v>
                </c:pt>
                <c:pt idx="1872">
                  <c:v>1.527611672407E-3</c:v>
                </c:pt>
                <c:pt idx="1873">
                  <c:v>1.5286116952960001E-3</c:v>
                </c:pt>
                <c:pt idx="1874">
                  <c:v>1.5296117181840001E-3</c:v>
                </c:pt>
                <c:pt idx="1875">
                  <c:v>1.5306117410720001E-3</c:v>
                </c:pt>
                <c:pt idx="1876">
                  <c:v>1.5316117639600001E-3</c:v>
                </c:pt>
                <c:pt idx="1877">
                  <c:v>1.5326117868480001E-3</c:v>
                </c:pt>
                <c:pt idx="1878">
                  <c:v>1.5336118097369999E-3</c:v>
                </c:pt>
                <c:pt idx="1879">
                  <c:v>1.5346118326249999E-3</c:v>
                </c:pt>
                <c:pt idx="1880">
                  <c:v>1.5356118555129999E-3</c:v>
                </c:pt>
                <c:pt idx="1881">
                  <c:v>1.536611878401E-3</c:v>
                </c:pt>
                <c:pt idx="1882">
                  <c:v>1.537611901289E-3</c:v>
                </c:pt>
                <c:pt idx="1883">
                  <c:v>1.538611924177E-3</c:v>
                </c:pt>
                <c:pt idx="1884">
                  <c:v>1.539611947066E-3</c:v>
                </c:pt>
                <c:pt idx="1885">
                  <c:v>1.540611969954E-3</c:v>
                </c:pt>
                <c:pt idx="1886">
                  <c:v>1.541611992842E-3</c:v>
                </c:pt>
                <c:pt idx="1887">
                  <c:v>1.54261201573E-3</c:v>
                </c:pt>
                <c:pt idx="1888">
                  <c:v>1.5436120386180001E-3</c:v>
                </c:pt>
                <c:pt idx="1889">
                  <c:v>1.5446120615069999E-3</c:v>
                </c:pt>
                <c:pt idx="1890">
                  <c:v>1.5456120843949999E-3</c:v>
                </c:pt>
                <c:pt idx="1891">
                  <c:v>1.5466121072829999E-3</c:v>
                </c:pt>
                <c:pt idx="1892">
                  <c:v>1.5476121301709999E-3</c:v>
                </c:pt>
                <c:pt idx="1893">
                  <c:v>1.5486121530589999E-3</c:v>
                </c:pt>
                <c:pt idx="1894">
                  <c:v>1.5496121759469999E-3</c:v>
                </c:pt>
                <c:pt idx="1895">
                  <c:v>1.550612198836E-3</c:v>
                </c:pt>
                <c:pt idx="1896">
                  <c:v>1.551612221724E-3</c:v>
                </c:pt>
                <c:pt idx="1897">
                  <c:v>1.552612244612E-3</c:v>
                </c:pt>
                <c:pt idx="1898">
                  <c:v>1.5536122675E-3</c:v>
                </c:pt>
                <c:pt idx="1899">
                  <c:v>1.554612290388E-3</c:v>
                </c:pt>
                <c:pt idx="1900">
                  <c:v>1.5556123132770001E-3</c:v>
                </c:pt>
                <c:pt idx="1901">
                  <c:v>1.5566123361650001E-3</c:v>
                </c:pt>
                <c:pt idx="1902">
                  <c:v>1.5576123590530001E-3</c:v>
                </c:pt>
                <c:pt idx="1903">
                  <c:v>1.5586123819409999E-3</c:v>
                </c:pt>
                <c:pt idx="1904">
                  <c:v>1.5596124048289999E-3</c:v>
                </c:pt>
                <c:pt idx="1905">
                  <c:v>1.560612427718E-3</c:v>
                </c:pt>
                <c:pt idx="1906">
                  <c:v>1.561612450606E-3</c:v>
                </c:pt>
                <c:pt idx="1907">
                  <c:v>1.562612473494E-3</c:v>
                </c:pt>
                <c:pt idx="1908">
                  <c:v>1.563612496382E-3</c:v>
                </c:pt>
                <c:pt idx="1909">
                  <c:v>1.56461251927E-3</c:v>
                </c:pt>
                <c:pt idx="1910">
                  <c:v>1.565612542158E-3</c:v>
                </c:pt>
                <c:pt idx="1911">
                  <c:v>1.5666125650470001E-3</c:v>
                </c:pt>
                <c:pt idx="1912">
                  <c:v>1.5676125879350001E-3</c:v>
                </c:pt>
                <c:pt idx="1913">
                  <c:v>1.5686126108230001E-3</c:v>
                </c:pt>
                <c:pt idx="1914">
                  <c:v>1.5696126337110001E-3</c:v>
                </c:pt>
                <c:pt idx="1915">
                  <c:v>1.5706126565990001E-3</c:v>
                </c:pt>
                <c:pt idx="1916">
                  <c:v>1.5716126794879999E-3</c:v>
                </c:pt>
                <c:pt idx="1917">
                  <c:v>1.572612702376E-3</c:v>
                </c:pt>
                <c:pt idx="1918">
                  <c:v>1.573612725264E-3</c:v>
                </c:pt>
                <c:pt idx="1919">
                  <c:v>1.574612748152E-3</c:v>
                </c:pt>
                <c:pt idx="1920">
                  <c:v>1.57561277104E-3</c:v>
                </c:pt>
                <c:pt idx="1921">
                  <c:v>1.576612793928E-3</c:v>
                </c:pt>
                <c:pt idx="1922">
                  <c:v>1.577612816817E-3</c:v>
                </c:pt>
                <c:pt idx="1923">
                  <c:v>1.578612839705E-3</c:v>
                </c:pt>
                <c:pt idx="1924">
                  <c:v>1.5796128625930001E-3</c:v>
                </c:pt>
                <c:pt idx="1925">
                  <c:v>1.5806128854810001E-3</c:v>
                </c:pt>
                <c:pt idx="1926">
                  <c:v>1.5816129083690001E-3</c:v>
                </c:pt>
                <c:pt idx="1927">
                  <c:v>1.5826129312579999E-3</c:v>
                </c:pt>
                <c:pt idx="1928">
                  <c:v>1.5836129541459999E-3</c:v>
                </c:pt>
                <c:pt idx="1929">
                  <c:v>1.5846129770339999E-3</c:v>
                </c:pt>
                <c:pt idx="1930">
                  <c:v>1.5856129999219999E-3</c:v>
                </c:pt>
                <c:pt idx="1931">
                  <c:v>1.5866130228099999E-3</c:v>
                </c:pt>
                <c:pt idx="1932">
                  <c:v>1.5876130456979999E-3</c:v>
                </c:pt>
                <c:pt idx="1933">
                  <c:v>1.588613068587E-3</c:v>
                </c:pt>
                <c:pt idx="1934">
                  <c:v>1.589613091475E-3</c:v>
                </c:pt>
                <c:pt idx="1935">
                  <c:v>1.590613114363E-3</c:v>
                </c:pt>
                <c:pt idx="1936">
                  <c:v>1.591613137251E-3</c:v>
                </c:pt>
                <c:pt idx="1937">
                  <c:v>1.592613160139E-3</c:v>
                </c:pt>
                <c:pt idx="1938">
                  <c:v>1.5936131830280001E-3</c:v>
                </c:pt>
                <c:pt idx="1939">
                  <c:v>1.5946132059159999E-3</c:v>
                </c:pt>
                <c:pt idx="1940">
                  <c:v>1.5956132288039999E-3</c:v>
                </c:pt>
                <c:pt idx="1941">
                  <c:v>1.5966132516919999E-3</c:v>
                </c:pt>
                <c:pt idx="1942">
                  <c:v>1.5976132745799999E-3</c:v>
                </c:pt>
                <c:pt idx="1943">
                  <c:v>1.5986132974679999E-3</c:v>
                </c:pt>
                <c:pt idx="1944">
                  <c:v>1.599613320357E-3</c:v>
                </c:pt>
                <c:pt idx="1945">
                  <c:v>1.600613343245E-3</c:v>
                </c:pt>
                <c:pt idx="1946">
                  <c:v>1.601613366133E-3</c:v>
                </c:pt>
                <c:pt idx="1947">
                  <c:v>1.602613389021E-3</c:v>
                </c:pt>
                <c:pt idx="1948">
                  <c:v>1.603613411909E-3</c:v>
                </c:pt>
                <c:pt idx="1949">
                  <c:v>1.6046134347980001E-3</c:v>
                </c:pt>
                <c:pt idx="1950">
                  <c:v>1.6056134576860001E-3</c:v>
                </c:pt>
                <c:pt idx="1951">
                  <c:v>1.6066134805740001E-3</c:v>
                </c:pt>
                <c:pt idx="1952">
                  <c:v>1.6076135034620001E-3</c:v>
                </c:pt>
                <c:pt idx="1953">
                  <c:v>1.6086135263500001E-3</c:v>
                </c:pt>
                <c:pt idx="1954">
                  <c:v>1.609613549239E-3</c:v>
                </c:pt>
                <c:pt idx="1955">
                  <c:v>1.610613572127E-3</c:v>
                </c:pt>
                <c:pt idx="1956">
                  <c:v>1.611613595015E-3</c:v>
                </c:pt>
                <c:pt idx="1957">
                  <c:v>1.612613617903E-3</c:v>
                </c:pt>
                <c:pt idx="1958">
                  <c:v>1.613613640791E-3</c:v>
                </c:pt>
                <c:pt idx="1959">
                  <c:v>1.614613663679E-3</c:v>
                </c:pt>
                <c:pt idx="1960">
                  <c:v>1.6156136865680001E-3</c:v>
                </c:pt>
                <c:pt idx="1961">
                  <c:v>1.6166137094560001E-3</c:v>
                </c:pt>
                <c:pt idx="1962">
                  <c:v>1.6176137323440001E-3</c:v>
                </c:pt>
                <c:pt idx="1963">
                  <c:v>1.6186137552320001E-3</c:v>
                </c:pt>
                <c:pt idx="1964">
                  <c:v>1.6196137781200001E-3</c:v>
                </c:pt>
                <c:pt idx="1965">
                  <c:v>1.6206138010089999E-3</c:v>
                </c:pt>
                <c:pt idx="1966">
                  <c:v>1.6216138238969999E-3</c:v>
                </c:pt>
                <c:pt idx="1967">
                  <c:v>1.6226138467849999E-3</c:v>
                </c:pt>
                <c:pt idx="1968">
                  <c:v>1.6236138696729999E-3</c:v>
                </c:pt>
                <c:pt idx="1969">
                  <c:v>1.6246138925609999E-3</c:v>
                </c:pt>
                <c:pt idx="1970">
                  <c:v>1.625613915449E-3</c:v>
                </c:pt>
                <c:pt idx="1971">
                  <c:v>1.626613938338E-3</c:v>
                </c:pt>
                <c:pt idx="1972">
                  <c:v>1.627613961226E-3</c:v>
                </c:pt>
                <c:pt idx="1973">
                  <c:v>1.628613984114E-3</c:v>
                </c:pt>
                <c:pt idx="1974">
                  <c:v>1.629614007002E-3</c:v>
                </c:pt>
                <c:pt idx="1975">
                  <c:v>1.6300000000059999E-3</c:v>
                </c:pt>
                <c:pt idx="1976">
                  <c:v>1.630009126967E-3</c:v>
                </c:pt>
                <c:pt idx="1977">
                  <c:v>1.6300273808899999E-3</c:v>
                </c:pt>
                <c:pt idx="1978">
                  <c:v>1.630063888735E-3</c:v>
                </c:pt>
                <c:pt idx="1979">
                  <c:v>1.630113861269E-3</c:v>
                </c:pt>
                <c:pt idx="1980">
                  <c:v>1.6301735970439999E-3</c:v>
                </c:pt>
                <c:pt idx="1981">
                  <c:v>1.6302351805629999E-3</c:v>
                </c:pt>
                <c:pt idx="1982">
                  <c:v>1.630286273664E-3</c:v>
                </c:pt>
                <c:pt idx="1983">
                  <c:v>1.6303246709760001E-3</c:v>
                </c:pt>
                <c:pt idx="1984">
                  <c:v>1.630348748273E-3</c:v>
                </c:pt>
                <c:pt idx="1985">
                  <c:v>1.6303790870369999E-3</c:v>
                </c:pt>
                <c:pt idx="1986">
                  <c:v>1.630409980124E-3</c:v>
                </c:pt>
                <c:pt idx="1987">
                  <c:v>1.6304631415070001E-3</c:v>
                </c:pt>
                <c:pt idx="1988">
                  <c:v>1.6305128756230001E-3</c:v>
                </c:pt>
                <c:pt idx="1989">
                  <c:v>1.6305891338050001E-3</c:v>
                </c:pt>
                <c:pt idx="1990">
                  <c:v>1.630693561143E-3</c:v>
                </c:pt>
                <c:pt idx="1991">
                  <c:v>1.6307948890390001E-3</c:v>
                </c:pt>
                <c:pt idx="1992">
                  <c:v>1.6309454503720001E-3</c:v>
                </c:pt>
                <c:pt idx="1993">
                  <c:v>1.631000000006E-3</c:v>
                </c:pt>
                <c:pt idx="1994">
                  <c:v>1.6310175070820001E-3</c:v>
                </c:pt>
                <c:pt idx="1995">
                  <c:v>1.6310525188509999E-3</c:v>
                </c:pt>
                <c:pt idx="1996">
                  <c:v>1.6311225423869999E-3</c:v>
                </c:pt>
                <c:pt idx="1997">
                  <c:v>1.6312625894610001E-3</c:v>
                </c:pt>
                <c:pt idx="1998">
                  <c:v>1.6315426836069999E-3</c:v>
                </c:pt>
                <c:pt idx="1999">
                  <c:v>1.632102871901E-3</c:v>
                </c:pt>
                <c:pt idx="2000">
                  <c:v>1.633102894789E-3</c:v>
                </c:pt>
                <c:pt idx="2001">
                  <c:v>1.6341029176770001E-3</c:v>
                </c:pt>
                <c:pt idx="2002">
                  <c:v>1.6351029405650001E-3</c:v>
                </c:pt>
                <c:pt idx="2003">
                  <c:v>1.6361029634539999E-3</c:v>
                </c:pt>
                <c:pt idx="2004">
                  <c:v>1.6371029863419999E-3</c:v>
                </c:pt>
                <c:pt idx="2005">
                  <c:v>1.6381030092299999E-3</c:v>
                </c:pt>
                <c:pt idx="2006">
                  <c:v>1.6391030321179999E-3</c:v>
                </c:pt>
                <c:pt idx="2007">
                  <c:v>1.6401030550059999E-3</c:v>
                </c:pt>
                <c:pt idx="2008">
                  <c:v>1.6411030778939999E-3</c:v>
                </c:pt>
                <c:pt idx="2009">
                  <c:v>1.642103100783E-3</c:v>
                </c:pt>
                <c:pt idx="2010">
                  <c:v>1.643103123671E-3</c:v>
                </c:pt>
                <c:pt idx="2011">
                  <c:v>1.644103146559E-3</c:v>
                </c:pt>
                <c:pt idx="2012">
                  <c:v>1.645103169447E-3</c:v>
                </c:pt>
                <c:pt idx="2013">
                  <c:v>1.646103192335E-3</c:v>
                </c:pt>
                <c:pt idx="2014">
                  <c:v>1.6471032152240001E-3</c:v>
                </c:pt>
                <c:pt idx="2015">
                  <c:v>1.6481032381120001E-3</c:v>
                </c:pt>
                <c:pt idx="2016">
                  <c:v>1.6491032609999999E-3</c:v>
                </c:pt>
                <c:pt idx="2017">
                  <c:v>1.6501032838879999E-3</c:v>
                </c:pt>
                <c:pt idx="2018">
                  <c:v>1.6511033067759999E-3</c:v>
                </c:pt>
                <c:pt idx="2019">
                  <c:v>1.652103329665E-3</c:v>
                </c:pt>
                <c:pt idx="2020">
                  <c:v>1.653103352553E-3</c:v>
                </c:pt>
                <c:pt idx="2021">
                  <c:v>1.654103375441E-3</c:v>
                </c:pt>
                <c:pt idx="2022">
                  <c:v>1.655103398329E-3</c:v>
                </c:pt>
                <c:pt idx="2023">
                  <c:v>1.656103421217E-3</c:v>
                </c:pt>
                <c:pt idx="2024">
                  <c:v>1.657103444105E-3</c:v>
                </c:pt>
                <c:pt idx="2025">
                  <c:v>1.6581034669940001E-3</c:v>
                </c:pt>
                <c:pt idx="2026">
                  <c:v>1.6591034898820001E-3</c:v>
                </c:pt>
                <c:pt idx="2027">
                  <c:v>1.6601035127700001E-3</c:v>
                </c:pt>
                <c:pt idx="2028">
                  <c:v>1.6611035356580001E-3</c:v>
                </c:pt>
                <c:pt idx="2029">
                  <c:v>1.6621035585460001E-3</c:v>
                </c:pt>
                <c:pt idx="2030">
                  <c:v>1.663103581435E-3</c:v>
                </c:pt>
                <c:pt idx="2031">
                  <c:v>1.664103604323E-3</c:v>
                </c:pt>
                <c:pt idx="2032">
                  <c:v>1.665103627211E-3</c:v>
                </c:pt>
                <c:pt idx="2033">
                  <c:v>1.666103650099E-3</c:v>
                </c:pt>
                <c:pt idx="2034">
                  <c:v>1.667103672987E-3</c:v>
                </c:pt>
                <c:pt idx="2035">
                  <c:v>1.668103695875E-3</c:v>
                </c:pt>
                <c:pt idx="2036">
                  <c:v>1.669103718764E-3</c:v>
                </c:pt>
                <c:pt idx="2037">
                  <c:v>1.6701037416520001E-3</c:v>
                </c:pt>
                <c:pt idx="2038">
                  <c:v>1.6711037645400001E-3</c:v>
                </c:pt>
                <c:pt idx="2039">
                  <c:v>1.6721037874280001E-3</c:v>
                </c:pt>
                <c:pt idx="2040">
                  <c:v>1.6731038103160001E-3</c:v>
                </c:pt>
                <c:pt idx="2041">
                  <c:v>1.6741038332049999E-3</c:v>
                </c:pt>
                <c:pt idx="2042">
                  <c:v>1.6751038560929999E-3</c:v>
                </c:pt>
                <c:pt idx="2043">
                  <c:v>1.6761038789809999E-3</c:v>
                </c:pt>
                <c:pt idx="2044">
                  <c:v>1.6771039018689999E-3</c:v>
                </c:pt>
                <c:pt idx="2045">
                  <c:v>1.6781039247569999E-3</c:v>
                </c:pt>
                <c:pt idx="2046">
                  <c:v>1.6791039476449999E-3</c:v>
                </c:pt>
                <c:pt idx="2047">
                  <c:v>1.680103970534E-3</c:v>
                </c:pt>
                <c:pt idx="2048">
                  <c:v>1.681103993422E-3</c:v>
                </c:pt>
                <c:pt idx="2049">
                  <c:v>1.68210401631E-3</c:v>
                </c:pt>
                <c:pt idx="2050">
                  <c:v>1.683104039198E-3</c:v>
                </c:pt>
                <c:pt idx="2051">
                  <c:v>1.684104062086E-3</c:v>
                </c:pt>
                <c:pt idx="2052">
                  <c:v>1.6851040849749999E-3</c:v>
                </c:pt>
                <c:pt idx="2053">
                  <c:v>1.6861041078629999E-3</c:v>
                </c:pt>
                <c:pt idx="2054">
                  <c:v>1.6871041307509999E-3</c:v>
                </c:pt>
                <c:pt idx="2055">
                  <c:v>1.6881041536389999E-3</c:v>
                </c:pt>
                <c:pt idx="2056">
                  <c:v>1.6891041765269999E-3</c:v>
                </c:pt>
                <c:pt idx="2057">
                  <c:v>1.6901041994149999E-3</c:v>
                </c:pt>
                <c:pt idx="2058">
                  <c:v>1.691104222304E-3</c:v>
                </c:pt>
                <c:pt idx="2059">
                  <c:v>1.692104245192E-3</c:v>
                </c:pt>
                <c:pt idx="2060">
                  <c:v>1.69310426808E-3</c:v>
                </c:pt>
                <c:pt idx="2061">
                  <c:v>1.694104290968E-3</c:v>
                </c:pt>
                <c:pt idx="2062">
                  <c:v>1.695104313856E-3</c:v>
                </c:pt>
                <c:pt idx="2063">
                  <c:v>1.6961043367450001E-3</c:v>
                </c:pt>
                <c:pt idx="2064">
                  <c:v>1.6971043596330001E-3</c:v>
                </c:pt>
                <c:pt idx="2065">
                  <c:v>1.6981043825210001E-3</c:v>
                </c:pt>
                <c:pt idx="2066">
                  <c:v>1.6991044054090001E-3</c:v>
                </c:pt>
                <c:pt idx="2067">
                  <c:v>1.7001044282970001E-3</c:v>
                </c:pt>
                <c:pt idx="2068">
                  <c:v>1.701104451186E-3</c:v>
                </c:pt>
                <c:pt idx="2069">
                  <c:v>1.702104474074E-3</c:v>
                </c:pt>
                <c:pt idx="2070">
                  <c:v>1.703104496962E-3</c:v>
                </c:pt>
                <c:pt idx="2071">
                  <c:v>1.70410451985E-3</c:v>
                </c:pt>
                <c:pt idx="2072">
                  <c:v>1.705104542738E-3</c:v>
                </c:pt>
                <c:pt idx="2073">
                  <c:v>1.706104565626E-3</c:v>
                </c:pt>
                <c:pt idx="2074">
                  <c:v>1.7071045885150001E-3</c:v>
                </c:pt>
                <c:pt idx="2075">
                  <c:v>1.7081046114030001E-3</c:v>
                </c:pt>
                <c:pt idx="2076">
                  <c:v>1.7091046342910001E-3</c:v>
                </c:pt>
                <c:pt idx="2077">
                  <c:v>1.7100000000059999E-3</c:v>
                </c:pt>
                <c:pt idx="2078">
                  <c:v>1.7100139355720001E-3</c:v>
                </c:pt>
                <c:pt idx="2079">
                  <c:v>1.7100418067040001E-3</c:v>
                </c:pt>
                <c:pt idx="2080">
                  <c:v>1.7100771582189999E-3</c:v>
                </c:pt>
                <c:pt idx="2081">
                  <c:v>1.710116008526E-3</c:v>
                </c:pt>
                <c:pt idx="2082">
                  <c:v>1.710175493962E-3</c:v>
                </c:pt>
                <c:pt idx="2083">
                  <c:v>1.7102483666000001E-3</c:v>
                </c:pt>
                <c:pt idx="2084">
                  <c:v>1.710303256518E-3</c:v>
                </c:pt>
                <c:pt idx="2085">
                  <c:v>1.710349473959E-3</c:v>
                </c:pt>
                <c:pt idx="2086">
                  <c:v>1.710376659638E-3</c:v>
                </c:pt>
                <c:pt idx="2087">
                  <c:v>1.7104306435650001E-3</c:v>
                </c:pt>
                <c:pt idx="2088">
                  <c:v>1.7104846274910001E-3</c:v>
                </c:pt>
                <c:pt idx="2089">
                  <c:v>1.710538676983E-3</c:v>
                </c:pt>
                <c:pt idx="2090">
                  <c:v>1.710638467079E-3</c:v>
                </c:pt>
                <c:pt idx="2091">
                  <c:v>1.7107534325179999E-3</c:v>
                </c:pt>
                <c:pt idx="2092">
                  <c:v>1.710859135395E-3</c:v>
                </c:pt>
                <c:pt idx="2093">
                  <c:v>1.711000000006E-3</c:v>
                </c:pt>
                <c:pt idx="2094">
                  <c:v>1.711017230517E-3</c:v>
                </c:pt>
                <c:pt idx="2095">
                  <c:v>1.7110481891690001E-3</c:v>
                </c:pt>
                <c:pt idx="2096">
                  <c:v>1.711110106474E-3</c:v>
                </c:pt>
                <c:pt idx="2097">
                  <c:v>1.7112339410839999E-3</c:v>
                </c:pt>
                <c:pt idx="2098">
                  <c:v>1.711413517958E-3</c:v>
                </c:pt>
                <c:pt idx="2099">
                  <c:v>1.7115229997690001E-3</c:v>
                </c:pt>
                <c:pt idx="2100">
                  <c:v>1.711608246332E-3</c:v>
                </c:pt>
                <c:pt idx="2101">
                  <c:v>1.711678198344E-3</c:v>
                </c:pt>
                <c:pt idx="2102">
                  <c:v>1.711725667483E-3</c:v>
                </c:pt>
                <c:pt idx="2103">
                  <c:v>1.7117922816339999E-3</c:v>
                </c:pt>
                <c:pt idx="2104">
                  <c:v>1.7118551883760001E-3</c:v>
                </c:pt>
                <c:pt idx="2105">
                  <c:v>1.7119448695240001E-3</c:v>
                </c:pt>
                <c:pt idx="2106">
                  <c:v>1.712000000006E-3</c:v>
                </c:pt>
                <c:pt idx="2107">
                  <c:v>1.7120179362360001E-3</c:v>
                </c:pt>
                <c:pt idx="2108">
                  <c:v>1.712053806311E-3</c:v>
                </c:pt>
                <c:pt idx="2109">
                  <c:v>1.712125546461E-3</c:v>
                </c:pt>
                <c:pt idx="2110">
                  <c:v>1.7122690267619999E-3</c:v>
                </c:pt>
                <c:pt idx="2111">
                  <c:v>1.7124929733339999E-3</c:v>
                </c:pt>
                <c:pt idx="2112">
                  <c:v>1.7128023452820001E-3</c:v>
                </c:pt>
                <c:pt idx="2113">
                  <c:v>1.713148958212E-3</c:v>
                </c:pt>
                <c:pt idx="2114">
                  <c:v>1.7137998409329999E-3</c:v>
                </c:pt>
                <c:pt idx="2115">
                  <c:v>1.714737207419E-3</c:v>
                </c:pt>
                <c:pt idx="2116">
                  <c:v>1.715737230307E-3</c:v>
                </c:pt>
                <c:pt idx="2117">
                  <c:v>1.716737253195E-3</c:v>
                </c:pt>
                <c:pt idx="2118">
                  <c:v>1.717737276083E-3</c:v>
                </c:pt>
                <c:pt idx="2119">
                  <c:v>1.718737298971E-3</c:v>
                </c:pt>
                <c:pt idx="2120">
                  <c:v>1.7197373218600001E-3</c:v>
                </c:pt>
                <c:pt idx="2121">
                  <c:v>1.7207373447480001E-3</c:v>
                </c:pt>
                <c:pt idx="2122">
                  <c:v>1.7217373676360001E-3</c:v>
                </c:pt>
                <c:pt idx="2123">
                  <c:v>1.7227373905240001E-3</c:v>
                </c:pt>
                <c:pt idx="2124">
                  <c:v>1.7237374134120001E-3</c:v>
                </c:pt>
                <c:pt idx="2125">
                  <c:v>1.7247374363009999E-3</c:v>
                </c:pt>
                <c:pt idx="2126">
                  <c:v>1.7257374591889999E-3</c:v>
                </c:pt>
                <c:pt idx="2127">
                  <c:v>1.726737482077E-3</c:v>
                </c:pt>
                <c:pt idx="2128">
                  <c:v>1.727737504965E-3</c:v>
                </c:pt>
                <c:pt idx="2129">
                  <c:v>1.728737527853E-3</c:v>
                </c:pt>
                <c:pt idx="2130">
                  <c:v>1.729737550741E-3</c:v>
                </c:pt>
                <c:pt idx="2131">
                  <c:v>1.73073757363E-3</c:v>
                </c:pt>
                <c:pt idx="2132">
                  <c:v>1.731737596518E-3</c:v>
                </c:pt>
                <c:pt idx="2133">
                  <c:v>1.7327376194060001E-3</c:v>
                </c:pt>
                <c:pt idx="2134">
                  <c:v>1.7337376422940001E-3</c:v>
                </c:pt>
                <c:pt idx="2135">
                  <c:v>1.7347376651820001E-3</c:v>
                </c:pt>
                <c:pt idx="2136">
                  <c:v>1.7357376880709999E-3</c:v>
                </c:pt>
                <c:pt idx="2137">
                  <c:v>1.7367377109589999E-3</c:v>
                </c:pt>
                <c:pt idx="2138">
                  <c:v>1.7377377338469999E-3</c:v>
                </c:pt>
                <c:pt idx="2139">
                  <c:v>1.7387377567349999E-3</c:v>
                </c:pt>
                <c:pt idx="2140">
                  <c:v>1.7397377796229999E-3</c:v>
                </c:pt>
                <c:pt idx="2141">
                  <c:v>1.7407378025109999E-3</c:v>
                </c:pt>
                <c:pt idx="2142">
                  <c:v>1.7417378254E-3</c:v>
                </c:pt>
                <c:pt idx="2143">
                  <c:v>1.742737848288E-3</c:v>
                </c:pt>
                <c:pt idx="2144">
                  <c:v>1.743737871176E-3</c:v>
                </c:pt>
                <c:pt idx="2145">
                  <c:v>1.744737894064E-3</c:v>
                </c:pt>
                <c:pt idx="2146">
                  <c:v>1.745737916952E-3</c:v>
                </c:pt>
                <c:pt idx="2147">
                  <c:v>1.7467379398410001E-3</c:v>
                </c:pt>
                <c:pt idx="2148">
                  <c:v>1.7477379627289999E-3</c:v>
                </c:pt>
                <c:pt idx="2149">
                  <c:v>1.7487379856169999E-3</c:v>
                </c:pt>
                <c:pt idx="2150">
                  <c:v>1.7497380085049999E-3</c:v>
                </c:pt>
                <c:pt idx="2151">
                  <c:v>1.7507380313929999E-3</c:v>
                </c:pt>
                <c:pt idx="2152">
                  <c:v>1.751738054282E-3</c:v>
                </c:pt>
                <c:pt idx="2153">
                  <c:v>1.75273807717E-3</c:v>
                </c:pt>
                <c:pt idx="2154">
                  <c:v>1.753738100058E-3</c:v>
                </c:pt>
                <c:pt idx="2155">
                  <c:v>1.754738122946E-3</c:v>
                </c:pt>
                <c:pt idx="2156">
                  <c:v>1.755738145834E-3</c:v>
                </c:pt>
                <c:pt idx="2157">
                  <c:v>1.756738168722E-3</c:v>
                </c:pt>
                <c:pt idx="2158">
                  <c:v>1.7577381916110001E-3</c:v>
                </c:pt>
                <c:pt idx="2159">
                  <c:v>1.7587382144990001E-3</c:v>
                </c:pt>
                <c:pt idx="2160">
                  <c:v>1.7597382373870001E-3</c:v>
                </c:pt>
                <c:pt idx="2161">
                  <c:v>1.7607382602750001E-3</c:v>
                </c:pt>
                <c:pt idx="2162">
                  <c:v>1.7617382831630001E-3</c:v>
                </c:pt>
                <c:pt idx="2163">
                  <c:v>1.762738306052E-3</c:v>
                </c:pt>
                <c:pt idx="2164">
                  <c:v>1.76373832894E-3</c:v>
                </c:pt>
                <c:pt idx="2165">
                  <c:v>1.764738351828E-3</c:v>
                </c:pt>
                <c:pt idx="2166">
                  <c:v>1.765738374716E-3</c:v>
                </c:pt>
                <c:pt idx="2167">
                  <c:v>1.766738397604E-3</c:v>
                </c:pt>
                <c:pt idx="2168">
                  <c:v>1.767738420492E-3</c:v>
                </c:pt>
                <c:pt idx="2169">
                  <c:v>1.7687384433810001E-3</c:v>
                </c:pt>
                <c:pt idx="2170">
                  <c:v>1.7697384662690001E-3</c:v>
                </c:pt>
                <c:pt idx="2171">
                  <c:v>1.7707384891570001E-3</c:v>
                </c:pt>
                <c:pt idx="2172">
                  <c:v>1.7717385120450001E-3</c:v>
                </c:pt>
                <c:pt idx="2173">
                  <c:v>1.7727385349330001E-3</c:v>
                </c:pt>
                <c:pt idx="2174">
                  <c:v>1.7737385578219999E-3</c:v>
                </c:pt>
                <c:pt idx="2175">
                  <c:v>1.7747385807099999E-3</c:v>
                </c:pt>
                <c:pt idx="2176">
                  <c:v>1.7757386035979999E-3</c:v>
                </c:pt>
                <c:pt idx="2177">
                  <c:v>1.7767386264859999E-3</c:v>
                </c:pt>
                <c:pt idx="2178">
                  <c:v>1.7777386493739999E-3</c:v>
                </c:pt>
                <c:pt idx="2179">
                  <c:v>1.778738672262E-3</c:v>
                </c:pt>
                <c:pt idx="2180">
                  <c:v>1.779738695151E-3</c:v>
                </c:pt>
                <c:pt idx="2181">
                  <c:v>1.780738718039E-3</c:v>
                </c:pt>
                <c:pt idx="2182">
                  <c:v>1.781738740927E-3</c:v>
                </c:pt>
                <c:pt idx="2183">
                  <c:v>1.782738763815E-3</c:v>
                </c:pt>
                <c:pt idx="2184">
                  <c:v>1.783738786703E-3</c:v>
                </c:pt>
                <c:pt idx="2185">
                  <c:v>1.7847388095919999E-3</c:v>
                </c:pt>
                <c:pt idx="2186">
                  <c:v>1.7857388324799999E-3</c:v>
                </c:pt>
                <c:pt idx="2187">
                  <c:v>1.7867388553679999E-3</c:v>
                </c:pt>
                <c:pt idx="2188">
                  <c:v>1.7877388782559999E-3</c:v>
                </c:pt>
                <c:pt idx="2189">
                  <c:v>1.7887389011439999E-3</c:v>
                </c:pt>
                <c:pt idx="2190">
                  <c:v>1.7897389240319999E-3</c:v>
                </c:pt>
                <c:pt idx="2191">
                  <c:v>1.7900000000059999E-3</c:v>
                </c:pt>
                <c:pt idx="2192">
                  <c:v>1.790005055225E-3</c:v>
                </c:pt>
                <c:pt idx="2193">
                  <c:v>1.7900151656630001E-3</c:v>
                </c:pt>
                <c:pt idx="2194">
                  <c:v>1.790035386539E-3</c:v>
                </c:pt>
                <c:pt idx="2195">
                  <c:v>1.7900758282900001E-3</c:v>
                </c:pt>
                <c:pt idx="2196">
                  <c:v>1.790112348056E-3</c:v>
                </c:pt>
                <c:pt idx="2197">
                  <c:v>1.790176411128E-3</c:v>
                </c:pt>
                <c:pt idx="2198">
                  <c:v>1.7902408318279999E-3</c:v>
                </c:pt>
                <c:pt idx="2199">
                  <c:v>1.7902935938599999E-3</c:v>
                </c:pt>
                <c:pt idx="2200">
                  <c:v>1.790334631658E-3</c:v>
                </c:pt>
                <c:pt idx="2201">
                  <c:v>1.7903711573839999E-3</c:v>
                </c:pt>
                <c:pt idx="2202">
                  <c:v>1.790408398366E-3</c:v>
                </c:pt>
                <c:pt idx="2203">
                  <c:v>1.7904474453690001E-3</c:v>
                </c:pt>
                <c:pt idx="2204">
                  <c:v>1.7905038492439999E-3</c:v>
                </c:pt>
                <c:pt idx="2205">
                  <c:v>1.790563370442E-3</c:v>
                </c:pt>
                <c:pt idx="2206">
                  <c:v>1.790660061097E-3</c:v>
                </c:pt>
                <c:pt idx="2207">
                  <c:v>1.7907664792299999E-3</c:v>
                </c:pt>
                <c:pt idx="2208">
                  <c:v>1.7908800022359999E-3</c:v>
                </c:pt>
                <c:pt idx="2209">
                  <c:v>1.791000000006E-3</c:v>
                </c:pt>
                <c:pt idx="2210">
                  <c:v>1.791010262436E-3</c:v>
                </c:pt>
                <c:pt idx="2211">
                  <c:v>1.7910307872949999E-3</c:v>
                </c:pt>
                <c:pt idx="2212">
                  <c:v>1.791071837014E-3</c:v>
                </c:pt>
                <c:pt idx="2213">
                  <c:v>1.7911539364519999E-3</c:v>
                </c:pt>
                <c:pt idx="2214">
                  <c:v>1.791282253331E-3</c:v>
                </c:pt>
                <c:pt idx="2215">
                  <c:v>1.7914720106780001E-3</c:v>
                </c:pt>
                <c:pt idx="2216">
                  <c:v>1.7915968943299999E-3</c:v>
                </c:pt>
                <c:pt idx="2217">
                  <c:v>1.791658179826E-3</c:v>
                </c:pt>
                <c:pt idx="2218">
                  <c:v>1.791698198384E-3</c:v>
                </c:pt>
                <c:pt idx="2219">
                  <c:v>1.791720183557E-3</c:v>
                </c:pt>
                <c:pt idx="2220">
                  <c:v>1.7917475480499999E-3</c:v>
                </c:pt>
                <c:pt idx="2221">
                  <c:v>1.7917889196339999E-3</c:v>
                </c:pt>
                <c:pt idx="2222">
                  <c:v>1.7918306309639999E-3</c:v>
                </c:pt>
                <c:pt idx="2223">
                  <c:v>1.791914053625E-3</c:v>
                </c:pt>
                <c:pt idx="2224">
                  <c:v>1.791982312864E-3</c:v>
                </c:pt>
                <c:pt idx="2225">
                  <c:v>1.7919840815779999E-3</c:v>
                </c:pt>
                <c:pt idx="2226">
                  <c:v>1.7919876191129999E-3</c:v>
                </c:pt>
                <c:pt idx="2227">
                  <c:v>1.7919946941849999E-3</c:v>
                </c:pt>
                <c:pt idx="2228">
                  <c:v>1.7920000000059999E-3</c:v>
                </c:pt>
                <c:pt idx="2229">
                  <c:v>1.79200141502E-3</c:v>
                </c:pt>
                <c:pt idx="2230">
                  <c:v>1.7920042451230001E-3</c:v>
                </c:pt>
                <c:pt idx="2231">
                  <c:v>1.7920099053289999E-3</c:v>
                </c:pt>
                <c:pt idx="2232">
                  <c:v>1.7920212257419999E-3</c:v>
                </c:pt>
                <c:pt idx="2233">
                  <c:v>1.7920438665660001E-3</c:v>
                </c:pt>
                <c:pt idx="2234">
                  <c:v>1.7920891482140001E-3</c:v>
                </c:pt>
                <c:pt idx="2235">
                  <c:v>1.792179711512E-3</c:v>
                </c:pt>
                <c:pt idx="2236">
                  <c:v>1.792360838106E-3</c:v>
                </c:pt>
                <c:pt idx="2237">
                  <c:v>1.792595370463E-3</c:v>
                </c:pt>
                <c:pt idx="2238">
                  <c:v>1.7929383594300001E-3</c:v>
                </c:pt>
                <c:pt idx="2239">
                  <c:v>1.7933813888340001E-3</c:v>
                </c:pt>
                <c:pt idx="2240">
                  <c:v>1.7941130477699999E-3</c:v>
                </c:pt>
                <c:pt idx="2241">
                  <c:v>1.7951130706579999E-3</c:v>
                </c:pt>
                <c:pt idx="2242">
                  <c:v>1.7961130935459999E-3</c:v>
                </c:pt>
                <c:pt idx="2243">
                  <c:v>1.797113116434E-3</c:v>
                </c:pt>
                <c:pt idx="2244">
                  <c:v>1.798113139322E-3</c:v>
                </c:pt>
                <c:pt idx="2245">
                  <c:v>1.799113162211E-3</c:v>
                </c:pt>
                <c:pt idx="2246">
                  <c:v>1.800113185099E-3</c:v>
                </c:pt>
                <c:pt idx="2247">
                  <c:v>1.801113207987E-3</c:v>
                </c:pt>
                <c:pt idx="2248">
                  <c:v>1.802113230875E-3</c:v>
                </c:pt>
                <c:pt idx="2249">
                  <c:v>1.803113253763E-3</c:v>
                </c:pt>
                <c:pt idx="2250">
                  <c:v>1.8041132766519999E-3</c:v>
                </c:pt>
                <c:pt idx="2251">
                  <c:v>1.8051132995399999E-3</c:v>
                </c:pt>
                <c:pt idx="2252">
                  <c:v>1.8061133224279999E-3</c:v>
                </c:pt>
                <c:pt idx="2253">
                  <c:v>1.8071133453159999E-3</c:v>
                </c:pt>
                <c:pt idx="2254">
                  <c:v>1.8081133682039999E-3</c:v>
                </c:pt>
                <c:pt idx="2255">
                  <c:v>1.8091133910919999E-3</c:v>
                </c:pt>
                <c:pt idx="2256">
                  <c:v>1.810113413981E-3</c:v>
                </c:pt>
                <c:pt idx="2257">
                  <c:v>1.811113436869E-3</c:v>
                </c:pt>
                <c:pt idx="2258">
                  <c:v>1.812113459757E-3</c:v>
                </c:pt>
                <c:pt idx="2259">
                  <c:v>1.813113482645E-3</c:v>
                </c:pt>
                <c:pt idx="2260">
                  <c:v>1.814113505533E-3</c:v>
                </c:pt>
                <c:pt idx="2261">
                  <c:v>1.8151135284220001E-3</c:v>
                </c:pt>
                <c:pt idx="2262">
                  <c:v>1.8161135513100001E-3</c:v>
                </c:pt>
                <c:pt idx="2263">
                  <c:v>1.8171135741980001E-3</c:v>
                </c:pt>
                <c:pt idx="2264">
                  <c:v>1.8181135970860001E-3</c:v>
                </c:pt>
                <c:pt idx="2265">
                  <c:v>1.8191136199739999E-3</c:v>
                </c:pt>
                <c:pt idx="2266">
                  <c:v>1.8201136428619999E-3</c:v>
                </c:pt>
                <c:pt idx="2267">
                  <c:v>1.821113665751E-3</c:v>
                </c:pt>
                <c:pt idx="2268">
                  <c:v>1.822113688639E-3</c:v>
                </c:pt>
                <c:pt idx="2269">
                  <c:v>1.823113711527E-3</c:v>
                </c:pt>
                <c:pt idx="2270">
                  <c:v>1.824113734415E-3</c:v>
                </c:pt>
                <c:pt idx="2271">
                  <c:v>1.825113757303E-3</c:v>
                </c:pt>
                <c:pt idx="2272">
                  <c:v>1.8261137801920001E-3</c:v>
                </c:pt>
                <c:pt idx="2273">
                  <c:v>1.8271138030800001E-3</c:v>
                </c:pt>
                <c:pt idx="2274">
                  <c:v>1.8281138259680001E-3</c:v>
                </c:pt>
                <c:pt idx="2275">
                  <c:v>1.8291138488560001E-3</c:v>
                </c:pt>
                <c:pt idx="2276">
                  <c:v>1.8301138717440001E-3</c:v>
                </c:pt>
                <c:pt idx="2277">
                  <c:v>1.8311138946329999E-3</c:v>
                </c:pt>
                <c:pt idx="2278">
                  <c:v>1.8321139175209999E-3</c:v>
                </c:pt>
                <c:pt idx="2279">
                  <c:v>1.833113940409E-3</c:v>
                </c:pt>
                <c:pt idx="2280">
                  <c:v>1.834113963297E-3</c:v>
                </c:pt>
                <c:pt idx="2281">
                  <c:v>1.835113986185E-3</c:v>
                </c:pt>
                <c:pt idx="2282">
                  <c:v>1.836114009073E-3</c:v>
                </c:pt>
                <c:pt idx="2283">
                  <c:v>1.837114031962E-3</c:v>
                </c:pt>
                <c:pt idx="2284">
                  <c:v>1.83811405485E-3</c:v>
                </c:pt>
                <c:pt idx="2285">
                  <c:v>1.839114077738E-3</c:v>
                </c:pt>
                <c:pt idx="2286">
                  <c:v>1.8401141006260001E-3</c:v>
                </c:pt>
                <c:pt idx="2287">
                  <c:v>1.8411141235140001E-3</c:v>
                </c:pt>
                <c:pt idx="2288">
                  <c:v>1.8421141464029999E-3</c:v>
                </c:pt>
                <c:pt idx="2289">
                  <c:v>1.8431141692909999E-3</c:v>
                </c:pt>
                <c:pt idx="2290">
                  <c:v>1.8441141921789999E-3</c:v>
                </c:pt>
                <c:pt idx="2291">
                  <c:v>1.8451142150669999E-3</c:v>
                </c:pt>
                <c:pt idx="2292">
                  <c:v>1.8461142379549999E-3</c:v>
                </c:pt>
                <c:pt idx="2293">
                  <c:v>1.8471142608429999E-3</c:v>
                </c:pt>
                <c:pt idx="2294">
                  <c:v>1.848114283732E-3</c:v>
                </c:pt>
                <c:pt idx="2295">
                  <c:v>1.84911430662E-3</c:v>
                </c:pt>
                <c:pt idx="2296">
                  <c:v>1.850114329508E-3</c:v>
                </c:pt>
                <c:pt idx="2297">
                  <c:v>1.851114352396E-3</c:v>
                </c:pt>
                <c:pt idx="2298">
                  <c:v>1.852114375284E-3</c:v>
                </c:pt>
                <c:pt idx="2299">
                  <c:v>1.8531143981730001E-3</c:v>
                </c:pt>
                <c:pt idx="2300">
                  <c:v>1.8541144210610001E-3</c:v>
                </c:pt>
                <c:pt idx="2301">
                  <c:v>1.8551144439489999E-3</c:v>
                </c:pt>
                <c:pt idx="2302">
                  <c:v>1.8561144668369999E-3</c:v>
                </c:pt>
                <c:pt idx="2303">
                  <c:v>1.8571144897249999E-3</c:v>
                </c:pt>
                <c:pt idx="2304">
                  <c:v>1.8581145126129999E-3</c:v>
                </c:pt>
                <c:pt idx="2305">
                  <c:v>1.859114535502E-3</c:v>
                </c:pt>
                <c:pt idx="2306">
                  <c:v>1.86011455839E-3</c:v>
                </c:pt>
                <c:pt idx="2307">
                  <c:v>1.861114581278E-3</c:v>
                </c:pt>
                <c:pt idx="2308">
                  <c:v>1.862114604166E-3</c:v>
                </c:pt>
                <c:pt idx="2309">
                  <c:v>1.863114627054E-3</c:v>
                </c:pt>
                <c:pt idx="2310">
                  <c:v>1.8641146499430001E-3</c:v>
                </c:pt>
                <c:pt idx="2311">
                  <c:v>1.8651146728310001E-3</c:v>
                </c:pt>
                <c:pt idx="2312">
                  <c:v>1.8661146957190001E-3</c:v>
                </c:pt>
                <c:pt idx="2313">
                  <c:v>1.8671147186070001E-3</c:v>
                </c:pt>
                <c:pt idx="2314">
                  <c:v>1.8681147414950001E-3</c:v>
                </c:pt>
                <c:pt idx="2315">
                  <c:v>1.8691147643830001E-3</c:v>
                </c:pt>
                <c:pt idx="2316">
                  <c:v>1.8700000000059999E-3</c:v>
                </c:pt>
                <c:pt idx="2317">
                  <c:v>1.8700114336670001E-3</c:v>
                </c:pt>
                <c:pt idx="2318">
                  <c:v>1.870034300989E-3</c:v>
                </c:pt>
                <c:pt idx="2319">
                  <c:v>1.870072018808E-3</c:v>
                </c:pt>
                <c:pt idx="2320">
                  <c:v>1.8701131817759999E-3</c:v>
                </c:pt>
                <c:pt idx="2321">
                  <c:v>1.870159792608E-3</c:v>
                </c:pt>
                <c:pt idx="2322">
                  <c:v>1.8702200767460001E-3</c:v>
                </c:pt>
                <c:pt idx="2323">
                  <c:v>1.870293938822E-3</c:v>
                </c:pt>
                <c:pt idx="2324">
                  <c:v>1.870341711944E-3</c:v>
                </c:pt>
                <c:pt idx="2325">
                  <c:v>1.870362725562E-3</c:v>
                </c:pt>
                <c:pt idx="2326">
                  <c:v>1.870390265888E-3</c:v>
                </c:pt>
                <c:pt idx="2327">
                  <c:v>1.870430284447E-3</c:v>
                </c:pt>
                <c:pt idx="2328">
                  <c:v>1.8704924878539999E-3</c:v>
                </c:pt>
                <c:pt idx="2329">
                  <c:v>1.8706168946679999E-3</c:v>
                </c:pt>
                <c:pt idx="2330">
                  <c:v>1.8708657082980001E-3</c:v>
                </c:pt>
                <c:pt idx="2331">
                  <c:v>1.871000000006E-3</c:v>
                </c:pt>
                <c:pt idx="2332">
                  <c:v>1.871004987425E-3</c:v>
                </c:pt>
                <c:pt idx="2333">
                  <c:v>1.871014962262E-3</c:v>
                </c:pt>
                <c:pt idx="2334">
                  <c:v>1.871034911937E-3</c:v>
                </c:pt>
                <c:pt idx="2335">
                  <c:v>1.8710748112860001E-3</c:v>
                </c:pt>
                <c:pt idx="2336">
                  <c:v>1.871154609984E-3</c:v>
                </c:pt>
                <c:pt idx="2337">
                  <c:v>1.8712901509459999E-3</c:v>
                </c:pt>
                <c:pt idx="2338">
                  <c:v>1.8714364922699999E-3</c:v>
                </c:pt>
                <c:pt idx="2339">
                  <c:v>1.8715373433289999E-3</c:v>
                </c:pt>
                <c:pt idx="2340">
                  <c:v>1.87160138256E-3</c:v>
                </c:pt>
                <c:pt idx="2341">
                  <c:v>1.8716882026849999E-3</c:v>
                </c:pt>
                <c:pt idx="2342">
                  <c:v>1.871726975507E-3</c:v>
                </c:pt>
                <c:pt idx="2343">
                  <c:v>1.871775243348E-3</c:v>
                </c:pt>
                <c:pt idx="2344">
                  <c:v>1.871840570039E-3</c:v>
                </c:pt>
                <c:pt idx="2345">
                  <c:v>1.871912787026E-3</c:v>
                </c:pt>
                <c:pt idx="2346">
                  <c:v>1.8719792938889999E-3</c:v>
                </c:pt>
                <c:pt idx="2347">
                  <c:v>1.8719813645000001E-3</c:v>
                </c:pt>
                <c:pt idx="2348">
                  <c:v>1.8719855055330001E-3</c:v>
                </c:pt>
                <c:pt idx="2349">
                  <c:v>1.871993787598E-3</c:v>
                </c:pt>
                <c:pt idx="2350">
                  <c:v>1.8720000000059999E-3</c:v>
                </c:pt>
                <c:pt idx="2351">
                  <c:v>1.872001656419E-3</c:v>
                </c:pt>
                <c:pt idx="2352">
                  <c:v>1.8720049693199999E-3</c:v>
                </c:pt>
                <c:pt idx="2353">
                  <c:v>1.872011595121E-3</c:v>
                </c:pt>
                <c:pt idx="2354">
                  <c:v>1.8720248467240001E-3</c:v>
                </c:pt>
                <c:pt idx="2355">
                  <c:v>1.8720513499290001E-3</c:v>
                </c:pt>
                <c:pt idx="2356">
                  <c:v>1.8721043563399999E-3</c:v>
                </c:pt>
                <c:pt idx="2357">
                  <c:v>1.872210369161E-3</c:v>
                </c:pt>
                <c:pt idx="2358">
                  <c:v>1.8724223948030001E-3</c:v>
                </c:pt>
                <c:pt idx="2359">
                  <c:v>1.8726770258459999E-3</c:v>
                </c:pt>
                <c:pt idx="2360">
                  <c:v>1.873061022809E-3</c:v>
                </c:pt>
                <c:pt idx="2361">
                  <c:v>1.873538050702E-3</c:v>
                </c:pt>
                <c:pt idx="2362">
                  <c:v>1.8743727064639999E-3</c:v>
                </c:pt>
                <c:pt idx="2363">
                  <c:v>1.875372729352E-3</c:v>
                </c:pt>
                <c:pt idx="2364">
                  <c:v>1.87637275224E-3</c:v>
                </c:pt>
                <c:pt idx="2365">
                  <c:v>1.877372775129E-3</c:v>
                </c:pt>
                <c:pt idx="2366">
                  <c:v>1.878372798017E-3</c:v>
                </c:pt>
                <c:pt idx="2367">
                  <c:v>1.879372820905E-3</c:v>
                </c:pt>
                <c:pt idx="2368">
                  <c:v>1.880372843793E-3</c:v>
                </c:pt>
                <c:pt idx="2369">
                  <c:v>1.881372866681E-3</c:v>
                </c:pt>
                <c:pt idx="2370">
                  <c:v>1.8823728895690001E-3</c:v>
                </c:pt>
                <c:pt idx="2371">
                  <c:v>1.8833729124579999E-3</c:v>
                </c:pt>
                <c:pt idx="2372">
                  <c:v>1.8843729353459999E-3</c:v>
                </c:pt>
                <c:pt idx="2373">
                  <c:v>1.8853729582339999E-3</c:v>
                </c:pt>
                <c:pt idx="2374">
                  <c:v>1.8863729811219999E-3</c:v>
                </c:pt>
                <c:pt idx="2375">
                  <c:v>1.8873730040099999E-3</c:v>
                </c:pt>
                <c:pt idx="2376">
                  <c:v>1.888373026899E-3</c:v>
                </c:pt>
                <c:pt idx="2377">
                  <c:v>1.889373049787E-3</c:v>
                </c:pt>
                <c:pt idx="2378">
                  <c:v>1.890373072675E-3</c:v>
                </c:pt>
                <c:pt idx="2379">
                  <c:v>1.891373095563E-3</c:v>
                </c:pt>
                <c:pt idx="2380">
                  <c:v>1.892373118451E-3</c:v>
                </c:pt>
                <c:pt idx="2381">
                  <c:v>1.893373141339E-3</c:v>
                </c:pt>
                <c:pt idx="2382">
                  <c:v>1.8943731642280001E-3</c:v>
                </c:pt>
                <c:pt idx="2383">
                  <c:v>1.8953731871160001E-3</c:v>
                </c:pt>
                <c:pt idx="2384">
                  <c:v>1.8963732100039999E-3</c:v>
                </c:pt>
                <c:pt idx="2385">
                  <c:v>1.8973732328919999E-3</c:v>
                </c:pt>
                <c:pt idx="2386">
                  <c:v>1.8983732557799999E-3</c:v>
                </c:pt>
                <c:pt idx="2387">
                  <c:v>1.899373278669E-3</c:v>
                </c:pt>
                <c:pt idx="2388">
                  <c:v>1.900373301557E-3</c:v>
                </c:pt>
                <c:pt idx="2389">
                  <c:v>1.901373324445E-3</c:v>
                </c:pt>
                <c:pt idx="2390">
                  <c:v>1.902373347333E-3</c:v>
                </c:pt>
                <c:pt idx="2391">
                  <c:v>1.903373370221E-3</c:v>
                </c:pt>
                <c:pt idx="2392">
                  <c:v>1.904373393109E-3</c:v>
                </c:pt>
                <c:pt idx="2393">
                  <c:v>1.9053734159980001E-3</c:v>
                </c:pt>
                <c:pt idx="2394">
                  <c:v>1.9063734388860001E-3</c:v>
                </c:pt>
                <c:pt idx="2395">
                  <c:v>1.9073734617740001E-3</c:v>
                </c:pt>
                <c:pt idx="2396">
                  <c:v>1.9083734846620001E-3</c:v>
                </c:pt>
                <c:pt idx="2397">
                  <c:v>1.9093735075500001E-3</c:v>
                </c:pt>
                <c:pt idx="2398">
                  <c:v>1.9103735304389999E-3</c:v>
                </c:pt>
                <c:pt idx="2399">
                  <c:v>1.911373553327E-3</c:v>
                </c:pt>
                <c:pt idx="2400">
                  <c:v>1.912373576215E-3</c:v>
                </c:pt>
                <c:pt idx="2401">
                  <c:v>1.913373599103E-3</c:v>
                </c:pt>
                <c:pt idx="2402">
                  <c:v>1.914373621991E-3</c:v>
                </c:pt>
                <c:pt idx="2403">
                  <c:v>1.91537364488E-3</c:v>
                </c:pt>
                <c:pt idx="2404">
                  <c:v>1.916373667768E-3</c:v>
                </c:pt>
                <c:pt idx="2405">
                  <c:v>1.917373690656E-3</c:v>
                </c:pt>
                <c:pt idx="2406">
                  <c:v>1.9183737135440001E-3</c:v>
                </c:pt>
                <c:pt idx="2407">
                  <c:v>1.9193737364320001E-3</c:v>
                </c:pt>
                <c:pt idx="2408">
                  <c:v>1.9203737593200001E-3</c:v>
                </c:pt>
                <c:pt idx="2409">
                  <c:v>1.9213737822089999E-3</c:v>
                </c:pt>
                <c:pt idx="2410">
                  <c:v>1.9223738050969999E-3</c:v>
                </c:pt>
                <c:pt idx="2411">
                  <c:v>1.9233738279849999E-3</c:v>
                </c:pt>
                <c:pt idx="2412">
                  <c:v>1.9243738508729999E-3</c:v>
                </c:pt>
                <c:pt idx="2413">
                  <c:v>1.9253738737609999E-3</c:v>
                </c:pt>
                <c:pt idx="2414">
                  <c:v>1.92637389665E-3</c:v>
                </c:pt>
                <c:pt idx="2415">
                  <c:v>1.927373919538E-3</c:v>
                </c:pt>
                <c:pt idx="2416">
                  <c:v>1.928373942426E-3</c:v>
                </c:pt>
                <c:pt idx="2417">
                  <c:v>1.929373965314E-3</c:v>
                </c:pt>
                <c:pt idx="2418">
                  <c:v>1.930373988202E-3</c:v>
                </c:pt>
                <c:pt idx="2419">
                  <c:v>1.93137401109E-3</c:v>
                </c:pt>
                <c:pt idx="2420">
                  <c:v>1.9323740339789999E-3</c:v>
                </c:pt>
                <c:pt idx="2421">
                  <c:v>1.9333740568669999E-3</c:v>
                </c:pt>
                <c:pt idx="2422">
                  <c:v>1.9343740797549999E-3</c:v>
                </c:pt>
                <c:pt idx="2423">
                  <c:v>1.9353741026429999E-3</c:v>
                </c:pt>
                <c:pt idx="2424">
                  <c:v>1.9363741255309999E-3</c:v>
                </c:pt>
                <c:pt idx="2425">
                  <c:v>1.93737414842E-3</c:v>
                </c:pt>
                <c:pt idx="2426">
                  <c:v>1.938374171308E-3</c:v>
                </c:pt>
                <c:pt idx="2427">
                  <c:v>1.939374194196E-3</c:v>
                </c:pt>
                <c:pt idx="2428">
                  <c:v>1.940374217084E-3</c:v>
                </c:pt>
                <c:pt idx="2429">
                  <c:v>1.941374239972E-3</c:v>
                </c:pt>
                <c:pt idx="2430">
                  <c:v>1.94237426286E-3</c:v>
                </c:pt>
                <c:pt idx="2431">
                  <c:v>1.9433742857490001E-3</c:v>
                </c:pt>
                <c:pt idx="2432">
                  <c:v>1.9443743086370001E-3</c:v>
                </c:pt>
                <c:pt idx="2433">
                  <c:v>1.9453743315250001E-3</c:v>
                </c:pt>
                <c:pt idx="2434">
                  <c:v>1.9463743544130001E-3</c:v>
                </c:pt>
                <c:pt idx="2435">
                  <c:v>1.9473743773010001E-3</c:v>
                </c:pt>
                <c:pt idx="2436">
                  <c:v>1.94837440019E-3</c:v>
                </c:pt>
                <c:pt idx="2437">
                  <c:v>1.949374423078E-3</c:v>
                </c:pt>
                <c:pt idx="2438">
                  <c:v>1.950374445966E-3</c:v>
                </c:pt>
                <c:pt idx="2439">
                  <c:v>1.951000000006E-3</c:v>
                </c:pt>
                <c:pt idx="2440">
                  <c:v>1.951010897225E-3</c:v>
                </c:pt>
                <c:pt idx="2441">
                  <c:v>1.9510326916640001E-3</c:v>
                </c:pt>
                <c:pt idx="2442">
                  <c:v>1.95107628054E-3</c:v>
                </c:pt>
                <c:pt idx="2443">
                  <c:v>1.9511634582940001E-3</c:v>
                </c:pt>
                <c:pt idx="2444">
                  <c:v>1.951290249294E-3</c:v>
                </c:pt>
                <c:pt idx="2445">
                  <c:v>1.951516580051E-3</c:v>
                </c:pt>
                <c:pt idx="2446">
                  <c:v>1.951734470791E-3</c:v>
                </c:pt>
                <c:pt idx="2447">
                  <c:v>1.9518697971760001E-3</c:v>
                </c:pt>
                <c:pt idx="2448">
                  <c:v>1.9519432777819999E-3</c:v>
                </c:pt>
                <c:pt idx="2449">
                  <c:v>1.951948950004E-3</c:v>
                </c:pt>
                <c:pt idx="2450">
                  <c:v>1.9519602942580001E-3</c:v>
                </c:pt>
                <c:pt idx="2451">
                  <c:v>1.951982982766E-3</c:v>
                </c:pt>
                <c:pt idx="2452">
                  <c:v>1.9520000000059999E-3</c:v>
                </c:pt>
                <c:pt idx="2453">
                  <c:v>1.9520023344220001E-3</c:v>
                </c:pt>
                <c:pt idx="2454">
                  <c:v>1.952007002956E-3</c:v>
                </c:pt>
                <c:pt idx="2455">
                  <c:v>1.952016340023E-3</c:v>
                </c:pt>
                <c:pt idx="2456">
                  <c:v>1.9520350141589999E-3</c:v>
                </c:pt>
                <c:pt idx="2457">
                  <c:v>1.952072362429E-3</c:v>
                </c:pt>
                <c:pt idx="2458">
                  <c:v>1.9521470589700001E-3</c:v>
                </c:pt>
                <c:pt idx="2459">
                  <c:v>1.952296452051E-3</c:v>
                </c:pt>
                <c:pt idx="2460">
                  <c:v>1.9525952382149999E-3</c:v>
                </c:pt>
                <c:pt idx="2461">
                  <c:v>1.9530441803989999E-3</c:v>
                </c:pt>
                <c:pt idx="2462">
                  <c:v>1.9539420647680002E-3</c:v>
                </c:pt>
                <c:pt idx="2463">
                  <c:v>1.954942087656E-3</c:v>
                </c:pt>
                <c:pt idx="2464">
                  <c:v>1.9559421105440002E-3</c:v>
                </c:pt>
                <c:pt idx="2465">
                  <c:v>1.956942133433E-3</c:v>
                </c:pt>
                <c:pt idx="2466">
                  <c:v>1.9579421563209998E-3</c:v>
                </c:pt>
                <c:pt idx="2467">
                  <c:v>1.958942179209E-3</c:v>
                </c:pt>
                <c:pt idx="2468">
                  <c:v>1.9599422020969998E-3</c:v>
                </c:pt>
                <c:pt idx="2469">
                  <c:v>1.9609422249850001E-3</c:v>
                </c:pt>
                <c:pt idx="2470">
                  <c:v>1.9619422478739999E-3</c:v>
                </c:pt>
                <c:pt idx="2471">
                  <c:v>1.9629422707620001E-3</c:v>
                </c:pt>
                <c:pt idx="2472">
                  <c:v>1.9639422936499999E-3</c:v>
                </c:pt>
                <c:pt idx="2473">
                  <c:v>1.9649423165380001E-3</c:v>
                </c:pt>
                <c:pt idx="2474">
                  <c:v>1.9659423394259999E-3</c:v>
                </c:pt>
                <c:pt idx="2475">
                  <c:v>1.9669423623149998E-3</c:v>
                </c:pt>
                <c:pt idx="2476">
                  <c:v>1.967942385203E-3</c:v>
                </c:pt>
                <c:pt idx="2477">
                  <c:v>1.9689424080909998E-3</c:v>
                </c:pt>
                <c:pt idx="2478">
                  <c:v>1.969942430979E-3</c:v>
                </c:pt>
                <c:pt idx="2479">
                  <c:v>1.9709424538669998E-3</c:v>
                </c:pt>
                <c:pt idx="2480">
                  <c:v>1.971942476755E-3</c:v>
                </c:pt>
                <c:pt idx="2481">
                  <c:v>1.9729424996439999E-3</c:v>
                </c:pt>
                <c:pt idx="2482">
                  <c:v>1.9739425225320001E-3</c:v>
                </c:pt>
                <c:pt idx="2483">
                  <c:v>1.9749425454199999E-3</c:v>
                </c:pt>
                <c:pt idx="2484">
                  <c:v>1.9759425683080001E-3</c:v>
                </c:pt>
                <c:pt idx="2485">
                  <c:v>1.9769425911959999E-3</c:v>
                </c:pt>
                <c:pt idx="2486">
                  <c:v>1.9779426140850002E-3</c:v>
                </c:pt>
                <c:pt idx="2487">
                  <c:v>1.978942636973E-3</c:v>
                </c:pt>
                <c:pt idx="2488">
                  <c:v>1.9799426598610002E-3</c:v>
                </c:pt>
                <c:pt idx="2489">
                  <c:v>1.980942682749E-3</c:v>
                </c:pt>
                <c:pt idx="2490">
                  <c:v>1.9819427056370002E-3</c:v>
                </c:pt>
                <c:pt idx="2491">
                  <c:v>1.982942728525E-3</c:v>
                </c:pt>
                <c:pt idx="2492">
                  <c:v>1.9839427514139999E-3</c:v>
                </c:pt>
                <c:pt idx="2493">
                  <c:v>1.9849427743020001E-3</c:v>
                </c:pt>
                <c:pt idx="2494">
                  <c:v>1.9859427971899999E-3</c:v>
                </c:pt>
                <c:pt idx="2495">
                  <c:v>1.9869428200780001E-3</c:v>
                </c:pt>
                <c:pt idx="2496">
                  <c:v>1.9879428429659999E-3</c:v>
                </c:pt>
                <c:pt idx="2497">
                  <c:v>1.9889428658550002E-3</c:v>
                </c:pt>
                <c:pt idx="2498">
                  <c:v>1.989942888743E-3</c:v>
                </c:pt>
                <c:pt idx="2499">
                  <c:v>1.9909429116310002E-3</c:v>
                </c:pt>
                <c:pt idx="2500">
                  <c:v>1.991942934519E-3</c:v>
                </c:pt>
                <c:pt idx="2501">
                  <c:v>1.9929429574070002E-3</c:v>
                </c:pt>
                <c:pt idx="2502">
                  <c:v>1.993942980295E-3</c:v>
                </c:pt>
                <c:pt idx="2503">
                  <c:v>1.9949430031839998E-3</c:v>
                </c:pt>
                <c:pt idx="2504">
                  <c:v>1.9959430260720001E-3</c:v>
                </c:pt>
                <c:pt idx="2505">
                  <c:v>1.9969430489599998E-3</c:v>
                </c:pt>
                <c:pt idx="2506">
                  <c:v>1.9979430718480001E-3</c:v>
                </c:pt>
                <c:pt idx="2507">
                  <c:v>1.9989430947359998E-3</c:v>
                </c:pt>
                <c:pt idx="2508">
                  <c:v>1.9999431176250001E-3</c:v>
                </c:pt>
                <c:pt idx="2509">
                  <c:v>2.0009431405129999E-3</c:v>
                </c:pt>
                <c:pt idx="2510">
                  <c:v>2.0019431634010001E-3</c:v>
                </c:pt>
                <c:pt idx="2511">
                  <c:v>2.0029431862889999E-3</c:v>
                </c:pt>
                <c:pt idx="2512">
                  <c:v>2.0039432091770002E-3</c:v>
                </c:pt>
                <c:pt idx="2513">
                  <c:v>2.0049432320649999E-3</c:v>
                </c:pt>
                <c:pt idx="2514">
                  <c:v>2.0059432549539998E-3</c:v>
                </c:pt>
                <c:pt idx="2515">
                  <c:v>2.006943277842E-3</c:v>
                </c:pt>
                <c:pt idx="2516">
                  <c:v>2.0079433007299998E-3</c:v>
                </c:pt>
                <c:pt idx="2517">
                  <c:v>2.008943323618E-3</c:v>
                </c:pt>
                <c:pt idx="2518">
                  <c:v>2.0099433465059998E-3</c:v>
                </c:pt>
                <c:pt idx="2519">
                  <c:v>2.0109433693950001E-3</c:v>
                </c:pt>
                <c:pt idx="2520">
                  <c:v>2.0119433922829999E-3</c:v>
                </c:pt>
                <c:pt idx="2521">
                  <c:v>2.0129434151710001E-3</c:v>
                </c:pt>
                <c:pt idx="2522">
                  <c:v>2.0139434380589999E-3</c:v>
                </c:pt>
                <c:pt idx="2523">
                  <c:v>2.0149434609470001E-3</c:v>
                </c:pt>
                <c:pt idx="2524">
                  <c:v>2.015943483836E-3</c:v>
                </c:pt>
                <c:pt idx="2525">
                  <c:v>2.0169435067240002E-3</c:v>
                </c:pt>
                <c:pt idx="2526">
                  <c:v>2.017943529612E-3</c:v>
                </c:pt>
                <c:pt idx="2527">
                  <c:v>2.0189435524999998E-3</c:v>
                </c:pt>
                <c:pt idx="2528">
                  <c:v>2.019943575388E-3</c:v>
                </c:pt>
                <c:pt idx="2529">
                  <c:v>2.0209435982759998E-3</c:v>
                </c:pt>
                <c:pt idx="2530">
                  <c:v>2.0219436211650001E-3</c:v>
                </c:pt>
                <c:pt idx="2531">
                  <c:v>2.0229436440529999E-3</c:v>
                </c:pt>
                <c:pt idx="2532">
                  <c:v>2.0239436669410001E-3</c:v>
                </c:pt>
                <c:pt idx="2533">
                  <c:v>2.0249436898289999E-3</c:v>
                </c:pt>
                <c:pt idx="2534">
                  <c:v>2.0259437127170001E-3</c:v>
                </c:pt>
                <c:pt idx="2535">
                  <c:v>2.026943735606E-3</c:v>
                </c:pt>
                <c:pt idx="2536">
                  <c:v>2.0279437584940002E-3</c:v>
                </c:pt>
                <c:pt idx="2537">
                  <c:v>2.028943781382E-3</c:v>
                </c:pt>
                <c:pt idx="2538">
                  <c:v>2.0299438042700002E-3</c:v>
                </c:pt>
                <c:pt idx="2539">
                  <c:v>2.030943827158E-3</c:v>
                </c:pt>
                <c:pt idx="2540">
                  <c:v>2.0319438500460002E-3</c:v>
                </c:pt>
                <c:pt idx="2541">
                  <c:v>2.0329438729350001E-3</c:v>
                </c:pt>
                <c:pt idx="2542">
                  <c:v>2.0339438958229998E-3</c:v>
                </c:pt>
                <c:pt idx="2543">
                  <c:v>2.0349439187110001E-3</c:v>
                </c:pt>
                <c:pt idx="2544">
                  <c:v>2.0359439415989999E-3</c:v>
                </c:pt>
                <c:pt idx="2545">
                  <c:v>2.0369439644870001E-3</c:v>
                </c:pt>
                <c:pt idx="2546">
                  <c:v>2.0379439873759999E-3</c:v>
                </c:pt>
                <c:pt idx="2547">
                  <c:v>2.0389440102640002E-3</c:v>
                </c:pt>
                <c:pt idx="2548">
                  <c:v>2.0399440331519999E-3</c:v>
                </c:pt>
                <c:pt idx="2549">
                  <c:v>2.0409440560400002E-3</c:v>
                </c:pt>
                <c:pt idx="2550">
                  <c:v>2.041944078928E-3</c:v>
                </c:pt>
                <c:pt idx="2551">
                  <c:v>2.0429441018160002E-3</c:v>
                </c:pt>
                <c:pt idx="2552">
                  <c:v>2.043944124705E-3</c:v>
                </c:pt>
                <c:pt idx="2553">
                  <c:v>2.0449441475929998E-3</c:v>
                </c:pt>
                <c:pt idx="2554">
                  <c:v>2.045944170481E-3</c:v>
                </c:pt>
                <c:pt idx="2555">
                  <c:v>2.0469441933689998E-3</c:v>
                </c:pt>
                <c:pt idx="2556">
                  <c:v>2.047944216257E-3</c:v>
                </c:pt>
                <c:pt idx="2557">
                  <c:v>2.0489442391459999E-3</c:v>
                </c:pt>
                <c:pt idx="2558">
                  <c:v>2.0499442620340001E-3</c:v>
                </c:pt>
                <c:pt idx="2559">
                  <c:v>2.0509442849219999E-3</c:v>
                </c:pt>
                <c:pt idx="2560">
                  <c:v>2.0519443078100001E-3</c:v>
                </c:pt>
                <c:pt idx="2561">
                  <c:v>2.0529443306979999E-3</c:v>
                </c:pt>
                <c:pt idx="2562">
                  <c:v>2.0539443535860001E-3</c:v>
                </c:pt>
                <c:pt idx="2563">
                  <c:v>2.054944376475E-3</c:v>
                </c:pt>
                <c:pt idx="2564">
                  <c:v>2.0559443993629998E-3</c:v>
                </c:pt>
                <c:pt idx="2565">
                  <c:v>2.056944422251E-3</c:v>
                </c:pt>
                <c:pt idx="2566">
                  <c:v>2.0579444451389998E-3</c:v>
                </c:pt>
                <c:pt idx="2567">
                  <c:v>2.058944468027E-3</c:v>
                </c:pt>
                <c:pt idx="2568">
                  <c:v>2.0599444909159999E-3</c:v>
                </c:pt>
                <c:pt idx="2569">
                  <c:v>2.0609445138040001E-3</c:v>
                </c:pt>
                <c:pt idx="2570">
                  <c:v>2.0619445366919999E-3</c:v>
                </c:pt>
                <c:pt idx="2571">
                  <c:v>2.0629445595800001E-3</c:v>
                </c:pt>
                <c:pt idx="2572">
                  <c:v>2.0639445824679999E-3</c:v>
                </c:pt>
                <c:pt idx="2573">
                  <c:v>2.0649446053570002E-3</c:v>
                </c:pt>
                <c:pt idx="2574">
                  <c:v>2.065944628245E-3</c:v>
                </c:pt>
                <c:pt idx="2575">
                  <c:v>2.0669446511330002E-3</c:v>
                </c:pt>
                <c:pt idx="2576">
                  <c:v>2.067944674021E-3</c:v>
                </c:pt>
                <c:pt idx="2577">
                  <c:v>2.0689446969090002E-3</c:v>
                </c:pt>
                <c:pt idx="2578">
                  <c:v>2.069944719797E-3</c:v>
                </c:pt>
                <c:pt idx="2579">
                  <c:v>2.0709447426859998E-3</c:v>
                </c:pt>
                <c:pt idx="2580">
                  <c:v>2.0719447655740001E-3</c:v>
                </c:pt>
                <c:pt idx="2581">
                  <c:v>2.0729447884619999E-3</c:v>
                </c:pt>
                <c:pt idx="2582">
                  <c:v>2.0739448113500001E-3</c:v>
                </c:pt>
                <c:pt idx="2583">
                  <c:v>2.0749448342379999E-3</c:v>
                </c:pt>
                <c:pt idx="2584">
                  <c:v>2.0759448571270002E-3</c:v>
                </c:pt>
                <c:pt idx="2585">
                  <c:v>2.0769448800149999E-3</c:v>
                </c:pt>
                <c:pt idx="2586">
                  <c:v>2.0779449029030002E-3</c:v>
                </c:pt>
                <c:pt idx="2587">
                  <c:v>2.078944925791E-3</c:v>
                </c:pt>
                <c:pt idx="2588">
                  <c:v>2.0799449486790002E-3</c:v>
                </c:pt>
                <c:pt idx="2589">
                  <c:v>2.080944971567E-3</c:v>
                </c:pt>
                <c:pt idx="2590">
                  <c:v>2.0819449944559998E-3</c:v>
                </c:pt>
                <c:pt idx="2591">
                  <c:v>2.082945017344E-3</c:v>
                </c:pt>
                <c:pt idx="2592">
                  <c:v>2.0839450402319998E-3</c:v>
                </c:pt>
                <c:pt idx="2593">
                  <c:v>2.0849450631200001E-3</c:v>
                </c:pt>
                <c:pt idx="2594">
                  <c:v>2.0859450860079998E-3</c:v>
                </c:pt>
                <c:pt idx="2595">
                  <c:v>2.0869451088970001E-3</c:v>
                </c:pt>
                <c:pt idx="2596">
                  <c:v>2.0879451317849999E-3</c:v>
                </c:pt>
                <c:pt idx="2597">
                  <c:v>2.0889451546730001E-3</c:v>
                </c:pt>
                <c:pt idx="2598">
                  <c:v>2.0899451775609999E-3</c:v>
                </c:pt>
                <c:pt idx="2599">
                  <c:v>2.0909452004490001E-3</c:v>
                </c:pt>
                <c:pt idx="2600">
                  <c:v>2.0919452233369999E-3</c:v>
                </c:pt>
                <c:pt idx="2601">
                  <c:v>2.0929452462259998E-3</c:v>
                </c:pt>
                <c:pt idx="2602">
                  <c:v>2.093945269114E-3</c:v>
                </c:pt>
                <c:pt idx="2603">
                  <c:v>2.0949452920019998E-3</c:v>
                </c:pt>
                <c:pt idx="2604">
                  <c:v>2.09594531489E-3</c:v>
                </c:pt>
                <c:pt idx="2605">
                  <c:v>2.0969453377779998E-3</c:v>
                </c:pt>
                <c:pt idx="2606">
                  <c:v>2.0979453606670001E-3</c:v>
                </c:pt>
                <c:pt idx="2607">
                  <c:v>2.0989453835549999E-3</c:v>
                </c:pt>
                <c:pt idx="2608">
                  <c:v>2.0999454064430001E-3</c:v>
                </c:pt>
                <c:pt idx="2609">
                  <c:v>2.1009454293309999E-3</c:v>
                </c:pt>
                <c:pt idx="2610">
                  <c:v>2.1019454522190001E-3</c:v>
                </c:pt>
                <c:pt idx="2611">
                  <c:v>2.1029454751069999E-3</c:v>
                </c:pt>
                <c:pt idx="2612">
                  <c:v>2.1039454979960002E-3</c:v>
                </c:pt>
                <c:pt idx="2613">
                  <c:v>2.104945520884E-3</c:v>
                </c:pt>
                <c:pt idx="2614">
                  <c:v>2.1059455437720002E-3</c:v>
                </c:pt>
                <c:pt idx="2615">
                  <c:v>2.10694556666E-3</c:v>
                </c:pt>
                <c:pt idx="2616">
                  <c:v>2.1079455895479998E-3</c:v>
                </c:pt>
                <c:pt idx="2617">
                  <c:v>2.1089456124370001E-3</c:v>
                </c:pt>
                <c:pt idx="2618">
                  <c:v>2.1099456353249999E-3</c:v>
                </c:pt>
                <c:pt idx="2619">
                  <c:v>2.1109456582130001E-3</c:v>
                </c:pt>
                <c:pt idx="2620">
                  <c:v>2.1119456811009999E-3</c:v>
                </c:pt>
                <c:pt idx="2621">
                  <c:v>2.1129457039890001E-3</c:v>
                </c:pt>
                <c:pt idx="2622">
                  <c:v>2.113945726878E-3</c:v>
                </c:pt>
                <c:pt idx="2623">
                  <c:v>2.1149457497660002E-3</c:v>
                </c:pt>
                <c:pt idx="2624">
                  <c:v>2.115945772654E-3</c:v>
                </c:pt>
                <c:pt idx="2625">
                  <c:v>2.1169457955420002E-3</c:v>
                </c:pt>
                <c:pt idx="2626">
                  <c:v>2.11794581843E-3</c:v>
                </c:pt>
                <c:pt idx="2627">
                  <c:v>2.1189458413180002E-3</c:v>
                </c:pt>
                <c:pt idx="2628">
                  <c:v>2.119945864207E-3</c:v>
                </c:pt>
                <c:pt idx="2629">
                  <c:v>2.1209458870949998E-3</c:v>
                </c:pt>
                <c:pt idx="2630">
                  <c:v>2.1219459099830001E-3</c:v>
                </c:pt>
                <c:pt idx="2631">
                  <c:v>2.1229459328709998E-3</c:v>
                </c:pt>
                <c:pt idx="2632">
                  <c:v>2.1239459557590001E-3</c:v>
                </c:pt>
                <c:pt idx="2633">
                  <c:v>2.1249459786479999E-3</c:v>
                </c:pt>
                <c:pt idx="2634">
                  <c:v>2.1259460015360001E-3</c:v>
                </c:pt>
                <c:pt idx="2635">
                  <c:v>2.1269460244239999E-3</c:v>
                </c:pt>
                <c:pt idx="2636">
                  <c:v>2.1279460473120002E-3</c:v>
                </c:pt>
                <c:pt idx="2637">
                  <c:v>2.1289460701999999E-3</c:v>
                </c:pt>
                <c:pt idx="2638">
                  <c:v>2.1299460930880002E-3</c:v>
                </c:pt>
                <c:pt idx="2639">
                  <c:v>2.130946115977E-3</c:v>
                </c:pt>
                <c:pt idx="2640">
                  <c:v>2.1319461388649998E-3</c:v>
                </c:pt>
                <c:pt idx="2641">
                  <c:v>2.132946161753E-3</c:v>
                </c:pt>
                <c:pt idx="2642">
                  <c:v>2.1339461846409998E-3</c:v>
                </c:pt>
                <c:pt idx="2643">
                  <c:v>2.134946207529E-3</c:v>
                </c:pt>
                <c:pt idx="2644">
                  <c:v>2.1359462304179999E-3</c:v>
                </c:pt>
                <c:pt idx="2645">
                  <c:v>2.1369462533060001E-3</c:v>
                </c:pt>
                <c:pt idx="2646">
                  <c:v>2.1379462761939999E-3</c:v>
                </c:pt>
                <c:pt idx="2647">
                  <c:v>2.1389462990820001E-3</c:v>
                </c:pt>
                <c:pt idx="2648">
                  <c:v>2.1399463219699999E-3</c:v>
                </c:pt>
                <c:pt idx="2649">
                  <c:v>2.1409463448580001E-3</c:v>
                </c:pt>
                <c:pt idx="2650">
                  <c:v>2.141946367747E-3</c:v>
                </c:pt>
                <c:pt idx="2651">
                  <c:v>2.1429463906350002E-3</c:v>
                </c:pt>
                <c:pt idx="2652">
                  <c:v>2.143946413523E-3</c:v>
                </c:pt>
                <c:pt idx="2653">
                  <c:v>2.1449464364109998E-3</c:v>
                </c:pt>
                <c:pt idx="2654">
                  <c:v>2.145946459299E-3</c:v>
                </c:pt>
                <c:pt idx="2655">
                  <c:v>2.1469464821879999E-3</c:v>
                </c:pt>
                <c:pt idx="2656">
                  <c:v>2.1479465050760001E-3</c:v>
                </c:pt>
                <c:pt idx="2657">
                  <c:v>2.1489465279639999E-3</c:v>
                </c:pt>
                <c:pt idx="2658">
                  <c:v>2.1499465508520001E-3</c:v>
                </c:pt>
                <c:pt idx="2659">
                  <c:v>2.1509465737399999E-3</c:v>
                </c:pt>
                <c:pt idx="2660">
                  <c:v>2.1519465966280001E-3</c:v>
                </c:pt>
                <c:pt idx="2661">
                  <c:v>2.152946619517E-3</c:v>
                </c:pt>
                <c:pt idx="2662">
                  <c:v>2.1539466424050002E-3</c:v>
                </c:pt>
                <c:pt idx="2663">
                  <c:v>2.154946665293E-3</c:v>
                </c:pt>
                <c:pt idx="2664">
                  <c:v>2.1559466881810002E-3</c:v>
                </c:pt>
                <c:pt idx="2665">
                  <c:v>2.156946711069E-3</c:v>
                </c:pt>
                <c:pt idx="2666">
                  <c:v>2.1579467339579998E-3</c:v>
                </c:pt>
                <c:pt idx="2667">
                  <c:v>2.1589467568460001E-3</c:v>
                </c:pt>
                <c:pt idx="2668">
                  <c:v>2.1599467797339999E-3</c:v>
                </c:pt>
                <c:pt idx="2669">
                  <c:v>2.1609468026220001E-3</c:v>
                </c:pt>
                <c:pt idx="2670">
                  <c:v>2.1619468255099999E-3</c:v>
                </c:pt>
                <c:pt idx="2671">
                  <c:v>2.1629468483990002E-3</c:v>
                </c:pt>
                <c:pt idx="2672">
                  <c:v>2.1639468712869999E-3</c:v>
                </c:pt>
                <c:pt idx="2673">
                  <c:v>2.1649468941750002E-3</c:v>
                </c:pt>
                <c:pt idx="2674">
                  <c:v>2.1659469170629999E-3</c:v>
                </c:pt>
                <c:pt idx="2675">
                  <c:v>2.1669469399510002E-3</c:v>
                </c:pt>
                <c:pt idx="2676">
                  <c:v>2.167946962839E-3</c:v>
                </c:pt>
                <c:pt idx="2677">
                  <c:v>2.1689469857279998E-3</c:v>
                </c:pt>
                <c:pt idx="2678">
                  <c:v>2.169947008616E-3</c:v>
                </c:pt>
                <c:pt idx="2679">
                  <c:v>2.1709470315039998E-3</c:v>
                </c:pt>
                <c:pt idx="2680">
                  <c:v>2.171947054392E-3</c:v>
                </c:pt>
                <c:pt idx="2681">
                  <c:v>2.1729470772799998E-3</c:v>
                </c:pt>
                <c:pt idx="2682">
                  <c:v>2.1739471001690001E-3</c:v>
                </c:pt>
                <c:pt idx="2683">
                  <c:v>2.1749471230569999E-3</c:v>
                </c:pt>
                <c:pt idx="2684">
                  <c:v>2.1759471459450001E-3</c:v>
                </c:pt>
                <c:pt idx="2685">
                  <c:v>2.1769471688329999E-3</c:v>
                </c:pt>
                <c:pt idx="2686">
                  <c:v>2.1779471917210001E-3</c:v>
                </c:pt>
                <c:pt idx="2687">
                  <c:v>2.1789472146089999E-3</c:v>
                </c:pt>
                <c:pt idx="2688">
                  <c:v>2.1799472374979998E-3</c:v>
                </c:pt>
                <c:pt idx="2689">
                  <c:v>2.180947260386E-3</c:v>
                </c:pt>
                <c:pt idx="2690">
                  <c:v>2.1819472832739998E-3</c:v>
                </c:pt>
                <c:pt idx="2691">
                  <c:v>2.182947306162E-3</c:v>
                </c:pt>
                <c:pt idx="2692">
                  <c:v>2.1839473290499998E-3</c:v>
                </c:pt>
                <c:pt idx="2693">
                  <c:v>2.1849473519390001E-3</c:v>
                </c:pt>
                <c:pt idx="2694">
                  <c:v>2.1859473748269999E-3</c:v>
                </c:pt>
                <c:pt idx="2695">
                  <c:v>2.1869473977150001E-3</c:v>
                </c:pt>
                <c:pt idx="2696">
                  <c:v>2.1879474206029999E-3</c:v>
                </c:pt>
                <c:pt idx="2697">
                  <c:v>2.1889474434910001E-3</c:v>
                </c:pt>
                <c:pt idx="2698">
                  <c:v>2.1899474663789999E-3</c:v>
                </c:pt>
                <c:pt idx="2699">
                  <c:v>2.1909474892680002E-3</c:v>
                </c:pt>
                <c:pt idx="2700">
                  <c:v>2.191947512156E-3</c:v>
                </c:pt>
                <c:pt idx="2701">
                  <c:v>2.1929475350440002E-3</c:v>
                </c:pt>
                <c:pt idx="2702">
                  <c:v>2.193947557932E-3</c:v>
                </c:pt>
                <c:pt idx="2703">
                  <c:v>2.1949475808200002E-3</c:v>
                </c:pt>
                <c:pt idx="2704">
                  <c:v>2.1959476037090001E-3</c:v>
                </c:pt>
                <c:pt idx="2705">
                  <c:v>2.1969476265969999E-3</c:v>
                </c:pt>
                <c:pt idx="2706">
                  <c:v>2.1979476494850001E-3</c:v>
                </c:pt>
                <c:pt idx="2707">
                  <c:v>2.1989476723729999E-3</c:v>
                </c:pt>
                <c:pt idx="2708">
                  <c:v>2.1999476952610001E-3</c:v>
                </c:pt>
                <c:pt idx="2709">
                  <c:v>2.2009477181489999E-3</c:v>
                </c:pt>
                <c:pt idx="2710">
                  <c:v>2.2019477410380002E-3</c:v>
                </c:pt>
                <c:pt idx="2711">
                  <c:v>2.202947763926E-3</c:v>
                </c:pt>
                <c:pt idx="2712">
                  <c:v>2.2039477868140002E-3</c:v>
                </c:pt>
                <c:pt idx="2713">
                  <c:v>2.204947809702E-3</c:v>
                </c:pt>
                <c:pt idx="2714">
                  <c:v>2.2059478325900002E-3</c:v>
                </c:pt>
                <c:pt idx="2715">
                  <c:v>2.206947855479E-3</c:v>
                </c:pt>
                <c:pt idx="2716">
                  <c:v>2.2079478783669998E-3</c:v>
                </c:pt>
                <c:pt idx="2717">
                  <c:v>2.2089479012550001E-3</c:v>
                </c:pt>
                <c:pt idx="2718">
                  <c:v>2.2099479241429998E-3</c:v>
                </c:pt>
                <c:pt idx="2719">
                  <c:v>2.2109479470310001E-3</c:v>
                </c:pt>
                <c:pt idx="2720">
                  <c:v>2.2119479699199999E-3</c:v>
                </c:pt>
                <c:pt idx="2721">
                  <c:v>2.2129479928080001E-3</c:v>
                </c:pt>
                <c:pt idx="2722">
                  <c:v>2.2139480156959999E-3</c:v>
                </c:pt>
                <c:pt idx="2723">
                  <c:v>2.2149480385840001E-3</c:v>
                </c:pt>
                <c:pt idx="2724">
                  <c:v>2.2159480614719999E-3</c:v>
                </c:pt>
                <c:pt idx="2725">
                  <c:v>2.2169480843600002E-3</c:v>
                </c:pt>
                <c:pt idx="2726">
                  <c:v>2.217948107249E-3</c:v>
                </c:pt>
                <c:pt idx="2727">
                  <c:v>2.2189481301369998E-3</c:v>
                </c:pt>
                <c:pt idx="2728">
                  <c:v>2.219948153025E-3</c:v>
                </c:pt>
                <c:pt idx="2729">
                  <c:v>2.2209481759129998E-3</c:v>
                </c:pt>
                <c:pt idx="2730">
                  <c:v>2.221948198801E-3</c:v>
                </c:pt>
                <c:pt idx="2731">
                  <c:v>2.2229482216899999E-3</c:v>
                </c:pt>
                <c:pt idx="2732">
                  <c:v>2.2239482445780001E-3</c:v>
                </c:pt>
                <c:pt idx="2733">
                  <c:v>2.2249482674659999E-3</c:v>
                </c:pt>
                <c:pt idx="2734">
                  <c:v>2.2259482903540001E-3</c:v>
                </c:pt>
                <c:pt idx="2735">
                  <c:v>2.2269483132419999E-3</c:v>
                </c:pt>
                <c:pt idx="2736">
                  <c:v>2.2279483361300001E-3</c:v>
                </c:pt>
                <c:pt idx="2737">
                  <c:v>2.228948359019E-3</c:v>
                </c:pt>
                <c:pt idx="2738">
                  <c:v>2.2299483819070002E-3</c:v>
                </c:pt>
                <c:pt idx="2739">
                  <c:v>2.230948404795E-3</c:v>
                </c:pt>
                <c:pt idx="2740">
                  <c:v>2.2319484276829998E-3</c:v>
                </c:pt>
                <c:pt idx="2741">
                  <c:v>2.232948450571E-3</c:v>
                </c:pt>
                <c:pt idx="2742">
                  <c:v>2.2339484734599999E-3</c:v>
                </c:pt>
                <c:pt idx="2743">
                  <c:v>2.2349484963480001E-3</c:v>
                </c:pt>
                <c:pt idx="2744">
                  <c:v>2.2359485192359999E-3</c:v>
                </c:pt>
                <c:pt idx="2745">
                  <c:v>2.2369485421240001E-3</c:v>
                </c:pt>
                <c:pt idx="2746">
                  <c:v>2.2379485650119999E-3</c:v>
                </c:pt>
                <c:pt idx="2747">
                  <c:v>2.2389485879000001E-3</c:v>
                </c:pt>
                <c:pt idx="2748">
                  <c:v>2.239948610789E-3</c:v>
                </c:pt>
                <c:pt idx="2749">
                  <c:v>2.2409486336770002E-3</c:v>
                </c:pt>
                <c:pt idx="2750">
                  <c:v>2.241948656565E-3</c:v>
                </c:pt>
                <c:pt idx="2751">
                  <c:v>2.2429486794530002E-3</c:v>
                </c:pt>
                <c:pt idx="2752">
                  <c:v>2.243948702341E-3</c:v>
                </c:pt>
                <c:pt idx="2753">
                  <c:v>2.2449487252299998E-3</c:v>
                </c:pt>
                <c:pt idx="2754">
                  <c:v>2.2459487481180001E-3</c:v>
                </c:pt>
                <c:pt idx="2755">
                  <c:v>2.2469487710059998E-3</c:v>
                </c:pt>
                <c:pt idx="2756">
                  <c:v>2.2479487938940001E-3</c:v>
                </c:pt>
                <c:pt idx="2757">
                  <c:v>2.2489488167819999E-3</c:v>
                </c:pt>
                <c:pt idx="2758">
                  <c:v>2.2499488396700001E-3</c:v>
                </c:pt>
                <c:pt idx="2759">
                  <c:v>2.2509488625589999E-3</c:v>
                </c:pt>
                <c:pt idx="2760">
                  <c:v>2.2519488854470002E-3</c:v>
                </c:pt>
                <c:pt idx="2761">
                  <c:v>2.2529489083349999E-3</c:v>
                </c:pt>
                <c:pt idx="2762">
                  <c:v>2.2539489312230002E-3</c:v>
                </c:pt>
                <c:pt idx="2763">
                  <c:v>2.254948954111E-3</c:v>
                </c:pt>
                <c:pt idx="2764">
                  <c:v>2.2559489769999998E-3</c:v>
                </c:pt>
                <c:pt idx="2765">
                  <c:v>2.256948999888E-3</c:v>
                </c:pt>
                <c:pt idx="2766">
                  <c:v>2.2579490227759998E-3</c:v>
                </c:pt>
                <c:pt idx="2767">
                  <c:v>2.258949045664E-3</c:v>
                </c:pt>
                <c:pt idx="2768">
                  <c:v>2.2599490685519998E-3</c:v>
                </c:pt>
                <c:pt idx="2769">
                  <c:v>2.2609490914410001E-3</c:v>
                </c:pt>
                <c:pt idx="2770">
                  <c:v>2.2619491143289999E-3</c:v>
                </c:pt>
                <c:pt idx="2771">
                  <c:v>2.2629491372170001E-3</c:v>
                </c:pt>
                <c:pt idx="2772">
                  <c:v>2.2639491601049999E-3</c:v>
                </c:pt>
                <c:pt idx="2773">
                  <c:v>2.2649491829930001E-3</c:v>
                </c:pt>
                <c:pt idx="2774">
                  <c:v>2.2659492058809999E-3</c:v>
                </c:pt>
                <c:pt idx="2775">
                  <c:v>2.2669492287700002E-3</c:v>
                </c:pt>
                <c:pt idx="2776">
                  <c:v>2.267949251658E-3</c:v>
                </c:pt>
                <c:pt idx="2777">
                  <c:v>2.2689492745459998E-3</c:v>
                </c:pt>
                <c:pt idx="2778">
                  <c:v>2.269949297434E-3</c:v>
                </c:pt>
                <c:pt idx="2779">
                  <c:v>2.2709493203219998E-3</c:v>
                </c:pt>
                <c:pt idx="2780">
                  <c:v>2.2719493432110001E-3</c:v>
                </c:pt>
                <c:pt idx="2781">
                  <c:v>2.2729493660989999E-3</c:v>
                </c:pt>
                <c:pt idx="2782">
                  <c:v>2.2739493889870001E-3</c:v>
                </c:pt>
                <c:pt idx="2783">
                  <c:v>2.2749494118749999E-3</c:v>
                </c:pt>
                <c:pt idx="2784">
                  <c:v>2.2759494347630001E-3</c:v>
                </c:pt>
                <c:pt idx="2785">
                  <c:v>2.2769494576509999E-3</c:v>
                </c:pt>
                <c:pt idx="2786">
                  <c:v>2.2779494805400002E-3</c:v>
                </c:pt>
                <c:pt idx="2787">
                  <c:v>2.278949503428E-3</c:v>
                </c:pt>
                <c:pt idx="2788">
                  <c:v>2.2799495263160002E-3</c:v>
                </c:pt>
                <c:pt idx="2789">
                  <c:v>2.280949549204E-3</c:v>
                </c:pt>
                <c:pt idx="2790">
                  <c:v>2.2819495720920002E-3</c:v>
                </c:pt>
                <c:pt idx="2791">
                  <c:v>2.2829495949810001E-3</c:v>
                </c:pt>
                <c:pt idx="2792">
                  <c:v>2.2839496178689998E-3</c:v>
                </c:pt>
                <c:pt idx="2793">
                  <c:v>2.2849496407570001E-3</c:v>
                </c:pt>
                <c:pt idx="2794">
                  <c:v>2.2859496636449999E-3</c:v>
                </c:pt>
                <c:pt idx="2795">
                  <c:v>2.2869496865330001E-3</c:v>
                </c:pt>
                <c:pt idx="2796">
                  <c:v>2.2879497094209999E-3</c:v>
                </c:pt>
                <c:pt idx="2797">
                  <c:v>2.2889497323100002E-3</c:v>
                </c:pt>
                <c:pt idx="2798">
                  <c:v>2.2899497551979999E-3</c:v>
                </c:pt>
                <c:pt idx="2799">
                  <c:v>2.2909497780860002E-3</c:v>
                </c:pt>
                <c:pt idx="2800">
                  <c:v>2.291949800974E-3</c:v>
                </c:pt>
                <c:pt idx="2801">
                  <c:v>2.2929498238620002E-3</c:v>
                </c:pt>
                <c:pt idx="2802">
                  <c:v>2.293949846751E-3</c:v>
                </c:pt>
                <c:pt idx="2803">
                  <c:v>2.2949498696389998E-3</c:v>
                </c:pt>
                <c:pt idx="2804">
                  <c:v>2.295949892527E-3</c:v>
                </c:pt>
                <c:pt idx="2805">
                  <c:v>2.2969499154149998E-3</c:v>
                </c:pt>
                <c:pt idx="2806">
                  <c:v>2.2979499383030001E-3</c:v>
                </c:pt>
                <c:pt idx="2807">
                  <c:v>2.2989499611909998E-3</c:v>
                </c:pt>
                <c:pt idx="2808">
                  <c:v>2.2999499840800001E-3</c:v>
                </c:pt>
                <c:pt idx="2809">
                  <c:v>2.3009500069679999E-3</c:v>
                </c:pt>
                <c:pt idx="2810">
                  <c:v>2.3019500298560001E-3</c:v>
                </c:pt>
                <c:pt idx="2811">
                  <c:v>2.3029500527439999E-3</c:v>
                </c:pt>
                <c:pt idx="2812">
                  <c:v>2.3039500756320002E-3</c:v>
                </c:pt>
                <c:pt idx="2813">
                  <c:v>2.304950098521E-3</c:v>
                </c:pt>
                <c:pt idx="2814">
                  <c:v>2.3059501214089998E-3</c:v>
                </c:pt>
                <c:pt idx="2815">
                  <c:v>2.306950144297E-3</c:v>
                </c:pt>
                <c:pt idx="2816">
                  <c:v>2.3079501671849998E-3</c:v>
                </c:pt>
                <c:pt idx="2817">
                  <c:v>2.308950190073E-3</c:v>
                </c:pt>
                <c:pt idx="2818">
                  <c:v>2.3099502129619999E-3</c:v>
                </c:pt>
                <c:pt idx="2819">
                  <c:v>2.3109502358500001E-3</c:v>
                </c:pt>
                <c:pt idx="2820">
                  <c:v>2.3119502587379999E-3</c:v>
                </c:pt>
                <c:pt idx="2821">
                  <c:v>2.3129502816260001E-3</c:v>
                </c:pt>
                <c:pt idx="2822">
                  <c:v>2.3139503045139999E-3</c:v>
                </c:pt>
                <c:pt idx="2823">
                  <c:v>2.3149503274020001E-3</c:v>
                </c:pt>
                <c:pt idx="2824">
                  <c:v>2.315950350291E-3</c:v>
                </c:pt>
                <c:pt idx="2825">
                  <c:v>2.3169503731790002E-3</c:v>
                </c:pt>
                <c:pt idx="2826">
                  <c:v>2.317950396067E-3</c:v>
                </c:pt>
                <c:pt idx="2827">
                  <c:v>2.3189504189550002E-3</c:v>
                </c:pt>
                <c:pt idx="2828">
                  <c:v>2.319950441843E-3</c:v>
                </c:pt>
                <c:pt idx="2829">
                  <c:v>2.3209504647319999E-3</c:v>
                </c:pt>
                <c:pt idx="2830">
                  <c:v>2.3219504876200001E-3</c:v>
                </c:pt>
                <c:pt idx="2831">
                  <c:v>2.3229505105079999E-3</c:v>
                </c:pt>
                <c:pt idx="2832">
                  <c:v>2.3239505333960001E-3</c:v>
                </c:pt>
                <c:pt idx="2833">
                  <c:v>2.3249505562839999E-3</c:v>
                </c:pt>
                <c:pt idx="2834">
                  <c:v>2.3259505791720001E-3</c:v>
                </c:pt>
                <c:pt idx="2835">
                  <c:v>2.326950602061E-3</c:v>
                </c:pt>
                <c:pt idx="2836">
                  <c:v>2.3279506249490002E-3</c:v>
                </c:pt>
                <c:pt idx="2837">
                  <c:v>2.328950647837E-3</c:v>
                </c:pt>
                <c:pt idx="2838">
                  <c:v>2.3299506707250002E-3</c:v>
                </c:pt>
                <c:pt idx="2839">
                  <c:v>2.330950693613E-3</c:v>
                </c:pt>
                <c:pt idx="2840">
                  <c:v>2.3319507165019998E-3</c:v>
                </c:pt>
                <c:pt idx="2841">
                  <c:v>2.33295073939E-3</c:v>
                </c:pt>
                <c:pt idx="2842">
                  <c:v>2.3339507622779998E-3</c:v>
                </c:pt>
                <c:pt idx="2843">
                  <c:v>2.3349507851660001E-3</c:v>
                </c:pt>
                <c:pt idx="2844">
                  <c:v>2.3359508080539998E-3</c:v>
                </c:pt>
                <c:pt idx="2845">
                  <c:v>2.3369508309420001E-3</c:v>
                </c:pt>
                <c:pt idx="2846">
                  <c:v>2.3379508538309999E-3</c:v>
                </c:pt>
                <c:pt idx="2847">
                  <c:v>2.3389508767190001E-3</c:v>
                </c:pt>
                <c:pt idx="2848">
                  <c:v>2.3399508996069999E-3</c:v>
                </c:pt>
                <c:pt idx="2849">
                  <c:v>2.3409509224950002E-3</c:v>
                </c:pt>
                <c:pt idx="2850">
                  <c:v>2.3419509453829999E-3</c:v>
                </c:pt>
                <c:pt idx="2851">
                  <c:v>2.3429509682719998E-3</c:v>
                </c:pt>
                <c:pt idx="2852">
                  <c:v>2.34395099116E-3</c:v>
                </c:pt>
                <c:pt idx="2853">
                  <c:v>2.3449510140479998E-3</c:v>
                </c:pt>
                <c:pt idx="2854">
                  <c:v>2.345951036936E-3</c:v>
                </c:pt>
                <c:pt idx="2855">
                  <c:v>2.3469510598239998E-3</c:v>
                </c:pt>
                <c:pt idx="2856">
                  <c:v>2.347951082712E-3</c:v>
                </c:pt>
                <c:pt idx="2857">
                  <c:v>2.3489511056009999E-3</c:v>
                </c:pt>
                <c:pt idx="2858">
                  <c:v>2.3499511284890001E-3</c:v>
                </c:pt>
                <c:pt idx="2859">
                  <c:v>2.3509511513769999E-3</c:v>
                </c:pt>
                <c:pt idx="2860">
                  <c:v>2.3519511742650001E-3</c:v>
                </c:pt>
                <c:pt idx="2861">
                  <c:v>2.3529511971529999E-3</c:v>
                </c:pt>
                <c:pt idx="2862">
                  <c:v>2.3539512200420002E-3</c:v>
                </c:pt>
                <c:pt idx="2863">
                  <c:v>2.35495124293E-3</c:v>
                </c:pt>
                <c:pt idx="2864">
                  <c:v>2.3559512658180002E-3</c:v>
                </c:pt>
                <c:pt idx="2865">
                  <c:v>2.356951288706E-3</c:v>
                </c:pt>
                <c:pt idx="2866">
                  <c:v>2.3579513115939998E-3</c:v>
                </c:pt>
                <c:pt idx="2867">
                  <c:v>2.3589513344830001E-3</c:v>
                </c:pt>
                <c:pt idx="2868">
                  <c:v>2.3599513573709999E-3</c:v>
                </c:pt>
                <c:pt idx="2869">
                  <c:v>2.3609513802590001E-3</c:v>
                </c:pt>
                <c:pt idx="2870">
                  <c:v>2.3619514031469999E-3</c:v>
                </c:pt>
                <c:pt idx="2871">
                  <c:v>2.3629514260350001E-3</c:v>
                </c:pt>
                <c:pt idx="2872">
                  <c:v>2.3639514489229999E-3</c:v>
                </c:pt>
                <c:pt idx="2873">
                  <c:v>2.3649514718120002E-3</c:v>
                </c:pt>
                <c:pt idx="2874">
                  <c:v>2.3659514947E-3</c:v>
                </c:pt>
                <c:pt idx="2875">
                  <c:v>2.3669515175880002E-3</c:v>
                </c:pt>
                <c:pt idx="2876">
                  <c:v>2.367951540476E-3</c:v>
                </c:pt>
                <c:pt idx="2877">
                  <c:v>2.3689515633640002E-3</c:v>
                </c:pt>
                <c:pt idx="2878">
                  <c:v>2.3699515862530001E-3</c:v>
                </c:pt>
                <c:pt idx="2879">
                  <c:v>2.3709516091409998E-3</c:v>
                </c:pt>
                <c:pt idx="2880">
                  <c:v>2.3719516320290001E-3</c:v>
                </c:pt>
                <c:pt idx="2881">
                  <c:v>2.3729516549169999E-3</c:v>
                </c:pt>
                <c:pt idx="2882">
                  <c:v>2.3739516778050001E-3</c:v>
                </c:pt>
                <c:pt idx="2883">
                  <c:v>2.3749517006929999E-3</c:v>
                </c:pt>
                <c:pt idx="2884">
                  <c:v>2.3759517235820002E-3</c:v>
                </c:pt>
                <c:pt idx="2885">
                  <c:v>2.3769517464699999E-3</c:v>
                </c:pt>
                <c:pt idx="2886">
                  <c:v>2.3779517693580002E-3</c:v>
                </c:pt>
                <c:pt idx="2887">
                  <c:v>2.3789517922459999E-3</c:v>
                </c:pt>
                <c:pt idx="2888">
                  <c:v>2.3799518151340002E-3</c:v>
                </c:pt>
                <c:pt idx="2889">
                  <c:v>2.380951838023E-3</c:v>
                </c:pt>
                <c:pt idx="2890">
                  <c:v>2.3819518609109998E-3</c:v>
                </c:pt>
                <c:pt idx="2891">
                  <c:v>2.382951883799E-3</c:v>
                </c:pt>
                <c:pt idx="2892">
                  <c:v>2.3839519066869998E-3</c:v>
                </c:pt>
                <c:pt idx="2893">
                  <c:v>2.384951929575E-3</c:v>
                </c:pt>
                <c:pt idx="2894">
                  <c:v>2.3859519524629998E-3</c:v>
                </c:pt>
                <c:pt idx="2895">
                  <c:v>2.3869519753520001E-3</c:v>
                </c:pt>
                <c:pt idx="2896">
                  <c:v>2.3879519982399999E-3</c:v>
                </c:pt>
                <c:pt idx="2897">
                  <c:v>2.3889520211280001E-3</c:v>
                </c:pt>
                <c:pt idx="2898">
                  <c:v>2.3899520440159999E-3</c:v>
                </c:pt>
                <c:pt idx="2899">
                  <c:v>2.3909520669040001E-3</c:v>
                </c:pt>
                <c:pt idx="2900">
                  <c:v>2.391952089793E-3</c:v>
                </c:pt>
                <c:pt idx="2901">
                  <c:v>2.3929521126809998E-3</c:v>
                </c:pt>
                <c:pt idx="2902">
                  <c:v>2.393952135569E-3</c:v>
                </c:pt>
                <c:pt idx="2903">
                  <c:v>2.3949521584569998E-3</c:v>
                </c:pt>
                <c:pt idx="2904">
                  <c:v>2.395952181345E-3</c:v>
                </c:pt>
                <c:pt idx="2905">
                  <c:v>2.3969522042329998E-3</c:v>
                </c:pt>
                <c:pt idx="2906">
                  <c:v>2.3979522271220001E-3</c:v>
                </c:pt>
                <c:pt idx="2907">
                  <c:v>2.3989522500099999E-3</c:v>
                </c:pt>
                <c:pt idx="2908">
                  <c:v>2.3999522728980001E-3</c:v>
                </c:pt>
                <c:pt idx="2909">
                  <c:v>2.4009522957859999E-3</c:v>
                </c:pt>
                <c:pt idx="2910">
                  <c:v>2.4019523186740001E-3</c:v>
                </c:pt>
                <c:pt idx="2911">
                  <c:v>2.402952341563E-3</c:v>
                </c:pt>
                <c:pt idx="2912">
                  <c:v>2.4039523644510002E-3</c:v>
                </c:pt>
                <c:pt idx="2913">
                  <c:v>2.404952387339E-3</c:v>
                </c:pt>
                <c:pt idx="2914">
                  <c:v>2.4059524102270002E-3</c:v>
                </c:pt>
                <c:pt idx="2915">
                  <c:v>2.406952433115E-3</c:v>
                </c:pt>
                <c:pt idx="2916">
                  <c:v>2.4079524560039998E-3</c:v>
                </c:pt>
                <c:pt idx="2917">
                  <c:v>2.4089524788920001E-3</c:v>
                </c:pt>
                <c:pt idx="2918">
                  <c:v>2.4099525017799999E-3</c:v>
                </c:pt>
                <c:pt idx="2919">
                  <c:v>2.4109525246680001E-3</c:v>
                </c:pt>
                <c:pt idx="2920">
                  <c:v>2.4119525475559999E-3</c:v>
                </c:pt>
                <c:pt idx="2921">
                  <c:v>2.4129525704440001E-3</c:v>
                </c:pt>
                <c:pt idx="2922">
                  <c:v>2.4139525933329999E-3</c:v>
                </c:pt>
                <c:pt idx="2923">
                  <c:v>2.4149526162210002E-3</c:v>
                </c:pt>
                <c:pt idx="2924">
                  <c:v>2.415952639109E-3</c:v>
                </c:pt>
                <c:pt idx="2925">
                  <c:v>2.4169526619970002E-3</c:v>
                </c:pt>
                <c:pt idx="2926">
                  <c:v>2.417952684885E-3</c:v>
                </c:pt>
                <c:pt idx="2927">
                  <c:v>2.4189527077739998E-3</c:v>
                </c:pt>
                <c:pt idx="2928">
                  <c:v>2.419952730662E-3</c:v>
                </c:pt>
                <c:pt idx="2929">
                  <c:v>2.4209527535499998E-3</c:v>
                </c:pt>
                <c:pt idx="2930">
                  <c:v>2.4219527764380001E-3</c:v>
                </c:pt>
                <c:pt idx="2931">
                  <c:v>2.4229527993259998E-3</c:v>
                </c:pt>
                <c:pt idx="2932">
                  <c:v>2.4239528222140001E-3</c:v>
                </c:pt>
                <c:pt idx="2933">
                  <c:v>2.4249528451029999E-3</c:v>
                </c:pt>
                <c:pt idx="2934">
                  <c:v>2.4259528679910001E-3</c:v>
                </c:pt>
                <c:pt idx="2935">
                  <c:v>2.4269528908789999E-3</c:v>
                </c:pt>
                <c:pt idx="2936">
                  <c:v>2.4279529137670001E-3</c:v>
                </c:pt>
                <c:pt idx="2937">
                  <c:v>2.4289529366549999E-3</c:v>
                </c:pt>
                <c:pt idx="2938">
                  <c:v>2.4299529595439998E-3</c:v>
                </c:pt>
                <c:pt idx="2939">
                  <c:v>2.4300000000059998E-3</c:v>
                </c:pt>
                <c:pt idx="2940">
                  <c:v>2.4300030484110001E-3</c:v>
                </c:pt>
                <c:pt idx="2941">
                  <c:v>2.4300091452210001E-3</c:v>
                </c:pt>
                <c:pt idx="2942">
                  <c:v>2.4300213388410001E-3</c:v>
                </c:pt>
                <c:pt idx="2943">
                  <c:v>2.4300457260820001E-3</c:v>
                </c:pt>
                <c:pt idx="2944">
                  <c:v>2.4300778231830002E-3</c:v>
                </c:pt>
                <c:pt idx="2945">
                  <c:v>2.4301118931979999E-3</c:v>
                </c:pt>
                <c:pt idx="2946">
                  <c:v>2.4301582954140001E-3</c:v>
                </c:pt>
                <c:pt idx="2947">
                  <c:v>2.4302390239449999E-3</c:v>
                </c:pt>
                <c:pt idx="2948">
                  <c:v>2.4303026340219999E-3</c:v>
                </c:pt>
                <c:pt idx="2949">
                  <c:v>2.4303600094529999E-3</c:v>
                </c:pt>
                <c:pt idx="2950">
                  <c:v>2.4303892485109998E-3</c:v>
                </c:pt>
                <c:pt idx="2951">
                  <c:v>2.430447726628E-3</c:v>
                </c:pt>
                <c:pt idx="2952">
                  <c:v>2.4305079511609999E-3</c:v>
                </c:pt>
                <c:pt idx="2953">
                  <c:v>2.4305669001549999E-3</c:v>
                </c:pt>
                <c:pt idx="2954">
                  <c:v>2.4306602291079998E-3</c:v>
                </c:pt>
                <c:pt idx="2955">
                  <c:v>2.4307643941849999E-3</c:v>
                </c:pt>
                <c:pt idx="2956">
                  <c:v>2.4308879665350001E-3</c:v>
                </c:pt>
                <c:pt idx="2957">
                  <c:v>2.431000000006E-3</c:v>
                </c:pt>
                <c:pt idx="2958">
                  <c:v>2.4310159573609998E-3</c:v>
                </c:pt>
                <c:pt idx="2959">
                  <c:v>2.431047869688E-3</c:v>
                </c:pt>
                <c:pt idx="2960">
                  <c:v>2.4311116943419998E-3</c:v>
                </c:pt>
                <c:pt idx="2961">
                  <c:v>2.4312393436489999E-3</c:v>
                </c:pt>
                <c:pt idx="2962">
                  <c:v>2.431494642264E-3</c:v>
                </c:pt>
                <c:pt idx="2963">
                  <c:v>2.4320052394930002E-3</c:v>
                </c:pt>
                <c:pt idx="2964">
                  <c:v>2.433005262381E-3</c:v>
                </c:pt>
                <c:pt idx="2965">
                  <c:v>2.4340052852690002E-3</c:v>
                </c:pt>
                <c:pt idx="2966">
                  <c:v>2.435005308157E-3</c:v>
                </c:pt>
                <c:pt idx="2967">
                  <c:v>2.4360053310450002E-3</c:v>
                </c:pt>
                <c:pt idx="2968">
                  <c:v>2.4370053539340001E-3</c:v>
                </c:pt>
                <c:pt idx="2969">
                  <c:v>2.4380053768219999E-3</c:v>
                </c:pt>
                <c:pt idx="2970">
                  <c:v>2.4390053997100001E-3</c:v>
                </c:pt>
                <c:pt idx="2971">
                  <c:v>2.4400054225979999E-3</c:v>
                </c:pt>
                <c:pt idx="2972">
                  <c:v>2.4410054454860001E-3</c:v>
                </c:pt>
                <c:pt idx="2973">
                  <c:v>2.4420054683749999E-3</c:v>
                </c:pt>
                <c:pt idx="2974">
                  <c:v>2.4430054912630002E-3</c:v>
                </c:pt>
                <c:pt idx="2975">
                  <c:v>2.4440055141509999E-3</c:v>
                </c:pt>
                <c:pt idx="2976">
                  <c:v>2.4450055370390002E-3</c:v>
                </c:pt>
                <c:pt idx="2977">
                  <c:v>2.446005559927E-3</c:v>
                </c:pt>
                <c:pt idx="2978">
                  <c:v>2.4470055828150002E-3</c:v>
                </c:pt>
                <c:pt idx="2979">
                  <c:v>2.448005605704E-3</c:v>
                </c:pt>
                <c:pt idx="2980">
                  <c:v>2.4490056285919998E-3</c:v>
                </c:pt>
                <c:pt idx="2981">
                  <c:v>2.45000565148E-3</c:v>
                </c:pt>
                <c:pt idx="2982">
                  <c:v>2.4510056743679998E-3</c:v>
                </c:pt>
                <c:pt idx="2983">
                  <c:v>2.4520056972560001E-3</c:v>
                </c:pt>
                <c:pt idx="2984">
                  <c:v>2.4530057201449999E-3</c:v>
                </c:pt>
                <c:pt idx="2985">
                  <c:v>2.4540057430330001E-3</c:v>
                </c:pt>
                <c:pt idx="2986">
                  <c:v>2.4550057659209999E-3</c:v>
                </c:pt>
                <c:pt idx="2987">
                  <c:v>2.4560057888090001E-3</c:v>
                </c:pt>
                <c:pt idx="2988">
                  <c:v>2.4570058116969999E-3</c:v>
                </c:pt>
                <c:pt idx="2989">
                  <c:v>2.4580058345850002E-3</c:v>
                </c:pt>
                <c:pt idx="2990">
                  <c:v>2.459005857474E-3</c:v>
                </c:pt>
                <c:pt idx="2991">
                  <c:v>2.4600058803619998E-3</c:v>
                </c:pt>
                <c:pt idx="2992">
                  <c:v>2.46100590325E-3</c:v>
                </c:pt>
                <c:pt idx="2993">
                  <c:v>2.4620059261379998E-3</c:v>
                </c:pt>
                <c:pt idx="2994">
                  <c:v>2.463005949026E-3</c:v>
                </c:pt>
                <c:pt idx="2995">
                  <c:v>2.4640059719149999E-3</c:v>
                </c:pt>
                <c:pt idx="2996">
                  <c:v>2.4650059948030001E-3</c:v>
                </c:pt>
                <c:pt idx="2997">
                  <c:v>2.4660060176909999E-3</c:v>
                </c:pt>
                <c:pt idx="2998">
                  <c:v>2.4670060405790001E-3</c:v>
                </c:pt>
                <c:pt idx="2999">
                  <c:v>2.4680060634669999E-3</c:v>
                </c:pt>
                <c:pt idx="3000">
                  <c:v>2.4690060863550001E-3</c:v>
                </c:pt>
                <c:pt idx="3001">
                  <c:v>2.470006109244E-3</c:v>
                </c:pt>
                <c:pt idx="3002">
                  <c:v>2.4710061321320002E-3</c:v>
                </c:pt>
                <c:pt idx="3003">
                  <c:v>2.47200615502E-3</c:v>
                </c:pt>
                <c:pt idx="3004">
                  <c:v>2.4730061779080002E-3</c:v>
                </c:pt>
                <c:pt idx="3005">
                  <c:v>2.474006200796E-3</c:v>
                </c:pt>
                <c:pt idx="3006">
                  <c:v>2.4750062236849999E-3</c:v>
                </c:pt>
                <c:pt idx="3007">
                  <c:v>2.4760062465730001E-3</c:v>
                </c:pt>
                <c:pt idx="3008">
                  <c:v>2.4770062694609999E-3</c:v>
                </c:pt>
                <c:pt idx="3009">
                  <c:v>2.4780062923490001E-3</c:v>
                </c:pt>
                <c:pt idx="3010">
                  <c:v>2.4790063152369999E-3</c:v>
                </c:pt>
                <c:pt idx="3011">
                  <c:v>2.4800063381260002E-3</c:v>
                </c:pt>
                <c:pt idx="3012">
                  <c:v>2.481006361014E-3</c:v>
                </c:pt>
                <c:pt idx="3013">
                  <c:v>2.4820063839020002E-3</c:v>
                </c:pt>
                <c:pt idx="3014">
                  <c:v>2.48300640679E-3</c:v>
                </c:pt>
                <c:pt idx="3015">
                  <c:v>2.4840064296780002E-3</c:v>
                </c:pt>
                <c:pt idx="3016">
                  <c:v>2.485006452566E-3</c:v>
                </c:pt>
                <c:pt idx="3017">
                  <c:v>2.4860064754549998E-3</c:v>
                </c:pt>
                <c:pt idx="3018">
                  <c:v>2.4870064983430001E-3</c:v>
                </c:pt>
                <c:pt idx="3019">
                  <c:v>2.4880065212309998E-3</c:v>
                </c:pt>
                <c:pt idx="3020">
                  <c:v>2.4890065441190001E-3</c:v>
                </c:pt>
                <c:pt idx="3021">
                  <c:v>2.4900065670069998E-3</c:v>
                </c:pt>
                <c:pt idx="3022">
                  <c:v>2.4910065898960001E-3</c:v>
                </c:pt>
                <c:pt idx="3023">
                  <c:v>2.4920066127839999E-3</c:v>
                </c:pt>
                <c:pt idx="3024">
                  <c:v>2.4930066356720001E-3</c:v>
                </c:pt>
                <c:pt idx="3025">
                  <c:v>2.4940066585599999E-3</c:v>
                </c:pt>
                <c:pt idx="3026">
                  <c:v>2.4950066814480002E-3</c:v>
                </c:pt>
                <c:pt idx="3027">
                  <c:v>2.4960067043359999E-3</c:v>
                </c:pt>
                <c:pt idx="3028">
                  <c:v>2.4970067272249998E-3</c:v>
                </c:pt>
                <c:pt idx="3029">
                  <c:v>2.498006750113E-3</c:v>
                </c:pt>
                <c:pt idx="3030">
                  <c:v>2.4990067730009998E-3</c:v>
                </c:pt>
                <c:pt idx="3031">
                  <c:v>2.500006795889E-3</c:v>
                </c:pt>
                <c:pt idx="3032">
                  <c:v>2.5010068187769998E-3</c:v>
                </c:pt>
                <c:pt idx="3033">
                  <c:v>2.5020068416660001E-3</c:v>
                </c:pt>
                <c:pt idx="3034">
                  <c:v>2.5030068645539999E-3</c:v>
                </c:pt>
                <c:pt idx="3035">
                  <c:v>2.5040068874420001E-3</c:v>
                </c:pt>
                <c:pt idx="3036">
                  <c:v>2.5050069103299999E-3</c:v>
                </c:pt>
                <c:pt idx="3037">
                  <c:v>2.5060069332180001E-3</c:v>
                </c:pt>
                <c:pt idx="3038">
                  <c:v>2.5070069561059999E-3</c:v>
                </c:pt>
                <c:pt idx="3039">
                  <c:v>2.5080069789950002E-3</c:v>
                </c:pt>
                <c:pt idx="3040">
                  <c:v>2.509007001883E-3</c:v>
                </c:pt>
                <c:pt idx="3041">
                  <c:v>2.5100000000060001E-3</c:v>
                </c:pt>
                <c:pt idx="3042">
                  <c:v>2.5100153005179998E-3</c:v>
                </c:pt>
                <c:pt idx="3043">
                  <c:v>2.5100459015429998E-3</c:v>
                </c:pt>
                <c:pt idx="3044">
                  <c:v>2.5100810027179998E-3</c:v>
                </c:pt>
                <c:pt idx="3045">
                  <c:v>2.5101187324580001E-3</c:v>
                </c:pt>
                <c:pt idx="3046">
                  <c:v>2.5101684784949998E-3</c:v>
                </c:pt>
                <c:pt idx="3047">
                  <c:v>2.5102441167889999E-3</c:v>
                </c:pt>
                <c:pt idx="3048">
                  <c:v>2.5102996087129998E-3</c:v>
                </c:pt>
                <c:pt idx="3049">
                  <c:v>2.5103464520039999E-3</c:v>
                </c:pt>
                <c:pt idx="3050">
                  <c:v>2.5103726124819999E-3</c:v>
                </c:pt>
                <c:pt idx="3051">
                  <c:v>2.5104219889700002E-3</c:v>
                </c:pt>
                <c:pt idx="3052">
                  <c:v>2.5104683196599999E-3</c:v>
                </c:pt>
                <c:pt idx="3053">
                  <c:v>2.510523054606E-3</c:v>
                </c:pt>
                <c:pt idx="3054">
                  <c:v>2.5106041646059999E-3</c:v>
                </c:pt>
                <c:pt idx="3055">
                  <c:v>2.5106905078949998E-3</c:v>
                </c:pt>
                <c:pt idx="3056">
                  <c:v>2.5108003473340002E-3</c:v>
                </c:pt>
                <c:pt idx="3057">
                  <c:v>2.5109365320269998E-3</c:v>
                </c:pt>
                <c:pt idx="3058">
                  <c:v>2.5110000000060002E-3</c:v>
                </c:pt>
                <c:pt idx="3059">
                  <c:v>2.5110137448370001E-3</c:v>
                </c:pt>
                <c:pt idx="3060">
                  <c:v>2.511041234499E-3</c:v>
                </c:pt>
                <c:pt idx="3061">
                  <c:v>2.5110962138240002E-3</c:v>
                </c:pt>
                <c:pt idx="3062">
                  <c:v>2.5111925110879998E-3</c:v>
                </c:pt>
                <c:pt idx="3063">
                  <c:v>2.5113748297749998E-3</c:v>
                </c:pt>
                <c:pt idx="3064">
                  <c:v>2.5115057931010001E-3</c:v>
                </c:pt>
                <c:pt idx="3065">
                  <c:v>2.5116089568200002E-3</c:v>
                </c:pt>
                <c:pt idx="3066">
                  <c:v>2.5116689667759999E-3</c:v>
                </c:pt>
                <c:pt idx="3067">
                  <c:v>2.5117122397479998E-3</c:v>
                </c:pt>
                <c:pt idx="3068">
                  <c:v>2.5117343858540001E-3</c:v>
                </c:pt>
                <c:pt idx="3069">
                  <c:v>2.5117576972309998E-3</c:v>
                </c:pt>
                <c:pt idx="3070">
                  <c:v>2.5117939547359999E-3</c:v>
                </c:pt>
                <c:pt idx="3071">
                  <c:v>2.5118664697470002E-3</c:v>
                </c:pt>
                <c:pt idx="3072">
                  <c:v>2.5119550780119998E-3</c:v>
                </c:pt>
                <c:pt idx="3073">
                  <c:v>2.5119595702110002E-3</c:v>
                </c:pt>
                <c:pt idx="3074">
                  <c:v>2.5119685541209998E-3</c:v>
                </c:pt>
                <c:pt idx="3075">
                  <c:v>2.5119865219409999E-3</c:v>
                </c:pt>
                <c:pt idx="3076">
                  <c:v>2.5120000000059999E-3</c:v>
                </c:pt>
                <c:pt idx="3077">
                  <c:v>2.5120035935700001E-3</c:v>
                </c:pt>
                <c:pt idx="3078">
                  <c:v>2.5120107804000001E-3</c:v>
                </c:pt>
                <c:pt idx="3079">
                  <c:v>2.5120251540600002E-3</c:v>
                </c:pt>
                <c:pt idx="3080">
                  <c:v>2.5120539013799999E-3</c:v>
                </c:pt>
                <c:pt idx="3081">
                  <c:v>2.5121113960209999E-3</c:v>
                </c:pt>
                <c:pt idx="3082">
                  <c:v>2.5122263853010001E-3</c:v>
                </c:pt>
                <c:pt idx="3083">
                  <c:v>2.5124559823930001E-3</c:v>
                </c:pt>
                <c:pt idx="3084">
                  <c:v>2.5126794282850002E-3</c:v>
                </c:pt>
                <c:pt idx="3085">
                  <c:v>2.5130694333969999E-3</c:v>
                </c:pt>
                <c:pt idx="3086">
                  <c:v>2.51347331447E-3</c:v>
                </c:pt>
                <c:pt idx="3087">
                  <c:v>2.5142810766160002E-3</c:v>
                </c:pt>
                <c:pt idx="3088">
                  <c:v>2.5152810995039999E-3</c:v>
                </c:pt>
                <c:pt idx="3089">
                  <c:v>2.5162811223920002E-3</c:v>
                </c:pt>
                <c:pt idx="3090">
                  <c:v>2.517281145281E-3</c:v>
                </c:pt>
                <c:pt idx="3091">
                  <c:v>2.5182811681689998E-3</c:v>
                </c:pt>
                <c:pt idx="3092">
                  <c:v>2.519281191057E-3</c:v>
                </c:pt>
                <c:pt idx="3093">
                  <c:v>2.5202812139449998E-3</c:v>
                </c:pt>
                <c:pt idx="3094">
                  <c:v>2.521281236833E-3</c:v>
                </c:pt>
                <c:pt idx="3095">
                  <c:v>2.5222812597219999E-3</c:v>
                </c:pt>
                <c:pt idx="3096">
                  <c:v>2.5232812826100001E-3</c:v>
                </c:pt>
                <c:pt idx="3097">
                  <c:v>2.5242813054979999E-3</c:v>
                </c:pt>
                <c:pt idx="3098">
                  <c:v>2.5252813283860001E-3</c:v>
                </c:pt>
                <c:pt idx="3099">
                  <c:v>2.5262813512739999E-3</c:v>
                </c:pt>
                <c:pt idx="3100">
                  <c:v>2.5272813741620001E-3</c:v>
                </c:pt>
                <c:pt idx="3101">
                  <c:v>2.528281397051E-3</c:v>
                </c:pt>
                <c:pt idx="3102">
                  <c:v>2.5292814199389998E-3</c:v>
                </c:pt>
                <c:pt idx="3103">
                  <c:v>2.530281442827E-3</c:v>
                </c:pt>
                <c:pt idx="3104">
                  <c:v>2.5312814657149998E-3</c:v>
                </c:pt>
                <c:pt idx="3105">
                  <c:v>2.532281488603E-3</c:v>
                </c:pt>
                <c:pt idx="3106">
                  <c:v>2.5332815114919999E-3</c:v>
                </c:pt>
                <c:pt idx="3107">
                  <c:v>2.5342815343800001E-3</c:v>
                </c:pt>
                <c:pt idx="3108">
                  <c:v>2.5352815572679999E-3</c:v>
                </c:pt>
                <c:pt idx="3109">
                  <c:v>2.5362815801560001E-3</c:v>
                </c:pt>
                <c:pt idx="3110">
                  <c:v>2.5372816030439999E-3</c:v>
                </c:pt>
                <c:pt idx="3111">
                  <c:v>2.5382816259320001E-3</c:v>
                </c:pt>
                <c:pt idx="3112">
                  <c:v>2.539281648821E-3</c:v>
                </c:pt>
                <c:pt idx="3113">
                  <c:v>2.5402816717090002E-3</c:v>
                </c:pt>
                <c:pt idx="3114">
                  <c:v>2.541281694597E-3</c:v>
                </c:pt>
                <c:pt idx="3115">
                  <c:v>2.5422817174850002E-3</c:v>
                </c:pt>
                <c:pt idx="3116">
                  <c:v>2.543281740373E-3</c:v>
                </c:pt>
                <c:pt idx="3117">
                  <c:v>2.5442817632619998E-3</c:v>
                </c:pt>
                <c:pt idx="3118">
                  <c:v>2.5452817861500001E-3</c:v>
                </c:pt>
                <c:pt idx="3119">
                  <c:v>2.5462818090379999E-3</c:v>
                </c:pt>
                <c:pt idx="3120">
                  <c:v>2.5472818319260001E-3</c:v>
                </c:pt>
                <c:pt idx="3121">
                  <c:v>2.5482818548139999E-3</c:v>
                </c:pt>
                <c:pt idx="3122">
                  <c:v>2.5492818777030002E-3</c:v>
                </c:pt>
                <c:pt idx="3123">
                  <c:v>2.5502819005909999E-3</c:v>
                </c:pt>
                <c:pt idx="3124">
                  <c:v>2.5512819234790002E-3</c:v>
                </c:pt>
                <c:pt idx="3125">
                  <c:v>2.552281946367E-3</c:v>
                </c:pt>
                <c:pt idx="3126">
                  <c:v>2.5532819692550002E-3</c:v>
                </c:pt>
                <c:pt idx="3127">
                  <c:v>2.554281992143E-3</c:v>
                </c:pt>
                <c:pt idx="3128">
                  <c:v>2.5552820150319998E-3</c:v>
                </c:pt>
                <c:pt idx="3129">
                  <c:v>2.55628203792E-3</c:v>
                </c:pt>
                <c:pt idx="3130">
                  <c:v>2.5572820608079998E-3</c:v>
                </c:pt>
                <c:pt idx="3131">
                  <c:v>2.558282083696E-3</c:v>
                </c:pt>
                <c:pt idx="3132">
                  <c:v>2.5592821065839998E-3</c:v>
                </c:pt>
                <c:pt idx="3133">
                  <c:v>2.5602821294730001E-3</c:v>
                </c:pt>
                <c:pt idx="3134">
                  <c:v>2.5612821523609999E-3</c:v>
                </c:pt>
                <c:pt idx="3135">
                  <c:v>2.5622821752490001E-3</c:v>
                </c:pt>
                <c:pt idx="3136">
                  <c:v>2.5632821981369999E-3</c:v>
                </c:pt>
                <c:pt idx="3137">
                  <c:v>2.5642822210250001E-3</c:v>
                </c:pt>
                <c:pt idx="3138">
                  <c:v>2.5652822439129999E-3</c:v>
                </c:pt>
                <c:pt idx="3139">
                  <c:v>2.5662822668019998E-3</c:v>
                </c:pt>
                <c:pt idx="3140">
                  <c:v>2.56728228969E-3</c:v>
                </c:pt>
                <c:pt idx="3141">
                  <c:v>2.5682823125779998E-3</c:v>
                </c:pt>
                <c:pt idx="3142">
                  <c:v>2.569282335466E-3</c:v>
                </c:pt>
                <c:pt idx="3143">
                  <c:v>2.5702823583539998E-3</c:v>
                </c:pt>
                <c:pt idx="3144">
                  <c:v>2.5712823812430001E-3</c:v>
                </c:pt>
                <c:pt idx="3145">
                  <c:v>2.5722824041309999E-3</c:v>
                </c:pt>
                <c:pt idx="3146">
                  <c:v>2.5732824270190001E-3</c:v>
                </c:pt>
                <c:pt idx="3147">
                  <c:v>2.5742824499069999E-3</c:v>
                </c:pt>
                <c:pt idx="3148">
                  <c:v>2.5752824727950001E-3</c:v>
                </c:pt>
                <c:pt idx="3149">
                  <c:v>2.5762824956829999E-3</c:v>
                </c:pt>
                <c:pt idx="3150">
                  <c:v>2.5772825185720002E-3</c:v>
                </c:pt>
                <c:pt idx="3151">
                  <c:v>2.57828254146E-3</c:v>
                </c:pt>
                <c:pt idx="3152">
                  <c:v>2.5792825643480002E-3</c:v>
                </c:pt>
                <c:pt idx="3153">
                  <c:v>2.580282587236E-3</c:v>
                </c:pt>
                <c:pt idx="3154">
                  <c:v>2.5812826101240002E-3</c:v>
                </c:pt>
                <c:pt idx="3155">
                  <c:v>2.5822826330130001E-3</c:v>
                </c:pt>
                <c:pt idx="3156">
                  <c:v>2.5832826559009999E-3</c:v>
                </c:pt>
                <c:pt idx="3157">
                  <c:v>2.5842826787890001E-3</c:v>
                </c:pt>
                <c:pt idx="3158">
                  <c:v>2.5852827016769999E-3</c:v>
                </c:pt>
                <c:pt idx="3159">
                  <c:v>2.5862827245650001E-3</c:v>
                </c:pt>
                <c:pt idx="3160">
                  <c:v>2.5872827474529999E-3</c:v>
                </c:pt>
                <c:pt idx="3161">
                  <c:v>2.5882827703420002E-3</c:v>
                </c:pt>
                <c:pt idx="3162">
                  <c:v>2.58928279323E-3</c:v>
                </c:pt>
                <c:pt idx="3163">
                  <c:v>2.5900000000059998E-3</c:v>
                </c:pt>
                <c:pt idx="3164">
                  <c:v>2.5900114411179999E-3</c:v>
                </c:pt>
                <c:pt idx="3165">
                  <c:v>2.590034323341E-3</c:v>
                </c:pt>
                <c:pt idx="3166">
                  <c:v>2.5900720292389998E-3</c:v>
                </c:pt>
                <c:pt idx="3167">
                  <c:v>2.5901131862460002E-3</c:v>
                </c:pt>
                <c:pt idx="3168">
                  <c:v>2.5901752108400001E-3</c:v>
                </c:pt>
                <c:pt idx="3169">
                  <c:v>2.5902382010280002E-3</c:v>
                </c:pt>
                <c:pt idx="3170">
                  <c:v>2.590290760404E-3</c:v>
                </c:pt>
                <c:pt idx="3171">
                  <c:v>2.5903292650039998E-3</c:v>
                </c:pt>
                <c:pt idx="3172">
                  <c:v>2.5903513544859999E-3</c:v>
                </c:pt>
                <c:pt idx="3173">
                  <c:v>2.590380265719E-3</c:v>
                </c:pt>
                <c:pt idx="3174">
                  <c:v>2.5904102826180002E-3</c:v>
                </c:pt>
                <c:pt idx="3175">
                  <c:v>2.5904570424620001E-3</c:v>
                </c:pt>
                <c:pt idx="3176">
                  <c:v>2.590507140166E-3</c:v>
                </c:pt>
                <c:pt idx="3177">
                  <c:v>2.590571954256E-3</c:v>
                </c:pt>
                <c:pt idx="3178">
                  <c:v>2.5906673455300001E-3</c:v>
                </c:pt>
                <c:pt idx="3179">
                  <c:v>2.5907768869460001E-3</c:v>
                </c:pt>
                <c:pt idx="3180">
                  <c:v>2.5909040117320001E-3</c:v>
                </c:pt>
                <c:pt idx="3181">
                  <c:v>2.591000000006E-3</c:v>
                </c:pt>
                <c:pt idx="3182">
                  <c:v>2.591008735067E-3</c:v>
                </c:pt>
                <c:pt idx="3183">
                  <c:v>2.591026205188E-3</c:v>
                </c:pt>
                <c:pt idx="3184">
                  <c:v>2.5910611454310001E-3</c:v>
                </c:pt>
                <c:pt idx="3185">
                  <c:v>2.5911310259159998E-3</c:v>
                </c:pt>
                <c:pt idx="3186">
                  <c:v>2.5912577692329998E-3</c:v>
                </c:pt>
                <c:pt idx="3187">
                  <c:v>2.5914084974590001E-3</c:v>
                </c:pt>
                <c:pt idx="3188">
                  <c:v>2.591512221462E-3</c:v>
                </c:pt>
                <c:pt idx="3189">
                  <c:v>2.5916006032290001E-3</c:v>
                </c:pt>
                <c:pt idx="3190">
                  <c:v>2.5916636649430001E-3</c:v>
                </c:pt>
                <c:pt idx="3191">
                  <c:v>2.591704392797E-3</c:v>
                </c:pt>
                <c:pt idx="3192">
                  <c:v>2.5917277280150001E-3</c:v>
                </c:pt>
                <c:pt idx="3193">
                  <c:v>2.5917513850990002E-3</c:v>
                </c:pt>
                <c:pt idx="3194">
                  <c:v>2.5917986992659999E-3</c:v>
                </c:pt>
                <c:pt idx="3195">
                  <c:v>2.5918589714829998E-3</c:v>
                </c:pt>
                <c:pt idx="3196">
                  <c:v>2.5919641021550002E-3</c:v>
                </c:pt>
                <c:pt idx="3197">
                  <c:v>2.5920000000060001E-3</c:v>
                </c:pt>
                <c:pt idx="3198">
                  <c:v>2.5920131988589998E-3</c:v>
                </c:pt>
                <c:pt idx="3199">
                  <c:v>2.5920282996949998E-3</c:v>
                </c:pt>
                <c:pt idx="3200">
                  <c:v>2.5920585013690001E-3</c:v>
                </c:pt>
                <c:pt idx="3201">
                  <c:v>2.5921189047160001E-3</c:v>
                </c:pt>
                <c:pt idx="3202">
                  <c:v>2.59223971141E-3</c:v>
                </c:pt>
                <c:pt idx="3203">
                  <c:v>2.5924738861379999E-3</c:v>
                </c:pt>
                <c:pt idx="3204">
                  <c:v>2.592720220214E-3</c:v>
                </c:pt>
                <c:pt idx="3205">
                  <c:v>2.5931330181420001E-3</c:v>
                </c:pt>
                <c:pt idx="3206">
                  <c:v>2.5936151005090001E-3</c:v>
                </c:pt>
                <c:pt idx="3207">
                  <c:v>2.5945792652429999E-3</c:v>
                </c:pt>
                <c:pt idx="3208">
                  <c:v>2.5955792881310002E-3</c:v>
                </c:pt>
                <c:pt idx="3209">
                  <c:v>2.596579311019E-3</c:v>
                </c:pt>
                <c:pt idx="3210">
                  <c:v>2.5975793339070002E-3</c:v>
                </c:pt>
                <c:pt idx="3211">
                  <c:v>2.598579356796E-3</c:v>
                </c:pt>
                <c:pt idx="3212">
                  <c:v>2.5995793796839998E-3</c:v>
                </c:pt>
                <c:pt idx="3213">
                  <c:v>2.600579402572E-3</c:v>
                </c:pt>
                <c:pt idx="3214">
                  <c:v>2.6015794254599998E-3</c:v>
                </c:pt>
                <c:pt idx="3215">
                  <c:v>2.602579448348E-3</c:v>
                </c:pt>
                <c:pt idx="3216">
                  <c:v>2.6035794712369999E-3</c:v>
                </c:pt>
                <c:pt idx="3217">
                  <c:v>2.6045794941250001E-3</c:v>
                </c:pt>
                <c:pt idx="3218">
                  <c:v>2.6055795170129999E-3</c:v>
                </c:pt>
                <c:pt idx="3219">
                  <c:v>2.6065795399010001E-3</c:v>
                </c:pt>
                <c:pt idx="3220">
                  <c:v>2.6075795627889999E-3</c:v>
                </c:pt>
                <c:pt idx="3221">
                  <c:v>2.6085795856770001E-3</c:v>
                </c:pt>
                <c:pt idx="3222">
                  <c:v>2.609579608566E-3</c:v>
                </c:pt>
                <c:pt idx="3223">
                  <c:v>2.6105796314539998E-3</c:v>
                </c:pt>
                <c:pt idx="3224">
                  <c:v>2.611579654342E-3</c:v>
                </c:pt>
                <c:pt idx="3225">
                  <c:v>2.6125796772299998E-3</c:v>
                </c:pt>
                <c:pt idx="3226">
                  <c:v>2.613579700118E-3</c:v>
                </c:pt>
                <c:pt idx="3227">
                  <c:v>2.6145797230069999E-3</c:v>
                </c:pt>
                <c:pt idx="3228">
                  <c:v>2.6155797458950001E-3</c:v>
                </c:pt>
                <c:pt idx="3229">
                  <c:v>2.6165797687829999E-3</c:v>
                </c:pt>
                <c:pt idx="3230">
                  <c:v>2.6175797916710001E-3</c:v>
                </c:pt>
                <c:pt idx="3231">
                  <c:v>2.6185798145589999E-3</c:v>
                </c:pt>
                <c:pt idx="3232">
                  <c:v>2.6195798374470001E-3</c:v>
                </c:pt>
                <c:pt idx="3233">
                  <c:v>2.620579860336E-3</c:v>
                </c:pt>
                <c:pt idx="3234">
                  <c:v>2.6215798832240002E-3</c:v>
                </c:pt>
                <c:pt idx="3235">
                  <c:v>2.622579906112E-3</c:v>
                </c:pt>
                <c:pt idx="3236">
                  <c:v>2.6235799290000002E-3</c:v>
                </c:pt>
                <c:pt idx="3237">
                  <c:v>2.624579951888E-3</c:v>
                </c:pt>
                <c:pt idx="3238">
                  <c:v>2.6255799747769999E-3</c:v>
                </c:pt>
                <c:pt idx="3239">
                  <c:v>2.6265799976650001E-3</c:v>
                </c:pt>
                <c:pt idx="3240">
                  <c:v>2.6275800205529999E-3</c:v>
                </c:pt>
                <c:pt idx="3241">
                  <c:v>2.6285800434410001E-3</c:v>
                </c:pt>
                <c:pt idx="3242">
                  <c:v>2.6295800663289999E-3</c:v>
                </c:pt>
                <c:pt idx="3243">
                  <c:v>2.6305800892170001E-3</c:v>
                </c:pt>
                <c:pt idx="3244">
                  <c:v>2.6315801121059999E-3</c:v>
                </c:pt>
                <c:pt idx="3245">
                  <c:v>2.6325801349940002E-3</c:v>
                </c:pt>
                <c:pt idx="3246">
                  <c:v>2.633580157882E-3</c:v>
                </c:pt>
                <c:pt idx="3247">
                  <c:v>2.6345801807700002E-3</c:v>
                </c:pt>
                <c:pt idx="3248">
                  <c:v>2.635580203658E-3</c:v>
                </c:pt>
                <c:pt idx="3249">
                  <c:v>2.6365802265469998E-3</c:v>
                </c:pt>
                <c:pt idx="3250">
                  <c:v>2.637580249435E-3</c:v>
                </c:pt>
                <c:pt idx="3251">
                  <c:v>2.6385802723229998E-3</c:v>
                </c:pt>
                <c:pt idx="3252">
                  <c:v>2.6395802952110001E-3</c:v>
                </c:pt>
                <c:pt idx="3253">
                  <c:v>2.6405803180989998E-3</c:v>
                </c:pt>
                <c:pt idx="3254">
                  <c:v>2.6415803409870001E-3</c:v>
                </c:pt>
                <c:pt idx="3255">
                  <c:v>2.6425803638759999E-3</c:v>
                </c:pt>
                <c:pt idx="3256">
                  <c:v>2.6435803867640001E-3</c:v>
                </c:pt>
                <c:pt idx="3257">
                  <c:v>2.6445804096519999E-3</c:v>
                </c:pt>
                <c:pt idx="3258">
                  <c:v>2.6455804325400002E-3</c:v>
                </c:pt>
                <c:pt idx="3259">
                  <c:v>2.6465804554279999E-3</c:v>
                </c:pt>
                <c:pt idx="3260">
                  <c:v>2.6475804783169998E-3</c:v>
                </c:pt>
                <c:pt idx="3261">
                  <c:v>2.648580501205E-3</c:v>
                </c:pt>
                <c:pt idx="3262">
                  <c:v>2.6495805240929998E-3</c:v>
                </c:pt>
                <c:pt idx="3263">
                  <c:v>2.650580546981E-3</c:v>
                </c:pt>
                <c:pt idx="3264">
                  <c:v>2.6515805698689998E-3</c:v>
                </c:pt>
                <c:pt idx="3265">
                  <c:v>2.6525805927580001E-3</c:v>
                </c:pt>
                <c:pt idx="3266">
                  <c:v>2.6535806156459999E-3</c:v>
                </c:pt>
                <c:pt idx="3267">
                  <c:v>2.6545806385340001E-3</c:v>
                </c:pt>
                <c:pt idx="3268">
                  <c:v>2.6555806614219999E-3</c:v>
                </c:pt>
                <c:pt idx="3269">
                  <c:v>2.6565806843100001E-3</c:v>
                </c:pt>
                <c:pt idx="3270">
                  <c:v>2.6575807071979999E-3</c:v>
                </c:pt>
                <c:pt idx="3271">
                  <c:v>2.6585807300870002E-3</c:v>
                </c:pt>
                <c:pt idx="3272">
                  <c:v>2.659580752975E-3</c:v>
                </c:pt>
                <c:pt idx="3273">
                  <c:v>2.6605807758630002E-3</c:v>
                </c:pt>
                <c:pt idx="3274">
                  <c:v>2.661580798751E-3</c:v>
                </c:pt>
                <c:pt idx="3275">
                  <c:v>2.6625808216389998E-3</c:v>
                </c:pt>
                <c:pt idx="3276">
                  <c:v>2.6635808445280001E-3</c:v>
                </c:pt>
                <c:pt idx="3277">
                  <c:v>2.6645808674159999E-3</c:v>
                </c:pt>
                <c:pt idx="3278">
                  <c:v>2.6655808903040001E-3</c:v>
                </c:pt>
                <c:pt idx="3279">
                  <c:v>2.6665809131919999E-3</c:v>
                </c:pt>
                <c:pt idx="3280">
                  <c:v>2.6675809360800001E-3</c:v>
                </c:pt>
                <c:pt idx="3281">
                  <c:v>2.6685809589679999E-3</c:v>
                </c:pt>
                <c:pt idx="3282">
                  <c:v>2.6695809818570002E-3</c:v>
                </c:pt>
                <c:pt idx="3283">
                  <c:v>2.670000000006E-3</c:v>
                </c:pt>
                <c:pt idx="3284">
                  <c:v>2.670005961961E-3</c:v>
                </c:pt>
                <c:pt idx="3285">
                  <c:v>2.67001788587E-3</c:v>
                </c:pt>
                <c:pt idx="3286">
                  <c:v>2.6700417336879998E-3</c:v>
                </c:pt>
                <c:pt idx="3287">
                  <c:v>2.6700750467240002E-3</c:v>
                </c:pt>
                <c:pt idx="3288">
                  <c:v>2.6701115545689998E-3</c:v>
                </c:pt>
                <c:pt idx="3289">
                  <c:v>2.6701553759040002E-3</c:v>
                </c:pt>
                <c:pt idx="3290">
                  <c:v>2.6702074346010001E-3</c:v>
                </c:pt>
                <c:pt idx="3291">
                  <c:v>2.6702760395469999E-3</c:v>
                </c:pt>
                <c:pt idx="3292">
                  <c:v>2.670325720018E-3</c:v>
                </c:pt>
                <c:pt idx="3293">
                  <c:v>2.670350265211E-3</c:v>
                </c:pt>
                <c:pt idx="3294">
                  <c:v>2.6703886744439999E-3</c:v>
                </c:pt>
                <c:pt idx="3295">
                  <c:v>2.6704298612540002E-3</c:v>
                </c:pt>
                <c:pt idx="3296">
                  <c:v>2.6704888042869998E-3</c:v>
                </c:pt>
                <c:pt idx="3297">
                  <c:v>2.6706066903529999E-3</c:v>
                </c:pt>
                <c:pt idx="3298">
                  <c:v>2.6708424624860001E-3</c:v>
                </c:pt>
                <c:pt idx="3299">
                  <c:v>2.6710000000060002E-3</c:v>
                </c:pt>
                <c:pt idx="3300">
                  <c:v>2.6710058077340001E-3</c:v>
                </c:pt>
                <c:pt idx="3301">
                  <c:v>2.6710174231889998E-3</c:v>
                </c:pt>
                <c:pt idx="3302">
                  <c:v>2.6710406540990002E-3</c:v>
                </c:pt>
                <c:pt idx="3303">
                  <c:v>2.6710871159200001E-3</c:v>
                </c:pt>
                <c:pt idx="3304">
                  <c:v>2.6711800395609999E-3</c:v>
                </c:pt>
                <c:pt idx="3305">
                  <c:v>2.6713192760110002E-3</c:v>
                </c:pt>
                <c:pt idx="3306">
                  <c:v>2.671490007556E-3</c:v>
                </c:pt>
                <c:pt idx="3307">
                  <c:v>2.6716098128919999E-3</c:v>
                </c:pt>
                <c:pt idx="3308">
                  <c:v>2.6716684340600001E-3</c:v>
                </c:pt>
                <c:pt idx="3309">
                  <c:v>2.6717130123729998E-3</c:v>
                </c:pt>
                <c:pt idx="3310">
                  <c:v>2.6717354416009999E-3</c:v>
                </c:pt>
                <c:pt idx="3311">
                  <c:v>2.6717591970320002E-3</c:v>
                </c:pt>
                <c:pt idx="3312">
                  <c:v>2.6717968135240001E-3</c:v>
                </c:pt>
                <c:pt idx="3313">
                  <c:v>2.6718720465060001E-3</c:v>
                </c:pt>
                <c:pt idx="3314">
                  <c:v>2.6719570308089999E-3</c:v>
                </c:pt>
                <c:pt idx="3315">
                  <c:v>2.6719613277280002E-3</c:v>
                </c:pt>
                <c:pt idx="3316">
                  <c:v>2.6719699212279999E-3</c:v>
                </c:pt>
                <c:pt idx="3317">
                  <c:v>2.6719871082270001E-3</c:v>
                </c:pt>
                <c:pt idx="3318">
                  <c:v>2.6720000000059999E-3</c:v>
                </c:pt>
                <c:pt idx="3319">
                  <c:v>2.6720034374059999E-3</c:v>
                </c:pt>
                <c:pt idx="3320">
                  <c:v>2.6720103120569999E-3</c:v>
                </c:pt>
                <c:pt idx="3321">
                  <c:v>2.6720240613580001E-3</c:v>
                </c:pt>
                <c:pt idx="3322">
                  <c:v>2.6720515599609998E-3</c:v>
                </c:pt>
                <c:pt idx="3323">
                  <c:v>2.6721065571670001E-3</c:v>
                </c:pt>
                <c:pt idx="3324">
                  <c:v>2.6722165515780001E-3</c:v>
                </c:pt>
                <c:pt idx="3325">
                  <c:v>2.6724365404009998E-3</c:v>
                </c:pt>
                <c:pt idx="3326">
                  <c:v>2.6726714065429999E-3</c:v>
                </c:pt>
                <c:pt idx="3327">
                  <c:v>2.6730809619779998E-3</c:v>
                </c:pt>
                <c:pt idx="3328">
                  <c:v>2.6735396793249998E-3</c:v>
                </c:pt>
                <c:pt idx="3329">
                  <c:v>2.6744571140170001E-3</c:v>
                </c:pt>
                <c:pt idx="3330">
                  <c:v>2.6754571369049999E-3</c:v>
                </c:pt>
                <c:pt idx="3331">
                  <c:v>2.6764571597930002E-3</c:v>
                </c:pt>
                <c:pt idx="3332">
                  <c:v>2.677457182682E-3</c:v>
                </c:pt>
                <c:pt idx="3333">
                  <c:v>2.6784572055699998E-3</c:v>
                </c:pt>
                <c:pt idx="3334">
                  <c:v>2.679457228458E-3</c:v>
                </c:pt>
                <c:pt idx="3335">
                  <c:v>2.6804572513459998E-3</c:v>
                </c:pt>
                <c:pt idx="3336">
                  <c:v>2.681457274234E-3</c:v>
                </c:pt>
                <c:pt idx="3337">
                  <c:v>2.6824572971229999E-3</c:v>
                </c:pt>
                <c:pt idx="3338">
                  <c:v>2.6834573200110001E-3</c:v>
                </c:pt>
                <c:pt idx="3339">
                  <c:v>2.6844573428989999E-3</c:v>
                </c:pt>
                <c:pt idx="3340">
                  <c:v>2.6854573657870001E-3</c:v>
                </c:pt>
                <c:pt idx="3341">
                  <c:v>2.6864573886749999E-3</c:v>
                </c:pt>
                <c:pt idx="3342">
                  <c:v>2.6874574115630001E-3</c:v>
                </c:pt>
                <c:pt idx="3343">
                  <c:v>2.688457434452E-3</c:v>
                </c:pt>
                <c:pt idx="3344">
                  <c:v>2.6894574573400002E-3</c:v>
                </c:pt>
                <c:pt idx="3345">
                  <c:v>2.690457480228E-3</c:v>
                </c:pt>
                <c:pt idx="3346">
                  <c:v>2.6914575031160002E-3</c:v>
                </c:pt>
                <c:pt idx="3347">
                  <c:v>2.692457526004E-3</c:v>
                </c:pt>
                <c:pt idx="3348">
                  <c:v>2.6934575488929999E-3</c:v>
                </c:pt>
                <c:pt idx="3349">
                  <c:v>2.6944575717810001E-3</c:v>
                </c:pt>
                <c:pt idx="3350">
                  <c:v>2.6954575946689999E-3</c:v>
                </c:pt>
                <c:pt idx="3351">
                  <c:v>2.6964576175570001E-3</c:v>
                </c:pt>
                <c:pt idx="3352">
                  <c:v>2.6974576404449999E-3</c:v>
                </c:pt>
                <c:pt idx="3353">
                  <c:v>2.6984576633330001E-3</c:v>
                </c:pt>
                <c:pt idx="3354">
                  <c:v>2.699457686222E-3</c:v>
                </c:pt>
                <c:pt idx="3355">
                  <c:v>2.7004577091100002E-3</c:v>
                </c:pt>
                <c:pt idx="3356">
                  <c:v>2.701457731998E-3</c:v>
                </c:pt>
                <c:pt idx="3357">
                  <c:v>2.7024577548860002E-3</c:v>
                </c:pt>
                <c:pt idx="3358">
                  <c:v>2.703457777774E-3</c:v>
                </c:pt>
                <c:pt idx="3359">
                  <c:v>2.7044578006629998E-3</c:v>
                </c:pt>
                <c:pt idx="3360">
                  <c:v>2.7054578235510001E-3</c:v>
                </c:pt>
                <c:pt idx="3361">
                  <c:v>2.7064578464389998E-3</c:v>
                </c:pt>
                <c:pt idx="3362">
                  <c:v>2.7074578693270001E-3</c:v>
                </c:pt>
                <c:pt idx="3363">
                  <c:v>2.7084578922149999E-3</c:v>
                </c:pt>
                <c:pt idx="3364">
                  <c:v>2.7094579151030001E-3</c:v>
                </c:pt>
                <c:pt idx="3365">
                  <c:v>2.7104579379919999E-3</c:v>
                </c:pt>
                <c:pt idx="3366">
                  <c:v>2.7114579608800001E-3</c:v>
                </c:pt>
                <c:pt idx="3367">
                  <c:v>2.7124579837679999E-3</c:v>
                </c:pt>
                <c:pt idx="3368">
                  <c:v>2.7134580066560002E-3</c:v>
                </c:pt>
                <c:pt idx="3369">
                  <c:v>2.7144580295439999E-3</c:v>
                </c:pt>
                <c:pt idx="3370">
                  <c:v>2.7154580524329998E-3</c:v>
                </c:pt>
                <c:pt idx="3371">
                  <c:v>2.716458075321E-3</c:v>
                </c:pt>
                <c:pt idx="3372">
                  <c:v>2.7174580982089998E-3</c:v>
                </c:pt>
                <c:pt idx="3373">
                  <c:v>2.718458121097E-3</c:v>
                </c:pt>
                <c:pt idx="3374">
                  <c:v>2.7194581439849998E-3</c:v>
                </c:pt>
                <c:pt idx="3375">
                  <c:v>2.720458166873E-3</c:v>
                </c:pt>
                <c:pt idx="3376">
                  <c:v>2.7214581897619999E-3</c:v>
                </c:pt>
                <c:pt idx="3377">
                  <c:v>2.7224582126500001E-3</c:v>
                </c:pt>
                <c:pt idx="3378">
                  <c:v>2.7234582355379999E-3</c:v>
                </c:pt>
                <c:pt idx="3379">
                  <c:v>2.7244582584260001E-3</c:v>
                </c:pt>
                <c:pt idx="3380">
                  <c:v>2.7254582813139999E-3</c:v>
                </c:pt>
                <c:pt idx="3381">
                  <c:v>2.7264583042030002E-3</c:v>
                </c:pt>
                <c:pt idx="3382">
                  <c:v>2.727458327091E-3</c:v>
                </c:pt>
                <c:pt idx="3383">
                  <c:v>2.7284583499789998E-3</c:v>
                </c:pt>
                <c:pt idx="3384">
                  <c:v>2.729458372867E-3</c:v>
                </c:pt>
                <c:pt idx="3385">
                  <c:v>2.7304583957549998E-3</c:v>
                </c:pt>
                <c:pt idx="3386">
                  <c:v>2.7314584186440001E-3</c:v>
                </c:pt>
                <c:pt idx="3387">
                  <c:v>2.7324584415319999E-3</c:v>
                </c:pt>
                <c:pt idx="3388">
                  <c:v>2.7334584644200001E-3</c:v>
                </c:pt>
                <c:pt idx="3389">
                  <c:v>2.7344584873079999E-3</c:v>
                </c:pt>
                <c:pt idx="3390">
                  <c:v>2.7354585101960001E-3</c:v>
                </c:pt>
                <c:pt idx="3391">
                  <c:v>2.7364585330839999E-3</c:v>
                </c:pt>
                <c:pt idx="3392">
                  <c:v>2.7374585559730002E-3</c:v>
                </c:pt>
                <c:pt idx="3393">
                  <c:v>2.738458578861E-3</c:v>
                </c:pt>
                <c:pt idx="3394">
                  <c:v>2.7394586017490002E-3</c:v>
                </c:pt>
                <c:pt idx="3395">
                  <c:v>2.740458624637E-3</c:v>
                </c:pt>
                <c:pt idx="3396">
                  <c:v>2.7414586475250002E-3</c:v>
                </c:pt>
                <c:pt idx="3397">
                  <c:v>2.7424586704140001E-3</c:v>
                </c:pt>
                <c:pt idx="3398">
                  <c:v>2.7434586933019998E-3</c:v>
                </c:pt>
                <c:pt idx="3399">
                  <c:v>2.7444587161900001E-3</c:v>
                </c:pt>
                <c:pt idx="3400">
                  <c:v>2.7454587390779999E-3</c:v>
                </c:pt>
                <c:pt idx="3401">
                  <c:v>2.7464587619660001E-3</c:v>
                </c:pt>
                <c:pt idx="3402">
                  <c:v>2.7474587848539999E-3</c:v>
                </c:pt>
                <c:pt idx="3403">
                  <c:v>2.7484588077430002E-3</c:v>
                </c:pt>
                <c:pt idx="3404">
                  <c:v>2.7494588306309999E-3</c:v>
                </c:pt>
                <c:pt idx="3405">
                  <c:v>2.7504588535190002E-3</c:v>
                </c:pt>
                <c:pt idx="3406">
                  <c:v>2.7510000000059999E-3</c:v>
                </c:pt>
                <c:pt idx="3407">
                  <c:v>2.7510096321169998E-3</c:v>
                </c:pt>
                <c:pt idx="3408">
                  <c:v>2.7510288963379999E-3</c:v>
                </c:pt>
                <c:pt idx="3409">
                  <c:v>2.7510674247800001E-3</c:v>
                </c:pt>
                <c:pt idx="3410">
                  <c:v>2.7511444816650001E-3</c:v>
                </c:pt>
                <c:pt idx="3411">
                  <c:v>2.7512696037350001E-3</c:v>
                </c:pt>
                <c:pt idx="3412">
                  <c:v>2.7514718780580001E-3</c:v>
                </c:pt>
                <c:pt idx="3413">
                  <c:v>2.751676655775E-3</c:v>
                </c:pt>
                <c:pt idx="3414">
                  <c:v>2.7517987260879998E-3</c:v>
                </c:pt>
                <c:pt idx="3415">
                  <c:v>2.7518188534790002E-3</c:v>
                </c:pt>
                <c:pt idx="3416">
                  <c:v>2.751841935378E-3</c:v>
                </c:pt>
                <c:pt idx="3417">
                  <c:v>2.7518880991749999E-3</c:v>
                </c:pt>
                <c:pt idx="3418">
                  <c:v>2.7519472389040001E-3</c:v>
                </c:pt>
                <c:pt idx="3419">
                  <c:v>2.7519929914290001E-3</c:v>
                </c:pt>
                <c:pt idx="3420">
                  <c:v>2.7519936922860001E-3</c:v>
                </c:pt>
                <c:pt idx="3421">
                  <c:v>2.751995093927E-3</c:v>
                </c:pt>
                <c:pt idx="3422">
                  <c:v>2.7519978972080001E-3</c:v>
                </c:pt>
                <c:pt idx="3423">
                  <c:v>2.7520000000060001E-3</c:v>
                </c:pt>
                <c:pt idx="3424">
                  <c:v>2.752000560662E-3</c:v>
                </c:pt>
                <c:pt idx="3425">
                  <c:v>2.7520016819749999E-3</c:v>
                </c:pt>
                <c:pt idx="3426">
                  <c:v>2.7520039245990001E-3</c:v>
                </c:pt>
                <c:pt idx="3427">
                  <c:v>2.752008409849E-3</c:v>
                </c:pt>
                <c:pt idx="3428">
                  <c:v>2.7520173803479999E-3</c:v>
                </c:pt>
                <c:pt idx="3429">
                  <c:v>2.7520353213460001E-3</c:v>
                </c:pt>
                <c:pt idx="3430">
                  <c:v>2.752071203342E-3</c:v>
                </c:pt>
                <c:pt idx="3431">
                  <c:v>2.7521429673340002E-3</c:v>
                </c:pt>
                <c:pt idx="3432">
                  <c:v>2.7522864953189998E-3</c:v>
                </c:pt>
                <c:pt idx="3433">
                  <c:v>2.752573551288E-3</c:v>
                </c:pt>
                <c:pt idx="3434">
                  <c:v>2.753007854572E-3</c:v>
                </c:pt>
                <c:pt idx="3435">
                  <c:v>2.753876461139E-3</c:v>
                </c:pt>
                <c:pt idx="3436">
                  <c:v>2.7548764840279998E-3</c:v>
                </c:pt>
                <c:pt idx="3437">
                  <c:v>2.755876506916E-3</c:v>
                </c:pt>
                <c:pt idx="3438">
                  <c:v>2.7568765298039998E-3</c:v>
                </c:pt>
                <c:pt idx="3439">
                  <c:v>2.7578765526920001E-3</c:v>
                </c:pt>
                <c:pt idx="3440">
                  <c:v>2.7588765755799998E-3</c:v>
                </c:pt>
                <c:pt idx="3441">
                  <c:v>2.7598765984680001E-3</c:v>
                </c:pt>
                <c:pt idx="3442">
                  <c:v>2.7608766213569999E-3</c:v>
                </c:pt>
                <c:pt idx="3443">
                  <c:v>2.7618766442450001E-3</c:v>
                </c:pt>
                <c:pt idx="3444">
                  <c:v>2.7628766671329999E-3</c:v>
                </c:pt>
                <c:pt idx="3445">
                  <c:v>2.7638766900210002E-3</c:v>
                </c:pt>
                <c:pt idx="3446">
                  <c:v>2.7648767129089999E-3</c:v>
                </c:pt>
                <c:pt idx="3447">
                  <c:v>2.7658767357979998E-3</c:v>
                </c:pt>
                <c:pt idx="3448">
                  <c:v>2.766876758686E-3</c:v>
                </c:pt>
                <c:pt idx="3449">
                  <c:v>2.7678767815739998E-3</c:v>
                </c:pt>
                <c:pt idx="3450">
                  <c:v>2.768876804462E-3</c:v>
                </c:pt>
                <c:pt idx="3451">
                  <c:v>2.7698768273499998E-3</c:v>
                </c:pt>
                <c:pt idx="3452">
                  <c:v>2.770876850238E-3</c:v>
                </c:pt>
                <c:pt idx="3453">
                  <c:v>2.7718768731269999E-3</c:v>
                </c:pt>
                <c:pt idx="3454">
                  <c:v>2.7728768960150001E-3</c:v>
                </c:pt>
                <c:pt idx="3455">
                  <c:v>2.7738769189029999E-3</c:v>
                </c:pt>
                <c:pt idx="3456">
                  <c:v>2.7748769417910001E-3</c:v>
                </c:pt>
                <c:pt idx="3457">
                  <c:v>2.7758769646789999E-3</c:v>
                </c:pt>
                <c:pt idx="3458">
                  <c:v>2.7768769875680002E-3</c:v>
                </c:pt>
                <c:pt idx="3459">
                  <c:v>2.777877010456E-3</c:v>
                </c:pt>
                <c:pt idx="3460">
                  <c:v>2.7788770333440002E-3</c:v>
                </c:pt>
                <c:pt idx="3461">
                  <c:v>2.779877056232E-3</c:v>
                </c:pt>
                <c:pt idx="3462">
                  <c:v>2.7808770791199998E-3</c:v>
                </c:pt>
                <c:pt idx="3463">
                  <c:v>2.7818771020090001E-3</c:v>
                </c:pt>
                <c:pt idx="3464">
                  <c:v>2.7828771248969999E-3</c:v>
                </c:pt>
                <c:pt idx="3465">
                  <c:v>2.7838771477850001E-3</c:v>
                </c:pt>
                <c:pt idx="3466">
                  <c:v>2.7848771706729999E-3</c:v>
                </c:pt>
                <c:pt idx="3467">
                  <c:v>2.7858771935610001E-3</c:v>
                </c:pt>
                <c:pt idx="3468">
                  <c:v>2.7868772164489999E-3</c:v>
                </c:pt>
                <c:pt idx="3469">
                  <c:v>2.7878772393380002E-3</c:v>
                </c:pt>
                <c:pt idx="3470">
                  <c:v>2.788877262226E-3</c:v>
                </c:pt>
                <c:pt idx="3471">
                  <c:v>2.7898772851140002E-3</c:v>
                </c:pt>
                <c:pt idx="3472">
                  <c:v>2.790877308002E-3</c:v>
                </c:pt>
                <c:pt idx="3473">
                  <c:v>2.7918773308900002E-3</c:v>
                </c:pt>
                <c:pt idx="3474">
                  <c:v>2.7928773537790001E-3</c:v>
                </c:pt>
                <c:pt idx="3475">
                  <c:v>2.7938773766669998E-3</c:v>
                </c:pt>
                <c:pt idx="3476">
                  <c:v>2.7948773995550001E-3</c:v>
                </c:pt>
                <c:pt idx="3477">
                  <c:v>2.7958774224429998E-3</c:v>
                </c:pt>
                <c:pt idx="3478">
                  <c:v>2.7968774453310001E-3</c:v>
                </c:pt>
                <c:pt idx="3479">
                  <c:v>2.7978774682189999E-3</c:v>
                </c:pt>
                <c:pt idx="3480">
                  <c:v>2.7988774911080001E-3</c:v>
                </c:pt>
                <c:pt idx="3481">
                  <c:v>2.7998775139959999E-3</c:v>
                </c:pt>
                <c:pt idx="3482">
                  <c:v>2.8008775368840002E-3</c:v>
                </c:pt>
                <c:pt idx="3483">
                  <c:v>2.8018775597719999E-3</c:v>
                </c:pt>
                <c:pt idx="3484">
                  <c:v>2.8028775826600002E-3</c:v>
                </c:pt>
                <c:pt idx="3485">
                  <c:v>2.803877605549E-3</c:v>
                </c:pt>
                <c:pt idx="3486">
                  <c:v>2.8048776284369998E-3</c:v>
                </c:pt>
                <c:pt idx="3487">
                  <c:v>2.805877651325E-3</c:v>
                </c:pt>
                <c:pt idx="3488">
                  <c:v>2.8068776742129998E-3</c:v>
                </c:pt>
                <c:pt idx="3489">
                  <c:v>2.807877697101E-3</c:v>
                </c:pt>
                <c:pt idx="3490">
                  <c:v>2.8088777199889998E-3</c:v>
                </c:pt>
                <c:pt idx="3491">
                  <c:v>2.8098777428780001E-3</c:v>
                </c:pt>
                <c:pt idx="3492">
                  <c:v>2.8108777657659999E-3</c:v>
                </c:pt>
                <c:pt idx="3493">
                  <c:v>2.8118777886540001E-3</c:v>
                </c:pt>
                <c:pt idx="3494">
                  <c:v>2.8128778115419999E-3</c:v>
                </c:pt>
                <c:pt idx="3495">
                  <c:v>2.8138778344300001E-3</c:v>
                </c:pt>
                <c:pt idx="3496">
                  <c:v>2.814877857319E-3</c:v>
                </c:pt>
                <c:pt idx="3497">
                  <c:v>2.8158778802069998E-3</c:v>
                </c:pt>
                <c:pt idx="3498">
                  <c:v>2.816877903095E-3</c:v>
                </c:pt>
                <c:pt idx="3499">
                  <c:v>2.8178779259829998E-3</c:v>
                </c:pt>
                <c:pt idx="3500">
                  <c:v>2.818877948871E-3</c:v>
                </c:pt>
                <c:pt idx="3501">
                  <c:v>2.8198779717589998E-3</c:v>
                </c:pt>
                <c:pt idx="3502">
                  <c:v>2.8208779946480001E-3</c:v>
                </c:pt>
                <c:pt idx="3503">
                  <c:v>2.8218780175359999E-3</c:v>
                </c:pt>
                <c:pt idx="3504">
                  <c:v>2.8228780404240001E-3</c:v>
                </c:pt>
                <c:pt idx="3505">
                  <c:v>2.8238780633119999E-3</c:v>
                </c:pt>
                <c:pt idx="3506">
                  <c:v>2.8248780862000001E-3</c:v>
                </c:pt>
                <c:pt idx="3507">
                  <c:v>2.825878109089E-3</c:v>
                </c:pt>
                <c:pt idx="3508">
                  <c:v>2.8268781319770002E-3</c:v>
                </c:pt>
                <c:pt idx="3509">
                  <c:v>2.827878154865E-3</c:v>
                </c:pt>
                <c:pt idx="3510">
                  <c:v>2.8288781777530002E-3</c:v>
                </c:pt>
                <c:pt idx="3511">
                  <c:v>2.829878200641E-3</c:v>
                </c:pt>
                <c:pt idx="3512">
                  <c:v>2.8308782235299998E-3</c:v>
                </c:pt>
                <c:pt idx="3513">
                  <c:v>2.8318782464180001E-3</c:v>
                </c:pt>
                <c:pt idx="3514">
                  <c:v>2.8328782693059999E-3</c:v>
                </c:pt>
                <c:pt idx="3515">
                  <c:v>2.8338782921940001E-3</c:v>
                </c:pt>
                <c:pt idx="3516">
                  <c:v>2.8348783150819999E-3</c:v>
                </c:pt>
                <c:pt idx="3517">
                  <c:v>2.8358783379700001E-3</c:v>
                </c:pt>
                <c:pt idx="3518">
                  <c:v>2.8368783608589999E-3</c:v>
                </c:pt>
                <c:pt idx="3519">
                  <c:v>2.8378783837470002E-3</c:v>
                </c:pt>
                <c:pt idx="3520">
                  <c:v>2.838878406635E-3</c:v>
                </c:pt>
                <c:pt idx="3521">
                  <c:v>2.8398784295230002E-3</c:v>
                </c:pt>
                <c:pt idx="3522">
                  <c:v>2.840878452411E-3</c:v>
                </c:pt>
                <c:pt idx="3523">
                  <c:v>2.8418784752999998E-3</c:v>
                </c:pt>
                <c:pt idx="3524">
                  <c:v>2.842878498188E-3</c:v>
                </c:pt>
                <c:pt idx="3525">
                  <c:v>2.8438785210759998E-3</c:v>
                </c:pt>
                <c:pt idx="3526">
                  <c:v>2.844878543964E-3</c:v>
                </c:pt>
                <c:pt idx="3527">
                  <c:v>2.8458785668519998E-3</c:v>
                </c:pt>
                <c:pt idx="3528">
                  <c:v>2.8468785897400001E-3</c:v>
                </c:pt>
                <c:pt idx="3529">
                  <c:v>2.8478786126289999E-3</c:v>
                </c:pt>
                <c:pt idx="3530">
                  <c:v>2.8488786355170001E-3</c:v>
                </c:pt>
                <c:pt idx="3531">
                  <c:v>2.8498786584049999E-3</c:v>
                </c:pt>
                <c:pt idx="3532">
                  <c:v>2.8508786812930001E-3</c:v>
                </c:pt>
                <c:pt idx="3533">
                  <c:v>2.8518787041809999E-3</c:v>
                </c:pt>
                <c:pt idx="3534">
                  <c:v>2.8528787270699998E-3</c:v>
                </c:pt>
                <c:pt idx="3535">
                  <c:v>2.853878749958E-3</c:v>
                </c:pt>
                <c:pt idx="3536">
                  <c:v>2.8548787728459998E-3</c:v>
                </c:pt>
                <c:pt idx="3537">
                  <c:v>2.855878795734E-3</c:v>
                </c:pt>
                <c:pt idx="3538">
                  <c:v>2.8568788186219998E-3</c:v>
                </c:pt>
                <c:pt idx="3539">
                  <c:v>2.85787884151E-3</c:v>
                </c:pt>
                <c:pt idx="3540">
                  <c:v>2.8588788643989999E-3</c:v>
                </c:pt>
                <c:pt idx="3541">
                  <c:v>2.8598788872870001E-3</c:v>
                </c:pt>
                <c:pt idx="3542">
                  <c:v>2.8608789101749999E-3</c:v>
                </c:pt>
                <c:pt idx="3543">
                  <c:v>2.8618789330630001E-3</c:v>
                </c:pt>
                <c:pt idx="3544">
                  <c:v>2.8628789559509999E-3</c:v>
                </c:pt>
                <c:pt idx="3545">
                  <c:v>2.8638789788400002E-3</c:v>
                </c:pt>
                <c:pt idx="3546">
                  <c:v>2.864879001728E-3</c:v>
                </c:pt>
                <c:pt idx="3547">
                  <c:v>2.8658790246160002E-3</c:v>
                </c:pt>
                <c:pt idx="3548">
                  <c:v>2.866879047504E-3</c:v>
                </c:pt>
                <c:pt idx="3549">
                  <c:v>2.8678790703920002E-3</c:v>
                </c:pt>
                <c:pt idx="3550">
                  <c:v>2.86887909328E-3</c:v>
                </c:pt>
                <c:pt idx="3551">
                  <c:v>2.8698791161689999E-3</c:v>
                </c:pt>
                <c:pt idx="3552">
                  <c:v>2.8708791390570001E-3</c:v>
                </c:pt>
                <c:pt idx="3553">
                  <c:v>2.8718791619449999E-3</c:v>
                </c:pt>
                <c:pt idx="3554">
                  <c:v>2.8728791848330001E-3</c:v>
                </c:pt>
                <c:pt idx="3555">
                  <c:v>2.8738792077209999E-3</c:v>
                </c:pt>
                <c:pt idx="3556">
                  <c:v>2.8748792306100002E-3</c:v>
                </c:pt>
                <c:pt idx="3557">
                  <c:v>2.875879253498E-3</c:v>
                </c:pt>
                <c:pt idx="3558">
                  <c:v>2.8768792763860002E-3</c:v>
                </c:pt>
                <c:pt idx="3559">
                  <c:v>2.877879299274E-3</c:v>
                </c:pt>
                <c:pt idx="3560">
                  <c:v>2.8788793221620002E-3</c:v>
                </c:pt>
                <c:pt idx="3561">
                  <c:v>2.879879345051E-3</c:v>
                </c:pt>
                <c:pt idx="3562">
                  <c:v>2.8808793679389998E-3</c:v>
                </c:pt>
                <c:pt idx="3563">
                  <c:v>2.8818793908270001E-3</c:v>
                </c:pt>
                <c:pt idx="3564">
                  <c:v>2.8828794137149998E-3</c:v>
                </c:pt>
                <c:pt idx="3565">
                  <c:v>2.8838794366030001E-3</c:v>
                </c:pt>
                <c:pt idx="3566">
                  <c:v>2.8848794594909999E-3</c:v>
                </c:pt>
                <c:pt idx="3567">
                  <c:v>2.8858794823800001E-3</c:v>
                </c:pt>
                <c:pt idx="3568">
                  <c:v>2.8868795052679999E-3</c:v>
                </c:pt>
                <c:pt idx="3569">
                  <c:v>2.8878795281560002E-3</c:v>
                </c:pt>
                <c:pt idx="3570">
                  <c:v>2.8888795510439999E-3</c:v>
                </c:pt>
                <c:pt idx="3571">
                  <c:v>2.8898795739320002E-3</c:v>
                </c:pt>
                <c:pt idx="3572">
                  <c:v>2.890879596821E-3</c:v>
                </c:pt>
                <c:pt idx="3573">
                  <c:v>2.8918796197089998E-3</c:v>
                </c:pt>
                <c:pt idx="3574">
                  <c:v>2.892879642597E-3</c:v>
                </c:pt>
                <c:pt idx="3575">
                  <c:v>2.8938796654849998E-3</c:v>
                </c:pt>
                <c:pt idx="3576">
                  <c:v>2.894879688373E-3</c:v>
                </c:pt>
                <c:pt idx="3577">
                  <c:v>2.8958797112609998E-3</c:v>
                </c:pt>
                <c:pt idx="3578">
                  <c:v>2.8968797341500001E-3</c:v>
                </c:pt>
                <c:pt idx="3579">
                  <c:v>2.8978797570379999E-3</c:v>
                </c:pt>
                <c:pt idx="3580">
                  <c:v>2.8988797799260001E-3</c:v>
                </c:pt>
                <c:pt idx="3581">
                  <c:v>2.8998798028139999E-3</c:v>
                </c:pt>
                <c:pt idx="3582">
                  <c:v>2.9008798257020001E-3</c:v>
                </c:pt>
                <c:pt idx="3583">
                  <c:v>2.901879848591E-3</c:v>
                </c:pt>
                <c:pt idx="3584">
                  <c:v>2.9028798714790002E-3</c:v>
                </c:pt>
                <c:pt idx="3585">
                  <c:v>2.903879894367E-3</c:v>
                </c:pt>
                <c:pt idx="3586">
                  <c:v>2.9048799172549998E-3</c:v>
                </c:pt>
                <c:pt idx="3587">
                  <c:v>2.905879940143E-3</c:v>
                </c:pt>
                <c:pt idx="3588">
                  <c:v>2.9068799630309998E-3</c:v>
                </c:pt>
                <c:pt idx="3589">
                  <c:v>2.9078799859200001E-3</c:v>
                </c:pt>
                <c:pt idx="3590">
                  <c:v>2.9088800088079999E-3</c:v>
                </c:pt>
                <c:pt idx="3591">
                  <c:v>2.9098800316960001E-3</c:v>
                </c:pt>
                <c:pt idx="3592">
                  <c:v>2.9108800545839999E-3</c:v>
                </c:pt>
                <c:pt idx="3593">
                  <c:v>2.9118800774720001E-3</c:v>
                </c:pt>
                <c:pt idx="3594">
                  <c:v>2.912880100361E-3</c:v>
                </c:pt>
                <c:pt idx="3595">
                  <c:v>2.9138801232490002E-3</c:v>
                </c:pt>
                <c:pt idx="3596">
                  <c:v>2.914880146137E-3</c:v>
                </c:pt>
                <c:pt idx="3597">
                  <c:v>2.9158801690250002E-3</c:v>
                </c:pt>
                <c:pt idx="3598">
                  <c:v>2.916880191913E-3</c:v>
                </c:pt>
                <c:pt idx="3599">
                  <c:v>2.9178802148010002E-3</c:v>
                </c:pt>
                <c:pt idx="3600">
                  <c:v>2.9188802376900001E-3</c:v>
                </c:pt>
                <c:pt idx="3601">
                  <c:v>2.9198802605779998E-3</c:v>
                </c:pt>
                <c:pt idx="3602">
                  <c:v>2.9208802834660001E-3</c:v>
                </c:pt>
                <c:pt idx="3603">
                  <c:v>2.9218803063539999E-3</c:v>
                </c:pt>
                <c:pt idx="3604">
                  <c:v>2.9228803292420001E-3</c:v>
                </c:pt>
                <c:pt idx="3605">
                  <c:v>2.9238803521309999E-3</c:v>
                </c:pt>
                <c:pt idx="3606">
                  <c:v>2.9248803750190002E-3</c:v>
                </c:pt>
                <c:pt idx="3607">
                  <c:v>2.9258803979069999E-3</c:v>
                </c:pt>
                <c:pt idx="3608">
                  <c:v>2.9268804207950002E-3</c:v>
                </c:pt>
                <c:pt idx="3609">
                  <c:v>2.927880443683E-3</c:v>
                </c:pt>
                <c:pt idx="3610">
                  <c:v>2.9288804665719998E-3</c:v>
                </c:pt>
                <c:pt idx="3611">
                  <c:v>2.92988048946E-3</c:v>
                </c:pt>
                <c:pt idx="3612">
                  <c:v>2.9308805123479998E-3</c:v>
                </c:pt>
                <c:pt idx="3613">
                  <c:v>2.931880535236E-3</c:v>
                </c:pt>
                <c:pt idx="3614">
                  <c:v>2.9328805581239998E-3</c:v>
                </c:pt>
                <c:pt idx="3615">
                  <c:v>2.9338805810120001E-3</c:v>
                </c:pt>
                <c:pt idx="3616">
                  <c:v>2.9348806039009999E-3</c:v>
                </c:pt>
                <c:pt idx="3617">
                  <c:v>2.9358806267890001E-3</c:v>
                </c:pt>
                <c:pt idx="3618">
                  <c:v>2.9368806496769999E-3</c:v>
                </c:pt>
                <c:pt idx="3619">
                  <c:v>2.9378806725650001E-3</c:v>
                </c:pt>
                <c:pt idx="3620">
                  <c:v>2.9388806954529999E-3</c:v>
                </c:pt>
                <c:pt idx="3621">
                  <c:v>2.9398807183420002E-3</c:v>
                </c:pt>
                <c:pt idx="3622">
                  <c:v>2.94088074123E-3</c:v>
                </c:pt>
                <c:pt idx="3623">
                  <c:v>2.9418807641179998E-3</c:v>
                </c:pt>
                <c:pt idx="3624">
                  <c:v>2.942880787006E-3</c:v>
                </c:pt>
                <c:pt idx="3625">
                  <c:v>2.9438808098939998E-3</c:v>
                </c:pt>
                <c:pt idx="3626">
                  <c:v>2.944880832782E-3</c:v>
                </c:pt>
                <c:pt idx="3627">
                  <c:v>2.9458808556709999E-3</c:v>
                </c:pt>
                <c:pt idx="3628">
                  <c:v>2.9468808785590001E-3</c:v>
                </c:pt>
                <c:pt idx="3629">
                  <c:v>2.9478809014469999E-3</c:v>
                </c:pt>
                <c:pt idx="3630">
                  <c:v>2.9488809243350001E-3</c:v>
                </c:pt>
                <c:pt idx="3631">
                  <c:v>2.9498809472229999E-3</c:v>
                </c:pt>
                <c:pt idx="3632">
                  <c:v>2.9508809701120002E-3</c:v>
                </c:pt>
                <c:pt idx="3633">
                  <c:v>2.951880993E-3</c:v>
                </c:pt>
                <c:pt idx="3634">
                  <c:v>2.9528810158880002E-3</c:v>
                </c:pt>
                <c:pt idx="3635">
                  <c:v>2.953881038776E-3</c:v>
                </c:pt>
                <c:pt idx="3636">
                  <c:v>2.9548810616640002E-3</c:v>
                </c:pt>
                <c:pt idx="3637">
                  <c:v>2.955881084552E-3</c:v>
                </c:pt>
                <c:pt idx="3638">
                  <c:v>2.9568811074409999E-3</c:v>
                </c:pt>
                <c:pt idx="3639">
                  <c:v>2.9578811303290001E-3</c:v>
                </c:pt>
                <c:pt idx="3640">
                  <c:v>2.9588811532169999E-3</c:v>
                </c:pt>
                <c:pt idx="3641">
                  <c:v>2.9598811761050001E-3</c:v>
                </c:pt>
                <c:pt idx="3642">
                  <c:v>2.9608811989929999E-3</c:v>
                </c:pt>
                <c:pt idx="3643">
                  <c:v>2.9618812218820002E-3</c:v>
                </c:pt>
                <c:pt idx="3644">
                  <c:v>2.9628812447699999E-3</c:v>
                </c:pt>
                <c:pt idx="3645">
                  <c:v>2.9638812676580002E-3</c:v>
                </c:pt>
                <c:pt idx="3646">
                  <c:v>2.964881290546E-3</c:v>
                </c:pt>
                <c:pt idx="3647">
                  <c:v>2.9658813134340002E-3</c:v>
                </c:pt>
                <c:pt idx="3648">
                  <c:v>2.966881336322E-3</c:v>
                </c:pt>
                <c:pt idx="3649">
                  <c:v>2.9678813592109998E-3</c:v>
                </c:pt>
                <c:pt idx="3650">
                  <c:v>2.968881382099E-3</c:v>
                </c:pt>
                <c:pt idx="3651">
                  <c:v>2.9698814049869998E-3</c:v>
                </c:pt>
                <c:pt idx="3652">
                  <c:v>2.9708814278750001E-3</c:v>
                </c:pt>
                <c:pt idx="3653">
                  <c:v>2.9718814507629998E-3</c:v>
                </c:pt>
                <c:pt idx="3654">
                  <c:v>2.9728814736520001E-3</c:v>
                </c:pt>
                <c:pt idx="3655">
                  <c:v>2.9738814965399999E-3</c:v>
                </c:pt>
                <c:pt idx="3656">
                  <c:v>2.9748815194280001E-3</c:v>
                </c:pt>
                <c:pt idx="3657">
                  <c:v>2.9758815423159999E-3</c:v>
                </c:pt>
                <c:pt idx="3658">
                  <c:v>2.9768815652040002E-3</c:v>
                </c:pt>
                <c:pt idx="3659">
                  <c:v>2.977881588093E-3</c:v>
                </c:pt>
                <c:pt idx="3660">
                  <c:v>2.9788816109809998E-3</c:v>
                </c:pt>
                <c:pt idx="3661">
                  <c:v>2.979881633869E-3</c:v>
                </c:pt>
                <c:pt idx="3662">
                  <c:v>2.9808816567569998E-3</c:v>
                </c:pt>
                <c:pt idx="3663">
                  <c:v>2.981881679645E-3</c:v>
                </c:pt>
                <c:pt idx="3664">
                  <c:v>2.9828817025329998E-3</c:v>
                </c:pt>
                <c:pt idx="3665">
                  <c:v>2.9838817254220001E-3</c:v>
                </c:pt>
                <c:pt idx="3666">
                  <c:v>2.9848817483099999E-3</c:v>
                </c:pt>
                <c:pt idx="3667">
                  <c:v>2.9858817711980001E-3</c:v>
                </c:pt>
                <c:pt idx="3668">
                  <c:v>2.9868817940859999E-3</c:v>
                </c:pt>
                <c:pt idx="3669">
                  <c:v>2.9878818169740001E-3</c:v>
                </c:pt>
                <c:pt idx="3670">
                  <c:v>2.988881839863E-3</c:v>
                </c:pt>
                <c:pt idx="3671">
                  <c:v>2.9898818627510002E-3</c:v>
                </c:pt>
                <c:pt idx="3672">
                  <c:v>2.990881885639E-3</c:v>
                </c:pt>
                <c:pt idx="3673">
                  <c:v>2.9918819085270002E-3</c:v>
                </c:pt>
                <c:pt idx="3674">
                  <c:v>2.992881931415E-3</c:v>
                </c:pt>
                <c:pt idx="3675">
                  <c:v>2.9938819543029998E-3</c:v>
                </c:pt>
                <c:pt idx="3676">
                  <c:v>2.9948819771920001E-3</c:v>
                </c:pt>
                <c:pt idx="3677">
                  <c:v>2.9958820000799999E-3</c:v>
                </c:pt>
                <c:pt idx="3678">
                  <c:v>2.9968820229680001E-3</c:v>
                </c:pt>
                <c:pt idx="3679">
                  <c:v>2.9978820458559999E-3</c:v>
                </c:pt>
                <c:pt idx="3680">
                  <c:v>2.9988820687440001E-3</c:v>
                </c:pt>
                <c:pt idx="3681">
                  <c:v>2.999882091633E-3</c:v>
                </c:pt>
                <c:pt idx="3682">
                  <c:v>3.0000000000000001E-3</c:v>
                </c:pt>
              </c:numCache>
            </c:numRef>
          </c:xVal>
          <c:yVal>
            <c:numRef>
              <c:f>기술교류회!$H$4:$H$3686</c:f>
              <c:numCache>
                <c:formatCode>0.00E+00</c:formatCode>
                <c:ptCount val="3683"/>
                <c:pt idx="0">
                  <c:v>1.5145932145760001E-11</c:v>
                </c:pt>
                <c:pt idx="1">
                  <c:v>1.5144339509570001E-11</c:v>
                </c:pt>
                <c:pt idx="2">
                  <c:v>1.5144339509570001E-11</c:v>
                </c:pt>
                <c:pt idx="3">
                  <c:v>1.5145932018070001E-11</c:v>
                </c:pt>
                <c:pt idx="4">
                  <c:v>1.5145932018070001E-11</c:v>
                </c:pt>
                <c:pt idx="5">
                  <c:v>1.5145932018070001E-11</c:v>
                </c:pt>
                <c:pt idx="6">
                  <c:v>1.5145932018070001E-11</c:v>
                </c:pt>
                <c:pt idx="7">
                  <c:v>1.5145932018070001E-11</c:v>
                </c:pt>
                <c:pt idx="8">
                  <c:v>1.5145932018070001E-11</c:v>
                </c:pt>
                <c:pt idx="9">
                  <c:v>-1.071607808809E-8</c:v>
                </c:pt>
                <c:pt idx="10">
                  <c:v>-2.1926018602899999E-8</c:v>
                </c:pt>
                <c:pt idx="11">
                  <c:v>-2.5436718302989999E-8</c:v>
                </c:pt>
                <c:pt idx="12">
                  <c:v>-2.7876344375129999E-8</c:v>
                </c:pt>
                <c:pt idx="13">
                  <c:v>-3.6541248451029999E-8</c:v>
                </c:pt>
                <c:pt idx="14">
                  <c:v>-5.0346663072630001E-8</c:v>
                </c:pt>
                <c:pt idx="15">
                  <c:v>-4.670169378107E-8</c:v>
                </c:pt>
                <c:pt idx="16">
                  <c:v>-4.1286474137439998E-8</c:v>
                </c:pt>
                <c:pt idx="17">
                  <c:v>-3.442892645106E-8</c:v>
                </c:pt>
                <c:pt idx="18">
                  <c:v>-2.7672514235370001E-8</c:v>
                </c:pt>
                <c:pt idx="19">
                  <c:v>-2.6538883842419999E-8</c:v>
                </c:pt>
                <c:pt idx="20">
                  <c:v>-2.1494268560570001E-8</c:v>
                </c:pt>
                <c:pt idx="21">
                  <c:v>-1.32880755306E-8</c:v>
                </c:pt>
                <c:pt idx="22">
                  <c:v>-4.4368463042399997E-9</c:v>
                </c:pt>
                <c:pt idx="23">
                  <c:v>7.3458184589759996E-10</c:v>
                </c:pt>
                <c:pt idx="24">
                  <c:v>1.106382031271E-9</c:v>
                </c:pt>
                <c:pt idx="25">
                  <c:v>9.3674955628779994E-10</c:v>
                </c:pt>
                <c:pt idx="26">
                  <c:v>9.4280675708699994E-10</c:v>
                </c:pt>
                <c:pt idx="27">
                  <c:v>7.9349248371820002E-10</c:v>
                </c:pt>
                <c:pt idx="28">
                  <c:v>7.5934818091119996E-10</c:v>
                </c:pt>
                <c:pt idx="29">
                  <c:v>6.5263932660509996E-10</c:v>
                </c:pt>
                <c:pt idx="30">
                  <c:v>6.2068754405340002E-10</c:v>
                </c:pt>
                <c:pt idx="31">
                  <c:v>5.5504675662159999E-10</c:v>
                </c:pt>
                <c:pt idx="32">
                  <c:v>5.035288300489E-10</c:v>
                </c:pt>
                <c:pt idx="33">
                  <c:v>4.6320990781859998E-10</c:v>
                </c:pt>
                <c:pt idx="34">
                  <c:v>4.2262223963559999E-10</c:v>
                </c:pt>
                <c:pt idx="35">
                  <c:v>3.8974164183920001E-10</c:v>
                </c:pt>
                <c:pt idx="36">
                  <c:v>3.5723918533729999E-10</c:v>
                </c:pt>
                <c:pt idx="37">
                  <c:v>3.3009535329459999E-10</c:v>
                </c:pt>
                <c:pt idx="38">
                  <c:v>3.0364697248789999E-10</c:v>
                </c:pt>
                <c:pt idx="39">
                  <c:v>2.8103616131109999E-10</c:v>
                </c:pt>
                <c:pt idx="40">
                  <c:v>2.5922698940930001E-10</c:v>
                </c:pt>
                <c:pt idx="41">
                  <c:v>2.402277559199E-10</c:v>
                </c:pt>
                <c:pt idx="42">
                  <c:v>2.220331193578E-10</c:v>
                </c:pt>
                <c:pt idx="43">
                  <c:v>2.0593437147400001E-10</c:v>
                </c:pt>
                <c:pt idx="44">
                  <c:v>1.9061390891270001E-10</c:v>
                </c:pt>
                <c:pt idx="45">
                  <c:v>1.7687890557150001E-10</c:v>
                </c:pt>
                <c:pt idx="46">
                  <c:v>1.6383769483239999E-10</c:v>
                </c:pt>
                <c:pt idx="47">
                  <c:v>1.520519468884E-10</c:v>
                </c:pt>
                <c:pt idx="48">
                  <c:v>1.4090782598409999E-10</c:v>
                </c:pt>
                <c:pt idx="49">
                  <c:v>1.3069214961960001E-10</c:v>
                </c:pt>
                <c:pt idx="50">
                  <c:v>1.2108656064449999E-10</c:v>
                </c:pt>
                <c:pt idx="51">
                  <c:v>1.122037353993E-10</c:v>
                </c:pt>
                <c:pt idx="52">
                  <c:v>1.044551503304E-10</c:v>
                </c:pt>
                <c:pt idx="53">
                  <c:v>1.067895968697E-10</c:v>
                </c:pt>
                <c:pt idx="54">
                  <c:v>1.0459098376550001E-10</c:v>
                </c:pt>
                <c:pt idx="55">
                  <c:v>1.046673789649E-10</c:v>
                </c:pt>
                <c:pt idx="56">
                  <c:v>3.6004046527390001E-9</c:v>
                </c:pt>
                <c:pt idx="57">
                  <c:v>5.2643458027779998E-8</c:v>
                </c:pt>
                <c:pt idx="58">
                  <c:v>4.1771697109580002E-8</c:v>
                </c:pt>
                <c:pt idx="59">
                  <c:v>-1.6667980994869999E-8</c:v>
                </c:pt>
                <c:pt idx="60">
                  <c:v>-6.5975850259759997E-8</c:v>
                </c:pt>
                <c:pt idx="61">
                  <c:v>-1.087322556573E-7</c:v>
                </c:pt>
                <c:pt idx="62">
                  <c:v>-1.4035467181630001E-7</c:v>
                </c:pt>
                <c:pt idx="63">
                  <c:v>-1.8976542356969999E-7</c:v>
                </c:pt>
                <c:pt idx="64">
                  <c:v>-2.1162886158300001E-7</c:v>
                </c:pt>
                <c:pt idx="65">
                  <c:v>-1.844554384766E-7</c:v>
                </c:pt>
                <c:pt idx="66">
                  <c:v>-2.5398907874129999E-8</c:v>
                </c:pt>
                <c:pt idx="67">
                  <c:v>8.689615719857E-8</c:v>
                </c:pt>
                <c:pt idx="68">
                  <c:v>8.8731501740549993E-8</c:v>
                </c:pt>
                <c:pt idx="69">
                  <c:v>9.2200521314939994E-8</c:v>
                </c:pt>
                <c:pt idx="70">
                  <c:v>9.8670012495049994E-8</c:v>
                </c:pt>
                <c:pt idx="71">
                  <c:v>1.031412459768E-7</c:v>
                </c:pt>
                <c:pt idx="72">
                  <c:v>1.055804817487E-7</c:v>
                </c:pt>
                <c:pt idx="73">
                  <c:v>1.0966434100580001E-7</c:v>
                </c:pt>
                <c:pt idx="74">
                  <c:v>1.158080015021E-7</c:v>
                </c:pt>
                <c:pt idx="75">
                  <c:v>1.250330246006E-7</c:v>
                </c:pt>
                <c:pt idx="76">
                  <c:v>1.3884848812210001E-7</c:v>
                </c:pt>
                <c:pt idx="77">
                  <c:v>1.593680714797E-7</c:v>
                </c:pt>
                <c:pt idx="78">
                  <c:v>1.86230478773E-7</c:v>
                </c:pt>
                <c:pt idx="79">
                  <c:v>2.352811639042E-7</c:v>
                </c:pt>
                <c:pt idx="80">
                  <c:v>3.579126944198E-7</c:v>
                </c:pt>
                <c:pt idx="81">
                  <c:v>5.5622750525589998E-7</c:v>
                </c:pt>
                <c:pt idx="82">
                  <c:v>6.3439617057199997E-7</c:v>
                </c:pt>
                <c:pt idx="83">
                  <c:v>6.5363963274700001E-7</c:v>
                </c:pt>
                <c:pt idx="84">
                  <c:v>7.0915072759920001E-7</c:v>
                </c:pt>
                <c:pt idx="85">
                  <c:v>7.4890604626469997E-7</c:v>
                </c:pt>
                <c:pt idx="86">
                  <c:v>7.8579526827830003E-7</c:v>
                </c:pt>
                <c:pt idx="87">
                  <c:v>8.0775843644680005E-7</c:v>
                </c:pt>
                <c:pt idx="88">
                  <c:v>8.2127533934799998E-7</c:v>
                </c:pt>
                <c:pt idx="89">
                  <c:v>8.2856407942830002E-7</c:v>
                </c:pt>
                <c:pt idx="90">
                  <c:v>8.3001522539839999E-7</c:v>
                </c:pt>
                <c:pt idx="91">
                  <c:v>8.306832284686E-7</c:v>
                </c:pt>
                <c:pt idx="92">
                  <c:v>8.3106677100099995E-7</c:v>
                </c:pt>
                <c:pt idx="93">
                  <c:v>8.3116676063959998E-7</c:v>
                </c:pt>
                <c:pt idx="94">
                  <c:v>8.3204401780599996E-7</c:v>
                </c:pt>
                <c:pt idx="95">
                  <c:v>8.311526506063E-7</c:v>
                </c:pt>
                <c:pt idx="96">
                  <c:v>8.311526506063E-7</c:v>
                </c:pt>
                <c:pt idx="97">
                  <c:v>8.311526506063E-7</c:v>
                </c:pt>
                <c:pt idx="98">
                  <c:v>8.311526506063E-7</c:v>
                </c:pt>
                <c:pt idx="99">
                  <c:v>8.311526506063E-7</c:v>
                </c:pt>
                <c:pt idx="100">
                  <c:v>8.311526506063E-7</c:v>
                </c:pt>
                <c:pt idx="101">
                  <c:v>8.311526506063E-7</c:v>
                </c:pt>
                <c:pt idx="102">
                  <c:v>8.311526506063E-7</c:v>
                </c:pt>
                <c:pt idx="103">
                  <c:v>8.311526506063E-7</c:v>
                </c:pt>
                <c:pt idx="104">
                  <c:v>8.311526506063E-7</c:v>
                </c:pt>
                <c:pt idx="105">
                  <c:v>8.311526506063E-7</c:v>
                </c:pt>
                <c:pt idx="106">
                  <c:v>8.311526506063E-7</c:v>
                </c:pt>
                <c:pt idx="107">
                  <c:v>8.311526506063E-7</c:v>
                </c:pt>
                <c:pt idx="108">
                  <c:v>8.311526506063E-7</c:v>
                </c:pt>
                <c:pt idx="109">
                  <c:v>8.311526506063E-7</c:v>
                </c:pt>
                <c:pt idx="110">
                  <c:v>8.319099435525E-7</c:v>
                </c:pt>
                <c:pt idx="111">
                  <c:v>8.319099435525E-7</c:v>
                </c:pt>
                <c:pt idx="112">
                  <c:v>8.319099435525E-7</c:v>
                </c:pt>
                <c:pt idx="113">
                  <c:v>8.319099435525E-7</c:v>
                </c:pt>
                <c:pt idx="114">
                  <c:v>8.319099435525E-7</c:v>
                </c:pt>
                <c:pt idx="115">
                  <c:v>8.319099435525E-7</c:v>
                </c:pt>
                <c:pt idx="116">
                  <c:v>8.319099435525E-7</c:v>
                </c:pt>
                <c:pt idx="117">
                  <c:v>8.319099435525E-7</c:v>
                </c:pt>
                <c:pt idx="118">
                  <c:v>8.319099435525E-7</c:v>
                </c:pt>
                <c:pt idx="119">
                  <c:v>8.319099435525E-7</c:v>
                </c:pt>
                <c:pt idx="120">
                  <c:v>8.319099435525E-7</c:v>
                </c:pt>
                <c:pt idx="121">
                  <c:v>8.319099435525E-7</c:v>
                </c:pt>
                <c:pt idx="122">
                  <c:v>8.319099435525E-7</c:v>
                </c:pt>
                <c:pt idx="123">
                  <c:v>8.319099435525E-7</c:v>
                </c:pt>
                <c:pt idx="124">
                  <c:v>8.319099435525E-7</c:v>
                </c:pt>
                <c:pt idx="125">
                  <c:v>8.319099435525E-7</c:v>
                </c:pt>
                <c:pt idx="126">
                  <c:v>8.319099435525E-7</c:v>
                </c:pt>
                <c:pt idx="127">
                  <c:v>8.319099435525E-7</c:v>
                </c:pt>
                <c:pt idx="128">
                  <c:v>8.319099435525E-7</c:v>
                </c:pt>
                <c:pt idx="129">
                  <c:v>8.319099435525E-7</c:v>
                </c:pt>
                <c:pt idx="130">
                  <c:v>8.319099435525E-7</c:v>
                </c:pt>
                <c:pt idx="131">
                  <c:v>8.319099435525E-7</c:v>
                </c:pt>
                <c:pt idx="132">
                  <c:v>8.319099435525E-7</c:v>
                </c:pt>
                <c:pt idx="133">
                  <c:v>8.319099435525E-7</c:v>
                </c:pt>
                <c:pt idx="134">
                  <c:v>8.319099435525E-7</c:v>
                </c:pt>
                <c:pt idx="135">
                  <c:v>8.319099435525E-7</c:v>
                </c:pt>
                <c:pt idx="136">
                  <c:v>8.319099435525E-7</c:v>
                </c:pt>
                <c:pt idx="137">
                  <c:v>8.319099435525E-7</c:v>
                </c:pt>
                <c:pt idx="138">
                  <c:v>8.319099435525E-7</c:v>
                </c:pt>
                <c:pt idx="139">
                  <c:v>8.319099435525E-7</c:v>
                </c:pt>
                <c:pt idx="140">
                  <c:v>8.319099435525E-7</c:v>
                </c:pt>
                <c:pt idx="141">
                  <c:v>8.319099435525E-7</c:v>
                </c:pt>
                <c:pt idx="142">
                  <c:v>8.319099435525E-7</c:v>
                </c:pt>
                <c:pt idx="143">
                  <c:v>8.319099435525E-7</c:v>
                </c:pt>
                <c:pt idx="144">
                  <c:v>8.319099435525E-7</c:v>
                </c:pt>
                <c:pt idx="145">
                  <c:v>8.319099435525E-7</c:v>
                </c:pt>
                <c:pt idx="146">
                  <c:v>8.319099435525E-7</c:v>
                </c:pt>
                <c:pt idx="147">
                  <c:v>8.319099435525E-7</c:v>
                </c:pt>
                <c:pt idx="148">
                  <c:v>8.319099435525E-7</c:v>
                </c:pt>
                <c:pt idx="149">
                  <c:v>8.319099435525E-7</c:v>
                </c:pt>
                <c:pt idx="150">
                  <c:v>8.319099435525E-7</c:v>
                </c:pt>
                <c:pt idx="151">
                  <c:v>8.319099435525E-7</c:v>
                </c:pt>
                <c:pt idx="152">
                  <c:v>8.319099435525E-7</c:v>
                </c:pt>
                <c:pt idx="153">
                  <c:v>8.319099435525E-7</c:v>
                </c:pt>
                <c:pt idx="154">
                  <c:v>8.319099435525E-7</c:v>
                </c:pt>
                <c:pt idx="155">
                  <c:v>8.319099435525E-7</c:v>
                </c:pt>
                <c:pt idx="156">
                  <c:v>8.319099435525E-7</c:v>
                </c:pt>
                <c:pt idx="157">
                  <c:v>8.319099435525E-7</c:v>
                </c:pt>
                <c:pt idx="158">
                  <c:v>8.3153129707940005E-7</c:v>
                </c:pt>
                <c:pt idx="159">
                  <c:v>8.303193780934E-7</c:v>
                </c:pt>
                <c:pt idx="160">
                  <c:v>8.303021576326E-7</c:v>
                </c:pt>
                <c:pt idx="161">
                  <c:v>8.2840277490879995E-7</c:v>
                </c:pt>
                <c:pt idx="162">
                  <c:v>8.2576127362450004E-7</c:v>
                </c:pt>
                <c:pt idx="163">
                  <c:v>8.2217575168000002E-7</c:v>
                </c:pt>
                <c:pt idx="164">
                  <c:v>8.177470775745E-7</c:v>
                </c:pt>
                <c:pt idx="165">
                  <c:v>8.1620005098240002E-7</c:v>
                </c:pt>
                <c:pt idx="166">
                  <c:v>8.1650986108410002E-7</c:v>
                </c:pt>
                <c:pt idx="167">
                  <c:v>8.1748989203209998E-7</c:v>
                </c:pt>
                <c:pt idx="168">
                  <c:v>8.2067181245909997E-7</c:v>
                </c:pt>
                <c:pt idx="169">
                  <c:v>8.2608590464230003E-7</c:v>
                </c:pt>
                <c:pt idx="170">
                  <c:v>8.4112239857810001E-7</c:v>
                </c:pt>
                <c:pt idx="171">
                  <c:v>8.6630799322530002E-7</c:v>
                </c:pt>
                <c:pt idx="172">
                  <c:v>8.8719279185830003E-7</c:v>
                </c:pt>
                <c:pt idx="173">
                  <c:v>8.8763359694679996E-7</c:v>
                </c:pt>
                <c:pt idx="174">
                  <c:v>8.8798690227150004E-7</c:v>
                </c:pt>
                <c:pt idx="175">
                  <c:v>8.9054798346730001E-7</c:v>
                </c:pt>
                <c:pt idx="176">
                  <c:v>8.9193325047150005E-7</c:v>
                </c:pt>
                <c:pt idx="177">
                  <c:v>8.9853801423219999E-7</c:v>
                </c:pt>
                <c:pt idx="178">
                  <c:v>9.0808054985109997E-7</c:v>
                </c:pt>
                <c:pt idx="179">
                  <c:v>9.2191497320019996E-7</c:v>
                </c:pt>
                <c:pt idx="180">
                  <c:v>9.3714098883520003E-7</c:v>
                </c:pt>
                <c:pt idx="181">
                  <c:v>9.4683608738059998E-7</c:v>
                </c:pt>
                <c:pt idx="182">
                  <c:v>9.3241608135239996E-7</c:v>
                </c:pt>
                <c:pt idx="183">
                  <c:v>8.9463572979549998E-7</c:v>
                </c:pt>
                <c:pt idx="184">
                  <c:v>8.4643658124520004E-7</c:v>
                </c:pt>
                <c:pt idx="185">
                  <c:v>7.9636590783779998E-7</c:v>
                </c:pt>
                <c:pt idx="186">
                  <c:v>8.2731660410240003E-7</c:v>
                </c:pt>
                <c:pt idx="187">
                  <c:v>8.8575093681849996E-7</c:v>
                </c:pt>
                <c:pt idx="188">
                  <c:v>1.0092311190990001E-6</c:v>
                </c:pt>
                <c:pt idx="189">
                  <c:v>1.2438195896960001E-6</c:v>
                </c:pt>
                <c:pt idx="190">
                  <c:v>1.4419340402680001E-6</c:v>
                </c:pt>
                <c:pt idx="191">
                  <c:v>1.4718833366659999E-6</c:v>
                </c:pt>
                <c:pt idx="192">
                  <c:v>1.5271668645450001E-6</c:v>
                </c:pt>
                <c:pt idx="193">
                  <c:v>1.6183441786559999E-6</c:v>
                </c:pt>
                <c:pt idx="194">
                  <c:v>1.7410745429359999E-6</c:v>
                </c:pt>
                <c:pt idx="195">
                  <c:v>1.857986479322E-6</c:v>
                </c:pt>
                <c:pt idx="196">
                  <c:v>1.8890668039589999E-6</c:v>
                </c:pt>
                <c:pt idx="197">
                  <c:v>1.9038070042210001E-6</c:v>
                </c:pt>
                <c:pt idx="198">
                  <c:v>1.911287291578E-6</c:v>
                </c:pt>
                <c:pt idx="199">
                  <c:v>1.9230311203869999E-6</c:v>
                </c:pt>
                <c:pt idx="200">
                  <c:v>1.932539354878E-6</c:v>
                </c:pt>
                <c:pt idx="201">
                  <c:v>1.9384422823620001E-6</c:v>
                </c:pt>
                <c:pt idx="202">
                  <c:v>1.9410429875210001E-6</c:v>
                </c:pt>
                <c:pt idx="203">
                  <c:v>1.9427808344429999E-6</c:v>
                </c:pt>
                <c:pt idx="204">
                  <c:v>1.9427808344429999E-6</c:v>
                </c:pt>
                <c:pt idx="205">
                  <c:v>1.9455367355989999E-6</c:v>
                </c:pt>
                <c:pt idx="206">
                  <c:v>1.9479700148010002E-6</c:v>
                </c:pt>
                <c:pt idx="207">
                  <c:v>1.9475033990409999E-6</c:v>
                </c:pt>
                <c:pt idx="208">
                  <c:v>1.94899407385E-6</c:v>
                </c:pt>
                <c:pt idx="209">
                  <c:v>1.94899407385E-6</c:v>
                </c:pt>
                <c:pt idx="210">
                  <c:v>1.94899407385E-6</c:v>
                </c:pt>
                <c:pt idx="211">
                  <c:v>1.9503397172989998E-6</c:v>
                </c:pt>
                <c:pt idx="212">
                  <c:v>1.9514407550610001E-6</c:v>
                </c:pt>
                <c:pt idx="213">
                  <c:v>1.9526242843230001E-6</c:v>
                </c:pt>
                <c:pt idx="214">
                  <c:v>1.953808531333E-6</c:v>
                </c:pt>
                <c:pt idx="215">
                  <c:v>1.9549934965259999E-6</c:v>
                </c:pt>
                <c:pt idx="216">
                  <c:v>1.9538565779810001E-6</c:v>
                </c:pt>
                <c:pt idx="217">
                  <c:v>1.9538565779810001E-6</c:v>
                </c:pt>
                <c:pt idx="218">
                  <c:v>1.9538565779810001E-6</c:v>
                </c:pt>
                <c:pt idx="219">
                  <c:v>1.9538565779810001E-6</c:v>
                </c:pt>
                <c:pt idx="220">
                  <c:v>1.9569603712490001E-6</c:v>
                </c:pt>
                <c:pt idx="221">
                  <c:v>1.9572180093799998E-6</c:v>
                </c:pt>
                <c:pt idx="222">
                  <c:v>1.9584253580939999E-6</c:v>
                </c:pt>
                <c:pt idx="223">
                  <c:v>1.9570639757650001E-6</c:v>
                </c:pt>
                <c:pt idx="224">
                  <c:v>1.9570639757650001E-6</c:v>
                </c:pt>
                <c:pt idx="225">
                  <c:v>1.9570639757650001E-6</c:v>
                </c:pt>
                <c:pt idx="226">
                  <c:v>1.9570639757650001E-6</c:v>
                </c:pt>
                <c:pt idx="227">
                  <c:v>1.9570639757650001E-6</c:v>
                </c:pt>
                <c:pt idx="228">
                  <c:v>1.9570639757650001E-6</c:v>
                </c:pt>
                <c:pt idx="229">
                  <c:v>1.9597431494600001E-6</c:v>
                </c:pt>
                <c:pt idx="230">
                  <c:v>1.9607521463579999E-6</c:v>
                </c:pt>
                <c:pt idx="231">
                  <c:v>1.9597687030709999E-6</c:v>
                </c:pt>
                <c:pt idx="232">
                  <c:v>1.9597687030709999E-6</c:v>
                </c:pt>
                <c:pt idx="233">
                  <c:v>1.9597687030709999E-6</c:v>
                </c:pt>
                <c:pt idx="234">
                  <c:v>1.9597687030709999E-6</c:v>
                </c:pt>
                <c:pt idx="235">
                  <c:v>1.9597687030709999E-6</c:v>
                </c:pt>
                <c:pt idx="236">
                  <c:v>1.9597687030709999E-6</c:v>
                </c:pt>
                <c:pt idx="237">
                  <c:v>1.9597687030709999E-6</c:v>
                </c:pt>
                <c:pt idx="238">
                  <c:v>1.962107831883E-6</c:v>
                </c:pt>
                <c:pt idx="239">
                  <c:v>1.9630332185400001E-6</c:v>
                </c:pt>
                <c:pt idx="240">
                  <c:v>1.9621792439059998E-6</c:v>
                </c:pt>
                <c:pt idx="241">
                  <c:v>1.9621792439059998E-6</c:v>
                </c:pt>
                <c:pt idx="242">
                  <c:v>1.9621792439059998E-6</c:v>
                </c:pt>
                <c:pt idx="243">
                  <c:v>1.9621792439059998E-6</c:v>
                </c:pt>
                <c:pt idx="244">
                  <c:v>1.9621792439059998E-6</c:v>
                </c:pt>
                <c:pt idx="245">
                  <c:v>1.9621792439059998E-6</c:v>
                </c:pt>
                <c:pt idx="246">
                  <c:v>1.9621792439059998E-6</c:v>
                </c:pt>
                <c:pt idx="247">
                  <c:v>1.9621792439059998E-6</c:v>
                </c:pt>
                <c:pt idx="248">
                  <c:v>1.9621792439059998E-6</c:v>
                </c:pt>
                <c:pt idx="249">
                  <c:v>1.9621792439059998E-6</c:v>
                </c:pt>
                <c:pt idx="250">
                  <c:v>1.9645417125510001E-6</c:v>
                </c:pt>
                <c:pt idx="251">
                  <c:v>1.9655003428960002E-6</c:v>
                </c:pt>
                <c:pt idx="252">
                  <c:v>1.9644380803759999E-6</c:v>
                </c:pt>
                <c:pt idx="253">
                  <c:v>1.9644380803759999E-6</c:v>
                </c:pt>
                <c:pt idx="254">
                  <c:v>1.9644380803759999E-6</c:v>
                </c:pt>
                <c:pt idx="255">
                  <c:v>1.9644380803759999E-6</c:v>
                </c:pt>
                <c:pt idx="256">
                  <c:v>1.9644380803759999E-6</c:v>
                </c:pt>
                <c:pt idx="257">
                  <c:v>1.9644380803759999E-6</c:v>
                </c:pt>
                <c:pt idx="258">
                  <c:v>1.9644380803759999E-6</c:v>
                </c:pt>
                <c:pt idx="259">
                  <c:v>1.9644380803759999E-6</c:v>
                </c:pt>
                <c:pt idx="260">
                  <c:v>1.9644380803759999E-6</c:v>
                </c:pt>
                <c:pt idx="261">
                  <c:v>1.9644380803759999E-6</c:v>
                </c:pt>
                <c:pt idx="262">
                  <c:v>1.9644380803759999E-6</c:v>
                </c:pt>
                <c:pt idx="263">
                  <c:v>1.9644380803759999E-6</c:v>
                </c:pt>
                <c:pt idx="264">
                  <c:v>1.9644380803759999E-6</c:v>
                </c:pt>
                <c:pt idx="265">
                  <c:v>1.9644380803759999E-6</c:v>
                </c:pt>
                <c:pt idx="266">
                  <c:v>1.9668388526439999E-6</c:v>
                </c:pt>
                <c:pt idx="267">
                  <c:v>1.967777913134E-6</c:v>
                </c:pt>
                <c:pt idx="268">
                  <c:v>1.9665472491429998E-6</c:v>
                </c:pt>
                <c:pt idx="269">
                  <c:v>1.9665472491429998E-6</c:v>
                </c:pt>
                <c:pt idx="270">
                  <c:v>1.9665472491429998E-6</c:v>
                </c:pt>
                <c:pt idx="271">
                  <c:v>1.9665472491429998E-6</c:v>
                </c:pt>
                <c:pt idx="272">
                  <c:v>1.9665472491429998E-6</c:v>
                </c:pt>
                <c:pt idx="273">
                  <c:v>1.9665472491429998E-6</c:v>
                </c:pt>
                <c:pt idx="274">
                  <c:v>1.9665472491429998E-6</c:v>
                </c:pt>
                <c:pt idx="275">
                  <c:v>1.9671590011050001E-6</c:v>
                </c:pt>
                <c:pt idx="276">
                  <c:v>1.9671590011050001E-6</c:v>
                </c:pt>
                <c:pt idx="277">
                  <c:v>1.9671590011050001E-6</c:v>
                </c:pt>
                <c:pt idx="278">
                  <c:v>1.9671590011050001E-6</c:v>
                </c:pt>
                <c:pt idx="279">
                  <c:v>1.9671590011050001E-6</c:v>
                </c:pt>
                <c:pt idx="280">
                  <c:v>1.9671590011050001E-6</c:v>
                </c:pt>
                <c:pt idx="281">
                  <c:v>1.9671590011050001E-6</c:v>
                </c:pt>
                <c:pt idx="282">
                  <c:v>1.9671590011050001E-6</c:v>
                </c:pt>
                <c:pt idx="283">
                  <c:v>1.9671590011050001E-6</c:v>
                </c:pt>
                <c:pt idx="284">
                  <c:v>1.9671590011050001E-6</c:v>
                </c:pt>
                <c:pt idx="285">
                  <c:v>1.9671590011050001E-6</c:v>
                </c:pt>
                <c:pt idx="286">
                  <c:v>1.9671590011050001E-6</c:v>
                </c:pt>
                <c:pt idx="287">
                  <c:v>1.9671590011050001E-6</c:v>
                </c:pt>
                <c:pt idx="288">
                  <c:v>1.9671590011050001E-6</c:v>
                </c:pt>
                <c:pt idx="289">
                  <c:v>1.9671590011050001E-6</c:v>
                </c:pt>
                <c:pt idx="290">
                  <c:v>1.9714860405999999E-6</c:v>
                </c:pt>
                <c:pt idx="291">
                  <c:v>1.9767281557490001E-6</c:v>
                </c:pt>
                <c:pt idx="292">
                  <c:v>1.981731672427E-6</c:v>
                </c:pt>
                <c:pt idx="293">
                  <c:v>1.9782604448019999E-6</c:v>
                </c:pt>
                <c:pt idx="294">
                  <c:v>1.9638692838419999E-6</c:v>
                </c:pt>
                <c:pt idx="295">
                  <c:v>1.9487177737310001E-6</c:v>
                </c:pt>
                <c:pt idx="296">
                  <c:v>1.9396027056719999E-6</c:v>
                </c:pt>
                <c:pt idx="297">
                  <c:v>1.9326283861789999E-6</c:v>
                </c:pt>
                <c:pt idx="298">
                  <c:v>1.9292538660849998E-6</c:v>
                </c:pt>
                <c:pt idx="299">
                  <c:v>1.9264971571959999E-6</c:v>
                </c:pt>
                <c:pt idx="300">
                  <c:v>1.925092113983E-6</c:v>
                </c:pt>
                <c:pt idx="301">
                  <c:v>1.9236187694070001E-6</c:v>
                </c:pt>
                <c:pt idx="302">
                  <c:v>1.9207974946740001E-6</c:v>
                </c:pt>
                <c:pt idx="303">
                  <c:v>1.9151672330769999E-6</c:v>
                </c:pt>
                <c:pt idx="304">
                  <c:v>1.9116811529849999E-6</c:v>
                </c:pt>
                <c:pt idx="305">
                  <c:v>1.9108061481500001E-6</c:v>
                </c:pt>
                <c:pt idx="306">
                  <c:v>1.9063783154029999E-6</c:v>
                </c:pt>
                <c:pt idx="307">
                  <c:v>1.9036894170489999E-6</c:v>
                </c:pt>
                <c:pt idx="308">
                  <c:v>1.9008359044070001E-6</c:v>
                </c:pt>
                <c:pt idx="309">
                  <c:v>1.9022075337909999E-6</c:v>
                </c:pt>
                <c:pt idx="310">
                  <c:v>1.9026079190559999E-6</c:v>
                </c:pt>
                <c:pt idx="311">
                  <c:v>1.902921231577E-6</c:v>
                </c:pt>
                <c:pt idx="312">
                  <c:v>1.9031437659740001E-6</c:v>
                </c:pt>
                <c:pt idx="313">
                  <c:v>1.9031640578780001E-6</c:v>
                </c:pt>
                <c:pt idx="314">
                  <c:v>1.903067560239E-6</c:v>
                </c:pt>
                <c:pt idx="315">
                  <c:v>1.903067560239E-6</c:v>
                </c:pt>
                <c:pt idx="316">
                  <c:v>1.903067560239E-6</c:v>
                </c:pt>
                <c:pt idx="317">
                  <c:v>1.903067560239E-6</c:v>
                </c:pt>
                <c:pt idx="318">
                  <c:v>1.903067560239E-6</c:v>
                </c:pt>
                <c:pt idx="319">
                  <c:v>1.903067560239E-6</c:v>
                </c:pt>
                <c:pt idx="320">
                  <c:v>1.903067560239E-6</c:v>
                </c:pt>
                <c:pt idx="321">
                  <c:v>1.903067560239E-6</c:v>
                </c:pt>
                <c:pt idx="322">
                  <c:v>1.903067560239E-6</c:v>
                </c:pt>
                <c:pt idx="323">
                  <c:v>1.903067560239E-6</c:v>
                </c:pt>
                <c:pt idx="324">
                  <c:v>1.903067560239E-6</c:v>
                </c:pt>
                <c:pt idx="325">
                  <c:v>1.903067560239E-6</c:v>
                </c:pt>
                <c:pt idx="326">
                  <c:v>1.903067560239E-6</c:v>
                </c:pt>
                <c:pt idx="327">
                  <c:v>1.903067560239E-6</c:v>
                </c:pt>
                <c:pt idx="328">
                  <c:v>1.903067560239E-6</c:v>
                </c:pt>
                <c:pt idx="329">
                  <c:v>1.903067560239E-6</c:v>
                </c:pt>
                <c:pt idx="330">
                  <c:v>1.903067560239E-6</c:v>
                </c:pt>
                <c:pt idx="331">
                  <c:v>1.903067560239E-6</c:v>
                </c:pt>
                <c:pt idx="332">
                  <c:v>1.903067560239E-6</c:v>
                </c:pt>
                <c:pt idx="333">
                  <c:v>1.903067560239E-6</c:v>
                </c:pt>
                <c:pt idx="334">
                  <c:v>1.903067560239E-6</c:v>
                </c:pt>
                <c:pt idx="335">
                  <c:v>1.903067560239E-6</c:v>
                </c:pt>
                <c:pt idx="336">
                  <c:v>1.903067560239E-6</c:v>
                </c:pt>
                <c:pt idx="337">
                  <c:v>1.903067560239E-6</c:v>
                </c:pt>
                <c:pt idx="338">
                  <c:v>1.903067560239E-6</c:v>
                </c:pt>
                <c:pt idx="339">
                  <c:v>1.903067560239E-6</c:v>
                </c:pt>
                <c:pt idx="340">
                  <c:v>1.903067560239E-6</c:v>
                </c:pt>
                <c:pt idx="341">
                  <c:v>1.903067560239E-6</c:v>
                </c:pt>
                <c:pt idx="342">
                  <c:v>1.903067560239E-6</c:v>
                </c:pt>
                <c:pt idx="343">
                  <c:v>1.903067560239E-6</c:v>
                </c:pt>
                <c:pt idx="344">
                  <c:v>1.903067560239E-6</c:v>
                </c:pt>
                <c:pt idx="345">
                  <c:v>1.903067560239E-6</c:v>
                </c:pt>
                <c:pt idx="346">
                  <c:v>1.903067560239E-6</c:v>
                </c:pt>
                <c:pt idx="347">
                  <c:v>1.903067560239E-6</c:v>
                </c:pt>
                <c:pt idx="348">
                  <c:v>1.903067560239E-6</c:v>
                </c:pt>
                <c:pt idx="349">
                  <c:v>1.903067560239E-6</c:v>
                </c:pt>
                <c:pt idx="350">
                  <c:v>1.903067560239E-6</c:v>
                </c:pt>
                <c:pt idx="351">
                  <c:v>1.903067560239E-6</c:v>
                </c:pt>
                <c:pt idx="352">
                  <c:v>1.903067560239E-6</c:v>
                </c:pt>
                <c:pt idx="353">
                  <c:v>1.903067560239E-6</c:v>
                </c:pt>
                <c:pt idx="354">
                  <c:v>1.903067560239E-6</c:v>
                </c:pt>
                <c:pt idx="355">
                  <c:v>1.903067560239E-6</c:v>
                </c:pt>
                <c:pt idx="356">
                  <c:v>1.903067560239E-6</c:v>
                </c:pt>
                <c:pt idx="357">
                  <c:v>1.903067560239E-6</c:v>
                </c:pt>
                <c:pt idx="358">
                  <c:v>1.903067560239E-6</c:v>
                </c:pt>
                <c:pt idx="359">
                  <c:v>1.903067560239E-6</c:v>
                </c:pt>
                <c:pt idx="360">
                  <c:v>1.903067560239E-6</c:v>
                </c:pt>
                <c:pt idx="361">
                  <c:v>1.903067560239E-6</c:v>
                </c:pt>
                <c:pt idx="362">
                  <c:v>1.903067560239E-6</c:v>
                </c:pt>
                <c:pt idx="363">
                  <c:v>1.903067560239E-6</c:v>
                </c:pt>
                <c:pt idx="364">
                  <c:v>1.9031404881009999E-6</c:v>
                </c:pt>
                <c:pt idx="365">
                  <c:v>1.9031404881009999E-6</c:v>
                </c:pt>
                <c:pt idx="366">
                  <c:v>1.9031404881009999E-6</c:v>
                </c:pt>
                <c:pt idx="367">
                  <c:v>1.9031404881009999E-6</c:v>
                </c:pt>
                <c:pt idx="368">
                  <c:v>1.9031404881009999E-6</c:v>
                </c:pt>
                <c:pt idx="369">
                  <c:v>1.9031404881009999E-6</c:v>
                </c:pt>
                <c:pt idx="370">
                  <c:v>1.9031404881009999E-6</c:v>
                </c:pt>
                <c:pt idx="371">
                  <c:v>1.9031404881009999E-6</c:v>
                </c:pt>
                <c:pt idx="372">
                  <c:v>1.9031404881009999E-6</c:v>
                </c:pt>
                <c:pt idx="373">
                  <c:v>1.9031404881009999E-6</c:v>
                </c:pt>
                <c:pt idx="374">
                  <c:v>1.9031404881009999E-6</c:v>
                </c:pt>
                <c:pt idx="375">
                  <c:v>1.9031404881009999E-6</c:v>
                </c:pt>
                <c:pt idx="376">
                  <c:v>1.9031404881009999E-6</c:v>
                </c:pt>
                <c:pt idx="377">
                  <c:v>1.9031404881009999E-6</c:v>
                </c:pt>
                <c:pt idx="378">
                  <c:v>1.9031404881009999E-6</c:v>
                </c:pt>
                <c:pt idx="379">
                  <c:v>1.9031404881009999E-6</c:v>
                </c:pt>
                <c:pt idx="380">
                  <c:v>1.9031404881009999E-6</c:v>
                </c:pt>
                <c:pt idx="381">
                  <c:v>1.9031404881009999E-6</c:v>
                </c:pt>
                <c:pt idx="382">
                  <c:v>1.9031404881009999E-6</c:v>
                </c:pt>
                <c:pt idx="383">
                  <c:v>1.9031404881009999E-6</c:v>
                </c:pt>
                <c:pt idx="384">
                  <c:v>1.9031404881009999E-6</c:v>
                </c:pt>
                <c:pt idx="385">
                  <c:v>1.9031404881009999E-6</c:v>
                </c:pt>
                <c:pt idx="386">
                  <c:v>1.9031404881009999E-6</c:v>
                </c:pt>
                <c:pt idx="387">
                  <c:v>1.9031404881009999E-6</c:v>
                </c:pt>
                <c:pt idx="388">
                  <c:v>1.9031404881009999E-6</c:v>
                </c:pt>
                <c:pt idx="389">
                  <c:v>1.9031404881009999E-6</c:v>
                </c:pt>
                <c:pt idx="390">
                  <c:v>1.9031404881009999E-6</c:v>
                </c:pt>
                <c:pt idx="391">
                  <c:v>1.9031404881009999E-6</c:v>
                </c:pt>
                <c:pt idx="392">
                  <c:v>1.9031404881009999E-6</c:v>
                </c:pt>
                <c:pt idx="393">
                  <c:v>1.9031404881009999E-6</c:v>
                </c:pt>
                <c:pt idx="394">
                  <c:v>1.9031404881009999E-6</c:v>
                </c:pt>
                <c:pt idx="395">
                  <c:v>1.9031404881009999E-6</c:v>
                </c:pt>
                <c:pt idx="396">
                  <c:v>1.9031404881009999E-6</c:v>
                </c:pt>
                <c:pt idx="397">
                  <c:v>1.9031404881009999E-6</c:v>
                </c:pt>
                <c:pt idx="398">
                  <c:v>1.9031404881009999E-6</c:v>
                </c:pt>
                <c:pt idx="399">
                  <c:v>1.9031404881009999E-6</c:v>
                </c:pt>
                <c:pt idx="400">
                  <c:v>1.9031404881009999E-6</c:v>
                </c:pt>
                <c:pt idx="401">
                  <c:v>1.9031404881009999E-6</c:v>
                </c:pt>
                <c:pt idx="402">
                  <c:v>1.9031404881009999E-6</c:v>
                </c:pt>
                <c:pt idx="403">
                  <c:v>1.9031404881009999E-6</c:v>
                </c:pt>
                <c:pt idx="404">
                  <c:v>1.9031404881009999E-6</c:v>
                </c:pt>
                <c:pt idx="405">
                  <c:v>1.9031404881009999E-6</c:v>
                </c:pt>
                <c:pt idx="406">
                  <c:v>1.9031404881009999E-6</c:v>
                </c:pt>
                <c:pt idx="407">
                  <c:v>1.9031404881009999E-6</c:v>
                </c:pt>
                <c:pt idx="408">
                  <c:v>1.9031404881009999E-6</c:v>
                </c:pt>
                <c:pt idx="409">
                  <c:v>1.9031404881009999E-6</c:v>
                </c:pt>
                <c:pt idx="410">
                  <c:v>1.9031404881009999E-6</c:v>
                </c:pt>
                <c:pt idx="411">
                  <c:v>1.9031404881009999E-6</c:v>
                </c:pt>
                <c:pt idx="412">
                  <c:v>1.9031404881009999E-6</c:v>
                </c:pt>
                <c:pt idx="413">
                  <c:v>1.9031404881009999E-6</c:v>
                </c:pt>
                <c:pt idx="414">
                  <c:v>1.9031404881009999E-6</c:v>
                </c:pt>
                <c:pt idx="415">
                  <c:v>1.9031404881009999E-6</c:v>
                </c:pt>
                <c:pt idx="416">
                  <c:v>1.9031404881009999E-6</c:v>
                </c:pt>
                <c:pt idx="417">
                  <c:v>1.9031404881009999E-6</c:v>
                </c:pt>
                <c:pt idx="418">
                  <c:v>1.9031404881009999E-6</c:v>
                </c:pt>
                <c:pt idx="419">
                  <c:v>1.9031404881009999E-6</c:v>
                </c:pt>
                <c:pt idx="420">
                  <c:v>1.9031404881009999E-6</c:v>
                </c:pt>
                <c:pt idx="421">
                  <c:v>1.9031404881009999E-6</c:v>
                </c:pt>
                <c:pt idx="422">
                  <c:v>1.9031404881009999E-6</c:v>
                </c:pt>
                <c:pt idx="423">
                  <c:v>1.9031404881009999E-6</c:v>
                </c:pt>
                <c:pt idx="424">
                  <c:v>1.9031404881009999E-6</c:v>
                </c:pt>
                <c:pt idx="425">
                  <c:v>1.9031404881009999E-6</c:v>
                </c:pt>
                <c:pt idx="426">
                  <c:v>1.9031404881009999E-6</c:v>
                </c:pt>
                <c:pt idx="427">
                  <c:v>1.9031404881009999E-6</c:v>
                </c:pt>
                <c:pt idx="428">
                  <c:v>1.9031404881009999E-6</c:v>
                </c:pt>
                <c:pt idx="429">
                  <c:v>1.9031404881009999E-6</c:v>
                </c:pt>
                <c:pt idx="430">
                  <c:v>1.9031404881009999E-6</c:v>
                </c:pt>
                <c:pt idx="431">
                  <c:v>1.9031404881009999E-6</c:v>
                </c:pt>
                <c:pt idx="432">
                  <c:v>1.9031404881009999E-6</c:v>
                </c:pt>
                <c:pt idx="433">
                  <c:v>1.9031404881009999E-6</c:v>
                </c:pt>
                <c:pt idx="434">
                  <c:v>1.9031404881009999E-6</c:v>
                </c:pt>
                <c:pt idx="435">
                  <c:v>1.9031404881009999E-6</c:v>
                </c:pt>
                <c:pt idx="436">
                  <c:v>1.9031404881009999E-6</c:v>
                </c:pt>
                <c:pt idx="437">
                  <c:v>1.9031404881009999E-6</c:v>
                </c:pt>
                <c:pt idx="438">
                  <c:v>1.9031404881009999E-6</c:v>
                </c:pt>
                <c:pt idx="439">
                  <c:v>1.9031404881009999E-6</c:v>
                </c:pt>
                <c:pt idx="440">
                  <c:v>1.9031404881009999E-6</c:v>
                </c:pt>
                <c:pt idx="441">
                  <c:v>1.9031404881009999E-6</c:v>
                </c:pt>
                <c:pt idx="442">
                  <c:v>1.9031404881009999E-6</c:v>
                </c:pt>
                <c:pt idx="443">
                  <c:v>1.9031404881009999E-6</c:v>
                </c:pt>
                <c:pt idx="444">
                  <c:v>1.9031404881009999E-6</c:v>
                </c:pt>
                <c:pt idx="445">
                  <c:v>1.9031404881009999E-6</c:v>
                </c:pt>
                <c:pt idx="446">
                  <c:v>1.9031404881009999E-6</c:v>
                </c:pt>
                <c:pt idx="447">
                  <c:v>1.9031404881009999E-6</c:v>
                </c:pt>
                <c:pt idx="448">
                  <c:v>1.9031404881009999E-6</c:v>
                </c:pt>
                <c:pt idx="449">
                  <c:v>1.9031404881009999E-6</c:v>
                </c:pt>
                <c:pt idx="450">
                  <c:v>1.9031404881009999E-6</c:v>
                </c:pt>
                <c:pt idx="451">
                  <c:v>1.9031404881009999E-6</c:v>
                </c:pt>
                <c:pt idx="452">
                  <c:v>1.9031404881009999E-6</c:v>
                </c:pt>
                <c:pt idx="453">
                  <c:v>1.9031404881009999E-6</c:v>
                </c:pt>
                <c:pt idx="454">
                  <c:v>1.9031404881009999E-6</c:v>
                </c:pt>
                <c:pt idx="455">
                  <c:v>1.9031404881009999E-6</c:v>
                </c:pt>
                <c:pt idx="456">
                  <c:v>1.9031404881009999E-6</c:v>
                </c:pt>
                <c:pt idx="457">
                  <c:v>1.9031404881009999E-6</c:v>
                </c:pt>
                <c:pt idx="458">
                  <c:v>1.9031404881009999E-6</c:v>
                </c:pt>
                <c:pt idx="459">
                  <c:v>1.9031404881009999E-6</c:v>
                </c:pt>
                <c:pt idx="460">
                  <c:v>1.9031404881009999E-6</c:v>
                </c:pt>
                <c:pt idx="461">
                  <c:v>1.9031404881009999E-6</c:v>
                </c:pt>
                <c:pt idx="462">
                  <c:v>1.9031404881009999E-6</c:v>
                </c:pt>
                <c:pt idx="463">
                  <c:v>1.9031404881009999E-6</c:v>
                </c:pt>
                <c:pt idx="464">
                  <c:v>1.9031404881009999E-6</c:v>
                </c:pt>
                <c:pt idx="465">
                  <c:v>1.9031404881009999E-6</c:v>
                </c:pt>
                <c:pt idx="466">
                  <c:v>1.9031404881009999E-6</c:v>
                </c:pt>
                <c:pt idx="467">
                  <c:v>1.9031404881009999E-6</c:v>
                </c:pt>
                <c:pt idx="468">
                  <c:v>1.9031404881009999E-6</c:v>
                </c:pt>
                <c:pt idx="469">
                  <c:v>1.9031404881009999E-6</c:v>
                </c:pt>
                <c:pt idx="470">
                  <c:v>1.9031404881009999E-6</c:v>
                </c:pt>
                <c:pt idx="471">
                  <c:v>1.9031404881009999E-6</c:v>
                </c:pt>
                <c:pt idx="472">
                  <c:v>1.9031404881009999E-6</c:v>
                </c:pt>
                <c:pt idx="473">
                  <c:v>1.9031404881009999E-6</c:v>
                </c:pt>
                <c:pt idx="474">
                  <c:v>1.9031404881009999E-6</c:v>
                </c:pt>
                <c:pt idx="475">
                  <c:v>1.9031404881009999E-6</c:v>
                </c:pt>
                <c:pt idx="476">
                  <c:v>1.9031404881009999E-6</c:v>
                </c:pt>
                <c:pt idx="477">
                  <c:v>1.9031404881009999E-6</c:v>
                </c:pt>
                <c:pt idx="478">
                  <c:v>1.9031404881009999E-6</c:v>
                </c:pt>
                <c:pt idx="479">
                  <c:v>1.9031404881009999E-6</c:v>
                </c:pt>
                <c:pt idx="480">
                  <c:v>1.9031404881009999E-6</c:v>
                </c:pt>
                <c:pt idx="481">
                  <c:v>1.9031404881009999E-6</c:v>
                </c:pt>
                <c:pt idx="482">
                  <c:v>1.9031404881009999E-6</c:v>
                </c:pt>
                <c:pt idx="483">
                  <c:v>1.9031404881009999E-6</c:v>
                </c:pt>
                <c:pt idx="484">
                  <c:v>1.9031404881009999E-6</c:v>
                </c:pt>
                <c:pt idx="485">
                  <c:v>1.9031404881009999E-6</c:v>
                </c:pt>
                <c:pt idx="486">
                  <c:v>1.9031404881009999E-6</c:v>
                </c:pt>
                <c:pt idx="487">
                  <c:v>1.9031404881009999E-6</c:v>
                </c:pt>
                <c:pt idx="488">
                  <c:v>1.9031404881009999E-6</c:v>
                </c:pt>
                <c:pt idx="489">
                  <c:v>1.9031404881009999E-6</c:v>
                </c:pt>
                <c:pt idx="490">
                  <c:v>1.9031404881009999E-6</c:v>
                </c:pt>
                <c:pt idx="491">
                  <c:v>1.9031404881009999E-6</c:v>
                </c:pt>
                <c:pt idx="492">
                  <c:v>1.9031404881009999E-6</c:v>
                </c:pt>
                <c:pt idx="493">
                  <c:v>1.9031404881009999E-6</c:v>
                </c:pt>
                <c:pt idx="494">
                  <c:v>1.9031404881009999E-6</c:v>
                </c:pt>
                <c:pt idx="495">
                  <c:v>1.9031404881009999E-6</c:v>
                </c:pt>
                <c:pt idx="496">
                  <c:v>1.9031404881009999E-6</c:v>
                </c:pt>
                <c:pt idx="497">
                  <c:v>1.9031404881009999E-6</c:v>
                </c:pt>
                <c:pt idx="498">
                  <c:v>1.9031404881009999E-6</c:v>
                </c:pt>
                <c:pt idx="499">
                  <c:v>1.9031404881009999E-6</c:v>
                </c:pt>
                <c:pt idx="500">
                  <c:v>1.9031404881009999E-6</c:v>
                </c:pt>
                <c:pt idx="501">
                  <c:v>1.9031404881009999E-6</c:v>
                </c:pt>
                <c:pt idx="502">
                  <c:v>1.9031404881009999E-6</c:v>
                </c:pt>
                <c:pt idx="503">
                  <c:v>1.9031404881009999E-6</c:v>
                </c:pt>
                <c:pt idx="504">
                  <c:v>1.9031404881009999E-6</c:v>
                </c:pt>
                <c:pt idx="505">
                  <c:v>1.9031404881009999E-6</c:v>
                </c:pt>
                <c:pt idx="506">
                  <c:v>1.9031404881009999E-6</c:v>
                </c:pt>
                <c:pt idx="507">
                  <c:v>1.9031404881009999E-6</c:v>
                </c:pt>
                <c:pt idx="508">
                  <c:v>1.9031404881009999E-6</c:v>
                </c:pt>
                <c:pt idx="509">
                  <c:v>1.9031404881009999E-6</c:v>
                </c:pt>
                <c:pt idx="510">
                  <c:v>1.9031404881009999E-6</c:v>
                </c:pt>
                <c:pt idx="511">
                  <c:v>1.9031404881009999E-6</c:v>
                </c:pt>
                <c:pt idx="512">
                  <c:v>1.9031404881009999E-6</c:v>
                </c:pt>
                <c:pt idx="513">
                  <c:v>1.9031404881009999E-6</c:v>
                </c:pt>
                <c:pt idx="514">
                  <c:v>1.9031404881009999E-6</c:v>
                </c:pt>
                <c:pt idx="515">
                  <c:v>1.9031404881009999E-6</c:v>
                </c:pt>
                <c:pt idx="516">
                  <c:v>1.9031404881009999E-6</c:v>
                </c:pt>
                <c:pt idx="517">
                  <c:v>1.9031404881009999E-6</c:v>
                </c:pt>
                <c:pt idx="518">
                  <c:v>1.9031404881009999E-6</c:v>
                </c:pt>
                <c:pt idx="519">
                  <c:v>1.9031404881009999E-6</c:v>
                </c:pt>
                <c:pt idx="520">
                  <c:v>1.9031404881E-6</c:v>
                </c:pt>
                <c:pt idx="521">
                  <c:v>1.9031404881009999E-6</c:v>
                </c:pt>
                <c:pt idx="522">
                  <c:v>1.9031404881009999E-6</c:v>
                </c:pt>
                <c:pt idx="523">
                  <c:v>1.9031404881009999E-6</c:v>
                </c:pt>
                <c:pt idx="524">
                  <c:v>1.9031404881009999E-6</c:v>
                </c:pt>
                <c:pt idx="525">
                  <c:v>1.9031404881009999E-6</c:v>
                </c:pt>
                <c:pt idx="526">
                  <c:v>1.9031404881009999E-6</c:v>
                </c:pt>
                <c:pt idx="527">
                  <c:v>1.9031404881009999E-6</c:v>
                </c:pt>
                <c:pt idx="528">
                  <c:v>1.9031404881009999E-6</c:v>
                </c:pt>
                <c:pt idx="529">
                  <c:v>1.9031404881009999E-6</c:v>
                </c:pt>
                <c:pt idx="530">
                  <c:v>1.9031404881009999E-6</c:v>
                </c:pt>
                <c:pt idx="531">
                  <c:v>1.9031404881009999E-6</c:v>
                </c:pt>
                <c:pt idx="532">
                  <c:v>1.9031404881009999E-6</c:v>
                </c:pt>
                <c:pt idx="533">
                  <c:v>1.9031404881009999E-6</c:v>
                </c:pt>
                <c:pt idx="534">
                  <c:v>1.9031404881E-6</c:v>
                </c:pt>
                <c:pt idx="535">
                  <c:v>1.9031404881009999E-6</c:v>
                </c:pt>
                <c:pt idx="536">
                  <c:v>1.9031404881009999E-6</c:v>
                </c:pt>
                <c:pt idx="537">
                  <c:v>1.9031404881009999E-6</c:v>
                </c:pt>
                <c:pt idx="538">
                  <c:v>1.9031404881009999E-6</c:v>
                </c:pt>
                <c:pt idx="539">
                  <c:v>1.9031404881009999E-6</c:v>
                </c:pt>
                <c:pt idx="540">
                  <c:v>1.9031404881009999E-6</c:v>
                </c:pt>
                <c:pt idx="541">
                  <c:v>1.9031404881009999E-6</c:v>
                </c:pt>
                <c:pt idx="542">
                  <c:v>1.9031404881009999E-6</c:v>
                </c:pt>
                <c:pt idx="543">
                  <c:v>1.9031404881009999E-6</c:v>
                </c:pt>
                <c:pt idx="544">
                  <c:v>1.9031404881009999E-6</c:v>
                </c:pt>
                <c:pt idx="545">
                  <c:v>1.9031404881009999E-6</c:v>
                </c:pt>
                <c:pt idx="546">
                  <c:v>1.9031404881009999E-6</c:v>
                </c:pt>
                <c:pt idx="547">
                  <c:v>1.9031404881009999E-6</c:v>
                </c:pt>
                <c:pt idx="548">
                  <c:v>1.9031404881009999E-6</c:v>
                </c:pt>
                <c:pt idx="549">
                  <c:v>1.9031404881009999E-6</c:v>
                </c:pt>
                <c:pt idx="550">
                  <c:v>1.9031404881009999E-6</c:v>
                </c:pt>
                <c:pt idx="551">
                  <c:v>1.9031404881009999E-6</c:v>
                </c:pt>
                <c:pt idx="552">
                  <c:v>1.9031404881009999E-6</c:v>
                </c:pt>
                <c:pt idx="553">
                  <c:v>1.9031404881009999E-6</c:v>
                </c:pt>
                <c:pt idx="554">
                  <c:v>1.9031404881009999E-6</c:v>
                </c:pt>
                <c:pt idx="555">
                  <c:v>1.9031404881009999E-6</c:v>
                </c:pt>
                <c:pt idx="556">
                  <c:v>1.9031404881009999E-6</c:v>
                </c:pt>
                <c:pt idx="557">
                  <c:v>1.9031404881009999E-6</c:v>
                </c:pt>
                <c:pt idx="558">
                  <c:v>1.9031404881009999E-6</c:v>
                </c:pt>
                <c:pt idx="559">
                  <c:v>1.9031404881009999E-6</c:v>
                </c:pt>
                <c:pt idx="560">
                  <c:v>1.9031404881009999E-6</c:v>
                </c:pt>
                <c:pt idx="561">
                  <c:v>1.9031404881009999E-6</c:v>
                </c:pt>
                <c:pt idx="562">
                  <c:v>1.9031404881009999E-6</c:v>
                </c:pt>
                <c:pt idx="563">
                  <c:v>1.9031404881009999E-6</c:v>
                </c:pt>
                <c:pt idx="564">
                  <c:v>1.9031404881009999E-6</c:v>
                </c:pt>
                <c:pt idx="565">
                  <c:v>1.9031404881009999E-6</c:v>
                </c:pt>
                <c:pt idx="566">
                  <c:v>1.9031404881009999E-6</c:v>
                </c:pt>
                <c:pt idx="567">
                  <c:v>1.9031404881009999E-6</c:v>
                </c:pt>
                <c:pt idx="568">
                  <c:v>1.9031404881009999E-6</c:v>
                </c:pt>
                <c:pt idx="569">
                  <c:v>1.9031404881009999E-6</c:v>
                </c:pt>
                <c:pt idx="570">
                  <c:v>1.9031404881009999E-6</c:v>
                </c:pt>
                <c:pt idx="571">
                  <c:v>1.9031404881009999E-6</c:v>
                </c:pt>
                <c:pt idx="572">
                  <c:v>1.9031404881009999E-6</c:v>
                </c:pt>
                <c:pt idx="573">
                  <c:v>1.9031404881009999E-6</c:v>
                </c:pt>
                <c:pt idx="574">
                  <c:v>1.9031404881009999E-6</c:v>
                </c:pt>
                <c:pt idx="575">
                  <c:v>1.9031404881009999E-6</c:v>
                </c:pt>
                <c:pt idx="576">
                  <c:v>1.9031404881009999E-6</c:v>
                </c:pt>
                <c:pt idx="577">
                  <c:v>1.9031404881009999E-6</c:v>
                </c:pt>
                <c:pt idx="578">
                  <c:v>1.9031404881009999E-6</c:v>
                </c:pt>
                <c:pt idx="579">
                  <c:v>1.9031404881009999E-6</c:v>
                </c:pt>
                <c:pt idx="580">
                  <c:v>1.9031404881009999E-6</c:v>
                </c:pt>
                <c:pt idx="581">
                  <c:v>1.9031404881009999E-6</c:v>
                </c:pt>
                <c:pt idx="582">
                  <c:v>1.9031404881009999E-6</c:v>
                </c:pt>
                <c:pt idx="583">
                  <c:v>1.9031404881009999E-6</c:v>
                </c:pt>
                <c:pt idx="584">
                  <c:v>1.9031404881009999E-6</c:v>
                </c:pt>
                <c:pt idx="585">
                  <c:v>1.9031404881009999E-6</c:v>
                </c:pt>
                <c:pt idx="586">
                  <c:v>1.9031404881009999E-6</c:v>
                </c:pt>
                <c:pt idx="587">
                  <c:v>1.9031404881009999E-6</c:v>
                </c:pt>
                <c:pt idx="588">
                  <c:v>1.9031404881009999E-6</c:v>
                </c:pt>
                <c:pt idx="589">
                  <c:v>1.9031404881009999E-6</c:v>
                </c:pt>
                <c:pt idx="590">
                  <c:v>1.9031404881009999E-6</c:v>
                </c:pt>
                <c:pt idx="591">
                  <c:v>1.9031404881009999E-6</c:v>
                </c:pt>
                <c:pt idx="592">
                  <c:v>1.9031404881009999E-6</c:v>
                </c:pt>
                <c:pt idx="593">
                  <c:v>1.9031404881009999E-6</c:v>
                </c:pt>
                <c:pt idx="594">
                  <c:v>1.9031404881009999E-6</c:v>
                </c:pt>
                <c:pt idx="595">
                  <c:v>1.9031404881009999E-6</c:v>
                </c:pt>
                <c:pt idx="596">
                  <c:v>1.9031404881009999E-6</c:v>
                </c:pt>
                <c:pt idx="597">
                  <c:v>1.9031404881009999E-6</c:v>
                </c:pt>
                <c:pt idx="598">
                  <c:v>1.9031404881009999E-6</c:v>
                </c:pt>
                <c:pt idx="599">
                  <c:v>1.9031404881009999E-6</c:v>
                </c:pt>
                <c:pt idx="600">
                  <c:v>1.9031404881009999E-6</c:v>
                </c:pt>
                <c:pt idx="601">
                  <c:v>1.9031404881009999E-6</c:v>
                </c:pt>
                <c:pt idx="602">
                  <c:v>1.9031404881009999E-6</c:v>
                </c:pt>
                <c:pt idx="603">
                  <c:v>1.9031404881009999E-6</c:v>
                </c:pt>
                <c:pt idx="604">
                  <c:v>1.9031404881009999E-6</c:v>
                </c:pt>
                <c:pt idx="605">
                  <c:v>1.9031404881009999E-6</c:v>
                </c:pt>
                <c:pt idx="606">
                  <c:v>1.9031404881009999E-6</c:v>
                </c:pt>
                <c:pt idx="607">
                  <c:v>1.9031404881009999E-6</c:v>
                </c:pt>
                <c:pt idx="608">
                  <c:v>1.9031404881009999E-6</c:v>
                </c:pt>
                <c:pt idx="609">
                  <c:v>1.9031404881009999E-6</c:v>
                </c:pt>
                <c:pt idx="610">
                  <c:v>1.9031404881009999E-6</c:v>
                </c:pt>
                <c:pt idx="611">
                  <c:v>1.9031404881009999E-6</c:v>
                </c:pt>
                <c:pt idx="612">
                  <c:v>1.9031404881009999E-6</c:v>
                </c:pt>
                <c:pt idx="613">
                  <c:v>1.9031404881009999E-6</c:v>
                </c:pt>
                <c:pt idx="614">
                  <c:v>1.9031404881009999E-6</c:v>
                </c:pt>
                <c:pt idx="615">
                  <c:v>1.9031404881009999E-6</c:v>
                </c:pt>
                <c:pt idx="616">
                  <c:v>1.9031404881009999E-6</c:v>
                </c:pt>
                <c:pt idx="617">
                  <c:v>1.9031404881009999E-6</c:v>
                </c:pt>
                <c:pt idx="618">
                  <c:v>1.9031404881009999E-6</c:v>
                </c:pt>
                <c:pt idx="619">
                  <c:v>1.9031404881009999E-6</c:v>
                </c:pt>
                <c:pt idx="620">
                  <c:v>1.9031404881009999E-6</c:v>
                </c:pt>
                <c:pt idx="621">
                  <c:v>1.9031404881009999E-6</c:v>
                </c:pt>
                <c:pt idx="622">
                  <c:v>1.9031404881009999E-6</c:v>
                </c:pt>
                <c:pt idx="623">
                  <c:v>1.9031404881009999E-6</c:v>
                </c:pt>
                <c:pt idx="624">
                  <c:v>1.9031404881009999E-6</c:v>
                </c:pt>
                <c:pt idx="625">
                  <c:v>1.9031404881009999E-6</c:v>
                </c:pt>
                <c:pt idx="626">
                  <c:v>1.9031404881009999E-6</c:v>
                </c:pt>
                <c:pt idx="627">
                  <c:v>1.9031404881009999E-6</c:v>
                </c:pt>
                <c:pt idx="628">
                  <c:v>1.9031404881009999E-6</c:v>
                </c:pt>
                <c:pt idx="629">
                  <c:v>1.9031404881009999E-6</c:v>
                </c:pt>
                <c:pt idx="630">
                  <c:v>1.9031404881009999E-6</c:v>
                </c:pt>
                <c:pt idx="631">
                  <c:v>1.9031404881009999E-6</c:v>
                </c:pt>
                <c:pt idx="632">
                  <c:v>1.9031404881009999E-6</c:v>
                </c:pt>
                <c:pt idx="633">
                  <c:v>1.9031404881009999E-6</c:v>
                </c:pt>
                <c:pt idx="634">
                  <c:v>1.9031404881009999E-6</c:v>
                </c:pt>
                <c:pt idx="635">
                  <c:v>1.9031404881009999E-6</c:v>
                </c:pt>
                <c:pt idx="636">
                  <c:v>1.9031404881009999E-6</c:v>
                </c:pt>
                <c:pt idx="637">
                  <c:v>1.9031404881009999E-6</c:v>
                </c:pt>
                <c:pt idx="638">
                  <c:v>1.9031404881009999E-6</c:v>
                </c:pt>
                <c:pt idx="639">
                  <c:v>1.9031404881009999E-6</c:v>
                </c:pt>
                <c:pt idx="640">
                  <c:v>1.9031404881009999E-6</c:v>
                </c:pt>
                <c:pt idx="641">
                  <c:v>1.9031404881009999E-6</c:v>
                </c:pt>
                <c:pt idx="642">
                  <c:v>1.9031404881009999E-6</c:v>
                </c:pt>
                <c:pt idx="643">
                  <c:v>1.9031404881009999E-6</c:v>
                </c:pt>
                <c:pt idx="644">
                  <c:v>1.9031404881009999E-6</c:v>
                </c:pt>
                <c:pt idx="645">
                  <c:v>1.9031404881009999E-6</c:v>
                </c:pt>
                <c:pt idx="646">
                  <c:v>1.9031404881009999E-6</c:v>
                </c:pt>
                <c:pt idx="647">
                  <c:v>1.9031404881009999E-6</c:v>
                </c:pt>
                <c:pt idx="648">
                  <c:v>1.9031404881009999E-6</c:v>
                </c:pt>
                <c:pt idx="649">
                  <c:v>1.9031404881009999E-6</c:v>
                </c:pt>
                <c:pt idx="650">
                  <c:v>1.9031404881009999E-6</c:v>
                </c:pt>
                <c:pt idx="651">
                  <c:v>1.9031404881009999E-6</c:v>
                </c:pt>
                <c:pt idx="652">
                  <c:v>1.9031404881009999E-6</c:v>
                </c:pt>
                <c:pt idx="653">
                  <c:v>1.9031404881009999E-6</c:v>
                </c:pt>
                <c:pt idx="654">
                  <c:v>1.9031404881009999E-6</c:v>
                </c:pt>
                <c:pt idx="655">
                  <c:v>1.9031404881009999E-6</c:v>
                </c:pt>
                <c:pt idx="656">
                  <c:v>1.9031404881009999E-6</c:v>
                </c:pt>
                <c:pt idx="657">
                  <c:v>1.9031404881009999E-6</c:v>
                </c:pt>
                <c:pt idx="658">
                  <c:v>1.9031404881009999E-6</c:v>
                </c:pt>
                <c:pt idx="659">
                  <c:v>1.9031404881009999E-6</c:v>
                </c:pt>
                <c:pt idx="660">
                  <c:v>1.9031404881009999E-6</c:v>
                </c:pt>
                <c:pt idx="661">
                  <c:v>1.9031404881009999E-6</c:v>
                </c:pt>
                <c:pt idx="662">
                  <c:v>1.9031404881009999E-6</c:v>
                </c:pt>
                <c:pt idx="663">
                  <c:v>1.9031404881009999E-6</c:v>
                </c:pt>
                <c:pt idx="664">
                  <c:v>1.9031404881009999E-6</c:v>
                </c:pt>
                <c:pt idx="665">
                  <c:v>1.9031404881009999E-6</c:v>
                </c:pt>
                <c:pt idx="666">
                  <c:v>1.9031404881009999E-6</c:v>
                </c:pt>
                <c:pt idx="667">
                  <c:v>1.9031404881009999E-6</c:v>
                </c:pt>
                <c:pt idx="668">
                  <c:v>1.9031404881009999E-6</c:v>
                </c:pt>
                <c:pt idx="669">
                  <c:v>1.9031404881009999E-6</c:v>
                </c:pt>
                <c:pt idx="670">
                  <c:v>1.9031404881009999E-6</c:v>
                </c:pt>
                <c:pt idx="671">
                  <c:v>1.9031404881009999E-6</c:v>
                </c:pt>
                <c:pt idx="672">
                  <c:v>1.9031404881009999E-6</c:v>
                </c:pt>
                <c:pt idx="673">
                  <c:v>1.9031404881009999E-6</c:v>
                </c:pt>
                <c:pt idx="674">
                  <c:v>1.9031404881009999E-6</c:v>
                </c:pt>
                <c:pt idx="675">
                  <c:v>1.9031404881009999E-6</c:v>
                </c:pt>
                <c:pt idx="676">
                  <c:v>1.9031404881009999E-6</c:v>
                </c:pt>
                <c:pt idx="677">
                  <c:v>1.9031404881009999E-6</c:v>
                </c:pt>
                <c:pt idx="678">
                  <c:v>1.9031404881009999E-6</c:v>
                </c:pt>
                <c:pt idx="679">
                  <c:v>1.9031404881009999E-6</c:v>
                </c:pt>
                <c:pt idx="680">
                  <c:v>1.9031404881009999E-6</c:v>
                </c:pt>
                <c:pt idx="681">
                  <c:v>1.9031404881009999E-6</c:v>
                </c:pt>
                <c:pt idx="682">
                  <c:v>1.9031404881009999E-6</c:v>
                </c:pt>
                <c:pt idx="683">
                  <c:v>1.9031404881009999E-6</c:v>
                </c:pt>
                <c:pt idx="684">
                  <c:v>1.9031404881009999E-6</c:v>
                </c:pt>
                <c:pt idx="685">
                  <c:v>1.9031404881009999E-6</c:v>
                </c:pt>
                <c:pt idx="686">
                  <c:v>1.9031404881009999E-6</c:v>
                </c:pt>
                <c:pt idx="687">
                  <c:v>1.9031404881009999E-6</c:v>
                </c:pt>
                <c:pt idx="688">
                  <c:v>1.9031404881009999E-6</c:v>
                </c:pt>
                <c:pt idx="689">
                  <c:v>1.9031404881009999E-6</c:v>
                </c:pt>
                <c:pt idx="690">
                  <c:v>1.9031404881009999E-6</c:v>
                </c:pt>
                <c:pt idx="691">
                  <c:v>1.9031404881009999E-6</c:v>
                </c:pt>
                <c:pt idx="692">
                  <c:v>1.9031404881009999E-6</c:v>
                </c:pt>
                <c:pt idx="693">
                  <c:v>1.9031404881009999E-6</c:v>
                </c:pt>
                <c:pt idx="694">
                  <c:v>1.9031404881009999E-6</c:v>
                </c:pt>
                <c:pt idx="695">
                  <c:v>1.9031404881009999E-6</c:v>
                </c:pt>
                <c:pt idx="696">
                  <c:v>1.9031404881009999E-6</c:v>
                </c:pt>
                <c:pt idx="697">
                  <c:v>1.9031404881009999E-6</c:v>
                </c:pt>
                <c:pt idx="698">
                  <c:v>1.9031404881009999E-6</c:v>
                </c:pt>
                <c:pt idx="699">
                  <c:v>1.9031404881009999E-6</c:v>
                </c:pt>
                <c:pt idx="700">
                  <c:v>1.9031404881009999E-6</c:v>
                </c:pt>
                <c:pt idx="701">
                  <c:v>1.9031404881009999E-6</c:v>
                </c:pt>
                <c:pt idx="702">
                  <c:v>1.9031404881009999E-6</c:v>
                </c:pt>
                <c:pt idx="703">
                  <c:v>1.9031404881009999E-6</c:v>
                </c:pt>
                <c:pt idx="704">
                  <c:v>1.9031404881009999E-6</c:v>
                </c:pt>
                <c:pt idx="705">
                  <c:v>1.9031404881009999E-6</c:v>
                </c:pt>
                <c:pt idx="706">
                  <c:v>1.9031404881009999E-6</c:v>
                </c:pt>
                <c:pt idx="707">
                  <c:v>1.9031404881009999E-6</c:v>
                </c:pt>
                <c:pt idx="708">
                  <c:v>1.9031404881009999E-6</c:v>
                </c:pt>
                <c:pt idx="709">
                  <c:v>1.9031404881009999E-6</c:v>
                </c:pt>
                <c:pt idx="710">
                  <c:v>1.9031404881009999E-6</c:v>
                </c:pt>
                <c:pt idx="711">
                  <c:v>1.9031404881009999E-6</c:v>
                </c:pt>
                <c:pt idx="712">
                  <c:v>1.9031404881009999E-6</c:v>
                </c:pt>
                <c:pt idx="713">
                  <c:v>1.9031404881009999E-6</c:v>
                </c:pt>
                <c:pt idx="714">
                  <c:v>1.9031404881009999E-6</c:v>
                </c:pt>
                <c:pt idx="715">
                  <c:v>1.9031404881009999E-6</c:v>
                </c:pt>
                <c:pt idx="716">
                  <c:v>1.9031404881009999E-6</c:v>
                </c:pt>
                <c:pt idx="717">
                  <c:v>1.9031404881009999E-6</c:v>
                </c:pt>
                <c:pt idx="718">
                  <c:v>1.9031404881009999E-6</c:v>
                </c:pt>
                <c:pt idx="719">
                  <c:v>1.9031404881009999E-6</c:v>
                </c:pt>
                <c:pt idx="720">
                  <c:v>1.9031404881009999E-6</c:v>
                </c:pt>
                <c:pt idx="721">
                  <c:v>1.9031404881009999E-6</c:v>
                </c:pt>
                <c:pt idx="722">
                  <c:v>1.9031404881009999E-6</c:v>
                </c:pt>
                <c:pt idx="723">
                  <c:v>1.9031404881009999E-6</c:v>
                </c:pt>
                <c:pt idx="724">
                  <c:v>1.9031404881009999E-6</c:v>
                </c:pt>
                <c:pt idx="725">
                  <c:v>1.9031404881009999E-6</c:v>
                </c:pt>
                <c:pt idx="726">
                  <c:v>1.9031404881009999E-6</c:v>
                </c:pt>
                <c:pt idx="727">
                  <c:v>1.9031404881009999E-6</c:v>
                </c:pt>
                <c:pt idx="728">
                  <c:v>1.9031404881009999E-6</c:v>
                </c:pt>
                <c:pt idx="729">
                  <c:v>1.9031404881009999E-6</c:v>
                </c:pt>
                <c:pt idx="730">
                  <c:v>1.9031404881009999E-6</c:v>
                </c:pt>
                <c:pt idx="731">
                  <c:v>1.9031404881009999E-6</c:v>
                </c:pt>
                <c:pt idx="732">
                  <c:v>1.9031404881009999E-6</c:v>
                </c:pt>
                <c:pt idx="733">
                  <c:v>1.9031404881009999E-6</c:v>
                </c:pt>
                <c:pt idx="734">
                  <c:v>1.9031404881009999E-6</c:v>
                </c:pt>
                <c:pt idx="735">
                  <c:v>1.9031404881009999E-6</c:v>
                </c:pt>
                <c:pt idx="736">
                  <c:v>1.9031404881009999E-6</c:v>
                </c:pt>
                <c:pt idx="737">
                  <c:v>1.9031404881009999E-6</c:v>
                </c:pt>
                <c:pt idx="738">
                  <c:v>1.9031404881009999E-6</c:v>
                </c:pt>
                <c:pt idx="739">
                  <c:v>1.9031404881009999E-6</c:v>
                </c:pt>
                <c:pt idx="740">
                  <c:v>1.9031404881009999E-6</c:v>
                </c:pt>
                <c:pt idx="741">
                  <c:v>1.9031404881009999E-6</c:v>
                </c:pt>
                <c:pt idx="742">
                  <c:v>1.9031404881009999E-6</c:v>
                </c:pt>
                <c:pt idx="743">
                  <c:v>1.9031404881009999E-6</c:v>
                </c:pt>
                <c:pt idx="744">
                  <c:v>1.9031404881009999E-6</c:v>
                </c:pt>
                <c:pt idx="745">
                  <c:v>1.9031404881009999E-6</c:v>
                </c:pt>
                <c:pt idx="746">
                  <c:v>1.9031404881009999E-6</c:v>
                </c:pt>
                <c:pt idx="747">
                  <c:v>1.9031404881009999E-6</c:v>
                </c:pt>
                <c:pt idx="748">
                  <c:v>1.9031404881009999E-6</c:v>
                </c:pt>
                <c:pt idx="749">
                  <c:v>1.9031404881009999E-6</c:v>
                </c:pt>
                <c:pt idx="750">
                  <c:v>1.9031404881009999E-6</c:v>
                </c:pt>
                <c:pt idx="751">
                  <c:v>1.9031404881009999E-6</c:v>
                </c:pt>
                <c:pt idx="752">
                  <c:v>1.9031404881009999E-6</c:v>
                </c:pt>
                <c:pt idx="753">
                  <c:v>1.9031404881009999E-6</c:v>
                </c:pt>
                <c:pt idx="754">
                  <c:v>1.9031404881009999E-6</c:v>
                </c:pt>
                <c:pt idx="755">
                  <c:v>1.9031404881009999E-6</c:v>
                </c:pt>
                <c:pt idx="756">
                  <c:v>1.9031404881009999E-6</c:v>
                </c:pt>
                <c:pt idx="757">
                  <c:v>1.9031404881009999E-6</c:v>
                </c:pt>
                <c:pt idx="758">
                  <c:v>1.9031404881009999E-6</c:v>
                </c:pt>
                <c:pt idx="759">
                  <c:v>1.9031404881009999E-6</c:v>
                </c:pt>
                <c:pt idx="760">
                  <c:v>1.9031404881009999E-6</c:v>
                </c:pt>
                <c:pt idx="761">
                  <c:v>1.9031404881009999E-6</c:v>
                </c:pt>
                <c:pt idx="762">
                  <c:v>1.9031404881009999E-6</c:v>
                </c:pt>
                <c:pt idx="763">
                  <c:v>1.9031404881009999E-6</c:v>
                </c:pt>
                <c:pt idx="764">
                  <c:v>1.9031404881009999E-6</c:v>
                </c:pt>
                <c:pt idx="765">
                  <c:v>1.9031404881009999E-6</c:v>
                </c:pt>
                <c:pt idx="766">
                  <c:v>1.9031404881009999E-6</c:v>
                </c:pt>
                <c:pt idx="767">
                  <c:v>1.9031404881009999E-6</c:v>
                </c:pt>
                <c:pt idx="768">
                  <c:v>1.9031404881009999E-6</c:v>
                </c:pt>
                <c:pt idx="769">
                  <c:v>1.9031404881009999E-6</c:v>
                </c:pt>
                <c:pt idx="770">
                  <c:v>1.9031404881009999E-6</c:v>
                </c:pt>
                <c:pt idx="771">
                  <c:v>1.9031404881009999E-6</c:v>
                </c:pt>
                <c:pt idx="772">
                  <c:v>1.9031404881009999E-6</c:v>
                </c:pt>
                <c:pt idx="773">
                  <c:v>1.9031404881009999E-6</c:v>
                </c:pt>
                <c:pt idx="774">
                  <c:v>1.9031404881009999E-6</c:v>
                </c:pt>
                <c:pt idx="775">
                  <c:v>1.9031404881009999E-6</c:v>
                </c:pt>
                <c:pt idx="776">
                  <c:v>1.9031404881009999E-6</c:v>
                </c:pt>
                <c:pt idx="777">
                  <c:v>1.9031404881009999E-6</c:v>
                </c:pt>
                <c:pt idx="778">
                  <c:v>1.9031404881009999E-6</c:v>
                </c:pt>
                <c:pt idx="779">
                  <c:v>1.9031404881009999E-6</c:v>
                </c:pt>
                <c:pt idx="780">
                  <c:v>1.9031404881009999E-6</c:v>
                </c:pt>
                <c:pt idx="781">
                  <c:v>1.9031404881009999E-6</c:v>
                </c:pt>
                <c:pt idx="782">
                  <c:v>1.9031404881009999E-6</c:v>
                </c:pt>
                <c:pt idx="783">
                  <c:v>1.9031404881009999E-6</c:v>
                </c:pt>
                <c:pt idx="784">
                  <c:v>1.9031404881009999E-6</c:v>
                </c:pt>
                <c:pt idx="785">
                  <c:v>1.9031404881009999E-6</c:v>
                </c:pt>
                <c:pt idx="786">
                  <c:v>1.9031404881009999E-6</c:v>
                </c:pt>
                <c:pt idx="787">
                  <c:v>1.9031404881009999E-6</c:v>
                </c:pt>
                <c:pt idx="788">
                  <c:v>1.9031404881009999E-6</c:v>
                </c:pt>
                <c:pt idx="789">
                  <c:v>1.9031404881009999E-6</c:v>
                </c:pt>
                <c:pt idx="790">
                  <c:v>1.9031404881009999E-6</c:v>
                </c:pt>
                <c:pt idx="791">
                  <c:v>1.9031404881009999E-6</c:v>
                </c:pt>
                <c:pt idx="792">
                  <c:v>1.9031404881009999E-6</c:v>
                </c:pt>
                <c:pt idx="793">
                  <c:v>1.9031404881009999E-6</c:v>
                </c:pt>
                <c:pt idx="794">
                  <c:v>1.9031404881009999E-6</c:v>
                </c:pt>
                <c:pt idx="795">
                  <c:v>1.9031404881009999E-6</c:v>
                </c:pt>
                <c:pt idx="796">
                  <c:v>1.9031404881009999E-6</c:v>
                </c:pt>
                <c:pt idx="797">
                  <c:v>1.9031404881009999E-6</c:v>
                </c:pt>
                <c:pt idx="798">
                  <c:v>1.9031404881009999E-6</c:v>
                </c:pt>
                <c:pt idx="799">
                  <c:v>1.9031404881009999E-6</c:v>
                </c:pt>
                <c:pt idx="800">
                  <c:v>1.9031404881009999E-6</c:v>
                </c:pt>
                <c:pt idx="801">
                  <c:v>1.9031404881009999E-6</c:v>
                </c:pt>
                <c:pt idx="802">
                  <c:v>1.9031404881009999E-6</c:v>
                </c:pt>
                <c:pt idx="803">
                  <c:v>1.9031404881009999E-6</c:v>
                </c:pt>
                <c:pt idx="804">
                  <c:v>1.9031404881009999E-6</c:v>
                </c:pt>
                <c:pt idx="805">
                  <c:v>1.9031404881009999E-6</c:v>
                </c:pt>
                <c:pt idx="806">
                  <c:v>1.9031404881009999E-6</c:v>
                </c:pt>
                <c:pt idx="807">
                  <c:v>1.9031404881009999E-6</c:v>
                </c:pt>
                <c:pt idx="808">
                  <c:v>1.9031404881009999E-6</c:v>
                </c:pt>
                <c:pt idx="809">
                  <c:v>1.9031404881009999E-6</c:v>
                </c:pt>
                <c:pt idx="810">
                  <c:v>1.9031404881009999E-6</c:v>
                </c:pt>
                <c:pt idx="811">
                  <c:v>1.9031404881009999E-6</c:v>
                </c:pt>
                <c:pt idx="812">
                  <c:v>1.9031404881009999E-6</c:v>
                </c:pt>
                <c:pt idx="813">
                  <c:v>1.9031404881009999E-6</c:v>
                </c:pt>
                <c:pt idx="814">
                  <c:v>1.9031404881009999E-6</c:v>
                </c:pt>
                <c:pt idx="815">
                  <c:v>1.9031404881009999E-6</c:v>
                </c:pt>
                <c:pt idx="816">
                  <c:v>1.9031404881009999E-6</c:v>
                </c:pt>
                <c:pt idx="817">
                  <c:v>1.9031404881009999E-6</c:v>
                </c:pt>
                <c:pt idx="818">
                  <c:v>1.9031404881009999E-6</c:v>
                </c:pt>
                <c:pt idx="819">
                  <c:v>1.9031404881009999E-6</c:v>
                </c:pt>
                <c:pt idx="820">
                  <c:v>1.9031404881009999E-6</c:v>
                </c:pt>
                <c:pt idx="821">
                  <c:v>1.9031404881009999E-6</c:v>
                </c:pt>
                <c:pt idx="822">
                  <c:v>1.9031404881009999E-6</c:v>
                </c:pt>
                <c:pt idx="823">
                  <c:v>1.9031404881009999E-6</c:v>
                </c:pt>
                <c:pt idx="824">
                  <c:v>1.9031404881009999E-6</c:v>
                </c:pt>
                <c:pt idx="825">
                  <c:v>1.9031404881009999E-6</c:v>
                </c:pt>
                <c:pt idx="826">
                  <c:v>1.9031404881009999E-6</c:v>
                </c:pt>
                <c:pt idx="827">
                  <c:v>1.9031404881009999E-6</c:v>
                </c:pt>
                <c:pt idx="828">
                  <c:v>1.9031404881009999E-6</c:v>
                </c:pt>
                <c:pt idx="829">
                  <c:v>1.9031404881009999E-6</c:v>
                </c:pt>
                <c:pt idx="830">
                  <c:v>1.9031404881009999E-6</c:v>
                </c:pt>
                <c:pt idx="831">
                  <c:v>1.9031404881009999E-6</c:v>
                </c:pt>
                <c:pt idx="832">
                  <c:v>1.9031404881009999E-6</c:v>
                </c:pt>
                <c:pt idx="833">
                  <c:v>1.9031404881009999E-6</c:v>
                </c:pt>
                <c:pt idx="834">
                  <c:v>1.9031404881009999E-6</c:v>
                </c:pt>
                <c:pt idx="835">
                  <c:v>1.9031404881009999E-6</c:v>
                </c:pt>
                <c:pt idx="836">
                  <c:v>1.9031404881009999E-6</c:v>
                </c:pt>
                <c:pt idx="837">
                  <c:v>1.9031404881009999E-6</c:v>
                </c:pt>
                <c:pt idx="838">
                  <c:v>1.9031404881009999E-6</c:v>
                </c:pt>
                <c:pt idx="839">
                  <c:v>1.9031404881009999E-6</c:v>
                </c:pt>
                <c:pt idx="840">
                  <c:v>1.9031404881009999E-6</c:v>
                </c:pt>
                <c:pt idx="841">
                  <c:v>1.9031404881009999E-6</c:v>
                </c:pt>
                <c:pt idx="842">
                  <c:v>1.9031404881009999E-6</c:v>
                </c:pt>
                <c:pt idx="843">
                  <c:v>1.9031404881009999E-6</c:v>
                </c:pt>
                <c:pt idx="844">
                  <c:v>1.9031404881009999E-6</c:v>
                </c:pt>
                <c:pt idx="845">
                  <c:v>1.9031404881009999E-6</c:v>
                </c:pt>
                <c:pt idx="846">
                  <c:v>1.9031404881009999E-6</c:v>
                </c:pt>
                <c:pt idx="847">
                  <c:v>1.9031404881009999E-6</c:v>
                </c:pt>
                <c:pt idx="848">
                  <c:v>1.9031404881009999E-6</c:v>
                </c:pt>
                <c:pt idx="849">
                  <c:v>1.9031404881009999E-6</c:v>
                </c:pt>
                <c:pt idx="850">
                  <c:v>1.9031404881009999E-6</c:v>
                </c:pt>
                <c:pt idx="851">
                  <c:v>1.9031404881009999E-6</c:v>
                </c:pt>
                <c:pt idx="852">
                  <c:v>1.9031404881009999E-6</c:v>
                </c:pt>
                <c:pt idx="853">
                  <c:v>1.9031404881009999E-6</c:v>
                </c:pt>
                <c:pt idx="854">
                  <c:v>1.9031404881009999E-6</c:v>
                </c:pt>
                <c:pt idx="855">
                  <c:v>1.9031404881009999E-6</c:v>
                </c:pt>
                <c:pt idx="856">
                  <c:v>1.9031404881009999E-6</c:v>
                </c:pt>
                <c:pt idx="857">
                  <c:v>1.9031404881009999E-6</c:v>
                </c:pt>
                <c:pt idx="858">
                  <c:v>1.9031404881009999E-6</c:v>
                </c:pt>
                <c:pt idx="859">
                  <c:v>1.9031404881009999E-6</c:v>
                </c:pt>
                <c:pt idx="860">
                  <c:v>1.9031404881009999E-6</c:v>
                </c:pt>
                <c:pt idx="861">
                  <c:v>1.9031404881009999E-6</c:v>
                </c:pt>
                <c:pt idx="862">
                  <c:v>1.9031404881009999E-6</c:v>
                </c:pt>
                <c:pt idx="863">
                  <c:v>1.9031404881009999E-6</c:v>
                </c:pt>
                <c:pt idx="864">
                  <c:v>1.9031404881009999E-6</c:v>
                </c:pt>
                <c:pt idx="865">
                  <c:v>1.9031404881009999E-6</c:v>
                </c:pt>
                <c:pt idx="866">
                  <c:v>1.9031404881009999E-6</c:v>
                </c:pt>
                <c:pt idx="867">
                  <c:v>1.9031404881009999E-6</c:v>
                </c:pt>
                <c:pt idx="868">
                  <c:v>1.9031404881009999E-6</c:v>
                </c:pt>
                <c:pt idx="869">
                  <c:v>1.9031404881009999E-6</c:v>
                </c:pt>
                <c:pt idx="870">
                  <c:v>1.9031404881009999E-6</c:v>
                </c:pt>
                <c:pt idx="871">
                  <c:v>1.9031404881009999E-6</c:v>
                </c:pt>
                <c:pt idx="872">
                  <c:v>1.9031404881009999E-6</c:v>
                </c:pt>
                <c:pt idx="873">
                  <c:v>1.9031404881009999E-6</c:v>
                </c:pt>
                <c:pt idx="874">
                  <c:v>1.9031404881009999E-6</c:v>
                </c:pt>
                <c:pt idx="875">
                  <c:v>1.9031404881009999E-6</c:v>
                </c:pt>
                <c:pt idx="876">
                  <c:v>1.9031404881009999E-6</c:v>
                </c:pt>
                <c:pt idx="877">
                  <c:v>1.9031404881009999E-6</c:v>
                </c:pt>
                <c:pt idx="878">
                  <c:v>1.9031404881009999E-6</c:v>
                </c:pt>
                <c:pt idx="879">
                  <c:v>1.9031404881009999E-6</c:v>
                </c:pt>
                <c:pt idx="880">
                  <c:v>1.9031404881009999E-6</c:v>
                </c:pt>
                <c:pt idx="881">
                  <c:v>1.9031404881009999E-6</c:v>
                </c:pt>
                <c:pt idx="882">
                  <c:v>1.9031404881009999E-6</c:v>
                </c:pt>
                <c:pt idx="883">
                  <c:v>1.9031404881009999E-6</c:v>
                </c:pt>
                <c:pt idx="884">
                  <c:v>1.9031404881009999E-6</c:v>
                </c:pt>
                <c:pt idx="885">
                  <c:v>1.9031404881009999E-6</c:v>
                </c:pt>
                <c:pt idx="886">
                  <c:v>1.9031404881009999E-6</c:v>
                </c:pt>
                <c:pt idx="887">
                  <c:v>1.9031404881009999E-6</c:v>
                </c:pt>
                <c:pt idx="888">
                  <c:v>1.9031404881009999E-6</c:v>
                </c:pt>
                <c:pt idx="889">
                  <c:v>1.9031404881009999E-6</c:v>
                </c:pt>
                <c:pt idx="890">
                  <c:v>1.9031404881009999E-6</c:v>
                </c:pt>
                <c:pt idx="891">
                  <c:v>1.9031404881009999E-6</c:v>
                </c:pt>
                <c:pt idx="892">
                  <c:v>1.9031404881009999E-6</c:v>
                </c:pt>
                <c:pt idx="893">
                  <c:v>1.9031404881009999E-6</c:v>
                </c:pt>
                <c:pt idx="894">
                  <c:v>1.9031404881009999E-6</c:v>
                </c:pt>
                <c:pt idx="895">
                  <c:v>1.9031404881009999E-6</c:v>
                </c:pt>
                <c:pt idx="896">
                  <c:v>1.9031404881009999E-6</c:v>
                </c:pt>
                <c:pt idx="897">
                  <c:v>1.9031404881009999E-6</c:v>
                </c:pt>
                <c:pt idx="898">
                  <c:v>1.9031404881009999E-6</c:v>
                </c:pt>
                <c:pt idx="899">
                  <c:v>1.9031404881009999E-6</c:v>
                </c:pt>
                <c:pt idx="900">
                  <c:v>1.9031404881009999E-6</c:v>
                </c:pt>
                <c:pt idx="901">
                  <c:v>1.9031404881009999E-6</c:v>
                </c:pt>
                <c:pt idx="902">
                  <c:v>1.9031404881009999E-6</c:v>
                </c:pt>
                <c:pt idx="903">
                  <c:v>1.9031404881009999E-6</c:v>
                </c:pt>
                <c:pt idx="904">
                  <c:v>1.9031404881009999E-6</c:v>
                </c:pt>
                <c:pt idx="905">
                  <c:v>1.9031404881009999E-6</c:v>
                </c:pt>
                <c:pt idx="906">
                  <c:v>1.9031404881009999E-6</c:v>
                </c:pt>
                <c:pt idx="907">
                  <c:v>1.9031404881009999E-6</c:v>
                </c:pt>
                <c:pt idx="908">
                  <c:v>1.9031404881009999E-6</c:v>
                </c:pt>
                <c:pt idx="909">
                  <c:v>1.9031404881009999E-6</c:v>
                </c:pt>
                <c:pt idx="910">
                  <c:v>1.9031404881009999E-6</c:v>
                </c:pt>
                <c:pt idx="911">
                  <c:v>1.9031404881009999E-6</c:v>
                </c:pt>
                <c:pt idx="912">
                  <c:v>1.9031404881009999E-6</c:v>
                </c:pt>
                <c:pt idx="913">
                  <c:v>1.9031404881009999E-6</c:v>
                </c:pt>
                <c:pt idx="914">
                  <c:v>1.9031404881009999E-6</c:v>
                </c:pt>
                <c:pt idx="915">
                  <c:v>1.9031404881009999E-6</c:v>
                </c:pt>
                <c:pt idx="916">
                  <c:v>1.9031404881009999E-6</c:v>
                </c:pt>
                <c:pt idx="917">
                  <c:v>1.9031404881009999E-6</c:v>
                </c:pt>
                <c:pt idx="918">
                  <c:v>1.9031404881009999E-6</c:v>
                </c:pt>
                <c:pt idx="919">
                  <c:v>1.9031404881009999E-6</c:v>
                </c:pt>
                <c:pt idx="920">
                  <c:v>1.9031404881009999E-6</c:v>
                </c:pt>
                <c:pt idx="921">
                  <c:v>1.9031404881009999E-6</c:v>
                </c:pt>
                <c:pt idx="922">
                  <c:v>1.9031404881009999E-6</c:v>
                </c:pt>
                <c:pt idx="923">
                  <c:v>1.9031404881009999E-6</c:v>
                </c:pt>
                <c:pt idx="924">
                  <c:v>1.9031404881009999E-6</c:v>
                </c:pt>
                <c:pt idx="925">
                  <c:v>1.9031404881009999E-6</c:v>
                </c:pt>
                <c:pt idx="926">
                  <c:v>1.9031404881009999E-6</c:v>
                </c:pt>
                <c:pt idx="927">
                  <c:v>1.9031404881009999E-6</c:v>
                </c:pt>
                <c:pt idx="928">
                  <c:v>1.9031404881009999E-6</c:v>
                </c:pt>
                <c:pt idx="929">
                  <c:v>1.9031404881009999E-6</c:v>
                </c:pt>
                <c:pt idx="930">
                  <c:v>1.9031404881009999E-6</c:v>
                </c:pt>
                <c:pt idx="931">
                  <c:v>1.9031404881009999E-6</c:v>
                </c:pt>
                <c:pt idx="932">
                  <c:v>1.9031404881009999E-6</c:v>
                </c:pt>
                <c:pt idx="933">
                  <c:v>1.9031404881009999E-6</c:v>
                </c:pt>
                <c:pt idx="934">
                  <c:v>1.9031404881009999E-6</c:v>
                </c:pt>
                <c:pt idx="935">
                  <c:v>1.9031404881009999E-6</c:v>
                </c:pt>
                <c:pt idx="936">
                  <c:v>1.9031404881009999E-6</c:v>
                </c:pt>
                <c:pt idx="937">
                  <c:v>1.9031404881009999E-6</c:v>
                </c:pt>
                <c:pt idx="938">
                  <c:v>1.9031404881009999E-6</c:v>
                </c:pt>
                <c:pt idx="939">
                  <c:v>1.9031404881009999E-6</c:v>
                </c:pt>
                <c:pt idx="940">
                  <c:v>1.9031404881009999E-6</c:v>
                </c:pt>
                <c:pt idx="941">
                  <c:v>1.9031404881009999E-6</c:v>
                </c:pt>
                <c:pt idx="942">
                  <c:v>1.9031404881009999E-6</c:v>
                </c:pt>
                <c:pt idx="943">
                  <c:v>1.9031404881009999E-6</c:v>
                </c:pt>
                <c:pt idx="944">
                  <c:v>1.9031404881009999E-6</c:v>
                </c:pt>
                <c:pt idx="945">
                  <c:v>1.9031404881009999E-6</c:v>
                </c:pt>
                <c:pt idx="946">
                  <c:v>1.9031404881009999E-6</c:v>
                </c:pt>
                <c:pt idx="947">
                  <c:v>1.9031404881009999E-6</c:v>
                </c:pt>
                <c:pt idx="948">
                  <c:v>1.9031404881009999E-6</c:v>
                </c:pt>
                <c:pt idx="949">
                  <c:v>1.9031404881009999E-6</c:v>
                </c:pt>
                <c:pt idx="950">
                  <c:v>1.9031404881009999E-6</c:v>
                </c:pt>
                <c:pt idx="951">
                  <c:v>1.9031404881009999E-6</c:v>
                </c:pt>
                <c:pt idx="952">
                  <c:v>1.9031404881009999E-6</c:v>
                </c:pt>
                <c:pt idx="953">
                  <c:v>1.9031404881009999E-6</c:v>
                </c:pt>
                <c:pt idx="954">
                  <c:v>1.9031404881009999E-6</c:v>
                </c:pt>
                <c:pt idx="955">
                  <c:v>1.9031404881009999E-6</c:v>
                </c:pt>
                <c:pt idx="956">
                  <c:v>1.9031404881009999E-6</c:v>
                </c:pt>
                <c:pt idx="957">
                  <c:v>1.9031404881009999E-6</c:v>
                </c:pt>
                <c:pt idx="958">
                  <c:v>1.9031404881009999E-6</c:v>
                </c:pt>
                <c:pt idx="959">
                  <c:v>1.9031404881009999E-6</c:v>
                </c:pt>
                <c:pt idx="960">
                  <c:v>1.9031404881009999E-6</c:v>
                </c:pt>
                <c:pt idx="961">
                  <c:v>1.9031404881009999E-6</c:v>
                </c:pt>
                <c:pt idx="962">
                  <c:v>1.9031404881009999E-6</c:v>
                </c:pt>
                <c:pt idx="963">
                  <c:v>1.9031404881009999E-6</c:v>
                </c:pt>
                <c:pt idx="964">
                  <c:v>1.9031404881009999E-6</c:v>
                </c:pt>
                <c:pt idx="965">
                  <c:v>1.9031404881009999E-6</c:v>
                </c:pt>
                <c:pt idx="966">
                  <c:v>1.9031404881009999E-6</c:v>
                </c:pt>
                <c:pt idx="967">
                  <c:v>1.9031404881009999E-6</c:v>
                </c:pt>
                <c:pt idx="968">
                  <c:v>1.9031404881009999E-6</c:v>
                </c:pt>
                <c:pt idx="969">
                  <c:v>1.9031404881009999E-6</c:v>
                </c:pt>
                <c:pt idx="970">
                  <c:v>1.9031404881009999E-6</c:v>
                </c:pt>
                <c:pt idx="971">
                  <c:v>1.9031404881009999E-6</c:v>
                </c:pt>
                <c:pt idx="972">
                  <c:v>1.9031404881009999E-6</c:v>
                </c:pt>
                <c:pt idx="973">
                  <c:v>1.9031404881009999E-6</c:v>
                </c:pt>
                <c:pt idx="974">
                  <c:v>1.9031404881009999E-6</c:v>
                </c:pt>
                <c:pt idx="975">
                  <c:v>1.9031404881009999E-6</c:v>
                </c:pt>
                <c:pt idx="976">
                  <c:v>1.9031404881009999E-6</c:v>
                </c:pt>
                <c:pt idx="977">
                  <c:v>1.9031404881009999E-6</c:v>
                </c:pt>
                <c:pt idx="978">
                  <c:v>1.9031404881009999E-6</c:v>
                </c:pt>
                <c:pt idx="979">
                  <c:v>1.9031404881009999E-6</c:v>
                </c:pt>
                <c:pt idx="980">
                  <c:v>1.9031404881009999E-6</c:v>
                </c:pt>
                <c:pt idx="981">
                  <c:v>1.9031404881009999E-6</c:v>
                </c:pt>
                <c:pt idx="982">
                  <c:v>1.9031404881009999E-6</c:v>
                </c:pt>
                <c:pt idx="983">
                  <c:v>1.9031404881009999E-6</c:v>
                </c:pt>
                <c:pt idx="984">
                  <c:v>1.9031404881009999E-6</c:v>
                </c:pt>
                <c:pt idx="985">
                  <c:v>1.9031404881009999E-6</c:v>
                </c:pt>
                <c:pt idx="986">
                  <c:v>1.9031404881009999E-6</c:v>
                </c:pt>
                <c:pt idx="987">
                  <c:v>1.9031404881009999E-6</c:v>
                </c:pt>
                <c:pt idx="988">
                  <c:v>1.9031404881009999E-6</c:v>
                </c:pt>
                <c:pt idx="989">
                  <c:v>1.9031404881009999E-6</c:v>
                </c:pt>
                <c:pt idx="990">
                  <c:v>1.9031404881009999E-6</c:v>
                </c:pt>
                <c:pt idx="991">
                  <c:v>1.9031404881009999E-6</c:v>
                </c:pt>
                <c:pt idx="992">
                  <c:v>1.9031404881009999E-6</c:v>
                </c:pt>
                <c:pt idx="993">
                  <c:v>1.9031404881009999E-6</c:v>
                </c:pt>
                <c:pt idx="994">
                  <c:v>1.9031404881009999E-6</c:v>
                </c:pt>
                <c:pt idx="995">
                  <c:v>1.9031404881009999E-6</c:v>
                </c:pt>
                <c:pt idx="996">
                  <c:v>1.9031404881009999E-6</c:v>
                </c:pt>
                <c:pt idx="997">
                  <c:v>1.9031404881009999E-6</c:v>
                </c:pt>
                <c:pt idx="998">
                  <c:v>1.9031404881009999E-6</c:v>
                </c:pt>
                <c:pt idx="999">
                  <c:v>1.9031404881009999E-6</c:v>
                </c:pt>
                <c:pt idx="1000">
                  <c:v>1.9031404881009999E-6</c:v>
                </c:pt>
                <c:pt idx="1001">
                  <c:v>1.9031404881009999E-6</c:v>
                </c:pt>
                <c:pt idx="1002">
                  <c:v>1.9031404881009999E-6</c:v>
                </c:pt>
                <c:pt idx="1003">
                  <c:v>1.9031404881009999E-6</c:v>
                </c:pt>
                <c:pt idx="1004">
                  <c:v>1.9031404881009999E-6</c:v>
                </c:pt>
                <c:pt idx="1005">
                  <c:v>1.9031404881009999E-6</c:v>
                </c:pt>
                <c:pt idx="1006">
                  <c:v>1.9031404881009999E-6</c:v>
                </c:pt>
                <c:pt idx="1007">
                  <c:v>1.9031404881009999E-6</c:v>
                </c:pt>
                <c:pt idx="1008">
                  <c:v>1.9031404881009999E-6</c:v>
                </c:pt>
                <c:pt idx="1009">
                  <c:v>1.9031404881009999E-6</c:v>
                </c:pt>
                <c:pt idx="1010">
                  <c:v>1.9031404881009999E-6</c:v>
                </c:pt>
                <c:pt idx="1011">
                  <c:v>1.9031404881009999E-6</c:v>
                </c:pt>
                <c:pt idx="1012">
                  <c:v>1.9031404881009999E-6</c:v>
                </c:pt>
                <c:pt idx="1013">
                  <c:v>1.9031404881009999E-6</c:v>
                </c:pt>
                <c:pt idx="1014">
                  <c:v>1.9031404881009999E-6</c:v>
                </c:pt>
                <c:pt idx="1015">
                  <c:v>1.9031404881009999E-6</c:v>
                </c:pt>
                <c:pt idx="1016">
                  <c:v>1.9031404881009999E-6</c:v>
                </c:pt>
                <c:pt idx="1017">
                  <c:v>1.9031404881009999E-6</c:v>
                </c:pt>
                <c:pt idx="1018">
                  <c:v>1.9031404881009999E-6</c:v>
                </c:pt>
                <c:pt idx="1019">
                  <c:v>1.9031404881009999E-6</c:v>
                </c:pt>
                <c:pt idx="1020">
                  <c:v>1.9031404881009999E-6</c:v>
                </c:pt>
                <c:pt idx="1021">
                  <c:v>1.9031404881009999E-6</c:v>
                </c:pt>
                <c:pt idx="1022">
                  <c:v>1.9031404881009999E-6</c:v>
                </c:pt>
                <c:pt idx="1023">
                  <c:v>1.9031404881009999E-6</c:v>
                </c:pt>
                <c:pt idx="1024">
                  <c:v>1.9031404881009999E-6</c:v>
                </c:pt>
                <c:pt idx="1025">
                  <c:v>1.9031404881009999E-6</c:v>
                </c:pt>
                <c:pt idx="1026">
                  <c:v>1.9031404881009999E-6</c:v>
                </c:pt>
                <c:pt idx="1027">
                  <c:v>1.9069276093670001E-6</c:v>
                </c:pt>
                <c:pt idx="1028">
                  <c:v>1.9444419115539998E-6</c:v>
                </c:pt>
                <c:pt idx="1029">
                  <c:v>2.1285431204359998E-6</c:v>
                </c:pt>
                <c:pt idx="1030">
                  <c:v>2.5014855669590002E-6</c:v>
                </c:pt>
                <c:pt idx="1031">
                  <c:v>2.8949604136849999E-6</c:v>
                </c:pt>
                <c:pt idx="1032">
                  <c:v>2.882697439819E-6</c:v>
                </c:pt>
                <c:pt idx="1033">
                  <c:v>2.6484667976020002E-6</c:v>
                </c:pt>
                <c:pt idx="1034">
                  <c:v>2.0509897997980002E-6</c:v>
                </c:pt>
                <c:pt idx="1035">
                  <c:v>1.5128168021940001E-6</c:v>
                </c:pt>
                <c:pt idx="1036">
                  <c:v>1.04447170789E-6</c:v>
                </c:pt>
                <c:pt idx="1037">
                  <c:v>7.3249531679250004E-7</c:v>
                </c:pt>
                <c:pt idx="1038">
                  <c:v>5.0888879351859996E-7</c:v>
                </c:pt>
                <c:pt idx="1039">
                  <c:v>4.9665022719889998E-7</c:v>
                </c:pt>
                <c:pt idx="1040">
                  <c:v>5.7520462299080001E-7</c:v>
                </c:pt>
                <c:pt idx="1041">
                  <c:v>6.4839641910389996E-7</c:v>
                </c:pt>
                <c:pt idx="1042">
                  <c:v>6.6450928938499995E-7</c:v>
                </c:pt>
                <c:pt idx="1043">
                  <c:v>6.8870313755880004E-7</c:v>
                </c:pt>
                <c:pt idx="1044">
                  <c:v>7.2847058789940004E-7</c:v>
                </c:pt>
                <c:pt idx="1045">
                  <c:v>7.82674908166E-7</c:v>
                </c:pt>
                <c:pt idx="1046">
                  <c:v>8.3705104568590004E-7</c:v>
                </c:pt>
                <c:pt idx="1047">
                  <c:v>8.5291183420080003E-7</c:v>
                </c:pt>
                <c:pt idx="1048">
                  <c:v>8.411108552894E-7</c:v>
                </c:pt>
                <c:pt idx="1049">
                  <c:v>8.3520203052509999E-7</c:v>
                </c:pt>
                <c:pt idx="1050">
                  <c:v>8.3215789949909999E-7</c:v>
                </c:pt>
                <c:pt idx="1051">
                  <c:v>8.3163809620790003E-7</c:v>
                </c:pt>
                <c:pt idx="1052">
                  <c:v>8.3140853187010001E-7</c:v>
                </c:pt>
                <c:pt idx="1053">
                  <c:v>8.3132818710139996E-7</c:v>
                </c:pt>
                <c:pt idx="1054">
                  <c:v>8.3081695880619998E-7</c:v>
                </c:pt>
                <c:pt idx="1055">
                  <c:v>8.3131941505210005E-7</c:v>
                </c:pt>
                <c:pt idx="1056">
                  <c:v>8.3131941505210005E-7</c:v>
                </c:pt>
                <c:pt idx="1057">
                  <c:v>8.3131941505210005E-7</c:v>
                </c:pt>
                <c:pt idx="1058">
                  <c:v>8.3131941505210005E-7</c:v>
                </c:pt>
                <c:pt idx="1059">
                  <c:v>8.3131941505210005E-7</c:v>
                </c:pt>
                <c:pt idx="1060">
                  <c:v>8.3131941505210005E-7</c:v>
                </c:pt>
                <c:pt idx="1061">
                  <c:v>8.3131941505210005E-7</c:v>
                </c:pt>
                <c:pt idx="1062">
                  <c:v>8.3131941505210005E-7</c:v>
                </c:pt>
                <c:pt idx="1063">
                  <c:v>8.3131941505210005E-7</c:v>
                </c:pt>
                <c:pt idx="1064">
                  <c:v>8.3131941505210005E-7</c:v>
                </c:pt>
                <c:pt idx="1065">
                  <c:v>8.3131941505210005E-7</c:v>
                </c:pt>
                <c:pt idx="1066">
                  <c:v>8.3131941505210005E-7</c:v>
                </c:pt>
                <c:pt idx="1067">
                  <c:v>8.3131941505210005E-7</c:v>
                </c:pt>
                <c:pt idx="1068">
                  <c:v>8.3131941505210005E-7</c:v>
                </c:pt>
                <c:pt idx="1069">
                  <c:v>8.3131941505210005E-7</c:v>
                </c:pt>
                <c:pt idx="1070">
                  <c:v>8.3131941505210005E-7</c:v>
                </c:pt>
                <c:pt idx="1071">
                  <c:v>8.3131941505210005E-7</c:v>
                </c:pt>
                <c:pt idx="1072">
                  <c:v>8.3131941505210005E-7</c:v>
                </c:pt>
                <c:pt idx="1073">
                  <c:v>8.3131941505210005E-7</c:v>
                </c:pt>
                <c:pt idx="1074">
                  <c:v>8.3131941505210005E-7</c:v>
                </c:pt>
                <c:pt idx="1075">
                  <c:v>8.3131941505210005E-7</c:v>
                </c:pt>
                <c:pt idx="1076">
                  <c:v>8.3131941505210005E-7</c:v>
                </c:pt>
                <c:pt idx="1077">
                  <c:v>8.3131941505210005E-7</c:v>
                </c:pt>
                <c:pt idx="1078">
                  <c:v>8.3131941505210005E-7</c:v>
                </c:pt>
                <c:pt idx="1079">
                  <c:v>8.3131941505210005E-7</c:v>
                </c:pt>
                <c:pt idx="1080">
                  <c:v>8.3131941505210005E-7</c:v>
                </c:pt>
                <c:pt idx="1081">
                  <c:v>8.3131941505210005E-7</c:v>
                </c:pt>
                <c:pt idx="1082">
                  <c:v>8.3131941505210005E-7</c:v>
                </c:pt>
                <c:pt idx="1083">
                  <c:v>8.3131941505210005E-7</c:v>
                </c:pt>
                <c:pt idx="1084">
                  <c:v>8.3131941505210005E-7</c:v>
                </c:pt>
                <c:pt idx="1085">
                  <c:v>8.3131941505210005E-7</c:v>
                </c:pt>
                <c:pt idx="1086">
                  <c:v>8.3131941505210005E-7</c:v>
                </c:pt>
                <c:pt idx="1087">
                  <c:v>8.3131941505210005E-7</c:v>
                </c:pt>
                <c:pt idx="1088">
                  <c:v>8.3131941505210005E-7</c:v>
                </c:pt>
                <c:pt idx="1089">
                  <c:v>8.3131941505210005E-7</c:v>
                </c:pt>
                <c:pt idx="1090">
                  <c:v>8.3131941505210005E-7</c:v>
                </c:pt>
                <c:pt idx="1091">
                  <c:v>8.3131941505210005E-7</c:v>
                </c:pt>
                <c:pt idx="1092">
                  <c:v>8.3131941505210005E-7</c:v>
                </c:pt>
                <c:pt idx="1093">
                  <c:v>8.3131941505210005E-7</c:v>
                </c:pt>
                <c:pt idx="1094">
                  <c:v>8.3131941505210005E-7</c:v>
                </c:pt>
                <c:pt idx="1095">
                  <c:v>8.3131941505210005E-7</c:v>
                </c:pt>
                <c:pt idx="1096">
                  <c:v>8.3131941505210005E-7</c:v>
                </c:pt>
                <c:pt idx="1097">
                  <c:v>8.3131941505210005E-7</c:v>
                </c:pt>
                <c:pt idx="1098">
                  <c:v>8.3131941505210005E-7</c:v>
                </c:pt>
                <c:pt idx="1099">
                  <c:v>8.3131941505210005E-7</c:v>
                </c:pt>
                <c:pt idx="1100">
                  <c:v>8.3131941505210005E-7</c:v>
                </c:pt>
                <c:pt idx="1101">
                  <c:v>8.3131941505210005E-7</c:v>
                </c:pt>
                <c:pt idx="1102">
                  <c:v>8.3131941505210005E-7</c:v>
                </c:pt>
                <c:pt idx="1103">
                  <c:v>8.3131941505210005E-7</c:v>
                </c:pt>
                <c:pt idx="1104">
                  <c:v>8.3131941505210005E-7</c:v>
                </c:pt>
                <c:pt idx="1105">
                  <c:v>8.3131941505210005E-7</c:v>
                </c:pt>
                <c:pt idx="1106">
                  <c:v>8.3131941505210005E-7</c:v>
                </c:pt>
                <c:pt idx="1107">
                  <c:v>8.3131941505210005E-7</c:v>
                </c:pt>
                <c:pt idx="1108">
                  <c:v>8.3131941505210005E-7</c:v>
                </c:pt>
                <c:pt idx="1109">
                  <c:v>8.3131941505210005E-7</c:v>
                </c:pt>
                <c:pt idx="1110">
                  <c:v>8.3131941505210005E-7</c:v>
                </c:pt>
                <c:pt idx="1111">
                  <c:v>8.3131941505210005E-7</c:v>
                </c:pt>
                <c:pt idx="1112">
                  <c:v>8.3131941505210005E-7</c:v>
                </c:pt>
                <c:pt idx="1113">
                  <c:v>8.3131941505210005E-7</c:v>
                </c:pt>
                <c:pt idx="1114">
                  <c:v>8.3131941505210005E-7</c:v>
                </c:pt>
                <c:pt idx="1115">
                  <c:v>8.3131941505210005E-7</c:v>
                </c:pt>
                <c:pt idx="1116">
                  <c:v>8.3131941505210005E-7</c:v>
                </c:pt>
                <c:pt idx="1117">
                  <c:v>8.3131941505210005E-7</c:v>
                </c:pt>
                <c:pt idx="1118">
                  <c:v>8.3131941505210005E-7</c:v>
                </c:pt>
                <c:pt idx="1119">
                  <c:v>8.3131941505210005E-7</c:v>
                </c:pt>
                <c:pt idx="1120">
                  <c:v>8.3131941505210005E-7</c:v>
                </c:pt>
                <c:pt idx="1121">
                  <c:v>8.3131941505210005E-7</c:v>
                </c:pt>
                <c:pt idx="1122">
                  <c:v>8.3131941505210005E-7</c:v>
                </c:pt>
                <c:pt idx="1123">
                  <c:v>8.3131941505210005E-7</c:v>
                </c:pt>
                <c:pt idx="1124">
                  <c:v>8.3131941505210005E-7</c:v>
                </c:pt>
                <c:pt idx="1125">
                  <c:v>8.3087898598000003E-7</c:v>
                </c:pt>
                <c:pt idx="1126">
                  <c:v>8.3109920051609996E-7</c:v>
                </c:pt>
                <c:pt idx="1127">
                  <c:v>8.3022183588190002E-7</c:v>
                </c:pt>
                <c:pt idx="1128">
                  <c:v>8.2812622336990003E-7</c:v>
                </c:pt>
                <c:pt idx="1129">
                  <c:v>8.2566231079660003E-7</c:v>
                </c:pt>
                <c:pt idx="1130">
                  <c:v>8.218363756671E-7</c:v>
                </c:pt>
                <c:pt idx="1131">
                  <c:v>8.171442228768E-7</c:v>
                </c:pt>
                <c:pt idx="1132">
                  <c:v>8.1616387601890001E-7</c:v>
                </c:pt>
                <c:pt idx="1133">
                  <c:v>8.1719371131570002E-7</c:v>
                </c:pt>
                <c:pt idx="1134">
                  <c:v>8.184712203249E-7</c:v>
                </c:pt>
                <c:pt idx="1135">
                  <c:v>8.2208124340770001E-7</c:v>
                </c:pt>
                <c:pt idx="1136">
                  <c:v>8.2639820096829998E-7</c:v>
                </c:pt>
                <c:pt idx="1137">
                  <c:v>8.3211157548389997E-7</c:v>
                </c:pt>
                <c:pt idx="1138">
                  <c:v>8.4242062942030003E-7</c:v>
                </c:pt>
                <c:pt idx="1139">
                  <c:v>8.5396768999550003E-7</c:v>
                </c:pt>
                <c:pt idx="1140">
                  <c:v>8.6822631053389995E-7</c:v>
                </c:pt>
                <c:pt idx="1141">
                  <c:v>8.8725005184600002E-7</c:v>
                </c:pt>
                <c:pt idx="1142">
                  <c:v>8.9190312709330004E-7</c:v>
                </c:pt>
                <c:pt idx="1143">
                  <c:v>9.0832715720400004E-7</c:v>
                </c:pt>
                <c:pt idx="1144">
                  <c:v>9.2790928336320005E-7</c:v>
                </c:pt>
                <c:pt idx="1145">
                  <c:v>9.4398311058089998E-7</c:v>
                </c:pt>
                <c:pt idx="1146">
                  <c:v>9.4494405708610004E-7</c:v>
                </c:pt>
                <c:pt idx="1147">
                  <c:v>9.0763909140899995E-7</c:v>
                </c:pt>
                <c:pt idx="1148">
                  <c:v>8.6508423456020003E-7</c:v>
                </c:pt>
                <c:pt idx="1149">
                  <c:v>8.1294969291899997E-7</c:v>
                </c:pt>
                <c:pt idx="1150">
                  <c:v>7.8895569503259996E-7</c:v>
                </c:pt>
                <c:pt idx="1151">
                  <c:v>8.170487905249E-7</c:v>
                </c:pt>
                <c:pt idx="1152">
                  <c:v>8.718262260558E-7</c:v>
                </c:pt>
                <c:pt idx="1153">
                  <c:v>9.8614060599460005E-7</c:v>
                </c:pt>
                <c:pt idx="1154">
                  <c:v>1.1326013981100001E-6</c:v>
                </c:pt>
                <c:pt idx="1155">
                  <c:v>1.3756481354820001E-6</c:v>
                </c:pt>
                <c:pt idx="1156">
                  <c:v>1.443136833626E-6</c:v>
                </c:pt>
                <c:pt idx="1157">
                  <c:v>1.4693484909810001E-6</c:v>
                </c:pt>
                <c:pt idx="1158">
                  <c:v>1.5190099869069999E-6</c:v>
                </c:pt>
                <c:pt idx="1159">
                  <c:v>1.6034038366360001E-6</c:v>
                </c:pt>
                <c:pt idx="1160">
                  <c:v>1.7197670105409999E-6</c:v>
                </c:pt>
                <c:pt idx="1161">
                  <c:v>1.8306735508570001E-6</c:v>
                </c:pt>
                <c:pt idx="1162">
                  <c:v>1.875403727872E-6</c:v>
                </c:pt>
                <c:pt idx="1163">
                  <c:v>1.8939431248520001E-6</c:v>
                </c:pt>
                <c:pt idx="1164">
                  <c:v>1.9046066132730001E-6</c:v>
                </c:pt>
                <c:pt idx="1165">
                  <c:v>1.9156875256909998E-6</c:v>
                </c:pt>
                <c:pt idx="1166">
                  <c:v>1.9244609562240002E-6</c:v>
                </c:pt>
                <c:pt idx="1167">
                  <c:v>1.9293056547699998E-6</c:v>
                </c:pt>
                <c:pt idx="1168">
                  <c:v>1.9323120398719999E-6</c:v>
                </c:pt>
                <c:pt idx="1169">
                  <c:v>1.9345387587329999E-6</c:v>
                </c:pt>
                <c:pt idx="1170">
                  <c:v>1.9345387587329999E-6</c:v>
                </c:pt>
                <c:pt idx="1171">
                  <c:v>1.9364506633180002E-6</c:v>
                </c:pt>
                <c:pt idx="1172">
                  <c:v>1.9374163153819999E-6</c:v>
                </c:pt>
                <c:pt idx="1173">
                  <c:v>1.939601899805E-6</c:v>
                </c:pt>
                <c:pt idx="1174">
                  <c:v>1.9413830184650001E-6</c:v>
                </c:pt>
                <c:pt idx="1175">
                  <c:v>1.943165772767E-6</c:v>
                </c:pt>
                <c:pt idx="1176">
                  <c:v>1.943001338942E-6</c:v>
                </c:pt>
                <c:pt idx="1177">
                  <c:v>1.943001338942E-6</c:v>
                </c:pt>
                <c:pt idx="1178">
                  <c:v>1.943001338942E-6</c:v>
                </c:pt>
                <c:pt idx="1179">
                  <c:v>1.9456184550340001E-6</c:v>
                </c:pt>
                <c:pt idx="1180">
                  <c:v>1.9454983723439998E-6</c:v>
                </c:pt>
                <c:pt idx="1181">
                  <c:v>1.9474325917319999E-6</c:v>
                </c:pt>
                <c:pt idx="1182">
                  <c:v>1.9486831135159999E-6</c:v>
                </c:pt>
                <c:pt idx="1183">
                  <c:v>1.9476701220539999E-6</c:v>
                </c:pt>
                <c:pt idx="1184">
                  <c:v>1.9476701220539999E-6</c:v>
                </c:pt>
                <c:pt idx="1185">
                  <c:v>1.9476701220539999E-6</c:v>
                </c:pt>
                <c:pt idx="1186">
                  <c:v>1.9476701220539999E-6</c:v>
                </c:pt>
                <c:pt idx="1187">
                  <c:v>1.9500695806729998E-6</c:v>
                </c:pt>
                <c:pt idx="1188">
                  <c:v>1.9510126357050002E-6</c:v>
                </c:pt>
                <c:pt idx="1189">
                  <c:v>1.95223344031E-6</c:v>
                </c:pt>
                <c:pt idx="1190">
                  <c:v>1.9508798012300001E-6</c:v>
                </c:pt>
                <c:pt idx="1191">
                  <c:v>1.9508798012300001E-6</c:v>
                </c:pt>
                <c:pt idx="1192">
                  <c:v>1.9508798012300001E-6</c:v>
                </c:pt>
                <c:pt idx="1193">
                  <c:v>1.9508798012300001E-6</c:v>
                </c:pt>
                <c:pt idx="1194">
                  <c:v>1.9508798012300001E-6</c:v>
                </c:pt>
                <c:pt idx="1195">
                  <c:v>1.9508798012300001E-6</c:v>
                </c:pt>
                <c:pt idx="1196">
                  <c:v>1.9543985232190001E-6</c:v>
                </c:pt>
                <c:pt idx="1197">
                  <c:v>1.9535456037830002E-6</c:v>
                </c:pt>
                <c:pt idx="1198">
                  <c:v>1.9536493098399999E-6</c:v>
                </c:pt>
                <c:pt idx="1199">
                  <c:v>1.9536493098399999E-6</c:v>
                </c:pt>
                <c:pt idx="1200">
                  <c:v>1.9536493098399999E-6</c:v>
                </c:pt>
                <c:pt idx="1201">
                  <c:v>1.9536493098399999E-6</c:v>
                </c:pt>
                <c:pt idx="1202">
                  <c:v>1.9536493098399999E-6</c:v>
                </c:pt>
                <c:pt idx="1203">
                  <c:v>1.9536493098399999E-6</c:v>
                </c:pt>
                <c:pt idx="1204">
                  <c:v>1.9536493098399999E-6</c:v>
                </c:pt>
                <c:pt idx="1205">
                  <c:v>1.9566140352420001E-6</c:v>
                </c:pt>
                <c:pt idx="1206">
                  <c:v>1.9560561096809998E-6</c:v>
                </c:pt>
                <c:pt idx="1207">
                  <c:v>1.956057296784E-6</c:v>
                </c:pt>
                <c:pt idx="1208">
                  <c:v>1.956057296784E-6</c:v>
                </c:pt>
                <c:pt idx="1209">
                  <c:v>1.956057296784E-6</c:v>
                </c:pt>
                <c:pt idx="1210">
                  <c:v>1.956057296784E-6</c:v>
                </c:pt>
                <c:pt idx="1211">
                  <c:v>1.956057296784E-6</c:v>
                </c:pt>
                <c:pt idx="1212">
                  <c:v>1.956057296784E-6</c:v>
                </c:pt>
                <c:pt idx="1213">
                  <c:v>1.956057296784E-6</c:v>
                </c:pt>
                <c:pt idx="1214">
                  <c:v>1.956057296784E-6</c:v>
                </c:pt>
                <c:pt idx="1215">
                  <c:v>1.9583870259380001E-6</c:v>
                </c:pt>
                <c:pt idx="1216">
                  <c:v>1.959324171826E-6</c:v>
                </c:pt>
                <c:pt idx="1217">
                  <c:v>1.9584464778080001E-6</c:v>
                </c:pt>
                <c:pt idx="1218">
                  <c:v>1.9584464778080001E-6</c:v>
                </c:pt>
                <c:pt idx="1219">
                  <c:v>1.9584464778080001E-6</c:v>
                </c:pt>
                <c:pt idx="1220">
                  <c:v>1.9584464778080001E-6</c:v>
                </c:pt>
                <c:pt idx="1221">
                  <c:v>1.9584464778080001E-6</c:v>
                </c:pt>
                <c:pt idx="1222">
                  <c:v>1.9584464778080001E-6</c:v>
                </c:pt>
                <c:pt idx="1223">
                  <c:v>1.9584464778080001E-6</c:v>
                </c:pt>
                <c:pt idx="1224">
                  <c:v>1.9584464778080001E-6</c:v>
                </c:pt>
                <c:pt idx="1225">
                  <c:v>1.9613720365179998E-6</c:v>
                </c:pt>
                <c:pt idx="1226">
                  <c:v>1.9608969250269999E-6</c:v>
                </c:pt>
                <c:pt idx="1227">
                  <c:v>1.9607261758459999E-6</c:v>
                </c:pt>
                <c:pt idx="1228">
                  <c:v>1.9607261758459999E-6</c:v>
                </c:pt>
                <c:pt idx="1229">
                  <c:v>1.9614337749020002E-6</c:v>
                </c:pt>
                <c:pt idx="1230">
                  <c:v>1.9614337749020002E-6</c:v>
                </c:pt>
                <c:pt idx="1231">
                  <c:v>1.9614337749020002E-6</c:v>
                </c:pt>
                <c:pt idx="1232">
                  <c:v>1.9614337749020002E-6</c:v>
                </c:pt>
                <c:pt idx="1233">
                  <c:v>1.9614337749020002E-6</c:v>
                </c:pt>
                <c:pt idx="1234">
                  <c:v>1.9614337749020002E-6</c:v>
                </c:pt>
                <c:pt idx="1235">
                  <c:v>1.9614337749020002E-6</c:v>
                </c:pt>
                <c:pt idx="1236">
                  <c:v>1.9614337749020002E-6</c:v>
                </c:pt>
                <c:pt idx="1237">
                  <c:v>1.9614337749020002E-6</c:v>
                </c:pt>
                <c:pt idx="1238">
                  <c:v>1.9614337749020002E-6</c:v>
                </c:pt>
                <c:pt idx="1239">
                  <c:v>1.9614337749020002E-6</c:v>
                </c:pt>
                <c:pt idx="1240">
                  <c:v>1.9614337749020002E-6</c:v>
                </c:pt>
                <c:pt idx="1241">
                  <c:v>1.9607261758459999E-6</c:v>
                </c:pt>
                <c:pt idx="1242">
                  <c:v>1.9610799753739998E-6</c:v>
                </c:pt>
                <c:pt idx="1243">
                  <c:v>1.9610799753739998E-6</c:v>
                </c:pt>
                <c:pt idx="1244">
                  <c:v>1.9610799753739998E-6</c:v>
                </c:pt>
                <c:pt idx="1245">
                  <c:v>1.9610799753739998E-6</c:v>
                </c:pt>
                <c:pt idx="1246">
                  <c:v>1.9610799753739998E-6</c:v>
                </c:pt>
                <c:pt idx="1247">
                  <c:v>1.9610799753739998E-6</c:v>
                </c:pt>
                <c:pt idx="1248">
                  <c:v>1.9610799753739998E-6</c:v>
                </c:pt>
                <c:pt idx="1249">
                  <c:v>1.9610799753739998E-6</c:v>
                </c:pt>
                <c:pt idx="1250">
                  <c:v>1.9610799753739998E-6</c:v>
                </c:pt>
                <c:pt idx="1251">
                  <c:v>1.9610799753739998E-6</c:v>
                </c:pt>
                <c:pt idx="1252">
                  <c:v>1.9610799753739998E-6</c:v>
                </c:pt>
                <c:pt idx="1253">
                  <c:v>1.9610799753739998E-6</c:v>
                </c:pt>
                <c:pt idx="1254">
                  <c:v>1.9610799753739998E-6</c:v>
                </c:pt>
                <c:pt idx="1255">
                  <c:v>1.9610799753739998E-6</c:v>
                </c:pt>
                <c:pt idx="1256">
                  <c:v>1.9610799753739998E-6</c:v>
                </c:pt>
                <c:pt idx="1257">
                  <c:v>1.9610799753739998E-6</c:v>
                </c:pt>
                <c:pt idx="1258">
                  <c:v>1.9681497975469999E-6</c:v>
                </c:pt>
                <c:pt idx="1259">
                  <c:v>1.974192272573E-6</c:v>
                </c:pt>
                <c:pt idx="1260">
                  <c:v>1.977154873628E-6</c:v>
                </c:pt>
                <c:pt idx="1261">
                  <c:v>1.9676578557259999E-6</c:v>
                </c:pt>
                <c:pt idx="1262">
                  <c:v>1.9511279683199998E-6</c:v>
                </c:pt>
                <c:pt idx="1263">
                  <c:v>1.9361645929330001E-6</c:v>
                </c:pt>
                <c:pt idx="1264">
                  <c:v>1.9278577931199999E-6</c:v>
                </c:pt>
                <c:pt idx="1265">
                  <c:v>1.9244675882149999E-6</c:v>
                </c:pt>
                <c:pt idx="1266">
                  <c:v>1.9231592268140001E-6</c:v>
                </c:pt>
                <c:pt idx="1267">
                  <c:v>1.922129723203E-6</c:v>
                </c:pt>
                <c:pt idx="1268">
                  <c:v>1.9208252499620002E-6</c:v>
                </c:pt>
                <c:pt idx="1269">
                  <c:v>1.9194783975910002E-6</c:v>
                </c:pt>
                <c:pt idx="1270">
                  <c:v>1.9180382295939998E-6</c:v>
                </c:pt>
                <c:pt idx="1271">
                  <c:v>1.9151611033360001E-6</c:v>
                </c:pt>
                <c:pt idx="1272">
                  <c:v>1.9094196675439999E-6</c:v>
                </c:pt>
                <c:pt idx="1273">
                  <c:v>1.906904570199E-6</c:v>
                </c:pt>
                <c:pt idx="1274">
                  <c:v>1.906189722904E-6</c:v>
                </c:pt>
                <c:pt idx="1275">
                  <c:v>1.9020752007839999E-6</c:v>
                </c:pt>
                <c:pt idx="1276">
                  <c:v>1.900072361849E-6</c:v>
                </c:pt>
                <c:pt idx="1277">
                  <c:v>1.8960476266010001E-6</c:v>
                </c:pt>
                <c:pt idx="1278">
                  <c:v>1.8969707068009999E-6</c:v>
                </c:pt>
                <c:pt idx="1279">
                  <c:v>1.897489333079E-6</c:v>
                </c:pt>
                <c:pt idx="1280">
                  <c:v>1.897845136708E-6</c:v>
                </c:pt>
                <c:pt idx="1281">
                  <c:v>1.898058132192E-6</c:v>
                </c:pt>
                <c:pt idx="1282">
                  <c:v>1.8981022535900001E-6</c:v>
                </c:pt>
                <c:pt idx="1283">
                  <c:v>1.8963440933709999E-6</c:v>
                </c:pt>
                <c:pt idx="1284">
                  <c:v>1.8963440933709999E-6</c:v>
                </c:pt>
                <c:pt idx="1285">
                  <c:v>1.8963440933709999E-6</c:v>
                </c:pt>
                <c:pt idx="1286">
                  <c:v>1.8963440933709999E-6</c:v>
                </c:pt>
                <c:pt idx="1287">
                  <c:v>1.8963440933709999E-6</c:v>
                </c:pt>
                <c:pt idx="1288">
                  <c:v>1.8963440933709999E-6</c:v>
                </c:pt>
                <c:pt idx="1289">
                  <c:v>1.8963440933709999E-6</c:v>
                </c:pt>
                <c:pt idx="1290">
                  <c:v>1.8963440933709999E-6</c:v>
                </c:pt>
                <c:pt idx="1291">
                  <c:v>1.8963440933709999E-6</c:v>
                </c:pt>
                <c:pt idx="1292">
                  <c:v>1.8963440933709999E-6</c:v>
                </c:pt>
                <c:pt idx="1293">
                  <c:v>1.8963440933709999E-6</c:v>
                </c:pt>
                <c:pt idx="1294">
                  <c:v>1.8963440933709999E-6</c:v>
                </c:pt>
                <c:pt idx="1295">
                  <c:v>1.8963440933709999E-6</c:v>
                </c:pt>
                <c:pt idx="1296">
                  <c:v>1.8963440933709999E-6</c:v>
                </c:pt>
                <c:pt idx="1297">
                  <c:v>1.8963440933709999E-6</c:v>
                </c:pt>
                <c:pt idx="1298">
                  <c:v>1.8963440933709999E-6</c:v>
                </c:pt>
                <c:pt idx="1299">
                  <c:v>1.8963440933709999E-6</c:v>
                </c:pt>
                <c:pt idx="1300">
                  <c:v>1.8963440933709999E-6</c:v>
                </c:pt>
                <c:pt idx="1301">
                  <c:v>1.8963440933709999E-6</c:v>
                </c:pt>
                <c:pt idx="1302">
                  <c:v>1.8963440933709999E-6</c:v>
                </c:pt>
                <c:pt idx="1303">
                  <c:v>1.8963440933709999E-6</c:v>
                </c:pt>
                <c:pt idx="1304">
                  <c:v>1.8963440933709999E-6</c:v>
                </c:pt>
                <c:pt idx="1305">
                  <c:v>1.8963440933709999E-6</c:v>
                </c:pt>
                <c:pt idx="1306">
                  <c:v>1.8963440933709999E-6</c:v>
                </c:pt>
                <c:pt idx="1307">
                  <c:v>1.8963440933709999E-6</c:v>
                </c:pt>
                <c:pt idx="1308">
                  <c:v>1.8963440933709999E-6</c:v>
                </c:pt>
                <c:pt idx="1309">
                  <c:v>1.8963440933709999E-6</c:v>
                </c:pt>
                <c:pt idx="1310">
                  <c:v>1.8963440933709999E-6</c:v>
                </c:pt>
                <c:pt idx="1311">
                  <c:v>1.8963440933709999E-6</c:v>
                </c:pt>
                <c:pt idx="1312">
                  <c:v>1.8963440933709999E-6</c:v>
                </c:pt>
                <c:pt idx="1313">
                  <c:v>1.8963440933709999E-6</c:v>
                </c:pt>
                <c:pt idx="1314">
                  <c:v>1.8963440933709999E-6</c:v>
                </c:pt>
                <c:pt idx="1315">
                  <c:v>1.8963440933709999E-6</c:v>
                </c:pt>
                <c:pt idx="1316">
                  <c:v>1.8963440933709999E-6</c:v>
                </c:pt>
                <c:pt idx="1317">
                  <c:v>1.8963440933709999E-6</c:v>
                </c:pt>
                <c:pt idx="1318">
                  <c:v>1.8963440933709999E-6</c:v>
                </c:pt>
                <c:pt idx="1319">
                  <c:v>1.8963440933709999E-6</c:v>
                </c:pt>
                <c:pt idx="1320">
                  <c:v>1.8963440933709999E-6</c:v>
                </c:pt>
                <c:pt idx="1321">
                  <c:v>1.8963440933709999E-6</c:v>
                </c:pt>
                <c:pt idx="1322">
                  <c:v>1.8963440933709999E-6</c:v>
                </c:pt>
                <c:pt idx="1323">
                  <c:v>1.8963440933709999E-6</c:v>
                </c:pt>
                <c:pt idx="1324">
                  <c:v>1.8963440933709999E-6</c:v>
                </c:pt>
                <c:pt idx="1325">
                  <c:v>1.8963440933709999E-6</c:v>
                </c:pt>
                <c:pt idx="1326">
                  <c:v>1.8963440933709999E-6</c:v>
                </c:pt>
                <c:pt idx="1327">
                  <c:v>1.8963440933709999E-6</c:v>
                </c:pt>
                <c:pt idx="1328">
                  <c:v>1.8963440933709999E-6</c:v>
                </c:pt>
                <c:pt idx="1329">
                  <c:v>1.8963440933709999E-6</c:v>
                </c:pt>
                <c:pt idx="1330">
                  <c:v>1.8963440933709999E-6</c:v>
                </c:pt>
                <c:pt idx="1331">
                  <c:v>1.8963440933709999E-6</c:v>
                </c:pt>
                <c:pt idx="1332">
                  <c:v>1.8963440933709999E-6</c:v>
                </c:pt>
                <c:pt idx="1333">
                  <c:v>1.8963440933709999E-6</c:v>
                </c:pt>
                <c:pt idx="1334">
                  <c:v>1.8963440933709999E-6</c:v>
                </c:pt>
                <c:pt idx="1335">
                  <c:v>1.8963440933709999E-6</c:v>
                </c:pt>
                <c:pt idx="1336">
                  <c:v>1.8963440933709999E-6</c:v>
                </c:pt>
                <c:pt idx="1337">
                  <c:v>1.8963440933709999E-6</c:v>
                </c:pt>
                <c:pt idx="1338">
                  <c:v>1.8963440933709999E-6</c:v>
                </c:pt>
                <c:pt idx="1339">
                  <c:v>1.8963440933709999E-6</c:v>
                </c:pt>
                <c:pt idx="1340">
                  <c:v>1.8963440933709999E-6</c:v>
                </c:pt>
                <c:pt idx="1341">
                  <c:v>1.8963440933709999E-6</c:v>
                </c:pt>
                <c:pt idx="1342">
                  <c:v>1.8963440933709999E-6</c:v>
                </c:pt>
                <c:pt idx="1343">
                  <c:v>1.8963440933709999E-6</c:v>
                </c:pt>
                <c:pt idx="1344">
                  <c:v>1.8963440933709999E-6</c:v>
                </c:pt>
                <c:pt idx="1345">
                  <c:v>1.8963440933709999E-6</c:v>
                </c:pt>
                <c:pt idx="1346">
                  <c:v>1.8963440933709999E-6</c:v>
                </c:pt>
                <c:pt idx="1347">
                  <c:v>1.8963440933709999E-6</c:v>
                </c:pt>
                <c:pt idx="1348">
                  <c:v>1.8963440933709999E-6</c:v>
                </c:pt>
                <c:pt idx="1349">
                  <c:v>1.8963440933709999E-6</c:v>
                </c:pt>
                <c:pt idx="1350">
                  <c:v>1.8963440933709999E-6</c:v>
                </c:pt>
                <c:pt idx="1351">
                  <c:v>1.8963440933709999E-6</c:v>
                </c:pt>
                <c:pt idx="1352">
                  <c:v>1.8963440933709999E-6</c:v>
                </c:pt>
                <c:pt idx="1353">
                  <c:v>1.8963440933709999E-6</c:v>
                </c:pt>
                <c:pt idx="1354">
                  <c:v>1.8963440933709999E-6</c:v>
                </c:pt>
                <c:pt idx="1355">
                  <c:v>1.8963440933709999E-6</c:v>
                </c:pt>
                <c:pt idx="1356">
                  <c:v>1.8963440933709999E-6</c:v>
                </c:pt>
                <c:pt idx="1357">
                  <c:v>1.8963440933709999E-6</c:v>
                </c:pt>
                <c:pt idx="1358">
                  <c:v>1.8980336242909999E-6</c:v>
                </c:pt>
                <c:pt idx="1359">
                  <c:v>1.8971888588309999E-6</c:v>
                </c:pt>
                <c:pt idx="1360">
                  <c:v>1.8971888588309999E-6</c:v>
                </c:pt>
                <c:pt idx="1361">
                  <c:v>1.8971888588309999E-6</c:v>
                </c:pt>
                <c:pt idx="1362">
                  <c:v>1.8971888588309999E-6</c:v>
                </c:pt>
                <c:pt idx="1363">
                  <c:v>1.8971888588309999E-6</c:v>
                </c:pt>
                <c:pt idx="1364">
                  <c:v>1.8971888588309999E-6</c:v>
                </c:pt>
                <c:pt idx="1365">
                  <c:v>1.8971888588309999E-6</c:v>
                </c:pt>
                <c:pt idx="1366">
                  <c:v>1.8971888588309999E-6</c:v>
                </c:pt>
                <c:pt idx="1367">
                  <c:v>1.8971888588309999E-6</c:v>
                </c:pt>
                <c:pt idx="1368">
                  <c:v>1.8971888588309999E-6</c:v>
                </c:pt>
                <c:pt idx="1369">
                  <c:v>1.8971888588309999E-6</c:v>
                </c:pt>
                <c:pt idx="1370">
                  <c:v>1.8971888588309999E-6</c:v>
                </c:pt>
                <c:pt idx="1371">
                  <c:v>1.8971888588309999E-6</c:v>
                </c:pt>
                <c:pt idx="1372">
                  <c:v>1.8971888588309999E-6</c:v>
                </c:pt>
                <c:pt idx="1373">
                  <c:v>1.8971888588309999E-6</c:v>
                </c:pt>
                <c:pt idx="1374">
                  <c:v>1.8971888588309999E-6</c:v>
                </c:pt>
                <c:pt idx="1375">
                  <c:v>1.8971888588309999E-6</c:v>
                </c:pt>
                <c:pt idx="1376">
                  <c:v>1.8971888588309999E-6</c:v>
                </c:pt>
                <c:pt idx="1377">
                  <c:v>1.8971888588309999E-6</c:v>
                </c:pt>
                <c:pt idx="1378">
                  <c:v>1.8971888588309999E-6</c:v>
                </c:pt>
                <c:pt idx="1379">
                  <c:v>1.8971888588309999E-6</c:v>
                </c:pt>
                <c:pt idx="1380">
                  <c:v>1.8971888588309999E-6</c:v>
                </c:pt>
                <c:pt idx="1381">
                  <c:v>1.8971888588309999E-6</c:v>
                </c:pt>
                <c:pt idx="1382">
                  <c:v>1.8971888588309999E-6</c:v>
                </c:pt>
                <c:pt idx="1383">
                  <c:v>1.8971888588309999E-6</c:v>
                </c:pt>
                <c:pt idx="1384">
                  <c:v>1.8971888588309999E-6</c:v>
                </c:pt>
                <c:pt idx="1385">
                  <c:v>1.8971888588309999E-6</c:v>
                </c:pt>
                <c:pt idx="1386">
                  <c:v>1.8971888588309999E-6</c:v>
                </c:pt>
                <c:pt idx="1387">
                  <c:v>1.8971888588309999E-6</c:v>
                </c:pt>
                <c:pt idx="1388">
                  <c:v>1.8971888588309999E-6</c:v>
                </c:pt>
                <c:pt idx="1389">
                  <c:v>1.8971888588309999E-6</c:v>
                </c:pt>
                <c:pt idx="1390">
                  <c:v>1.8971888588309999E-6</c:v>
                </c:pt>
                <c:pt idx="1391">
                  <c:v>1.8971888588309999E-6</c:v>
                </c:pt>
                <c:pt idx="1392">
                  <c:v>1.8971888588309999E-6</c:v>
                </c:pt>
                <c:pt idx="1393">
                  <c:v>1.8971888588309999E-6</c:v>
                </c:pt>
                <c:pt idx="1394">
                  <c:v>1.8971888588309999E-6</c:v>
                </c:pt>
                <c:pt idx="1395">
                  <c:v>1.8971888588309999E-6</c:v>
                </c:pt>
                <c:pt idx="1396">
                  <c:v>1.8971888588309999E-6</c:v>
                </c:pt>
                <c:pt idx="1397">
                  <c:v>1.8971888588309999E-6</c:v>
                </c:pt>
                <c:pt idx="1398">
                  <c:v>1.8971888588309999E-6</c:v>
                </c:pt>
                <c:pt idx="1399">
                  <c:v>1.8971888588309999E-6</c:v>
                </c:pt>
                <c:pt idx="1400">
                  <c:v>1.8971888588309999E-6</c:v>
                </c:pt>
                <c:pt idx="1401">
                  <c:v>1.8971888588309999E-6</c:v>
                </c:pt>
                <c:pt idx="1402">
                  <c:v>1.8971888588309999E-6</c:v>
                </c:pt>
                <c:pt idx="1403">
                  <c:v>1.8971888588309999E-6</c:v>
                </c:pt>
                <c:pt idx="1404">
                  <c:v>1.8971888588309999E-6</c:v>
                </c:pt>
                <c:pt idx="1405">
                  <c:v>1.8971888588309999E-6</c:v>
                </c:pt>
                <c:pt idx="1406">
                  <c:v>1.8971888588309999E-6</c:v>
                </c:pt>
                <c:pt idx="1407">
                  <c:v>1.8971888588309999E-6</c:v>
                </c:pt>
                <c:pt idx="1408">
                  <c:v>1.8971888588309999E-6</c:v>
                </c:pt>
                <c:pt idx="1409">
                  <c:v>1.8971888588309999E-6</c:v>
                </c:pt>
                <c:pt idx="1410">
                  <c:v>1.8971888588309999E-6</c:v>
                </c:pt>
                <c:pt idx="1411">
                  <c:v>1.8971888588309999E-6</c:v>
                </c:pt>
                <c:pt idx="1412">
                  <c:v>1.8971888588309999E-6</c:v>
                </c:pt>
                <c:pt idx="1413">
                  <c:v>1.8971888588309999E-6</c:v>
                </c:pt>
                <c:pt idx="1414">
                  <c:v>1.8971888588309999E-6</c:v>
                </c:pt>
                <c:pt idx="1415">
                  <c:v>1.8971888588309999E-6</c:v>
                </c:pt>
                <c:pt idx="1416">
                  <c:v>1.8971888588309999E-6</c:v>
                </c:pt>
                <c:pt idx="1417">
                  <c:v>1.8971888588309999E-6</c:v>
                </c:pt>
                <c:pt idx="1418">
                  <c:v>1.8971888588309999E-6</c:v>
                </c:pt>
                <c:pt idx="1419">
                  <c:v>1.8971888588309999E-6</c:v>
                </c:pt>
                <c:pt idx="1420">
                  <c:v>1.8971888588309999E-6</c:v>
                </c:pt>
                <c:pt idx="1421">
                  <c:v>1.8971888588309999E-6</c:v>
                </c:pt>
                <c:pt idx="1422">
                  <c:v>1.8971888588309999E-6</c:v>
                </c:pt>
                <c:pt idx="1423">
                  <c:v>1.8971888588309999E-6</c:v>
                </c:pt>
                <c:pt idx="1424">
                  <c:v>1.8971888588309999E-6</c:v>
                </c:pt>
                <c:pt idx="1425">
                  <c:v>1.8971888588309999E-6</c:v>
                </c:pt>
                <c:pt idx="1426">
                  <c:v>1.8971888588309999E-6</c:v>
                </c:pt>
                <c:pt idx="1427">
                  <c:v>1.8971888588309999E-6</c:v>
                </c:pt>
                <c:pt idx="1428">
                  <c:v>1.8971888588309999E-6</c:v>
                </c:pt>
                <c:pt idx="1429">
                  <c:v>1.8971888588309999E-6</c:v>
                </c:pt>
                <c:pt idx="1430">
                  <c:v>1.8971888588309999E-6</c:v>
                </c:pt>
                <c:pt idx="1431">
                  <c:v>1.8971888588309999E-6</c:v>
                </c:pt>
                <c:pt idx="1432">
                  <c:v>1.8971888588309999E-6</c:v>
                </c:pt>
                <c:pt idx="1433">
                  <c:v>1.8971888588309999E-6</c:v>
                </c:pt>
                <c:pt idx="1434">
                  <c:v>1.8971888588309999E-6</c:v>
                </c:pt>
                <c:pt idx="1435">
                  <c:v>1.8971888588309999E-6</c:v>
                </c:pt>
                <c:pt idx="1436">
                  <c:v>1.8971888588309999E-6</c:v>
                </c:pt>
                <c:pt idx="1437">
                  <c:v>1.8971888588309999E-6</c:v>
                </c:pt>
                <c:pt idx="1438">
                  <c:v>1.8971888588309999E-6</c:v>
                </c:pt>
                <c:pt idx="1439">
                  <c:v>1.8971888588309999E-6</c:v>
                </c:pt>
                <c:pt idx="1440">
                  <c:v>1.8971888588309999E-6</c:v>
                </c:pt>
                <c:pt idx="1441">
                  <c:v>1.8971888588309999E-6</c:v>
                </c:pt>
                <c:pt idx="1442">
                  <c:v>1.8971888588309999E-6</c:v>
                </c:pt>
                <c:pt idx="1443">
                  <c:v>1.8971888588309999E-6</c:v>
                </c:pt>
                <c:pt idx="1444">
                  <c:v>1.8971888588309999E-6</c:v>
                </c:pt>
                <c:pt idx="1445">
                  <c:v>1.8971888588309999E-6</c:v>
                </c:pt>
                <c:pt idx="1446">
                  <c:v>1.8971888588309999E-6</c:v>
                </c:pt>
                <c:pt idx="1447">
                  <c:v>1.8971888588309999E-6</c:v>
                </c:pt>
                <c:pt idx="1448">
                  <c:v>1.8971888588309999E-6</c:v>
                </c:pt>
                <c:pt idx="1449">
                  <c:v>1.8971888588309999E-6</c:v>
                </c:pt>
                <c:pt idx="1450">
                  <c:v>1.8971888588309999E-6</c:v>
                </c:pt>
                <c:pt idx="1451">
                  <c:v>1.8971888588309999E-6</c:v>
                </c:pt>
                <c:pt idx="1452">
                  <c:v>1.8971888588309999E-6</c:v>
                </c:pt>
                <c:pt idx="1453">
                  <c:v>1.8971888588309999E-6</c:v>
                </c:pt>
                <c:pt idx="1454">
                  <c:v>1.8971888588309999E-6</c:v>
                </c:pt>
                <c:pt idx="1455">
                  <c:v>1.8971888588309999E-6</c:v>
                </c:pt>
                <c:pt idx="1456">
                  <c:v>1.8971888588309999E-6</c:v>
                </c:pt>
                <c:pt idx="1457">
                  <c:v>1.8971888588309999E-6</c:v>
                </c:pt>
                <c:pt idx="1458">
                  <c:v>1.8971888588309999E-6</c:v>
                </c:pt>
                <c:pt idx="1459">
                  <c:v>1.8971888588309999E-6</c:v>
                </c:pt>
                <c:pt idx="1460">
                  <c:v>1.8971888588309999E-6</c:v>
                </c:pt>
                <c:pt idx="1461">
                  <c:v>1.8971888588309999E-6</c:v>
                </c:pt>
                <c:pt idx="1462">
                  <c:v>1.8971888588309999E-6</c:v>
                </c:pt>
                <c:pt idx="1463">
                  <c:v>1.8971888588309999E-6</c:v>
                </c:pt>
                <c:pt idx="1464">
                  <c:v>1.8971888588309999E-6</c:v>
                </c:pt>
                <c:pt idx="1465">
                  <c:v>1.8971888588309999E-6</c:v>
                </c:pt>
                <c:pt idx="1466">
                  <c:v>1.8971888588309999E-6</c:v>
                </c:pt>
                <c:pt idx="1467">
                  <c:v>1.8971888588309999E-6</c:v>
                </c:pt>
                <c:pt idx="1468">
                  <c:v>1.8971888588309999E-6</c:v>
                </c:pt>
                <c:pt idx="1469">
                  <c:v>1.8971888588309999E-6</c:v>
                </c:pt>
                <c:pt idx="1470">
                  <c:v>1.8971888588309999E-6</c:v>
                </c:pt>
                <c:pt idx="1471">
                  <c:v>1.8971888588309999E-6</c:v>
                </c:pt>
                <c:pt idx="1472">
                  <c:v>1.8971888588309999E-6</c:v>
                </c:pt>
                <c:pt idx="1473">
                  <c:v>1.8971888588309999E-6</c:v>
                </c:pt>
                <c:pt idx="1474">
                  <c:v>1.8971888588309999E-6</c:v>
                </c:pt>
                <c:pt idx="1475">
                  <c:v>1.8971888588309999E-6</c:v>
                </c:pt>
                <c:pt idx="1476">
                  <c:v>1.8971888588309999E-6</c:v>
                </c:pt>
                <c:pt idx="1477">
                  <c:v>1.8971888588309999E-6</c:v>
                </c:pt>
                <c:pt idx="1478">
                  <c:v>1.8971888588309999E-6</c:v>
                </c:pt>
                <c:pt idx="1479">
                  <c:v>1.8971888588309999E-6</c:v>
                </c:pt>
                <c:pt idx="1480">
                  <c:v>1.8971888588309999E-6</c:v>
                </c:pt>
                <c:pt idx="1481">
                  <c:v>1.8971888588309999E-6</c:v>
                </c:pt>
                <c:pt idx="1482">
                  <c:v>1.8971888588309999E-6</c:v>
                </c:pt>
                <c:pt idx="1483">
                  <c:v>1.8971888588309999E-6</c:v>
                </c:pt>
                <c:pt idx="1484">
                  <c:v>1.8971888588309999E-6</c:v>
                </c:pt>
                <c:pt idx="1485">
                  <c:v>1.8971888588309999E-6</c:v>
                </c:pt>
                <c:pt idx="1486">
                  <c:v>1.8971888588309999E-6</c:v>
                </c:pt>
                <c:pt idx="1487">
                  <c:v>1.8971888588309999E-6</c:v>
                </c:pt>
                <c:pt idx="1488">
                  <c:v>1.8971888588309999E-6</c:v>
                </c:pt>
                <c:pt idx="1489">
                  <c:v>1.8971888588309999E-6</c:v>
                </c:pt>
                <c:pt idx="1490">
                  <c:v>1.8971888588309999E-6</c:v>
                </c:pt>
                <c:pt idx="1491">
                  <c:v>1.8971888588309999E-6</c:v>
                </c:pt>
                <c:pt idx="1492">
                  <c:v>1.8971888588309999E-6</c:v>
                </c:pt>
                <c:pt idx="1493">
                  <c:v>1.8971888588309999E-6</c:v>
                </c:pt>
                <c:pt idx="1494">
                  <c:v>1.8971888588309999E-6</c:v>
                </c:pt>
                <c:pt idx="1495">
                  <c:v>1.8971888588309999E-6</c:v>
                </c:pt>
                <c:pt idx="1496">
                  <c:v>1.8971888588309999E-6</c:v>
                </c:pt>
                <c:pt idx="1497">
                  <c:v>1.8971888588309999E-6</c:v>
                </c:pt>
                <c:pt idx="1498">
                  <c:v>1.8971888588309999E-6</c:v>
                </c:pt>
                <c:pt idx="1499">
                  <c:v>1.8971888588309999E-6</c:v>
                </c:pt>
                <c:pt idx="1500">
                  <c:v>1.8971888588309999E-6</c:v>
                </c:pt>
                <c:pt idx="1501">
                  <c:v>1.8971888588309999E-6</c:v>
                </c:pt>
                <c:pt idx="1502">
                  <c:v>1.8971888588309999E-6</c:v>
                </c:pt>
                <c:pt idx="1503">
                  <c:v>1.8971888588309999E-6</c:v>
                </c:pt>
                <c:pt idx="1504">
                  <c:v>1.8971888588309999E-6</c:v>
                </c:pt>
                <c:pt idx="1505">
                  <c:v>1.8971888588309999E-6</c:v>
                </c:pt>
                <c:pt idx="1506">
                  <c:v>1.8971888588309999E-6</c:v>
                </c:pt>
                <c:pt idx="1507">
                  <c:v>1.8971888588309999E-6</c:v>
                </c:pt>
                <c:pt idx="1508">
                  <c:v>1.8971888588309999E-6</c:v>
                </c:pt>
                <c:pt idx="1509">
                  <c:v>1.8971888588309999E-6</c:v>
                </c:pt>
                <c:pt idx="1510">
                  <c:v>1.8971888588309999E-6</c:v>
                </c:pt>
                <c:pt idx="1511">
                  <c:v>1.8971888588309999E-6</c:v>
                </c:pt>
                <c:pt idx="1512">
                  <c:v>1.8971888588309999E-6</c:v>
                </c:pt>
                <c:pt idx="1513">
                  <c:v>1.8971888588309999E-6</c:v>
                </c:pt>
                <c:pt idx="1514">
                  <c:v>1.8971888588309999E-6</c:v>
                </c:pt>
                <c:pt idx="1515">
                  <c:v>1.8971888588309999E-6</c:v>
                </c:pt>
                <c:pt idx="1516">
                  <c:v>1.8971888588309999E-6</c:v>
                </c:pt>
                <c:pt idx="1517">
                  <c:v>1.8971888588309999E-6</c:v>
                </c:pt>
                <c:pt idx="1518">
                  <c:v>1.8971888588309999E-6</c:v>
                </c:pt>
                <c:pt idx="1519">
                  <c:v>1.8971888588309999E-6</c:v>
                </c:pt>
                <c:pt idx="1520">
                  <c:v>1.8971888588309999E-6</c:v>
                </c:pt>
                <c:pt idx="1521">
                  <c:v>1.8971888588309999E-6</c:v>
                </c:pt>
                <c:pt idx="1522">
                  <c:v>1.8971888588309999E-6</c:v>
                </c:pt>
                <c:pt idx="1523">
                  <c:v>1.8971888588309999E-6</c:v>
                </c:pt>
                <c:pt idx="1524">
                  <c:v>1.8971888588309999E-6</c:v>
                </c:pt>
                <c:pt idx="1525">
                  <c:v>1.8971888588309999E-6</c:v>
                </c:pt>
                <c:pt idx="1526">
                  <c:v>1.8971888588309999E-6</c:v>
                </c:pt>
                <c:pt idx="1527">
                  <c:v>1.8971888588309999E-6</c:v>
                </c:pt>
                <c:pt idx="1528">
                  <c:v>1.8971888588309999E-6</c:v>
                </c:pt>
                <c:pt idx="1529">
                  <c:v>1.8971888588309999E-6</c:v>
                </c:pt>
                <c:pt idx="1530">
                  <c:v>1.8971888588309999E-6</c:v>
                </c:pt>
                <c:pt idx="1531">
                  <c:v>1.8971888588309999E-6</c:v>
                </c:pt>
                <c:pt idx="1532">
                  <c:v>1.8971888588309999E-6</c:v>
                </c:pt>
                <c:pt idx="1533">
                  <c:v>1.8971888588309999E-6</c:v>
                </c:pt>
                <c:pt idx="1534">
                  <c:v>1.8971888588309999E-6</c:v>
                </c:pt>
                <c:pt idx="1535">
                  <c:v>1.8971888588309999E-6</c:v>
                </c:pt>
                <c:pt idx="1536">
                  <c:v>1.8971888588309999E-6</c:v>
                </c:pt>
                <c:pt idx="1537">
                  <c:v>1.8971888588309999E-6</c:v>
                </c:pt>
                <c:pt idx="1538">
                  <c:v>1.8971888588309999E-6</c:v>
                </c:pt>
                <c:pt idx="1539">
                  <c:v>1.8971888588309999E-6</c:v>
                </c:pt>
                <c:pt idx="1540">
                  <c:v>1.8971888588309999E-6</c:v>
                </c:pt>
                <c:pt idx="1541">
                  <c:v>1.8971888588309999E-6</c:v>
                </c:pt>
                <c:pt idx="1542">
                  <c:v>1.8971888588309999E-6</c:v>
                </c:pt>
                <c:pt idx="1543">
                  <c:v>1.8971888588309999E-6</c:v>
                </c:pt>
                <c:pt idx="1544">
                  <c:v>1.8971888588309999E-6</c:v>
                </c:pt>
                <c:pt idx="1545">
                  <c:v>1.8971888588309999E-6</c:v>
                </c:pt>
                <c:pt idx="1546">
                  <c:v>1.8971888588309999E-6</c:v>
                </c:pt>
                <c:pt idx="1547">
                  <c:v>1.8971888588309999E-6</c:v>
                </c:pt>
                <c:pt idx="1548">
                  <c:v>1.8971888588309999E-6</c:v>
                </c:pt>
                <c:pt idx="1549">
                  <c:v>1.8971888588309999E-6</c:v>
                </c:pt>
                <c:pt idx="1550">
                  <c:v>1.8971888588309999E-6</c:v>
                </c:pt>
                <c:pt idx="1551">
                  <c:v>1.8971888588309999E-6</c:v>
                </c:pt>
                <c:pt idx="1552">
                  <c:v>1.8971888588309999E-6</c:v>
                </c:pt>
                <c:pt idx="1553">
                  <c:v>1.8971888588309999E-6</c:v>
                </c:pt>
                <c:pt idx="1554">
                  <c:v>1.8971888588309999E-6</c:v>
                </c:pt>
                <c:pt idx="1555">
                  <c:v>1.8971888588309999E-6</c:v>
                </c:pt>
                <c:pt idx="1556">
                  <c:v>1.8971888588309999E-6</c:v>
                </c:pt>
                <c:pt idx="1557">
                  <c:v>1.8971888588309999E-6</c:v>
                </c:pt>
                <c:pt idx="1558">
                  <c:v>1.8971888588309999E-6</c:v>
                </c:pt>
                <c:pt idx="1559">
                  <c:v>1.8971888588309999E-6</c:v>
                </c:pt>
                <c:pt idx="1560">
                  <c:v>1.8971888588309999E-6</c:v>
                </c:pt>
                <c:pt idx="1561">
                  <c:v>1.8971888588309999E-6</c:v>
                </c:pt>
                <c:pt idx="1562">
                  <c:v>1.8971888588309999E-6</c:v>
                </c:pt>
                <c:pt idx="1563">
                  <c:v>1.8971888588309999E-6</c:v>
                </c:pt>
                <c:pt idx="1564">
                  <c:v>1.8971888588309999E-6</c:v>
                </c:pt>
                <c:pt idx="1565">
                  <c:v>1.8971888588309999E-6</c:v>
                </c:pt>
                <c:pt idx="1566">
                  <c:v>1.8971888588309999E-6</c:v>
                </c:pt>
                <c:pt idx="1567">
                  <c:v>1.8971888588309999E-6</c:v>
                </c:pt>
                <c:pt idx="1568">
                  <c:v>1.8971888588309999E-6</c:v>
                </c:pt>
                <c:pt idx="1569">
                  <c:v>1.8971888588309999E-6</c:v>
                </c:pt>
                <c:pt idx="1570">
                  <c:v>1.8971888588309999E-6</c:v>
                </c:pt>
                <c:pt idx="1571">
                  <c:v>1.8971888588309999E-6</c:v>
                </c:pt>
                <c:pt idx="1572">
                  <c:v>1.8971888588309999E-6</c:v>
                </c:pt>
                <c:pt idx="1573">
                  <c:v>1.8971888588309999E-6</c:v>
                </c:pt>
                <c:pt idx="1574">
                  <c:v>1.8971888588309999E-6</c:v>
                </c:pt>
                <c:pt idx="1575">
                  <c:v>1.8971888588309999E-6</c:v>
                </c:pt>
                <c:pt idx="1576">
                  <c:v>1.8971888588309999E-6</c:v>
                </c:pt>
                <c:pt idx="1577">
                  <c:v>1.8971888588309999E-6</c:v>
                </c:pt>
                <c:pt idx="1578">
                  <c:v>1.8971888588309999E-6</c:v>
                </c:pt>
                <c:pt idx="1579">
                  <c:v>1.8971888588309999E-6</c:v>
                </c:pt>
                <c:pt idx="1580">
                  <c:v>1.8971888588309999E-6</c:v>
                </c:pt>
                <c:pt idx="1581">
                  <c:v>1.8971888588309999E-6</c:v>
                </c:pt>
                <c:pt idx="1582">
                  <c:v>1.8971888588309999E-6</c:v>
                </c:pt>
                <c:pt idx="1583">
                  <c:v>1.8971888588309999E-6</c:v>
                </c:pt>
                <c:pt idx="1584">
                  <c:v>1.8971888588309999E-6</c:v>
                </c:pt>
                <c:pt idx="1585">
                  <c:v>1.8971888588309999E-6</c:v>
                </c:pt>
                <c:pt idx="1586">
                  <c:v>1.8971888588309999E-6</c:v>
                </c:pt>
                <c:pt idx="1587">
                  <c:v>1.8971888588309999E-6</c:v>
                </c:pt>
                <c:pt idx="1588">
                  <c:v>1.8971888588309999E-6</c:v>
                </c:pt>
                <c:pt idx="1589">
                  <c:v>1.8971888588309999E-6</c:v>
                </c:pt>
                <c:pt idx="1590">
                  <c:v>1.8971888588309999E-6</c:v>
                </c:pt>
                <c:pt idx="1591">
                  <c:v>1.8971888588309999E-6</c:v>
                </c:pt>
                <c:pt idx="1592">
                  <c:v>1.8971888588309999E-6</c:v>
                </c:pt>
                <c:pt idx="1593">
                  <c:v>1.8971888588309999E-6</c:v>
                </c:pt>
                <c:pt idx="1594">
                  <c:v>1.8971888588309999E-6</c:v>
                </c:pt>
                <c:pt idx="1595">
                  <c:v>1.8971888588309999E-6</c:v>
                </c:pt>
                <c:pt idx="1596">
                  <c:v>1.8971888588309999E-6</c:v>
                </c:pt>
                <c:pt idx="1597">
                  <c:v>1.8971888588309999E-6</c:v>
                </c:pt>
                <c:pt idx="1598">
                  <c:v>1.8971888588309999E-6</c:v>
                </c:pt>
                <c:pt idx="1599">
                  <c:v>1.8971888588309999E-6</c:v>
                </c:pt>
                <c:pt idx="1600">
                  <c:v>1.8971888588309999E-6</c:v>
                </c:pt>
                <c:pt idx="1601">
                  <c:v>1.8971888588309999E-6</c:v>
                </c:pt>
                <c:pt idx="1602">
                  <c:v>1.8971888588309999E-6</c:v>
                </c:pt>
                <c:pt idx="1603">
                  <c:v>1.8971888588309999E-6</c:v>
                </c:pt>
                <c:pt idx="1604">
                  <c:v>1.8971888588309999E-6</c:v>
                </c:pt>
                <c:pt idx="1605">
                  <c:v>1.8971888588309999E-6</c:v>
                </c:pt>
                <c:pt idx="1606">
                  <c:v>1.8971888588309999E-6</c:v>
                </c:pt>
                <c:pt idx="1607">
                  <c:v>1.8971888588309999E-6</c:v>
                </c:pt>
                <c:pt idx="1608">
                  <c:v>1.8971888588309999E-6</c:v>
                </c:pt>
                <c:pt idx="1609">
                  <c:v>1.8971888588309999E-6</c:v>
                </c:pt>
                <c:pt idx="1610">
                  <c:v>1.8971888588309999E-6</c:v>
                </c:pt>
                <c:pt idx="1611">
                  <c:v>1.8971888588309999E-6</c:v>
                </c:pt>
                <c:pt idx="1612">
                  <c:v>1.8971888588309999E-6</c:v>
                </c:pt>
                <c:pt idx="1613">
                  <c:v>1.8971888588309999E-6</c:v>
                </c:pt>
                <c:pt idx="1614">
                  <c:v>1.8971888588309999E-6</c:v>
                </c:pt>
                <c:pt idx="1615">
                  <c:v>1.8971888588309999E-6</c:v>
                </c:pt>
                <c:pt idx="1616">
                  <c:v>1.8971888588309999E-6</c:v>
                </c:pt>
                <c:pt idx="1617">
                  <c:v>1.8971888588309999E-6</c:v>
                </c:pt>
                <c:pt idx="1618">
                  <c:v>1.8971888588309999E-6</c:v>
                </c:pt>
                <c:pt idx="1619">
                  <c:v>1.8971888588309999E-6</c:v>
                </c:pt>
                <c:pt idx="1620">
                  <c:v>1.8971888588309999E-6</c:v>
                </c:pt>
                <c:pt idx="1621">
                  <c:v>1.8971888588309999E-6</c:v>
                </c:pt>
                <c:pt idx="1622">
                  <c:v>1.8971888588309999E-6</c:v>
                </c:pt>
                <c:pt idx="1623">
                  <c:v>1.8971888588309999E-6</c:v>
                </c:pt>
                <c:pt idx="1624">
                  <c:v>1.8971888588309999E-6</c:v>
                </c:pt>
                <c:pt idx="1625">
                  <c:v>1.8971888588309999E-6</c:v>
                </c:pt>
                <c:pt idx="1626">
                  <c:v>1.8971888588309999E-6</c:v>
                </c:pt>
                <c:pt idx="1627">
                  <c:v>1.8971888588309999E-6</c:v>
                </c:pt>
                <c:pt idx="1628">
                  <c:v>1.8971888588309999E-6</c:v>
                </c:pt>
                <c:pt idx="1629">
                  <c:v>1.8971888588309999E-6</c:v>
                </c:pt>
                <c:pt idx="1630">
                  <c:v>1.8971888588309999E-6</c:v>
                </c:pt>
                <c:pt idx="1631">
                  <c:v>1.8971888588309999E-6</c:v>
                </c:pt>
                <c:pt idx="1632">
                  <c:v>1.8971888588309999E-6</c:v>
                </c:pt>
                <c:pt idx="1633">
                  <c:v>1.8971888588309999E-6</c:v>
                </c:pt>
                <c:pt idx="1634">
                  <c:v>1.8971888588309999E-6</c:v>
                </c:pt>
                <c:pt idx="1635">
                  <c:v>1.8971888588309999E-6</c:v>
                </c:pt>
                <c:pt idx="1636">
                  <c:v>1.8971888588309999E-6</c:v>
                </c:pt>
                <c:pt idx="1637">
                  <c:v>1.8971888588309999E-6</c:v>
                </c:pt>
                <c:pt idx="1638">
                  <c:v>1.8971888588309999E-6</c:v>
                </c:pt>
                <c:pt idx="1639">
                  <c:v>1.8971888588309999E-6</c:v>
                </c:pt>
                <c:pt idx="1640">
                  <c:v>1.8971888588309999E-6</c:v>
                </c:pt>
                <c:pt idx="1641">
                  <c:v>1.8971888588309999E-6</c:v>
                </c:pt>
                <c:pt idx="1642">
                  <c:v>1.8971888588309999E-6</c:v>
                </c:pt>
                <c:pt idx="1643">
                  <c:v>1.8971888588309999E-6</c:v>
                </c:pt>
                <c:pt idx="1644">
                  <c:v>1.8971888588309999E-6</c:v>
                </c:pt>
                <c:pt idx="1645">
                  <c:v>1.8971888588309999E-6</c:v>
                </c:pt>
                <c:pt idx="1646">
                  <c:v>1.8971888588309999E-6</c:v>
                </c:pt>
                <c:pt idx="1647">
                  <c:v>1.8971888588309999E-6</c:v>
                </c:pt>
                <c:pt idx="1648">
                  <c:v>1.8971888588309999E-6</c:v>
                </c:pt>
                <c:pt idx="1649">
                  <c:v>1.8971888588309999E-6</c:v>
                </c:pt>
                <c:pt idx="1650">
                  <c:v>1.8971888588309999E-6</c:v>
                </c:pt>
                <c:pt idx="1651">
                  <c:v>1.8971888588309999E-6</c:v>
                </c:pt>
                <c:pt idx="1652">
                  <c:v>1.8971888588309999E-6</c:v>
                </c:pt>
                <c:pt idx="1653">
                  <c:v>1.8971888588309999E-6</c:v>
                </c:pt>
                <c:pt idx="1654">
                  <c:v>1.8971888588309999E-6</c:v>
                </c:pt>
                <c:pt idx="1655">
                  <c:v>1.8971888588309999E-6</c:v>
                </c:pt>
                <c:pt idx="1656">
                  <c:v>1.8971888588309999E-6</c:v>
                </c:pt>
                <c:pt idx="1657">
                  <c:v>1.8971888588309999E-6</c:v>
                </c:pt>
                <c:pt idx="1658">
                  <c:v>1.8971888588309999E-6</c:v>
                </c:pt>
                <c:pt idx="1659">
                  <c:v>1.8971888588309999E-6</c:v>
                </c:pt>
                <c:pt idx="1660">
                  <c:v>1.8971888588309999E-6</c:v>
                </c:pt>
                <c:pt idx="1661">
                  <c:v>1.8971888588309999E-6</c:v>
                </c:pt>
                <c:pt idx="1662">
                  <c:v>1.8971888588309999E-6</c:v>
                </c:pt>
                <c:pt idx="1663">
                  <c:v>1.8971888588309999E-6</c:v>
                </c:pt>
                <c:pt idx="1664">
                  <c:v>1.8971888588309999E-6</c:v>
                </c:pt>
                <c:pt idx="1665">
                  <c:v>1.8971888588309999E-6</c:v>
                </c:pt>
                <c:pt idx="1666">
                  <c:v>1.8971888588309999E-6</c:v>
                </c:pt>
                <c:pt idx="1667">
                  <c:v>1.8971888588309999E-6</c:v>
                </c:pt>
                <c:pt idx="1668">
                  <c:v>1.8971888588309999E-6</c:v>
                </c:pt>
                <c:pt idx="1669">
                  <c:v>1.8971888588309999E-6</c:v>
                </c:pt>
                <c:pt idx="1670">
                  <c:v>1.8971888588309999E-6</c:v>
                </c:pt>
                <c:pt idx="1671">
                  <c:v>1.8971888588309999E-6</c:v>
                </c:pt>
                <c:pt idx="1672">
                  <c:v>1.8971888588309999E-6</c:v>
                </c:pt>
                <c:pt idx="1673">
                  <c:v>1.8971888588309999E-6</c:v>
                </c:pt>
                <c:pt idx="1674">
                  <c:v>1.8971888588309999E-6</c:v>
                </c:pt>
                <c:pt idx="1675">
                  <c:v>1.8971888588309999E-6</c:v>
                </c:pt>
                <c:pt idx="1676">
                  <c:v>1.8971888588309999E-6</c:v>
                </c:pt>
                <c:pt idx="1677">
                  <c:v>1.8971888588309999E-6</c:v>
                </c:pt>
                <c:pt idx="1678">
                  <c:v>1.8971888588309999E-6</c:v>
                </c:pt>
                <c:pt idx="1679">
                  <c:v>1.8971888588309999E-6</c:v>
                </c:pt>
                <c:pt idx="1680">
                  <c:v>1.8971888588309999E-6</c:v>
                </c:pt>
                <c:pt idx="1681">
                  <c:v>1.8971888588309999E-6</c:v>
                </c:pt>
                <c:pt idx="1682">
                  <c:v>1.8971888588309999E-6</c:v>
                </c:pt>
                <c:pt idx="1683">
                  <c:v>1.8971888588309999E-6</c:v>
                </c:pt>
                <c:pt idx="1684">
                  <c:v>1.8971888588309999E-6</c:v>
                </c:pt>
                <c:pt idx="1685">
                  <c:v>1.8971888588309999E-6</c:v>
                </c:pt>
                <c:pt idx="1686">
                  <c:v>1.8971888588309999E-6</c:v>
                </c:pt>
                <c:pt idx="1687">
                  <c:v>1.8971888588309999E-6</c:v>
                </c:pt>
                <c:pt idx="1688">
                  <c:v>1.8971888588309999E-6</c:v>
                </c:pt>
                <c:pt idx="1689">
                  <c:v>1.8971888588309999E-6</c:v>
                </c:pt>
                <c:pt idx="1690">
                  <c:v>1.8971888588309999E-6</c:v>
                </c:pt>
                <c:pt idx="1691">
                  <c:v>1.8971888588309999E-6</c:v>
                </c:pt>
                <c:pt idx="1692">
                  <c:v>1.8971888588309999E-6</c:v>
                </c:pt>
                <c:pt idx="1693">
                  <c:v>1.8971888588309999E-6</c:v>
                </c:pt>
                <c:pt idx="1694">
                  <c:v>1.8971888588309999E-6</c:v>
                </c:pt>
                <c:pt idx="1695">
                  <c:v>1.8971888588309999E-6</c:v>
                </c:pt>
                <c:pt idx="1696">
                  <c:v>1.8971888588309999E-6</c:v>
                </c:pt>
                <c:pt idx="1697">
                  <c:v>1.8971888588309999E-6</c:v>
                </c:pt>
                <c:pt idx="1698">
                  <c:v>1.8971888588309999E-6</c:v>
                </c:pt>
                <c:pt idx="1699">
                  <c:v>1.8971888588309999E-6</c:v>
                </c:pt>
                <c:pt idx="1700">
                  <c:v>1.8971888588309999E-6</c:v>
                </c:pt>
                <c:pt idx="1701">
                  <c:v>1.8971888588309999E-6</c:v>
                </c:pt>
                <c:pt idx="1702">
                  <c:v>1.8971888588309999E-6</c:v>
                </c:pt>
                <c:pt idx="1703">
                  <c:v>1.8971888588309999E-6</c:v>
                </c:pt>
                <c:pt idx="1704">
                  <c:v>1.8971888588309999E-6</c:v>
                </c:pt>
                <c:pt idx="1705">
                  <c:v>1.8971888588309999E-6</c:v>
                </c:pt>
                <c:pt idx="1706">
                  <c:v>1.8971888588309999E-6</c:v>
                </c:pt>
                <c:pt idx="1707">
                  <c:v>1.8971888588309999E-6</c:v>
                </c:pt>
                <c:pt idx="1708">
                  <c:v>1.8971888588309999E-6</c:v>
                </c:pt>
                <c:pt idx="1709">
                  <c:v>1.8971888588309999E-6</c:v>
                </c:pt>
                <c:pt idx="1710">
                  <c:v>1.8971888588309999E-6</c:v>
                </c:pt>
                <c:pt idx="1711">
                  <c:v>1.8971888588309999E-6</c:v>
                </c:pt>
                <c:pt idx="1712">
                  <c:v>1.8971888588309999E-6</c:v>
                </c:pt>
                <c:pt idx="1713">
                  <c:v>1.8971888588309999E-6</c:v>
                </c:pt>
                <c:pt idx="1714">
                  <c:v>1.8971888588309999E-6</c:v>
                </c:pt>
                <c:pt idx="1715">
                  <c:v>1.8971888588309999E-6</c:v>
                </c:pt>
                <c:pt idx="1716">
                  <c:v>1.8971888588309999E-6</c:v>
                </c:pt>
                <c:pt idx="1717">
                  <c:v>1.8971888588309999E-6</c:v>
                </c:pt>
                <c:pt idx="1718">
                  <c:v>1.8971888588309999E-6</c:v>
                </c:pt>
                <c:pt idx="1719">
                  <c:v>1.8971888588309999E-6</c:v>
                </c:pt>
                <c:pt idx="1720">
                  <c:v>1.8971888588309999E-6</c:v>
                </c:pt>
                <c:pt idx="1721">
                  <c:v>1.8971888588309999E-6</c:v>
                </c:pt>
                <c:pt idx="1722">
                  <c:v>1.8971888588309999E-6</c:v>
                </c:pt>
                <c:pt idx="1723">
                  <c:v>1.8971888588309999E-6</c:v>
                </c:pt>
                <c:pt idx="1724">
                  <c:v>1.8971888588309999E-6</c:v>
                </c:pt>
                <c:pt idx="1725">
                  <c:v>1.8971888588309999E-6</c:v>
                </c:pt>
                <c:pt idx="1726">
                  <c:v>1.8971888588309999E-6</c:v>
                </c:pt>
                <c:pt idx="1727">
                  <c:v>1.8971888588309999E-6</c:v>
                </c:pt>
                <c:pt idx="1728">
                  <c:v>1.8971888588309999E-6</c:v>
                </c:pt>
                <c:pt idx="1729">
                  <c:v>1.8971888588309999E-6</c:v>
                </c:pt>
                <c:pt idx="1730">
                  <c:v>1.8971888588309999E-6</c:v>
                </c:pt>
                <c:pt idx="1731">
                  <c:v>1.8971888588309999E-6</c:v>
                </c:pt>
                <c:pt idx="1732">
                  <c:v>1.8971888588309999E-6</c:v>
                </c:pt>
                <c:pt idx="1733">
                  <c:v>1.8971888588309999E-6</c:v>
                </c:pt>
                <c:pt idx="1734">
                  <c:v>1.8971888588309999E-6</c:v>
                </c:pt>
                <c:pt idx="1735">
                  <c:v>1.8971888588309999E-6</c:v>
                </c:pt>
                <c:pt idx="1736">
                  <c:v>1.8971888588309999E-6</c:v>
                </c:pt>
                <c:pt idx="1737">
                  <c:v>1.8971888588309999E-6</c:v>
                </c:pt>
                <c:pt idx="1738">
                  <c:v>1.8971888588309999E-6</c:v>
                </c:pt>
                <c:pt idx="1739">
                  <c:v>1.8971888588309999E-6</c:v>
                </c:pt>
                <c:pt idx="1740">
                  <c:v>1.8971888588309999E-6</c:v>
                </c:pt>
                <c:pt idx="1741">
                  <c:v>1.8971888588309999E-6</c:v>
                </c:pt>
                <c:pt idx="1742">
                  <c:v>1.8971888588309999E-6</c:v>
                </c:pt>
                <c:pt idx="1743">
                  <c:v>1.8971888588309999E-6</c:v>
                </c:pt>
                <c:pt idx="1744">
                  <c:v>1.8971888588309999E-6</c:v>
                </c:pt>
                <c:pt idx="1745">
                  <c:v>1.8971888588309999E-6</c:v>
                </c:pt>
                <c:pt idx="1746">
                  <c:v>1.8971888588309999E-6</c:v>
                </c:pt>
                <c:pt idx="1747">
                  <c:v>1.8971888588309999E-6</c:v>
                </c:pt>
                <c:pt idx="1748">
                  <c:v>1.8971888588309999E-6</c:v>
                </c:pt>
                <c:pt idx="1749">
                  <c:v>1.8971888588309999E-6</c:v>
                </c:pt>
                <c:pt idx="1750">
                  <c:v>1.8971888588309999E-6</c:v>
                </c:pt>
                <c:pt idx="1751">
                  <c:v>1.8971888588309999E-6</c:v>
                </c:pt>
                <c:pt idx="1752">
                  <c:v>1.8971888588309999E-6</c:v>
                </c:pt>
                <c:pt idx="1753">
                  <c:v>1.8971888588309999E-6</c:v>
                </c:pt>
                <c:pt idx="1754">
                  <c:v>1.8971888588309999E-6</c:v>
                </c:pt>
                <c:pt idx="1755">
                  <c:v>1.8971888588309999E-6</c:v>
                </c:pt>
                <c:pt idx="1756">
                  <c:v>1.8971888588309999E-6</c:v>
                </c:pt>
                <c:pt idx="1757">
                  <c:v>1.8971888588309999E-6</c:v>
                </c:pt>
                <c:pt idx="1758">
                  <c:v>1.8971888588309999E-6</c:v>
                </c:pt>
                <c:pt idx="1759">
                  <c:v>1.8971888588309999E-6</c:v>
                </c:pt>
                <c:pt idx="1760">
                  <c:v>1.8971888588309999E-6</c:v>
                </c:pt>
                <c:pt idx="1761">
                  <c:v>1.8971888588309999E-6</c:v>
                </c:pt>
                <c:pt idx="1762">
                  <c:v>1.8971888588309999E-6</c:v>
                </c:pt>
                <c:pt idx="1763">
                  <c:v>1.8971888588309999E-6</c:v>
                </c:pt>
                <c:pt idx="1764">
                  <c:v>1.8971888588309999E-6</c:v>
                </c:pt>
                <c:pt idx="1765">
                  <c:v>1.8971888588309999E-6</c:v>
                </c:pt>
                <c:pt idx="1766">
                  <c:v>1.8971888588309999E-6</c:v>
                </c:pt>
                <c:pt idx="1767">
                  <c:v>1.8971888588309999E-6</c:v>
                </c:pt>
                <c:pt idx="1768">
                  <c:v>1.8971888588309999E-6</c:v>
                </c:pt>
                <c:pt idx="1769">
                  <c:v>1.8971888588309999E-6</c:v>
                </c:pt>
                <c:pt idx="1770">
                  <c:v>1.8971888588309999E-6</c:v>
                </c:pt>
                <c:pt idx="1771">
                  <c:v>1.8971888588309999E-6</c:v>
                </c:pt>
                <c:pt idx="1772">
                  <c:v>1.8971888588309999E-6</c:v>
                </c:pt>
                <c:pt idx="1773">
                  <c:v>1.8971888588309999E-6</c:v>
                </c:pt>
                <c:pt idx="1774">
                  <c:v>1.8971888588309999E-6</c:v>
                </c:pt>
                <c:pt idx="1775">
                  <c:v>1.8971888588309999E-6</c:v>
                </c:pt>
                <c:pt idx="1776">
                  <c:v>1.8971888588309999E-6</c:v>
                </c:pt>
                <c:pt idx="1777">
                  <c:v>1.8971888588309999E-6</c:v>
                </c:pt>
                <c:pt idx="1778">
                  <c:v>1.8971888588309999E-6</c:v>
                </c:pt>
                <c:pt idx="1779">
                  <c:v>1.8971888588309999E-6</c:v>
                </c:pt>
                <c:pt idx="1780">
                  <c:v>1.8971888588309999E-6</c:v>
                </c:pt>
                <c:pt idx="1781">
                  <c:v>1.8971888588309999E-6</c:v>
                </c:pt>
                <c:pt idx="1782">
                  <c:v>1.8971888588309999E-6</c:v>
                </c:pt>
                <c:pt idx="1783">
                  <c:v>1.8971888588309999E-6</c:v>
                </c:pt>
                <c:pt idx="1784">
                  <c:v>1.8971888588309999E-6</c:v>
                </c:pt>
                <c:pt idx="1785">
                  <c:v>1.8971888588309999E-6</c:v>
                </c:pt>
                <c:pt idx="1786">
                  <c:v>1.8971888588309999E-6</c:v>
                </c:pt>
                <c:pt idx="1787">
                  <c:v>1.8971888588309999E-6</c:v>
                </c:pt>
                <c:pt idx="1788">
                  <c:v>1.8971888588309999E-6</c:v>
                </c:pt>
                <c:pt idx="1789">
                  <c:v>1.8971888588309999E-6</c:v>
                </c:pt>
                <c:pt idx="1790">
                  <c:v>1.8971888588309999E-6</c:v>
                </c:pt>
                <c:pt idx="1791">
                  <c:v>1.8971888588309999E-6</c:v>
                </c:pt>
                <c:pt idx="1792">
                  <c:v>1.8971888588309999E-6</c:v>
                </c:pt>
                <c:pt idx="1793">
                  <c:v>1.8971888588309999E-6</c:v>
                </c:pt>
                <c:pt idx="1794">
                  <c:v>1.8971888588309999E-6</c:v>
                </c:pt>
                <c:pt idx="1795">
                  <c:v>1.8971888588309999E-6</c:v>
                </c:pt>
                <c:pt idx="1796">
                  <c:v>1.8971888588309999E-6</c:v>
                </c:pt>
                <c:pt idx="1797">
                  <c:v>1.8971888588309999E-6</c:v>
                </c:pt>
                <c:pt idx="1798">
                  <c:v>1.8971888588309999E-6</c:v>
                </c:pt>
                <c:pt idx="1799">
                  <c:v>1.8971888588309999E-6</c:v>
                </c:pt>
                <c:pt idx="1800">
                  <c:v>1.8971888588309999E-6</c:v>
                </c:pt>
                <c:pt idx="1801">
                  <c:v>1.8971888588309999E-6</c:v>
                </c:pt>
                <c:pt idx="1802">
                  <c:v>1.8971888588309999E-6</c:v>
                </c:pt>
                <c:pt idx="1803">
                  <c:v>1.8971888588309999E-6</c:v>
                </c:pt>
                <c:pt idx="1804">
                  <c:v>1.8971888588309999E-6</c:v>
                </c:pt>
                <c:pt idx="1805">
                  <c:v>1.8971888588309999E-6</c:v>
                </c:pt>
                <c:pt idx="1806">
                  <c:v>1.8971888588309999E-6</c:v>
                </c:pt>
                <c:pt idx="1807">
                  <c:v>1.8971888588309999E-6</c:v>
                </c:pt>
                <c:pt idx="1808">
                  <c:v>1.8971888588309999E-6</c:v>
                </c:pt>
                <c:pt idx="1809">
                  <c:v>1.8971888588309999E-6</c:v>
                </c:pt>
                <c:pt idx="1810">
                  <c:v>1.8971888588309999E-6</c:v>
                </c:pt>
                <c:pt idx="1811">
                  <c:v>1.8971888588309999E-6</c:v>
                </c:pt>
                <c:pt idx="1812">
                  <c:v>1.8971888588309999E-6</c:v>
                </c:pt>
                <c:pt idx="1813">
                  <c:v>1.8971888588309999E-6</c:v>
                </c:pt>
                <c:pt idx="1814">
                  <c:v>1.8971888588309999E-6</c:v>
                </c:pt>
                <c:pt idx="1815">
                  <c:v>1.8971888588309999E-6</c:v>
                </c:pt>
                <c:pt idx="1816">
                  <c:v>1.8971888588309999E-6</c:v>
                </c:pt>
                <c:pt idx="1817">
                  <c:v>1.8971888588309999E-6</c:v>
                </c:pt>
                <c:pt idx="1818">
                  <c:v>1.8971888588309999E-6</c:v>
                </c:pt>
                <c:pt idx="1819">
                  <c:v>1.8971888588309999E-6</c:v>
                </c:pt>
                <c:pt idx="1820">
                  <c:v>1.8971888588309999E-6</c:v>
                </c:pt>
                <c:pt idx="1821">
                  <c:v>1.8971888588309999E-6</c:v>
                </c:pt>
                <c:pt idx="1822">
                  <c:v>1.8971888588309999E-6</c:v>
                </c:pt>
                <c:pt idx="1823">
                  <c:v>1.8971888588309999E-6</c:v>
                </c:pt>
                <c:pt idx="1824">
                  <c:v>1.8971888588309999E-6</c:v>
                </c:pt>
                <c:pt idx="1825">
                  <c:v>1.8971888588309999E-6</c:v>
                </c:pt>
                <c:pt idx="1826">
                  <c:v>1.8971888588309999E-6</c:v>
                </c:pt>
                <c:pt idx="1827">
                  <c:v>1.8971888588309999E-6</c:v>
                </c:pt>
                <c:pt idx="1828">
                  <c:v>1.8971888588309999E-6</c:v>
                </c:pt>
                <c:pt idx="1829">
                  <c:v>1.8971888588309999E-6</c:v>
                </c:pt>
                <c:pt idx="1830">
                  <c:v>1.8971888588309999E-6</c:v>
                </c:pt>
                <c:pt idx="1831">
                  <c:v>1.8971888588309999E-6</c:v>
                </c:pt>
                <c:pt idx="1832">
                  <c:v>1.8971888588309999E-6</c:v>
                </c:pt>
                <c:pt idx="1833">
                  <c:v>1.8971888588309999E-6</c:v>
                </c:pt>
                <c:pt idx="1834">
                  <c:v>1.8971888588309999E-6</c:v>
                </c:pt>
                <c:pt idx="1835">
                  <c:v>1.8971888588309999E-6</c:v>
                </c:pt>
                <c:pt idx="1836">
                  <c:v>1.8971888588309999E-6</c:v>
                </c:pt>
                <c:pt idx="1837">
                  <c:v>1.8971888588309999E-6</c:v>
                </c:pt>
                <c:pt idx="1838">
                  <c:v>1.8971888588309999E-6</c:v>
                </c:pt>
                <c:pt idx="1839">
                  <c:v>1.8971888588309999E-6</c:v>
                </c:pt>
                <c:pt idx="1840">
                  <c:v>1.8971888588309999E-6</c:v>
                </c:pt>
                <c:pt idx="1841">
                  <c:v>1.8971888588309999E-6</c:v>
                </c:pt>
                <c:pt idx="1842">
                  <c:v>1.8971888588309999E-6</c:v>
                </c:pt>
                <c:pt idx="1843">
                  <c:v>1.8971888588309999E-6</c:v>
                </c:pt>
                <c:pt idx="1844">
                  <c:v>1.8971888588309999E-6</c:v>
                </c:pt>
                <c:pt idx="1845">
                  <c:v>1.8971888588309999E-6</c:v>
                </c:pt>
                <c:pt idx="1846">
                  <c:v>1.8971888588309999E-6</c:v>
                </c:pt>
                <c:pt idx="1847">
                  <c:v>1.8971888588309999E-6</c:v>
                </c:pt>
                <c:pt idx="1848">
                  <c:v>1.8971888588309999E-6</c:v>
                </c:pt>
                <c:pt idx="1849">
                  <c:v>1.8971888588309999E-6</c:v>
                </c:pt>
                <c:pt idx="1850">
                  <c:v>1.8971888588309999E-6</c:v>
                </c:pt>
                <c:pt idx="1851">
                  <c:v>1.8971888588309999E-6</c:v>
                </c:pt>
                <c:pt idx="1852">
                  <c:v>1.8971888588309999E-6</c:v>
                </c:pt>
                <c:pt idx="1853">
                  <c:v>1.8971888588309999E-6</c:v>
                </c:pt>
                <c:pt idx="1854">
                  <c:v>1.8971888588309999E-6</c:v>
                </c:pt>
                <c:pt idx="1855">
                  <c:v>1.8971888588309999E-6</c:v>
                </c:pt>
                <c:pt idx="1856">
                  <c:v>1.8971888588309999E-6</c:v>
                </c:pt>
                <c:pt idx="1857">
                  <c:v>1.8971888588309999E-6</c:v>
                </c:pt>
                <c:pt idx="1858">
                  <c:v>1.8971888588309999E-6</c:v>
                </c:pt>
                <c:pt idx="1859">
                  <c:v>1.8971888588309999E-6</c:v>
                </c:pt>
                <c:pt idx="1860">
                  <c:v>1.8971888588309999E-6</c:v>
                </c:pt>
                <c:pt idx="1861">
                  <c:v>1.8971888588309999E-6</c:v>
                </c:pt>
                <c:pt idx="1862">
                  <c:v>1.8971888588309999E-6</c:v>
                </c:pt>
                <c:pt idx="1863">
                  <c:v>1.8971888588309999E-6</c:v>
                </c:pt>
                <c:pt idx="1864">
                  <c:v>1.8971888588309999E-6</c:v>
                </c:pt>
                <c:pt idx="1865">
                  <c:v>1.8971888588309999E-6</c:v>
                </c:pt>
                <c:pt idx="1866">
                  <c:v>1.8971888588309999E-6</c:v>
                </c:pt>
                <c:pt idx="1867">
                  <c:v>1.8971888588309999E-6</c:v>
                </c:pt>
                <c:pt idx="1868">
                  <c:v>1.8971888588309999E-6</c:v>
                </c:pt>
                <c:pt idx="1869">
                  <c:v>1.8971888588309999E-6</c:v>
                </c:pt>
                <c:pt idx="1870">
                  <c:v>1.8971888588309999E-6</c:v>
                </c:pt>
                <c:pt idx="1871">
                  <c:v>1.8971888588309999E-6</c:v>
                </c:pt>
                <c:pt idx="1872">
                  <c:v>1.8971888588309999E-6</c:v>
                </c:pt>
                <c:pt idx="1873">
                  <c:v>1.8971888588309999E-6</c:v>
                </c:pt>
                <c:pt idx="1874">
                  <c:v>1.8971888588309999E-6</c:v>
                </c:pt>
                <c:pt idx="1875">
                  <c:v>1.8971888588309999E-6</c:v>
                </c:pt>
                <c:pt idx="1876">
                  <c:v>1.8971888588309999E-6</c:v>
                </c:pt>
                <c:pt idx="1877">
                  <c:v>1.8971888588309999E-6</c:v>
                </c:pt>
                <c:pt idx="1878">
                  <c:v>1.8971888588309999E-6</c:v>
                </c:pt>
                <c:pt idx="1879">
                  <c:v>1.8971888588309999E-6</c:v>
                </c:pt>
                <c:pt idx="1880">
                  <c:v>1.8971888588309999E-6</c:v>
                </c:pt>
                <c:pt idx="1881">
                  <c:v>1.8971888588309999E-6</c:v>
                </c:pt>
                <c:pt idx="1882">
                  <c:v>1.8971888588309999E-6</c:v>
                </c:pt>
                <c:pt idx="1883">
                  <c:v>1.8971888588309999E-6</c:v>
                </c:pt>
                <c:pt idx="1884">
                  <c:v>1.8971888588309999E-6</c:v>
                </c:pt>
                <c:pt idx="1885">
                  <c:v>1.8971888588309999E-6</c:v>
                </c:pt>
                <c:pt idx="1886">
                  <c:v>1.8971888588309999E-6</c:v>
                </c:pt>
                <c:pt idx="1887">
                  <c:v>1.8971888588309999E-6</c:v>
                </c:pt>
                <c:pt idx="1888">
                  <c:v>1.8971888588309999E-6</c:v>
                </c:pt>
                <c:pt idx="1889">
                  <c:v>1.8971888588309999E-6</c:v>
                </c:pt>
                <c:pt idx="1890">
                  <c:v>1.8971888588309999E-6</c:v>
                </c:pt>
                <c:pt idx="1891">
                  <c:v>1.8971888588309999E-6</c:v>
                </c:pt>
                <c:pt idx="1892">
                  <c:v>1.8971888588309999E-6</c:v>
                </c:pt>
                <c:pt idx="1893">
                  <c:v>1.8971888588309999E-6</c:v>
                </c:pt>
                <c:pt idx="1894">
                  <c:v>1.8971888588309999E-6</c:v>
                </c:pt>
                <c:pt idx="1895">
                  <c:v>1.8971888588309999E-6</c:v>
                </c:pt>
                <c:pt idx="1896">
                  <c:v>1.8971888588309999E-6</c:v>
                </c:pt>
                <c:pt idx="1897">
                  <c:v>1.8971888588309999E-6</c:v>
                </c:pt>
                <c:pt idx="1898">
                  <c:v>1.8971888588309999E-6</c:v>
                </c:pt>
                <c:pt idx="1899">
                  <c:v>1.8971888588309999E-6</c:v>
                </c:pt>
                <c:pt idx="1900">
                  <c:v>1.8971888588309999E-6</c:v>
                </c:pt>
                <c:pt idx="1901">
                  <c:v>1.8971888588309999E-6</c:v>
                </c:pt>
                <c:pt idx="1902">
                  <c:v>1.8971888588309999E-6</c:v>
                </c:pt>
                <c:pt idx="1903">
                  <c:v>1.8971888588309999E-6</c:v>
                </c:pt>
                <c:pt idx="1904">
                  <c:v>1.8971888588309999E-6</c:v>
                </c:pt>
                <c:pt idx="1905">
                  <c:v>1.8971888588309999E-6</c:v>
                </c:pt>
                <c:pt idx="1906">
                  <c:v>1.8971888588309999E-6</c:v>
                </c:pt>
                <c:pt idx="1907">
                  <c:v>1.8971888588309999E-6</c:v>
                </c:pt>
                <c:pt idx="1908">
                  <c:v>1.8971888588309999E-6</c:v>
                </c:pt>
                <c:pt idx="1909">
                  <c:v>1.8971888588309999E-6</c:v>
                </c:pt>
                <c:pt idx="1910">
                  <c:v>1.8971888588309999E-6</c:v>
                </c:pt>
                <c:pt idx="1911">
                  <c:v>1.8971888588309999E-6</c:v>
                </c:pt>
                <c:pt idx="1912">
                  <c:v>1.8971888588309999E-6</c:v>
                </c:pt>
                <c:pt idx="1913">
                  <c:v>1.8971888588309999E-6</c:v>
                </c:pt>
                <c:pt idx="1914">
                  <c:v>1.8971888588309999E-6</c:v>
                </c:pt>
                <c:pt idx="1915">
                  <c:v>1.8971888588309999E-6</c:v>
                </c:pt>
                <c:pt idx="1916">
                  <c:v>1.8971888588309999E-6</c:v>
                </c:pt>
                <c:pt idx="1917">
                  <c:v>1.8971888588309999E-6</c:v>
                </c:pt>
                <c:pt idx="1918">
                  <c:v>1.8971888588309999E-6</c:v>
                </c:pt>
                <c:pt idx="1919">
                  <c:v>1.8971888588309999E-6</c:v>
                </c:pt>
                <c:pt idx="1920">
                  <c:v>1.8971888588309999E-6</c:v>
                </c:pt>
                <c:pt idx="1921">
                  <c:v>1.8971888588309999E-6</c:v>
                </c:pt>
                <c:pt idx="1922">
                  <c:v>1.8971888588309999E-6</c:v>
                </c:pt>
                <c:pt idx="1923">
                  <c:v>1.8971888588309999E-6</c:v>
                </c:pt>
                <c:pt idx="1924">
                  <c:v>1.8971888588309999E-6</c:v>
                </c:pt>
                <c:pt idx="1925">
                  <c:v>1.8971888588309999E-6</c:v>
                </c:pt>
                <c:pt idx="1926">
                  <c:v>1.8971888588309999E-6</c:v>
                </c:pt>
                <c:pt idx="1927">
                  <c:v>1.8971888588309999E-6</c:v>
                </c:pt>
                <c:pt idx="1928">
                  <c:v>1.8971888588309999E-6</c:v>
                </c:pt>
                <c:pt idx="1929">
                  <c:v>1.8971888588309999E-6</c:v>
                </c:pt>
                <c:pt idx="1930">
                  <c:v>1.8971888588309999E-6</c:v>
                </c:pt>
                <c:pt idx="1931">
                  <c:v>1.8971888588309999E-6</c:v>
                </c:pt>
                <c:pt idx="1932">
                  <c:v>1.8971888588309999E-6</c:v>
                </c:pt>
                <c:pt idx="1933">
                  <c:v>1.8971888588309999E-6</c:v>
                </c:pt>
                <c:pt idx="1934">
                  <c:v>1.8971888588309999E-6</c:v>
                </c:pt>
                <c:pt idx="1935">
                  <c:v>1.8971888588309999E-6</c:v>
                </c:pt>
                <c:pt idx="1936">
                  <c:v>1.8971888588309999E-6</c:v>
                </c:pt>
                <c:pt idx="1937">
                  <c:v>1.8971888588309999E-6</c:v>
                </c:pt>
                <c:pt idx="1938">
                  <c:v>1.8971888588309999E-6</c:v>
                </c:pt>
                <c:pt idx="1939">
                  <c:v>1.8971888588309999E-6</c:v>
                </c:pt>
                <c:pt idx="1940">
                  <c:v>1.8971888588309999E-6</c:v>
                </c:pt>
                <c:pt idx="1941">
                  <c:v>1.8971888588309999E-6</c:v>
                </c:pt>
                <c:pt idx="1942">
                  <c:v>1.8971888588309999E-6</c:v>
                </c:pt>
                <c:pt idx="1943">
                  <c:v>1.8971888588309999E-6</c:v>
                </c:pt>
                <c:pt idx="1944">
                  <c:v>1.8971888588309999E-6</c:v>
                </c:pt>
                <c:pt idx="1945">
                  <c:v>1.8971888588309999E-6</c:v>
                </c:pt>
                <c:pt idx="1946">
                  <c:v>1.8971888588309999E-6</c:v>
                </c:pt>
                <c:pt idx="1947">
                  <c:v>1.8971888588309999E-6</c:v>
                </c:pt>
                <c:pt idx="1948">
                  <c:v>1.8971888588309999E-6</c:v>
                </c:pt>
                <c:pt idx="1949">
                  <c:v>1.8971888588309999E-6</c:v>
                </c:pt>
                <c:pt idx="1950">
                  <c:v>1.8971888588309999E-6</c:v>
                </c:pt>
                <c:pt idx="1951">
                  <c:v>1.8971888588309999E-6</c:v>
                </c:pt>
                <c:pt idx="1952">
                  <c:v>1.8971888588309999E-6</c:v>
                </c:pt>
                <c:pt idx="1953">
                  <c:v>1.8971888588309999E-6</c:v>
                </c:pt>
                <c:pt idx="1954">
                  <c:v>1.8971888588309999E-6</c:v>
                </c:pt>
                <c:pt idx="1955">
                  <c:v>1.8971888588309999E-6</c:v>
                </c:pt>
                <c:pt idx="1956">
                  <c:v>1.8971888588309999E-6</c:v>
                </c:pt>
                <c:pt idx="1957">
                  <c:v>1.8971888588309999E-6</c:v>
                </c:pt>
                <c:pt idx="1958">
                  <c:v>1.8971888588309999E-6</c:v>
                </c:pt>
                <c:pt idx="1959">
                  <c:v>1.8971888588309999E-6</c:v>
                </c:pt>
                <c:pt idx="1960">
                  <c:v>1.8971888588309999E-6</c:v>
                </c:pt>
                <c:pt idx="1961">
                  <c:v>1.8971888588309999E-6</c:v>
                </c:pt>
                <c:pt idx="1962">
                  <c:v>1.8971888588309999E-6</c:v>
                </c:pt>
                <c:pt idx="1963">
                  <c:v>1.8971888588309999E-6</c:v>
                </c:pt>
                <c:pt idx="1964">
                  <c:v>1.8971888588309999E-6</c:v>
                </c:pt>
                <c:pt idx="1965">
                  <c:v>1.8971888588309999E-6</c:v>
                </c:pt>
                <c:pt idx="1966">
                  <c:v>1.8971888588309999E-6</c:v>
                </c:pt>
                <c:pt idx="1967">
                  <c:v>1.8971888588309999E-6</c:v>
                </c:pt>
                <c:pt idx="1968">
                  <c:v>1.8971888588309999E-6</c:v>
                </c:pt>
                <c:pt idx="1969">
                  <c:v>1.8971888588309999E-6</c:v>
                </c:pt>
                <c:pt idx="1970">
                  <c:v>1.8971888588309999E-6</c:v>
                </c:pt>
                <c:pt idx="1971">
                  <c:v>1.8971888588309999E-6</c:v>
                </c:pt>
                <c:pt idx="1972">
                  <c:v>1.8971888588309999E-6</c:v>
                </c:pt>
                <c:pt idx="1973">
                  <c:v>1.8971888588309999E-6</c:v>
                </c:pt>
                <c:pt idx="1974">
                  <c:v>1.8971888588309999E-6</c:v>
                </c:pt>
                <c:pt idx="1975">
                  <c:v>1.8971888588309999E-6</c:v>
                </c:pt>
                <c:pt idx="1976">
                  <c:v>1.8971888588309999E-6</c:v>
                </c:pt>
                <c:pt idx="1977">
                  <c:v>1.8971888588309999E-6</c:v>
                </c:pt>
                <c:pt idx="1978">
                  <c:v>1.8993333569440001E-6</c:v>
                </c:pt>
                <c:pt idx="1979">
                  <c:v>1.9414558539039999E-6</c:v>
                </c:pt>
                <c:pt idx="1980">
                  <c:v>2.0999883366230002E-6</c:v>
                </c:pt>
                <c:pt idx="1981">
                  <c:v>2.4180112924110001E-6</c:v>
                </c:pt>
                <c:pt idx="1982">
                  <c:v>2.7995944758179999E-6</c:v>
                </c:pt>
                <c:pt idx="1983">
                  <c:v>2.9749546253819999E-6</c:v>
                </c:pt>
                <c:pt idx="1984">
                  <c:v>2.8615954346449999E-6</c:v>
                </c:pt>
                <c:pt idx="1985">
                  <c:v>2.5215741615679999E-6</c:v>
                </c:pt>
                <c:pt idx="1986">
                  <c:v>2.0995014599929999E-6</c:v>
                </c:pt>
                <c:pt idx="1987">
                  <c:v>1.4533995582200001E-6</c:v>
                </c:pt>
                <c:pt idx="1988">
                  <c:v>1.0466541518859999E-6</c:v>
                </c:pt>
                <c:pt idx="1989">
                  <c:v>6.9123745799959997E-7</c:v>
                </c:pt>
                <c:pt idx="1990">
                  <c:v>5.0856535340819999E-7</c:v>
                </c:pt>
                <c:pt idx="1991">
                  <c:v>5.1157005677299995E-7</c:v>
                </c:pt>
                <c:pt idx="1992">
                  <c:v>6.0038255742450003E-7</c:v>
                </c:pt>
                <c:pt idx="1993">
                  <c:v>6.4764925283770001E-7</c:v>
                </c:pt>
                <c:pt idx="1994">
                  <c:v>6.6493096246830001E-7</c:v>
                </c:pt>
                <c:pt idx="1995">
                  <c:v>6.9377437155880005E-7</c:v>
                </c:pt>
                <c:pt idx="1996">
                  <c:v>7.3670525231059996E-7</c:v>
                </c:pt>
                <c:pt idx="1997">
                  <c:v>7.9060409055449997E-7</c:v>
                </c:pt>
                <c:pt idx="1998">
                  <c:v>8.4214873386920003E-7</c:v>
                </c:pt>
                <c:pt idx="1999">
                  <c:v>8.522463651211E-7</c:v>
                </c:pt>
                <c:pt idx="2000">
                  <c:v>8.398571558574E-7</c:v>
                </c:pt>
                <c:pt idx="2001">
                  <c:v>8.3454389068170004E-7</c:v>
                </c:pt>
                <c:pt idx="2002">
                  <c:v>8.3202209903419996E-7</c:v>
                </c:pt>
                <c:pt idx="2003">
                  <c:v>8.3162456861459999E-7</c:v>
                </c:pt>
                <c:pt idx="2004">
                  <c:v>8.3139287628269998E-7</c:v>
                </c:pt>
                <c:pt idx="2005">
                  <c:v>8.3132369548270001E-7</c:v>
                </c:pt>
                <c:pt idx="2006">
                  <c:v>8.3070900781090001E-7</c:v>
                </c:pt>
                <c:pt idx="2007">
                  <c:v>8.3064010801860005E-7</c:v>
                </c:pt>
                <c:pt idx="2008">
                  <c:v>8.3129151878450003E-7</c:v>
                </c:pt>
                <c:pt idx="2009">
                  <c:v>8.3129151878450003E-7</c:v>
                </c:pt>
                <c:pt idx="2010">
                  <c:v>8.3129151878450003E-7</c:v>
                </c:pt>
                <c:pt idx="2011">
                  <c:v>8.3129151878450003E-7</c:v>
                </c:pt>
                <c:pt idx="2012">
                  <c:v>8.3129151878450003E-7</c:v>
                </c:pt>
                <c:pt idx="2013">
                  <c:v>8.3129151878450003E-7</c:v>
                </c:pt>
                <c:pt idx="2014">
                  <c:v>8.3129151878450003E-7</c:v>
                </c:pt>
                <c:pt idx="2015">
                  <c:v>8.3129151878450003E-7</c:v>
                </c:pt>
                <c:pt idx="2016">
                  <c:v>8.3129151878450003E-7</c:v>
                </c:pt>
                <c:pt idx="2017">
                  <c:v>8.3129151878450003E-7</c:v>
                </c:pt>
                <c:pt idx="2018">
                  <c:v>8.3129151878450003E-7</c:v>
                </c:pt>
                <c:pt idx="2019">
                  <c:v>8.3129151878450003E-7</c:v>
                </c:pt>
                <c:pt idx="2020">
                  <c:v>8.3129151878450003E-7</c:v>
                </c:pt>
                <c:pt idx="2021">
                  <c:v>8.3129151878450003E-7</c:v>
                </c:pt>
                <c:pt idx="2022">
                  <c:v>8.3129151878450003E-7</c:v>
                </c:pt>
                <c:pt idx="2023">
                  <c:v>8.3129151878450003E-7</c:v>
                </c:pt>
                <c:pt idx="2024">
                  <c:v>8.3129151878450003E-7</c:v>
                </c:pt>
                <c:pt idx="2025">
                  <c:v>8.3129151878450003E-7</c:v>
                </c:pt>
                <c:pt idx="2026">
                  <c:v>8.3129151878450003E-7</c:v>
                </c:pt>
                <c:pt idx="2027">
                  <c:v>8.3129151878450003E-7</c:v>
                </c:pt>
                <c:pt idx="2028">
                  <c:v>8.3129151878450003E-7</c:v>
                </c:pt>
                <c:pt idx="2029">
                  <c:v>8.3129151878450003E-7</c:v>
                </c:pt>
                <c:pt idx="2030">
                  <c:v>8.3129151878450003E-7</c:v>
                </c:pt>
                <c:pt idx="2031">
                  <c:v>8.3129151878450003E-7</c:v>
                </c:pt>
                <c:pt idx="2032">
                  <c:v>8.3129151878450003E-7</c:v>
                </c:pt>
                <c:pt idx="2033">
                  <c:v>8.3129151878450003E-7</c:v>
                </c:pt>
                <c:pt idx="2034">
                  <c:v>8.3129151878450003E-7</c:v>
                </c:pt>
                <c:pt idx="2035">
                  <c:v>8.3129151878450003E-7</c:v>
                </c:pt>
                <c:pt idx="2036">
                  <c:v>8.3129151878450003E-7</c:v>
                </c:pt>
                <c:pt idx="2037">
                  <c:v>8.3129151878450003E-7</c:v>
                </c:pt>
                <c:pt idx="2038">
                  <c:v>8.3129151878450003E-7</c:v>
                </c:pt>
                <c:pt idx="2039">
                  <c:v>8.3129151878450003E-7</c:v>
                </c:pt>
                <c:pt idx="2040">
                  <c:v>8.3129151878450003E-7</c:v>
                </c:pt>
                <c:pt idx="2041">
                  <c:v>8.3129151878450003E-7</c:v>
                </c:pt>
                <c:pt idx="2042">
                  <c:v>8.3129151878450003E-7</c:v>
                </c:pt>
                <c:pt idx="2043">
                  <c:v>8.3129151878450003E-7</c:v>
                </c:pt>
                <c:pt idx="2044">
                  <c:v>8.3129151878450003E-7</c:v>
                </c:pt>
                <c:pt idx="2045">
                  <c:v>8.3129151878450003E-7</c:v>
                </c:pt>
                <c:pt idx="2046">
                  <c:v>8.3129151878450003E-7</c:v>
                </c:pt>
                <c:pt idx="2047">
                  <c:v>8.3129151878450003E-7</c:v>
                </c:pt>
                <c:pt idx="2048">
                  <c:v>8.3129151878450003E-7</c:v>
                </c:pt>
                <c:pt idx="2049">
                  <c:v>8.3129151878450003E-7</c:v>
                </c:pt>
                <c:pt idx="2050">
                  <c:v>8.3129151878450003E-7</c:v>
                </c:pt>
                <c:pt idx="2051">
                  <c:v>8.3129151878450003E-7</c:v>
                </c:pt>
                <c:pt idx="2052">
                  <c:v>8.3129151878450003E-7</c:v>
                </c:pt>
                <c:pt idx="2053">
                  <c:v>8.3129151878450003E-7</c:v>
                </c:pt>
                <c:pt idx="2054">
                  <c:v>8.3129151878450003E-7</c:v>
                </c:pt>
                <c:pt idx="2055">
                  <c:v>8.3129151878450003E-7</c:v>
                </c:pt>
                <c:pt idx="2056">
                  <c:v>8.3129151878450003E-7</c:v>
                </c:pt>
                <c:pt idx="2057">
                  <c:v>8.3129151878450003E-7</c:v>
                </c:pt>
                <c:pt idx="2058">
                  <c:v>8.3129151878450003E-7</c:v>
                </c:pt>
                <c:pt idx="2059">
                  <c:v>8.3129151878450003E-7</c:v>
                </c:pt>
                <c:pt idx="2060">
                  <c:v>8.3129151878450003E-7</c:v>
                </c:pt>
                <c:pt idx="2061">
                  <c:v>8.3129151878450003E-7</c:v>
                </c:pt>
                <c:pt idx="2062">
                  <c:v>8.3129151878450003E-7</c:v>
                </c:pt>
                <c:pt idx="2063">
                  <c:v>8.3129151878450003E-7</c:v>
                </c:pt>
                <c:pt idx="2064">
                  <c:v>8.3129151878450003E-7</c:v>
                </c:pt>
                <c:pt idx="2065">
                  <c:v>8.3129151878450003E-7</c:v>
                </c:pt>
                <c:pt idx="2066">
                  <c:v>8.3129151878450003E-7</c:v>
                </c:pt>
                <c:pt idx="2067">
                  <c:v>8.3129151878450003E-7</c:v>
                </c:pt>
                <c:pt idx="2068">
                  <c:v>8.3129151878450003E-7</c:v>
                </c:pt>
                <c:pt idx="2069">
                  <c:v>8.3129151878450003E-7</c:v>
                </c:pt>
                <c:pt idx="2070">
                  <c:v>8.3129151878450003E-7</c:v>
                </c:pt>
                <c:pt idx="2071">
                  <c:v>8.3129151878450003E-7</c:v>
                </c:pt>
                <c:pt idx="2072">
                  <c:v>8.3129151878450003E-7</c:v>
                </c:pt>
                <c:pt idx="2073">
                  <c:v>8.3129151878450003E-7</c:v>
                </c:pt>
                <c:pt idx="2074">
                  <c:v>8.3129151878450003E-7</c:v>
                </c:pt>
                <c:pt idx="2075">
                  <c:v>8.3129151878450003E-7</c:v>
                </c:pt>
                <c:pt idx="2076">
                  <c:v>8.3129151878450003E-7</c:v>
                </c:pt>
                <c:pt idx="2077">
                  <c:v>8.3061371741129996E-7</c:v>
                </c:pt>
                <c:pt idx="2078">
                  <c:v>8.309526180979E-7</c:v>
                </c:pt>
                <c:pt idx="2079">
                  <c:v>8.309526180979E-7</c:v>
                </c:pt>
                <c:pt idx="2080">
                  <c:v>8.284962135726E-7</c:v>
                </c:pt>
                <c:pt idx="2081">
                  <c:v>8.2581116600569995E-7</c:v>
                </c:pt>
                <c:pt idx="2082">
                  <c:v>8.2136150809239997E-7</c:v>
                </c:pt>
                <c:pt idx="2083">
                  <c:v>8.1708288468500003E-7</c:v>
                </c:pt>
                <c:pt idx="2084">
                  <c:v>8.1620689381790002E-7</c:v>
                </c:pt>
                <c:pt idx="2085">
                  <c:v>8.172612020274E-7</c:v>
                </c:pt>
                <c:pt idx="2086">
                  <c:v>8.1859116827349998E-7</c:v>
                </c:pt>
                <c:pt idx="2087">
                  <c:v>8.2244589575780003E-7</c:v>
                </c:pt>
                <c:pt idx="2088">
                  <c:v>8.2736407343109998E-7</c:v>
                </c:pt>
                <c:pt idx="2089">
                  <c:v>8.331213385274E-7</c:v>
                </c:pt>
                <c:pt idx="2090">
                  <c:v>8.4517805490840004E-7</c:v>
                </c:pt>
                <c:pt idx="2091">
                  <c:v>8.5982451669099995E-7</c:v>
                </c:pt>
                <c:pt idx="2092">
                  <c:v>8.7363042403380003E-7</c:v>
                </c:pt>
                <c:pt idx="2093">
                  <c:v>8.9196713419810003E-7</c:v>
                </c:pt>
                <c:pt idx="2094">
                  <c:v>9.1530693713500002E-7</c:v>
                </c:pt>
                <c:pt idx="2095">
                  <c:v>9.3217382154909997E-7</c:v>
                </c:pt>
                <c:pt idx="2096">
                  <c:v>9.4178712898610001E-7</c:v>
                </c:pt>
                <c:pt idx="2097">
                  <c:v>9.1898296844259997E-7</c:v>
                </c:pt>
                <c:pt idx="2098">
                  <c:v>8.760682501857E-7</c:v>
                </c:pt>
                <c:pt idx="2099">
                  <c:v>8.2263298034870002E-7</c:v>
                </c:pt>
                <c:pt idx="2100">
                  <c:v>7.9236271160270002E-7</c:v>
                </c:pt>
                <c:pt idx="2101">
                  <c:v>8.17477933348E-7</c:v>
                </c:pt>
                <c:pt idx="2102">
                  <c:v>8.6853462838480004E-7</c:v>
                </c:pt>
                <c:pt idx="2103">
                  <c:v>9.7182628478710008E-7</c:v>
                </c:pt>
                <c:pt idx="2104">
                  <c:v>1.0934003365660001E-6</c:v>
                </c:pt>
                <c:pt idx="2105">
                  <c:v>1.30357136579E-6</c:v>
                </c:pt>
                <c:pt idx="2106">
                  <c:v>1.4428070838060001E-6</c:v>
                </c:pt>
                <c:pt idx="2107">
                  <c:v>1.486065223393E-6</c:v>
                </c:pt>
                <c:pt idx="2108">
                  <c:v>1.5630601917740001E-6</c:v>
                </c:pt>
                <c:pt idx="2109">
                  <c:v>1.6787876796680001E-6</c:v>
                </c:pt>
                <c:pt idx="2110">
                  <c:v>1.8086831068240001E-6</c:v>
                </c:pt>
                <c:pt idx="2111">
                  <c:v>1.8704234521139999E-6</c:v>
                </c:pt>
                <c:pt idx="2112">
                  <c:v>1.891985233663E-6</c:v>
                </c:pt>
                <c:pt idx="2113">
                  <c:v>1.901971330976E-6</c:v>
                </c:pt>
                <c:pt idx="2114">
                  <c:v>1.9135648046910002E-6</c:v>
                </c:pt>
                <c:pt idx="2115">
                  <c:v>1.9233059534980001E-6</c:v>
                </c:pt>
                <c:pt idx="2116">
                  <c:v>1.9294870846430001E-6</c:v>
                </c:pt>
                <c:pt idx="2117">
                  <c:v>1.9328955468710001E-6</c:v>
                </c:pt>
                <c:pt idx="2118">
                  <c:v>1.9352177357490001E-6</c:v>
                </c:pt>
                <c:pt idx="2119">
                  <c:v>1.9352177357490001E-6</c:v>
                </c:pt>
                <c:pt idx="2120">
                  <c:v>1.9386508976599999E-6</c:v>
                </c:pt>
                <c:pt idx="2121">
                  <c:v>1.9412624518410002E-6</c:v>
                </c:pt>
                <c:pt idx="2122">
                  <c:v>1.9410266075250001E-6</c:v>
                </c:pt>
                <c:pt idx="2123">
                  <c:v>1.943472641467E-6</c:v>
                </c:pt>
                <c:pt idx="2124">
                  <c:v>1.9439083676469999E-6</c:v>
                </c:pt>
                <c:pt idx="2125">
                  <c:v>1.9439083676469999E-6</c:v>
                </c:pt>
                <c:pt idx="2126">
                  <c:v>1.9439083676469999E-6</c:v>
                </c:pt>
                <c:pt idx="2127">
                  <c:v>1.9439083676469999E-6</c:v>
                </c:pt>
                <c:pt idx="2128">
                  <c:v>1.9458452090750002E-6</c:v>
                </c:pt>
                <c:pt idx="2129">
                  <c:v>1.9471898976109999E-6</c:v>
                </c:pt>
                <c:pt idx="2130">
                  <c:v>1.9487336005820001E-6</c:v>
                </c:pt>
                <c:pt idx="2131">
                  <c:v>1.9502785273680002E-6</c:v>
                </c:pt>
                <c:pt idx="2132">
                  <c:v>1.9488270581010002E-6</c:v>
                </c:pt>
                <c:pt idx="2133">
                  <c:v>1.9488270581010002E-6</c:v>
                </c:pt>
                <c:pt idx="2134">
                  <c:v>1.9488270581010002E-6</c:v>
                </c:pt>
                <c:pt idx="2135">
                  <c:v>1.9488270581010002E-6</c:v>
                </c:pt>
                <c:pt idx="2136">
                  <c:v>1.9513826298099999E-6</c:v>
                </c:pt>
                <c:pt idx="2137">
                  <c:v>1.9513826298099999E-6</c:v>
                </c:pt>
                <c:pt idx="2138">
                  <c:v>1.9513826298099999E-6</c:v>
                </c:pt>
                <c:pt idx="2139">
                  <c:v>1.9513826298099999E-6</c:v>
                </c:pt>
                <c:pt idx="2140">
                  <c:v>1.9513826298099999E-6</c:v>
                </c:pt>
                <c:pt idx="2141">
                  <c:v>1.9513826298099999E-6</c:v>
                </c:pt>
                <c:pt idx="2142">
                  <c:v>1.952228982835E-6</c:v>
                </c:pt>
                <c:pt idx="2143">
                  <c:v>1.953638709283E-6</c:v>
                </c:pt>
                <c:pt idx="2144">
                  <c:v>1.9548616644670002E-6</c:v>
                </c:pt>
                <c:pt idx="2145">
                  <c:v>1.956085385158E-6</c:v>
                </c:pt>
                <c:pt idx="2146">
                  <c:v>1.9545033570410001E-6</c:v>
                </c:pt>
                <c:pt idx="2147">
                  <c:v>1.9545033570410001E-6</c:v>
                </c:pt>
                <c:pt idx="2148">
                  <c:v>1.9545033570410001E-6</c:v>
                </c:pt>
                <c:pt idx="2149">
                  <c:v>1.9545033570410001E-6</c:v>
                </c:pt>
                <c:pt idx="2150">
                  <c:v>1.9545033570410001E-6</c:v>
                </c:pt>
                <c:pt idx="2151">
                  <c:v>1.9545033570410001E-6</c:v>
                </c:pt>
                <c:pt idx="2152">
                  <c:v>1.9545033570410001E-6</c:v>
                </c:pt>
                <c:pt idx="2153">
                  <c:v>1.9545033570410001E-6</c:v>
                </c:pt>
                <c:pt idx="2154">
                  <c:v>1.9580921076099999E-6</c:v>
                </c:pt>
                <c:pt idx="2155">
                  <c:v>1.95705124716E-6</c:v>
                </c:pt>
                <c:pt idx="2156">
                  <c:v>1.957012774846E-6</c:v>
                </c:pt>
                <c:pt idx="2157">
                  <c:v>1.957012774846E-6</c:v>
                </c:pt>
                <c:pt idx="2158">
                  <c:v>1.957012774846E-6</c:v>
                </c:pt>
                <c:pt idx="2159">
                  <c:v>1.957012774846E-6</c:v>
                </c:pt>
                <c:pt idx="2160">
                  <c:v>1.957012774846E-6</c:v>
                </c:pt>
                <c:pt idx="2161">
                  <c:v>1.957012774846E-6</c:v>
                </c:pt>
                <c:pt idx="2162">
                  <c:v>1.957012774846E-6</c:v>
                </c:pt>
                <c:pt idx="2163">
                  <c:v>1.957012774846E-6</c:v>
                </c:pt>
                <c:pt idx="2164">
                  <c:v>1.957012774846E-6</c:v>
                </c:pt>
                <c:pt idx="2165">
                  <c:v>1.957012774846E-6</c:v>
                </c:pt>
                <c:pt idx="2166">
                  <c:v>1.957012774846E-6</c:v>
                </c:pt>
                <c:pt idx="2167">
                  <c:v>1.957012774846E-6</c:v>
                </c:pt>
                <c:pt idx="2168">
                  <c:v>1.957012774846E-6</c:v>
                </c:pt>
                <c:pt idx="2169">
                  <c:v>1.957012774846E-6</c:v>
                </c:pt>
                <c:pt idx="2170">
                  <c:v>1.957012774846E-6</c:v>
                </c:pt>
                <c:pt idx="2171">
                  <c:v>1.957012774846E-6</c:v>
                </c:pt>
                <c:pt idx="2172">
                  <c:v>1.957012774846E-6</c:v>
                </c:pt>
                <c:pt idx="2173">
                  <c:v>1.957012774846E-6</c:v>
                </c:pt>
                <c:pt idx="2174">
                  <c:v>1.957012774846E-6</c:v>
                </c:pt>
                <c:pt idx="2175">
                  <c:v>1.957012774846E-6</c:v>
                </c:pt>
                <c:pt idx="2176">
                  <c:v>1.957012774846E-6</c:v>
                </c:pt>
                <c:pt idx="2177">
                  <c:v>1.957012774846E-6</c:v>
                </c:pt>
                <c:pt idx="2178">
                  <c:v>1.957012774846E-6</c:v>
                </c:pt>
                <c:pt idx="2179">
                  <c:v>1.957012774846E-6</c:v>
                </c:pt>
                <c:pt idx="2180">
                  <c:v>1.957012774846E-6</c:v>
                </c:pt>
                <c:pt idx="2181">
                  <c:v>1.957012774846E-6</c:v>
                </c:pt>
                <c:pt idx="2182">
                  <c:v>1.957012774846E-6</c:v>
                </c:pt>
                <c:pt idx="2183">
                  <c:v>1.957012774846E-6</c:v>
                </c:pt>
                <c:pt idx="2184">
                  <c:v>1.957012774846E-6</c:v>
                </c:pt>
                <c:pt idx="2185">
                  <c:v>1.957012774846E-6</c:v>
                </c:pt>
                <c:pt idx="2186">
                  <c:v>1.957012774846E-6</c:v>
                </c:pt>
                <c:pt idx="2187">
                  <c:v>1.957012774846E-6</c:v>
                </c:pt>
                <c:pt idx="2188">
                  <c:v>1.957012774846E-6</c:v>
                </c:pt>
                <c:pt idx="2189">
                  <c:v>1.957012774846E-6</c:v>
                </c:pt>
                <c:pt idx="2190">
                  <c:v>1.957012774846E-6</c:v>
                </c:pt>
                <c:pt idx="2191">
                  <c:v>1.95743495435E-6</c:v>
                </c:pt>
                <c:pt idx="2192">
                  <c:v>1.95743495435E-6</c:v>
                </c:pt>
                <c:pt idx="2193">
                  <c:v>1.95743495435E-6</c:v>
                </c:pt>
                <c:pt idx="2194">
                  <c:v>1.95743495435E-6</c:v>
                </c:pt>
                <c:pt idx="2195">
                  <c:v>1.95743495435E-6</c:v>
                </c:pt>
                <c:pt idx="2196">
                  <c:v>1.95743495435E-6</c:v>
                </c:pt>
                <c:pt idx="2197">
                  <c:v>1.95743495435E-6</c:v>
                </c:pt>
                <c:pt idx="2198">
                  <c:v>1.95743495435E-6</c:v>
                </c:pt>
                <c:pt idx="2199">
                  <c:v>1.95743495435E-6</c:v>
                </c:pt>
                <c:pt idx="2200">
                  <c:v>1.95743495435E-6</c:v>
                </c:pt>
                <c:pt idx="2201">
                  <c:v>1.95743495435E-6</c:v>
                </c:pt>
                <c:pt idx="2202">
                  <c:v>1.95743495435E-6</c:v>
                </c:pt>
                <c:pt idx="2203">
                  <c:v>1.95743495435E-6</c:v>
                </c:pt>
                <c:pt idx="2204">
                  <c:v>1.95743495435E-6</c:v>
                </c:pt>
                <c:pt idx="2205">
                  <c:v>1.95743495435E-6</c:v>
                </c:pt>
                <c:pt idx="2206">
                  <c:v>1.95743495435E-6</c:v>
                </c:pt>
                <c:pt idx="2207">
                  <c:v>1.95743495435E-6</c:v>
                </c:pt>
                <c:pt idx="2208">
                  <c:v>1.95743495435E-6</c:v>
                </c:pt>
                <c:pt idx="2209">
                  <c:v>1.95743495435E-6</c:v>
                </c:pt>
                <c:pt idx="2210">
                  <c:v>1.9630278170920002E-6</c:v>
                </c:pt>
                <c:pt idx="2211">
                  <c:v>1.96902544596E-6</c:v>
                </c:pt>
                <c:pt idx="2212">
                  <c:v>1.973211123451E-6</c:v>
                </c:pt>
                <c:pt idx="2213">
                  <c:v>1.9679998681780002E-6</c:v>
                </c:pt>
                <c:pt idx="2214">
                  <c:v>1.9502347342299999E-6</c:v>
                </c:pt>
                <c:pt idx="2215">
                  <c:v>1.9321260114250002E-6</c:v>
                </c:pt>
                <c:pt idx="2216">
                  <c:v>1.9233285209449999E-6</c:v>
                </c:pt>
                <c:pt idx="2217">
                  <c:v>1.919715210987E-6</c:v>
                </c:pt>
                <c:pt idx="2218">
                  <c:v>1.9183068856950001E-6</c:v>
                </c:pt>
                <c:pt idx="2219">
                  <c:v>1.917151561437E-6</c:v>
                </c:pt>
                <c:pt idx="2220">
                  <c:v>1.9157145157209999E-6</c:v>
                </c:pt>
                <c:pt idx="2221">
                  <c:v>1.913543913272E-6</c:v>
                </c:pt>
                <c:pt idx="2222">
                  <c:v>1.9113579514329999E-6</c:v>
                </c:pt>
                <c:pt idx="2223">
                  <c:v>1.906993444112E-6</c:v>
                </c:pt>
                <c:pt idx="2224">
                  <c:v>1.9034295996879999E-6</c:v>
                </c:pt>
                <c:pt idx="2225">
                  <c:v>1.9033372717360001E-6</c:v>
                </c:pt>
                <c:pt idx="2226">
                  <c:v>1.903152693825E-6</c:v>
                </c:pt>
                <c:pt idx="2227">
                  <c:v>1.90278387263E-6</c:v>
                </c:pt>
                <c:pt idx="2228">
                  <c:v>1.9025072228030001E-6</c:v>
                </c:pt>
                <c:pt idx="2229">
                  <c:v>1.902433393242E-6</c:v>
                </c:pt>
                <c:pt idx="2230">
                  <c:v>1.9022857950290001E-6</c:v>
                </c:pt>
                <c:pt idx="2231">
                  <c:v>1.901990857796E-6</c:v>
                </c:pt>
                <c:pt idx="2232">
                  <c:v>1.901400894084E-6</c:v>
                </c:pt>
                <c:pt idx="2233">
                  <c:v>1.897407662561E-6</c:v>
                </c:pt>
                <c:pt idx="2234">
                  <c:v>1.894569144108E-6</c:v>
                </c:pt>
                <c:pt idx="2235">
                  <c:v>1.892493361688E-6</c:v>
                </c:pt>
                <c:pt idx="2236">
                  <c:v>1.892423734674E-6</c:v>
                </c:pt>
                <c:pt idx="2237">
                  <c:v>1.893107415887E-6</c:v>
                </c:pt>
                <c:pt idx="2238">
                  <c:v>1.893501330424E-6</c:v>
                </c:pt>
                <c:pt idx="2239">
                  <c:v>1.8937407989769999E-6</c:v>
                </c:pt>
                <c:pt idx="2240">
                  <c:v>1.893796386502E-6</c:v>
                </c:pt>
                <c:pt idx="2241">
                  <c:v>1.8919434346110001E-6</c:v>
                </c:pt>
                <c:pt idx="2242">
                  <c:v>1.8938804800349999E-6</c:v>
                </c:pt>
                <c:pt idx="2243">
                  <c:v>1.8938804800349999E-6</c:v>
                </c:pt>
                <c:pt idx="2244">
                  <c:v>1.8938804800349999E-6</c:v>
                </c:pt>
                <c:pt idx="2245">
                  <c:v>1.8938804800349999E-6</c:v>
                </c:pt>
                <c:pt idx="2246">
                  <c:v>1.8938804800349999E-6</c:v>
                </c:pt>
                <c:pt idx="2247">
                  <c:v>1.8938804800349999E-6</c:v>
                </c:pt>
                <c:pt idx="2248">
                  <c:v>1.8938804800349999E-6</c:v>
                </c:pt>
                <c:pt idx="2249">
                  <c:v>1.8938804800349999E-6</c:v>
                </c:pt>
                <c:pt idx="2250">
                  <c:v>1.8938804800349999E-6</c:v>
                </c:pt>
                <c:pt idx="2251">
                  <c:v>1.8938804800349999E-6</c:v>
                </c:pt>
                <c:pt idx="2252">
                  <c:v>1.8938804800349999E-6</c:v>
                </c:pt>
                <c:pt idx="2253">
                  <c:v>1.8938804800349999E-6</c:v>
                </c:pt>
                <c:pt idx="2254">
                  <c:v>1.8938804800349999E-6</c:v>
                </c:pt>
                <c:pt idx="2255">
                  <c:v>1.8938804800349999E-6</c:v>
                </c:pt>
                <c:pt idx="2256">
                  <c:v>1.8938804800349999E-6</c:v>
                </c:pt>
                <c:pt idx="2257">
                  <c:v>1.8938804800349999E-6</c:v>
                </c:pt>
                <c:pt idx="2258">
                  <c:v>1.8938804800349999E-6</c:v>
                </c:pt>
                <c:pt idx="2259">
                  <c:v>1.8938804800349999E-6</c:v>
                </c:pt>
                <c:pt idx="2260">
                  <c:v>1.8938804800349999E-6</c:v>
                </c:pt>
                <c:pt idx="2261">
                  <c:v>1.8938804800349999E-6</c:v>
                </c:pt>
                <c:pt idx="2262">
                  <c:v>1.8938804800349999E-6</c:v>
                </c:pt>
                <c:pt idx="2263">
                  <c:v>1.8938804800349999E-6</c:v>
                </c:pt>
                <c:pt idx="2264">
                  <c:v>1.8938804800349999E-6</c:v>
                </c:pt>
                <c:pt idx="2265">
                  <c:v>1.8938804800349999E-6</c:v>
                </c:pt>
                <c:pt idx="2266">
                  <c:v>1.8938804800349999E-6</c:v>
                </c:pt>
                <c:pt idx="2267">
                  <c:v>1.8938804800349999E-6</c:v>
                </c:pt>
                <c:pt idx="2268">
                  <c:v>1.8938804800349999E-6</c:v>
                </c:pt>
                <c:pt idx="2269">
                  <c:v>1.8938804800349999E-6</c:v>
                </c:pt>
                <c:pt idx="2270">
                  <c:v>1.8938804800349999E-6</c:v>
                </c:pt>
                <c:pt idx="2271">
                  <c:v>1.8938804800349999E-6</c:v>
                </c:pt>
                <c:pt idx="2272">
                  <c:v>1.8938804800349999E-6</c:v>
                </c:pt>
                <c:pt idx="2273">
                  <c:v>1.8938804800349999E-6</c:v>
                </c:pt>
                <c:pt idx="2274">
                  <c:v>1.8938804800349999E-6</c:v>
                </c:pt>
                <c:pt idx="2275">
                  <c:v>1.8938804800349999E-6</c:v>
                </c:pt>
                <c:pt idx="2276">
                  <c:v>1.8938804800349999E-6</c:v>
                </c:pt>
                <c:pt idx="2277">
                  <c:v>1.8938804800349999E-6</c:v>
                </c:pt>
                <c:pt idx="2278">
                  <c:v>1.8938804800349999E-6</c:v>
                </c:pt>
                <c:pt idx="2279">
                  <c:v>1.8938804800349999E-6</c:v>
                </c:pt>
                <c:pt idx="2280">
                  <c:v>1.8938804800349999E-6</c:v>
                </c:pt>
                <c:pt idx="2281">
                  <c:v>1.8938804800349999E-6</c:v>
                </c:pt>
                <c:pt idx="2282">
                  <c:v>1.8938804800349999E-6</c:v>
                </c:pt>
                <c:pt idx="2283">
                  <c:v>1.8938804800349999E-6</c:v>
                </c:pt>
                <c:pt idx="2284">
                  <c:v>1.8938804800349999E-6</c:v>
                </c:pt>
                <c:pt idx="2285">
                  <c:v>1.8938804800349999E-6</c:v>
                </c:pt>
                <c:pt idx="2286">
                  <c:v>1.8938804800349999E-6</c:v>
                </c:pt>
                <c:pt idx="2287">
                  <c:v>1.8938804800349999E-6</c:v>
                </c:pt>
                <c:pt idx="2288">
                  <c:v>1.8938804800349999E-6</c:v>
                </c:pt>
                <c:pt idx="2289">
                  <c:v>1.8938804800349999E-6</c:v>
                </c:pt>
                <c:pt idx="2290">
                  <c:v>1.8938804800349999E-6</c:v>
                </c:pt>
                <c:pt idx="2291">
                  <c:v>1.8938804800349999E-6</c:v>
                </c:pt>
                <c:pt idx="2292">
                  <c:v>1.8938804800349999E-6</c:v>
                </c:pt>
                <c:pt idx="2293">
                  <c:v>1.8938804800349999E-6</c:v>
                </c:pt>
                <c:pt idx="2294">
                  <c:v>1.8938804800349999E-6</c:v>
                </c:pt>
                <c:pt idx="2295">
                  <c:v>1.8938804800349999E-6</c:v>
                </c:pt>
                <c:pt idx="2296">
                  <c:v>1.8938804800349999E-6</c:v>
                </c:pt>
                <c:pt idx="2297">
                  <c:v>1.8938804800349999E-6</c:v>
                </c:pt>
                <c:pt idx="2298">
                  <c:v>1.8938804800349999E-6</c:v>
                </c:pt>
                <c:pt idx="2299">
                  <c:v>1.8938804800349999E-6</c:v>
                </c:pt>
                <c:pt idx="2300">
                  <c:v>1.8938804800349999E-6</c:v>
                </c:pt>
                <c:pt idx="2301">
                  <c:v>1.8938804800349999E-6</c:v>
                </c:pt>
                <c:pt idx="2302">
                  <c:v>1.8938804800349999E-6</c:v>
                </c:pt>
                <c:pt idx="2303">
                  <c:v>1.8938804800349999E-6</c:v>
                </c:pt>
                <c:pt idx="2304">
                  <c:v>1.8938804800349999E-6</c:v>
                </c:pt>
                <c:pt idx="2305">
                  <c:v>1.8938804800349999E-6</c:v>
                </c:pt>
                <c:pt idx="2306">
                  <c:v>1.8938804800349999E-6</c:v>
                </c:pt>
                <c:pt idx="2307">
                  <c:v>1.8938804800349999E-6</c:v>
                </c:pt>
                <c:pt idx="2308">
                  <c:v>1.8938804800349999E-6</c:v>
                </c:pt>
                <c:pt idx="2309">
                  <c:v>1.8938804800349999E-6</c:v>
                </c:pt>
                <c:pt idx="2310">
                  <c:v>1.8938804800349999E-6</c:v>
                </c:pt>
                <c:pt idx="2311">
                  <c:v>1.8938804800349999E-6</c:v>
                </c:pt>
                <c:pt idx="2312">
                  <c:v>1.8938804800349999E-6</c:v>
                </c:pt>
                <c:pt idx="2313">
                  <c:v>1.8938804800349999E-6</c:v>
                </c:pt>
                <c:pt idx="2314">
                  <c:v>1.8938804800349999E-6</c:v>
                </c:pt>
                <c:pt idx="2315">
                  <c:v>1.8938804800349999E-6</c:v>
                </c:pt>
                <c:pt idx="2316">
                  <c:v>1.8919488584709999E-6</c:v>
                </c:pt>
                <c:pt idx="2317">
                  <c:v>1.8929146692529999E-6</c:v>
                </c:pt>
                <c:pt idx="2318">
                  <c:v>1.8929146692529999E-6</c:v>
                </c:pt>
                <c:pt idx="2319">
                  <c:v>1.8929146692529999E-6</c:v>
                </c:pt>
                <c:pt idx="2320">
                  <c:v>1.8929146692529999E-6</c:v>
                </c:pt>
                <c:pt idx="2321">
                  <c:v>1.8929146692529999E-6</c:v>
                </c:pt>
                <c:pt idx="2322">
                  <c:v>1.8929146692529999E-6</c:v>
                </c:pt>
                <c:pt idx="2323">
                  <c:v>1.8929146692529999E-6</c:v>
                </c:pt>
                <c:pt idx="2324">
                  <c:v>1.8929146692529999E-6</c:v>
                </c:pt>
                <c:pt idx="2325">
                  <c:v>1.8929146692529999E-6</c:v>
                </c:pt>
                <c:pt idx="2326">
                  <c:v>1.8929146692529999E-6</c:v>
                </c:pt>
                <c:pt idx="2327">
                  <c:v>1.8929146692529999E-6</c:v>
                </c:pt>
                <c:pt idx="2328">
                  <c:v>1.8929146692529999E-6</c:v>
                </c:pt>
                <c:pt idx="2329">
                  <c:v>1.8929146692529999E-6</c:v>
                </c:pt>
                <c:pt idx="2330">
                  <c:v>1.8929146692529999E-6</c:v>
                </c:pt>
                <c:pt idx="2331">
                  <c:v>1.8929146692529999E-6</c:v>
                </c:pt>
                <c:pt idx="2332">
                  <c:v>1.8929146692529999E-6</c:v>
                </c:pt>
                <c:pt idx="2333">
                  <c:v>1.8929146692529999E-6</c:v>
                </c:pt>
                <c:pt idx="2334">
                  <c:v>1.8929146692529999E-6</c:v>
                </c:pt>
                <c:pt idx="2335">
                  <c:v>1.8929146692529999E-6</c:v>
                </c:pt>
                <c:pt idx="2336">
                  <c:v>1.8929146692529999E-6</c:v>
                </c:pt>
                <c:pt idx="2337">
                  <c:v>1.8929146692529999E-6</c:v>
                </c:pt>
                <c:pt idx="2338">
                  <c:v>1.8929146692529999E-6</c:v>
                </c:pt>
                <c:pt idx="2339">
                  <c:v>1.8929146692529999E-6</c:v>
                </c:pt>
                <c:pt idx="2340">
                  <c:v>1.8929146692529999E-6</c:v>
                </c:pt>
                <c:pt idx="2341">
                  <c:v>1.8929146692529999E-6</c:v>
                </c:pt>
                <c:pt idx="2342">
                  <c:v>1.8929146692529999E-6</c:v>
                </c:pt>
                <c:pt idx="2343">
                  <c:v>1.8929146692529999E-6</c:v>
                </c:pt>
                <c:pt idx="2344">
                  <c:v>1.8929146692529999E-6</c:v>
                </c:pt>
                <c:pt idx="2345">
                  <c:v>1.8929146692529999E-6</c:v>
                </c:pt>
                <c:pt idx="2346">
                  <c:v>1.8929146692529999E-6</c:v>
                </c:pt>
                <c:pt idx="2347">
                  <c:v>1.8929146692529999E-6</c:v>
                </c:pt>
                <c:pt idx="2348">
                  <c:v>1.8929146692529999E-6</c:v>
                </c:pt>
                <c:pt idx="2349">
                  <c:v>1.8929146692529999E-6</c:v>
                </c:pt>
                <c:pt idx="2350">
                  <c:v>1.8929146692529999E-6</c:v>
                </c:pt>
                <c:pt idx="2351">
                  <c:v>1.8929146692529999E-6</c:v>
                </c:pt>
                <c:pt idx="2352">
                  <c:v>1.8929146692529999E-6</c:v>
                </c:pt>
                <c:pt idx="2353">
                  <c:v>1.8929146692529999E-6</c:v>
                </c:pt>
                <c:pt idx="2354">
                  <c:v>1.8929146692529999E-6</c:v>
                </c:pt>
                <c:pt idx="2355">
                  <c:v>1.8929146692529999E-6</c:v>
                </c:pt>
                <c:pt idx="2356">
                  <c:v>1.8929146692529999E-6</c:v>
                </c:pt>
                <c:pt idx="2357">
                  <c:v>1.8929146692529999E-6</c:v>
                </c:pt>
                <c:pt idx="2358">
                  <c:v>1.8929146692529999E-6</c:v>
                </c:pt>
                <c:pt idx="2359">
                  <c:v>1.8929146692529999E-6</c:v>
                </c:pt>
                <c:pt idx="2360">
                  <c:v>1.8929146692529999E-6</c:v>
                </c:pt>
                <c:pt idx="2361">
                  <c:v>1.8929146692529999E-6</c:v>
                </c:pt>
                <c:pt idx="2362">
                  <c:v>1.8929146692529999E-6</c:v>
                </c:pt>
                <c:pt idx="2363">
                  <c:v>1.8929146692529999E-6</c:v>
                </c:pt>
                <c:pt idx="2364">
                  <c:v>1.8929146692529999E-6</c:v>
                </c:pt>
                <c:pt idx="2365">
                  <c:v>1.8929146692529999E-6</c:v>
                </c:pt>
                <c:pt idx="2366">
                  <c:v>1.8929146692529999E-6</c:v>
                </c:pt>
                <c:pt idx="2367">
                  <c:v>1.8929146692529999E-6</c:v>
                </c:pt>
                <c:pt idx="2368">
                  <c:v>1.8929146692529999E-6</c:v>
                </c:pt>
                <c:pt idx="2369">
                  <c:v>1.8929146692529999E-6</c:v>
                </c:pt>
                <c:pt idx="2370">
                  <c:v>1.8929146692529999E-6</c:v>
                </c:pt>
                <c:pt idx="2371">
                  <c:v>1.8929146692529999E-6</c:v>
                </c:pt>
                <c:pt idx="2372">
                  <c:v>1.8929146692529999E-6</c:v>
                </c:pt>
                <c:pt idx="2373">
                  <c:v>1.8929146692529999E-6</c:v>
                </c:pt>
                <c:pt idx="2374">
                  <c:v>1.8929146692529999E-6</c:v>
                </c:pt>
                <c:pt idx="2375">
                  <c:v>1.8929146692529999E-6</c:v>
                </c:pt>
                <c:pt idx="2376">
                  <c:v>1.8929146692529999E-6</c:v>
                </c:pt>
                <c:pt idx="2377">
                  <c:v>1.8929146692529999E-6</c:v>
                </c:pt>
                <c:pt idx="2378">
                  <c:v>1.8929146692529999E-6</c:v>
                </c:pt>
                <c:pt idx="2379">
                  <c:v>1.8929146692529999E-6</c:v>
                </c:pt>
                <c:pt idx="2380">
                  <c:v>1.8929146692529999E-6</c:v>
                </c:pt>
                <c:pt idx="2381">
                  <c:v>1.8929146692529999E-6</c:v>
                </c:pt>
                <c:pt idx="2382">
                  <c:v>1.8929146692529999E-6</c:v>
                </c:pt>
                <c:pt idx="2383">
                  <c:v>1.8929146692529999E-6</c:v>
                </c:pt>
                <c:pt idx="2384">
                  <c:v>1.8929146692529999E-6</c:v>
                </c:pt>
                <c:pt idx="2385">
                  <c:v>1.8929146692529999E-6</c:v>
                </c:pt>
                <c:pt idx="2386">
                  <c:v>1.8929146692529999E-6</c:v>
                </c:pt>
                <c:pt idx="2387">
                  <c:v>1.8929146692529999E-6</c:v>
                </c:pt>
                <c:pt idx="2388">
                  <c:v>1.8929146692529999E-6</c:v>
                </c:pt>
                <c:pt idx="2389">
                  <c:v>1.8929146692529999E-6</c:v>
                </c:pt>
                <c:pt idx="2390">
                  <c:v>1.8929146692529999E-6</c:v>
                </c:pt>
                <c:pt idx="2391">
                  <c:v>1.8929146692529999E-6</c:v>
                </c:pt>
                <c:pt idx="2392">
                  <c:v>1.8929146692529999E-6</c:v>
                </c:pt>
                <c:pt idx="2393">
                  <c:v>1.8929146692529999E-6</c:v>
                </c:pt>
                <c:pt idx="2394">
                  <c:v>1.8929146692529999E-6</c:v>
                </c:pt>
                <c:pt idx="2395">
                  <c:v>1.8929146692529999E-6</c:v>
                </c:pt>
                <c:pt idx="2396">
                  <c:v>1.8929146692529999E-6</c:v>
                </c:pt>
                <c:pt idx="2397">
                  <c:v>1.8929146692529999E-6</c:v>
                </c:pt>
                <c:pt idx="2398">
                  <c:v>1.8929146692529999E-6</c:v>
                </c:pt>
                <c:pt idx="2399">
                  <c:v>1.8929146692529999E-6</c:v>
                </c:pt>
                <c:pt idx="2400">
                  <c:v>1.8929146692529999E-6</c:v>
                </c:pt>
                <c:pt idx="2401">
                  <c:v>1.8929146692529999E-6</c:v>
                </c:pt>
                <c:pt idx="2402">
                  <c:v>1.8929146692529999E-6</c:v>
                </c:pt>
                <c:pt idx="2403">
                  <c:v>1.8929146692529999E-6</c:v>
                </c:pt>
                <c:pt idx="2404">
                  <c:v>1.8929146692529999E-6</c:v>
                </c:pt>
                <c:pt idx="2405">
                  <c:v>1.8929146692529999E-6</c:v>
                </c:pt>
                <c:pt idx="2406">
                  <c:v>1.8929146692529999E-6</c:v>
                </c:pt>
                <c:pt idx="2407">
                  <c:v>1.8929146692529999E-6</c:v>
                </c:pt>
                <c:pt idx="2408">
                  <c:v>1.8929146692529999E-6</c:v>
                </c:pt>
                <c:pt idx="2409">
                  <c:v>1.8929146692529999E-6</c:v>
                </c:pt>
                <c:pt idx="2410">
                  <c:v>1.8929146692529999E-6</c:v>
                </c:pt>
                <c:pt idx="2411">
                  <c:v>1.8929146692529999E-6</c:v>
                </c:pt>
                <c:pt idx="2412">
                  <c:v>1.8929146692529999E-6</c:v>
                </c:pt>
                <c:pt idx="2413">
                  <c:v>1.8929146692529999E-6</c:v>
                </c:pt>
                <c:pt idx="2414">
                  <c:v>1.8929146692529999E-6</c:v>
                </c:pt>
                <c:pt idx="2415">
                  <c:v>1.8929146692529999E-6</c:v>
                </c:pt>
                <c:pt idx="2416">
                  <c:v>1.8929146692529999E-6</c:v>
                </c:pt>
                <c:pt idx="2417">
                  <c:v>1.8929146692529999E-6</c:v>
                </c:pt>
                <c:pt idx="2418">
                  <c:v>1.8929146692529999E-6</c:v>
                </c:pt>
                <c:pt idx="2419">
                  <c:v>1.8929146692529999E-6</c:v>
                </c:pt>
                <c:pt idx="2420">
                  <c:v>1.8929146692529999E-6</c:v>
                </c:pt>
                <c:pt idx="2421">
                  <c:v>1.8929146692529999E-6</c:v>
                </c:pt>
                <c:pt idx="2422">
                  <c:v>1.8929146692529999E-6</c:v>
                </c:pt>
                <c:pt idx="2423">
                  <c:v>1.8929146692529999E-6</c:v>
                </c:pt>
                <c:pt idx="2424">
                  <c:v>1.8929146692529999E-6</c:v>
                </c:pt>
                <c:pt idx="2425">
                  <c:v>1.8929146692529999E-6</c:v>
                </c:pt>
                <c:pt idx="2426">
                  <c:v>1.8929146692529999E-6</c:v>
                </c:pt>
                <c:pt idx="2427">
                  <c:v>1.8929146692529999E-6</c:v>
                </c:pt>
                <c:pt idx="2428">
                  <c:v>1.8929146692529999E-6</c:v>
                </c:pt>
                <c:pt idx="2429">
                  <c:v>1.8929146692529999E-6</c:v>
                </c:pt>
                <c:pt idx="2430">
                  <c:v>1.8929146692529999E-6</c:v>
                </c:pt>
                <c:pt idx="2431">
                  <c:v>1.8929146692529999E-6</c:v>
                </c:pt>
                <c:pt idx="2432">
                  <c:v>1.8929146692529999E-6</c:v>
                </c:pt>
                <c:pt idx="2433">
                  <c:v>1.8929146692529999E-6</c:v>
                </c:pt>
                <c:pt idx="2434">
                  <c:v>1.8929146692529999E-6</c:v>
                </c:pt>
                <c:pt idx="2435">
                  <c:v>1.8929146692529999E-6</c:v>
                </c:pt>
                <c:pt idx="2436">
                  <c:v>1.8929146692529999E-6</c:v>
                </c:pt>
                <c:pt idx="2437">
                  <c:v>1.8929146692529999E-6</c:v>
                </c:pt>
                <c:pt idx="2438">
                  <c:v>1.8929146692529999E-6</c:v>
                </c:pt>
                <c:pt idx="2439">
                  <c:v>1.8929146692529999E-6</c:v>
                </c:pt>
                <c:pt idx="2440">
                  <c:v>1.8929146692529999E-6</c:v>
                </c:pt>
                <c:pt idx="2441">
                  <c:v>1.8929146692529999E-6</c:v>
                </c:pt>
                <c:pt idx="2442">
                  <c:v>1.8929146692529999E-6</c:v>
                </c:pt>
                <c:pt idx="2443">
                  <c:v>1.8929146692529999E-6</c:v>
                </c:pt>
                <c:pt idx="2444">
                  <c:v>1.8929146692529999E-6</c:v>
                </c:pt>
                <c:pt idx="2445">
                  <c:v>1.8929146692529999E-6</c:v>
                </c:pt>
                <c:pt idx="2446">
                  <c:v>1.8929146692529999E-6</c:v>
                </c:pt>
                <c:pt idx="2447">
                  <c:v>1.8929146692529999E-6</c:v>
                </c:pt>
                <c:pt idx="2448">
                  <c:v>1.8929146692529999E-6</c:v>
                </c:pt>
                <c:pt idx="2449">
                  <c:v>1.8929146692529999E-6</c:v>
                </c:pt>
                <c:pt idx="2450">
                  <c:v>1.8929146692529999E-6</c:v>
                </c:pt>
                <c:pt idx="2451">
                  <c:v>1.8929146692529999E-6</c:v>
                </c:pt>
                <c:pt idx="2452">
                  <c:v>1.8929146692529999E-6</c:v>
                </c:pt>
                <c:pt idx="2453">
                  <c:v>1.8929146692529999E-6</c:v>
                </c:pt>
                <c:pt idx="2454">
                  <c:v>1.8929146692529999E-6</c:v>
                </c:pt>
                <c:pt idx="2455">
                  <c:v>1.8929146692529999E-6</c:v>
                </c:pt>
                <c:pt idx="2456">
                  <c:v>1.8929146692529999E-6</c:v>
                </c:pt>
                <c:pt idx="2457">
                  <c:v>1.8929146692529999E-6</c:v>
                </c:pt>
                <c:pt idx="2458">
                  <c:v>1.8929146692529999E-6</c:v>
                </c:pt>
                <c:pt idx="2459">
                  <c:v>1.8929146692529999E-6</c:v>
                </c:pt>
                <c:pt idx="2460">
                  <c:v>1.8929146692529999E-6</c:v>
                </c:pt>
                <c:pt idx="2461">
                  <c:v>1.8929146692529999E-6</c:v>
                </c:pt>
                <c:pt idx="2462">
                  <c:v>1.8929146692529999E-6</c:v>
                </c:pt>
                <c:pt idx="2463">
                  <c:v>1.8929146692529999E-6</c:v>
                </c:pt>
                <c:pt idx="2464">
                  <c:v>1.8929146692529999E-6</c:v>
                </c:pt>
                <c:pt idx="2465">
                  <c:v>1.8929146692529999E-6</c:v>
                </c:pt>
                <c:pt idx="2466">
                  <c:v>1.8929146692529999E-6</c:v>
                </c:pt>
                <c:pt idx="2467">
                  <c:v>1.8929146692529999E-6</c:v>
                </c:pt>
                <c:pt idx="2468">
                  <c:v>1.8929146692529999E-6</c:v>
                </c:pt>
                <c:pt idx="2469">
                  <c:v>1.8929146692529999E-6</c:v>
                </c:pt>
                <c:pt idx="2470">
                  <c:v>1.8929146692529999E-6</c:v>
                </c:pt>
                <c:pt idx="2471">
                  <c:v>1.8929146692529999E-6</c:v>
                </c:pt>
                <c:pt idx="2472">
                  <c:v>1.8929146692529999E-6</c:v>
                </c:pt>
                <c:pt idx="2473">
                  <c:v>1.8929146692529999E-6</c:v>
                </c:pt>
                <c:pt idx="2474">
                  <c:v>1.8929146692529999E-6</c:v>
                </c:pt>
                <c:pt idx="2475">
                  <c:v>1.8929146692529999E-6</c:v>
                </c:pt>
                <c:pt idx="2476">
                  <c:v>1.8929146692529999E-6</c:v>
                </c:pt>
                <c:pt idx="2477">
                  <c:v>1.8929146692529999E-6</c:v>
                </c:pt>
                <c:pt idx="2478">
                  <c:v>1.8929146692529999E-6</c:v>
                </c:pt>
                <c:pt idx="2479">
                  <c:v>1.8929146692529999E-6</c:v>
                </c:pt>
                <c:pt idx="2480">
                  <c:v>1.8929146692529999E-6</c:v>
                </c:pt>
                <c:pt idx="2481">
                  <c:v>1.8929146692529999E-6</c:v>
                </c:pt>
                <c:pt idx="2482">
                  <c:v>1.8929146692529999E-6</c:v>
                </c:pt>
                <c:pt idx="2483">
                  <c:v>1.8929146692529999E-6</c:v>
                </c:pt>
                <c:pt idx="2484">
                  <c:v>1.8929146692529999E-6</c:v>
                </c:pt>
                <c:pt idx="2485">
                  <c:v>1.8929146692529999E-6</c:v>
                </c:pt>
                <c:pt idx="2486">
                  <c:v>1.8929146692529999E-6</c:v>
                </c:pt>
                <c:pt idx="2487">
                  <c:v>1.8929146692529999E-6</c:v>
                </c:pt>
                <c:pt idx="2488">
                  <c:v>1.8929146692529999E-6</c:v>
                </c:pt>
                <c:pt idx="2489">
                  <c:v>1.8929146692529999E-6</c:v>
                </c:pt>
                <c:pt idx="2490">
                  <c:v>1.8929146692529999E-6</c:v>
                </c:pt>
                <c:pt idx="2491">
                  <c:v>1.8929146692529999E-6</c:v>
                </c:pt>
                <c:pt idx="2492">
                  <c:v>1.8929146692529999E-6</c:v>
                </c:pt>
                <c:pt idx="2493">
                  <c:v>1.8929146692529999E-6</c:v>
                </c:pt>
                <c:pt idx="2494">
                  <c:v>1.8929146692529999E-6</c:v>
                </c:pt>
                <c:pt idx="2495">
                  <c:v>1.8929146692529999E-6</c:v>
                </c:pt>
                <c:pt idx="2496">
                  <c:v>1.8929146692529999E-6</c:v>
                </c:pt>
                <c:pt idx="2497">
                  <c:v>1.8929146692529999E-6</c:v>
                </c:pt>
                <c:pt idx="2498">
                  <c:v>1.8929146692529999E-6</c:v>
                </c:pt>
                <c:pt idx="2499">
                  <c:v>1.8929146692529999E-6</c:v>
                </c:pt>
                <c:pt idx="2500">
                  <c:v>1.8929146692529999E-6</c:v>
                </c:pt>
                <c:pt idx="2501">
                  <c:v>1.8929146692529999E-6</c:v>
                </c:pt>
                <c:pt idx="2502">
                  <c:v>1.8929146692529999E-6</c:v>
                </c:pt>
                <c:pt idx="2503">
                  <c:v>1.8929146692529999E-6</c:v>
                </c:pt>
                <c:pt idx="2504">
                  <c:v>1.8929146692529999E-6</c:v>
                </c:pt>
                <c:pt idx="2505">
                  <c:v>1.8929146692529999E-6</c:v>
                </c:pt>
                <c:pt idx="2506">
                  <c:v>1.8929146692529999E-6</c:v>
                </c:pt>
                <c:pt idx="2507">
                  <c:v>1.8929146692529999E-6</c:v>
                </c:pt>
                <c:pt idx="2508">
                  <c:v>1.8929146692529999E-6</c:v>
                </c:pt>
                <c:pt idx="2509">
                  <c:v>1.8929146692529999E-6</c:v>
                </c:pt>
                <c:pt idx="2510">
                  <c:v>1.8929146692529999E-6</c:v>
                </c:pt>
                <c:pt idx="2511">
                  <c:v>1.8929146692529999E-6</c:v>
                </c:pt>
                <c:pt idx="2512">
                  <c:v>1.8929146692529999E-6</c:v>
                </c:pt>
                <c:pt idx="2513">
                  <c:v>1.8929146692529999E-6</c:v>
                </c:pt>
                <c:pt idx="2514">
                  <c:v>1.8929146692529999E-6</c:v>
                </c:pt>
                <c:pt idx="2515">
                  <c:v>1.8929146692529999E-6</c:v>
                </c:pt>
                <c:pt idx="2516">
                  <c:v>1.8929146692529999E-6</c:v>
                </c:pt>
                <c:pt idx="2517">
                  <c:v>1.8929146692529999E-6</c:v>
                </c:pt>
                <c:pt idx="2518">
                  <c:v>1.8929146692529999E-6</c:v>
                </c:pt>
                <c:pt idx="2519">
                  <c:v>1.8929146692529999E-6</c:v>
                </c:pt>
                <c:pt idx="2520">
                  <c:v>1.8929146692529999E-6</c:v>
                </c:pt>
                <c:pt idx="2521">
                  <c:v>1.8929146692529999E-6</c:v>
                </c:pt>
                <c:pt idx="2522">
                  <c:v>1.8929146692529999E-6</c:v>
                </c:pt>
                <c:pt idx="2523">
                  <c:v>1.8929146692529999E-6</c:v>
                </c:pt>
                <c:pt idx="2524">
                  <c:v>1.8929146692529999E-6</c:v>
                </c:pt>
                <c:pt idx="2525">
                  <c:v>1.8929146692529999E-6</c:v>
                </c:pt>
                <c:pt idx="2526">
                  <c:v>1.8929146692529999E-6</c:v>
                </c:pt>
                <c:pt idx="2527">
                  <c:v>1.8929146692529999E-6</c:v>
                </c:pt>
                <c:pt idx="2528">
                  <c:v>1.8929146692529999E-6</c:v>
                </c:pt>
                <c:pt idx="2529">
                  <c:v>1.8929146692529999E-6</c:v>
                </c:pt>
                <c:pt idx="2530">
                  <c:v>1.8929146692529999E-6</c:v>
                </c:pt>
                <c:pt idx="2531">
                  <c:v>1.8929146692529999E-6</c:v>
                </c:pt>
                <c:pt idx="2532">
                  <c:v>1.8929146692529999E-6</c:v>
                </c:pt>
                <c:pt idx="2533">
                  <c:v>1.8929146692529999E-6</c:v>
                </c:pt>
                <c:pt idx="2534">
                  <c:v>1.8929146692529999E-6</c:v>
                </c:pt>
                <c:pt idx="2535">
                  <c:v>1.8929146692529999E-6</c:v>
                </c:pt>
                <c:pt idx="2536">
                  <c:v>1.8929146692529999E-6</c:v>
                </c:pt>
                <c:pt idx="2537">
                  <c:v>1.8929146692529999E-6</c:v>
                </c:pt>
                <c:pt idx="2538">
                  <c:v>1.8929146692529999E-6</c:v>
                </c:pt>
                <c:pt idx="2539">
                  <c:v>1.8929146692529999E-6</c:v>
                </c:pt>
                <c:pt idx="2540">
                  <c:v>1.8929146692529999E-6</c:v>
                </c:pt>
                <c:pt idx="2541">
                  <c:v>1.8929146692529999E-6</c:v>
                </c:pt>
                <c:pt idx="2542">
                  <c:v>1.8929146692529999E-6</c:v>
                </c:pt>
                <c:pt idx="2543">
                  <c:v>1.8929146692529999E-6</c:v>
                </c:pt>
                <c:pt idx="2544">
                  <c:v>1.8929146692529999E-6</c:v>
                </c:pt>
                <c:pt idx="2545">
                  <c:v>1.8929146692529999E-6</c:v>
                </c:pt>
                <c:pt idx="2546">
                  <c:v>1.8929146692529999E-6</c:v>
                </c:pt>
                <c:pt idx="2547">
                  <c:v>1.8929146692529999E-6</c:v>
                </c:pt>
                <c:pt idx="2548">
                  <c:v>1.8929146692529999E-6</c:v>
                </c:pt>
                <c:pt idx="2549">
                  <c:v>1.8929146692529999E-6</c:v>
                </c:pt>
                <c:pt idx="2550">
                  <c:v>1.8929146692529999E-6</c:v>
                </c:pt>
                <c:pt idx="2551">
                  <c:v>1.8929146692529999E-6</c:v>
                </c:pt>
                <c:pt idx="2552">
                  <c:v>1.8929146692529999E-6</c:v>
                </c:pt>
                <c:pt idx="2553">
                  <c:v>1.8929146692529999E-6</c:v>
                </c:pt>
                <c:pt idx="2554">
                  <c:v>1.8929146692529999E-6</c:v>
                </c:pt>
                <c:pt idx="2555">
                  <c:v>1.8929146692529999E-6</c:v>
                </c:pt>
                <c:pt idx="2556">
                  <c:v>1.8929146692529999E-6</c:v>
                </c:pt>
                <c:pt idx="2557">
                  <c:v>1.8929146692529999E-6</c:v>
                </c:pt>
                <c:pt idx="2558">
                  <c:v>1.8929146692529999E-6</c:v>
                </c:pt>
                <c:pt idx="2559">
                  <c:v>1.8929146692529999E-6</c:v>
                </c:pt>
                <c:pt idx="2560">
                  <c:v>1.8929146692529999E-6</c:v>
                </c:pt>
                <c:pt idx="2561">
                  <c:v>1.8929146692529999E-6</c:v>
                </c:pt>
                <c:pt idx="2562">
                  <c:v>1.8929146692529999E-6</c:v>
                </c:pt>
                <c:pt idx="2563">
                  <c:v>1.8929146692529999E-6</c:v>
                </c:pt>
                <c:pt idx="2564">
                  <c:v>1.8929146692529999E-6</c:v>
                </c:pt>
                <c:pt idx="2565">
                  <c:v>1.8929146692529999E-6</c:v>
                </c:pt>
                <c:pt idx="2566">
                  <c:v>1.8929146692529999E-6</c:v>
                </c:pt>
                <c:pt idx="2567">
                  <c:v>1.8929146692529999E-6</c:v>
                </c:pt>
                <c:pt idx="2568">
                  <c:v>1.8929146692529999E-6</c:v>
                </c:pt>
                <c:pt idx="2569">
                  <c:v>1.8929146692529999E-6</c:v>
                </c:pt>
                <c:pt idx="2570">
                  <c:v>1.8929146692529999E-6</c:v>
                </c:pt>
                <c:pt idx="2571">
                  <c:v>1.8929146692529999E-6</c:v>
                </c:pt>
                <c:pt idx="2572">
                  <c:v>1.8929146692529999E-6</c:v>
                </c:pt>
                <c:pt idx="2573">
                  <c:v>1.8929146692529999E-6</c:v>
                </c:pt>
                <c:pt idx="2574">
                  <c:v>1.8929146692529999E-6</c:v>
                </c:pt>
                <c:pt idx="2575">
                  <c:v>1.8929146692529999E-6</c:v>
                </c:pt>
                <c:pt idx="2576">
                  <c:v>1.8929146692529999E-6</c:v>
                </c:pt>
                <c:pt idx="2577">
                  <c:v>1.8929146692529999E-6</c:v>
                </c:pt>
                <c:pt idx="2578">
                  <c:v>1.8929146692529999E-6</c:v>
                </c:pt>
                <c:pt idx="2579">
                  <c:v>1.8929146692529999E-6</c:v>
                </c:pt>
                <c:pt idx="2580">
                  <c:v>1.8929146692529999E-6</c:v>
                </c:pt>
                <c:pt idx="2581">
                  <c:v>1.8929146692529999E-6</c:v>
                </c:pt>
                <c:pt idx="2582">
                  <c:v>1.8929146692529999E-6</c:v>
                </c:pt>
                <c:pt idx="2583">
                  <c:v>1.8929146692529999E-6</c:v>
                </c:pt>
                <c:pt idx="2584">
                  <c:v>1.8929146692529999E-6</c:v>
                </c:pt>
                <c:pt idx="2585">
                  <c:v>1.8929146692529999E-6</c:v>
                </c:pt>
                <c:pt idx="2586">
                  <c:v>1.8929146692529999E-6</c:v>
                </c:pt>
                <c:pt idx="2587">
                  <c:v>1.8929146692529999E-6</c:v>
                </c:pt>
                <c:pt idx="2588">
                  <c:v>1.8929146692529999E-6</c:v>
                </c:pt>
                <c:pt idx="2589">
                  <c:v>1.8929146692529999E-6</c:v>
                </c:pt>
                <c:pt idx="2590">
                  <c:v>1.8929146692529999E-6</c:v>
                </c:pt>
                <c:pt idx="2591">
                  <c:v>1.8929146692529999E-6</c:v>
                </c:pt>
                <c:pt idx="2592">
                  <c:v>1.8929146692529999E-6</c:v>
                </c:pt>
                <c:pt idx="2593">
                  <c:v>1.8929146692529999E-6</c:v>
                </c:pt>
                <c:pt idx="2594">
                  <c:v>1.8929146692529999E-6</c:v>
                </c:pt>
                <c:pt idx="2595">
                  <c:v>1.8929146692529999E-6</c:v>
                </c:pt>
                <c:pt idx="2596">
                  <c:v>1.8929146692529999E-6</c:v>
                </c:pt>
                <c:pt idx="2597">
                  <c:v>1.8929146692529999E-6</c:v>
                </c:pt>
                <c:pt idx="2598">
                  <c:v>1.8929146692529999E-6</c:v>
                </c:pt>
                <c:pt idx="2599">
                  <c:v>1.8929146692529999E-6</c:v>
                </c:pt>
                <c:pt idx="2600">
                  <c:v>1.8929146692529999E-6</c:v>
                </c:pt>
                <c:pt idx="2601">
                  <c:v>1.8929146692529999E-6</c:v>
                </c:pt>
                <c:pt idx="2602">
                  <c:v>1.8929146692529999E-6</c:v>
                </c:pt>
                <c:pt idx="2603">
                  <c:v>1.8929146692529999E-6</c:v>
                </c:pt>
                <c:pt idx="2604">
                  <c:v>1.8929146692529999E-6</c:v>
                </c:pt>
                <c:pt idx="2605">
                  <c:v>1.8929146692529999E-6</c:v>
                </c:pt>
                <c:pt idx="2606">
                  <c:v>1.8929146692529999E-6</c:v>
                </c:pt>
                <c:pt idx="2607">
                  <c:v>1.8929146692529999E-6</c:v>
                </c:pt>
                <c:pt idx="2608">
                  <c:v>1.8929146692529999E-6</c:v>
                </c:pt>
                <c:pt idx="2609">
                  <c:v>1.8929146692529999E-6</c:v>
                </c:pt>
                <c:pt idx="2610">
                  <c:v>1.8929146692529999E-6</c:v>
                </c:pt>
                <c:pt idx="2611">
                  <c:v>1.8929146692529999E-6</c:v>
                </c:pt>
                <c:pt idx="2612">
                  <c:v>1.8929146692529999E-6</c:v>
                </c:pt>
                <c:pt idx="2613">
                  <c:v>1.8929146692529999E-6</c:v>
                </c:pt>
                <c:pt idx="2614">
                  <c:v>1.8929146692529999E-6</c:v>
                </c:pt>
                <c:pt idx="2615">
                  <c:v>1.8929146692529999E-6</c:v>
                </c:pt>
                <c:pt idx="2616">
                  <c:v>1.8929146692529999E-6</c:v>
                </c:pt>
                <c:pt idx="2617">
                  <c:v>1.8929146692529999E-6</c:v>
                </c:pt>
                <c:pt idx="2618">
                  <c:v>1.8929146692529999E-6</c:v>
                </c:pt>
                <c:pt idx="2619">
                  <c:v>1.8929146692529999E-6</c:v>
                </c:pt>
                <c:pt idx="2620">
                  <c:v>1.8929146692529999E-6</c:v>
                </c:pt>
                <c:pt idx="2621">
                  <c:v>1.8929146692529999E-6</c:v>
                </c:pt>
                <c:pt idx="2622">
                  <c:v>1.8929146692529999E-6</c:v>
                </c:pt>
                <c:pt idx="2623">
                  <c:v>1.8929146692529999E-6</c:v>
                </c:pt>
                <c:pt idx="2624">
                  <c:v>1.8929146692529999E-6</c:v>
                </c:pt>
                <c:pt idx="2625">
                  <c:v>1.8929146692529999E-6</c:v>
                </c:pt>
                <c:pt idx="2626">
                  <c:v>1.8929146692529999E-6</c:v>
                </c:pt>
                <c:pt idx="2627">
                  <c:v>1.8929146692529999E-6</c:v>
                </c:pt>
                <c:pt idx="2628">
                  <c:v>1.8929146692529999E-6</c:v>
                </c:pt>
                <c:pt idx="2629">
                  <c:v>1.8929146692529999E-6</c:v>
                </c:pt>
                <c:pt idx="2630">
                  <c:v>1.8929146692529999E-6</c:v>
                </c:pt>
                <c:pt idx="2631">
                  <c:v>1.8929146692529999E-6</c:v>
                </c:pt>
                <c:pt idx="2632">
                  <c:v>1.8929146692529999E-6</c:v>
                </c:pt>
                <c:pt idx="2633">
                  <c:v>1.8929146692529999E-6</c:v>
                </c:pt>
                <c:pt idx="2634">
                  <c:v>1.8929146692529999E-6</c:v>
                </c:pt>
                <c:pt idx="2635">
                  <c:v>1.8929146692529999E-6</c:v>
                </c:pt>
                <c:pt idx="2636">
                  <c:v>1.8929146692529999E-6</c:v>
                </c:pt>
                <c:pt idx="2637">
                  <c:v>1.8929146692529999E-6</c:v>
                </c:pt>
                <c:pt idx="2638">
                  <c:v>1.8929146692529999E-6</c:v>
                </c:pt>
                <c:pt idx="2639">
                  <c:v>1.8929146692529999E-6</c:v>
                </c:pt>
                <c:pt idx="2640">
                  <c:v>1.8929146692529999E-6</c:v>
                </c:pt>
                <c:pt idx="2641">
                  <c:v>1.8929146692529999E-6</c:v>
                </c:pt>
                <c:pt idx="2642">
                  <c:v>1.8929146692529999E-6</c:v>
                </c:pt>
                <c:pt idx="2643">
                  <c:v>1.8929146692529999E-6</c:v>
                </c:pt>
                <c:pt idx="2644">
                  <c:v>1.8929146692529999E-6</c:v>
                </c:pt>
                <c:pt idx="2645">
                  <c:v>1.8929146692529999E-6</c:v>
                </c:pt>
                <c:pt idx="2646">
                  <c:v>1.8929146692529999E-6</c:v>
                </c:pt>
                <c:pt idx="2647">
                  <c:v>1.8929146692529999E-6</c:v>
                </c:pt>
                <c:pt idx="2648">
                  <c:v>1.8929146692529999E-6</c:v>
                </c:pt>
                <c:pt idx="2649">
                  <c:v>1.8929146692529999E-6</c:v>
                </c:pt>
                <c:pt idx="2650">
                  <c:v>1.8929146692529999E-6</c:v>
                </c:pt>
                <c:pt idx="2651">
                  <c:v>1.8929146692529999E-6</c:v>
                </c:pt>
                <c:pt idx="2652">
                  <c:v>1.8929146692529999E-6</c:v>
                </c:pt>
                <c:pt idx="2653">
                  <c:v>1.8929146692529999E-6</c:v>
                </c:pt>
                <c:pt idx="2654">
                  <c:v>1.8929146692529999E-6</c:v>
                </c:pt>
                <c:pt idx="2655">
                  <c:v>1.8929146692529999E-6</c:v>
                </c:pt>
                <c:pt idx="2656">
                  <c:v>1.8929146692529999E-6</c:v>
                </c:pt>
                <c:pt idx="2657">
                  <c:v>1.8929146692529999E-6</c:v>
                </c:pt>
                <c:pt idx="2658">
                  <c:v>1.8929146692529999E-6</c:v>
                </c:pt>
                <c:pt idx="2659">
                  <c:v>1.8929146692529999E-6</c:v>
                </c:pt>
                <c:pt idx="2660">
                  <c:v>1.8929146692529999E-6</c:v>
                </c:pt>
                <c:pt idx="2661">
                  <c:v>1.8929146692529999E-6</c:v>
                </c:pt>
                <c:pt idx="2662">
                  <c:v>1.8929146692529999E-6</c:v>
                </c:pt>
                <c:pt idx="2663">
                  <c:v>1.8929146692529999E-6</c:v>
                </c:pt>
                <c:pt idx="2664">
                  <c:v>1.8929146692529999E-6</c:v>
                </c:pt>
                <c:pt idx="2665">
                  <c:v>1.8929146692529999E-6</c:v>
                </c:pt>
                <c:pt idx="2666">
                  <c:v>1.8929146692529999E-6</c:v>
                </c:pt>
                <c:pt idx="2667">
                  <c:v>1.8929146692529999E-6</c:v>
                </c:pt>
                <c:pt idx="2668">
                  <c:v>1.8929146692529999E-6</c:v>
                </c:pt>
                <c:pt idx="2669">
                  <c:v>1.8929146692529999E-6</c:v>
                </c:pt>
                <c:pt idx="2670">
                  <c:v>1.8929146692529999E-6</c:v>
                </c:pt>
                <c:pt idx="2671">
                  <c:v>1.8929146692529999E-6</c:v>
                </c:pt>
                <c:pt idx="2672">
                  <c:v>1.8929146692529999E-6</c:v>
                </c:pt>
                <c:pt idx="2673">
                  <c:v>1.8929146692529999E-6</c:v>
                </c:pt>
                <c:pt idx="2674">
                  <c:v>1.8929146692529999E-6</c:v>
                </c:pt>
                <c:pt idx="2675">
                  <c:v>1.8929146692529999E-6</c:v>
                </c:pt>
                <c:pt idx="2676">
                  <c:v>1.8929146692529999E-6</c:v>
                </c:pt>
                <c:pt idx="2677">
                  <c:v>1.8929146692529999E-6</c:v>
                </c:pt>
                <c:pt idx="2678">
                  <c:v>1.8929146692529999E-6</c:v>
                </c:pt>
                <c:pt idx="2679">
                  <c:v>1.8929146692529999E-6</c:v>
                </c:pt>
                <c:pt idx="2680">
                  <c:v>1.8929146692529999E-6</c:v>
                </c:pt>
                <c:pt idx="2681">
                  <c:v>1.8929146692529999E-6</c:v>
                </c:pt>
                <c:pt idx="2682">
                  <c:v>1.8929146692529999E-6</c:v>
                </c:pt>
                <c:pt idx="2683">
                  <c:v>1.8929146692529999E-6</c:v>
                </c:pt>
                <c:pt idx="2684">
                  <c:v>1.8929146692529999E-6</c:v>
                </c:pt>
                <c:pt idx="2685">
                  <c:v>1.8929146692529999E-6</c:v>
                </c:pt>
                <c:pt idx="2686">
                  <c:v>1.8929146692529999E-6</c:v>
                </c:pt>
                <c:pt idx="2687">
                  <c:v>1.8929146692529999E-6</c:v>
                </c:pt>
                <c:pt idx="2688">
                  <c:v>1.8929146692529999E-6</c:v>
                </c:pt>
                <c:pt idx="2689">
                  <c:v>1.8929146692529999E-6</c:v>
                </c:pt>
                <c:pt idx="2690">
                  <c:v>1.8929146692529999E-6</c:v>
                </c:pt>
                <c:pt idx="2691">
                  <c:v>1.8929146692529999E-6</c:v>
                </c:pt>
                <c:pt idx="2692">
                  <c:v>1.8929146692529999E-6</c:v>
                </c:pt>
                <c:pt idx="2693">
                  <c:v>1.8929146692529999E-6</c:v>
                </c:pt>
                <c:pt idx="2694">
                  <c:v>1.8929146692529999E-6</c:v>
                </c:pt>
                <c:pt idx="2695">
                  <c:v>1.8929146692529999E-6</c:v>
                </c:pt>
                <c:pt idx="2696">
                  <c:v>1.8929146692529999E-6</c:v>
                </c:pt>
                <c:pt idx="2697">
                  <c:v>1.8929146692529999E-6</c:v>
                </c:pt>
                <c:pt idx="2698">
                  <c:v>1.8929146692529999E-6</c:v>
                </c:pt>
                <c:pt idx="2699">
                  <c:v>1.8929146692529999E-6</c:v>
                </c:pt>
                <c:pt idx="2700">
                  <c:v>1.8929146692529999E-6</c:v>
                </c:pt>
                <c:pt idx="2701">
                  <c:v>1.8929146692529999E-6</c:v>
                </c:pt>
                <c:pt idx="2702">
                  <c:v>1.8929146692529999E-6</c:v>
                </c:pt>
                <c:pt idx="2703">
                  <c:v>1.8929146692529999E-6</c:v>
                </c:pt>
                <c:pt idx="2704">
                  <c:v>1.8929146692529999E-6</c:v>
                </c:pt>
                <c:pt idx="2705">
                  <c:v>1.8929146692529999E-6</c:v>
                </c:pt>
                <c:pt idx="2706">
                  <c:v>1.8929146692529999E-6</c:v>
                </c:pt>
                <c:pt idx="2707">
                  <c:v>1.8929146692529999E-6</c:v>
                </c:pt>
                <c:pt idx="2708">
                  <c:v>1.8929146692529999E-6</c:v>
                </c:pt>
                <c:pt idx="2709">
                  <c:v>1.8929146692529999E-6</c:v>
                </c:pt>
                <c:pt idx="2710">
                  <c:v>1.8929146692529999E-6</c:v>
                </c:pt>
                <c:pt idx="2711">
                  <c:v>1.8929146692529999E-6</c:v>
                </c:pt>
                <c:pt idx="2712">
                  <c:v>1.8929146692529999E-6</c:v>
                </c:pt>
                <c:pt idx="2713">
                  <c:v>1.8929146692529999E-6</c:v>
                </c:pt>
                <c:pt idx="2714">
                  <c:v>1.8929146692529999E-6</c:v>
                </c:pt>
                <c:pt idx="2715">
                  <c:v>1.8929146692529999E-6</c:v>
                </c:pt>
                <c:pt idx="2716">
                  <c:v>1.8929146692529999E-6</c:v>
                </c:pt>
                <c:pt idx="2717">
                  <c:v>1.8929146692529999E-6</c:v>
                </c:pt>
                <c:pt idx="2718">
                  <c:v>1.8929146692529999E-6</c:v>
                </c:pt>
                <c:pt idx="2719">
                  <c:v>1.8929146692529999E-6</c:v>
                </c:pt>
                <c:pt idx="2720">
                  <c:v>1.8929146692529999E-6</c:v>
                </c:pt>
                <c:pt idx="2721">
                  <c:v>1.8929146692529999E-6</c:v>
                </c:pt>
                <c:pt idx="2722">
                  <c:v>1.8929146692529999E-6</c:v>
                </c:pt>
                <c:pt idx="2723">
                  <c:v>1.8929146692529999E-6</c:v>
                </c:pt>
                <c:pt idx="2724">
                  <c:v>1.8929146692529999E-6</c:v>
                </c:pt>
                <c:pt idx="2725">
                  <c:v>1.8929146692529999E-6</c:v>
                </c:pt>
                <c:pt idx="2726">
                  <c:v>1.8929146692529999E-6</c:v>
                </c:pt>
                <c:pt idx="2727">
                  <c:v>1.8929146692529999E-6</c:v>
                </c:pt>
                <c:pt idx="2728">
                  <c:v>1.8929146692529999E-6</c:v>
                </c:pt>
                <c:pt idx="2729">
                  <c:v>1.8929146692529999E-6</c:v>
                </c:pt>
                <c:pt idx="2730">
                  <c:v>1.8929146692529999E-6</c:v>
                </c:pt>
                <c:pt idx="2731">
                  <c:v>1.8929146692529999E-6</c:v>
                </c:pt>
                <c:pt idx="2732">
                  <c:v>1.8929146692529999E-6</c:v>
                </c:pt>
                <c:pt idx="2733">
                  <c:v>1.8929146692529999E-6</c:v>
                </c:pt>
                <c:pt idx="2734">
                  <c:v>1.8929146692529999E-6</c:v>
                </c:pt>
                <c:pt idx="2735">
                  <c:v>1.8929146692529999E-6</c:v>
                </c:pt>
                <c:pt idx="2736">
                  <c:v>1.8929146692529999E-6</c:v>
                </c:pt>
                <c:pt idx="2737">
                  <c:v>1.8929146692529999E-6</c:v>
                </c:pt>
                <c:pt idx="2738">
                  <c:v>1.8929146692529999E-6</c:v>
                </c:pt>
                <c:pt idx="2739">
                  <c:v>1.8929146692529999E-6</c:v>
                </c:pt>
                <c:pt idx="2740">
                  <c:v>1.8929146692529999E-6</c:v>
                </c:pt>
                <c:pt idx="2741">
                  <c:v>1.8929146692529999E-6</c:v>
                </c:pt>
                <c:pt idx="2742">
                  <c:v>1.8929146692529999E-6</c:v>
                </c:pt>
                <c:pt idx="2743">
                  <c:v>1.8929146692529999E-6</c:v>
                </c:pt>
                <c:pt idx="2744">
                  <c:v>1.8929146692529999E-6</c:v>
                </c:pt>
                <c:pt idx="2745">
                  <c:v>1.8929146692529999E-6</c:v>
                </c:pt>
                <c:pt idx="2746">
                  <c:v>1.8929146692529999E-6</c:v>
                </c:pt>
                <c:pt idx="2747">
                  <c:v>1.8929146692529999E-6</c:v>
                </c:pt>
                <c:pt idx="2748">
                  <c:v>1.8929146692529999E-6</c:v>
                </c:pt>
                <c:pt idx="2749">
                  <c:v>1.8929146692529999E-6</c:v>
                </c:pt>
                <c:pt idx="2750">
                  <c:v>1.8929146692529999E-6</c:v>
                </c:pt>
                <c:pt idx="2751">
                  <c:v>1.8929146692529999E-6</c:v>
                </c:pt>
                <c:pt idx="2752">
                  <c:v>1.8929146692529999E-6</c:v>
                </c:pt>
                <c:pt idx="2753">
                  <c:v>1.8929146692529999E-6</c:v>
                </c:pt>
                <c:pt idx="2754">
                  <c:v>1.8929146692529999E-6</c:v>
                </c:pt>
                <c:pt idx="2755">
                  <c:v>1.8929146692529999E-6</c:v>
                </c:pt>
                <c:pt idx="2756">
                  <c:v>1.8929146692529999E-6</c:v>
                </c:pt>
                <c:pt idx="2757">
                  <c:v>1.8929146692529999E-6</c:v>
                </c:pt>
                <c:pt idx="2758">
                  <c:v>1.8929146692529999E-6</c:v>
                </c:pt>
                <c:pt idx="2759">
                  <c:v>1.8929146692529999E-6</c:v>
                </c:pt>
                <c:pt idx="2760">
                  <c:v>1.8929146692529999E-6</c:v>
                </c:pt>
                <c:pt idx="2761">
                  <c:v>1.8929146692529999E-6</c:v>
                </c:pt>
                <c:pt idx="2762">
                  <c:v>1.8929146692529999E-6</c:v>
                </c:pt>
                <c:pt idx="2763">
                  <c:v>1.8929146692529999E-6</c:v>
                </c:pt>
                <c:pt idx="2764">
                  <c:v>1.8929146692529999E-6</c:v>
                </c:pt>
                <c:pt idx="2765">
                  <c:v>1.8929146692529999E-6</c:v>
                </c:pt>
                <c:pt idx="2766">
                  <c:v>1.8929146692529999E-6</c:v>
                </c:pt>
                <c:pt idx="2767">
                  <c:v>1.8929146692529999E-6</c:v>
                </c:pt>
                <c:pt idx="2768">
                  <c:v>1.8929146692529999E-6</c:v>
                </c:pt>
                <c:pt idx="2769">
                  <c:v>1.8929146692529999E-6</c:v>
                </c:pt>
                <c:pt idx="2770">
                  <c:v>1.8929146692529999E-6</c:v>
                </c:pt>
                <c:pt idx="2771">
                  <c:v>1.8929146692529999E-6</c:v>
                </c:pt>
                <c:pt idx="2772">
                  <c:v>1.8929146692529999E-6</c:v>
                </c:pt>
                <c:pt idx="2773">
                  <c:v>1.8929146692529999E-6</c:v>
                </c:pt>
                <c:pt idx="2774">
                  <c:v>1.8929146692529999E-6</c:v>
                </c:pt>
                <c:pt idx="2775">
                  <c:v>1.8929146692529999E-6</c:v>
                </c:pt>
                <c:pt idx="2776">
                  <c:v>1.8929146692529999E-6</c:v>
                </c:pt>
                <c:pt idx="2777">
                  <c:v>1.8929146692529999E-6</c:v>
                </c:pt>
                <c:pt idx="2778">
                  <c:v>1.8929146692529999E-6</c:v>
                </c:pt>
                <c:pt idx="2779">
                  <c:v>1.8929146692529999E-6</c:v>
                </c:pt>
                <c:pt idx="2780">
                  <c:v>1.8929146692529999E-6</c:v>
                </c:pt>
                <c:pt idx="2781">
                  <c:v>1.8929146692529999E-6</c:v>
                </c:pt>
                <c:pt idx="2782">
                  <c:v>1.8929146692529999E-6</c:v>
                </c:pt>
                <c:pt idx="2783">
                  <c:v>1.8929146692529999E-6</c:v>
                </c:pt>
                <c:pt idx="2784">
                  <c:v>1.8929146692529999E-6</c:v>
                </c:pt>
                <c:pt idx="2785">
                  <c:v>1.8929146692529999E-6</c:v>
                </c:pt>
                <c:pt idx="2786">
                  <c:v>1.8929146692529999E-6</c:v>
                </c:pt>
                <c:pt idx="2787">
                  <c:v>1.8929146692529999E-6</c:v>
                </c:pt>
                <c:pt idx="2788">
                  <c:v>1.8929146692529999E-6</c:v>
                </c:pt>
                <c:pt idx="2789">
                  <c:v>1.8929146692529999E-6</c:v>
                </c:pt>
                <c:pt idx="2790">
                  <c:v>1.8929146692529999E-6</c:v>
                </c:pt>
                <c:pt idx="2791">
                  <c:v>1.8929146692529999E-6</c:v>
                </c:pt>
                <c:pt idx="2792">
                  <c:v>1.8929146692529999E-6</c:v>
                </c:pt>
                <c:pt idx="2793">
                  <c:v>1.8929146692529999E-6</c:v>
                </c:pt>
                <c:pt idx="2794">
                  <c:v>1.8929146692529999E-6</c:v>
                </c:pt>
                <c:pt idx="2795">
                  <c:v>1.8929146692529999E-6</c:v>
                </c:pt>
                <c:pt idx="2796">
                  <c:v>1.8929146692529999E-6</c:v>
                </c:pt>
                <c:pt idx="2797">
                  <c:v>1.8929146692529999E-6</c:v>
                </c:pt>
                <c:pt idx="2798">
                  <c:v>1.8929146692529999E-6</c:v>
                </c:pt>
                <c:pt idx="2799">
                  <c:v>1.8929146692529999E-6</c:v>
                </c:pt>
                <c:pt idx="2800">
                  <c:v>1.8929146692529999E-6</c:v>
                </c:pt>
                <c:pt idx="2801">
                  <c:v>1.8929146692529999E-6</c:v>
                </c:pt>
                <c:pt idx="2802">
                  <c:v>1.8929146692529999E-6</c:v>
                </c:pt>
                <c:pt idx="2803">
                  <c:v>1.8929146692529999E-6</c:v>
                </c:pt>
                <c:pt idx="2804">
                  <c:v>1.8929146692529999E-6</c:v>
                </c:pt>
                <c:pt idx="2805">
                  <c:v>1.8929146692529999E-6</c:v>
                </c:pt>
                <c:pt idx="2806">
                  <c:v>1.8929146692529999E-6</c:v>
                </c:pt>
                <c:pt idx="2807">
                  <c:v>1.8929146692529999E-6</c:v>
                </c:pt>
                <c:pt idx="2808">
                  <c:v>1.8929146692529999E-6</c:v>
                </c:pt>
                <c:pt idx="2809">
                  <c:v>1.8929146692529999E-6</c:v>
                </c:pt>
                <c:pt idx="2810">
                  <c:v>1.8929146692529999E-6</c:v>
                </c:pt>
                <c:pt idx="2811">
                  <c:v>1.8929146692529999E-6</c:v>
                </c:pt>
                <c:pt idx="2812">
                  <c:v>1.8929146692529999E-6</c:v>
                </c:pt>
                <c:pt idx="2813">
                  <c:v>1.8929146692529999E-6</c:v>
                </c:pt>
                <c:pt idx="2814">
                  <c:v>1.8929146692529999E-6</c:v>
                </c:pt>
                <c:pt idx="2815">
                  <c:v>1.8929146692529999E-6</c:v>
                </c:pt>
                <c:pt idx="2816">
                  <c:v>1.8929146692529999E-6</c:v>
                </c:pt>
                <c:pt idx="2817">
                  <c:v>1.8929146692529999E-6</c:v>
                </c:pt>
                <c:pt idx="2818">
                  <c:v>1.8929146692529999E-6</c:v>
                </c:pt>
                <c:pt idx="2819">
                  <c:v>1.8929146692529999E-6</c:v>
                </c:pt>
                <c:pt idx="2820">
                  <c:v>1.8929146692529999E-6</c:v>
                </c:pt>
                <c:pt idx="2821">
                  <c:v>1.8929146692529999E-6</c:v>
                </c:pt>
                <c:pt idx="2822">
                  <c:v>1.8929146692529999E-6</c:v>
                </c:pt>
                <c:pt idx="2823">
                  <c:v>1.8929146692529999E-6</c:v>
                </c:pt>
                <c:pt idx="2824">
                  <c:v>1.8929146692529999E-6</c:v>
                </c:pt>
                <c:pt idx="2825">
                  <c:v>1.8929146692529999E-6</c:v>
                </c:pt>
                <c:pt idx="2826">
                  <c:v>1.8929146692529999E-6</c:v>
                </c:pt>
                <c:pt idx="2827">
                  <c:v>1.8929146692529999E-6</c:v>
                </c:pt>
                <c:pt idx="2828">
                  <c:v>1.8929146692529999E-6</c:v>
                </c:pt>
                <c:pt idx="2829">
                  <c:v>1.8929146692529999E-6</c:v>
                </c:pt>
                <c:pt idx="2830">
                  <c:v>1.8929146692529999E-6</c:v>
                </c:pt>
                <c:pt idx="2831">
                  <c:v>1.8929146692529999E-6</c:v>
                </c:pt>
                <c:pt idx="2832">
                  <c:v>1.8929146692529999E-6</c:v>
                </c:pt>
                <c:pt idx="2833">
                  <c:v>1.8929146692529999E-6</c:v>
                </c:pt>
                <c:pt idx="2834">
                  <c:v>1.8929146692529999E-6</c:v>
                </c:pt>
                <c:pt idx="2835">
                  <c:v>1.8929146692529999E-6</c:v>
                </c:pt>
                <c:pt idx="2836">
                  <c:v>1.8929146692529999E-6</c:v>
                </c:pt>
                <c:pt idx="2837">
                  <c:v>1.8929146692529999E-6</c:v>
                </c:pt>
                <c:pt idx="2838">
                  <c:v>1.8929146692529999E-6</c:v>
                </c:pt>
                <c:pt idx="2839">
                  <c:v>1.8929146692529999E-6</c:v>
                </c:pt>
                <c:pt idx="2840">
                  <c:v>1.8929146692529999E-6</c:v>
                </c:pt>
                <c:pt idx="2841">
                  <c:v>1.8929146692529999E-6</c:v>
                </c:pt>
                <c:pt idx="2842">
                  <c:v>1.8929146692529999E-6</c:v>
                </c:pt>
                <c:pt idx="2843">
                  <c:v>1.8929146692529999E-6</c:v>
                </c:pt>
                <c:pt idx="2844">
                  <c:v>1.8929146692529999E-6</c:v>
                </c:pt>
                <c:pt idx="2845">
                  <c:v>1.8929146692529999E-6</c:v>
                </c:pt>
                <c:pt idx="2846">
                  <c:v>1.8929146692529999E-6</c:v>
                </c:pt>
                <c:pt idx="2847">
                  <c:v>1.8929146692529999E-6</c:v>
                </c:pt>
                <c:pt idx="2848">
                  <c:v>1.8929146692529999E-6</c:v>
                </c:pt>
                <c:pt idx="2849">
                  <c:v>1.8929146692529999E-6</c:v>
                </c:pt>
                <c:pt idx="2850">
                  <c:v>1.8929146692529999E-6</c:v>
                </c:pt>
                <c:pt idx="2851">
                  <c:v>1.8929146692529999E-6</c:v>
                </c:pt>
                <c:pt idx="2852">
                  <c:v>1.8929146692529999E-6</c:v>
                </c:pt>
                <c:pt idx="2853">
                  <c:v>1.8929146692529999E-6</c:v>
                </c:pt>
                <c:pt idx="2854">
                  <c:v>1.8929146692529999E-6</c:v>
                </c:pt>
                <c:pt idx="2855">
                  <c:v>1.8929146692529999E-6</c:v>
                </c:pt>
                <c:pt idx="2856">
                  <c:v>1.8929146692529999E-6</c:v>
                </c:pt>
                <c:pt idx="2857">
                  <c:v>1.8929146692529999E-6</c:v>
                </c:pt>
                <c:pt idx="2858">
                  <c:v>1.8929146692529999E-6</c:v>
                </c:pt>
                <c:pt idx="2859">
                  <c:v>1.8929146692529999E-6</c:v>
                </c:pt>
                <c:pt idx="2860">
                  <c:v>1.8929146692529999E-6</c:v>
                </c:pt>
                <c:pt idx="2861">
                  <c:v>1.8929146692529999E-6</c:v>
                </c:pt>
                <c:pt idx="2862">
                  <c:v>1.8929146692529999E-6</c:v>
                </c:pt>
                <c:pt idx="2863">
                  <c:v>1.8929146692529999E-6</c:v>
                </c:pt>
                <c:pt idx="2864">
                  <c:v>1.8929146692529999E-6</c:v>
                </c:pt>
                <c:pt idx="2865">
                  <c:v>1.8929146692529999E-6</c:v>
                </c:pt>
                <c:pt idx="2866">
                  <c:v>1.8929146692529999E-6</c:v>
                </c:pt>
                <c:pt idx="2867">
                  <c:v>1.8929146692529999E-6</c:v>
                </c:pt>
                <c:pt idx="2868">
                  <c:v>1.8929146692529999E-6</c:v>
                </c:pt>
                <c:pt idx="2869">
                  <c:v>1.8929146692529999E-6</c:v>
                </c:pt>
                <c:pt idx="2870">
                  <c:v>1.8929146692529999E-6</c:v>
                </c:pt>
                <c:pt idx="2871">
                  <c:v>1.8929146692529999E-6</c:v>
                </c:pt>
                <c:pt idx="2872">
                  <c:v>1.8929146692529999E-6</c:v>
                </c:pt>
                <c:pt idx="2873">
                  <c:v>1.8929146692529999E-6</c:v>
                </c:pt>
                <c:pt idx="2874">
                  <c:v>1.8929146692529999E-6</c:v>
                </c:pt>
                <c:pt idx="2875">
                  <c:v>1.8929146692529999E-6</c:v>
                </c:pt>
                <c:pt idx="2876">
                  <c:v>1.8929146692529999E-6</c:v>
                </c:pt>
                <c:pt idx="2877">
                  <c:v>1.8929146692529999E-6</c:v>
                </c:pt>
                <c:pt idx="2878">
                  <c:v>1.8929146692529999E-6</c:v>
                </c:pt>
                <c:pt idx="2879">
                  <c:v>1.8929146692529999E-6</c:v>
                </c:pt>
                <c:pt idx="2880">
                  <c:v>1.8929146692529999E-6</c:v>
                </c:pt>
                <c:pt idx="2881">
                  <c:v>1.8929146692529999E-6</c:v>
                </c:pt>
                <c:pt idx="2882">
                  <c:v>1.8929146692529999E-6</c:v>
                </c:pt>
                <c:pt idx="2883">
                  <c:v>1.8929146692529999E-6</c:v>
                </c:pt>
                <c:pt idx="2884">
                  <c:v>1.8929146692529999E-6</c:v>
                </c:pt>
                <c:pt idx="2885">
                  <c:v>1.8929146692529999E-6</c:v>
                </c:pt>
                <c:pt idx="2886">
                  <c:v>1.8929146692529999E-6</c:v>
                </c:pt>
                <c:pt idx="2887">
                  <c:v>1.8929146692529999E-6</c:v>
                </c:pt>
                <c:pt idx="2888">
                  <c:v>1.8929146692529999E-6</c:v>
                </c:pt>
                <c:pt idx="2889">
                  <c:v>1.8929146692529999E-6</c:v>
                </c:pt>
                <c:pt idx="2890">
                  <c:v>1.8929146692529999E-6</c:v>
                </c:pt>
                <c:pt idx="2891">
                  <c:v>1.8929146692529999E-6</c:v>
                </c:pt>
                <c:pt idx="2892">
                  <c:v>1.8929146692529999E-6</c:v>
                </c:pt>
                <c:pt idx="2893">
                  <c:v>1.8929146692529999E-6</c:v>
                </c:pt>
                <c:pt idx="2894">
                  <c:v>1.8929146692529999E-6</c:v>
                </c:pt>
                <c:pt idx="2895">
                  <c:v>1.8929146692529999E-6</c:v>
                </c:pt>
                <c:pt idx="2896">
                  <c:v>1.8929146692529999E-6</c:v>
                </c:pt>
                <c:pt idx="2897">
                  <c:v>1.8929146692529999E-6</c:v>
                </c:pt>
                <c:pt idx="2898">
                  <c:v>1.8929146692529999E-6</c:v>
                </c:pt>
                <c:pt idx="2899">
                  <c:v>1.8929146692529999E-6</c:v>
                </c:pt>
                <c:pt idx="2900">
                  <c:v>1.8929146692529999E-6</c:v>
                </c:pt>
                <c:pt idx="2901">
                  <c:v>1.8929146692529999E-6</c:v>
                </c:pt>
                <c:pt idx="2902">
                  <c:v>1.8929146692529999E-6</c:v>
                </c:pt>
                <c:pt idx="2903">
                  <c:v>1.8929146692529999E-6</c:v>
                </c:pt>
                <c:pt idx="2904">
                  <c:v>1.8929146692529999E-6</c:v>
                </c:pt>
                <c:pt idx="2905">
                  <c:v>1.8929146692529999E-6</c:v>
                </c:pt>
                <c:pt idx="2906">
                  <c:v>1.8929146692529999E-6</c:v>
                </c:pt>
                <c:pt idx="2907">
                  <c:v>1.8929146692529999E-6</c:v>
                </c:pt>
                <c:pt idx="2908">
                  <c:v>1.8929146692529999E-6</c:v>
                </c:pt>
                <c:pt idx="2909">
                  <c:v>1.8929146692529999E-6</c:v>
                </c:pt>
                <c:pt idx="2910">
                  <c:v>1.8929146692529999E-6</c:v>
                </c:pt>
                <c:pt idx="2911">
                  <c:v>1.8929146692529999E-6</c:v>
                </c:pt>
                <c:pt idx="2912">
                  <c:v>1.8929146692529999E-6</c:v>
                </c:pt>
                <c:pt idx="2913">
                  <c:v>1.8929146692529999E-6</c:v>
                </c:pt>
                <c:pt idx="2914">
                  <c:v>1.8929146692529999E-6</c:v>
                </c:pt>
                <c:pt idx="2915">
                  <c:v>1.8929146692529999E-6</c:v>
                </c:pt>
                <c:pt idx="2916">
                  <c:v>1.8929146692529999E-6</c:v>
                </c:pt>
                <c:pt idx="2917">
                  <c:v>1.8929146692529999E-6</c:v>
                </c:pt>
                <c:pt idx="2918">
                  <c:v>1.8929146692529999E-6</c:v>
                </c:pt>
                <c:pt idx="2919">
                  <c:v>1.8929146692529999E-6</c:v>
                </c:pt>
                <c:pt idx="2920">
                  <c:v>1.8929146692529999E-6</c:v>
                </c:pt>
                <c:pt idx="2921">
                  <c:v>1.8929146692529999E-6</c:v>
                </c:pt>
                <c:pt idx="2922">
                  <c:v>1.8929146692529999E-6</c:v>
                </c:pt>
                <c:pt idx="2923">
                  <c:v>1.8929146692529999E-6</c:v>
                </c:pt>
                <c:pt idx="2924">
                  <c:v>1.8929146692529999E-6</c:v>
                </c:pt>
                <c:pt idx="2925">
                  <c:v>1.8929146692529999E-6</c:v>
                </c:pt>
                <c:pt idx="2926">
                  <c:v>1.8929146692529999E-6</c:v>
                </c:pt>
                <c:pt idx="2927">
                  <c:v>1.8929146692529999E-6</c:v>
                </c:pt>
                <c:pt idx="2928">
                  <c:v>1.8929146692529999E-6</c:v>
                </c:pt>
                <c:pt idx="2929">
                  <c:v>1.8929146692529999E-6</c:v>
                </c:pt>
                <c:pt idx="2930">
                  <c:v>1.8929146692529999E-6</c:v>
                </c:pt>
                <c:pt idx="2931">
                  <c:v>1.8929146692529999E-6</c:v>
                </c:pt>
                <c:pt idx="2932">
                  <c:v>1.8929146692529999E-6</c:v>
                </c:pt>
                <c:pt idx="2933">
                  <c:v>1.8929146692529999E-6</c:v>
                </c:pt>
                <c:pt idx="2934">
                  <c:v>1.8929146692529999E-6</c:v>
                </c:pt>
                <c:pt idx="2935">
                  <c:v>1.8929146692529999E-6</c:v>
                </c:pt>
                <c:pt idx="2936">
                  <c:v>1.8929146692529999E-6</c:v>
                </c:pt>
                <c:pt idx="2937">
                  <c:v>1.8929146692529999E-6</c:v>
                </c:pt>
                <c:pt idx="2938">
                  <c:v>1.8929146692529999E-6</c:v>
                </c:pt>
                <c:pt idx="2939">
                  <c:v>1.8929146692529999E-6</c:v>
                </c:pt>
                <c:pt idx="2940">
                  <c:v>1.8929146692529999E-6</c:v>
                </c:pt>
                <c:pt idx="2941">
                  <c:v>1.8929146692529999E-6</c:v>
                </c:pt>
                <c:pt idx="2942">
                  <c:v>1.8929146692529999E-6</c:v>
                </c:pt>
                <c:pt idx="2943">
                  <c:v>1.8929146692529999E-6</c:v>
                </c:pt>
                <c:pt idx="2944">
                  <c:v>1.8999407634680001E-6</c:v>
                </c:pt>
                <c:pt idx="2945">
                  <c:v>1.9319657605989999E-6</c:v>
                </c:pt>
                <c:pt idx="2946">
                  <c:v>2.0389493036879999E-6</c:v>
                </c:pt>
                <c:pt idx="2947">
                  <c:v>2.443478258296E-6</c:v>
                </c:pt>
                <c:pt idx="2948">
                  <c:v>2.921751954455E-6</c:v>
                </c:pt>
                <c:pt idx="2949">
                  <c:v>2.7541903406240002E-6</c:v>
                </c:pt>
                <c:pt idx="2950">
                  <c:v>2.4329235926629999E-6</c:v>
                </c:pt>
                <c:pt idx="2951">
                  <c:v>1.6844215916780001E-6</c:v>
                </c:pt>
                <c:pt idx="2952">
                  <c:v>1.1177455729649999E-6</c:v>
                </c:pt>
                <c:pt idx="2953">
                  <c:v>7.755998343925E-7</c:v>
                </c:pt>
                <c:pt idx="2954">
                  <c:v>5.1999410948139997E-7</c:v>
                </c:pt>
                <c:pt idx="2955">
                  <c:v>4.9383203680119999E-7</c:v>
                </c:pt>
                <c:pt idx="2956">
                  <c:v>5.6596713349539999E-7</c:v>
                </c:pt>
                <c:pt idx="2957">
                  <c:v>6.5251184431490004E-7</c:v>
                </c:pt>
                <c:pt idx="2958">
                  <c:v>6.6803313355080003E-7</c:v>
                </c:pt>
                <c:pt idx="2959">
                  <c:v>6.9314031458399999E-7</c:v>
                </c:pt>
                <c:pt idx="2960">
                  <c:v>7.3228458367530003E-7</c:v>
                </c:pt>
                <c:pt idx="2961">
                  <c:v>7.8454213803269995E-7</c:v>
                </c:pt>
                <c:pt idx="2962">
                  <c:v>8.3415568040479996E-7</c:v>
                </c:pt>
                <c:pt idx="2963">
                  <c:v>8.608894261683E-7</c:v>
                </c:pt>
                <c:pt idx="2964">
                  <c:v>8.3878952277019999E-7</c:v>
                </c:pt>
                <c:pt idx="2965">
                  <c:v>8.3345531779349999E-7</c:v>
                </c:pt>
                <c:pt idx="2966">
                  <c:v>8.3315301144620005E-7</c:v>
                </c:pt>
                <c:pt idx="2967">
                  <c:v>8.3205011555510001E-7</c:v>
                </c:pt>
                <c:pt idx="2968">
                  <c:v>8.3141586372770003E-7</c:v>
                </c:pt>
                <c:pt idx="2969">
                  <c:v>8.3137608136569996E-7</c:v>
                </c:pt>
                <c:pt idx="2970">
                  <c:v>8.3129537104230001E-7</c:v>
                </c:pt>
                <c:pt idx="2971">
                  <c:v>8.3129537104230001E-7</c:v>
                </c:pt>
                <c:pt idx="2972">
                  <c:v>8.3129537104230001E-7</c:v>
                </c:pt>
                <c:pt idx="2973">
                  <c:v>8.3129537104230001E-7</c:v>
                </c:pt>
                <c:pt idx="2974">
                  <c:v>8.3129537104230001E-7</c:v>
                </c:pt>
                <c:pt idx="2975">
                  <c:v>8.3129537104230001E-7</c:v>
                </c:pt>
                <c:pt idx="2976">
                  <c:v>8.3129537104230001E-7</c:v>
                </c:pt>
                <c:pt idx="2977">
                  <c:v>8.3129537104230001E-7</c:v>
                </c:pt>
                <c:pt idx="2978">
                  <c:v>8.3129537104230001E-7</c:v>
                </c:pt>
                <c:pt idx="2979">
                  <c:v>8.3129537104230001E-7</c:v>
                </c:pt>
                <c:pt idx="2980">
                  <c:v>8.3129537104230001E-7</c:v>
                </c:pt>
                <c:pt idx="2981">
                  <c:v>8.3129537104230001E-7</c:v>
                </c:pt>
                <c:pt idx="2982">
                  <c:v>8.3129537104230001E-7</c:v>
                </c:pt>
                <c:pt idx="2983">
                  <c:v>8.3129537104230001E-7</c:v>
                </c:pt>
                <c:pt idx="2984">
                  <c:v>8.3129537104230001E-7</c:v>
                </c:pt>
                <c:pt idx="2985">
                  <c:v>8.3129537104230001E-7</c:v>
                </c:pt>
                <c:pt idx="2986">
                  <c:v>8.3129537104230001E-7</c:v>
                </c:pt>
                <c:pt idx="2987">
                  <c:v>8.3129537104230001E-7</c:v>
                </c:pt>
                <c:pt idx="2988">
                  <c:v>8.3129537104230001E-7</c:v>
                </c:pt>
                <c:pt idx="2989">
                  <c:v>8.3129537104230001E-7</c:v>
                </c:pt>
                <c:pt idx="2990">
                  <c:v>8.3129537104230001E-7</c:v>
                </c:pt>
                <c:pt idx="2991">
                  <c:v>8.3129537104230001E-7</c:v>
                </c:pt>
                <c:pt idx="2992">
                  <c:v>8.3129537104230001E-7</c:v>
                </c:pt>
                <c:pt idx="2993">
                  <c:v>8.3129537104230001E-7</c:v>
                </c:pt>
                <c:pt idx="2994">
                  <c:v>8.3129537104230001E-7</c:v>
                </c:pt>
                <c:pt idx="2995">
                  <c:v>8.3129537104230001E-7</c:v>
                </c:pt>
                <c:pt idx="2996">
                  <c:v>8.3129537104230001E-7</c:v>
                </c:pt>
                <c:pt idx="2997">
                  <c:v>8.3129537104230001E-7</c:v>
                </c:pt>
                <c:pt idx="2998">
                  <c:v>8.3129537104230001E-7</c:v>
                </c:pt>
                <c:pt idx="2999">
                  <c:v>8.3129537104230001E-7</c:v>
                </c:pt>
                <c:pt idx="3000">
                  <c:v>8.3129537104230001E-7</c:v>
                </c:pt>
                <c:pt idx="3001">
                  <c:v>8.3129537104230001E-7</c:v>
                </c:pt>
                <c:pt idx="3002">
                  <c:v>8.3129537104230001E-7</c:v>
                </c:pt>
                <c:pt idx="3003">
                  <c:v>8.3129537104230001E-7</c:v>
                </c:pt>
                <c:pt idx="3004">
                  <c:v>8.3129537104230001E-7</c:v>
                </c:pt>
                <c:pt idx="3005">
                  <c:v>8.3129537104230001E-7</c:v>
                </c:pt>
                <c:pt idx="3006">
                  <c:v>8.3129537104230001E-7</c:v>
                </c:pt>
                <c:pt idx="3007">
                  <c:v>8.3129537104230001E-7</c:v>
                </c:pt>
                <c:pt idx="3008">
                  <c:v>8.3129537104230001E-7</c:v>
                </c:pt>
                <c:pt idx="3009">
                  <c:v>8.3129537104230001E-7</c:v>
                </c:pt>
                <c:pt idx="3010">
                  <c:v>8.3129537104230001E-7</c:v>
                </c:pt>
                <c:pt idx="3011">
                  <c:v>8.3129537104230001E-7</c:v>
                </c:pt>
                <c:pt idx="3012">
                  <c:v>8.3129537104230001E-7</c:v>
                </c:pt>
                <c:pt idx="3013">
                  <c:v>8.3129537104230001E-7</c:v>
                </c:pt>
                <c:pt idx="3014">
                  <c:v>8.3129537104230001E-7</c:v>
                </c:pt>
                <c:pt idx="3015">
                  <c:v>8.3129537104230001E-7</c:v>
                </c:pt>
                <c:pt idx="3016">
                  <c:v>8.3129537104230001E-7</c:v>
                </c:pt>
                <c:pt idx="3017">
                  <c:v>8.3129537104230001E-7</c:v>
                </c:pt>
                <c:pt idx="3018">
                  <c:v>8.3129537104230001E-7</c:v>
                </c:pt>
                <c:pt idx="3019">
                  <c:v>8.3129537104230001E-7</c:v>
                </c:pt>
                <c:pt idx="3020">
                  <c:v>8.3129537104230001E-7</c:v>
                </c:pt>
                <c:pt idx="3021">
                  <c:v>8.3129537104230001E-7</c:v>
                </c:pt>
                <c:pt idx="3022">
                  <c:v>8.3129537104230001E-7</c:v>
                </c:pt>
                <c:pt idx="3023">
                  <c:v>8.3129537104230001E-7</c:v>
                </c:pt>
                <c:pt idx="3024">
                  <c:v>8.3129537104230001E-7</c:v>
                </c:pt>
                <c:pt idx="3025">
                  <c:v>8.3129537104230001E-7</c:v>
                </c:pt>
                <c:pt idx="3026">
                  <c:v>8.3129537104230001E-7</c:v>
                </c:pt>
                <c:pt idx="3027">
                  <c:v>8.3129537104230001E-7</c:v>
                </c:pt>
                <c:pt idx="3028">
                  <c:v>8.3129537104230001E-7</c:v>
                </c:pt>
                <c:pt idx="3029">
                  <c:v>8.3129537104230001E-7</c:v>
                </c:pt>
                <c:pt idx="3030">
                  <c:v>8.3129537104230001E-7</c:v>
                </c:pt>
                <c:pt idx="3031">
                  <c:v>8.3129537104230001E-7</c:v>
                </c:pt>
                <c:pt idx="3032">
                  <c:v>8.3129537104230001E-7</c:v>
                </c:pt>
                <c:pt idx="3033">
                  <c:v>8.3129537104230001E-7</c:v>
                </c:pt>
                <c:pt idx="3034">
                  <c:v>8.3129537104230001E-7</c:v>
                </c:pt>
                <c:pt idx="3035">
                  <c:v>8.3129537104230001E-7</c:v>
                </c:pt>
                <c:pt idx="3036">
                  <c:v>8.3129537104230001E-7</c:v>
                </c:pt>
                <c:pt idx="3037">
                  <c:v>8.3129537104230001E-7</c:v>
                </c:pt>
                <c:pt idx="3038">
                  <c:v>8.3129537104230001E-7</c:v>
                </c:pt>
                <c:pt idx="3039">
                  <c:v>8.3129537104230001E-7</c:v>
                </c:pt>
                <c:pt idx="3040">
                  <c:v>8.3129537104230001E-7</c:v>
                </c:pt>
                <c:pt idx="3041">
                  <c:v>8.3143585334619997E-7</c:v>
                </c:pt>
                <c:pt idx="3042">
                  <c:v>8.30391034127E-7</c:v>
                </c:pt>
                <c:pt idx="3043">
                  <c:v>8.3037390671489996E-7</c:v>
                </c:pt>
                <c:pt idx="3044">
                  <c:v>8.2807641768650005E-7</c:v>
                </c:pt>
                <c:pt idx="3045">
                  <c:v>8.2563515000349995E-7</c:v>
                </c:pt>
                <c:pt idx="3046">
                  <c:v>8.2184196959200001E-7</c:v>
                </c:pt>
                <c:pt idx="3047">
                  <c:v>8.1717594556400003E-7</c:v>
                </c:pt>
                <c:pt idx="3048">
                  <c:v>8.1617147882500003E-7</c:v>
                </c:pt>
                <c:pt idx="3049">
                  <c:v>8.1716297215599999E-7</c:v>
                </c:pt>
                <c:pt idx="3050">
                  <c:v>8.184022699496E-7</c:v>
                </c:pt>
                <c:pt idx="3051">
                  <c:v>8.2180161381229998E-7</c:v>
                </c:pt>
                <c:pt idx="3052">
                  <c:v>8.2584702271929995E-7</c:v>
                </c:pt>
                <c:pt idx="3053">
                  <c:v>8.3146088548710005E-7</c:v>
                </c:pt>
                <c:pt idx="3054">
                  <c:v>8.4085059861880004E-7</c:v>
                </c:pt>
                <c:pt idx="3055">
                  <c:v>8.516919651794E-7</c:v>
                </c:pt>
                <c:pt idx="3056">
                  <c:v>8.6618324775719999E-7</c:v>
                </c:pt>
                <c:pt idx="3057">
                  <c:v>8.8383647569950001E-7</c:v>
                </c:pt>
                <c:pt idx="3058">
                  <c:v>8.9191920098300002E-7</c:v>
                </c:pt>
                <c:pt idx="3059">
                  <c:v>9.1382242658289999E-7</c:v>
                </c:pt>
                <c:pt idx="3060">
                  <c:v>9.3617483724539997E-7</c:v>
                </c:pt>
                <c:pt idx="3061">
                  <c:v>9.4740063916169998E-7</c:v>
                </c:pt>
                <c:pt idx="3062">
                  <c:v>9.280669929786E-7</c:v>
                </c:pt>
                <c:pt idx="3063">
                  <c:v>8.8168282536389999E-7</c:v>
                </c:pt>
                <c:pt idx="3064">
                  <c:v>8.298788336997E-7</c:v>
                </c:pt>
                <c:pt idx="3065">
                  <c:v>7.948054204375E-7</c:v>
                </c:pt>
                <c:pt idx="3066">
                  <c:v>8.1243177865500001E-7</c:v>
                </c:pt>
                <c:pt idx="3067">
                  <c:v>8.5428266638359997E-7</c:v>
                </c:pt>
                <c:pt idx="3068">
                  <c:v>8.8375846801149998E-7</c:v>
                </c:pt>
                <c:pt idx="3069">
                  <c:v>9.1928612889059999E-7</c:v>
                </c:pt>
                <c:pt idx="3070">
                  <c:v>9.814414339981001E-7</c:v>
                </c:pt>
                <c:pt idx="3071">
                  <c:v>1.124685594942E-6</c:v>
                </c:pt>
                <c:pt idx="3072">
                  <c:v>1.331516219973E-6</c:v>
                </c:pt>
                <c:pt idx="3073">
                  <c:v>1.3433565107859999E-6</c:v>
                </c:pt>
                <c:pt idx="3074">
                  <c:v>1.367109061523E-6</c:v>
                </c:pt>
                <c:pt idx="3075">
                  <c:v>1.4142597952859999E-6</c:v>
                </c:pt>
                <c:pt idx="3076">
                  <c:v>1.4487750739610001E-6</c:v>
                </c:pt>
                <c:pt idx="3077">
                  <c:v>1.4576705764550001E-6</c:v>
                </c:pt>
                <c:pt idx="3078">
                  <c:v>1.4752073634440001E-6</c:v>
                </c:pt>
                <c:pt idx="3079">
                  <c:v>1.5086725535289999E-6</c:v>
                </c:pt>
                <c:pt idx="3080">
                  <c:v>1.568915686549E-6</c:v>
                </c:pt>
                <c:pt idx="3081">
                  <c:v>1.6644850507150001E-6</c:v>
                </c:pt>
                <c:pt idx="3082">
                  <c:v>1.7803744700110001E-6</c:v>
                </c:pt>
                <c:pt idx="3083">
                  <c:v>1.880121659114E-6</c:v>
                </c:pt>
                <c:pt idx="3084">
                  <c:v>1.8939297027160001E-6</c:v>
                </c:pt>
                <c:pt idx="3085">
                  <c:v>1.9070760225500001E-6</c:v>
                </c:pt>
                <c:pt idx="3086">
                  <c:v>1.914699288219E-6</c:v>
                </c:pt>
                <c:pt idx="3087">
                  <c:v>1.9244886235810001E-6</c:v>
                </c:pt>
                <c:pt idx="3088">
                  <c:v>1.9318197189420002E-6</c:v>
                </c:pt>
                <c:pt idx="3089">
                  <c:v>1.9350445429189999E-6</c:v>
                </c:pt>
                <c:pt idx="3090">
                  <c:v>1.9377171958139998E-6</c:v>
                </c:pt>
                <c:pt idx="3091">
                  <c:v>1.940688181777E-6</c:v>
                </c:pt>
                <c:pt idx="3092">
                  <c:v>1.9435654017640001E-6</c:v>
                </c:pt>
                <c:pt idx="3093">
                  <c:v>1.9431296665629998E-6</c:v>
                </c:pt>
                <c:pt idx="3094">
                  <c:v>1.9431296665629998E-6</c:v>
                </c:pt>
                <c:pt idx="3095">
                  <c:v>1.9462119027319998E-6</c:v>
                </c:pt>
                <c:pt idx="3096">
                  <c:v>1.946286377326E-6</c:v>
                </c:pt>
                <c:pt idx="3097">
                  <c:v>1.9486189150530001E-6</c:v>
                </c:pt>
                <c:pt idx="3098">
                  <c:v>1.9502004748559999E-6</c:v>
                </c:pt>
                <c:pt idx="3099">
                  <c:v>1.9496162517839998E-6</c:v>
                </c:pt>
                <c:pt idx="3100">
                  <c:v>1.9496162517839998E-6</c:v>
                </c:pt>
                <c:pt idx="3101">
                  <c:v>1.9496162517839998E-6</c:v>
                </c:pt>
                <c:pt idx="3102">
                  <c:v>1.9524191246530002E-6</c:v>
                </c:pt>
                <c:pt idx="3103">
                  <c:v>1.952971713775E-6</c:v>
                </c:pt>
                <c:pt idx="3104">
                  <c:v>1.9542755570830002E-6</c:v>
                </c:pt>
                <c:pt idx="3105">
                  <c:v>1.9535058504139999E-6</c:v>
                </c:pt>
                <c:pt idx="3106">
                  <c:v>1.9535058504139999E-6</c:v>
                </c:pt>
                <c:pt idx="3107">
                  <c:v>1.9535058504139999E-6</c:v>
                </c:pt>
                <c:pt idx="3108">
                  <c:v>1.9535058504139999E-6</c:v>
                </c:pt>
                <c:pt idx="3109">
                  <c:v>1.9563822652920002E-6</c:v>
                </c:pt>
                <c:pt idx="3110">
                  <c:v>1.9560035746160001E-6</c:v>
                </c:pt>
                <c:pt idx="3111">
                  <c:v>1.958067609236E-6</c:v>
                </c:pt>
                <c:pt idx="3112">
                  <c:v>1.9567026174220002E-6</c:v>
                </c:pt>
                <c:pt idx="3113">
                  <c:v>1.9567026174220002E-6</c:v>
                </c:pt>
                <c:pt idx="3114">
                  <c:v>1.9567026174220002E-6</c:v>
                </c:pt>
                <c:pt idx="3115">
                  <c:v>1.9567026174220002E-6</c:v>
                </c:pt>
                <c:pt idx="3116">
                  <c:v>1.9567026174220002E-6</c:v>
                </c:pt>
                <c:pt idx="3117">
                  <c:v>1.9567026174220002E-6</c:v>
                </c:pt>
                <c:pt idx="3118">
                  <c:v>1.9602256346009999E-6</c:v>
                </c:pt>
                <c:pt idx="3119">
                  <c:v>1.9593699348559999E-6</c:v>
                </c:pt>
                <c:pt idx="3120">
                  <c:v>1.959474912301E-6</c:v>
                </c:pt>
                <c:pt idx="3121">
                  <c:v>1.959474912301E-6</c:v>
                </c:pt>
                <c:pt idx="3122">
                  <c:v>1.959474912301E-6</c:v>
                </c:pt>
                <c:pt idx="3123">
                  <c:v>1.959474912301E-6</c:v>
                </c:pt>
                <c:pt idx="3124">
                  <c:v>1.959474912301E-6</c:v>
                </c:pt>
                <c:pt idx="3125">
                  <c:v>1.959474912301E-6</c:v>
                </c:pt>
                <c:pt idx="3126">
                  <c:v>1.959474912301E-6</c:v>
                </c:pt>
                <c:pt idx="3127">
                  <c:v>1.9619380388409999E-6</c:v>
                </c:pt>
                <c:pt idx="3128">
                  <c:v>1.9629201154360001E-6</c:v>
                </c:pt>
                <c:pt idx="3129">
                  <c:v>1.961999961996E-6</c:v>
                </c:pt>
                <c:pt idx="3130">
                  <c:v>1.961999961996E-6</c:v>
                </c:pt>
                <c:pt idx="3131">
                  <c:v>1.961999961996E-6</c:v>
                </c:pt>
                <c:pt idx="3132">
                  <c:v>1.961999961996E-6</c:v>
                </c:pt>
                <c:pt idx="3133">
                  <c:v>1.961999961996E-6</c:v>
                </c:pt>
                <c:pt idx="3134">
                  <c:v>1.961999961996E-6</c:v>
                </c:pt>
                <c:pt idx="3135">
                  <c:v>1.961999961996E-6</c:v>
                </c:pt>
                <c:pt idx="3136">
                  <c:v>1.961999961996E-6</c:v>
                </c:pt>
                <c:pt idx="3137">
                  <c:v>1.9649282030790002E-6</c:v>
                </c:pt>
                <c:pt idx="3138">
                  <c:v>1.9652827823019999E-6</c:v>
                </c:pt>
                <c:pt idx="3139">
                  <c:v>1.9643073651930002E-6</c:v>
                </c:pt>
                <c:pt idx="3140">
                  <c:v>1.9643073651930002E-6</c:v>
                </c:pt>
                <c:pt idx="3141">
                  <c:v>1.9643073651930002E-6</c:v>
                </c:pt>
                <c:pt idx="3142">
                  <c:v>1.9643073651930002E-6</c:v>
                </c:pt>
                <c:pt idx="3143">
                  <c:v>1.9643073651930002E-6</c:v>
                </c:pt>
                <c:pt idx="3144">
                  <c:v>1.9643073651930002E-6</c:v>
                </c:pt>
                <c:pt idx="3145">
                  <c:v>1.9643073651930002E-6</c:v>
                </c:pt>
                <c:pt idx="3146">
                  <c:v>1.9643073651930002E-6</c:v>
                </c:pt>
                <c:pt idx="3147">
                  <c:v>1.9643073651930002E-6</c:v>
                </c:pt>
                <c:pt idx="3148">
                  <c:v>1.9643073651930002E-6</c:v>
                </c:pt>
                <c:pt idx="3149">
                  <c:v>1.9643073651930002E-6</c:v>
                </c:pt>
                <c:pt idx="3150">
                  <c:v>1.9666511026160001E-6</c:v>
                </c:pt>
                <c:pt idx="3151">
                  <c:v>1.9666511026160001E-6</c:v>
                </c:pt>
                <c:pt idx="3152">
                  <c:v>1.9666511026160001E-6</c:v>
                </c:pt>
                <c:pt idx="3153">
                  <c:v>1.9666511026160001E-6</c:v>
                </c:pt>
                <c:pt idx="3154">
                  <c:v>1.9666511026160001E-6</c:v>
                </c:pt>
                <c:pt idx="3155">
                  <c:v>1.9666511026160001E-6</c:v>
                </c:pt>
                <c:pt idx="3156">
                  <c:v>1.9666511026160001E-6</c:v>
                </c:pt>
                <c:pt idx="3157">
                  <c:v>1.9666511026160001E-6</c:v>
                </c:pt>
                <c:pt idx="3158">
                  <c:v>1.9666511026160001E-6</c:v>
                </c:pt>
                <c:pt idx="3159">
                  <c:v>1.9666511026160001E-6</c:v>
                </c:pt>
                <c:pt idx="3160">
                  <c:v>1.9666511026160001E-6</c:v>
                </c:pt>
                <c:pt idx="3161">
                  <c:v>1.9666511026160001E-6</c:v>
                </c:pt>
                <c:pt idx="3162">
                  <c:v>1.9666511026160001E-6</c:v>
                </c:pt>
                <c:pt idx="3163">
                  <c:v>1.9680610127309999E-6</c:v>
                </c:pt>
                <c:pt idx="3164">
                  <c:v>1.967779732014E-6</c:v>
                </c:pt>
                <c:pt idx="3165">
                  <c:v>1.967816147178E-6</c:v>
                </c:pt>
                <c:pt idx="3166">
                  <c:v>1.9678761544639999E-6</c:v>
                </c:pt>
                <c:pt idx="3167">
                  <c:v>1.9679416561289999E-6</c:v>
                </c:pt>
                <c:pt idx="3168">
                  <c:v>1.9680403728199998E-6</c:v>
                </c:pt>
                <c:pt idx="3169">
                  <c:v>1.9681406313960001E-6</c:v>
                </c:pt>
                <c:pt idx="3170">
                  <c:v>1.9682242916369999E-6</c:v>
                </c:pt>
                <c:pt idx="3171">
                  <c:v>1.9682855827519999E-6</c:v>
                </c:pt>
                <c:pt idx="3172">
                  <c:v>1.9683207453590001E-6</c:v>
                </c:pt>
                <c:pt idx="3173">
                  <c:v>1.9683667679549999E-6</c:v>
                </c:pt>
                <c:pt idx="3174">
                  <c:v>1.9684145517549999E-6</c:v>
                </c:pt>
                <c:pt idx="3175">
                  <c:v>1.9684889909009999E-6</c:v>
                </c:pt>
                <c:pt idx="3176">
                  <c:v>1.9685687468649998E-6</c:v>
                </c:pt>
                <c:pt idx="3177">
                  <c:v>1.9686719362329999E-6</c:v>
                </c:pt>
                <c:pt idx="3178">
                  <c:v>1.9688238168340002E-6</c:v>
                </c:pt>
                <c:pt idx="3179">
                  <c:v>1.9689982415390001E-6</c:v>
                </c:pt>
                <c:pt idx="3180">
                  <c:v>1.969200683924E-6</c:v>
                </c:pt>
                <c:pt idx="3181">
                  <c:v>1.9693535561430001E-6</c:v>
                </c:pt>
                <c:pt idx="3182">
                  <c:v>1.9720534723030001E-6</c:v>
                </c:pt>
                <c:pt idx="3183">
                  <c:v>1.977526168504E-6</c:v>
                </c:pt>
                <c:pt idx="3184">
                  <c:v>1.982347431708E-6</c:v>
                </c:pt>
                <c:pt idx="3185">
                  <c:v>1.9789580066119999E-6</c:v>
                </c:pt>
                <c:pt idx="3186">
                  <c:v>1.9628957628710001E-6</c:v>
                </c:pt>
                <c:pt idx="3187">
                  <c:v>1.9471769122910001E-6</c:v>
                </c:pt>
                <c:pt idx="3188">
                  <c:v>1.9389041773910001E-6</c:v>
                </c:pt>
                <c:pt idx="3189">
                  <c:v>1.9330258974299999E-6</c:v>
                </c:pt>
                <c:pt idx="3190">
                  <c:v>1.931162772779E-6</c:v>
                </c:pt>
                <c:pt idx="3191">
                  <c:v>1.9269554078130001E-6</c:v>
                </c:pt>
                <c:pt idx="3192">
                  <c:v>1.9262487930000002E-6</c:v>
                </c:pt>
                <c:pt idx="3193">
                  <c:v>1.9249640330910002E-6</c:v>
                </c:pt>
                <c:pt idx="3194">
                  <c:v>1.9223970580490001E-6</c:v>
                </c:pt>
                <c:pt idx="3195">
                  <c:v>1.9191319672810002E-6</c:v>
                </c:pt>
                <c:pt idx="3196">
                  <c:v>1.913449922118E-6</c:v>
                </c:pt>
                <c:pt idx="3197">
                  <c:v>1.911513551922E-6</c:v>
                </c:pt>
                <c:pt idx="3198">
                  <c:v>1.910801523023E-6</c:v>
                </c:pt>
                <c:pt idx="3199">
                  <c:v>1.909987766691E-6</c:v>
                </c:pt>
                <c:pt idx="3200">
                  <c:v>1.906360971833E-6</c:v>
                </c:pt>
                <c:pt idx="3201">
                  <c:v>1.9045010292850001E-6</c:v>
                </c:pt>
                <c:pt idx="3202">
                  <c:v>1.9019607849020001E-6</c:v>
                </c:pt>
                <c:pt idx="3203">
                  <c:v>1.902565429146E-6</c:v>
                </c:pt>
                <c:pt idx="3204">
                  <c:v>1.9030573453290001E-6</c:v>
                </c:pt>
                <c:pt idx="3205">
                  <c:v>1.9034364228730001E-6</c:v>
                </c:pt>
                <c:pt idx="3206">
                  <c:v>1.903529323167E-6</c:v>
                </c:pt>
                <c:pt idx="3207">
                  <c:v>1.9035552021570001E-6</c:v>
                </c:pt>
                <c:pt idx="3208">
                  <c:v>1.9023781039539999E-6</c:v>
                </c:pt>
                <c:pt idx="3209">
                  <c:v>1.9023781039539999E-6</c:v>
                </c:pt>
                <c:pt idx="3210">
                  <c:v>1.9023781039539999E-6</c:v>
                </c:pt>
                <c:pt idx="3211">
                  <c:v>1.9023781039539999E-6</c:v>
                </c:pt>
                <c:pt idx="3212">
                  <c:v>1.9023781039539999E-6</c:v>
                </c:pt>
                <c:pt idx="3213">
                  <c:v>1.9023781039539999E-6</c:v>
                </c:pt>
                <c:pt idx="3214">
                  <c:v>1.9023781039539999E-6</c:v>
                </c:pt>
                <c:pt idx="3215">
                  <c:v>1.9023781039539999E-6</c:v>
                </c:pt>
                <c:pt idx="3216">
                  <c:v>1.9023781039539999E-6</c:v>
                </c:pt>
                <c:pt idx="3217">
                  <c:v>1.9023781039539999E-6</c:v>
                </c:pt>
                <c:pt idx="3218">
                  <c:v>1.9023781039539999E-6</c:v>
                </c:pt>
                <c:pt idx="3219">
                  <c:v>1.9023781039539999E-6</c:v>
                </c:pt>
                <c:pt idx="3220">
                  <c:v>1.9023781039539999E-6</c:v>
                </c:pt>
                <c:pt idx="3221">
                  <c:v>1.9023781039539999E-6</c:v>
                </c:pt>
                <c:pt idx="3222">
                  <c:v>1.9023781039539999E-6</c:v>
                </c:pt>
                <c:pt idx="3223">
                  <c:v>1.9023781039539999E-6</c:v>
                </c:pt>
                <c:pt idx="3224">
                  <c:v>1.9023781039539999E-6</c:v>
                </c:pt>
                <c:pt idx="3225">
                  <c:v>1.9023781039539999E-6</c:v>
                </c:pt>
                <c:pt idx="3226">
                  <c:v>1.9023781039539999E-6</c:v>
                </c:pt>
                <c:pt idx="3227">
                  <c:v>1.9023781039539999E-6</c:v>
                </c:pt>
                <c:pt idx="3228">
                  <c:v>1.9023781039539999E-6</c:v>
                </c:pt>
                <c:pt idx="3229">
                  <c:v>1.9023781039539999E-6</c:v>
                </c:pt>
                <c:pt idx="3230">
                  <c:v>1.9023781039539999E-6</c:v>
                </c:pt>
                <c:pt idx="3231">
                  <c:v>1.9023781039539999E-6</c:v>
                </c:pt>
                <c:pt idx="3232">
                  <c:v>1.9023781039539999E-6</c:v>
                </c:pt>
                <c:pt idx="3233">
                  <c:v>1.9023781039539999E-6</c:v>
                </c:pt>
                <c:pt idx="3234">
                  <c:v>1.9023781039539999E-6</c:v>
                </c:pt>
                <c:pt idx="3235">
                  <c:v>1.9023781039539999E-6</c:v>
                </c:pt>
                <c:pt idx="3236">
                  <c:v>1.9023781039539999E-6</c:v>
                </c:pt>
                <c:pt idx="3237">
                  <c:v>1.9023781039539999E-6</c:v>
                </c:pt>
                <c:pt idx="3238">
                  <c:v>1.9023781039539999E-6</c:v>
                </c:pt>
                <c:pt idx="3239">
                  <c:v>1.9023781039539999E-6</c:v>
                </c:pt>
                <c:pt idx="3240">
                  <c:v>1.9023781039539999E-6</c:v>
                </c:pt>
                <c:pt idx="3241">
                  <c:v>1.9023781039539999E-6</c:v>
                </c:pt>
                <c:pt idx="3242">
                  <c:v>1.9023781039539999E-6</c:v>
                </c:pt>
                <c:pt idx="3243">
                  <c:v>1.9023781039539999E-6</c:v>
                </c:pt>
                <c:pt idx="3244">
                  <c:v>1.9023781039539999E-6</c:v>
                </c:pt>
                <c:pt idx="3245">
                  <c:v>1.9023781039539999E-6</c:v>
                </c:pt>
                <c:pt idx="3246">
                  <c:v>1.9023781039539999E-6</c:v>
                </c:pt>
                <c:pt idx="3247">
                  <c:v>1.9023781039539999E-6</c:v>
                </c:pt>
                <c:pt idx="3248">
                  <c:v>1.9023781039539999E-6</c:v>
                </c:pt>
                <c:pt idx="3249">
                  <c:v>1.9023781039539999E-6</c:v>
                </c:pt>
                <c:pt idx="3250">
                  <c:v>1.9023781039539999E-6</c:v>
                </c:pt>
                <c:pt idx="3251">
                  <c:v>1.9023781039539999E-6</c:v>
                </c:pt>
                <c:pt idx="3252">
                  <c:v>1.9023781039539999E-6</c:v>
                </c:pt>
                <c:pt idx="3253">
                  <c:v>1.9023781039539999E-6</c:v>
                </c:pt>
                <c:pt idx="3254">
                  <c:v>1.9023781039539999E-6</c:v>
                </c:pt>
                <c:pt idx="3255">
                  <c:v>1.9023781039539999E-6</c:v>
                </c:pt>
                <c:pt idx="3256">
                  <c:v>1.9023781039539999E-6</c:v>
                </c:pt>
                <c:pt idx="3257">
                  <c:v>1.9023781039539999E-6</c:v>
                </c:pt>
                <c:pt idx="3258">
                  <c:v>1.9023781039539999E-6</c:v>
                </c:pt>
                <c:pt idx="3259">
                  <c:v>1.9023781039539999E-6</c:v>
                </c:pt>
                <c:pt idx="3260">
                  <c:v>1.9023781039539999E-6</c:v>
                </c:pt>
                <c:pt idx="3261">
                  <c:v>1.9023781039539999E-6</c:v>
                </c:pt>
                <c:pt idx="3262">
                  <c:v>1.9023781039539999E-6</c:v>
                </c:pt>
                <c:pt idx="3263">
                  <c:v>1.9023781039539999E-6</c:v>
                </c:pt>
                <c:pt idx="3264">
                  <c:v>1.9023781039539999E-6</c:v>
                </c:pt>
                <c:pt idx="3265">
                  <c:v>1.9023781039539999E-6</c:v>
                </c:pt>
                <c:pt idx="3266">
                  <c:v>1.9023781039539999E-6</c:v>
                </c:pt>
                <c:pt idx="3267">
                  <c:v>1.9023781039539999E-6</c:v>
                </c:pt>
                <c:pt idx="3268">
                  <c:v>1.9023781039539999E-6</c:v>
                </c:pt>
                <c:pt idx="3269">
                  <c:v>1.9023781039539999E-6</c:v>
                </c:pt>
                <c:pt idx="3270">
                  <c:v>1.9023781039539999E-6</c:v>
                </c:pt>
                <c:pt idx="3271">
                  <c:v>1.9023781039539999E-6</c:v>
                </c:pt>
                <c:pt idx="3272">
                  <c:v>1.9023781039539999E-6</c:v>
                </c:pt>
                <c:pt idx="3273">
                  <c:v>1.9023781039539999E-6</c:v>
                </c:pt>
                <c:pt idx="3274">
                  <c:v>1.9023781039539999E-6</c:v>
                </c:pt>
                <c:pt idx="3275">
                  <c:v>1.9023781039539999E-6</c:v>
                </c:pt>
                <c:pt idx="3276">
                  <c:v>1.9023781039539999E-6</c:v>
                </c:pt>
                <c:pt idx="3277">
                  <c:v>1.9023781039539999E-6</c:v>
                </c:pt>
                <c:pt idx="3278">
                  <c:v>1.9023781039539999E-6</c:v>
                </c:pt>
                <c:pt idx="3279">
                  <c:v>1.9023781039539999E-6</c:v>
                </c:pt>
                <c:pt idx="3280">
                  <c:v>1.9023781039539999E-6</c:v>
                </c:pt>
                <c:pt idx="3281">
                  <c:v>1.9023781039539999E-6</c:v>
                </c:pt>
                <c:pt idx="3282">
                  <c:v>1.9023781039539999E-6</c:v>
                </c:pt>
                <c:pt idx="3283">
                  <c:v>1.903512875473E-6</c:v>
                </c:pt>
                <c:pt idx="3284">
                  <c:v>1.9029454897129999E-6</c:v>
                </c:pt>
                <c:pt idx="3285">
                  <c:v>1.9029454897129999E-6</c:v>
                </c:pt>
                <c:pt idx="3286">
                  <c:v>1.9029454897129999E-6</c:v>
                </c:pt>
                <c:pt idx="3287">
                  <c:v>1.9029454897129999E-6</c:v>
                </c:pt>
                <c:pt idx="3288">
                  <c:v>1.9029454897129999E-6</c:v>
                </c:pt>
                <c:pt idx="3289">
                  <c:v>1.9029454897129999E-6</c:v>
                </c:pt>
                <c:pt idx="3290">
                  <c:v>1.9029454897129999E-6</c:v>
                </c:pt>
                <c:pt idx="3291">
                  <c:v>1.9029454897129999E-6</c:v>
                </c:pt>
                <c:pt idx="3292">
                  <c:v>1.9029454897129999E-6</c:v>
                </c:pt>
                <c:pt idx="3293">
                  <c:v>1.9029454897129999E-6</c:v>
                </c:pt>
                <c:pt idx="3294">
                  <c:v>1.9029454897129999E-6</c:v>
                </c:pt>
                <c:pt idx="3295">
                  <c:v>1.9029454897129999E-6</c:v>
                </c:pt>
                <c:pt idx="3296">
                  <c:v>1.9029454897129999E-6</c:v>
                </c:pt>
                <c:pt idx="3297">
                  <c:v>1.9029454897129999E-6</c:v>
                </c:pt>
                <c:pt idx="3298">
                  <c:v>1.9029454897129999E-6</c:v>
                </c:pt>
                <c:pt idx="3299">
                  <c:v>1.9029454897129999E-6</c:v>
                </c:pt>
                <c:pt idx="3300">
                  <c:v>1.9029454897129999E-6</c:v>
                </c:pt>
                <c:pt idx="3301">
                  <c:v>1.9029454897129999E-6</c:v>
                </c:pt>
                <c:pt idx="3302">
                  <c:v>1.9029454897129999E-6</c:v>
                </c:pt>
                <c:pt idx="3303">
                  <c:v>1.9029454897129999E-6</c:v>
                </c:pt>
                <c:pt idx="3304">
                  <c:v>1.9029454897129999E-6</c:v>
                </c:pt>
                <c:pt idx="3305">
                  <c:v>1.9029454897129999E-6</c:v>
                </c:pt>
                <c:pt idx="3306">
                  <c:v>1.9029454897129999E-6</c:v>
                </c:pt>
                <c:pt idx="3307">
                  <c:v>1.9029454897129999E-6</c:v>
                </c:pt>
                <c:pt idx="3308">
                  <c:v>1.9029454897129999E-6</c:v>
                </c:pt>
                <c:pt idx="3309">
                  <c:v>1.9029454897129999E-6</c:v>
                </c:pt>
                <c:pt idx="3310">
                  <c:v>1.9029454897129999E-6</c:v>
                </c:pt>
                <c:pt idx="3311">
                  <c:v>1.9029454897129999E-6</c:v>
                </c:pt>
                <c:pt idx="3312">
                  <c:v>1.9029454897129999E-6</c:v>
                </c:pt>
                <c:pt idx="3313">
                  <c:v>1.9029454897129999E-6</c:v>
                </c:pt>
                <c:pt idx="3314">
                  <c:v>1.9029454897129999E-6</c:v>
                </c:pt>
                <c:pt idx="3315">
                  <c:v>1.9029454897129999E-6</c:v>
                </c:pt>
                <c:pt idx="3316">
                  <c:v>1.9029454897129999E-6</c:v>
                </c:pt>
                <c:pt idx="3317">
                  <c:v>1.9029454897129999E-6</c:v>
                </c:pt>
                <c:pt idx="3318">
                  <c:v>1.9029454897129999E-6</c:v>
                </c:pt>
                <c:pt idx="3319">
                  <c:v>1.9029454897129999E-6</c:v>
                </c:pt>
                <c:pt idx="3320">
                  <c:v>1.902945489714E-6</c:v>
                </c:pt>
                <c:pt idx="3321">
                  <c:v>1.9029454897129999E-6</c:v>
                </c:pt>
                <c:pt idx="3322">
                  <c:v>1.9029454897129999E-6</c:v>
                </c:pt>
                <c:pt idx="3323">
                  <c:v>1.9029454897129999E-6</c:v>
                </c:pt>
                <c:pt idx="3324">
                  <c:v>1.9029454897129999E-6</c:v>
                </c:pt>
                <c:pt idx="3325">
                  <c:v>1.9029454897129999E-6</c:v>
                </c:pt>
                <c:pt idx="3326">
                  <c:v>1.9029454897129999E-6</c:v>
                </c:pt>
                <c:pt idx="3327">
                  <c:v>1.9029454897129999E-6</c:v>
                </c:pt>
                <c:pt idx="3328">
                  <c:v>1.9029454897129999E-6</c:v>
                </c:pt>
                <c:pt idx="3329">
                  <c:v>1.9029454897129999E-6</c:v>
                </c:pt>
                <c:pt idx="3330">
                  <c:v>1.9029454897129999E-6</c:v>
                </c:pt>
                <c:pt idx="3331">
                  <c:v>1.9029454897129999E-6</c:v>
                </c:pt>
                <c:pt idx="3332">
                  <c:v>1.9029454897129999E-6</c:v>
                </c:pt>
                <c:pt idx="3333">
                  <c:v>1.9029454897129999E-6</c:v>
                </c:pt>
                <c:pt idx="3334">
                  <c:v>1.9029454897129999E-6</c:v>
                </c:pt>
                <c:pt idx="3335">
                  <c:v>1.9029454897129999E-6</c:v>
                </c:pt>
                <c:pt idx="3336">
                  <c:v>1.9029454897129999E-6</c:v>
                </c:pt>
                <c:pt idx="3337">
                  <c:v>1.9029454897129999E-6</c:v>
                </c:pt>
                <c:pt idx="3338">
                  <c:v>1.9029454897129999E-6</c:v>
                </c:pt>
                <c:pt idx="3339">
                  <c:v>1.9029454897129999E-6</c:v>
                </c:pt>
                <c:pt idx="3340">
                  <c:v>1.9029454897129999E-6</c:v>
                </c:pt>
                <c:pt idx="3341">
                  <c:v>1.9029454897129999E-6</c:v>
                </c:pt>
                <c:pt idx="3342">
                  <c:v>1.9029454897129999E-6</c:v>
                </c:pt>
                <c:pt idx="3343">
                  <c:v>1.9029454897129999E-6</c:v>
                </c:pt>
                <c:pt idx="3344">
                  <c:v>1.9029454897129999E-6</c:v>
                </c:pt>
                <c:pt idx="3345">
                  <c:v>1.9029454897129999E-6</c:v>
                </c:pt>
                <c:pt idx="3346">
                  <c:v>1.9029454897129999E-6</c:v>
                </c:pt>
                <c:pt idx="3347">
                  <c:v>1.9029454897129999E-6</c:v>
                </c:pt>
                <c:pt idx="3348">
                  <c:v>1.9029454897129999E-6</c:v>
                </c:pt>
                <c:pt idx="3349">
                  <c:v>1.9029454897129999E-6</c:v>
                </c:pt>
                <c:pt idx="3350">
                  <c:v>1.9029454897129999E-6</c:v>
                </c:pt>
                <c:pt idx="3351">
                  <c:v>1.9029454897129999E-6</c:v>
                </c:pt>
                <c:pt idx="3352">
                  <c:v>1.9029454897129999E-6</c:v>
                </c:pt>
                <c:pt idx="3353">
                  <c:v>1.9029454897129999E-6</c:v>
                </c:pt>
                <c:pt idx="3354">
                  <c:v>1.9029454897129999E-6</c:v>
                </c:pt>
                <c:pt idx="3355">
                  <c:v>1.9029454897129999E-6</c:v>
                </c:pt>
                <c:pt idx="3356">
                  <c:v>1.9029454897129999E-6</c:v>
                </c:pt>
                <c:pt idx="3357">
                  <c:v>1.9029454897129999E-6</c:v>
                </c:pt>
                <c:pt idx="3358">
                  <c:v>1.9029454897129999E-6</c:v>
                </c:pt>
                <c:pt idx="3359">
                  <c:v>1.9029454897129999E-6</c:v>
                </c:pt>
                <c:pt idx="3360">
                  <c:v>1.9029454897129999E-6</c:v>
                </c:pt>
                <c:pt idx="3361">
                  <c:v>1.9029454897129999E-6</c:v>
                </c:pt>
                <c:pt idx="3362">
                  <c:v>1.9029454897129999E-6</c:v>
                </c:pt>
                <c:pt idx="3363">
                  <c:v>1.9029454897129999E-6</c:v>
                </c:pt>
                <c:pt idx="3364">
                  <c:v>1.9029454897129999E-6</c:v>
                </c:pt>
                <c:pt idx="3365">
                  <c:v>1.9029454897129999E-6</c:v>
                </c:pt>
                <c:pt idx="3366">
                  <c:v>1.9029454897129999E-6</c:v>
                </c:pt>
                <c:pt idx="3367">
                  <c:v>1.9029454897129999E-6</c:v>
                </c:pt>
                <c:pt idx="3368">
                  <c:v>1.9029454897129999E-6</c:v>
                </c:pt>
                <c:pt idx="3369">
                  <c:v>1.9029454897129999E-6</c:v>
                </c:pt>
                <c:pt idx="3370">
                  <c:v>1.9029454897129999E-6</c:v>
                </c:pt>
                <c:pt idx="3371">
                  <c:v>1.9029454897129999E-6</c:v>
                </c:pt>
                <c:pt idx="3372">
                  <c:v>1.9029454897129999E-6</c:v>
                </c:pt>
                <c:pt idx="3373">
                  <c:v>1.9029454897129999E-6</c:v>
                </c:pt>
                <c:pt idx="3374">
                  <c:v>1.9029454897129999E-6</c:v>
                </c:pt>
                <c:pt idx="3375">
                  <c:v>1.9029454897129999E-6</c:v>
                </c:pt>
                <c:pt idx="3376">
                  <c:v>1.9029454897129999E-6</c:v>
                </c:pt>
                <c:pt idx="3377">
                  <c:v>1.9029454897129999E-6</c:v>
                </c:pt>
                <c:pt idx="3378">
                  <c:v>1.9029454897129999E-6</c:v>
                </c:pt>
                <c:pt idx="3379">
                  <c:v>1.9029454897129999E-6</c:v>
                </c:pt>
                <c:pt idx="3380">
                  <c:v>1.9029454897129999E-6</c:v>
                </c:pt>
                <c:pt idx="3381">
                  <c:v>1.9029454897129999E-6</c:v>
                </c:pt>
                <c:pt idx="3382">
                  <c:v>1.9029454897129999E-6</c:v>
                </c:pt>
                <c:pt idx="3383">
                  <c:v>1.9029454897129999E-6</c:v>
                </c:pt>
                <c:pt idx="3384">
                  <c:v>1.9029454897129999E-6</c:v>
                </c:pt>
                <c:pt idx="3385">
                  <c:v>1.9029454897129999E-6</c:v>
                </c:pt>
                <c:pt idx="3386">
                  <c:v>1.9029454897129999E-6</c:v>
                </c:pt>
                <c:pt idx="3387">
                  <c:v>1.9029454897129999E-6</c:v>
                </c:pt>
                <c:pt idx="3388">
                  <c:v>1.9029454897129999E-6</c:v>
                </c:pt>
                <c:pt idx="3389">
                  <c:v>1.9029454897129999E-6</c:v>
                </c:pt>
                <c:pt idx="3390">
                  <c:v>1.9029454897129999E-6</c:v>
                </c:pt>
                <c:pt idx="3391">
                  <c:v>1.9029454897129999E-6</c:v>
                </c:pt>
                <c:pt idx="3392">
                  <c:v>1.9029454897129999E-6</c:v>
                </c:pt>
                <c:pt idx="3393">
                  <c:v>1.9029454897129999E-6</c:v>
                </c:pt>
                <c:pt idx="3394">
                  <c:v>1.9029454897129999E-6</c:v>
                </c:pt>
                <c:pt idx="3395">
                  <c:v>1.9029454897129999E-6</c:v>
                </c:pt>
                <c:pt idx="3396">
                  <c:v>1.9029454897129999E-6</c:v>
                </c:pt>
                <c:pt idx="3397">
                  <c:v>1.9029454897129999E-6</c:v>
                </c:pt>
                <c:pt idx="3398">
                  <c:v>1.9029454897129999E-6</c:v>
                </c:pt>
                <c:pt idx="3399">
                  <c:v>1.9029454897129999E-6</c:v>
                </c:pt>
                <c:pt idx="3400">
                  <c:v>1.9029454897129999E-6</c:v>
                </c:pt>
                <c:pt idx="3401">
                  <c:v>1.9029454897129999E-6</c:v>
                </c:pt>
                <c:pt idx="3402">
                  <c:v>1.9029454897129999E-6</c:v>
                </c:pt>
                <c:pt idx="3403">
                  <c:v>1.9029454897129999E-6</c:v>
                </c:pt>
                <c:pt idx="3404">
                  <c:v>1.9029454897129999E-6</c:v>
                </c:pt>
                <c:pt idx="3405">
                  <c:v>1.9029454897129999E-6</c:v>
                </c:pt>
                <c:pt idx="3406">
                  <c:v>1.9029454897129999E-6</c:v>
                </c:pt>
                <c:pt idx="3407">
                  <c:v>1.9029454897129999E-6</c:v>
                </c:pt>
                <c:pt idx="3408">
                  <c:v>1.9029454897129999E-6</c:v>
                </c:pt>
                <c:pt idx="3409">
                  <c:v>1.9029454897129999E-6</c:v>
                </c:pt>
                <c:pt idx="3410">
                  <c:v>1.9029454897129999E-6</c:v>
                </c:pt>
                <c:pt idx="3411">
                  <c:v>1.9029454897129999E-6</c:v>
                </c:pt>
                <c:pt idx="3412">
                  <c:v>1.9029454897129999E-6</c:v>
                </c:pt>
                <c:pt idx="3413">
                  <c:v>1.9029454897129999E-6</c:v>
                </c:pt>
                <c:pt idx="3414">
                  <c:v>1.9029454897129999E-6</c:v>
                </c:pt>
                <c:pt idx="3415">
                  <c:v>1.9029454897129999E-6</c:v>
                </c:pt>
                <c:pt idx="3416">
                  <c:v>1.9029454897129999E-6</c:v>
                </c:pt>
                <c:pt idx="3417">
                  <c:v>1.9029454897129999E-6</c:v>
                </c:pt>
                <c:pt idx="3418">
                  <c:v>1.9029454897129999E-6</c:v>
                </c:pt>
                <c:pt idx="3419">
                  <c:v>1.9029454897129999E-6</c:v>
                </c:pt>
                <c:pt idx="3420">
                  <c:v>1.9029454897129999E-6</c:v>
                </c:pt>
                <c:pt idx="3421">
                  <c:v>1.902945489714E-6</c:v>
                </c:pt>
                <c:pt idx="3422">
                  <c:v>1.902945489714E-6</c:v>
                </c:pt>
                <c:pt idx="3423">
                  <c:v>1.9029454897129999E-6</c:v>
                </c:pt>
                <c:pt idx="3424">
                  <c:v>1.9029454897129999E-6</c:v>
                </c:pt>
                <c:pt idx="3425">
                  <c:v>1.902945489712E-6</c:v>
                </c:pt>
                <c:pt idx="3426">
                  <c:v>1.9029454897129999E-6</c:v>
                </c:pt>
                <c:pt idx="3427">
                  <c:v>1.9029454897129999E-6</c:v>
                </c:pt>
                <c:pt idx="3428">
                  <c:v>1.9029454897129999E-6</c:v>
                </c:pt>
                <c:pt idx="3429">
                  <c:v>1.9029454897129999E-6</c:v>
                </c:pt>
                <c:pt idx="3430">
                  <c:v>1.9029454897129999E-6</c:v>
                </c:pt>
                <c:pt idx="3431">
                  <c:v>1.9029454897129999E-6</c:v>
                </c:pt>
                <c:pt idx="3432">
                  <c:v>1.9029454897129999E-6</c:v>
                </c:pt>
                <c:pt idx="3433">
                  <c:v>1.9029454897129999E-6</c:v>
                </c:pt>
                <c:pt idx="3434">
                  <c:v>1.9029454897129999E-6</c:v>
                </c:pt>
                <c:pt idx="3435">
                  <c:v>1.9029454897129999E-6</c:v>
                </c:pt>
                <c:pt idx="3436">
                  <c:v>1.9029454897129999E-6</c:v>
                </c:pt>
                <c:pt idx="3437">
                  <c:v>1.9029454897129999E-6</c:v>
                </c:pt>
                <c:pt idx="3438">
                  <c:v>1.9029454897129999E-6</c:v>
                </c:pt>
                <c:pt idx="3439">
                  <c:v>1.9029454897129999E-6</c:v>
                </c:pt>
                <c:pt idx="3440">
                  <c:v>1.9029454897129999E-6</c:v>
                </c:pt>
                <c:pt idx="3441">
                  <c:v>1.9029454897129999E-6</c:v>
                </c:pt>
                <c:pt idx="3442">
                  <c:v>1.9029454897129999E-6</c:v>
                </c:pt>
                <c:pt idx="3443">
                  <c:v>1.9029454897129999E-6</c:v>
                </c:pt>
                <c:pt idx="3444">
                  <c:v>1.9029454897129999E-6</c:v>
                </c:pt>
                <c:pt idx="3445">
                  <c:v>1.9029454897129999E-6</c:v>
                </c:pt>
                <c:pt idx="3446">
                  <c:v>1.9029454897129999E-6</c:v>
                </c:pt>
                <c:pt idx="3447">
                  <c:v>1.9029454897129999E-6</c:v>
                </c:pt>
                <c:pt idx="3448">
                  <c:v>1.9029454897129999E-6</c:v>
                </c:pt>
                <c:pt idx="3449">
                  <c:v>1.9029454897129999E-6</c:v>
                </c:pt>
                <c:pt idx="3450">
                  <c:v>1.9029454897129999E-6</c:v>
                </c:pt>
                <c:pt idx="3451">
                  <c:v>1.9029454897129999E-6</c:v>
                </c:pt>
                <c:pt idx="3452">
                  <c:v>1.9029454897129999E-6</c:v>
                </c:pt>
                <c:pt idx="3453">
                  <c:v>1.9029454897129999E-6</c:v>
                </c:pt>
                <c:pt idx="3454">
                  <c:v>1.9029454897129999E-6</c:v>
                </c:pt>
                <c:pt idx="3455">
                  <c:v>1.9029454897129999E-6</c:v>
                </c:pt>
                <c:pt idx="3456">
                  <c:v>1.9029454897129999E-6</c:v>
                </c:pt>
                <c:pt idx="3457">
                  <c:v>1.9029454897129999E-6</c:v>
                </c:pt>
                <c:pt idx="3458">
                  <c:v>1.9029454897129999E-6</c:v>
                </c:pt>
                <c:pt idx="3459">
                  <c:v>1.9029454897129999E-6</c:v>
                </c:pt>
                <c:pt idx="3460">
                  <c:v>1.9029454897129999E-6</c:v>
                </c:pt>
                <c:pt idx="3461">
                  <c:v>1.9029454897129999E-6</c:v>
                </c:pt>
                <c:pt idx="3462">
                  <c:v>1.9029454897129999E-6</c:v>
                </c:pt>
                <c:pt idx="3463">
                  <c:v>1.9029454897129999E-6</c:v>
                </c:pt>
                <c:pt idx="3464">
                  <c:v>1.9029454897129999E-6</c:v>
                </c:pt>
                <c:pt idx="3465">
                  <c:v>1.9029454897129999E-6</c:v>
                </c:pt>
                <c:pt idx="3466">
                  <c:v>1.9029454897129999E-6</c:v>
                </c:pt>
                <c:pt idx="3467">
                  <c:v>1.9029454897129999E-6</c:v>
                </c:pt>
                <c:pt idx="3468">
                  <c:v>1.9029454897129999E-6</c:v>
                </c:pt>
                <c:pt idx="3469">
                  <c:v>1.9029454897129999E-6</c:v>
                </c:pt>
                <c:pt idx="3470">
                  <c:v>1.9029454897129999E-6</c:v>
                </c:pt>
                <c:pt idx="3471">
                  <c:v>1.9029454897129999E-6</c:v>
                </c:pt>
                <c:pt idx="3472">
                  <c:v>1.9029454897129999E-6</c:v>
                </c:pt>
                <c:pt idx="3473">
                  <c:v>1.9029454897129999E-6</c:v>
                </c:pt>
                <c:pt idx="3474">
                  <c:v>1.9029454897129999E-6</c:v>
                </c:pt>
                <c:pt idx="3475">
                  <c:v>1.9029454897129999E-6</c:v>
                </c:pt>
                <c:pt idx="3476">
                  <c:v>1.9029454897129999E-6</c:v>
                </c:pt>
                <c:pt idx="3477">
                  <c:v>1.9029454897129999E-6</c:v>
                </c:pt>
                <c:pt idx="3478">
                  <c:v>1.9029454897129999E-6</c:v>
                </c:pt>
                <c:pt idx="3479">
                  <c:v>1.9029454897129999E-6</c:v>
                </c:pt>
                <c:pt idx="3480">
                  <c:v>1.9029454897129999E-6</c:v>
                </c:pt>
                <c:pt idx="3481">
                  <c:v>1.9029454897129999E-6</c:v>
                </c:pt>
                <c:pt idx="3482">
                  <c:v>1.9029454897129999E-6</c:v>
                </c:pt>
                <c:pt idx="3483">
                  <c:v>1.9029454897129999E-6</c:v>
                </c:pt>
                <c:pt idx="3484">
                  <c:v>1.9029454897129999E-6</c:v>
                </c:pt>
                <c:pt idx="3485">
                  <c:v>1.9029454897129999E-6</c:v>
                </c:pt>
                <c:pt idx="3486">
                  <c:v>1.9029454897129999E-6</c:v>
                </c:pt>
                <c:pt idx="3487">
                  <c:v>1.9029454897129999E-6</c:v>
                </c:pt>
                <c:pt idx="3488">
                  <c:v>1.9029454897129999E-6</c:v>
                </c:pt>
                <c:pt idx="3489">
                  <c:v>1.9029454897129999E-6</c:v>
                </c:pt>
                <c:pt idx="3490">
                  <c:v>1.9029454897129999E-6</c:v>
                </c:pt>
                <c:pt idx="3491">
                  <c:v>1.9029454897129999E-6</c:v>
                </c:pt>
                <c:pt idx="3492">
                  <c:v>1.9029454897129999E-6</c:v>
                </c:pt>
                <c:pt idx="3493">
                  <c:v>1.9029454897129999E-6</c:v>
                </c:pt>
                <c:pt idx="3494">
                  <c:v>1.9029454897129999E-6</c:v>
                </c:pt>
                <c:pt idx="3495">
                  <c:v>1.9029454897129999E-6</c:v>
                </c:pt>
                <c:pt idx="3496">
                  <c:v>1.9029454897129999E-6</c:v>
                </c:pt>
                <c:pt idx="3497">
                  <c:v>1.9029454897129999E-6</c:v>
                </c:pt>
                <c:pt idx="3498">
                  <c:v>1.9029454897129999E-6</c:v>
                </c:pt>
                <c:pt idx="3499">
                  <c:v>1.9029454897129999E-6</c:v>
                </c:pt>
                <c:pt idx="3500">
                  <c:v>1.9029454897129999E-6</c:v>
                </c:pt>
                <c:pt idx="3501">
                  <c:v>1.9029454897129999E-6</c:v>
                </c:pt>
                <c:pt idx="3502">
                  <c:v>1.9029454897129999E-6</c:v>
                </c:pt>
                <c:pt idx="3503">
                  <c:v>1.9029454897129999E-6</c:v>
                </c:pt>
                <c:pt idx="3504">
                  <c:v>1.9029454897129999E-6</c:v>
                </c:pt>
                <c:pt idx="3505">
                  <c:v>1.9029454897129999E-6</c:v>
                </c:pt>
                <c:pt idx="3506">
                  <c:v>1.9029454897129999E-6</c:v>
                </c:pt>
                <c:pt idx="3507">
                  <c:v>1.9029454897129999E-6</c:v>
                </c:pt>
                <c:pt idx="3508">
                  <c:v>1.9029454897129999E-6</c:v>
                </c:pt>
                <c:pt idx="3509">
                  <c:v>1.9029454897129999E-6</c:v>
                </c:pt>
                <c:pt idx="3510">
                  <c:v>1.9029454897129999E-6</c:v>
                </c:pt>
                <c:pt idx="3511">
                  <c:v>1.9029454897129999E-6</c:v>
                </c:pt>
                <c:pt idx="3512">
                  <c:v>1.9029454897129999E-6</c:v>
                </c:pt>
                <c:pt idx="3513">
                  <c:v>1.9029454897129999E-6</c:v>
                </c:pt>
                <c:pt idx="3514">
                  <c:v>1.9029454897129999E-6</c:v>
                </c:pt>
                <c:pt idx="3515">
                  <c:v>1.9029454897129999E-6</c:v>
                </c:pt>
                <c:pt idx="3516">
                  <c:v>1.9029454897129999E-6</c:v>
                </c:pt>
                <c:pt idx="3517">
                  <c:v>1.9029454897129999E-6</c:v>
                </c:pt>
                <c:pt idx="3518">
                  <c:v>1.9029454897129999E-6</c:v>
                </c:pt>
                <c:pt idx="3519">
                  <c:v>1.9029454897129999E-6</c:v>
                </c:pt>
                <c:pt idx="3520">
                  <c:v>1.9029454897129999E-6</c:v>
                </c:pt>
                <c:pt idx="3521">
                  <c:v>1.9029454897129999E-6</c:v>
                </c:pt>
                <c:pt idx="3522">
                  <c:v>1.9029454897129999E-6</c:v>
                </c:pt>
                <c:pt idx="3523">
                  <c:v>1.9029454897129999E-6</c:v>
                </c:pt>
                <c:pt idx="3524">
                  <c:v>1.9029454897129999E-6</c:v>
                </c:pt>
                <c:pt idx="3525">
                  <c:v>1.9029454897129999E-6</c:v>
                </c:pt>
                <c:pt idx="3526">
                  <c:v>1.9029454897129999E-6</c:v>
                </c:pt>
                <c:pt idx="3527">
                  <c:v>1.9029454897129999E-6</c:v>
                </c:pt>
                <c:pt idx="3528">
                  <c:v>1.9029454897129999E-6</c:v>
                </c:pt>
                <c:pt idx="3529">
                  <c:v>1.9029454897129999E-6</c:v>
                </c:pt>
                <c:pt idx="3530">
                  <c:v>1.9029454897129999E-6</c:v>
                </c:pt>
                <c:pt idx="3531">
                  <c:v>1.9029454897129999E-6</c:v>
                </c:pt>
                <c:pt idx="3532">
                  <c:v>1.9029454897129999E-6</c:v>
                </c:pt>
                <c:pt idx="3533">
                  <c:v>1.9029454897129999E-6</c:v>
                </c:pt>
                <c:pt idx="3534">
                  <c:v>1.9029454897129999E-6</c:v>
                </c:pt>
                <c:pt idx="3535">
                  <c:v>1.9029454897129999E-6</c:v>
                </c:pt>
                <c:pt idx="3536">
                  <c:v>1.9029454897129999E-6</c:v>
                </c:pt>
                <c:pt idx="3537">
                  <c:v>1.9029454897129999E-6</c:v>
                </c:pt>
                <c:pt idx="3538">
                  <c:v>1.9029454897129999E-6</c:v>
                </c:pt>
                <c:pt idx="3539">
                  <c:v>1.9029454897129999E-6</c:v>
                </c:pt>
                <c:pt idx="3540">
                  <c:v>1.9029454897129999E-6</c:v>
                </c:pt>
                <c:pt idx="3541">
                  <c:v>1.9029454897129999E-6</c:v>
                </c:pt>
                <c:pt idx="3542">
                  <c:v>1.9029454897129999E-6</c:v>
                </c:pt>
                <c:pt idx="3543">
                  <c:v>1.9029454897129999E-6</c:v>
                </c:pt>
                <c:pt idx="3544">
                  <c:v>1.9029454897129999E-6</c:v>
                </c:pt>
                <c:pt idx="3545">
                  <c:v>1.9029454897129999E-6</c:v>
                </c:pt>
                <c:pt idx="3546">
                  <c:v>1.9029454897129999E-6</c:v>
                </c:pt>
                <c:pt idx="3547">
                  <c:v>1.9029454897129999E-6</c:v>
                </c:pt>
                <c:pt idx="3548">
                  <c:v>1.9029454897129999E-6</c:v>
                </c:pt>
                <c:pt idx="3549">
                  <c:v>1.9029454897129999E-6</c:v>
                </c:pt>
                <c:pt idx="3550">
                  <c:v>1.9029454897129999E-6</c:v>
                </c:pt>
                <c:pt idx="3551">
                  <c:v>1.9029454897129999E-6</c:v>
                </c:pt>
                <c:pt idx="3552">
                  <c:v>1.9029454897129999E-6</c:v>
                </c:pt>
                <c:pt idx="3553">
                  <c:v>1.9029454897129999E-6</c:v>
                </c:pt>
                <c:pt idx="3554">
                  <c:v>1.9029454897129999E-6</c:v>
                </c:pt>
                <c:pt idx="3555">
                  <c:v>1.9029454897129999E-6</c:v>
                </c:pt>
                <c:pt idx="3556">
                  <c:v>1.9029454897129999E-6</c:v>
                </c:pt>
                <c:pt idx="3557">
                  <c:v>1.9029454897129999E-6</c:v>
                </c:pt>
                <c:pt idx="3558">
                  <c:v>1.9029454897129999E-6</c:v>
                </c:pt>
                <c:pt idx="3559">
                  <c:v>1.9029454897129999E-6</c:v>
                </c:pt>
                <c:pt idx="3560">
                  <c:v>1.9029454897129999E-6</c:v>
                </c:pt>
                <c:pt idx="3561">
                  <c:v>1.9029454897129999E-6</c:v>
                </c:pt>
                <c:pt idx="3562">
                  <c:v>1.9029454897129999E-6</c:v>
                </c:pt>
                <c:pt idx="3563">
                  <c:v>1.9029454897129999E-6</c:v>
                </c:pt>
                <c:pt idx="3564">
                  <c:v>1.9029454897129999E-6</c:v>
                </c:pt>
                <c:pt idx="3565">
                  <c:v>1.9029454897129999E-6</c:v>
                </c:pt>
                <c:pt idx="3566">
                  <c:v>1.9029454897129999E-6</c:v>
                </c:pt>
                <c:pt idx="3567">
                  <c:v>1.9029454897129999E-6</c:v>
                </c:pt>
                <c:pt idx="3568">
                  <c:v>1.9029454897129999E-6</c:v>
                </c:pt>
                <c:pt idx="3569">
                  <c:v>1.9029454897129999E-6</c:v>
                </c:pt>
                <c:pt idx="3570">
                  <c:v>1.9029454897129999E-6</c:v>
                </c:pt>
                <c:pt idx="3571">
                  <c:v>1.9029454897129999E-6</c:v>
                </c:pt>
                <c:pt idx="3572">
                  <c:v>1.9029454897129999E-6</c:v>
                </c:pt>
                <c:pt idx="3573">
                  <c:v>1.9029454897129999E-6</c:v>
                </c:pt>
                <c:pt idx="3574">
                  <c:v>1.9029454897129999E-6</c:v>
                </c:pt>
                <c:pt idx="3575">
                  <c:v>1.9029454897129999E-6</c:v>
                </c:pt>
                <c:pt idx="3576">
                  <c:v>1.9029454897129999E-6</c:v>
                </c:pt>
                <c:pt idx="3577">
                  <c:v>1.9029454897129999E-6</c:v>
                </c:pt>
                <c:pt idx="3578">
                  <c:v>1.9029454897129999E-6</c:v>
                </c:pt>
                <c:pt idx="3579">
                  <c:v>1.9029454897129999E-6</c:v>
                </c:pt>
                <c:pt idx="3580">
                  <c:v>1.9029454897129999E-6</c:v>
                </c:pt>
                <c:pt idx="3581">
                  <c:v>1.9029454897129999E-6</c:v>
                </c:pt>
                <c:pt idx="3582">
                  <c:v>1.9029454897129999E-6</c:v>
                </c:pt>
                <c:pt idx="3583">
                  <c:v>1.9029454897129999E-6</c:v>
                </c:pt>
                <c:pt idx="3584">
                  <c:v>1.9029454897129999E-6</c:v>
                </c:pt>
                <c:pt idx="3585">
                  <c:v>1.9029454897129999E-6</c:v>
                </c:pt>
                <c:pt idx="3586">
                  <c:v>1.9029454897129999E-6</c:v>
                </c:pt>
                <c:pt idx="3587">
                  <c:v>1.9029454897129999E-6</c:v>
                </c:pt>
                <c:pt idx="3588">
                  <c:v>1.9029454897129999E-6</c:v>
                </c:pt>
                <c:pt idx="3589">
                  <c:v>1.9029454897129999E-6</c:v>
                </c:pt>
                <c:pt idx="3590">
                  <c:v>1.9029454897129999E-6</c:v>
                </c:pt>
                <c:pt idx="3591">
                  <c:v>1.9029454897129999E-6</c:v>
                </c:pt>
                <c:pt idx="3592">
                  <c:v>1.9029454897129999E-6</c:v>
                </c:pt>
                <c:pt idx="3593">
                  <c:v>1.9029454897129999E-6</c:v>
                </c:pt>
                <c:pt idx="3594">
                  <c:v>1.9029454897129999E-6</c:v>
                </c:pt>
                <c:pt idx="3595">
                  <c:v>1.9029454897129999E-6</c:v>
                </c:pt>
                <c:pt idx="3596">
                  <c:v>1.9029454897129999E-6</c:v>
                </c:pt>
                <c:pt idx="3597">
                  <c:v>1.9029454897129999E-6</c:v>
                </c:pt>
                <c:pt idx="3598">
                  <c:v>1.9029454897129999E-6</c:v>
                </c:pt>
                <c:pt idx="3599">
                  <c:v>1.9029454897129999E-6</c:v>
                </c:pt>
                <c:pt idx="3600">
                  <c:v>1.9029454897129999E-6</c:v>
                </c:pt>
                <c:pt idx="3601">
                  <c:v>1.9029454897129999E-6</c:v>
                </c:pt>
                <c:pt idx="3602">
                  <c:v>1.9029454897129999E-6</c:v>
                </c:pt>
                <c:pt idx="3603">
                  <c:v>1.9029454897129999E-6</c:v>
                </c:pt>
                <c:pt idx="3604">
                  <c:v>1.9029454897129999E-6</c:v>
                </c:pt>
                <c:pt idx="3605">
                  <c:v>1.9029454897129999E-6</c:v>
                </c:pt>
                <c:pt idx="3606">
                  <c:v>1.9029454897129999E-6</c:v>
                </c:pt>
                <c:pt idx="3607">
                  <c:v>1.9029454897129999E-6</c:v>
                </c:pt>
                <c:pt idx="3608">
                  <c:v>1.9029454897129999E-6</c:v>
                </c:pt>
                <c:pt idx="3609">
                  <c:v>1.9029454897129999E-6</c:v>
                </c:pt>
                <c:pt idx="3610">
                  <c:v>1.9029454897129999E-6</c:v>
                </c:pt>
                <c:pt idx="3611">
                  <c:v>1.9029454897129999E-6</c:v>
                </c:pt>
                <c:pt idx="3612">
                  <c:v>1.9029454897129999E-6</c:v>
                </c:pt>
                <c:pt idx="3613">
                  <c:v>1.9029454897129999E-6</c:v>
                </c:pt>
                <c:pt idx="3614">
                  <c:v>1.9029454897129999E-6</c:v>
                </c:pt>
                <c:pt idx="3615">
                  <c:v>1.9029454897129999E-6</c:v>
                </c:pt>
                <c:pt idx="3616">
                  <c:v>1.9029454897129999E-6</c:v>
                </c:pt>
                <c:pt idx="3617">
                  <c:v>1.9029454897129999E-6</c:v>
                </c:pt>
                <c:pt idx="3618">
                  <c:v>1.9029454897129999E-6</c:v>
                </c:pt>
                <c:pt idx="3619">
                  <c:v>1.9029454897129999E-6</c:v>
                </c:pt>
                <c:pt idx="3620">
                  <c:v>1.9029454897129999E-6</c:v>
                </c:pt>
                <c:pt idx="3621">
                  <c:v>1.9029454897129999E-6</c:v>
                </c:pt>
                <c:pt idx="3622">
                  <c:v>1.9029454897129999E-6</c:v>
                </c:pt>
                <c:pt idx="3623">
                  <c:v>1.9029454897129999E-6</c:v>
                </c:pt>
                <c:pt idx="3624">
                  <c:v>1.9029454897129999E-6</c:v>
                </c:pt>
                <c:pt idx="3625">
                  <c:v>1.9029454897129999E-6</c:v>
                </c:pt>
                <c:pt idx="3626">
                  <c:v>1.9029454897129999E-6</c:v>
                </c:pt>
                <c:pt idx="3627">
                  <c:v>1.9029454897129999E-6</c:v>
                </c:pt>
                <c:pt idx="3628">
                  <c:v>1.9029454897129999E-6</c:v>
                </c:pt>
                <c:pt idx="3629">
                  <c:v>1.9029454897129999E-6</c:v>
                </c:pt>
                <c:pt idx="3630">
                  <c:v>1.9029454897129999E-6</c:v>
                </c:pt>
                <c:pt idx="3631">
                  <c:v>1.9029454897129999E-6</c:v>
                </c:pt>
                <c:pt idx="3632">
                  <c:v>1.9029454897129999E-6</c:v>
                </c:pt>
                <c:pt idx="3633">
                  <c:v>1.9029454897129999E-6</c:v>
                </c:pt>
                <c:pt idx="3634">
                  <c:v>1.9029454897129999E-6</c:v>
                </c:pt>
                <c:pt idx="3635">
                  <c:v>1.9029454897129999E-6</c:v>
                </c:pt>
                <c:pt idx="3636">
                  <c:v>1.9029454897129999E-6</c:v>
                </c:pt>
                <c:pt idx="3637">
                  <c:v>1.9029454897129999E-6</c:v>
                </c:pt>
                <c:pt idx="3638">
                  <c:v>1.9029454897129999E-6</c:v>
                </c:pt>
                <c:pt idx="3639">
                  <c:v>1.9029454897129999E-6</c:v>
                </c:pt>
                <c:pt idx="3640">
                  <c:v>1.9029454897129999E-6</c:v>
                </c:pt>
                <c:pt idx="3641">
                  <c:v>1.9029454897129999E-6</c:v>
                </c:pt>
                <c:pt idx="3642">
                  <c:v>1.9029454897129999E-6</c:v>
                </c:pt>
                <c:pt idx="3643">
                  <c:v>1.9029454897129999E-6</c:v>
                </c:pt>
                <c:pt idx="3644">
                  <c:v>1.9029454897129999E-6</c:v>
                </c:pt>
                <c:pt idx="3645">
                  <c:v>1.9029454897129999E-6</c:v>
                </c:pt>
                <c:pt idx="3646">
                  <c:v>1.9029454897129999E-6</c:v>
                </c:pt>
                <c:pt idx="3647">
                  <c:v>1.9029454897129999E-6</c:v>
                </c:pt>
                <c:pt idx="3648">
                  <c:v>1.9029454897129999E-6</c:v>
                </c:pt>
                <c:pt idx="3649">
                  <c:v>1.9029454897129999E-6</c:v>
                </c:pt>
                <c:pt idx="3650">
                  <c:v>1.9029454897129999E-6</c:v>
                </c:pt>
                <c:pt idx="3651">
                  <c:v>1.9029454897129999E-6</c:v>
                </c:pt>
                <c:pt idx="3652">
                  <c:v>1.9029454897129999E-6</c:v>
                </c:pt>
                <c:pt idx="3653">
                  <c:v>1.9029454897129999E-6</c:v>
                </c:pt>
                <c:pt idx="3654">
                  <c:v>1.9029454897129999E-6</c:v>
                </c:pt>
                <c:pt idx="3655">
                  <c:v>1.9029454897129999E-6</c:v>
                </c:pt>
                <c:pt idx="3656">
                  <c:v>1.9029454897129999E-6</c:v>
                </c:pt>
                <c:pt idx="3657">
                  <c:v>1.9029454897129999E-6</c:v>
                </c:pt>
                <c:pt idx="3658">
                  <c:v>1.9029454897129999E-6</c:v>
                </c:pt>
                <c:pt idx="3659">
                  <c:v>1.9029454897129999E-6</c:v>
                </c:pt>
                <c:pt idx="3660">
                  <c:v>1.9029454897129999E-6</c:v>
                </c:pt>
                <c:pt idx="3661">
                  <c:v>1.9029454897129999E-6</c:v>
                </c:pt>
                <c:pt idx="3662">
                  <c:v>1.9029454897129999E-6</c:v>
                </c:pt>
                <c:pt idx="3663">
                  <c:v>1.9029454897129999E-6</c:v>
                </c:pt>
                <c:pt idx="3664">
                  <c:v>1.9029454897129999E-6</c:v>
                </c:pt>
                <c:pt idx="3665">
                  <c:v>1.9029454897129999E-6</c:v>
                </c:pt>
                <c:pt idx="3666">
                  <c:v>1.9029454897129999E-6</c:v>
                </c:pt>
                <c:pt idx="3667">
                  <c:v>1.9029454897129999E-6</c:v>
                </c:pt>
                <c:pt idx="3668">
                  <c:v>1.9029454897129999E-6</c:v>
                </c:pt>
                <c:pt idx="3669">
                  <c:v>1.9029454897129999E-6</c:v>
                </c:pt>
                <c:pt idx="3670">
                  <c:v>1.9029454897129999E-6</c:v>
                </c:pt>
                <c:pt idx="3671">
                  <c:v>1.9029454897129999E-6</c:v>
                </c:pt>
                <c:pt idx="3672">
                  <c:v>1.9029454897129999E-6</c:v>
                </c:pt>
                <c:pt idx="3673">
                  <c:v>1.9029454897129999E-6</c:v>
                </c:pt>
                <c:pt idx="3674">
                  <c:v>1.9029454897129999E-6</c:v>
                </c:pt>
                <c:pt idx="3675">
                  <c:v>1.9029454897129999E-6</c:v>
                </c:pt>
                <c:pt idx="3676">
                  <c:v>1.9029454897129999E-6</c:v>
                </c:pt>
                <c:pt idx="3677">
                  <c:v>1.9029454897129999E-6</c:v>
                </c:pt>
                <c:pt idx="3678">
                  <c:v>1.9029454897129999E-6</c:v>
                </c:pt>
                <c:pt idx="3679">
                  <c:v>1.9029454897129999E-6</c:v>
                </c:pt>
                <c:pt idx="3680">
                  <c:v>1.9029454897129999E-6</c:v>
                </c:pt>
                <c:pt idx="3681">
                  <c:v>1.9029454897129999E-6</c:v>
                </c:pt>
                <c:pt idx="3682">
                  <c:v>1.9029454897129999E-6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5A4-4C9D-9723-7D01C3AA17DF}"/>
            </c:ext>
          </c:extLst>
        </c:ser>
        <c:ser>
          <c:idx val="1"/>
          <c:order val="1"/>
          <c:tx>
            <c:strRef>
              <c:f>기술교류회!$I$3</c:f>
              <c:strCache>
                <c:ptCount val="1"/>
                <c:pt idx="0">
                  <c:v>I(STRETCHING)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기술교류회!$G$4:$G$3686</c:f>
              <c:numCache>
                <c:formatCode>0.00E+00</c:formatCode>
                <c:ptCount val="3683"/>
                <c:pt idx="0">
                  <c:v>0</c:v>
                </c:pt>
                <c:pt idx="1">
                  <c:v>1E-8</c:v>
                </c:pt>
                <c:pt idx="2">
                  <c:v>2E-8</c:v>
                </c:pt>
                <c:pt idx="3">
                  <c:v>4.0000338554380003E-8</c:v>
                </c:pt>
                <c:pt idx="4">
                  <c:v>8.000101566315E-8</c:v>
                </c:pt>
                <c:pt idx="5">
                  <c:v>1.6000236988070001E-7</c:v>
                </c:pt>
                <c:pt idx="6">
                  <c:v>3.2000507831569998E-7</c:v>
                </c:pt>
                <c:pt idx="7">
                  <c:v>6.4001049518589998E-7</c:v>
                </c:pt>
                <c:pt idx="8">
                  <c:v>1.000000006E-6</c:v>
                </c:pt>
                <c:pt idx="9">
                  <c:v>1.0261545241269999E-6</c:v>
                </c:pt>
                <c:pt idx="10">
                  <c:v>1.0784635603820001E-6</c:v>
                </c:pt>
                <c:pt idx="11">
                  <c:v>1.1311957896150001E-6</c:v>
                </c:pt>
                <c:pt idx="12">
                  <c:v>1.195044285099E-6</c:v>
                </c:pt>
                <c:pt idx="13">
                  <c:v>1.3227412760649999E-6</c:v>
                </c:pt>
                <c:pt idx="14">
                  <c:v>1.5781352579990001E-6</c:v>
                </c:pt>
                <c:pt idx="15">
                  <c:v>1.823611027042E-6</c:v>
                </c:pt>
                <c:pt idx="16">
                  <c:v>1.8412499243379999E-6</c:v>
                </c:pt>
                <c:pt idx="17">
                  <c:v>1.8716304117799999E-6</c:v>
                </c:pt>
                <c:pt idx="18">
                  <c:v>1.9323913866639999E-6</c:v>
                </c:pt>
                <c:pt idx="19">
                  <c:v>2.0000000060000001E-6</c:v>
                </c:pt>
                <c:pt idx="20">
                  <c:v>2.0121522009769998E-6</c:v>
                </c:pt>
                <c:pt idx="21">
                  <c:v>2.0364559948840002E-6</c:v>
                </c:pt>
                <c:pt idx="22">
                  <c:v>2.085063582698E-6</c:v>
                </c:pt>
                <c:pt idx="23">
                  <c:v>2.1822787583270001E-6</c:v>
                </c:pt>
                <c:pt idx="24">
                  <c:v>2.3767091095839999E-6</c:v>
                </c:pt>
                <c:pt idx="25">
                  <c:v>2.7121163666639998E-6</c:v>
                </c:pt>
                <c:pt idx="26">
                  <c:v>3.382930880825E-6</c:v>
                </c:pt>
                <c:pt idx="27">
                  <c:v>4.3829537690079999E-6</c:v>
                </c:pt>
                <c:pt idx="28">
                  <c:v>5.3829766571919998E-6</c:v>
                </c:pt>
                <c:pt idx="29">
                  <c:v>6.3829995453750002E-6</c:v>
                </c:pt>
                <c:pt idx="30">
                  <c:v>7.3830224335590001E-6</c:v>
                </c:pt>
                <c:pt idx="31">
                  <c:v>8.3830453217419996E-6</c:v>
                </c:pt>
                <c:pt idx="32">
                  <c:v>9.3830682099260003E-6</c:v>
                </c:pt>
                <c:pt idx="33">
                  <c:v>1.0383091098109999E-5</c:v>
                </c:pt>
                <c:pt idx="34">
                  <c:v>1.138311398629E-5</c:v>
                </c:pt>
                <c:pt idx="35">
                  <c:v>1.238313687448E-5</c:v>
                </c:pt>
                <c:pt idx="36">
                  <c:v>1.3383159762659999E-5</c:v>
                </c:pt>
                <c:pt idx="37">
                  <c:v>1.438318265084E-5</c:v>
                </c:pt>
                <c:pt idx="38">
                  <c:v>1.5383205539030001E-5</c:v>
                </c:pt>
                <c:pt idx="39">
                  <c:v>1.6383228427210001E-5</c:v>
                </c:pt>
                <c:pt idx="40">
                  <c:v>1.738325131539E-5</c:v>
                </c:pt>
                <c:pt idx="41">
                  <c:v>1.8383274203580001E-5</c:v>
                </c:pt>
                <c:pt idx="42">
                  <c:v>1.938329709176E-5</c:v>
                </c:pt>
                <c:pt idx="43">
                  <c:v>2.0383319979950002E-5</c:v>
                </c:pt>
                <c:pt idx="44">
                  <c:v>2.1383342868130001E-5</c:v>
                </c:pt>
                <c:pt idx="45">
                  <c:v>2.238336575631E-5</c:v>
                </c:pt>
                <c:pt idx="46">
                  <c:v>2.3383388644500001E-5</c:v>
                </c:pt>
                <c:pt idx="47">
                  <c:v>2.4383411532680001E-5</c:v>
                </c:pt>
                <c:pt idx="48">
                  <c:v>2.538343442086E-5</c:v>
                </c:pt>
                <c:pt idx="49">
                  <c:v>2.6383457309050001E-5</c:v>
                </c:pt>
                <c:pt idx="50">
                  <c:v>2.738348019723E-5</c:v>
                </c:pt>
                <c:pt idx="51">
                  <c:v>2.838350308541E-5</c:v>
                </c:pt>
                <c:pt idx="52">
                  <c:v>2.9383525973600001E-5</c:v>
                </c:pt>
                <c:pt idx="53">
                  <c:v>3.0000000005999999E-5</c:v>
                </c:pt>
                <c:pt idx="54">
                  <c:v>3.0011733180319999E-5</c:v>
                </c:pt>
                <c:pt idx="55">
                  <c:v>3.0035199528969999E-5</c:v>
                </c:pt>
                <c:pt idx="56">
                  <c:v>3.0072398787779999E-5</c:v>
                </c:pt>
                <c:pt idx="57">
                  <c:v>3.0113353139199999E-5</c:v>
                </c:pt>
                <c:pt idx="58">
                  <c:v>3.0170055037779998E-5</c:v>
                </c:pt>
                <c:pt idx="59">
                  <c:v>3.0230935221949999E-5</c:v>
                </c:pt>
                <c:pt idx="60">
                  <c:v>3.02800732911E-5</c:v>
                </c:pt>
                <c:pt idx="61">
                  <c:v>3.032588542108E-5</c:v>
                </c:pt>
                <c:pt idx="62">
                  <c:v>3.0356546050349999E-5</c:v>
                </c:pt>
                <c:pt idx="63">
                  <c:v>3.0415840750969999E-5</c:v>
                </c:pt>
                <c:pt idx="64">
                  <c:v>3.0473925477309999E-5</c:v>
                </c:pt>
                <c:pt idx="65">
                  <c:v>3.0590094929970003E-5</c:v>
                </c:pt>
                <c:pt idx="66">
                  <c:v>3.0804504758159998E-5</c:v>
                </c:pt>
                <c:pt idx="67">
                  <c:v>3.0971803075109998E-5</c:v>
                </c:pt>
                <c:pt idx="68">
                  <c:v>3.09746227676E-5</c:v>
                </c:pt>
                <c:pt idx="69">
                  <c:v>3.0980262112060001E-5</c:v>
                </c:pt>
                <c:pt idx="70">
                  <c:v>3.0991540800959999E-5</c:v>
                </c:pt>
                <c:pt idx="71">
                  <c:v>3.1000000006000003E-5</c:v>
                </c:pt>
                <c:pt idx="72">
                  <c:v>3.100225574378E-5</c:v>
                </c:pt>
                <c:pt idx="73">
                  <c:v>3.1006767070329998E-5</c:v>
                </c:pt>
                <c:pt idx="74">
                  <c:v>3.1015789723439997E-5</c:v>
                </c:pt>
                <c:pt idx="75">
                  <c:v>3.1033835029639997E-5</c:v>
                </c:pt>
                <c:pt idx="76">
                  <c:v>3.1069925642049999E-5</c:v>
                </c:pt>
                <c:pt idx="77">
                  <c:v>3.1142106866879997E-5</c:v>
                </c:pt>
                <c:pt idx="78">
                  <c:v>3.1286469316519998E-5</c:v>
                </c:pt>
                <c:pt idx="79">
                  <c:v>3.1575194215810001E-5</c:v>
                </c:pt>
                <c:pt idx="80">
                  <c:v>3.2078829622309998E-5</c:v>
                </c:pt>
                <c:pt idx="81">
                  <c:v>3.3078852510490001E-5</c:v>
                </c:pt>
                <c:pt idx="82">
                  <c:v>3.4078875398679999E-5</c:v>
                </c:pt>
                <c:pt idx="83">
                  <c:v>3.5078898286860001E-5</c:v>
                </c:pt>
                <c:pt idx="84">
                  <c:v>3.6078921175039997E-5</c:v>
                </c:pt>
                <c:pt idx="85">
                  <c:v>3.7078944063230002E-5</c:v>
                </c:pt>
                <c:pt idx="86">
                  <c:v>3.8078966951409998E-5</c:v>
                </c:pt>
                <c:pt idx="87">
                  <c:v>3.9078989839590001E-5</c:v>
                </c:pt>
                <c:pt idx="88">
                  <c:v>4.0079012727779998E-5</c:v>
                </c:pt>
                <c:pt idx="89">
                  <c:v>4.1079035615960001E-5</c:v>
                </c:pt>
                <c:pt idx="90">
                  <c:v>4.2079058504139997E-5</c:v>
                </c:pt>
                <c:pt idx="91">
                  <c:v>4.3079081392330002E-5</c:v>
                </c:pt>
                <c:pt idx="92">
                  <c:v>4.4079104280509997E-5</c:v>
                </c:pt>
                <c:pt idx="93">
                  <c:v>4.507912716869E-5</c:v>
                </c:pt>
                <c:pt idx="94">
                  <c:v>4.6079150056879998E-5</c:v>
                </c:pt>
                <c:pt idx="95">
                  <c:v>4.7079172945060001E-5</c:v>
                </c:pt>
                <c:pt idx="96">
                  <c:v>4.8079195833249998E-5</c:v>
                </c:pt>
                <c:pt idx="97">
                  <c:v>4.9079218721430001E-5</c:v>
                </c:pt>
                <c:pt idx="98">
                  <c:v>5.0079241609609997E-5</c:v>
                </c:pt>
                <c:pt idx="99">
                  <c:v>5.1079264497800002E-5</c:v>
                </c:pt>
                <c:pt idx="100">
                  <c:v>5.2079287385979998E-5</c:v>
                </c:pt>
                <c:pt idx="101">
                  <c:v>5.307931027416E-5</c:v>
                </c:pt>
                <c:pt idx="102">
                  <c:v>5.4079333162349998E-5</c:v>
                </c:pt>
                <c:pt idx="103">
                  <c:v>5.5079356050530001E-5</c:v>
                </c:pt>
                <c:pt idx="104">
                  <c:v>5.6079378938709997E-5</c:v>
                </c:pt>
                <c:pt idx="105">
                  <c:v>5.7079401826900001E-5</c:v>
                </c:pt>
                <c:pt idx="106">
                  <c:v>5.8079424715079997E-5</c:v>
                </c:pt>
                <c:pt idx="107">
                  <c:v>5.9079447603270002E-5</c:v>
                </c:pt>
                <c:pt idx="108">
                  <c:v>6.0079470491449998E-5</c:v>
                </c:pt>
                <c:pt idx="109">
                  <c:v>6.107949337963E-5</c:v>
                </c:pt>
                <c:pt idx="110">
                  <c:v>6.2079516267819998E-5</c:v>
                </c:pt>
                <c:pt idx="111">
                  <c:v>6.3079539155999994E-5</c:v>
                </c:pt>
                <c:pt idx="112">
                  <c:v>6.4079562044180003E-5</c:v>
                </c:pt>
                <c:pt idx="113">
                  <c:v>6.5079584932370001E-5</c:v>
                </c:pt>
                <c:pt idx="114">
                  <c:v>6.6079607820549997E-5</c:v>
                </c:pt>
                <c:pt idx="115">
                  <c:v>6.7079630708730007E-5</c:v>
                </c:pt>
                <c:pt idx="116">
                  <c:v>6.8079653596920004E-5</c:v>
                </c:pt>
                <c:pt idx="117">
                  <c:v>6.90796764851E-5</c:v>
                </c:pt>
                <c:pt idx="118">
                  <c:v>7.0079699373279996E-5</c:v>
                </c:pt>
                <c:pt idx="119">
                  <c:v>7.1079722261469994E-5</c:v>
                </c:pt>
                <c:pt idx="120">
                  <c:v>7.2079745149650004E-5</c:v>
                </c:pt>
                <c:pt idx="121">
                  <c:v>7.3079768037840001E-5</c:v>
                </c:pt>
                <c:pt idx="122">
                  <c:v>7.4079790926019997E-5</c:v>
                </c:pt>
                <c:pt idx="123">
                  <c:v>7.5079813814200007E-5</c:v>
                </c:pt>
                <c:pt idx="124">
                  <c:v>7.6079836702390004E-5</c:v>
                </c:pt>
                <c:pt idx="125">
                  <c:v>7.707985959057E-5</c:v>
                </c:pt>
                <c:pt idx="126">
                  <c:v>7.8079882478749996E-5</c:v>
                </c:pt>
                <c:pt idx="127">
                  <c:v>7.9079905366939994E-5</c:v>
                </c:pt>
                <c:pt idx="128">
                  <c:v>8.0079928255120004E-5</c:v>
                </c:pt>
                <c:pt idx="129">
                  <c:v>8.10799511433E-5</c:v>
                </c:pt>
                <c:pt idx="130">
                  <c:v>8.2079974031489997E-5</c:v>
                </c:pt>
                <c:pt idx="131">
                  <c:v>8.3079996919670007E-5</c:v>
                </c:pt>
                <c:pt idx="132">
                  <c:v>8.4080019807850003E-5</c:v>
                </c:pt>
                <c:pt idx="133">
                  <c:v>8.508004269604E-5</c:v>
                </c:pt>
                <c:pt idx="134">
                  <c:v>8.6080065584219996E-5</c:v>
                </c:pt>
                <c:pt idx="135">
                  <c:v>8.7080088472409994E-5</c:v>
                </c:pt>
                <c:pt idx="136">
                  <c:v>8.8080111360590004E-5</c:v>
                </c:pt>
                <c:pt idx="137">
                  <c:v>8.908013424877E-5</c:v>
                </c:pt>
                <c:pt idx="138">
                  <c:v>9.0080157136959997E-5</c:v>
                </c:pt>
                <c:pt idx="139">
                  <c:v>9.1080180025140007E-5</c:v>
                </c:pt>
                <c:pt idx="140">
                  <c:v>9.2080202913320003E-5</c:v>
                </c:pt>
                <c:pt idx="141">
                  <c:v>9.308022580151E-5</c:v>
                </c:pt>
                <c:pt idx="142">
                  <c:v>9.4080248689689996E-5</c:v>
                </c:pt>
                <c:pt idx="143">
                  <c:v>9.5080271577870006E-5</c:v>
                </c:pt>
                <c:pt idx="144">
                  <c:v>9.6080294466060004E-5</c:v>
                </c:pt>
                <c:pt idx="145">
                  <c:v>9.708031735424E-5</c:v>
                </c:pt>
                <c:pt idx="146">
                  <c:v>9.8080340242429997E-5</c:v>
                </c:pt>
                <c:pt idx="147">
                  <c:v>9.9080363130609993E-5</c:v>
                </c:pt>
                <c:pt idx="148">
                  <c:v>1.000803860188E-4</c:v>
                </c:pt>
                <c:pt idx="149">
                  <c:v>1.01080408907E-4</c:v>
                </c:pt>
                <c:pt idx="150">
                  <c:v>1.020804317952E-4</c:v>
                </c:pt>
                <c:pt idx="151">
                  <c:v>1.030804546833E-4</c:v>
                </c:pt>
                <c:pt idx="152">
                  <c:v>1.040804775715E-4</c:v>
                </c:pt>
                <c:pt idx="153">
                  <c:v>1.050805004597E-4</c:v>
                </c:pt>
                <c:pt idx="154">
                  <c:v>1.060805233479E-4</c:v>
                </c:pt>
                <c:pt idx="155">
                  <c:v>1.070805462361E-4</c:v>
                </c:pt>
                <c:pt idx="156">
                  <c:v>1.080805691243E-4</c:v>
                </c:pt>
                <c:pt idx="157">
                  <c:v>1.0908059201240001E-4</c:v>
                </c:pt>
                <c:pt idx="158">
                  <c:v>1.1000000000600001E-4</c:v>
                </c:pt>
                <c:pt idx="159">
                  <c:v>1.100142723382E-4</c:v>
                </c:pt>
                <c:pt idx="160">
                  <c:v>1.100428170026E-4</c:v>
                </c:pt>
                <c:pt idx="161">
                  <c:v>1.100767976106E-4</c:v>
                </c:pt>
                <c:pt idx="162">
                  <c:v>1.1011580885059999E-4</c:v>
                </c:pt>
                <c:pt idx="163">
                  <c:v>1.1016392768030001E-4</c:v>
                </c:pt>
                <c:pt idx="164">
                  <c:v>1.102302080453E-4</c:v>
                </c:pt>
                <c:pt idx="165">
                  <c:v>1.10283280021E-4</c:v>
                </c:pt>
                <c:pt idx="166">
                  <c:v>1.103255337537E-4</c:v>
                </c:pt>
                <c:pt idx="167">
                  <c:v>1.103529369891E-4</c:v>
                </c:pt>
                <c:pt idx="168">
                  <c:v>1.1040774346E-4</c:v>
                </c:pt>
                <c:pt idx="169">
                  <c:v>1.104720330298E-4</c:v>
                </c:pt>
                <c:pt idx="170">
                  <c:v>1.1060061216950001E-4</c:v>
                </c:pt>
                <c:pt idx="171">
                  <c:v>1.1080622435219999E-4</c:v>
                </c:pt>
                <c:pt idx="172">
                  <c:v>1.1096503496770001E-4</c:v>
                </c:pt>
                <c:pt idx="173">
                  <c:v>1.109685314709E-4</c:v>
                </c:pt>
                <c:pt idx="174">
                  <c:v>1.109755245859E-4</c:v>
                </c:pt>
                <c:pt idx="175">
                  <c:v>1.109895108158E-4</c:v>
                </c:pt>
                <c:pt idx="176">
                  <c:v>1.11000000006E-4</c:v>
                </c:pt>
                <c:pt idx="177">
                  <c:v>1.1100279725200001E-4</c:v>
                </c:pt>
                <c:pt idx="178">
                  <c:v>1.110083918929E-4</c:v>
                </c:pt>
                <c:pt idx="179">
                  <c:v>1.110195811749E-4</c:v>
                </c:pt>
                <c:pt idx="180">
                  <c:v>1.110419597388E-4</c:v>
                </c:pt>
                <c:pt idx="181">
                  <c:v>1.110867168665E-4</c:v>
                </c:pt>
                <c:pt idx="182">
                  <c:v>1.111762311221E-4</c:v>
                </c:pt>
                <c:pt idx="183">
                  <c:v>1.1132157108790001E-4</c:v>
                </c:pt>
                <c:pt idx="184">
                  <c:v>1.1147771141530001E-4</c:v>
                </c:pt>
                <c:pt idx="185">
                  <c:v>1.115965869189E-4</c:v>
                </c:pt>
                <c:pt idx="186">
                  <c:v>1.1168663761620001E-4</c:v>
                </c:pt>
                <c:pt idx="187">
                  <c:v>1.117370691061E-4</c:v>
                </c:pt>
                <c:pt idx="188">
                  <c:v>1.1181175372600001E-4</c:v>
                </c:pt>
                <c:pt idx="189">
                  <c:v>1.1192315480710001E-4</c:v>
                </c:pt>
                <c:pt idx="190">
                  <c:v>1.12000000006E-4</c:v>
                </c:pt>
                <c:pt idx="191">
                  <c:v>1.120116229117E-4</c:v>
                </c:pt>
                <c:pt idx="192">
                  <c:v>1.120348687232E-4</c:v>
                </c:pt>
                <c:pt idx="193">
                  <c:v>1.120813603461E-4</c:v>
                </c:pt>
                <c:pt idx="194">
                  <c:v>1.12174343592E-4</c:v>
                </c:pt>
                <c:pt idx="195">
                  <c:v>1.123603100837E-4</c:v>
                </c:pt>
                <c:pt idx="196">
                  <c:v>1.126065011084E-4</c:v>
                </c:pt>
                <c:pt idx="197">
                  <c:v>1.129778142035E-4</c:v>
                </c:pt>
                <c:pt idx="198">
                  <c:v>1.1335332346560001E-4</c:v>
                </c:pt>
                <c:pt idx="199">
                  <c:v>1.1410434198979999E-4</c:v>
                </c:pt>
                <c:pt idx="200">
                  <c:v>1.1510436487799999E-4</c:v>
                </c:pt>
                <c:pt idx="201">
                  <c:v>1.1610438776619999E-4</c:v>
                </c:pt>
                <c:pt idx="202">
                  <c:v>1.171044106543E-4</c:v>
                </c:pt>
                <c:pt idx="203">
                  <c:v>1.181044335425E-4</c:v>
                </c:pt>
                <c:pt idx="204">
                  <c:v>1.191044564307E-4</c:v>
                </c:pt>
                <c:pt idx="205">
                  <c:v>1.201044793189E-4</c:v>
                </c:pt>
                <c:pt idx="206">
                  <c:v>1.211045022071E-4</c:v>
                </c:pt>
                <c:pt idx="207">
                  <c:v>1.221045250953E-4</c:v>
                </c:pt>
                <c:pt idx="208">
                  <c:v>1.231045479834E-4</c:v>
                </c:pt>
                <c:pt idx="209">
                  <c:v>1.2410457087160001E-4</c:v>
                </c:pt>
                <c:pt idx="210">
                  <c:v>1.2510459375979999E-4</c:v>
                </c:pt>
                <c:pt idx="211">
                  <c:v>1.2610461664800001E-4</c:v>
                </c:pt>
                <c:pt idx="212">
                  <c:v>1.2710463953619999E-4</c:v>
                </c:pt>
                <c:pt idx="213">
                  <c:v>1.2810466242440001E-4</c:v>
                </c:pt>
                <c:pt idx="214">
                  <c:v>1.291046853125E-4</c:v>
                </c:pt>
                <c:pt idx="215">
                  <c:v>1.3010470820069999E-4</c:v>
                </c:pt>
                <c:pt idx="216">
                  <c:v>1.311047310889E-4</c:v>
                </c:pt>
                <c:pt idx="217">
                  <c:v>1.3210475397709999E-4</c:v>
                </c:pt>
                <c:pt idx="218">
                  <c:v>1.331047768653E-4</c:v>
                </c:pt>
                <c:pt idx="219">
                  <c:v>1.3410479975350001E-4</c:v>
                </c:pt>
                <c:pt idx="220">
                  <c:v>1.351048226417E-4</c:v>
                </c:pt>
                <c:pt idx="221">
                  <c:v>1.3610484552979999E-4</c:v>
                </c:pt>
                <c:pt idx="222">
                  <c:v>1.3710486841800001E-4</c:v>
                </c:pt>
                <c:pt idx="223">
                  <c:v>1.3810489130619999E-4</c:v>
                </c:pt>
                <c:pt idx="224">
                  <c:v>1.3910491419440001E-4</c:v>
                </c:pt>
                <c:pt idx="225">
                  <c:v>1.4010493708259999E-4</c:v>
                </c:pt>
                <c:pt idx="226">
                  <c:v>1.4110495997080001E-4</c:v>
                </c:pt>
                <c:pt idx="227">
                  <c:v>1.421049828589E-4</c:v>
                </c:pt>
                <c:pt idx="228">
                  <c:v>1.4310500574709999E-4</c:v>
                </c:pt>
                <c:pt idx="229">
                  <c:v>1.441050286353E-4</c:v>
                </c:pt>
                <c:pt idx="230">
                  <c:v>1.4510505152350001E-4</c:v>
                </c:pt>
                <c:pt idx="231">
                  <c:v>1.461050744117E-4</c:v>
                </c:pt>
                <c:pt idx="232">
                  <c:v>1.4710509729990001E-4</c:v>
                </c:pt>
                <c:pt idx="233">
                  <c:v>1.4810512018800001E-4</c:v>
                </c:pt>
                <c:pt idx="234">
                  <c:v>1.4910514307619999E-4</c:v>
                </c:pt>
                <c:pt idx="235">
                  <c:v>1.5010516596440001E-4</c:v>
                </c:pt>
                <c:pt idx="236">
                  <c:v>1.5110518885259999E-4</c:v>
                </c:pt>
                <c:pt idx="237">
                  <c:v>1.521052117408E-4</c:v>
                </c:pt>
                <c:pt idx="238">
                  <c:v>1.5310523462899999E-4</c:v>
                </c:pt>
                <c:pt idx="239">
                  <c:v>1.5410525751710001E-4</c:v>
                </c:pt>
                <c:pt idx="240">
                  <c:v>1.551052804053E-4</c:v>
                </c:pt>
                <c:pt idx="241">
                  <c:v>1.5610530329350001E-4</c:v>
                </c:pt>
                <c:pt idx="242">
                  <c:v>1.571053261817E-4</c:v>
                </c:pt>
                <c:pt idx="243">
                  <c:v>1.5810534906990001E-4</c:v>
                </c:pt>
                <c:pt idx="244">
                  <c:v>1.591053719581E-4</c:v>
                </c:pt>
                <c:pt idx="245">
                  <c:v>1.6010539484619999E-4</c:v>
                </c:pt>
                <c:pt idx="246">
                  <c:v>1.6110541773440001E-4</c:v>
                </c:pt>
                <c:pt idx="247">
                  <c:v>1.6210544062259999E-4</c:v>
                </c:pt>
                <c:pt idx="248">
                  <c:v>1.631054635108E-4</c:v>
                </c:pt>
                <c:pt idx="249">
                  <c:v>1.6410548639899999E-4</c:v>
                </c:pt>
                <c:pt idx="250">
                  <c:v>1.651055092872E-4</c:v>
                </c:pt>
                <c:pt idx="251">
                  <c:v>1.661055321753E-4</c:v>
                </c:pt>
                <c:pt idx="252">
                  <c:v>1.6710555506350001E-4</c:v>
                </c:pt>
                <c:pt idx="253">
                  <c:v>1.681055779517E-4</c:v>
                </c:pt>
                <c:pt idx="254">
                  <c:v>1.6910560083990001E-4</c:v>
                </c:pt>
                <c:pt idx="255">
                  <c:v>1.701056237281E-4</c:v>
                </c:pt>
                <c:pt idx="256">
                  <c:v>1.7110564661630001E-4</c:v>
                </c:pt>
                <c:pt idx="257">
                  <c:v>1.7210566950440001E-4</c:v>
                </c:pt>
                <c:pt idx="258">
                  <c:v>1.7310569239259999E-4</c:v>
                </c:pt>
                <c:pt idx="259">
                  <c:v>1.741057152808E-4</c:v>
                </c:pt>
                <c:pt idx="260">
                  <c:v>1.7510573816899999E-4</c:v>
                </c:pt>
                <c:pt idx="261">
                  <c:v>1.761057610572E-4</c:v>
                </c:pt>
                <c:pt idx="262">
                  <c:v>1.7710578394539999E-4</c:v>
                </c:pt>
                <c:pt idx="263">
                  <c:v>1.7810580683350001E-4</c:v>
                </c:pt>
                <c:pt idx="264">
                  <c:v>1.791058297217E-4</c:v>
                </c:pt>
                <c:pt idx="265">
                  <c:v>1.8010585260990001E-4</c:v>
                </c:pt>
                <c:pt idx="266">
                  <c:v>1.811058754981E-4</c:v>
                </c:pt>
                <c:pt idx="267">
                  <c:v>1.8210589838630001E-4</c:v>
                </c:pt>
                <c:pt idx="268">
                  <c:v>1.831059212745E-4</c:v>
                </c:pt>
                <c:pt idx="269">
                  <c:v>1.8410594416259999E-4</c:v>
                </c:pt>
                <c:pt idx="270">
                  <c:v>1.851059670508E-4</c:v>
                </c:pt>
                <c:pt idx="271">
                  <c:v>1.8610598993899999E-4</c:v>
                </c:pt>
                <c:pt idx="272">
                  <c:v>1.871060128272E-4</c:v>
                </c:pt>
                <c:pt idx="273">
                  <c:v>1.8810603571539999E-4</c:v>
                </c:pt>
                <c:pt idx="274">
                  <c:v>1.891060586036E-4</c:v>
                </c:pt>
                <c:pt idx="275">
                  <c:v>1.9000000000600001E-4</c:v>
                </c:pt>
                <c:pt idx="276">
                  <c:v>1.9001391471029999E-4</c:v>
                </c:pt>
                <c:pt idx="277">
                  <c:v>1.9004174411900001E-4</c:v>
                </c:pt>
                <c:pt idx="278">
                  <c:v>1.900759214223E-4</c:v>
                </c:pt>
                <c:pt idx="279">
                  <c:v>1.9011526048780001E-4</c:v>
                </c:pt>
                <c:pt idx="280">
                  <c:v>1.901612752736E-4</c:v>
                </c:pt>
                <c:pt idx="281">
                  <c:v>1.90234529382E-4</c:v>
                </c:pt>
                <c:pt idx="282">
                  <c:v>1.9029089153410001E-4</c:v>
                </c:pt>
                <c:pt idx="283">
                  <c:v>1.903315299809E-4</c:v>
                </c:pt>
                <c:pt idx="284">
                  <c:v>1.903689080537E-4</c:v>
                </c:pt>
                <c:pt idx="285">
                  <c:v>1.9040855110290001E-4</c:v>
                </c:pt>
                <c:pt idx="286">
                  <c:v>1.9048783720140001E-4</c:v>
                </c:pt>
                <c:pt idx="287">
                  <c:v>1.9064640939839999E-4</c:v>
                </c:pt>
                <c:pt idx="288">
                  <c:v>1.908560985387E-4</c:v>
                </c:pt>
                <c:pt idx="289">
                  <c:v>1.9100000000600001E-4</c:v>
                </c:pt>
                <c:pt idx="290">
                  <c:v>1.910080630243E-4</c:v>
                </c:pt>
                <c:pt idx="291">
                  <c:v>1.9102418906099999E-4</c:v>
                </c:pt>
                <c:pt idx="292">
                  <c:v>1.9105644113430001E-4</c:v>
                </c:pt>
                <c:pt idx="293">
                  <c:v>1.9112094528080001E-4</c:v>
                </c:pt>
                <c:pt idx="294">
                  <c:v>1.912474024952E-4</c:v>
                </c:pt>
                <c:pt idx="295">
                  <c:v>1.9138849861030001E-4</c:v>
                </c:pt>
                <c:pt idx="296">
                  <c:v>1.914978969753E-4</c:v>
                </c:pt>
                <c:pt idx="297">
                  <c:v>1.916002262295E-4</c:v>
                </c:pt>
                <c:pt idx="298">
                  <c:v>1.9165669566990001E-4</c:v>
                </c:pt>
                <c:pt idx="299">
                  <c:v>1.917190540493E-4</c:v>
                </c:pt>
                <c:pt idx="300">
                  <c:v>1.917456049383E-4</c:v>
                </c:pt>
                <c:pt idx="301">
                  <c:v>1.9177346712949999E-4</c:v>
                </c:pt>
                <c:pt idx="302">
                  <c:v>1.9182687885169999E-4</c:v>
                </c:pt>
                <c:pt idx="303">
                  <c:v>1.919337022961E-4</c:v>
                </c:pt>
                <c:pt idx="304">
                  <c:v>1.9200000000600001E-4</c:v>
                </c:pt>
                <c:pt idx="305">
                  <c:v>1.9201665950419999E-4</c:v>
                </c:pt>
                <c:pt idx="306">
                  <c:v>1.9204997850060001E-4</c:v>
                </c:pt>
                <c:pt idx="307">
                  <c:v>1.9211661649350001E-4</c:v>
                </c:pt>
                <c:pt idx="308">
                  <c:v>1.9224989247919999E-4</c:v>
                </c:pt>
                <c:pt idx="309">
                  <c:v>1.924500210345E-4</c:v>
                </c:pt>
                <c:pt idx="310">
                  <c:v>1.9274370504030001E-4</c:v>
                </c:pt>
                <c:pt idx="311">
                  <c:v>1.9306690526609999E-4</c:v>
                </c:pt>
                <c:pt idx="312">
                  <c:v>1.9368078542359999E-4</c:v>
                </c:pt>
                <c:pt idx="313">
                  <c:v>1.9462120366700001E-4</c:v>
                </c:pt>
                <c:pt idx="314">
                  <c:v>1.956212265551E-4</c:v>
                </c:pt>
                <c:pt idx="315">
                  <c:v>1.9662124944329999E-4</c:v>
                </c:pt>
                <c:pt idx="316">
                  <c:v>1.976212723315E-4</c:v>
                </c:pt>
                <c:pt idx="317">
                  <c:v>1.9862129521970001E-4</c:v>
                </c:pt>
                <c:pt idx="318">
                  <c:v>1.996213181079E-4</c:v>
                </c:pt>
                <c:pt idx="319">
                  <c:v>2.0062134099610001E-4</c:v>
                </c:pt>
                <c:pt idx="320">
                  <c:v>2.016213638843E-4</c:v>
                </c:pt>
                <c:pt idx="321">
                  <c:v>2.0262138677239999E-4</c:v>
                </c:pt>
                <c:pt idx="322">
                  <c:v>2.0362140966060001E-4</c:v>
                </c:pt>
                <c:pt idx="323">
                  <c:v>2.0462143254879999E-4</c:v>
                </c:pt>
                <c:pt idx="324">
                  <c:v>2.05621455437E-4</c:v>
                </c:pt>
                <c:pt idx="325">
                  <c:v>2.0662147832519999E-4</c:v>
                </c:pt>
                <c:pt idx="326">
                  <c:v>2.076215012134E-4</c:v>
                </c:pt>
                <c:pt idx="327">
                  <c:v>2.086215241015E-4</c:v>
                </c:pt>
                <c:pt idx="328">
                  <c:v>2.0962154698970001E-4</c:v>
                </c:pt>
                <c:pt idx="329">
                  <c:v>2.106215698779E-4</c:v>
                </c:pt>
                <c:pt idx="330">
                  <c:v>2.1162159276610001E-4</c:v>
                </c:pt>
                <c:pt idx="331">
                  <c:v>2.126216156543E-4</c:v>
                </c:pt>
                <c:pt idx="332">
                  <c:v>2.1362163854250001E-4</c:v>
                </c:pt>
                <c:pt idx="333">
                  <c:v>2.1462166143060001E-4</c:v>
                </c:pt>
                <c:pt idx="334">
                  <c:v>2.1562168431879999E-4</c:v>
                </c:pt>
                <c:pt idx="335">
                  <c:v>2.16621707207E-4</c:v>
                </c:pt>
                <c:pt idx="336">
                  <c:v>2.1762173009519999E-4</c:v>
                </c:pt>
                <c:pt idx="337">
                  <c:v>2.186217529834E-4</c:v>
                </c:pt>
                <c:pt idx="338">
                  <c:v>2.1962177587159999E-4</c:v>
                </c:pt>
                <c:pt idx="339">
                  <c:v>2.2062179875970001E-4</c:v>
                </c:pt>
                <c:pt idx="340">
                  <c:v>2.216218216479E-4</c:v>
                </c:pt>
                <c:pt idx="341">
                  <c:v>2.2262184453610001E-4</c:v>
                </c:pt>
                <c:pt idx="342">
                  <c:v>2.236218674243E-4</c:v>
                </c:pt>
                <c:pt idx="343">
                  <c:v>2.2462189031250001E-4</c:v>
                </c:pt>
                <c:pt idx="344">
                  <c:v>2.256219132007E-4</c:v>
                </c:pt>
                <c:pt idx="345">
                  <c:v>2.2662193608879999E-4</c:v>
                </c:pt>
                <c:pt idx="346">
                  <c:v>2.27621958977E-4</c:v>
                </c:pt>
                <c:pt idx="347">
                  <c:v>2.2862198186519999E-4</c:v>
                </c:pt>
                <c:pt idx="348">
                  <c:v>2.296220047534E-4</c:v>
                </c:pt>
                <c:pt idx="349">
                  <c:v>2.3062202764159999E-4</c:v>
                </c:pt>
                <c:pt idx="350">
                  <c:v>2.316220505298E-4</c:v>
                </c:pt>
                <c:pt idx="351">
                  <c:v>2.326220734179E-4</c:v>
                </c:pt>
                <c:pt idx="352">
                  <c:v>2.3362209630610001E-4</c:v>
                </c:pt>
                <c:pt idx="353">
                  <c:v>2.346221191943E-4</c:v>
                </c:pt>
                <c:pt idx="354">
                  <c:v>2.3562214208250001E-4</c:v>
                </c:pt>
                <c:pt idx="355">
                  <c:v>2.366221649707E-4</c:v>
                </c:pt>
                <c:pt idx="356">
                  <c:v>2.3762218785890001E-4</c:v>
                </c:pt>
                <c:pt idx="357">
                  <c:v>2.38622210747E-4</c:v>
                </c:pt>
                <c:pt idx="358">
                  <c:v>2.3962223363519999E-4</c:v>
                </c:pt>
                <c:pt idx="359">
                  <c:v>2.406222565234E-4</c:v>
                </c:pt>
                <c:pt idx="360">
                  <c:v>2.4162227941159999E-4</c:v>
                </c:pt>
                <c:pt idx="361">
                  <c:v>2.426223022998E-4</c:v>
                </c:pt>
                <c:pt idx="362">
                  <c:v>2.4362232518799999E-4</c:v>
                </c:pt>
                <c:pt idx="363">
                  <c:v>2.4462234807610001E-4</c:v>
                </c:pt>
                <c:pt idx="364">
                  <c:v>2.456223709643E-4</c:v>
                </c:pt>
                <c:pt idx="365">
                  <c:v>2.4662239385249998E-4</c:v>
                </c:pt>
                <c:pt idx="366">
                  <c:v>2.4762241674070002E-4</c:v>
                </c:pt>
                <c:pt idx="367">
                  <c:v>2.4862243962890001E-4</c:v>
                </c:pt>
                <c:pt idx="368">
                  <c:v>2.4962246251709999E-4</c:v>
                </c:pt>
                <c:pt idx="369">
                  <c:v>2.5062248540520002E-4</c:v>
                </c:pt>
                <c:pt idx="370">
                  <c:v>2.516225082934E-4</c:v>
                </c:pt>
                <c:pt idx="371">
                  <c:v>2.5262253118159999E-4</c:v>
                </c:pt>
                <c:pt idx="372">
                  <c:v>2.5362255406979997E-4</c:v>
                </c:pt>
                <c:pt idx="373">
                  <c:v>2.5462257695800001E-4</c:v>
                </c:pt>
                <c:pt idx="374">
                  <c:v>2.556225998462E-4</c:v>
                </c:pt>
                <c:pt idx="375">
                  <c:v>2.5662262273430002E-4</c:v>
                </c:pt>
                <c:pt idx="376">
                  <c:v>2.5762264562250001E-4</c:v>
                </c:pt>
                <c:pt idx="377">
                  <c:v>2.5862266851069999E-4</c:v>
                </c:pt>
                <c:pt idx="378">
                  <c:v>2.5962269139889998E-4</c:v>
                </c:pt>
                <c:pt idx="379">
                  <c:v>2.6062271428710002E-4</c:v>
                </c:pt>
                <c:pt idx="380">
                  <c:v>2.6162273717530001E-4</c:v>
                </c:pt>
                <c:pt idx="381">
                  <c:v>2.6262276006339998E-4</c:v>
                </c:pt>
                <c:pt idx="382">
                  <c:v>2.6362278295160002E-4</c:v>
                </c:pt>
                <c:pt idx="383">
                  <c:v>2.646228058398E-4</c:v>
                </c:pt>
                <c:pt idx="384">
                  <c:v>2.6562282872799999E-4</c:v>
                </c:pt>
                <c:pt idx="385">
                  <c:v>2.6662285161619997E-4</c:v>
                </c:pt>
                <c:pt idx="386">
                  <c:v>2.6762287450440001E-4</c:v>
                </c:pt>
                <c:pt idx="387">
                  <c:v>2.686228973926E-4</c:v>
                </c:pt>
                <c:pt idx="388">
                  <c:v>2.6962292028070002E-4</c:v>
                </c:pt>
                <c:pt idx="389">
                  <c:v>2.7000000000599998E-4</c:v>
                </c:pt>
                <c:pt idx="390">
                  <c:v>2.7000512302520003E-4</c:v>
                </c:pt>
                <c:pt idx="391">
                  <c:v>2.7001536906369998E-4</c:v>
                </c:pt>
                <c:pt idx="392">
                  <c:v>2.7003586114050001E-4</c:v>
                </c:pt>
                <c:pt idx="393">
                  <c:v>2.7007201135760003E-4</c:v>
                </c:pt>
                <c:pt idx="394">
                  <c:v>2.701102119744E-4</c:v>
                </c:pt>
                <c:pt idx="395">
                  <c:v>2.7016311705709998E-4</c:v>
                </c:pt>
                <c:pt idx="396">
                  <c:v>2.702052217782E-4</c:v>
                </c:pt>
                <c:pt idx="397">
                  <c:v>2.7024671257140003E-4</c:v>
                </c:pt>
                <c:pt idx="398">
                  <c:v>2.7029542148709998E-4</c:v>
                </c:pt>
                <c:pt idx="399">
                  <c:v>2.7033574998979999E-4</c:v>
                </c:pt>
                <c:pt idx="400">
                  <c:v>2.7037734807140002E-4</c:v>
                </c:pt>
                <c:pt idx="401">
                  <c:v>2.704147976697E-4</c:v>
                </c:pt>
                <c:pt idx="402">
                  <c:v>2.7048969686630002E-4</c:v>
                </c:pt>
                <c:pt idx="403">
                  <c:v>2.7063949525960002E-4</c:v>
                </c:pt>
                <c:pt idx="404">
                  <c:v>2.7078996122480002E-4</c:v>
                </c:pt>
                <c:pt idx="405">
                  <c:v>2.7093375146989998E-4</c:v>
                </c:pt>
                <c:pt idx="406">
                  <c:v>2.7094037632289998E-4</c:v>
                </c:pt>
                <c:pt idx="407">
                  <c:v>2.7095362643540002E-4</c:v>
                </c:pt>
                <c:pt idx="408">
                  <c:v>2.709801266605E-4</c:v>
                </c:pt>
                <c:pt idx="409">
                  <c:v>2.71000000006E-4</c:v>
                </c:pt>
                <c:pt idx="410">
                  <c:v>2.7100530005099999E-4</c:v>
                </c:pt>
                <c:pt idx="411">
                  <c:v>2.7101078069809999E-4</c:v>
                </c:pt>
                <c:pt idx="412">
                  <c:v>2.7102174199229999E-4</c:v>
                </c:pt>
                <c:pt idx="413">
                  <c:v>2.7104366458060002E-4</c:v>
                </c:pt>
                <c:pt idx="414">
                  <c:v>2.710875097573E-4</c:v>
                </c:pt>
                <c:pt idx="415">
                  <c:v>2.7116798794870001E-4</c:v>
                </c:pt>
                <c:pt idx="416">
                  <c:v>2.7128879464270001E-4</c:v>
                </c:pt>
                <c:pt idx="417">
                  <c:v>2.7141332066660002E-4</c:v>
                </c:pt>
                <c:pt idx="418">
                  <c:v>2.7151311076290002E-4</c:v>
                </c:pt>
                <c:pt idx="419">
                  <c:v>2.715937439263E-4</c:v>
                </c:pt>
                <c:pt idx="420">
                  <c:v>2.7167447245720001E-4</c:v>
                </c:pt>
                <c:pt idx="421">
                  <c:v>2.7172142303589998E-4</c:v>
                </c:pt>
                <c:pt idx="422">
                  <c:v>2.717741910279E-4</c:v>
                </c:pt>
                <c:pt idx="423">
                  <c:v>2.7182495630389999E-4</c:v>
                </c:pt>
                <c:pt idx="424">
                  <c:v>2.7189633882649999E-4</c:v>
                </c:pt>
                <c:pt idx="425">
                  <c:v>2.7196605241900003E-4</c:v>
                </c:pt>
                <c:pt idx="426">
                  <c:v>2.7196944717709998E-4</c:v>
                </c:pt>
                <c:pt idx="427">
                  <c:v>2.7197623689120001E-4</c:v>
                </c:pt>
                <c:pt idx="428">
                  <c:v>2.7198981631939998E-4</c:v>
                </c:pt>
                <c:pt idx="429">
                  <c:v>2.7200000000600003E-4</c:v>
                </c:pt>
                <c:pt idx="430">
                  <c:v>2.7200271589159999E-4</c:v>
                </c:pt>
                <c:pt idx="431">
                  <c:v>2.7200814736489997E-4</c:v>
                </c:pt>
                <c:pt idx="432">
                  <c:v>2.7201901031139998E-4</c:v>
                </c:pt>
                <c:pt idx="433">
                  <c:v>2.7204073620439999E-4</c:v>
                </c:pt>
                <c:pt idx="434">
                  <c:v>2.7208418799049998E-4</c:v>
                </c:pt>
                <c:pt idx="435">
                  <c:v>2.7217109156250002E-4</c:v>
                </c:pt>
                <c:pt idx="436">
                  <c:v>2.7234489870669998E-4</c:v>
                </c:pt>
                <c:pt idx="437">
                  <c:v>2.725836510718E-4</c:v>
                </c:pt>
                <c:pt idx="438">
                  <c:v>2.7290656519539998E-4</c:v>
                </c:pt>
                <c:pt idx="439">
                  <c:v>2.7344167185429998E-4</c:v>
                </c:pt>
                <c:pt idx="440">
                  <c:v>2.7396743250490002E-4</c:v>
                </c:pt>
                <c:pt idx="441">
                  <c:v>2.749674553931E-4</c:v>
                </c:pt>
                <c:pt idx="442">
                  <c:v>2.7596747828129999E-4</c:v>
                </c:pt>
                <c:pt idx="443">
                  <c:v>2.7696750116949998E-4</c:v>
                </c:pt>
                <c:pt idx="444">
                  <c:v>2.7796752405770002E-4</c:v>
                </c:pt>
                <c:pt idx="445">
                  <c:v>2.7896754694579999E-4</c:v>
                </c:pt>
                <c:pt idx="446">
                  <c:v>2.7996756983400003E-4</c:v>
                </c:pt>
                <c:pt idx="447">
                  <c:v>2.8096759272220001E-4</c:v>
                </c:pt>
                <c:pt idx="448">
                  <c:v>2.819676156104E-4</c:v>
                </c:pt>
                <c:pt idx="449">
                  <c:v>2.8296763849859998E-4</c:v>
                </c:pt>
                <c:pt idx="450">
                  <c:v>2.8396766138680002E-4</c:v>
                </c:pt>
                <c:pt idx="451">
                  <c:v>2.8496768427500001E-4</c:v>
                </c:pt>
                <c:pt idx="452">
                  <c:v>2.8596770716309998E-4</c:v>
                </c:pt>
                <c:pt idx="453">
                  <c:v>2.8696773005130002E-4</c:v>
                </c:pt>
                <c:pt idx="454">
                  <c:v>2.879677529395E-4</c:v>
                </c:pt>
                <c:pt idx="455">
                  <c:v>2.8896777582769999E-4</c:v>
                </c:pt>
                <c:pt idx="456">
                  <c:v>2.8996779871589998E-4</c:v>
                </c:pt>
                <c:pt idx="457">
                  <c:v>2.9096782160410002E-4</c:v>
                </c:pt>
                <c:pt idx="458">
                  <c:v>2.9196784449219998E-4</c:v>
                </c:pt>
                <c:pt idx="459">
                  <c:v>2.9296786738040002E-4</c:v>
                </c:pt>
                <c:pt idx="460">
                  <c:v>2.9396789026860001E-4</c:v>
                </c:pt>
                <c:pt idx="461">
                  <c:v>2.949679131568E-4</c:v>
                </c:pt>
                <c:pt idx="462">
                  <c:v>2.9596793604499998E-4</c:v>
                </c:pt>
                <c:pt idx="463">
                  <c:v>2.9696795893320002E-4</c:v>
                </c:pt>
                <c:pt idx="464">
                  <c:v>2.9796798182129999E-4</c:v>
                </c:pt>
                <c:pt idx="465">
                  <c:v>2.9896800470949998E-4</c:v>
                </c:pt>
                <c:pt idx="466">
                  <c:v>2.9996802759770002E-4</c:v>
                </c:pt>
                <c:pt idx="467">
                  <c:v>3.009680504859E-4</c:v>
                </c:pt>
                <c:pt idx="468">
                  <c:v>3.0196807337409999E-4</c:v>
                </c:pt>
                <c:pt idx="469">
                  <c:v>3.0296809626229997E-4</c:v>
                </c:pt>
                <c:pt idx="470">
                  <c:v>3.039681191504E-4</c:v>
                </c:pt>
                <c:pt idx="471">
                  <c:v>3.0496814203859998E-4</c:v>
                </c:pt>
                <c:pt idx="472">
                  <c:v>3.0596816492680002E-4</c:v>
                </c:pt>
                <c:pt idx="473">
                  <c:v>3.0696818781500001E-4</c:v>
                </c:pt>
                <c:pt idx="474">
                  <c:v>3.0796821070319999E-4</c:v>
                </c:pt>
                <c:pt idx="475">
                  <c:v>3.0896823359139998E-4</c:v>
                </c:pt>
                <c:pt idx="476">
                  <c:v>3.099682564795E-4</c:v>
                </c:pt>
                <c:pt idx="477">
                  <c:v>3.1096827936769999E-4</c:v>
                </c:pt>
                <c:pt idx="478">
                  <c:v>3.1196830225589997E-4</c:v>
                </c:pt>
                <c:pt idx="479">
                  <c:v>3.1296832514410001E-4</c:v>
                </c:pt>
                <c:pt idx="480">
                  <c:v>3.139683480323E-4</c:v>
                </c:pt>
                <c:pt idx="481">
                  <c:v>3.1496837092049999E-4</c:v>
                </c:pt>
                <c:pt idx="482">
                  <c:v>3.1596839380860001E-4</c:v>
                </c:pt>
                <c:pt idx="483">
                  <c:v>3.169684166968E-4</c:v>
                </c:pt>
                <c:pt idx="484">
                  <c:v>3.1796843958499998E-4</c:v>
                </c:pt>
                <c:pt idx="485">
                  <c:v>3.1896846247320002E-4</c:v>
                </c:pt>
                <c:pt idx="486">
                  <c:v>3.1996848536140001E-4</c:v>
                </c:pt>
                <c:pt idx="487">
                  <c:v>3.2096850824959999E-4</c:v>
                </c:pt>
                <c:pt idx="488">
                  <c:v>3.2196853113770002E-4</c:v>
                </c:pt>
                <c:pt idx="489">
                  <c:v>3.229685540259E-4</c:v>
                </c:pt>
                <c:pt idx="490">
                  <c:v>3.2396857691409999E-4</c:v>
                </c:pt>
                <c:pt idx="491">
                  <c:v>3.2496859980229997E-4</c:v>
                </c:pt>
                <c:pt idx="492">
                  <c:v>3.2596862269050001E-4</c:v>
                </c:pt>
                <c:pt idx="493">
                  <c:v>3.269686455787E-4</c:v>
                </c:pt>
                <c:pt idx="494">
                  <c:v>3.2796866846680002E-4</c:v>
                </c:pt>
                <c:pt idx="495">
                  <c:v>3.2896869135500001E-4</c:v>
                </c:pt>
                <c:pt idx="496">
                  <c:v>3.2996871424319999E-4</c:v>
                </c:pt>
                <c:pt idx="497">
                  <c:v>3.3096873713139998E-4</c:v>
                </c:pt>
                <c:pt idx="498">
                  <c:v>3.3196876001960002E-4</c:v>
                </c:pt>
                <c:pt idx="499">
                  <c:v>3.3296878290780001E-4</c:v>
                </c:pt>
                <c:pt idx="500">
                  <c:v>3.3396880579589997E-4</c:v>
                </c:pt>
                <c:pt idx="501">
                  <c:v>3.3496882868410001E-4</c:v>
                </c:pt>
                <c:pt idx="502">
                  <c:v>3.359688515723E-4</c:v>
                </c:pt>
                <c:pt idx="503">
                  <c:v>3.3696887446049999E-4</c:v>
                </c:pt>
                <c:pt idx="504">
                  <c:v>3.3796889734870003E-4</c:v>
                </c:pt>
                <c:pt idx="505">
                  <c:v>3.3896892023690001E-4</c:v>
                </c:pt>
                <c:pt idx="506">
                  <c:v>3.399689431251E-4</c:v>
                </c:pt>
                <c:pt idx="507">
                  <c:v>3.4096896601320002E-4</c:v>
                </c:pt>
                <c:pt idx="508">
                  <c:v>3.4196898890140001E-4</c:v>
                </c:pt>
                <c:pt idx="509">
                  <c:v>3.4296901178959999E-4</c:v>
                </c:pt>
                <c:pt idx="510">
                  <c:v>3.4396903467779998E-4</c:v>
                </c:pt>
                <c:pt idx="511">
                  <c:v>3.4496905756600002E-4</c:v>
                </c:pt>
                <c:pt idx="512">
                  <c:v>3.459690804542E-4</c:v>
                </c:pt>
                <c:pt idx="513">
                  <c:v>3.4696910334230003E-4</c:v>
                </c:pt>
                <c:pt idx="514">
                  <c:v>3.4796912623050001E-4</c:v>
                </c:pt>
                <c:pt idx="515">
                  <c:v>3.489691491187E-4</c:v>
                </c:pt>
                <c:pt idx="516">
                  <c:v>3.4996917200689998E-4</c:v>
                </c:pt>
                <c:pt idx="517">
                  <c:v>3.5096919489510002E-4</c:v>
                </c:pt>
                <c:pt idx="518">
                  <c:v>3.51000000006E-4</c:v>
                </c:pt>
                <c:pt idx="519">
                  <c:v>3.510020634443E-4</c:v>
                </c:pt>
                <c:pt idx="520">
                  <c:v>3.510061903209E-4</c:v>
                </c:pt>
                <c:pt idx="521">
                  <c:v>3.510144440741E-4</c:v>
                </c:pt>
                <c:pt idx="522">
                  <c:v>3.5103095158039999E-4</c:v>
                </c:pt>
                <c:pt idx="523">
                  <c:v>3.5106396659319999E-4</c:v>
                </c:pt>
                <c:pt idx="524">
                  <c:v>3.5112999661869999E-4</c:v>
                </c:pt>
                <c:pt idx="525">
                  <c:v>3.5126205666959997E-4</c:v>
                </c:pt>
                <c:pt idx="526">
                  <c:v>3.5144747479860002E-4</c:v>
                </c:pt>
                <c:pt idx="527">
                  <c:v>3.5164433701939999E-4</c:v>
                </c:pt>
                <c:pt idx="528">
                  <c:v>3.517879842133E-4</c:v>
                </c:pt>
                <c:pt idx="529">
                  <c:v>3.518091857919E-4</c:v>
                </c:pt>
                <c:pt idx="530">
                  <c:v>3.518515885362E-4</c:v>
                </c:pt>
                <c:pt idx="531">
                  <c:v>3.519363940248E-4</c:v>
                </c:pt>
                <c:pt idx="532">
                  <c:v>3.519892573843E-4</c:v>
                </c:pt>
                <c:pt idx="533">
                  <c:v>3.5199033164580001E-4</c:v>
                </c:pt>
                <c:pt idx="534">
                  <c:v>3.5199248002079999E-4</c:v>
                </c:pt>
                <c:pt idx="535">
                  <c:v>3.5199677677060003E-4</c:v>
                </c:pt>
                <c:pt idx="536">
                  <c:v>3.5200000000600002E-4</c:v>
                </c:pt>
                <c:pt idx="537">
                  <c:v>3.5200085935599998E-4</c:v>
                </c:pt>
                <c:pt idx="538">
                  <c:v>3.5200257801860002E-4</c:v>
                </c:pt>
                <c:pt idx="539">
                  <c:v>3.5200601534399997E-4</c:v>
                </c:pt>
                <c:pt idx="540">
                  <c:v>3.5201288999470002E-4</c:v>
                </c:pt>
                <c:pt idx="541">
                  <c:v>3.5202663929619998E-4</c:v>
                </c:pt>
                <c:pt idx="542">
                  <c:v>3.5205413789900003E-4</c:v>
                </c:pt>
                <c:pt idx="543">
                  <c:v>3.5210913510479999E-4</c:v>
                </c:pt>
                <c:pt idx="544">
                  <c:v>3.5221912951619998E-4</c:v>
                </c:pt>
                <c:pt idx="545">
                  <c:v>3.524391183392E-4</c:v>
                </c:pt>
                <c:pt idx="546">
                  <c:v>3.5282044501459999E-4</c:v>
                </c:pt>
                <c:pt idx="547">
                  <c:v>3.5345177741200002E-4</c:v>
                </c:pt>
                <c:pt idx="548">
                  <c:v>3.5445180030020001E-4</c:v>
                </c:pt>
                <c:pt idx="549">
                  <c:v>3.554518231884E-4</c:v>
                </c:pt>
                <c:pt idx="550">
                  <c:v>3.5645184607659998E-4</c:v>
                </c:pt>
                <c:pt idx="551">
                  <c:v>3.5745186896480002E-4</c:v>
                </c:pt>
                <c:pt idx="552">
                  <c:v>3.5845189185300001E-4</c:v>
                </c:pt>
                <c:pt idx="553">
                  <c:v>3.5945191474109998E-4</c:v>
                </c:pt>
                <c:pt idx="554">
                  <c:v>3.6045193762930002E-4</c:v>
                </c:pt>
                <c:pt idx="555">
                  <c:v>3.614519605175E-4</c:v>
                </c:pt>
                <c:pt idx="556">
                  <c:v>3.6245198340569999E-4</c:v>
                </c:pt>
                <c:pt idx="557">
                  <c:v>3.6345200629389997E-4</c:v>
                </c:pt>
                <c:pt idx="558">
                  <c:v>3.6445202918210001E-4</c:v>
                </c:pt>
                <c:pt idx="559">
                  <c:v>3.6545205207019998E-4</c:v>
                </c:pt>
                <c:pt idx="560">
                  <c:v>3.6645207495840002E-4</c:v>
                </c:pt>
                <c:pt idx="561">
                  <c:v>3.6745209784660001E-4</c:v>
                </c:pt>
                <c:pt idx="562">
                  <c:v>3.6845212073479999E-4</c:v>
                </c:pt>
                <c:pt idx="563">
                  <c:v>3.6945214362299998E-4</c:v>
                </c:pt>
                <c:pt idx="564">
                  <c:v>3.7045216651120002E-4</c:v>
                </c:pt>
                <c:pt idx="565">
                  <c:v>3.7145218939929999E-4</c:v>
                </c:pt>
                <c:pt idx="566">
                  <c:v>3.7245221228749997E-4</c:v>
                </c:pt>
                <c:pt idx="567">
                  <c:v>3.7345223517570001E-4</c:v>
                </c:pt>
                <c:pt idx="568">
                  <c:v>3.744522580639E-4</c:v>
                </c:pt>
                <c:pt idx="569">
                  <c:v>3.7545228095209999E-4</c:v>
                </c:pt>
                <c:pt idx="570">
                  <c:v>3.7645230384030003E-4</c:v>
                </c:pt>
                <c:pt idx="571">
                  <c:v>3.774523267284E-4</c:v>
                </c:pt>
                <c:pt idx="572">
                  <c:v>3.7845234961659998E-4</c:v>
                </c:pt>
                <c:pt idx="573">
                  <c:v>3.7945237250480002E-4</c:v>
                </c:pt>
                <c:pt idx="574">
                  <c:v>3.8045239539300001E-4</c:v>
                </c:pt>
                <c:pt idx="575">
                  <c:v>3.8145241828119999E-4</c:v>
                </c:pt>
                <c:pt idx="576">
                  <c:v>3.8245244116939998E-4</c:v>
                </c:pt>
                <c:pt idx="577">
                  <c:v>3.834524640575E-4</c:v>
                </c:pt>
                <c:pt idx="578">
                  <c:v>3.8445248694569999E-4</c:v>
                </c:pt>
                <c:pt idx="579">
                  <c:v>3.8545250983389997E-4</c:v>
                </c:pt>
                <c:pt idx="580">
                  <c:v>3.8645253272210001E-4</c:v>
                </c:pt>
                <c:pt idx="581">
                  <c:v>3.874525556103E-4</c:v>
                </c:pt>
                <c:pt idx="582">
                  <c:v>3.8845257849849999E-4</c:v>
                </c:pt>
                <c:pt idx="583">
                  <c:v>3.8945260138660001E-4</c:v>
                </c:pt>
                <c:pt idx="584">
                  <c:v>3.9045262427479999E-4</c:v>
                </c:pt>
                <c:pt idx="585">
                  <c:v>3.9145264716299998E-4</c:v>
                </c:pt>
                <c:pt idx="586">
                  <c:v>3.9245267005120002E-4</c:v>
                </c:pt>
                <c:pt idx="587">
                  <c:v>3.9345269293940001E-4</c:v>
                </c:pt>
                <c:pt idx="588">
                  <c:v>3.9445271582759999E-4</c:v>
                </c:pt>
                <c:pt idx="589">
                  <c:v>3.9545273871570001E-4</c:v>
                </c:pt>
                <c:pt idx="590">
                  <c:v>3.964527616039E-4</c:v>
                </c:pt>
                <c:pt idx="591">
                  <c:v>3.9745278449209999E-4</c:v>
                </c:pt>
                <c:pt idx="592">
                  <c:v>3.9845280738030003E-4</c:v>
                </c:pt>
                <c:pt idx="593">
                  <c:v>3.9945283026850001E-4</c:v>
                </c:pt>
                <c:pt idx="594">
                  <c:v>4.004528531567E-4</c:v>
                </c:pt>
                <c:pt idx="595">
                  <c:v>4.0145287604489998E-4</c:v>
                </c:pt>
                <c:pt idx="596">
                  <c:v>4.0245289893300001E-4</c:v>
                </c:pt>
                <c:pt idx="597">
                  <c:v>4.0345292182119999E-4</c:v>
                </c:pt>
                <c:pt idx="598">
                  <c:v>4.0445294470939998E-4</c:v>
                </c:pt>
                <c:pt idx="599">
                  <c:v>4.0545296759760002E-4</c:v>
                </c:pt>
                <c:pt idx="600">
                  <c:v>4.064529904858E-4</c:v>
                </c:pt>
                <c:pt idx="601">
                  <c:v>4.0745301337399999E-4</c:v>
                </c:pt>
                <c:pt idx="602">
                  <c:v>4.0845303626210001E-4</c:v>
                </c:pt>
                <c:pt idx="603">
                  <c:v>4.094530591503E-4</c:v>
                </c:pt>
                <c:pt idx="604">
                  <c:v>4.1045308203849998E-4</c:v>
                </c:pt>
                <c:pt idx="605">
                  <c:v>4.1145310492670002E-4</c:v>
                </c:pt>
                <c:pt idx="606">
                  <c:v>4.1245312781490001E-4</c:v>
                </c:pt>
                <c:pt idx="607">
                  <c:v>4.134531507031E-4</c:v>
                </c:pt>
                <c:pt idx="608">
                  <c:v>4.1445317359120002E-4</c:v>
                </c:pt>
                <c:pt idx="609">
                  <c:v>4.1545319647940001E-4</c:v>
                </c:pt>
                <c:pt idx="610">
                  <c:v>4.1645321936759999E-4</c:v>
                </c:pt>
                <c:pt idx="611">
                  <c:v>4.1745324225579998E-4</c:v>
                </c:pt>
                <c:pt idx="612">
                  <c:v>4.1845326514400002E-4</c:v>
                </c:pt>
                <c:pt idx="613">
                  <c:v>4.194532880322E-4</c:v>
                </c:pt>
                <c:pt idx="614">
                  <c:v>4.2045331092030003E-4</c:v>
                </c:pt>
                <c:pt idx="615">
                  <c:v>4.2145333380850001E-4</c:v>
                </c:pt>
                <c:pt idx="616">
                  <c:v>4.224533566967E-4</c:v>
                </c:pt>
                <c:pt idx="617">
                  <c:v>4.2345337958489998E-4</c:v>
                </c:pt>
                <c:pt idx="618">
                  <c:v>4.2445340247310002E-4</c:v>
                </c:pt>
                <c:pt idx="619">
                  <c:v>4.2545342536130001E-4</c:v>
                </c:pt>
                <c:pt idx="620">
                  <c:v>4.2645344824939998E-4</c:v>
                </c:pt>
                <c:pt idx="621">
                  <c:v>4.2745347113760002E-4</c:v>
                </c:pt>
                <c:pt idx="622">
                  <c:v>4.284534940258E-4</c:v>
                </c:pt>
                <c:pt idx="623">
                  <c:v>4.2945351691399999E-4</c:v>
                </c:pt>
                <c:pt idx="624">
                  <c:v>4.3045353980219998E-4</c:v>
                </c:pt>
                <c:pt idx="625">
                  <c:v>4.3145356269040002E-4</c:v>
                </c:pt>
                <c:pt idx="626">
                  <c:v>4.3245358557849998E-4</c:v>
                </c:pt>
                <c:pt idx="627">
                  <c:v>4.3345360846670002E-4</c:v>
                </c:pt>
                <c:pt idx="628">
                  <c:v>4.3445363135490001E-4</c:v>
                </c:pt>
                <c:pt idx="629">
                  <c:v>4.354536542431E-4</c:v>
                </c:pt>
                <c:pt idx="630">
                  <c:v>4.3645367713129998E-4</c:v>
                </c:pt>
                <c:pt idx="631">
                  <c:v>4.3745370001950002E-4</c:v>
                </c:pt>
                <c:pt idx="632">
                  <c:v>4.3845372290759999E-4</c:v>
                </c:pt>
                <c:pt idx="633">
                  <c:v>4.3945374579579998E-4</c:v>
                </c:pt>
                <c:pt idx="634">
                  <c:v>4.4045376868400002E-4</c:v>
                </c:pt>
                <c:pt idx="635">
                  <c:v>4.414537915722E-4</c:v>
                </c:pt>
                <c:pt idx="636">
                  <c:v>4.4245381446039999E-4</c:v>
                </c:pt>
                <c:pt idx="637">
                  <c:v>4.4345383734859997E-4</c:v>
                </c:pt>
                <c:pt idx="638">
                  <c:v>4.444538602367E-4</c:v>
                </c:pt>
                <c:pt idx="639">
                  <c:v>4.4545388312489998E-4</c:v>
                </c:pt>
                <c:pt idx="640">
                  <c:v>4.4645390601310002E-4</c:v>
                </c:pt>
                <c:pt idx="641">
                  <c:v>4.4745392890130001E-4</c:v>
                </c:pt>
                <c:pt idx="642">
                  <c:v>4.4845395178949999E-4</c:v>
                </c:pt>
                <c:pt idx="643">
                  <c:v>4.4945397467769998E-4</c:v>
                </c:pt>
                <c:pt idx="644">
                  <c:v>4.504539975658E-4</c:v>
                </c:pt>
                <c:pt idx="645">
                  <c:v>4.5145402045399999E-4</c:v>
                </c:pt>
                <c:pt idx="646">
                  <c:v>4.5245404334219998E-4</c:v>
                </c:pt>
                <c:pt idx="647">
                  <c:v>4.5345406623040002E-4</c:v>
                </c:pt>
                <c:pt idx="648">
                  <c:v>4.544540891186E-4</c:v>
                </c:pt>
                <c:pt idx="649">
                  <c:v>4.5545411200679999E-4</c:v>
                </c:pt>
                <c:pt idx="650">
                  <c:v>4.5645413489490001E-4</c:v>
                </c:pt>
                <c:pt idx="651">
                  <c:v>4.574541577831E-4</c:v>
                </c:pt>
                <c:pt idx="652">
                  <c:v>4.5845418067129998E-4</c:v>
                </c:pt>
                <c:pt idx="653">
                  <c:v>4.5945420355950002E-4</c:v>
                </c:pt>
                <c:pt idx="654">
                  <c:v>4.6045422644770001E-4</c:v>
                </c:pt>
                <c:pt idx="655">
                  <c:v>4.6145424933589999E-4</c:v>
                </c:pt>
                <c:pt idx="656">
                  <c:v>4.6245427222409998E-4</c:v>
                </c:pt>
                <c:pt idx="657">
                  <c:v>4.634542951122E-4</c:v>
                </c:pt>
                <c:pt idx="658">
                  <c:v>4.6445431800039999E-4</c:v>
                </c:pt>
                <c:pt idx="659">
                  <c:v>4.6545434088859997E-4</c:v>
                </c:pt>
                <c:pt idx="660">
                  <c:v>4.6645436377680001E-4</c:v>
                </c:pt>
                <c:pt idx="661">
                  <c:v>4.67454386665E-4</c:v>
                </c:pt>
                <c:pt idx="662">
                  <c:v>4.6845440955319999E-4</c:v>
                </c:pt>
                <c:pt idx="663">
                  <c:v>4.6945443244130001E-4</c:v>
                </c:pt>
                <c:pt idx="664">
                  <c:v>4.7045445532949999E-4</c:v>
                </c:pt>
                <c:pt idx="665">
                  <c:v>4.7145447821769998E-4</c:v>
                </c:pt>
                <c:pt idx="666">
                  <c:v>4.7245450110590002E-4</c:v>
                </c:pt>
                <c:pt idx="667">
                  <c:v>4.7345452399410001E-4</c:v>
                </c:pt>
                <c:pt idx="668">
                  <c:v>4.7445454688229999E-4</c:v>
                </c:pt>
                <c:pt idx="669">
                  <c:v>4.7545456977040001E-4</c:v>
                </c:pt>
                <c:pt idx="670">
                  <c:v>4.764545926586E-4</c:v>
                </c:pt>
                <c:pt idx="671">
                  <c:v>4.7745461554679999E-4</c:v>
                </c:pt>
                <c:pt idx="672">
                  <c:v>4.7845463843500003E-4</c:v>
                </c:pt>
                <c:pt idx="673">
                  <c:v>4.7945466132320001E-4</c:v>
                </c:pt>
                <c:pt idx="674">
                  <c:v>4.804546842114E-4</c:v>
                </c:pt>
                <c:pt idx="675">
                  <c:v>4.8145470709950002E-4</c:v>
                </c:pt>
                <c:pt idx="676">
                  <c:v>4.8245472998770001E-4</c:v>
                </c:pt>
                <c:pt idx="677">
                  <c:v>4.8345475287589999E-4</c:v>
                </c:pt>
                <c:pt idx="678">
                  <c:v>4.8445477576409998E-4</c:v>
                </c:pt>
                <c:pt idx="679">
                  <c:v>4.8545479865230002E-4</c:v>
                </c:pt>
                <c:pt idx="680">
                  <c:v>4.864548215405E-4</c:v>
                </c:pt>
                <c:pt idx="681">
                  <c:v>4.8745484442859997E-4</c:v>
                </c:pt>
                <c:pt idx="682">
                  <c:v>4.8845486731680001E-4</c:v>
                </c:pt>
                <c:pt idx="683">
                  <c:v>4.8945489020500005E-4</c:v>
                </c:pt>
                <c:pt idx="684">
                  <c:v>4.9045491309319999E-4</c:v>
                </c:pt>
                <c:pt idx="685">
                  <c:v>4.9145493598140003E-4</c:v>
                </c:pt>
                <c:pt idx="686">
                  <c:v>4.9245495886959996E-4</c:v>
                </c:pt>
                <c:pt idx="687">
                  <c:v>4.9345498175770003E-4</c:v>
                </c:pt>
                <c:pt idx="688">
                  <c:v>4.9445500464589997E-4</c:v>
                </c:pt>
                <c:pt idx="689">
                  <c:v>4.9545502753410001E-4</c:v>
                </c:pt>
                <c:pt idx="690">
                  <c:v>4.9645505042230005E-4</c:v>
                </c:pt>
                <c:pt idx="691">
                  <c:v>4.9745507331049998E-4</c:v>
                </c:pt>
                <c:pt idx="692">
                  <c:v>4.9845509619870002E-4</c:v>
                </c:pt>
                <c:pt idx="693">
                  <c:v>4.9945511908679999E-4</c:v>
                </c:pt>
                <c:pt idx="694">
                  <c:v>5.0045514197500003E-4</c:v>
                </c:pt>
                <c:pt idx="695">
                  <c:v>5.0145516486319996E-4</c:v>
                </c:pt>
                <c:pt idx="696">
                  <c:v>5.024551877514E-4</c:v>
                </c:pt>
                <c:pt idx="697">
                  <c:v>5.0345521063960004E-4</c:v>
                </c:pt>
                <c:pt idx="698">
                  <c:v>5.0445523352779997E-4</c:v>
                </c:pt>
                <c:pt idx="699">
                  <c:v>5.0545525641590005E-4</c:v>
                </c:pt>
                <c:pt idx="700">
                  <c:v>5.0645527930409998E-4</c:v>
                </c:pt>
                <c:pt idx="701">
                  <c:v>5.0745530219230002E-4</c:v>
                </c:pt>
                <c:pt idx="702">
                  <c:v>5.0845532508049995E-4</c:v>
                </c:pt>
                <c:pt idx="703">
                  <c:v>5.0945534796869999E-4</c:v>
                </c:pt>
                <c:pt idx="704">
                  <c:v>5.1045537085690003E-4</c:v>
                </c:pt>
                <c:pt idx="705">
                  <c:v>5.11455393745E-4</c:v>
                </c:pt>
                <c:pt idx="706">
                  <c:v>5.1245541663320004E-4</c:v>
                </c:pt>
                <c:pt idx="707">
                  <c:v>5.1345543952139997E-4</c:v>
                </c:pt>
                <c:pt idx="708">
                  <c:v>5.1445546240960001E-4</c:v>
                </c:pt>
                <c:pt idx="709">
                  <c:v>5.1545548529780005E-4</c:v>
                </c:pt>
                <c:pt idx="710">
                  <c:v>5.1645550818599998E-4</c:v>
                </c:pt>
                <c:pt idx="711">
                  <c:v>5.1745553107409995E-4</c:v>
                </c:pt>
                <c:pt idx="712">
                  <c:v>5.1845555396229999E-4</c:v>
                </c:pt>
                <c:pt idx="713">
                  <c:v>5.1945557685050003E-4</c:v>
                </c:pt>
                <c:pt idx="714">
                  <c:v>5.2045559973869996E-4</c:v>
                </c:pt>
                <c:pt idx="715">
                  <c:v>5.214556226269E-4</c:v>
                </c:pt>
                <c:pt idx="716">
                  <c:v>5.2245564551510004E-4</c:v>
                </c:pt>
                <c:pt idx="717">
                  <c:v>5.2345566840320001E-4</c:v>
                </c:pt>
                <c:pt idx="718">
                  <c:v>5.2445569129140005E-4</c:v>
                </c:pt>
                <c:pt idx="719">
                  <c:v>5.2545571417959998E-4</c:v>
                </c:pt>
                <c:pt idx="720">
                  <c:v>5.2645573706780002E-4</c:v>
                </c:pt>
                <c:pt idx="721">
                  <c:v>5.2745575995599996E-4</c:v>
                </c:pt>
                <c:pt idx="722">
                  <c:v>5.284557828442E-4</c:v>
                </c:pt>
                <c:pt idx="723">
                  <c:v>5.2945580573240004E-4</c:v>
                </c:pt>
                <c:pt idx="724">
                  <c:v>5.304558286205E-4</c:v>
                </c:pt>
                <c:pt idx="725">
                  <c:v>5.3145585150870004E-4</c:v>
                </c:pt>
                <c:pt idx="726">
                  <c:v>5.3245587439689998E-4</c:v>
                </c:pt>
                <c:pt idx="727">
                  <c:v>5.3345589728510002E-4</c:v>
                </c:pt>
                <c:pt idx="728">
                  <c:v>5.3445592017329995E-4</c:v>
                </c:pt>
                <c:pt idx="729">
                  <c:v>5.3545594306149999E-4</c:v>
                </c:pt>
                <c:pt idx="730">
                  <c:v>5.3645596594959996E-4</c:v>
                </c:pt>
                <c:pt idx="731">
                  <c:v>5.374559888378E-4</c:v>
                </c:pt>
                <c:pt idx="732">
                  <c:v>5.3845601172600004E-4</c:v>
                </c:pt>
                <c:pt idx="733">
                  <c:v>5.3945603461419997E-4</c:v>
                </c:pt>
                <c:pt idx="734">
                  <c:v>5.4045605750240001E-4</c:v>
                </c:pt>
                <c:pt idx="735">
                  <c:v>5.4145608039060005E-4</c:v>
                </c:pt>
                <c:pt idx="736">
                  <c:v>5.4245610327870002E-4</c:v>
                </c:pt>
                <c:pt idx="737">
                  <c:v>5.4345612616689995E-4</c:v>
                </c:pt>
                <c:pt idx="738">
                  <c:v>5.4445614905509999E-4</c:v>
                </c:pt>
                <c:pt idx="739">
                  <c:v>5.4545617194330003E-4</c:v>
                </c:pt>
                <c:pt idx="740">
                  <c:v>5.4645619483149996E-4</c:v>
                </c:pt>
                <c:pt idx="741">
                  <c:v>5.474562177197E-4</c:v>
                </c:pt>
                <c:pt idx="742">
                  <c:v>5.4845624060779997E-4</c:v>
                </c:pt>
                <c:pt idx="743">
                  <c:v>5.4945626349600001E-4</c:v>
                </c:pt>
                <c:pt idx="744">
                  <c:v>5.5045628638420005E-4</c:v>
                </c:pt>
                <c:pt idx="745">
                  <c:v>5.5145630927239998E-4</c:v>
                </c:pt>
                <c:pt idx="746">
                  <c:v>5.5245633216060002E-4</c:v>
                </c:pt>
                <c:pt idx="747">
                  <c:v>5.5345635504879995E-4</c:v>
                </c:pt>
                <c:pt idx="748">
                  <c:v>5.5445637793690003E-4</c:v>
                </c:pt>
                <c:pt idx="749">
                  <c:v>5.5545640082509996E-4</c:v>
                </c:pt>
                <c:pt idx="750">
                  <c:v>5.564564237133E-4</c:v>
                </c:pt>
                <c:pt idx="751">
                  <c:v>5.5745644660150004E-4</c:v>
                </c:pt>
                <c:pt idx="752">
                  <c:v>5.5845646948969997E-4</c:v>
                </c:pt>
                <c:pt idx="753">
                  <c:v>5.5945649237790001E-4</c:v>
                </c:pt>
                <c:pt idx="754">
                  <c:v>5.6045651526599998E-4</c:v>
                </c:pt>
                <c:pt idx="755">
                  <c:v>5.6145653815420002E-4</c:v>
                </c:pt>
                <c:pt idx="756">
                  <c:v>5.6245656104239995E-4</c:v>
                </c:pt>
                <c:pt idx="757">
                  <c:v>5.6345658393059999E-4</c:v>
                </c:pt>
                <c:pt idx="758">
                  <c:v>5.6445660681880003E-4</c:v>
                </c:pt>
                <c:pt idx="759">
                  <c:v>5.6545662970699997E-4</c:v>
                </c:pt>
                <c:pt idx="760">
                  <c:v>5.6645665259510004E-4</c:v>
                </c:pt>
                <c:pt idx="761">
                  <c:v>5.6745667548329997E-4</c:v>
                </c:pt>
                <c:pt idx="762">
                  <c:v>5.6845669837150001E-4</c:v>
                </c:pt>
                <c:pt idx="763">
                  <c:v>5.6945672125970005E-4</c:v>
                </c:pt>
                <c:pt idx="764">
                  <c:v>5.7045674414789999E-4</c:v>
                </c:pt>
                <c:pt idx="765">
                  <c:v>5.7145676703610003E-4</c:v>
                </c:pt>
                <c:pt idx="766">
                  <c:v>5.7245678992419999E-4</c:v>
                </c:pt>
                <c:pt idx="767">
                  <c:v>5.7345681281240003E-4</c:v>
                </c:pt>
                <c:pt idx="768">
                  <c:v>5.7445683570059997E-4</c:v>
                </c:pt>
                <c:pt idx="769">
                  <c:v>5.7545685858880001E-4</c:v>
                </c:pt>
                <c:pt idx="770">
                  <c:v>5.7645688147700005E-4</c:v>
                </c:pt>
                <c:pt idx="771">
                  <c:v>5.7745690436519998E-4</c:v>
                </c:pt>
                <c:pt idx="772">
                  <c:v>5.7845692725329995E-4</c:v>
                </c:pt>
                <c:pt idx="773">
                  <c:v>5.7945695014149999E-4</c:v>
                </c:pt>
                <c:pt idx="774">
                  <c:v>5.8045697302970003E-4</c:v>
                </c:pt>
                <c:pt idx="775">
                  <c:v>5.8145699591789996E-4</c:v>
                </c:pt>
                <c:pt idx="776">
                  <c:v>5.824570188061E-4</c:v>
                </c:pt>
                <c:pt idx="777">
                  <c:v>5.8345704169430004E-4</c:v>
                </c:pt>
                <c:pt idx="778">
                  <c:v>5.8445706458240001E-4</c:v>
                </c:pt>
                <c:pt idx="779">
                  <c:v>5.8545708747060005E-4</c:v>
                </c:pt>
                <c:pt idx="780">
                  <c:v>5.8645711035879998E-4</c:v>
                </c:pt>
                <c:pt idx="781">
                  <c:v>5.8745713324700002E-4</c:v>
                </c:pt>
                <c:pt idx="782">
                  <c:v>5.8845715613519995E-4</c:v>
                </c:pt>
                <c:pt idx="783">
                  <c:v>5.8945717902339999E-4</c:v>
                </c:pt>
                <c:pt idx="784">
                  <c:v>5.9045720191149996E-4</c:v>
                </c:pt>
                <c:pt idx="785">
                  <c:v>5.914572247997E-4</c:v>
                </c:pt>
                <c:pt idx="786">
                  <c:v>5.9245724768790004E-4</c:v>
                </c:pt>
                <c:pt idx="787">
                  <c:v>5.9345727057609997E-4</c:v>
                </c:pt>
                <c:pt idx="788">
                  <c:v>5.9445729346430001E-4</c:v>
                </c:pt>
                <c:pt idx="789">
                  <c:v>5.9545731635250005E-4</c:v>
                </c:pt>
                <c:pt idx="790">
                  <c:v>5.9645733924060002E-4</c:v>
                </c:pt>
                <c:pt idx="791">
                  <c:v>5.9745736212879995E-4</c:v>
                </c:pt>
                <c:pt idx="792">
                  <c:v>5.9845738501699999E-4</c:v>
                </c:pt>
                <c:pt idx="793">
                  <c:v>5.9945740790520003E-4</c:v>
                </c:pt>
                <c:pt idx="794">
                  <c:v>6.0045743079339996E-4</c:v>
                </c:pt>
                <c:pt idx="795">
                  <c:v>6.014574536816E-4</c:v>
                </c:pt>
                <c:pt idx="796">
                  <c:v>6.0245747656980004E-4</c:v>
                </c:pt>
                <c:pt idx="797">
                  <c:v>6.0345749945790001E-4</c:v>
                </c:pt>
                <c:pt idx="798">
                  <c:v>6.0445752234610005E-4</c:v>
                </c:pt>
                <c:pt idx="799">
                  <c:v>6.0545754523429998E-4</c:v>
                </c:pt>
                <c:pt idx="800">
                  <c:v>6.0645756812250002E-4</c:v>
                </c:pt>
                <c:pt idx="801">
                  <c:v>6.0745759101069996E-4</c:v>
                </c:pt>
                <c:pt idx="802">
                  <c:v>6.084576138989E-4</c:v>
                </c:pt>
                <c:pt idx="803">
                  <c:v>6.0945763678699996E-4</c:v>
                </c:pt>
                <c:pt idx="804">
                  <c:v>6.104576596752E-4</c:v>
                </c:pt>
                <c:pt idx="805">
                  <c:v>6.1145768256340004E-4</c:v>
                </c:pt>
                <c:pt idx="806">
                  <c:v>6.1245770545159998E-4</c:v>
                </c:pt>
                <c:pt idx="807">
                  <c:v>6.1345772833980002E-4</c:v>
                </c:pt>
                <c:pt idx="808">
                  <c:v>6.1445775122799995E-4</c:v>
                </c:pt>
                <c:pt idx="809">
                  <c:v>6.1545777411610002E-4</c:v>
                </c:pt>
                <c:pt idx="810">
                  <c:v>6.1645779700429996E-4</c:v>
                </c:pt>
                <c:pt idx="811">
                  <c:v>6.174578198925E-4</c:v>
                </c:pt>
                <c:pt idx="812">
                  <c:v>6.1845784278070004E-4</c:v>
                </c:pt>
                <c:pt idx="813">
                  <c:v>6.1945786566889997E-4</c:v>
                </c:pt>
                <c:pt idx="814">
                  <c:v>6.2045788855710001E-4</c:v>
                </c:pt>
                <c:pt idx="815">
                  <c:v>6.2145791144519998E-4</c:v>
                </c:pt>
                <c:pt idx="816">
                  <c:v>6.2245793433340002E-4</c:v>
                </c:pt>
                <c:pt idx="817">
                  <c:v>6.2345795722159995E-4</c:v>
                </c:pt>
                <c:pt idx="818">
                  <c:v>6.2445798010979999E-4</c:v>
                </c:pt>
                <c:pt idx="819">
                  <c:v>6.2545800299800003E-4</c:v>
                </c:pt>
                <c:pt idx="820">
                  <c:v>6.2645802588619996E-4</c:v>
                </c:pt>
                <c:pt idx="821">
                  <c:v>6.2745804877430004E-4</c:v>
                </c:pt>
                <c:pt idx="822">
                  <c:v>6.2845807166249997E-4</c:v>
                </c:pt>
                <c:pt idx="823">
                  <c:v>6.2945809455070001E-4</c:v>
                </c:pt>
                <c:pt idx="824">
                  <c:v>6.3045811743890005E-4</c:v>
                </c:pt>
                <c:pt idx="825">
                  <c:v>6.3145814032709998E-4</c:v>
                </c:pt>
                <c:pt idx="826">
                  <c:v>6.3245816321530002E-4</c:v>
                </c:pt>
                <c:pt idx="827">
                  <c:v>6.3345818610339999E-4</c:v>
                </c:pt>
                <c:pt idx="828">
                  <c:v>6.3445820899160003E-4</c:v>
                </c:pt>
                <c:pt idx="829">
                  <c:v>6.3545823187979996E-4</c:v>
                </c:pt>
                <c:pt idx="830">
                  <c:v>6.36458254768E-4</c:v>
                </c:pt>
                <c:pt idx="831">
                  <c:v>6.3745827765620004E-4</c:v>
                </c:pt>
                <c:pt idx="832">
                  <c:v>6.3845830054439997E-4</c:v>
                </c:pt>
                <c:pt idx="833">
                  <c:v>6.3945832343250005E-4</c:v>
                </c:pt>
                <c:pt idx="834">
                  <c:v>6.4045834632069998E-4</c:v>
                </c:pt>
                <c:pt idx="835">
                  <c:v>6.4145836920890002E-4</c:v>
                </c:pt>
                <c:pt idx="836">
                  <c:v>6.4245839209709995E-4</c:v>
                </c:pt>
                <c:pt idx="837">
                  <c:v>6.4345841498529999E-4</c:v>
                </c:pt>
                <c:pt idx="838">
                  <c:v>6.4445843787350003E-4</c:v>
                </c:pt>
                <c:pt idx="839">
                  <c:v>6.454584607616E-4</c:v>
                </c:pt>
                <c:pt idx="840">
                  <c:v>6.4645848364980004E-4</c:v>
                </c:pt>
                <c:pt idx="841">
                  <c:v>6.4745850653799997E-4</c:v>
                </c:pt>
                <c:pt idx="842">
                  <c:v>6.4845852942620001E-4</c:v>
                </c:pt>
                <c:pt idx="843">
                  <c:v>6.4945855231439995E-4</c:v>
                </c:pt>
                <c:pt idx="844">
                  <c:v>6.5045857520259999E-4</c:v>
                </c:pt>
                <c:pt idx="845">
                  <c:v>6.5145859809069995E-4</c:v>
                </c:pt>
                <c:pt idx="846">
                  <c:v>6.5245862097889999E-4</c:v>
                </c:pt>
                <c:pt idx="847">
                  <c:v>6.5345864386710003E-4</c:v>
                </c:pt>
                <c:pt idx="848">
                  <c:v>6.5445866675529997E-4</c:v>
                </c:pt>
                <c:pt idx="849">
                  <c:v>6.5545868964350001E-4</c:v>
                </c:pt>
                <c:pt idx="850">
                  <c:v>6.5645871253170005E-4</c:v>
                </c:pt>
                <c:pt idx="851">
                  <c:v>6.5745873541980001E-4</c:v>
                </c:pt>
                <c:pt idx="852">
                  <c:v>6.5845875830799995E-4</c:v>
                </c:pt>
                <c:pt idx="853">
                  <c:v>6.5945878119619999E-4</c:v>
                </c:pt>
                <c:pt idx="854">
                  <c:v>6.6045880408440003E-4</c:v>
                </c:pt>
                <c:pt idx="855">
                  <c:v>6.6145882697259996E-4</c:v>
                </c:pt>
                <c:pt idx="856">
                  <c:v>6.624588498608E-4</c:v>
                </c:pt>
                <c:pt idx="857">
                  <c:v>6.6345887274889997E-4</c:v>
                </c:pt>
                <c:pt idx="858">
                  <c:v>6.6445889563710001E-4</c:v>
                </c:pt>
                <c:pt idx="859">
                  <c:v>6.6545891852530005E-4</c:v>
                </c:pt>
                <c:pt idx="860">
                  <c:v>6.6645894141349998E-4</c:v>
                </c:pt>
                <c:pt idx="861">
                  <c:v>6.6745896430170002E-4</c:v>
                </c:pt>
                <c:pt idx="862">
                  <c:v>6.6845898718989995E-4</c:v>
                </c:pt>
                <c:pt idx="863">
                  <c:v>6.6945901007800003E-4</c:v>
                </c:pt>
                <c:pt idx="864">
                  <c:v>6.7045903296619996E-4</c:v>
                </c:pt>
                <c:pt idx="865">
                  <c:v>6.714590558544E-4</c:v>
                </c:pt>
                <c:pt idx="866">
                  <c:v>6.7245907874260004E-4</c:v>
                </c:pt>
                <c:pt idx="867">
                  <c:v>6.7345910163079997E-4</c:v>
                </c:pt>
                <c:pt idx="868">
                  <c:v>6.7445912451900001E-4</c:v>
                </c:pt>
                <c:pt idx="869">
                  <c:v>6.7545914740720005E-4</c:v>
                </c:pt>
                <c:pt idx="870">
                  <c:v>6.7645917029530002E-4</c:v>
                </c:pt>
                <c:pt idx="871">
                  <c:v>6.7745919318349995E-4</c:v>
                </c:pt>
                <c:pt idx="872">
                  <c:v>6.7845921607169999E-4</c:v>
                </c:pt>
                <c:pt idx="873">
                  <c:v>6.7945923895990003E-4</c:v>
                </c:pt>
                <c:pt idx="874">
                  <c:v>6.8045926184809996E-4</c:v>
                </c:pt>
                <c:pt idx="875">
                  <c:v>6.814592847363E-4</c:v>
                </c:pt>
                <c:pt idx="876">
                  <c:v>6.8245930762439997E-4</c:v>
                </c:pt>
                <c:pt idx="877">
                  <c:v>6.8345933051260001E-4</c:v>
                </c:pt>
                <c:pt idx="878">
                  <c:v>6.8445935340080005E-4</c:v>
                </c:pt>
                <c:pt idx="879">
                  <c:v>6.8545937628899998E-4</c:v>
                </c:pt>
                <c:pt idx="880">
                  <c:v>6.8645939917720002E-4</c:v>
                </c:pt>
                <c:pt idx="881">
                  <c:v>6.8745942206539996E-4</c:v>
                </c:pt>
                <c:pt idx="882">
                  <c:v>6.8845944495350003E-4</c:v>
                </c:pt>
                <c:pt idx="883">
                  <c:v>6.8945946784169996E-4</c:v>
                </c:pt>
                <c:pt idx="884">
                  <c:v>6.904594907299E-4</c:v>
                </c:pt>
                <c:pt idx="885">
                  <c:v>6.9145951361810004E-4</c:v>
                </c:pt>
                <c:pt idx="886">
                  <c:v>6.9245953650629998E-4</c:v>
                </c:pt>
                <c:pt idx="887">
                  <c:v>6.9345955939450002E-4</c:v>
                </c:pt>
                <c:pt idx="888">
                  <c:v>6.9445958228259998E-4</c:v>
                </c:pt>
                <c:pt idx="889">
                  <c:v>6.9545960517080002E-4</c:v>
                </c:pt>
                <c:pt idx="890">
                  <c:v>6.9645962805899996E-4</c:v>
                </c:pt>
                <c:pt idx="891">
                  <c:v>6.974596509472E-4</c:v>
                </c:pt>
                <c:pt idx="892">
                  <c:v>6.9845967383540004E-4</c:v>
                </c:pt>
                <c:pt idx="893">
                  <c:v>6.9945969672359997E-4</c:v>
                </c:pt>
                <c:pt idx="894">
                  <c:v>7.0045971961170005E-4</c:v>
                </c:pt>
                <c:pt idx="895">
                  <c:v>7.0145974249989998E-4</c:v>
                </c:pt>
                <c:pt idx="896">
                  <c:v>7.0245976538810002E-4</c:v>
                </c:pt>
                <c:pt idx="897">
                  <c:v>7.0345978827629995E-4</c:v>
                </c:pt>
                <c:pt idx="898">
                  <c:v>7.0445981116449999E-4</c:v>
                </c:pt>
                <c:pt idx="899">
                  <c:v>7.0545983405270003E-4</c:v>
                </c:pt>
                <c:pt idx="900">
                  <c:v>7.064598569408E-4</c:v>
                </c:pt>
                <c:pt idx="901">
                  <c:v>7.0745987982900004E-4</c:v>
                </c:pt>
                <c:pt idx="902">
                  <c:v>7.0845990271719997E-4</c:v>
                </c:pt>
                <c:pt idx="903">
                  <c:v>7.0945992560540001E-4</c:v>
                </c:pt>
                <c:pt idx="904">
                  <c:v>7.1045994849360005E-4</c:v>
                </c:pt>
                <c:pt idx="905">
                  <c:v>7.1145997138179998E-4</c:v>
                </c:pt>
                <c:pt idx="906">
                  <c:v>7.1245999426989995E-4</c:v>
                </c:pt>
                <c:pt idx="907">
                  <c:v>7.1346001715809999E-4</c:v>
                </c:pt>
                <c:pt idx="908">
                  <c:v>7.1446004004630003E-4</c:v>
                </c:pt>
                <c:pt idx="909">
                  <c:v>7.1546006293449996E-4</c:v>
                </c:pt>
                <c:pt idx="910">
                  <c:v>7.164600858227E-4</c:v>
                </c:pt>
                <c:pt idx="911">
                  <c:v>7.1746010871090004E-4</c:v>
                </c:pt>
                <c:pt idx="912">
                  <c:v>7.1846013159900001E-4</c:v>
                </c:pt>
                <c:pt idx="913">
                  <c:v>7.1946015448720005E-4</c:v>
                </c:pt>
                <c:pt idx="914">
                  <c:v>7.2046017737539998E-4</c:v>
                </c:pt>
                <c:pt idx="915">
                  <c:v>7.2146020026360002E-4</c:v>
                </c:pt>
                <c:pt idx="916">
                  <c:v>7.2246022315179995E-4</c:v>
                </c:pt>
                <c:pt idx="917">
                  <c:v>7.2346024603999999E-4</c:v>
                </c:pt>
                <c:pt idx="918">
                  <c:v>7.2446026892809996E-4</c:v>
                </c:pt>
                <c:pt idx="919">
                  <c:v>7.254602918163E-4</c:v>
                </c:pt>
                <c:pt idx="920">
                  <c:v>7.2646031470450004E-4</c:v>
                </c:pt>
                <c:pt idx="921">
                  <c:v>7.2746033759269997E-4</c:v>
                </c:pt>
                <c:pt idx="922">
                  <c:v>7.2846036048090001E-4</c:v>
                </c:pt>
                <c:pt idx="923">
                  <c:v>7.2946038336909995E-4</c:v>
                </c:pt>
                <c:pt idx="924">
                  <c:v>7.3046040625720002E-4</c:v>
                </c:pt>
                <c:pt idx="925">
                  <c:v>7.3146042914539995E-4</c:v>
                </c:pt>
                <c:pt idx="926">
                  <c:v>7.3246045203359999E-4</c:v>
                </c:pt>
                <c:pt idx="927">
                  <c:v>7.3346047492180004E-4</c:v>
                </c:pt>
                <c:pt idx="928">
                  <c:v>7.3446049780999997E-4</c:v>
                </c:pt>
                <c:pt idx="929">
                  <c:v>7.3546052069820001E-4</c:v>
                </c:pt>
                <c:pt idx="930">
                  <c:v>7.3646054358629998E-4</c:v>
                </c:pt>
                <c:pt idx="931">
                  <c:v>7.3746056647450002E-4</c:v>
                </c:pt>
                <c:pt idx="932">
                  <c:v>7.3846058936269995E-4</c:v>
                </c:pt>
                <c:pt idx="933">
                  <c:v>7.3946061225089999E-4</c:v>
                </c:pt>
                <c:pt idx="934">
                  <c:v>7.4046063513910003E-4</c:v>
                </c:pt>
                <c:pt idx="935">
                  <c:v>7.4146065802729996E-4</c:v>
                </c:pt>
                <c:pt idx="936">
                  <c:v>7.4246068091540004E-4</c:v>
                </c:pt>
                <c:pt idx="937">
                  <c:v>7.4346070380359997E-4</c:v>
                </c:pt>
                <c:pt idx="938">
                  <c:v>7.4446072669180001E-4</c:v>
                </c:pt>
                <c:pt idx="939">
                  <c:v>7.4546074958000005E-4</c:v>
                </c:pt>
                <c:pt idx="940">
                  <c:v>7.4646077246819998E-4</c:v>
                </c:pt>
                <c:pt idx="941">
                  <c:v>7.4746079535640002E-4</c:v>
                </c:pt>
                <c:pt idx="942">
                  <c:v>7.4846081824459995E-4</c:v>
                </c:pt>
                <c:pt idx="943">
                  <c:v>7.4946084113270003E-4</c:v>
                </c:pt>
                <c:pt idx="944">
                  <c:v>7.5046086402089996E-4</c:v>
                </c:pt>
                <c:pt idx="945">
                  <c:v>7.514608869091E-4</c:v>
                </c:pt>
                <c:pt idx="946">
                  <c:v>7.5246090979730004E-4</c:v>
                </c:pt>
                <c:pt idx="947">
                  <c:v>7.5346093268549997E-4</c:v>
                </c:pt>
                <c:pt idx="948">
                  <c:v>7.5446095557370001E-4</c:v>
                </c:pt>
                <c:pt idx="949">
                  <c:v>7.5546097846179998E-4</c:v>
                </c:pt>
                <c:pt idx="950">
                  <c:v>7.5646100135000002E-4</c:v>
                </c:pt>
                <c:pt idx="951">
                  <c:v>7.5746102423819995E-4</c:v>
                </c:pt>
                <c:pt idx="952">
                  <c:v>7.5846104712639999E-4</c:v>
                </c:pt>
                <c:pt idx="953">
                  <c:v>7.5946107001460003E-4</c:v>
                </c:pt>
                <c:pt idx="954">
                  <c:v>7.6046109290279996E-4</c:v>
                </c:pt>
                <c:pt idx="955">
                  <c:v>7.6146111579090004E-4</c:v>
                </c:pt>
                <c:pt idx="956">
                  <c:v>7.6246113867909997E-4</c:v>
                </c:pt>
                <c:pt idx="957">
                  <c:v>7.6346116156730001E-4</c:v>
                </c:pt>
                <c:pt idx="958">
                  <c:v>7.6446118445550005E-4</c:v>
                </c:pt>
                <c:pt idx="959">
                  <c:v>7.6546120734369998E-4</c:v>
                </c:pt>
                <c:pt idx="960">
                  <c:v>7.6646123023190002E-4</c:v>
                </c:pt>
                <c:pt idx="961">
                  <c:v>7.6746125311999999E-4</c:v>
                </c:pt>
                <c:pt idx="962">
                  <c:v>7.6846127600820003E-4</c:v>
                </c:pt>
                <c:pt idx="963">
                  <c:v>7.6946129889639996E-4</c:v>
                </c:pt>
                <c:pt idx="964">
                  <c:v>7.704613217846E-4</c:v>
                </c:pt>
                <c:pt idx="965">
                  <c:v>7.7146134467280005E-4</c:v>
                </c:pt>
                <c:pt idx="966">
                  <c:v>7.7246136756099998E-4</c:v>
                </c:pt>
                <c:pt idx="967">
                  <c:v>7.7346139044910005E-4</c:v>
                </c:pt>
                <c:pt idx="968">
                  <c:v>7.7446141333729999E-4</c:v>
                </c:pt>
                <c:pt idx="969">
                  <c:v>7.7546143622550003E-4</c:v>
                </c:pt>
                <c:pt idx="970">
                  <c:v>7.7646145911369996E-4</c:v>
                </c:pt>
                <c:pt idx="971">
                  <c:v>7.774614820019E-4</c:v>
                </c:pt>
                <c:pt idx="972">
                  <c:v>7.7846150489010004E-4</c:v>
                </c:pt>
                <c:pt idx="973">
                  <c:v>7.7946152777820001E-4</c:v>
                </c:pt>
                <c:pt idx="974">
                  <c:v>7.8046155066640005E-4</c:v>
                </c:pt>
                <c:pt idx="975">
                  <c:v>7.8146157355459998E-4</c:v>
                </c:pt>
                <c:pt idx="976">
                  <c:v>7.8246159644280002E-4</c:v>
                </c:pt>
                <c:pt idx="977">
                  <c:v>7.8346161933099995E-4</c:v>
                </c:pt>
                <c:pt idx="978">
                  <c:v>7.8446164221919999E-4</c:v>
                </c:pt>
                <c:pt idx="979">
                  <c:v>7.8546166510729996E-4</c:v>
                </c:pt>
                <c:pt idx="980">
                  <c:v>7.864616879955E-4</c:v>
                </c:pt>
                <c:pt idx="981">
                  <c:v>7.8746171088370004E-4</c:v>
                </c:pt>
                <c:pt idx="982">
                  <c:v>7.8846173377189997E-4</c:v>
                </c:pt>
                <c:pt idx="983">
                  <c:v>7.8946175666010001E-4</c:v>
                </c:pt>
                <c:pt idx="984">
                  <c:v>7.9046177954830005E-4</c:v>
                </c:pt>
                <c:pt idx="985">
                  <c:v>7.9146180243640002E-4</c:v>
                </c:pt>
                <c:pt idx="986">
                  <c:v>7.9246182532459995E-4</c:v>
                </c:pt>
                <c:pt idx="987">
                  <c:v>7.9346184821279999E-4</c:v>
                </c:pt>
                <c:pt idx="988">
                  <c:v>7.9446187110100003E-4</c:v>
                </c:pt>
                <c:pt idx="989">
                  <c:v>7.9546189398919996E-4</c:v>
                </c:pt>
                <c:pt idx="990">
                  <c:v>7.964619168774E-4</c:v>
                </c:pt>
                <c:pt idx="991">
                  <c:v>7.9746193976549997E-4</c:v>
                </c:pt>
                <c:pt idx="992">
                  <c:v>7.9846196265370001E-4</c:v>
                </c:pt>
                <c:pt idx="993">
                  <c:v>7.9946198554190005E-4</c:v>
                </c:pt>
                <c:pt idx="994">
                  <c:v>8.0046200843009998E-4</c:v>
                </c:pt>
                <c:pt idx="995">
                  <c:v>8.0146203131830002E-4</c:v>
                </c:pt>
                <c:pt idx="996">
                  <c:v>8.0246205420649995E-4</c:v>
                </c:pt>
                <c:pt idx="997">
                  <c:v>8.0346207709460003E-4</c:v>
                </c:pt>
                <c:pt idx="998">
                  <c:v>8.0446209998279996E-4</c:v>
                </c:pt>
                <c:pt idx="999">
                  <c:v>8.05462122871E-4</c:v>
                </c:pt>
                <c:pt idx="1000">
                  <c:v>8.0646214575920004E-4</c:v>
                </c:pt>
                <c:pt idx="1001">
                  <c:v>8.0746216864739997E-4</c:v>
                </c:pt>
                <c:pt idx="1002">
                  <c:v>8.0846219153560002E-4</c:v>
                </c:pt>
                <c:pt idx="1003">
                  <c:v>8.0946221442369998E-4</c:v>
                </c:pt>
                <c:pt idx="1004">
                  <c:v>8.1046223731190002E-4</c:v>
                </c:pt>
                <c:pt idx="1005">
                  <c:v>8.1146226020009996E-4</c:v>
                </c:pt>
                <c:pt idx="1006">
                  <c:v>8.124622830883E-4</c:v>
                </c:pt>
                <c:pt idx="1007">
                  <c:v>8.1346230597650004E-4</c:v>
                </c:pt>
                <c:pt idx="1008">
                  <c:v>8.1446232886469997E-4</c:v>
                </c:pt>
                <c:pt idx="1009">
                  <c:v>8.1546235175280004E-4</c:v>
                </c:pt>
                <c:pt idx="1010">
                  <c:v>8.1646237464099998E-4</c:v>
                </c:pt>
                <c:pt idx="1011">
                  <c:v>8.1746239752920002E-4</c:v>
                </c:pt>
                <c:pt idx="1012">
                  <c:v>8.1846242041739995E-4</c:v>
                </c:pt>
                <c:pt idx="1013">
                  <c:v>8.1946244330559999E-4</c:v>
                </c:pt>
                <c:pt idx="1014">
                  <c:v>8.2046246619380003E-4</c:v>
                </c:pt>
                <c:pt idx="1015">
                  <c:v>8.2146248908199996E-4</c:v>
                </c:pt>
                <c:pt idx="1016">
                  <c:v>8.2246251197010004E-4</c:v>
                </c:pt>
                <c:pt idx="1017">
                  <c:v>8.2346253485829997E-4</c:v>
                </c:pt>
                <c:pt idx="1018">
                  <c:v>8.2446255774650001E-4</c:v>
                </c:pt>
                <c:pt idx="1019">
                  <c:v>8.2546258063470005E-4</c:v>
                </c:pt>
                <c:pt idx="1020">
                  <c:v>8.2646260352289998E-4</c:v>
                </c:pt>
                <c:pt idx="1021">
                  <c:v>8.2746262641110002E-4</c:v>
                </c:pt>
                <c:pt idx="1022">
                  <c:v>8.2846264929919999E-4</c:v>
                </c:pt>
                <c:pt idx="1023">
                  <c:v>8.2946267218740003E-4</c:v>
                </c:pt>
                <c:pt idx="1024">
                  <c:v>8.3000000000599998E-4</c:v>
                </c:pt>
                <c:pt idx="1025">
                  <c:v>8.3001196861869997E-4</c:v>
                </c:pt>
                <c:pt idx="1026">
                  <c:v>8.3003590584399998E-4</c:v>
                </c:pt>
                <c:pt idx="1027">
                  <c:v>8.3007275939589995E-4</c:v>
                </c:pt>
                <c:pt idx="1028">
                  <c:v>8.3011352301240004E-4</c:v>
                </c:pt>
                <c:pt idx="1029">
                  <c:v>8.3017987490299999E-4</c:v>
                </c:pt>
                <c:pt idx="1030">
                  <c:v>8.3024664402610001E-4</c:v>
                </c:pt>
                <c:pt idx="1031">
                  <c:v>8.3029956699019996E-4</c:v>
                </c:pt>
                <c:pt idx="1032">
                  <c:v>8.3034362674360004E-4</c:v>
                </c:pt>
                <c:pt idx="1033">
                  <c:v>8.3036929250359997E-4</c:v>
                </c:pt>
                <c:pt idx="1034">
                  <c:v>8.3041454434990003E-4</c:v>
                </c:pt>
                <c:pt idx="1035">
                  <c:v>8.3045844317080003E-4</c:v>
                </c:pt>
                <c:pt idx="1036">
                  <c:v>8.3051452518109997E-4</c:v>
                </c:pt>
                <c:pt idx="1037">
                  <c:v>8.3057572723030002E-4</c:v>
                </c:pt>
                <c:pt idx="1038">
                  <c:v>8.3067035556440001E-4</c:v>
                </c:pt>
                <c:pt idx="1039">
                  <c:v>8.30772434479E-4</c:v>
                </c:pt>
                <c:pt idx="1040">
                  <c:v>8.3091448426849995E-4</c:v>
                </c:pt>
                <c:pt idx="1041">
                  <c:v>8.3100000000600001E-4</c:v>
                </c:pt>
                <c:pt idx="1042">
                  <c:v>8.3101602650289999E-4</c:v>
                </c:pt>
                <c:pt idx="1043">
                  <c:v>8.3104808188080002E-4</c:v>
                </c:pt>
                <c:pt idx="1044">
                  <c:v>8.3111219263680002E-4</c:v>
                </c:pt>
                <c:pt idx="1045">
                  <c:v>8.3124041414859998E-4</c:v>
                </c:pt>
                <c:pt idx="1046">
                  <c:v>8.3149685717229997E-4</c:v>
                </c:pt>
                <c:pt idx="1047">
                  <c:v>8.3200974321969996E-4</c:v>
                </c:pt>
                <c:pt idx="1048">
                  <c:v>8.3300976610780003E-4</c:v>
                </c:pt>
                <c:pt idx="1049">
                  <c:v>8.3400978899599997E-4</c:v>
                </c:pt>
                <c:pt idx="1050">
                  <c:v>8.3500981188420001E-4</c:v>
                </c:pt>
                <c:pt idx="1051">
                  <c:v>8.3600983477240005E-4</c:v>
                </c:pt>
                <c:pt idx="1052">
                  <c:v>8.3700985766059998E-4</c:v>
                </c:pt>
                <c:pt idx="1053">
                  <c:v>8.3800988054880002E-4</c:v>
                </c:pt>
                <c:pt idx="1054">
                  <c:v>8.3900990343689999E-4</c:v>
                </c:pt>
                <c:pt idx="1055">
                  <c:v>8.4000992632510003E-4</c:v>
                </c:pt>
                <c:pt idx="1056">
                  <c:v>8.4100994921329996E-4</c:v>
                </c:pt>
                <c:pt idx="1057">
                  <c:v>8.420099721015E-4</c:v>
                </c:pt>
                <c:pt idx="1058">
                  <c:v>8.4300999498970004E-4</c:v>
                </c:pt>
                <c:pt idx="1059">
                  <c:v>8.4401001787789997E-4</c:v>
                </c:pt>
                <c:pt idx="1060">
                  <c:v>8.4501004076600005E-4</c:v>
                </c:pt>
                <c:pt idx="1061">
                  <c:v>8.4601006365419998E-4</c:v>
                </c:pt>
                <c:pt idx="1062">
                  <c:v>8.4701008654240002E-4</c:v>
                </c:pt>
                <c:pt idx="1063">
                  <c:v>8.4801010943059995E-4</c:v>
                </c:pt>
                <c:pt idx="1064">
                  <c:v>8.4901013231879999E-4</c:v>
                </c:pt>
                <c:pt idx="1065">
                  <c:v>8.5001015520700003E-4</c:v>
                </c:pt>
                <c:pt idx="1066">
                  <c:v>8.510101780951E-4</c:v>
                </c:pt>
                <c:pt idx="1067">
                  <c:v>8.5201020098330004E-4</c:v>
                </c:pt>
                <c:pt idx="1068">
                  <c:v>8.5301022387149997E-4</c:v>
                </c:pt>
                <c:pt idx="1069">
                  <c:v>8.5401024675970001E-4</c:v>
                </c:pt>
                <c:pt idx="1070">
                  <c:v>8.5501026964790005E-4</c:v>
                </c:pt>
                <c:pt idx="1071">
                  <c:v>8.5601029253609998E-4</c:v>
                </c:pt>
                <c:pt idx="1072">
                  <c:v>8.5701031542419995E-4</c:v>
                </c:pt>
                <c:pt idx="1073">
                  <c:v>8.5801033831239999E-4</c:v>
                </c:pt>
                <c:pt idx="1074">
                  <c:v>8.5901036120060003E-4</c:v>
                </c:pt>
                <c:pt idx="1075">
                  <c:v>8.6001038408879996E-4</c:v>
                </c:pt>
                <c:pt idx="1076">
                  <c:v>8.61010406977E-4</c:v>
                </c:pt>
                <c:pt idx="1077">
                  <c:v>8.6201042986520004E-4</c:v>
                </c:pt>
                <c:pt idx="1078">
                  <c:v>8.6301045275330001E-4</c:v>
                </c:pt>
                <c:pt idx="1079">
                  <c:v>8.6401047564150005E-4</c:v>
                </c:pt>
                <c:pt idx="1080">
                  <c:v>8.6501049852969998E-4</c:v>
                </c:pt>
                <c:pt idx="1081">
                  <c:v>8.6601052141790002E-4</c:v>
                </c:pt>
                <c:pt idx="1082">
                  <c:v>8.6701054430609996E-4</c:v>
                </c:pt>
                <c:pt idx="1083">
                  <c:v>8.680105671943E-4</c:v>
                </c:pt>
                <c:pt idx="1084">
                  <c:v>8.6901059008239996E-4</c:v>
                </c:pt>
                <c:pt idx="1085">
                  <c:v>8.700106129706E-4</c:v>
                </c:pt>
                <c:pt idx="1086">
                  <c:v>8.7101063585880005E-4</c:v>
                </c:pt>
                <c:pt idx="1087">
                  <c:v>8.7201065874699998E-4</c:v>
                </c:pt>
                <c:pt idx="1088">
                  <c:v>8.7301068163520002E-4</c:v>
                </c:pt>
                <c:pt idx="1089">
                  <c:v>8.7401070452339995E-4</c:v>
                </c:pt>
                <c:pt idx="1090">
                  <c:v>8.7501072741150003E-4</c:v>
                </c:pt>
                <c:pt idx="1091">
                  <c:v>8.7601075029969996E-4</c:v>
                </c:pt>
                <c:pt idx="1092">
                  <c:v>8.770107731879E-4</c:v>
                </c:pt>
                <c:pt idx="1093">
                  <c:v>8.7801079607610004E-4</c:v>
                </c:pt>
                <c:pt idx="1094">
                  <c:v>8.7901081896429997E-4</c:v>
                </c:pt>
                <c:pt idx="1095">
                  <c:v>8.8001084185250001E-4</c:v>
                </c:pt>
                <c:pt idx="1096">
                  <c:v>8.8101086474059998E-4</c:v>
                </c:pt>
                <c:pt idx="1097">
                  <c:v>8.8201088762880002E-4</c:v>
                </c:pt>
                <c:pt idx="1098">
                  <c:v>8.8301091051699995E-4</c:v>
                </c:pt>
                <c:pt idx="1099">
                  <c:v>8.8401093340519999E-4</c:v>
                </c:pt>
                <c:pt idx="1100">
                  <c:v>8.8501095629340003E-4</c:v>
                </c:pt>
                <c:pt idx="1101">
                  <c:v>8.8601097918159996E-4</c:v>
                </c:pt>
                <c:pt idx="1102">
                  <c:v>8.8701100206970004E-4</c:v>
                </c:pt>
                <c:pt idx="1103">
                  <c:v>8.8801102495789997E-4</c:v>
                </c:pt>
                <c:pt idx="1104">
                  <c:v>8.8901104784610001E-4</c:v>
                </c:pt>
                <c:pt idx="1105">
                  <c:v>8.9001107073430005E-4</c:v>
                </c:pt>
                <c:pt idx="1106">
                  <c:v>8.9101109362249998E-4</c:v>
                </c:pt>
                <c:pt idx="1107">
                  <c:v>8.9201111651070002E-4</c:v>
                </c:pt>
                <c:pt idx="1108">
                  <c:v>8.9301113939889995E-4</c:v>
                </c:pt>
                <c:pt idx="1109">
                  <c:v>8.9401116228700003E-4</c:v>
                </c:pt>
                <c:pt idx="1110">
                  <c:v>8.9501118517519996E-4</c:v>
                </c:pt>
                <c:pt idx="1111">
                  <c:v>8.960112080634E-4</c:v>
                </c:pt>
                <c:pt idx="1112">
                  <c:v>8.9701123095160004E-4</c:v>
                </c:pt>
                <c:pt idx="1113">
                  <c:v>8.9801125383979997E-4</c:v>
                </c:pt>
                <c:pt idx="1114">
                  <c:v>8.9901127672800001E-4</c:v>
                </c:pt>
                <c:pt idx="1115">
                  <c:v>9.0001129961609998E-4</c:v>
                </c:pt>
                <c:pt idx="1116">
                  <c:v>9.0101132250430002E-4</c:v>
                </c:pt>
                <c:pt idx="1117">
                  <c:v>9.0201134539249995E-4</c:v>
                </c:pt>
                <c:pt idx="1118">
                  <c:v>9.0301136828069999E-4</c:v>
                </c:pt>
                <c:pt idx="1119">
                  <c:v>9.0401139116890003E-4</c:v>
                </c:pt>
                <c:pt idx="1120">
                  <c:v>9.0501141405709997E-4</c:v>
                </c:pt>
                <c:pt idx="1121">
                  <c:v>9.0601143694520004E-4</c:v>
                </c:pt>
                <c:pt idx="1122">
                  <c:v>9.0701145983339997E-4</c:v>
                </c:pt>
                <c:pt idx="1123">
                  <c:v>9.0801148272160001E-4</c:v>
                </c:pt>
                <c:pt idx="1124">
                  <c:v>9.0901150560979995E-4</c:v>
                </c:pt>
                <c:pt idx="1125">
                  <c:v>9.1000000000599998E-4</c:v>
                </c:pt>
                <c:pt idx="1126">
                  <c:v>9.100152379334E-4</c:v>
                </c:pt>
                <c:pt idx="1127">
                  <c:v>9.1004571378830001E-4</c:v>
                </c:pt>
                <c:pt idx="1128">
                  <c:v>9.1008081496360004E-4</c:v>
                </c:pt>
                <c:pt idx="1129">
                  <c:v>9.1011858642699997E-4</c:v>
                </c:pt>
                <c:pt idx="1130">
                  <c:v>9.1016864836819999E-4</c:v>
                </c:pt>
                <c:pt idx="1131">
                  <c:v>9.1024489462979998E-4</c:v>
                </c:pt>
                <c:pt idx="1132">
                  <c:v>9.1030066073540005E-4</c:v>
                </c:pt>
                <c:pt idx="1133">
                  <c:v>9.1034779012799996E-4</c:v>
                </c:pt>
                <c:pt idx="1134">
                  <c:v>9.1037431121469999E-4</c:v>
                </c:pt>
                <c:pt idx="1135">
                  <c:v>9.1042585135110005E-4</c:v>
                </c:pt>
                <c:pt idx="1136">
                  <c:v>9.1047440529470002E-4</c:v>
                </c:pt>
                <c:pt idx="1137">
                  <c:v>9.1052928329109998E-4</c:v>
                </c:pt>
                <c:pt idx="1138">
                  <c:v>9.1061600804929999E-4</c:v>
                </c:pt>
                <c:pt idx="1139">
                  <c:v>9.1070773959760004E-4</c:v>
                </c:pt>
                <c:pt idx="1140">
                  <c:v>9.1081614852550001E-4</c:v>
                </c:pt>
                <c:pt idx="1141">
                  <c:v>9.1096346736550002E-4</c:v>
                </c:pt>
                <c:pt idx="1142">
                  <c:v>9.11000000006E-4</c:v>
                </c:pt>
                <c:pt idx="1143">
                  <c:v>9.1100877977019995E-4</c:v>
                </c:pt>
                <c:pt idx="1144">
                  <c:v>9.110263392985E-4</c:v>
                </c:pt>
                <c:pt idx="1145">
                  <c:v>9.1106145835520005E-4</c:v>
                </c:pt>
                <c:pt idx="1146">
                  <c:v>9.1113169646860005E-4</c:v>
                </c:pt>
                <c:pt idx="1147">
                  <c:v>9.1127217269540005E-4</c:v>
                </c:pt>
                <c:pt idx="1148">
                  <c:v>9.1143429732920003E-4</c:v>
                </c:pt>
                <c:pt idx="1149">
                  <c:v>9.1153685308099995E-4</c:v>
                </c:pt>
                <c:pt idx="1150">
                  <c:v>9.1160390830640002E-4</c:v>
                </c:pt>
                <c:pt idx="1151">
                  <c:v>9.116800830424E-4</c:v>
                </c:pt>
                <c:pt idx="1152">
                  <c:v>9.1172906017900003E-4</c:v>
                </c:pt>
                <c:pt idx="1153">
                  <c:v>9.1180083609230004E-4</c:v>
                </c:pt>
                <c:pt idx="1154">
                  <c:v>9.1187430477739995E-4</c:v>
                </c:pt>
                <c:pt idx="1155">
                  <c:v>9.1197370148309996E-4</c:v>
                </c:pt>
                <c:pt idx="1156">
                  <c:v>9.1200000000600003E-4</c:v>
                </c:pt>
                <c:pt idx="1157">
                  <c:v>9.1201074433930004E-4</c:v>
                </c:pt>
                <c:pt idx="1158">
                  <c:v>9.1203223181369998E-4</c:v>
                </c:pt>
                <c:pt idx="1159">
                  <c:v>9.1207520676260003E-4</c:v>
                </c:pt>
                <c:pt idx="1160">
                  <c:v>9.1216115666040002E-4</c:v>
                </c:pt>
                <c:pt idx="1161">
                  <c:v>9.1233305645590005E-4</c:v>
                </c:pt>
                <c:pt idx="1162">
                  <c:v>9.1255628777150001E-4</c:v>
                </c:pt>
                <c:pt idx="1163">
                  <c:v>9.1288330269460004E-4</c:v>
                </c:pt>
                <c:pt idx="1164">
                  <c:v>9.1330535126330002E-4</c:v>
                </c:pt>
                <c:pt idx="1165">
                  <c:v>9.1400611115099995E-4</c:v>
                </c:pt>
                <c:pt idx="1166">
                  <c:v>9.1500613403919999E-4</c:v>
                </c:pt>
                <c:pt idx="1167">
                  <c:v>9.1600615692740003E-4</c:v>
                </c:pt>
                <c:pt idx="1168">
                  <c:v>9.1700617981559996E-4</c:v>
                </c:pt>
                <c:pt idx="1169">
                  <c:v>9.180062027038E-4</c:v>
                </c:pt>
                <c:pt idx="1170">
                  <c:v>9.1900622559189997E-4</c:v>
                </c:pt>
                <c:pt idx="1171">
                  <c:v>9.2000624848010001E-4</c:v>
                </c:pt>
                <c:pt idx="1172">
                  <c:v>9.2100627136830005E-4</c:v>
                </c:pt>
                <c:pt idx="1173">
                  <c:v>9.2200629425649998E-4</c:v>
                </c:pt>
                <c:pt idx="1174">
                  <c:v>9.2300631714470002E-4</c:v>
                </c:pt>
                <c:pt idx="1175">
                  <c:v>9.2400634003289995E-4</c:v>
                </c:pt>
                <c:pt idx="1176">
                  <c:v>9.2500636292100003E-4</c:v>
                </c:pt>
                <c:pt idx="1177">
                  <c:v>9.2600638580919996E-4</c:v>
                </c:pt>
                <c:pt idx="1178">
                  <c:v>9.270064086974E-4</c:v>
                </c:pt>
                <c:pt idx="1179">
                  <c:v>9.2800643158560004E-4</c:v>
                </c:pt>
                <c:pt idx="1180">
                  <c:v>9.2900645447379997E-4</c:v>
                </c:pt>
                <c:pt idx="1181">
                  <c:v>9.3000647736200001E-4</c:v>
                </c:pt>
                <c:pt idx="1182">
                  <c:v>9.3100650025009998E-4</c:v>
                </c:pt>
                <c:pt idx="1183">
                  <c:v>9.3200652313830002E-4</c:v>
                </c:pt>
                <c:pt idx="1184">
                  <c:v>9.3300654602649995E-4</c:v>
                </c:pt>
                <c:pt idx="1185">
                  <c:v>9.3400656891469999E-4</c:v>
                </c:pt>
                <c:pt idx="1186">
                  <c:v>9.3500659180290003E-4</c:v>
                </c:pt>
                <c:pt idx="1187">
                  <c:v>9.3600661469109996E-4</c:v>
                </c:pt>
                <c:pt idx="1188">
                  <c:v>9.3700663757920004E-4</c:v>
                </c:pt>
                <c:pt idx="1189">
                  <c:v>9.3800666046739997E-4</c:v>
                </c:pt>
                <c:pt idx="1190">
                  <c:v>9.3900668335560001E-4</c:v>
                </c:pt>
                <c:pt idx="1191">
                  <c:v>9.4000670624380005E-4</c:v>
                </c:pt>
                <c:pt idx="1192">
                  <c:v>9.4100672913199998E-4</c:v>
                </c:pt>
                <c:pt idx="1193">
                  <c:v>9.4200675202020002E-4</c:v>
                </c:pt>
                <c:pt idx="1194">
                  <c:v>9.4300677490829999E-4</c:v>
                </c:pt>
                <c:pt idx="1195">
                  <c:v>9.4400679779650003E-4</c:v>
                </c:pt>
                <c:pt idx="1196">
                  <c:v>9.4500682068469997E-4</c:v>
                </c:pt>
                <c:pt idx="1197">
                  <c:v>9.4600684357290001E-4</c:v>
                </c:pt>
                <c:pt idx="1198">
                  <c:v>9.4700686646110005E-4</c:v>
                </c:pt>
                <c:pt idx="1199">
                  <c:v>9.4800688934929998E-4</c:v>
                </c:pt>
                <c:pt idx="1200">
                  <c:v>9.4900691223740005E-4</c:v>
                </c:pt>
                <c:pt idx="1201">
                  <c:v>9.5000693512559999E-4</c:v>
                </c:pt>
                <c:pt idx="1202">
                  <c:v>9.5100695801380003E-4</c:v>
                </c:pt>
                <c:pt idx="1203">
                  <c:v>9.5200698090199996E-4</c:v>
                </c:pt>
                <c:pt idx="1204">
                  <c:v>9.530070037902E-4</c:v>
                </c:pt>
                <c:pt idx="1205">
                  <c:v>9.5400702667840004E-4</c:v>
                </c:pt>
                <c:pt idx="1206">
                  <c:v>9.5500704956650001E-4</c:v>
                </c:pt>
                <c:pt idx="1207">
                  <c:v>9.5600707245470005E-4</c:v>
                </c:pt>
                <c:pt idx="1208">
                  <c:v>9.5700709534289998E-4</c:v>
                </c:pt>
                <c:pt idx="1209">
                  <c:v>9.5800711823110002E-4</c:v>
                </c:pt>
                <c:pt idx="1210">
                  <c:v>9.5900714111929995E-4</c:v>
                </c:pt>
                <c:pt idx="1211">
                  <c:v>9.6000716400749999E-4</c:v>
                </c:pt>
                <c:pt idx="1212">
                  <c:v>9.6100718689559996E-4</c:v>
                </c:pt>
                <c:pt idx="1213">
                  <c:v>9.620072097838E-4</c:v>
                </c:pt>
                <c:pt idx="1214">
                  <c:v>9.6300723267200004E-4</c:v>
                </c:pt>
                <c:pt idx="1215">
                  <c:v>9.6400725556019997E-4</c:v>
                </c:pt>
                <c:pt idx="1216">
                  <c:v>9.6500727844840001E-4</c:v>
                </c:pt>
                <c:pt idx="1217">
                  <c:v>9.6600730133660005E-4</c:v>
                </c:pt>
                <c:pt idx="1218">
                  <c:v>9.6700732422470002E-4</c:v>
                </c:pt>
                <c:pt idx="1219">
                  <c:v>9.6800734711289995E-4</c:v>
                </c:pt>
                <c:pt idx="1220">
                  <c:v>9.6900737000109999E-4</c:v>
                </c:pt>
                <c:pt idx="1221">
                  <c:v>9.7000739288930003E-4</c:v>
                </c:pt>
                <c:pt idx="1222">
                  <c:v>9.7100741577749996E-4</c:v>
                </c:pt>
                <c:pt idx="1223">
                  <c:v>9.720074386657E-4</c:v>
                </c:pt>
                <c:pt idx="1224">
                  <c:v>9.7300746155379997E-4</c:v>
                </c:pt>
                <c:pt idx="1225">
                  <c:v>9.7400748444200001E-4</c:v>
                </c:pt>
                <c:pt idx="1226">
                  <c:v>9.7500750733020005E-4</c:v>
                </c:pt>
                <c:pt idx="1227">
                  <c:v>9.7600753021839998E-4</c:v>
                </c:pt>
                <c:pt idx="1228">
                  <c:v>9.7700755310660002E-4</c:v>
                </c:pt>
                <c:pt idx="1229">
                  <c:v>9.7800757599479995E-4</c:v>
                </c:pt>
                <c:pt idx="1230">
                  <c:v>9.790075988830001E-4</c:v>
                </c:pt>
                <c:pt idx="1231">
                  <c:v>9.8000762177110007E-4</c:v>
                </c:pt>
                <c:pt idx="1232">
                  <c:v>9.810076446593E-4</c:v>
                </c:pt>
                <c:pt idx="1233">
                  <c:v>9.8200766754749994E-4</c:v>
                </c:pt>
                <c:pt idx="1234">
                  <c:v>9.8300769043570008E-4</c:v>
                </c:pt>
                <c:pt idx="1235">
                  <c:v>9.8400771332390002E-4</c:v>
                </c:pt>
                <c:pt idx="1236">
                  <c:v>9.8500773621209995E-4</c:v>
                </c:pt>
                <c:pt idx="1237">
                  <c:v>9.8600775910019992E-4</c:v>
                </c:pt>
                <c:pt idx="1238">
                  <c:v>9.8700778198840006E-4</c:v>
                </c:pt>
                <c:pt idx="1239">
                  <c:v>9.880078048766E-4</c:v>
                </c:pt>
                <c:pt idx="1240">
                  <c:v>9.8900782776479993E-4</c:v>
                </c:pt>
                <c:pt idx="1241">
                  <c:v>9.9000000000599997E-4</c:v>
                </c:pt>
                <c:pt idx="1242">
                  <c:v>9.9001529157760008E-4</c:v>
                </c:pt>
                <c:pt idx="1243">
                  <c:v>9.9004587472090004E-4</c:v>
                </c:pt>
                <c:pt idx="1244">
                  <c:v>9.9008097589619996E-4</c:v>
                </c:pt>
                <c:pt idx="1245">
                  <c:v>9.9011871159680005E-4</c:v>
                </c:pt>
                <c:pt idx="1246">
                  <c:v>9.9016849935649998E-4</c:v>
                </c:pt>
                <c:pt idx="1247">
                  <c:v>9.9025574863559991E-4</c:v>
                </c:pt>
                <c:pt idx="1248">
                  <c:v>9.9031715334060009E-4</c:v>
                </c:pt>
                <c:pt idx="1249">
                  <c:v>9.9036369860770008E-4</c:v>
                </c:pt>
                <c:pt idx="1250">
                  <c:v>9.9041194260720005E-4</c:v>
                </c:pt>
                <c:pt idx="1251">
                  <c:v>9.9046328008770002E-4</c:v>
                </c:pt>
                <c:pt idx="1252">
                  <c:v>9.9050171316270009E-4</c:v>
                </c:pt>
                <c:pt idx="1253">
                  <c:v>9.9054779351359992E-4</c:v>
                </c:pt>
                <c:pt idx="1254">
                  <c:v>9.9063995421530006E-4</c:v>
                </c:pt>
                <c:pt idx="1255">
                  <c:v>9.9074681342249996E-4</c:v>
                </c:pt>
                <c:pt idx="1256">
                  <c:v>9.9085869134070003E-4</c:v>
                </c:pt>
                <c:pt idx="1257">
                  <c:v>9.910000000060001E-4</c:v>
                </c:pt>
                <c:pt idx="1258">
                  <c:v>9.9101223534949997E-4</c:v>
                </c:pt>
                <c:pt idx="1259">
                  <c:v>9.9103670603639996E-4</c:v>
                </c:pt>
                <c:pt idx="1260">
                  <c:v>9.9108564741019994E-4</c:v>
                </c:pt>
                <c:pt idx="1261">
                  <c:v>9.911790478886E-4</c:v>
                </c:pt>
                <c:pt idx="1262">
                  <c:v>9.9131230003240002E-4</c:v>
                </c:pt>
                <c:pt idx="1263">
                  <c:v>9.9147311336399992E-4</c:v>
                </c:pt>
                <c:pt idx="1264">
                  <c:v>9.915927994906999E-4</c:v>
                </c:pt>
                <c:pt idx="1265">
                  <c:v>9.9165052062870004E-4</c:v>
                </c:pt>
                <c:pt idx="1266">
                  <c:v>9.9168906695249999E-4</c:v>
                </c:pt>
                <c:pt idx="1267">
                  <c:v>9.9170868284110007E-4</c:v>
                </c:pt>
                <c:pt idx="1268">
                  <c:v>9.9173355287909999E-4</c:v>
                </c:pt>
                <c:pt idx="1269">
                  <c:v>9.9175924844150005E-4</c:v>
                </c:pt>
                <c:pt idx="1270">
                  <c:v>9.9178674406409997E-4</c:v>
                </c:pt>
                <c:pt idx="1271">
                  <c:v>9.9184173530939999E-4</c:v>
                </c:pt>
                <c:pt idx="1272">
                  <c:v>9.9195171779990006E-4</c:v>
                </c:pt>
                <c:pt idx="1273">
                  <c:v>9.9200000000600002E-4</c:v>
                </c:pt>
                <c:pt idx="1274">
                  <c:v>9.9201373440630002E-4</c:v>
                </c:pt>
                <c:pt idx="1275">
                  <c:v>9.9204120320680006E-4</c:v>
                </c:pt>
                <c:pt idx="1276">
                  <c:v>9.920961408079001E-4</c:v>
                </c:pt>
                <c:pt idx="1277">
                  <c:v>9.9220601601009996E-4</c:v>
                </c:pt>
                <c:pt idx="1278">
                  <c:v>9.924004702032E-4</c:v>
                </c:pt>
                <c:pt idx="1279">
                  <c:v>9.9265452904109992E-4</c:v>
                </c:pt>
                <c:pt idx="1280">
                  <c:v>9.9296971840269997E-4</c:v>
                </c:pt>
                <c:pt idx="1281">
                  <c:v>9.9350482506160008E-4</c:v>
                </c:pt>
                <c:pt idx="1282">
                  <c:v>9.9424888176330006E-4</c:v>
                </c:pt>
                <c:pt idx="1283">
                  <c:v>9.9524890465140002E-4</c:v>
                </c:pt>
                <c:pt idx="1284">
                  <c:v>9.9624892753959996E-4</c:v>
                </c:pt>
                <c:pt idx="1285">
                  <c:v>9.972489504278001E-4</c:v>
                </c:pt>
                <c:pt idx="1286">
                  <c:v>9.9824897331600004E-4</c:v>
                </c:pt>
                <c:pt idx="1287">
                  <c:v>9.9924899620419997E-4</c:v>
                </c:pt>
                <c:pt idx="1288">
                  <c:v>1.000249019092E-3</c:v>
                </c:pt>
                <c:pt idx="1289">
                  <c:v>1.0012490419809999E-3</c:v>
                </c:pt>
                <c:pt idx="1290">
                  <c:v>1.0022490648689999E-3</c:v>
                </c:pt>
                <c:pt idx="1291">
                  <c:v>1.0032490877569999E-3</c:v>
                </c:pt>
                <c:pt idx="1292">
                  <c:v>1.0042491106449999E-3</c:v>
                </c:pt>
                <c:pt idx="1293">
                  <c:v>1.0052491335329999E-3</c:v>
                </c:pt>
                <c:pt idx="1294">
                  <c:v>1.0062491564209999E-3</c:v>
                </c:pt>
                <c:pt idx="1295">
                  <c:v>1.00724917931E-3</c:v>
                </c:pt>
                <c:pt idx="1296">
                  <c:v>1.008249202198E-3</c:v>
                </c:pt>
                <c:pt idx="1297">
                  <c:v>1.009249225086E-3</c:v>
                </c:pt>
                <c:pt idx="1298">
                  <c:v>1.010249247974E-3</c:v>
                </c:pt>
                <c:pt idx="1299">
                  <c:v>1.011249270862E-3</c:v>
                </c:pt>
                <c:pt idx="1300">
                  <c:v>1.0122492937510001E-3</c:v>
                </c:pt>
                <c:pt idx="1301">
                  <c:v>1.0132493166390001E-3</c:v>
                </c:pt>
                <c:pt idx="1302">
                  <c:v>1.0142493395270001E-3</c:v>
                </c:pt>
                <c:pt idx="1303">
                  <c:v>1.0152493624150001E-3</c:v>
                </c:pt>
                <c:pt idx="1304">
                  <c:v>1.0162493853029999E-3</c:v>
                </c:pt>
                <c:pt idx="1305">
                  <c:v>1.0172494081909999E-3</c:v>
                </c:pt>
                <c:pt idx="1306">
                  <c:v>1.01824943108E-3</c:v>
                </c:pt>
                <c:pt idx="1307">
                  <c:v>1.019249453968E-3</c:v>
                </c:pt>
                <c:pt idx="1308">
                  <c:v>1.020249476856E-3</c:v>
                </c:pt>
                <c:pt idx="1309">
                  <c:v>1.021249499744E-3</c:v>
                </c:pt>
                <c:pt idx="1310">
                  <c:v>1.022249522632E-3</c:v>
                </c:pt>
                <c:pt idx="1311">
                  <c:v>1.0232495455210001E-3</c:v>
                </c:pt>
                <c:pt idx="1312">
                  <c:v>1.0242495684090001E-3</c:v>
                </c:pt>
                <c:pt idx="1313">
                  <c:v>1.0252495912970001E-3</c:v>
                </c:pt>
                <c:pt idx="1314">
                  <c:v>1.0262496141850001E-3</c:v>
                </c:pt>
                <c:pt idx="1315">
                  <c:v>1.0272496370730001E-3</c:v>
                </c:pt>
                <c:pt idx="1316">
                  <c:v>1.0282496599619999E-3</c:v>
                </c:pt>
                <c:pt idx="1317">
                  <c:v>1.0292496828499999E-3</c:v>
                </c:pt>
                <c:pt idx="1318">
                  <c:v>1.0302497057379999E-3</c:v>
                </c:pt>
                <c:pt idx="1319">
                  <c:v>1.031249728626E-3</c:v>
                </c:pt>
                <c:pt idx="1320">
                  <c:v>1.032249751514E-3</c:v>
                </c:pt>
                <c:pt idx="1321">
                  <c:v>1.033249774402E-3</c:v>
                </c:pt>
                <c:pt idx="1322">
                  <c:v>1.034249797291E-3</c:v>
                </c:pt>
                <c:pt idx="1323">
                  <c:v>1.035249820179E-3</c:v>
                </c:pt>
                <c:pt idx="1324">
                  <c:v>1.036249843067E-3</c:v>
                </c:pt>
                <c:pt idx="1325">
                  <c:v>1.0372498659550001E-3</c:v>
                </c:pt>
                <c:pt idx="1326">
                  <c:v>1.0382498888430001E-3</c:v>
                </c:pt>
                <c:pt idx="1327">
                  <c:v>1.0392499117319999E-3</c:v>
                </c:pt>
                <c:pt idx="1328">
                  <c:v>1.0402499346199999E-3</c:v>
                </c:pt>
                <c:pt idx="1329">
                  <c:v>1.0412499575079999E-3</c:v>
                </c:pt>
                <c:pt idx="1330">
                  <c:v>1.0422499803959999E-3</c:v>
                </c:pt>
                <c:pt idx="1331">
                  <c:v>1.0432500032839999E-3</c:v>
                </c:pt>
                <c:pt idx="1332">
                  <c:v>1.0442500261719999E-3</c:v>
                </c:pt>
                <c:pt idx="1333">
                  <c:v>1.045250049061E-3</c:v>
                </c:pt>
                <c:pt idx="1334">
                  <c:v>1.046250071949E-3</c:v>
                </c:pt>
                <c:pt idx="1335">
                  <c:v>1.047250094837E-3</c:v>
                </c:pt>
                <c:pt idx="1336">
                  <c:v>1.048250117725E-3</c:v>
                </c:pt>
                <c:pt idx="1337">
                  <c:v>1.049250140613E-3</c:v>
                </c:pt>
                <c:pt idx="1338">
                  <c:v>1.0502501635020001E-3</c:v>
                </c:pt>
                <c:pt idx="1339">
                  <c:v>1.0512501863900001E-3</c:v>
                </c:pt>
                <c:pt idx="1340">
                  <c:v>1.0522502092779999E-3</c:v>
                </c:pt>
                <c:pt idx="1341">
                  <c:v>1.0532502321659999E-3</c:v>
                </c:pt>
                <c:pt idx="1342">
                  <c:v>1.0542502550539999E-3</c:v>
                </c:pt>
                <c:pt idx="1343">
                  <c:v>1.0552502779419999E-3</c:v>
                </c:pt>
                <c:pt idx="1344">
                  <c:v>1.056250300831E-3</c:v>
                </c:pt>
                <c:pt idx="1345">
                  <c:v>1.057250323719E-3</c:v>
                </c:pt>
                <c:pt idx="1346">
                  <c:v>1.058250346607E-3</c:v>
                </c:pt>
                <c:pt idx="1347">
                  <c:v>1.059250369495E-3</c:v>
                </c:pt>
                <c:pt idx="1348">
                  <c:v>1.060250392383E-3</c:v>
                </c:pt>
                <c:pt idx="1349">
                  <c:v>1.0612504152720001E-3</c:v>
                </c:pt>
                <c:pt idx="1350">
                  <c:v>1.0622504381600001E-3</c:v>
                </c:pt>
                <c:pt idx="1351">
                  <c:v>1.0632504610480001E-3</c:v>
                </c:pt>
                <c:pt idx="1352">
                  <c:v>1.0642504839360001E-3</c:v>
                </c:pt>
                <c:pt idx="1353">
                  <c:v>1.0652505068240001E-3</c:v>
                </c:pt>
                <c:pt idx="1354">
                  <c:v>1.0662505297120001E-3</c:v>
                </c:pt>
                <c:pt idx="1355">
                  <c:v>1.067250552601E-3</c:v>
                </c:pt>
                <c:pt idx="1356">
                  <c:v>1.068250575489E-3</c:v>
                </c:pt>
                <c:pt idx="1357">
                  <c:v>1.069250598377E-3</c:v>
                </c:pt>
                <c:pt idx="1358">
                  <c:v>1.070000000006E-3</c:v>
                </c:pt>
                <c:pt idx="1359">
                  <c:v>1.0700098213610001E-3</c:v>
                </c:pt>
                <c:pt idx="1360">
                  <c:v>1.0700294640719999E-3</c:v>
                </c:pt>
                <c:pt idx="1361">
                  <c:v>1.070068749493E-3</c:v>
                </c:pt>
                <c:pt idx="1362">
                  <c:v>1.070112248963E-3</c:v>
                </c:pt>
                <c:pt idx="1363">
                  <c:v>1.0701613929929999E-3</c:v>
                </c:pt>
                <c:pt idx="1364">
                  <c:v>1.0702233341400001E-3</c:v>
                </c:pt>
                <c:pt idx="1365">
                  <c:v>1.070296898192E-3</c:v>
                </c:pt>
                <c:pt idx="1366">
                  <c:v>1.07034679324E-3</c:v>
                </c:pt>
                <c:pt idx="1367">
                  <c:v>1.0703694340649999E-3</c:v>
                </c:pt>
                <c:pt idx="1368">
                  <c:v>1.0703971323429999E-3</c:v>
                </c:pt>
                <c:pt idx="1369">
                  <c:v>1.070444369024E-3</c:v>
                </c:pt>
                <c:pt idx="1370">
                  <c:v>1.0705195662440001E-3</c:v>
                </c:pt>
                <c:pt idx="1371">
                  <c:v>1.070669960684E-3</c:v>
                </c:pt>
                <c:pt idx="1372">
                  <c:v>1.0709707495630001E-3</c:v>
                </c:pt>
                <c:pt idx="1373">
                  <c:v>1.0710000000060001E-3</c:v>
                </c:pt>
                <c:pt idx="1374">
                  <c:v>1.071002121186E-3</c:v>
                </c:pt>
                <c:pt idx="1375">
                  <c:v>1.071006363547E-3</c:v>
                </c:pt>
                <c:pt idx="1376">
                  <c:v>1.071014848268E-3</c:v>
                </c:pt>
                <c:pt idx="1377">
                  <c:v>1.07103181771E-3</c:v>
                </c:pt>
                <c:pt idx="1378">
                  <c:v>1.0710657565949999E-3</c:v>
                </c:pt>
                <c:pt idx="1379">
                  <c:v>1.0711336343649999E-3</c:v>
                </c:pt>
                <c:pt idx="1380">
                  <c:v>1.0712693899040001E-3</c:v>
                </c:pt>
                <c:pt idx="1381">
                  <c:v>1.071400925434E-3</c:v>
                </c:pt>
                <c:pt idx="1382">
                  <c:v>1.07151367358E-3</c:v>
                </c:pt>
                <c:pt idx="1383">
                  <c:v>1.0715990512730001E-3</c:v>
                </c:pt>
                <c:pt idx="1384">
                  <c:v>1.0716625779029999E-3</c:v>
                </c:pt>
                <c:pt idx="1385">
                  <c:v>1.0717042355899999E-3</c:v>
                </c:pt>
                <c:pt idx="1386">
                  <c:v>1.071727889693E-3</c:v>
                </c:pt>
                <c:pt idx="1387">
                  <c:v>1.071751731551E-3</c:v>
                </c:pt>
                <c:pt idx="1388">
                  <c:v>1.0717994152670001E-3</c:v>
                </c:pt>
                <c:pt idx="1389">
                  <c:v>1.0718598662969999E-3</c:v>
                </c:pt>
                <c:pt idx="1390">
                  <c:v>1.071962922728E-3</c:v>
                </c:pt>
                <c:pt idx="1391">
                  <c:v>1.072000000006E-3</c:v>
                </c:pt>
                <c:pt idx="1392">
                  <c:v>1.072013451582E-3</c:v>
                </c:pt>
                <c:pt idx="1393">
                  <c:v>1.072040354139E-3</c:v>
                </c:pt>
                <c:pt idx="1394">
                  <c:v>1.072094159251E-3</c:v>
                </c:pt>
                <c:pt idx="1395">
                  <c:v>1.072201769477E-3</c:v>
                </c:pt>
                <c:pt idx="1396">
                  <c:v>1.072416989929E-3</c:v>
                </c:pt>
                <c:pt idx="1397">
                  <c:v>1.072643010742E-3</c:v>
                </c:pt>
                <c:pt idx="1398">
                  <c:v>1.073033635742E-3</c:v>
                </c:pt>
                <c:pt idx="1399">
                  <c:v>1.0734767128289999E-3</c:v>
                </c:pt>
                <c:pt idx="1400">
                  <c:v>1.074344651824E-3</c:v>
                </c:pt>
                <c:pt idx="1401">
                  <c:v>1.075344674712E-3</c:v>
                </c:pt>
                <c:pt idx="1402">
                  <c:v>1.0763446976010001E-3</c:v>
                </c:pt>
                <c:pt idx="1403">
                  <c:v>1.0773447204890001E-3</c:v>
                </c:pt>
                <c:pt idx="1404">
                  <c:v>1.0783447433770001E-3</c:v>
                </c:pt>
                <c:pt idx="1405">
                  <c:v>1.0793447662649999E-3</c:v>
                </c:pt>
                <c:pt idx="1406">
                  <c:v>1.0803447891529999E-3</c:v>
                </c:pt>
                <c:pt idx="1407">
                  <c:v>1.081344812042E-3</c:v>
                </c:pt>
                <c:pt idx="1408">
                  <c:v>1.08234483493E-3</c:v>
                </c:pt>
                <c:pt idx="1409">
                  <c:v>1.083344857818E-3</c:v>
                </c:pt>
                <c:pt idx="1410">
                  <c:v>1.084344880706E-3</c:v>
                </c:pt>
                <c:pt idx="1411">
                  <c:v>1.085344903594E-3</c:v>
                </c:pt>
                <c:pt idx="1412">
                  <c:v>1.086344926482E-3</c:v>
                </c:pt>
                <c:pt idx="1413">
                  <c:v>1.0873449493710001E-3</c:v>
                </c:pt>
                <c:pt idx="1414">
                  <c:v>1.0883449722590001E-3</c:v>
                </c:pt>
                <c:pt idx="1415">
                  <c:v>1.0893449951470001E-3</c:v>
                </c:pt>
                <c:pt idx="1416">
                  <c:v>1.0903450180350001E-3</c:v>
                </c:pt>
                <c:pt idx="1417">
                  <c:v>1.0913450409230001E-3</c:v>
                </c:pt>
                <c:pt idx="1418">
                  <c:v>1.0923450638119999E-3</c:v>
                </c:pt>
                <c:pt idx="1419">
                  <c:v>1.0933450867E-3</c:v>
                </c:pt>
                <c:pt idx="1420">
                  <c:v>1.094345109588E-3</c:v>
                </c:pt>
                <c:pt idx="1421">
                  <c:v>1.095345132476E-3</c:v>
                </c:pt>
                <c:pt idx="1422">
                  <c:v>1.096345155364E-3</c:v>
                </c:pt>
                <c:pt idx="1423">
                  <c:v>1.097345178252E-3</c:v>
                </c:pt>
                <c:pt idx="1424">
                  <c:v>1.098345201141E-3</c:v>
                </c:pt>
                <c:pt idx="1425">
                  <c:v>1.099345224029E-3</c:v>
                </c:pt>
                <c:pt idx="1426">
                  <c:v>1.1003452469170001E-3</c:v>
                </c:pt>
                <c:pt idx="1427">
                  <c:v>1.1013452698050001E-3</c:v>
                </c:pt>
                <c:pt idx="1428">
                  <c:v>1.1023452926930001E-3</c:v>
                </c:pt>
                <c:pt idx="1429">
                  <c:v>1.1033453155819999E-3</c:v>
                </c:pt>
                <c:pt idx="1430">
                  <c:v>1.1043453384699999E-3</c:v>
                </c:pt>
                <c:pt idx="1431">
                  <c:v>1.1053453613579999E-3</c:v>
                </c:pt>
                <c:pt idx="1432">
                  <c:v>1.1063453842459999E-3</c:v>
                </c:pt>
                <c:pt idx="1433">
                  <c:v>1.1073454071339999E-3</c:v>
                </c:pt>
                <c:pt idx="1434">
                  <c:v>1.108345430023E-3</c:v>
                </c:pt>
                <c:pt idx="1435">
                  <c:v>1.109345452911E-3</c:v>
                </c:pt>
                <c:pt idx="1436">
                  <c:v>1.110345475799E-3</c:v>
                </c:pt>
                <c:pt idx="1437">
                  <c:v>1.111345498687E-3</c:v>
                </c:pt>
                <c:pt idx="1438">
                  <c:v>1.112345521575E-3</c:v>
                </c:pt>
                <c:pt idx="1439">
                  <c:v>1.113345544463E-3</c:v>
                </c:pt>
                <c:pt idx="1440">
                  <c:v>1.1143455673520001E-3</c:v>
                </c:pt>
                <c:pt idx="1441">
                  <c:v>1.1153455902399999E-3</c:v>
                </c:pt>
                <c:pt idx="1442">
                  <c:v>1.1163456131279999E-3</c:v>
                </c:pt>
                <c:pt idx="1443">
                  <c:v>1.1173456360159999E-3</c:v>
                </c:pt>
                <c:pt idx="1444">
                  <c:v>1.1183456589039999E-3</c:v>
                </c:pt>
                <c:pt idx="1445">
                  <c:v>1.119345681793E-3</c:v>
                </c:pt>
                <c:pt idx="1446">
                  <c:v>1.120345704681E-3</c:v>
                </c:pt>
                <c:pt idx="1447">
                  <c:v>1.121345727569E-3</c:v>
                </c:pt>
                <c:pt idx="1448">
                  <c:v>1.122345750457E-3</c:v>
                </c:pt>
                <c:pt idx="1449">
                  <c:v>1.123345773345E-3</c:v>
                </c:pt>
                <c:pt idx="1450">
                  <c:v>1.124345796233E-3</c:v>
                </c:pt>
                <c:pt idx="1451">
                  <c:v>1.1253458191220001E-3</c:v>
                </c:pt>
                <c:pt idx="1452">
                  <c:v>1.1263458420100001E-3</c:v>
                </c:pt>
                <c:pt idx="1453">
                  <c:v>1.1273458648980001E-3</c:v>
                </c:pt>
                <c:pt idx="1454">
                  <c:v>1.1283458877860001E-3</c:v>
                </c:pt>
                <c:pt idx="1455">
                  <c:v>1.1293459106740001E-3</c:v>
                </c:pt>
                <c:pt idx="1456">
                  <c:v>1.130345933563E-3</c:v>
                </c:pt>
                <c:pt idx="1457">
                  <c:v>1.131345956451E-3</c:v>
                </c:pt>
                <c:pt idx="1458">
                  <c:v>1.132345979339E-3</c:v>
                </c:pt>
                <c:pt idx="1459">
                  <c:v>1.133346002227E-3</c:v>
                </c:pt>
                <c:pt idx="1460">
                  <c:v>1.134346025115E-3</c:v>
                </c:pt>
                <c:pt idx="1461">
                  <c:v>1.135346048003E-3</c:v>
                </c:pt>
                <c:pt idx="1462">
                  <c:v>1.1363460708920001E-3</c:v>
                </c:pt>
                <c:pt idx="1463">
                  <c:v>1.1373460937800001E-3</c:v>
                </c:pt>
                <c:pt idx="1464">
                  <c:v>1.1383461166680001E-3</c:v>
                </c:pt>
                <c:pt idx="1465">
                  <c:v>1.1393461395560001E-3</c:v>
                </c:pt>
                <c:pt idx="1466">
                  <c:v>1.1403461624440001E-3</c:v>
                </c:pt>
                <c:pt idx="1467">
                  <c:v>1.1413461853329999E-3</c:v>
                </c:pt>
                <c:pt idx="1468">
                  <c:v>1.1423462082209999E-3</c:v>
                </c:pt>
                <c:pt idx="1469">
                  <c:v>1.1433462311089999E-3</c:v>
                </c:pt>
                <c:pt idx="1470">
                  <c:v>1.1443462539969999E-3</c:v>
                </c:pt>
                <c:pt idx="1471">
                  <c:v>1.1453462768849999E-3</c:v>
                </c:pt>
                <c:pt idx="1472">
                  <c:v>1.146346299773E-3</c:v>
                </c:pt>
                <c:pt idx="1473">
                  <c:v>1.147346322662E-3</c:v>
                </c:pt>
                <c:pt idx="1474">
                  <c:v>1.14834634555E-3</c:v>
                </c:pt>
                <c:pt idx="1475">
                  <c:v>1.149346368438E-3</c:v>
                </c:pt>
                <c:pt idx="1476">
                  <c:v>1.150346391326E-3</c:v>
                </c:pt>
                <c:pt idx="1477">
                  <c:v>1.1510000000060001E-3</c:v>
                </c:pt>
                <c:pt idx="1478">
                  <c:v>1.151011321908E-3</c:v>
                </c:pt>
                <c:pt idx="1479">
                  <c:v>1.1510339657129999E-3</c:v>
                </c:pt>
                <c:pt idx="1480">
                  <c:v>1.151079253322E-3</c:v>
                </c:pt>
                <c:pt idx="1481">
                  <c:v>1.1511698285399999E-3</c:v>
                </c:pt>
                <c:pt idx="1482">
                  <c:v>1.1512973586380001E-3</c:v>
                </c:pt>
                <c:pt idx="1483">
                  <c:v>1.1515323916730001E-3</c:v>
                </c:pt>
                <c:pt idx="1484">
                  <c:v>1.151709369785E-3</c:v>
                </c:pt>
                <c:pt idx="1485">
                  <c:v>1.1518232742609999E-3</c:v>
                </c:pt>
                <c:pt idx="1486">
                  <c:v>1.1518409468350001E-3</c:v>
                </c:pt>
                <c:pt idx="1487">
                  <c:v>1.1518631376440001E-3</c:v>
                </c:pt>
                <c:pt idx="1488">
                  <c:v>1.1519075192619999E-3</c:v>
                </c:pt>
                <c:pt idx="1489">
                  <c:v>1.1519510902580001E-3</c:v>
                </c:pt>
                <c:pt idx="1490">
                  <c:v>1.152000000006E-3</c:v>
                </c:pt>
                <c:pt idx="1491">
                  <c:v>1.152007883316E-3</c:v>
                </c:pt>
                <c:pt idx="1492">
                  <c:v>1.1520236487450001E-3</c:v>
                </c:pt>
                <c:pt idx="1493">
                  <c:v>1.1520551796020001E-3</c:v>
                </c:pt>
                <c:pt idx="1494">
                  <c:v>1.1521182413160001E-3</c:v>
                </c:pt>
                <c:pt idx="1495">
                  <c:v>1.1522443647439999E-3</c:v>
                </c:pt>
                <c:pt idx="1496">
                  <c:v>1.1524966116009999E-3</c:v>
                </c:pt>
                <c:pt idx="1497">
                  <c:v>1.152865445143E-3</c:v>
                </c:pt>
                <c:pt idx="1498">
                  <c:v>1.1536031122270001E-3</c:v>
                </c:pt>
                <c:pt idx="1499">
                  <c:v>1.1546031351150001E-3</c:v>
                </c:pt>
                <c:pt idx="1500">
                  <c:v>1.1556031580030001E-3</c:v>
                </c:pt>
                <c:pt idx="1501">
                  <c:v>1.1566031808910001E-3</c:v>
                </c:pt>
                <c:pt idx="1502">
                  <c:v>1.1576032037790001E-3</c:v>
                </c:pt>
                <c:pt idx="1503">
                  <c:v>1.1586032266679999E-3</c:v>
                </c:pt>
                <c:pt idx="1504">
                  <c:v>1.1596032495559999E-3</c:v>
                </c:pt>
                <c:pt idx="1505">
                  <c:v>1.1606032724439999E-3</c:v>
                </c:pt>
                <c:pt idx="1506">
                  <c:v>1.1616032953319999E-3</c:v>
                </c:pt>
                <c:pt idx="1507">
                  <c:v>1.1626033182199999E-3</c:v>
                </c:pt>
                <c:pt idx="1508">
                  <c:v>1.163603341109E-3</c:v>
                </c:pt>
                <c:pt idx="1509">
                  <c:v>1.164603363997E-3</c:v>
                </c:pt>
                <c:pt idx="1510">
                  <c:v>1.165603386885E-3</c:v>
                </c:pt>
                <c:pt idx="1511">
                  <c:v>1.166603409773E-3</c:v>
                </c:pt>
                <c:pt idx="1512">
                  <c:v>1.167603432661E-3</c:v>
                </c:pt>
                <c:pt idx="1513">
                  <c:v>1.1686034555499999E-3</c:v>
                </c:pt>
                <c:pt idx="1514">
                  <c:v>1.1696034784379999E-3</c:v>
                </c:pt>
                <c:pt idx="1515">
                  <c:v>1.1706035013259999E-3</c:v>
                </c:pt>
                <c:pt idx="1516">
                  <c:v>1.1716035242139999E-3</c:v>
                </c:pt>
                <c:pt idx="1517">
                  <c:v>1.1726035471019999E-3</c:v>
                </c:pt>
                <c:pt idx="1518">
                  <c:v>1.1736035699899999E-3</c:v>
                </c:pt>
                <c:pt idx="1519">
                  <c:v>1.174603592879E-3</c:v>
                </c:pt>
                <c:pt idx="1520">
                  <c:v>1.175603615767E-3</c:v>
                </c:pt>
                <c:pt idx="1521">
                  <c:v>1.176603638655E-3</c:v>
                </c:pt>
                <c:pt idx="1522">
                  <c:v>1.177603661543E-3</c:v>
                </c:pt>
                <c:pt idx="1523">
                  <c:v>1.178603684431E-3</c:v>
                </c:pt>
                <c:pt idx="1524">
                  <c:v>1.1796037073200001E-3</c:v>
                </c:pt>
                <c:pt idx="1525">
                  <c:v>1.1806037302080001E-3</c:v>
                </c:pt>
                <c:pt idx="1526">
                  <c:v>1.1816037530960001E-3</c:v>
                </c:pt>
                <c:pt idx="1527">
                  <c:v>1.1826037759840001E-3</c:v>
                </c:pt>
                <c:pt idx="1528">
                  <c:v>1.1836037988720001E-3</c:v>
                </c:pt>
                <c:pt idx="1529">
                  <c:v>1.1846038217599999E-3</c:v>
                </c:pt>
                <c:pt idx="1530">
                  <c:v>1.185603844649E-3</c:v>
                </c:pt>
                <c:pt idx="1531">
                  <c:v>1.186603867537E-3</c:v>
                </c:pt>
                <c:pt idx="1532">
                  <c:v>1.187603890425E-3</c:v>
                </c:pt>
                <c:pt idx="1533">
                  <c:v>1.188603913313E-3</c:v>
                </c:pt>
                <c:pt idx="1534">
                  <c:v>1.189603936201E-3</c:v>
                </c:pt>
                <c:pt idx="1535">
                  <c:v>1.1906039590900001E-3</c:v>
                </c:pt>
                <c:pt idx="1536">
                  <c:v>1.1916039819780001E-3</c:v>
                </c:pt>
                <c:pt idx="1537">
                  <c:v>1.1926040048660001E-3</c:v>
                </c:pt>
                <c:pt idx="1538">
                  <c:v>1.1936040277540001E-3</c:v>
                </c:pt>
                <c:pt idx="1539">
                  <c:v>1.1946040506420001E-3</c:v>
                </c:pt>
                <c:pt idx="1540">
                  <c:v>1.1956040735300001E-3</c:v>
                </c:pt>
                <c:pt idx="1541">
                  <c:v>1.1966040964189999E-3</c:v>
                </c:pt>
                <c:pt idx="1542">
                  <c:v>1.1976041193069999E-3</c:v>
                </c:pt>
                <c:pt idx="1543">
                  <c:v>1.1986041421949999E-3</c:v>
                </c:pt>
                <c:pt idx="1544">
                  <c:v>1.199604165083E-3</c:v>
                </c:pt>
                <c:pt idx="1545">
                  <c:v>1.200604187971E-3</c:v>
                </c:pt>
                <c:pt idx="1546">
                  <c:v>1.20160421086E-3</c:v>
                </c:pt>
                <c:pt idx="1547">
                  <c:v>1.202604233748E-3</c:v>
                </c:pt>
                <c:pt idx="1548">
                  <c:v>1.203604256636E-3</c:v>
                </c:pt>
                <c:pt idx="1549">
                  <c:v>1.204604279524E-3</c:v>
                </c:pt>
                <c:pt idx="1550">
                  <c:v>1.205604302412E-3</c:v>
                </c:pt>
                <c:pt idx="1551">
                  <c:v>1.2066043253000001E-3</c:v>
                </c:pt>
                <c:pt idx="1552">
                  <c:v>1.2076043481889999E-3</c:v>
                </c:pt>
                <c:pt idx="1553">
                  <c:v>1.2086043710769999E-3</c:v>
                </c:pt>
                <c:pt idx="1554">
                  <c:v>1.2096043939649999E-3</c:v>
                </c:pt>
                <c:pt idx="1555">
                  <c:v>1.2106044168529999E-3</c:v>
                </c:pt>
                <c:pt idx="1556">
                  <c:v>1.2116044397409999E-3</c:v>
                </c:pt>
                <c:pt idx="1557">
                  <c:v>1.21260446263E-3</c:v>
                </c:pt>
                <c:pt idx="1558">
                  <c:v>1.213604485518E-3</c:v>
                </c:pt>
                <c:pt idx="1559">
                  <c:v>1.214604508406E-3</c:v>
                </c:pt>
                <c:pt idx="1560">
                  <c:v>1.215604531294E-3</c:v>
                </c:pt>
                <c:pt idx="1561">
                  <c:v>1.216604554182E-3</c:v>
                </c:pt>
                <c:pt idx="1562">
                  <c:v>1.2176045770710001E-3</c:v>
                </c:pt>
                <c:pt idx="1563">
                  <c:v>1.2186045999590001E-3</c:v>
                </c:pt>
                <c:pt idx="1564">
                  <c:v>1.2196046228470001E-3</c:v>
                </c:pt>
                <c:pt idx="1565">
                  <c:v>1.2206046457349999E-3</c:v>
                </c:pt>
                <c:pt idx="1566">
                  <c:v>1.2216046686229999E-3</c:v>
                </c:pt>
                <c:pt idx="1567">
                  <c:v>1.2226046915109999E-3</c:v>
                </c:pt>
                <c:pt idx="1568">
                  <c:v>1.2236047144E-3</c:v>
                </c:pt>
                <c:pt idx="1569">
                  <c:v>1.224604737288E-3</c:v>
                </c:pt>
                <c:pt idx="1570">
                  <c:v>1.225604760176E-3</c:v>
                </c:pt>
                <c:pt idx="1571">
                  <c:v>1.226604783064E-3</c:v>
                </c:pt>
                <c:pt idx="1572">
                  <c:v>1.227604805952E-3</c:v>
                </c:pt>
                <c:pt idx="1573">
                  <c:v>1.2286048288410001E-3</c:v>
                </c:pt>
                <c:pt idx="1574">
                  <c:v>1.2296048517290001E-3</c:v>
                </c:pt>
                <c:pt idx="1575">
                  <c:v>1.2306048746170001E-3</c:v>
                </c:pt>
                <c:pt idx="1576">
                  <c:v>1.2316048975050001E-3</c:v>
                </c:pt>
                <c:pt idx="1577">
                  <c:v>1.2326049203930001E-3</c:v>
                </c:pt>
                <c:pt idx="1578">
                  <c:v>1.2336049432810001E-3</c:v>
                </c:pt>
                <c:pt idx="1579">
                  <c:v>1.2346049661699999E-3</c:v>
                </c:pt>
                <c:pt idx="1580">
                  <c:v>1.235604989058E-3</c:v>
                </c:pt>
                <c:pt idx="1581">
                  <c:v>1.236605011946E-3</c:v>
                </c:pt>
                <c:pt idx="1582">
                  <c:v>1.237605034834E-3</c:v>
                </c:pt>
                <c:pt idx="1583">
                  <c:v>1.238605057722E-3</c:v>
                </c:pt>
                <c:pt idx="1584">
                  <c:v>1.239605080611E-3</c:v>
                </c:pt>
                <c:pt idx="1585">
                  <c:v>1.240605103499E-3</c:v>
                </c:pt>
                <c:pt idx="1586">
                  <c:v>1.241605126387E-3</c:v>
                </c:pt>
                <c:pt idx="1587">
                  <c:v>1.2426051492750001E-3</c:v>
                </c:pt>
                <c:pt idx="1588">
                  <c:v>1.2436051721630001E-3</c:v>
                </c:pt>
                <c:pt idx="1589">
                  <c:v>1.2446051950510001E-3</c:v>
                </c:pt>
                <c:pt idx="1590">
                  <c:v>1.2456052179399999E-3</c:v>
                </c:pt>
                <c:pt idx="1591">
                  <c:v>1.2466052408279999E-3</c:v>
                </c:pt>
                <c:pt idx="1592">
                  <c:v>1.2476052637159999E-3</c:v>
                </c:pt>
                <c:pt idx="1593">
                  <c:v>1.2486052866039999E-3</c:v>
                </c:pt>
                <c:pt idx="1594">
                  <c:v>1.2496053094919999E-3</c:v>
                </c:pt>
                <c:pt idx="1595">
                  <c:v>1.250605332381E-3</c:v>
                </c:pt>
                <c:pt idx="1596">
                  <c:v>1.251605355269E-3</c:v>
                </c:pt>
                <c:pt idx="1597">
                  <c:v>1.252605378157E-3</c:v>
                </c:pt>
                <c:pt idx="1598">
                  <c:v>1.253605401045E-3</c:v>
                </c:pt>
                <c:pt idx="1599">
                  <c:v>1.254605423933E-3</c:v>
                </c:pt>
                <c:pt idx="1600">
                  <c:v>1.255605446821E-3</c:v>
                </c:pt>
                <c:pt idx="1601">
                  <c:v>1.2566054697099999E-3</c:v>
                </c:pt>
                <c:pt idx="1602">
                  <c:v>1.2576054925979999E-3</c:v>
                </c:pt>
                <c:pt idx="1603">
                  <c:v>1.2586055154859999E-3</c:v>
                </c:pt>
                <c:pt idx="1604">
                  <c:v>1.2596055383739999E-3</c:v>
                </c:pt>
                <c:pt idx="1605">
                  <c:v>1.2606055612619999E-3</c:v>
                </c:pt>
                <c:pt idx="1606">
                  <c:v>1.261605584151E-3</c:v>
                </c:pt>
                <c:pt idx="1607">
                  <c:v>1.262605607039E-3</c:v>
                </c:pt>
                <c:pt idx="1608">
                  <c:v>1.263605629927E-3</c:v>
                </c:pt>
                <c:pt idx="1609">
                  <c:v>1.264605652815E-3</c:v>
                </c:pt>
                <c:pt idx="1610">
                  <c:v>1.265605675703E-3</c:v>
                </c:pt>
                <c:pt idx="1611">
                  <c:v>1.2666056985920001E-3</c:v>
                </c:pt>
                <c:pt idx="1612">
                  <c:v>1.2676057214800001E-3</c:v>
                </c:pt>
                <c:pt idx="1613">
                  <c:v>1.2686057443680001E-3</c:v>
                </c:pt>
                <c:pt idx="1614">
                  <c:v>1.2696057672560001E-3</c:v>
                </c:pt>
                <c:pt idx="1615">
                  <c:v>1.2706057901440001E-3</c:v>
                </c:pt>
                <c:pt idx="1616">
                  <c:v>1.2716058130320001E-3</c:v>
                </c:pt>
                <c:pt idx="1617">
                  <c:v>1.272605835921E-3</c:v>
                </c:pt>
                <c:pt idx="1618">
                  <c:v>1.273605858809E-3</c:v>
                </c:pt>
                <c:pt idx="1619">
                  <c:v>1.274605881697E-3</c:v>
                </c:pt>
                <c:pt idx="1620">
                  <c:v>1.275605904585E-3</c:v>
                </c:pt>
                <c:pt idx="1621">
                  <c:v>1.276605927473E-3</c:v>
                </c:pt>
                <c:pt idx="1622">
                  <c:v>1.2776059503620001E-3</c:v>
                </c:pt>
                <c:pt idx="1623">
                  <c:v>1.2786059732500001E-3</c:v>
                </c:pt>
                <c:pt idx="1624">
                  <c:v>1.2796059961380001E-3</c:v>
                </c:pt>
                <c:pt idx="1625">
                  <c:v>1.2806060190260001E-3</c:v>
                </c:pt>
                <c:pt idx="1626">
                  <c:v>1.2816060419140001E-3</c:v>
                </c:pt>
                <c:pt idx="1627">
                  <c:v>1.2826060648020001E-3</c:v>
                </c:pt>
                <c:pt idx="1628">
                  <c:v>1.2836060876909999E-3</c:v>
                </c:pt>
                <c:pt idx="1629">
                  <c:v>1.2846061105789999E-3</c:v>
                </c:pt>
                <c:pt idx="1630">
                  <c:v>1.2856061334669999E-3</c:v>
                </c:pt>
                <c:pt idx="1631">
                  <c:v>1.2866061563549999E-3</c:v>
                </c:pt>
                <c:pt idx="1632">
                  <c:v>1.287606179243E-3</c:v>
                </c:pt>
                <c:pt idx="1633">
                  <c:v>1.288606202132E-3</c:v>
                </c:pt>
                <c:pt idx="1634">
                  <c:v>1.28960622502E-3</c:v>
                </c:pt>
                <c:pt idx="1635">
                  <c:v>1.290606247908E-3</c:v>
                </c:pt>
                <c:pt idx="1636">
                  <c:v>1.291606270796E-3</c:v>
                </c:pt>
                <c:pt idx="1637">
                  <c:v>1.292606293684E-3</c:v>
                </c:pt>
                <c:pt idx="1638">
                  <c:v>1.293606316572E-3</c:v>
                </c:pt>
                <c:pt idx="1639">
                  <c:v>1.2946063394609999E-3</c:v>
                </c:pt>
                <c:pt idx="1640">
                  <c:v>1.2956063623489999E-3</c:v>
                </c:pt>
                <c:pt idx="1641">
                  <c:v>1.2966063852369999E-3</c:v>
                </c:pt>
                <c:pt idx="1642">
                  <c:v>1.2976064081249999E-3</c:v>
                </c:pt>
                <c:pt idx="1643">
                  <c:v>1.2986064310129999E-3</c:v>
                </c:pt>
                <c:pt idx="1644">
                  <c:v>1.299606453902E-3</c:v>
                </c:pt>
                <c:pt idx="1645">
                  <c:v>1.30060647679E-3</c:v>
                </c:pt>
                <c:pt idx="1646">
                  <c:v>1.301606499678E-3</c:v>
                </c:pt>
                <c:pt idx="1647">
                  <c:v>1.302606522566E-3</c:v>
                </c:pt>
                <c:pt idx="1648">
                  <c:v>1.303606545454E-3</c:v>
                </c:pt>
                <c:pt idx="1649">
                  <c:v>1.304606568342E-3</c:v>
                </c:pt>
                <c:pt idx="1650">
                  <c:v>1.3056065912310001E-3</c:v>
                </c:pt>
                <c:pt idx="1651">
                  <c:v>1.3066066141190001E-3</c:v>
                </c:pt>
                <c:pt idx="1652">
                  <c:v>1.3076066370070001E-3</c:v>
                </c:pt>
                <c:pt idx="1653">
                  <c:v>1.3086066598950001E-3</c:v>
                </c:pt>
                <c:pt idx="1654">
                  <c:v>1.3096066827829999E-3</c:v>
                </c:pt>
                <c:pt idx="1655">
                  <c:v>1.310606705672E-3</c:v>
                </c:pt>
                <c:pt idx="1656">
                  <c:v>1.31160672856E-3</c:v>
                </c:pt>
                <c:pt idx="1657">
                  <c:v>1.312606751448E-3</c:v>
                </c:pt>
                <c:pt idx="1658">
                  <c:v>1.313606774336E-3</c:v>
                </c:pt>
                <c:pt idx="1659">
                  <c:v>1.314606797224E-3</c:v>
                </c:pt>
                <c:pt idx="1660">
                  <c:v>1.3156068201130001E-3</c:v>
                </c:pt>
                <c:pt idx="1661">
                  <c:v>1.3166068430010001E-3</c:v>
                </c:pt>
                <c:pt idx="1662">
                  <c:v>1.3176068658890001E-3</c:v>
                </c:pt>
                <c:pt idx="1663">
                  <c:v>1.3186068887770001E-3</c:v>
                </c:pt>
                <c:pt idx="1664">
                  <c:v>1.3196069116650001E-3</c:v>
                </c:pt>
                <c:pt idx="1665">
                  <c:v>1.3206069345530001E-3</c:v>
                </c:pt>
                <c:pt idx="1666">
                  <c:v>1.3216069574419999E-3</c:v>
                </c:pt>
                <c:pt idx="1667">
                  <c:v>1.3226069803299999E-3</c:v>
                </c:pt>
                <c:pt idx="1668">
                  <c:v>1.323607003218E-3</c:v>
                </c:pt>
                <c:pt idx="1669">
                  <c:v>1.324607026106E-3</c:v>
                </c:pt>
                <c:pt idx="1670">
                  <c:v>1.325607048994E-3</c:v>
                </c:pt>
                <c:pt idx="1671">
                  <c:v>1.326607071883E-3</c:v>
                </c:pt>
                <c:pt idx="1672">
                  <c:v>1.327607094771E-3</c:v>
                </c:pt>
                <c:pt idx="1673">
                  <c:v>1.328607117659E-3</c:v>
                </c:pt>
                <c:pt idx="1674">
                  <c:v>1.329607140547E-3</c:v>
                </c:pt>
                <c:pt idx="1675">
                  <c:v>1.3306071634350001E-3</c:v>
                </c:pt>
                <c:pt idx="1676">
                  <c:v>1.3316071863230001E-3</c:v>
                </c:pt>
                <c:pt idx="1677">
                  <c:v>1.3326072092119999E-3</c:v>
                </c:pt>
                <c:pt idx="1678">
                  <c:v>1.3336072320999999E-3</c:v>
                </c:pt>
                <c:pt idx="1679">
                  <c:v>1.3346072549879999E-3</c:v>
                </c:pt>
                <c:pt idx="1680">
                  <c:v>1.3356072778759999E-3</c:v>
                </c:pt>
                <c:pt idx="1681">
                  <c:v>1.3366073007639999E-3</c:v>
                </c:pt>
                <c:pt idx="1682">
                  <c:v>1.337607323653E-3</c:v>
                </c:pt>
                <c:pt idx="1683">
                  <c:v>1.338607346541E-3</c:v>
                </c:pt>
                <c:pt idx="1684">
                  <c:v>1.339607369429E-3</c:v>
                </c:pt>
                <c:pt idx="1685">
                  <c:v>1.340607392317E-3</c:v>
                </c:pt>
                <c:pt idx="1686">
                  <c:v>1.341607415205E-3</c:v>
                </c:pt>
                <c:pt idx="1687">
                  <c:v>1.342607438093E-3</c:v>
                </c:pt>
                <c:pt idx="1688">
                  <c:v>1.3436074609820001E-3</c:v>
                </c:pt>
                <c:pt idx="1689">
                  <c:v>1.3446074838700001E-3</c:v>
                </c:pt>
                <c:pt idx="1690">
                  <c:v>1.3456075067579999E-3</c:v>
                </c:pt>
                <c:pt idx="1691">
                  <c:v>1.3466075296459999E-3</c:v>
                </c:pt>
                <c:pt idx="1692">
                  <c:v>1.3476075525339999E-3</c:v>
                </c:pt>
                <c:pt idx="1693">
                  <c:v>1.348607575423E-3</c:v>
                </c:pt>
                <c:pt idx="1694">
                  <c:v>1.349607598311E-3</c:v>
                </c:pt>
                <c:pt idx="1695">
                  <c:v>1.350607621199E-3</c:v>
                </c:pt>
                <c:pt idx="1696">
                  <c:v>1.351607644087E-3</c:v>
                </c:pt>
                <c:pt idx="1697">
                  <c:v>1.352607666975E-3</c:v>
                </c:pt>
                <c:pt idx="1698">
                  <c:v>1.353607689863E-3</c:v>
                </c:pt>
                <c:pt idx="1699">
                  <c:v>1.3546077127520001E-3</c:v>
                </c:pt>
                <c:pt idx="1700">
                  <c:v>1.3556077356400001E-3</c:v>
                </c:pt>
                <c:pt idx="1701">
                  <c:v>1.3566077585280001E-3</c:v>
                </c:pt>
                <c:pt idx="1702">
                  <c:v>1.3576077814160001E-3</c:v>
                </c:pt>
                <c:pt idx="1703">
                  <c:v>1.3586078043040001E-3</c:v>
                </c:pt>
                <c:pt idx="1704">
                  <c:v>1.359607827193E-3</c:v>
                </c:pt>
                <c:pt idx="1705">
                  <c:v>1.360607850081E-3</c:v>
                </c:pt>
                <c:pt idx="1706">
                  <c:v>1.361607872969E-3</c:v>
                </c:pt>
                <c:pt idx="1707">
                  <c:v>1.362607895857E-3</c:v>
                </c:pt>
                <c:pt idx="1708">
                  <c:v>1.363607918745E-3</c:v>
                </c:pt>
                <c:pt idx="1709">
                  <c:v>1.364607941634E-3</c:v>
                </c:pt>
                <c:pt idx="1710">
                  <c:v>1.365607964522E-3</c:v>
                </c:pt>
                <c:pt idx="1711">
                  <c:v>1.3666079874100001E-3</c:v>
                </c:pt>
                <c:pt idx="1712">
                  <c:v>1.3676080102980001E-3</c:v>
                </c:pt>
                <c:pt idx="1713">
                  <c:v>1.3686080331860001E-3</c:v>
                </c:pt>
                <c:pt idx="1714">
                  <c:v>1.3696080560740001E-3</c:v>
                </c:pt>
                <c:pt idx="1715">
                  <c:v>1.3706080789629999E-3</c:v>
                </c:pt>
                <c:pt idx="1716">
                  <c:v>1.3716081018509999E-3</c:v>
                </c:pt>
                <c:pt idx="1717">
                  <c:v>1.3726081247389999E-3</c:v>
                </c:pt>
                <c:pt idx="1718">
                  <c:v>1.3736081476269999E-3</c:v>
                </c:pt>
                <c:pt idx="1719">
                  <c:v>1.3746081705149999E-3</c:v>
                </c:pt>
                <c:pt idx="1720">
                  <c:v>1.375608193404E-3</c:v>
                </c:pt>
                <c:pt idx="1721">
                  <c:v>1.376608216292E-3</c:v>
                </c:pt>
                <c:pt idx="1722">
                  <c:v>1.37760823918E-3</c:v>
                </c:pt>
                <c:pt idx="1723">
                  <c:v>1.378608262068E-3</c:v>
                </c:pt>
                <c:pt idx="1724">
                  <c:v>1.379608284956E-3</c:v>
                </c:pt>
                <c:pt idx="1725">
                  <c:v>1.380608307844E-3</c:v>
                </c:pt>
                <c:pt idx="1726">
                  <c:v>1.3816083307329999E-3</c:v>
                </c:pt>
                <c:pt idx="1727">
                  <c:v>1.3826083536209999E-3</c:v>
                </c:pt>
                <c:pt idx="1728">
                  <c:v>1.3836083765089999E-3</c:v>
                </c:pt>
                <c:pt idx="1729">
                  <c:v>1.3846083993969999E-3</c:v>
                </c:pt>
                <c:pt idx="1730">
                  <c:v>1.3856084222849999E-3</c:v>
                </c:pt>
                <c:pt idx="1731">
                  <c:v>1.386608445174E-3</c:v>
                </c:pt>
                <c:pt idx="1732">
                  <c:v>1.387608468062E-3</c:v>
                </c:pt>
                <c:pt idx="1733">
                  <c:v>1.38860849095E-3</c:v>
                </c:pt>
                <c:pt idx="1734">
                  <c:v>1.389608513838E-3</c:v>
                </c:pt>
                <c:pt idx="1735">
                  <c:v>1.390608536726E-3</c:v>
                </c:pt>
                <c:pt idx="1736">
                  <c:v>1.391608559614E-3</c:v>
                </c:pt>
                <c:pt idx="1737">
                  <c:v>1.3926085825030001E-3</c:v>
                </c:pt>
                <c:pt idx="1738">
                  <c:v>1.3936086053910001E-3</c:v>
                </c:pt>
                <c:pt idx="1739">
                  <c:v>1.3946086282790001E-3</c:v>
                </c:pt>
                <c:pt idx="1740">
                  <c:v>1.3956086511670001E-3</c:v>
                </c:pt>
                <c:pt idx="1741">
                  <c:v>1.3966086740550001E-3</c:v>
                </c:pt>
                <c:pt idx="1742">
                  <c:v>1.397608696944E-3</c:v>
                </c:pt>
                <c:pt idx="1743">
                  <c:v>1.398608719832E-3</c:v>
                </c:pt>
                <c:pt idx="1744">
                  <c:v>1.39960874272E-3</c:v>
                </c:pt>
                <c:pt idx="1745">
                  <c:v>1.400608765608E-3</c:v>
                </c:pt>
                <c:pt idx="1746">
                  <c:v>1.401608788496E-3</c:v>
                </c:pt>
                <c:pt idx="1747">
                  <c:v>1.402608811384E-3</c:v>
                </c:pt>
                <c:pt idx="1748">
                  <c:v>1.4036088342730001E-3</c:v>
                </c:pt>
                <c:pt idx="1749">
                  <c:v>1.4046088571610001E-3</c:v>
                </c:pt>
                <c:pt idx="1750">
                  <c:v>1.4056088800490001E-3</c:v>
                </c:pt>
                <c:pt idx="1751">
                  <c:v>1.4066089029370001E-3</c:v>
                </c:pt>
                <c:pt idx="1752">
                  <c:v>1.4076089258250001E-3</c:v>
                </c:pt>
                <c:pt idx="1753">
                  <c:v>1.4086089487139999E-3</c:v>
                </c:pt>
                <c:pt idx="1754">
                  <c:v>1.4096089716019999E-3</c:v>
                </c:pt>
                <c:pt idx="1755">
                  <c:v>1.4106089944899999E-3</c:v>
                </c:pt>
                <c:pt idx="1756">
                  <c:v>1.4116090173779999E-3</c:v>
                </c:pt>
                <c:pt idx="1757">
                  <c:v>1.412609040266E-3</c:v>
                </c:pt>
                <c:pt idx="1758">
                  <c:v>1.413609063155E-3</c:v>
                </c:pt>
                <c:pt idx="1759">
                  <c:v>1.414609086043E-3</c:v>
                </c:pt>
                <c:pt idx="1760">
                  <c:v>1.415609108931E-3</c:v>
                </c:pt>
                <c:pt idx="1761">
                  <c:v>1.416609131819E-3</c:v>
                </c:pt>
                <c:pt idx="1762">
                  <c:v>1.417609154707E-3</c:v>
                </c:pt>
                <c:pt idx="1763">
                  <c:v>1.418609177595E-3</c:v>
                </c:pt>
                <c:pt idx="1764">
                  <c:v>1.4196092004839999E-3</c:v>
                </c:pt>
                <c:pt idx="1765">
                  <c:v>1.4206092233719999E-3</c:v>
                </c:pt>
                <c:pt idx="1766">
                  <c:v>1.4216092462599999E-3</c:v>
                </c:pt>
                <c:pt idx="1767">
                  <c:v>1.4226092691479999E-3</c:v>
                </c:pt>
                <c:pt idx="1768">
                  <c:v>1.4236092920359999E-3</c:v>
                </c:pt>
                <c:pt idx="1769">
                  <c:v>1.424609314925E-3</c:v>
                </c:pt>
                <c:pt idx="1770">
                  <c:v>1.425609337813E-3</c:v>
                </c:pt>
                <c:pt idx="1771">
                  <c:v>1.426609360701E-3</c:v>
                </c:pt>
                <c:pt idx="1772">
                  <c:v>1.427609383589E-3</c:v>
                </c:pt>
                <c:pt idx="1773">
                  <c:v>1.428609406477E-3</c:v>
                </c:pt>
                <c:pt idx="1774">
                  <c:v>1.429609429365E-3</c:v>
                </c:pt>
                <c:pt idx="1775">
                  <c:v>1.4306094522540001E-3</c:v>
                </c:pt>
                <c:pt idx="1776">
                  <c:v>1.4316094751420001E-3</c:v>
                </c:pt>
                <c:pt idx="1777">
                  <c:v>1.4326094980300001E-3</c:v>
                </c:pt>
                <c:pt idx="1778">
                  <c:v>1.4336095209179999E-3</c:v>
                </c:pt>
                <c:pt idx="1779">
                  <c:v>1.4346095438059999E-3</c:v>
                </c:pt>
                <c:pt idx="1780">
                  <c:v>1.435609566695E-3</c:v>
                </c:pt>
                <c:pt idx="1781">
                  <c:v>1.436609589583E-3</c:v>
                </c:pt>
                <c:pt idx="1782">
                  <c:v>1.437609612471E-3</c:v>
                </c:pt>
                <c:pt idx="1783">
                  <c:v>1.438609635359E-3</c:v>
                </c:pt>
                <c:pt idx="1784">
                  <c:v>1.439609658247E-3</c:v>
                </c:pt>
                <c:pt idx="1785">
                  <c:v>1.440609681135E-3</c:v>
                </c:pt>
                <c:pt idx="1786">
                  <c:v>1.4416097040240001E-3</c:v>
                </c:pt>
                <c:pt idx="1787">
                  <c:v>1.4426097269120001E-3</c:v>
                </c:pt>
                <c:pt idx="1788">
                  <c:v>1.4436097498000001E-3</c:v>
                </c:pt>
                <c:pt idx="1789">
                  <c:v>1.4446097726880001E-3</c:v>
                </c:pt>
                <c:pt idx="1790">
                  <c:v>1.4456097955760001E-3</c:v>
                </c:pt>
                <c:pt idx="1791">
                  <c:v>1.4466098184649999E-3</c:v>
                </c:pt>
                <c:pt idx="1792">
                  <c:v>1.4476098413529999E-3</c:v>
                </c:pt>
                <c:pt idx="1793">
                  <c:v>1.448609864241E-3</c:v>
                </c:pt>
                <c:pt idx="1794">
                  <c:v>1.449609887129E-3</c:v>
                </c:pt>
                <c:pt idx="1795">
                  <c:v>1.450609910017E-3</c:v>
                </c:pt>
                <c:pt idx="1796">
                  <c:v>1.451609932905E-3</c:v>
                </c:pt>
                <c:pt idx="1797">
                  <c:v>1.452609955794E-3</c:v>
                </c:pt>
                <c:pt idx="1798">
                  <c:v>1.453609978682E-3</c:v>
                </c:pt>
                <c:pt idx="1799">
                  <c:v>1.4546100015700001E-3</c:v>
                </c:pt>
                <c:pt idx="1800">
                  <c:v>1.4556100244580001E-3</c:v>
                </c:pt>
                <c:pt idx="1801">
                  <c:v>1.4566100473460001E-3</c:v>
                </c:pt>
                <c:pt idx="1802">
                  <c:v>1.4576100702349999E-3</c:v>
                </c:pt>
                <c:pt idx="1803">
                  <c:v>1.4586100931229999E-3</c:v>
                </c:pt>
                <c:pt idx="1804">
                  <c:v>1.4596101160109999E-3</c:v>
                </c:pt>
                <c:pt idx="1805">
                  <c:v>1.4606101388989999E-3</c:v>
                </c:pt>
                <c:pt idx="1806">
                  <c:v>1.4616101617869999E-3</c:v>
                </c:pt>
                <c:pt idx="1807">
                  <c:v>1.462610184676E-3</c:v>
                </c:pt>
                <c:pt idx="1808">
                  <c:v>1.463610207564E-3</c:v>
                </c:pt>
                <c:pt idx="1809">
                  <c:v>1.464610230452E-3</c:v>
                </c:pt>
                <c:pt idx="1810">
                  <c:v>1.46561025334E-3</c:v>
                </c:pt>
                <c:pt idx="1811">
                  <c:v>1.466610276228E-3</c:v>
                </c:pt>
                <c:pt idx="1812">
                  <c:v>1.467610299116E-3</c:v>
                </c:pt>
                <c:pt idx="1813">
                  <c:v>1.4686103220050001E-3</c:v>
                </c:pt>
                <c:pt idx="1814">
                  <c:v>1.4696103448929999E-3</c:v>
                </c:pt>
                <c:pt idx="1815">
                  <c:v>1.4706103677809999E-3</c:v>
                </c:pt>
                <c:pt idx="1816">
                  <c:v>1.4716103906689999E-3</c:v>
                </c:pt>
                <c:pt idx="1817">
                  <c:v>1.4726104135569999E-3</c:v>
                </c:pt>
                <c:pt idx="1818">
                  <c:v>1.473610436446E-3</c:v>
                </c:pt>
                <c:pt idx="1819">
                  <c:v>1.474610459334E-3</c:v>
                </c:pt>
                <c:pt idx="1820">
                  <c:v>1.475610482222E-3</c:v>
                </c:pt>
                <c:pt idx="1821">
                  <c:v>1.47661050511E-3</c:v>
                </c:pt>
                <c:pt idx="1822">
                  <c:v>1.477610527998E-3</c:v>
                </c:pt>
                <c:pt idx="1823">
                  <c:v>1.478610550886E-3</c:v>
                </c:pt>
                <c:pt idx="1824">
                  <c:v>1.4796105737750001E-3</c:v>
                </c:pt>
                <c:pt idx="1825">
                  <c:v>1.4806105966630001E-3</c:v>
                </c:pt>
                <c:pt idx="1826">
                  <c:v>1.4816106195510001E-3</c:v>
                </c:pt>
                <c:pt idx="1827">
                  <c:v>1.4826106424390001E-3</c:v>
                </c:pt>
                <c:pt idx="1828">
                  <c:v>1.4836106653270001E-3</c:v>
                </c:pt>
                <c:pt idx="1829">
                  <c:v>1.484610688216E-3</c:v>
                </c:pt>
                <c:pt idx="1830">
                  <c:v>1.485610711104E-3</c:v>
                </c:pt>
                <c:pt idx="1831">
                  <c:v>1.486610733992E-3</c:v>
                </c:pt>
                <c:pt idx="1832">
                  <c:v>1.48761075688E-3</c:v>
                </c:pt>
                <c:pt idx="1833">
                  <c:v>1.488610779768E-3</c:v>
                </c:pt>
                <c:pt idx="1834">
                  <c:v>1.489610802656E-3</c:v>
                </c:pt>
                <c:pt idx="1835">
                  <c:v>1.4906108255450001E-3</c:v>
                </c:pt>
                <c:pt idx="1836">
                  <c:v>1.4916108484330001E-3</c:v>
                </c:pt>
                <c:pt idx="1837">
                  <c:v>1.4926108713210001E-3</c:v>
                </c:pt>
                <c:pt idx="1838">
                  <c:v>1.4936108942090001E-3</c:v>
                </c:pt>
                <c:pt idx="1839">
                  <c:v>1.4946109170970001E-3</c:v>
                </c:pt>
                <c:pt idx="1840">
                  <c:v>1.4956109399859999E-3</c:v>
                </c:pt>
                <c:pt idx="1841">
                  <c:v>1.4966109628739999E-3</c:v>
                </c:pt>
                <c:pt idx="1842">
                  <c:v>1.4976109857619999E-3</c:v>
                </c:pt>
                <c:pt idx="1843">
                  <c:v>1.4986110086499999E-3</c:v>
                </c:pt>
                <c:pt idx="1844">
                  <c:v>1.4996110315379999E-3</c:v>
                </c:pt>
                <c:pt idx="1845">
                  <c:v>1.500611054426E-3</c:v>
                </c:pt>
                <c:pt idx="1846">
                  <c:v>1.501611077315E-3</c:v>
                </c:pt>
                <c:pt idx="1847">
                  <c:v>1.502611100203E-3</c:v>
                </c:pt>
                <c:pt idx="1848">
                  <c:v>1.503611123091E-3</c:v>
                </c:pt>
                <c:pt idx="1849">
                  <c:v>1.504611145979E-3</c:v>
                </c:pt>
                <c:pt idx="1850">
                  <c:v>1.505611168867E-3</c:v>
                </c:pt>
                <c:pt idx="1851">
                  <c:v>1.5066111917559999E-3</c:v>
                </c:pt>
                <c:pt idx="1852">
                  <c:v>1.5076112146439999E-3</c:v>
                </c:pt>
                <c:pt idx="1853">
                  <c:v>1.5086112375319999E-3</c:v>
                </c:pt>
                <c:pt idx="1854">
                  <c:v>1.5096112604199999E-3</c:v>
                </c:pt>
                <c:pt idx="1855">
                  <c:v>1.5106112833079999E-3</c:v>
                </c:pt>
                <c:pt idx="1856">
                  <c:v>1.511611306197E-3</c:v>
                </c:pt>
                <c:pt idx="1857">
                  <c:v>1.512611329085E-3</c:v>
                </c:pt>
                <c:pt idx="1858">
                  <c:v>1.513611351973E-3</c:v>
                </c:pt>
                <c:pt idx="1859">
                  <c:v>1.514611374861E-3</c:v>
                </c:pt>
                <c:pt idx="1860">
                  <c:v>1.515611397749E-3</c:v>
                </c:pt>
                <c:pt idx="1861">
                  <c:v>1.516611420637E-3</c:v>
                </c:pt>
                <c:pt idx="1862">
                  <c:v>1.5176114435260001E-3</c:v>
                </c:pt>
                <c:pt idx="1863">
                  <c:v>1.5186114664140001E-3</c:v>
                </c:pt>
                <c:pt idx="1864">
                  <c:v>1.5196114893020001E-3</c:v>
                </c:pt>
                <c:pt idx="1865">
                  <c:v>1.5206115121900001E-3</c:v>
                </c:pt>
                <c:pt idx="1866">
                  <c:v>1.5216115350780001E-3</c:v>
                </c:pt>
                <c:pt idx="1867">
                  <c:v>1.522611557967E-3</c:v>
                </c:pt>
                <c:pt idx="1868">
                  <c:v>1.523611580855E-3</c:v>
                </c:pt>
                <c:pt idx="1869">
                  <c:v>1.524611603743E-3</c:v>
                </c:pt>
                <c:pt idx="1870">
                  <c:v>1.525611626631E-3</c:v>
                </c:pt>
                <c:pt idx="1871">
                  <c:v>1.526611649519E-3</c:v>
                </c:pt>
                <c:pt idx="1872">
                  <c:v>1.527611672407E-3</c:v>
                </c:pt>
                <c:pt idx="1873">
                  <c:v>1.5286116952960001E-3</c:v>
                </c:pt>
                <c:pt idx="1874">
                  <c:v>1.5296117181840001E-3</c:v>
                </c:pt>
                <c:pt idx="1875">
                  <c:v>1.5306117410720001E-3</c:v>
                </c:pt>
                <c:pt idx="1876">
                  <c:v>1.5316117639600001E-3</c:v>
                </c:pt>
                <c:pt idx="1877">
                  <c:v>1.5326117868480001E-3</c:v>
                </c:pt>
                <c:pt idx="1878">
                  <c:v>1.5336118097369999E-3</c:v>
                </c:pt>
                <c:pt idx="1879">
                  <c:v>1.5346118326249999E-3</c:v>
                </c:pt>
                <c:pt idx="1880">
                  <c:v>1.5356118555129999E-3</c:v>
                </c:pt>
                <c:pt idx="1881">
                  <c:v>1.536611878401E-3</c:v>
                </c:pt>
                <c:pt idx="1882">
                  <c:v>1.537611901289E-3</c:v>
                </c:pt>
                <c:pt idx="1883">
                  <c:v>1.538611924177E-3</c:v>
                </c:pt>
                <c:pt idx="1884">
                  <c:v>1.539611947066E-3</c:v>
                </c:pt>
                <c:pt idx="1885">
                  <c:v>1.540611969954E-3</c:v>
                </c:pt>
                <c:pt idx="1886">
                  <c:v>1.541611992842E-3</c:v>
                </c:pt>
                <c:pt idx="1887">
                  <c:v>1.54261201573E-3</c:v>
                </c:pt>
                <c:pt idx="1888">
                  <c:v>1.5436120386180001E-3</c:v>
                </c:pt>
                <c:pt idx="1889">
                  <c:v>1.5446120615069999E-3</c:v>
                </c:pt>
                <c:pt idx="1890">
                  <c:v>1.5456120843949999E-3</c:v>
                </c:pt>
                <c:pt idx="1891">
                  <c:v>1.5466121072829999E-3</c:v>
                </c:pt>
                <c:pt idx="1892">
                  <c:v>1.5476121301709999E-3</c:v>
                </c:pt>
                <c:pt idx="1893">
                  <c:v>1.5486121530589999E-3</c:v>
                </c:pt>
                <c:pt idx="1894">
                  <c:v>1.5496121759469999E-3</c:v>
                </c:pt>
                <c:pt idx="1895">
                  <c:v>1.550612198836E-3</c:v>
                </c:pt>
                <c:pt idx="1896">
                  <c:v>1.551612221724E-3</c:v>
                </c:pt>
                <c:pt idx="1897">
                  <c:v>1.552612244612E-3</c:v>
                </c:pt>
                <c:pt idx="1898">
                  <c:v>1.5536122675E-3</c:v>
                </c:pt>
                <c:pt idx="1899">
                  <c:v>1.554612290388E-3</c:v>
                </c:pt>
                <c:pt idx="1900">
                  <c:v>1.5556123132770001E-3</c:v>
                </c:pt>
                <c:pt idx="1901">
                  <c:v>1.5566123361650001E-3</c:v>
                </c:pt>
                <c:pt idx="1902">
                  <c:v>1.5576123590530001E-3</c:v>
                </c:pt>
                <c:pt idx="1903">
                  <c:v>1.5586123819409999E-3</c:v>
                </c:pt>
                <c:pt idx="1904">
                  <c:v>1.5596124048289999E-3</c:v>
                </c:pt>
                <c:pt idx="1905">
                  <c:v>1.560612427718E-3</c:v>
                </c:pt>
                <c:pt idx="1906">
                  <c:v>1.561612450606E-3</c:v>
                </c:pt>
                <c:pt idx="1907">
                  <c:v>1.562612473494E-3</c:v>
                </c:pt>
                <c:pt idx="1908">
                  <c:v>1.563612496382E-3</c:v>
                </c:pt>
                <c:pt idx="1909">
                  <c:v>1.56461251927E-3</c:v>
                </c:pt>
                <c:pt idx="1910">
                  <c:v>1.565612542158E-3</c:v>
                </c:pt>
                <c:pt idx="1911">
                  <c:v>1.5666125650470001E-3</c:v>
                </c:pt>
                <c:pt idx="1912">
                  <c:v>1.5676125879350001E-3</c:v>
                </c:pt>
                <c:pt idx="1913">
                  <c:v>1.5686126108230001E-3</c:v>
                </c:pt>
                <c:pt idx="1914">
                  <c:v>1.5696126337110001E-3</c:v>
                </c:pt>
                <c:pt idx="1915">
                  <c:v>1.5706126565990001E-3</c:v>
                </c:pt>
                <c:pt idx="1916">
                  <c:v>1.5716126794879999E-3</c:v>
                </c:pt>
                <c:pt idx="1917">
                  <c:v>1.572612702376E-3</c:v>
                </c:pt>
                <c:pt idx="1918">
                  <c:v>1.573612725264E-3</c:v>
                </c:pt>
                <c:pt idx="1919">
                  <c:v>1.574612748152E-3</c:v>
                </c:pt>
                <c:pt idx="1920">
                  <c:v>1.57561277104E-3</c:v>
                </c:pt>
                <c:pt idx="1921">
                  <c:v>1.576612793928E-3</c:v>
                </c:pt>
                <c:pt idx="1922">
                  <c:v>1.577612816817E-3</c:v>
                </c:pt>
                <c:pt idx="1923">
                  <c:v>1.578612839705E-3</c:v>
                </c:pt>
                <c:pt idx="1924">
                  <c:v>1.5796128625930001E-3</c:v>
                </c:pt>
                <c:pt idx="1925">
                  <c:v>1.5806128854810001E-3</c:v>
                </c:pt>
                <c:pt idx="1926">
                  <c:v>1.5816129083690001E-3</c:v>
                </c:pt>
                <c:pt idx="1927">
                  <c:v>1.5826129312579999E-3</c:v>
                </c:pt>
                <c:pt idx="1928">
                  <c:v>1.5836129541459999E-3</c:v>
                </c:pt>
                <c:pt idx="1929">
                  <c:v>1.5846129770339999E-3</c:v>
                </c:pt>
                <c:pt idx="1930">
                  <c:v>1.5856129999219999E-3</c:v>
                </c:pt>
                <c:pt idx="1931">
                  <c:v>1.5866130228099999E-3</c:v>
                </c:pt>
                <c:pt idx="1932">
                  <c:v>1.5876130456979999E-3</c:v>
                </c:pt>
                <c:pt idx="1933">
                  <c:v>1.588613068587E-3</c:v>
                </c:pt>
                <c:pt idx="1934">
                  <c:v>1.589613091475E-3</c:v>
                </c:pt>
                <c:pt idx="1935">
                  <c:v>1.590613114363E-3</c:v>
                </c:pt>
                <c:pt idx="1936">
                  <c:v>1.591613137251E-3</c:v>
                </c:pt>
                <c:pt idx="1937">
                  <c:v>1.592613160139E-3</c:v>
                </c:pt>
                <c:pt idx="1938">
                  <c:v>1.5936131830280001E-3</c:v>
                </c:pt>
                <c:pt idx="1939">
                  <c:v>1.5946132059159999E-3</c:v>
                </c:pt>
                <c:pt idx="1940">
                  <c:v>1.5956132288039999E-3</c:v>
                </c:pt>
                <c:pt idx="1941">
                  <c:v>1.5966132516919999E-3</c:v>
                </c:pt>
                <c:pt idx="1942">
                  <c:v>1.5976132745799999E-3</c:v>
                </c:pt>
                <c:pt idx="1943">
                  <c:v>1.5986132974679999E-3</c:v>
                </c:pt>
                <c:pt idx="1944">
                  <c:v>1.599613320357E-3</c:v>
                </c:pt>
                <c:pt idx="1945">
                  <c:v>1.600613343245E-3</c:v>
                </c:pt>
                <c:pt idx="1946">
                  <c:v>1.601613366133E-3</c:v>
                </c:pt>
                <c:pt idx="1947">
                  <c:v>1.602613389021E-3</c:v>
                </c:pt>
                <c:pt idx="1948">
                  <c:v>1.603613411909E-3</c:v>
                </c:pt>
                <c:pt idx="1949">
                  <c:v>1.6046134347980001E-3</c:v>
                </c:pt>
                <c:pt idx="1950">
                  <c:v>1.6056134576860001E-3</c:v>
                </c:pt>
                <c:pt idx="1951">
                  <c:v>1.6066134805740001E-3</c:v>
                </c:pt>
                <c:pt idx="1952">
                  <c:v>1.6076135034620001E-3</c:v>
                </c:pt>
                <c:pt idx="1953">
                  <c:v>1.6086135263500001E-3</c:v>
                </c:pt>
                <c:pt idx="1954">
                  <c:v>1.609613549239E-3</c:v>
                </c:pt>
                <c:pt idx="1955">
                  <c:v>1.610613572127E-3</c:v>
                </c:pt>
                <c:pt idx="1956">
                  <c:v>1.611613595015E-3</c:v>
                </c:pt>
                <c:pt idx="1957">
                  <c:v>1.612613617903E-3</c:v>
                </c:pt>
                <c:pt idx="1958">
                  <c:v>1.613613640791E-3</c:v>
                </c:pt>
                <c:pt idx="1959">
                  <c:v>1.614613663679E-3</c:v>
                </c:pt>
                <c:pt idx="1960">
                  <c:v>1.6156136865680001E-3</c:v>
                </c:pt>
                <c:pt idx="1961">
                  <c:v>1.6166137094560001E-3</c:v>
                </c:pt>
                <c:pt idx="1962">
                  <c:v>1.6176137323440001E-3</c:v>
                </c:pt>
                <c:pt idx="1963">
                  <c:v>1.6186137552320001E-3</c:v>
                </c:pt>
                <c:pt idx="1964">
                  <c:v>1.6196137781200001E-3</c:v>
                </c:pt>
                <c:pt idx="1965">
                  <c:v>1.6206138010089999E-3</c:v>
                </c:pt>
                <c:pt idx="1966">
                  <c:v>1.6216138238969999E-3</c:v>
                </c:pt>
                <c:pt idx="1967">
                  <c:v>1.6226138467849999E-3</c:v>
                </c:pt>
                <c:pt idx="1968">
                  <c:v>1.6236138696729999E-3</c:v>
                </c:pt>
                <c:pt idx="1969">
                  <c:v>1.6246138925609999E-3</c:v>
                </c:pt>
                <c:pt idx="1970">
                  <c:v>1.625613915449E-3</c:v>
                </c:pt>
                <c:pt idx="1971">
                  <c:v>1.626613938338E-3</c:v>
                </c:pt>
                <c:pt idx="1972">
                  <c:v>1.627613961226E-3</c:v>
                </c:pt>
                <c:pt idx="1973">
                  <c:v>1.628613984114E-3</c:v>
                </c:pt>
                <c:pt idx="1974">
                  <c:v>1.629614007002E-3</c:v>
                </c:pt>
                <c:pt idx="1975">
                  <c:v>1.6300000000059999E-3</c:v>
                </c:pt>
                <c:pt idx="1976">
                  <c:v>1.630009126967E-3</c:v>
                </c:pt>
                <c:pt idx="1977">
                  <c:v>1.6300273808899999E-3</c:v>
                </c:pt>
                <c:pt idx="1978">
                  <c:v>1.630063888735E-3</c:v>
                </c:pt>
                <c:pt idx="1979">
                  <c:v>1.630113861269E-3</c:v>
                </c:pt>
                <c:pt idx="1980">
                  <c:v>1.6301735970439999E-3</c:v>
                </c:pt>
                <c:pt idx="1981">
                  <c:v>1.6302351805629999E-3</c:v>
                </c:pt>
                <c:pt idx="1982">
                  <c:v>1.630286273664E-3</c:v>
                </c:pt>
                <c:pt idx="1983">
                  <c:v>1.6303246709760001E-3</c:v>
                </c:pt>
                <c:pt idx="1984">
                  <c:v>1.630348748273E-3</c:v>
                </c:pt>
                <c:pt idx="1985">
                  <c:v>1.6303790870369999E-3</c:v>
                </c:pt>
                <c:pt idx="1986">
                  <c:v>1.630409980124E-3</c:v>
                </c:pt>
                <c:pt idx="1987">
                  <c:v>1.6304631415070001E-3</c:v>
                </c:pt>
                <c:pt idx="1988">
                  <c:v>1.6305128756230001E-3</c:v>
                </c:pt>
                <c:pt idx="1989">
                  <c:v>1.6305891338050001E-3</c:v>
                </c:pt>
                <c:pt idx="1990">
                  <c:v>1.630693561143E-3</c:v>
                </c:pt>
                <c:pt idx="1991">
                  <c:v>1.6307948890390001E-3</c:v>
                </c:pt>
                <c:pt idx="1992">
                  <c:v>1.6309454503720001E-3</c:v>
                </c:pt>
                <c:pt idx="1993">
                  <c:v>1.631000000006E-3</c:v>
                </c:pt>
                <c:pt idx="1994">
                  <c:v>1.6310175070820001E-3</c:v>
                </c:pt>
                <c:pt idx="1995">
                  <c:v>1.6310525188509999E-3</c:v>
                </c:pt>
                <c:pt idx="1996">
                  <c:v>1.6311225423869999E-3</c:v>
                </c:pt>
                <c:pt idx="1997">
                  <c:v>1.6312625894610001E-3</c:v>
                </c:pt>
                <c:pt idx="1998">
                  <c:v>1.6315426836069999E-3</c:v>
                </c:pt>
                <c:pt idx="1999">
                  <c:v>1.632102871901E-3</c:v>
                </c:pt>
                <c:pt idx="2000">
                  <c:v>1.633102894789E-3</c:v>
                </c:pt>
                <c:pt idx="2001">
                  <c:v>1.6341029176770001E-3</c:v>
                </c:pt>
                <c:pt idx="2002">
                  <c:v>1.6351029405650001E-3</c:v>
                </c:pt>
                <c:pt idx="2003">
                  <c:v>1.6361029634539999E-3</c:v>
                </c:pt>
                <c:pt idx="2004">
                  <c:v>1.6371029863419999E-3</c:v>
                </c:pt>
                <c:pt idx="2005">
                  <c:v>1.6381030092299999E-3</c:v>
                </c:pt>
                <c:pt idx="2006">
                  <c:v>1.6391030321179999E-3</c:v>
                </c:pt>
                <c:pt idx="2007">
                  <c:v>1.6401030550059999E-3</c:v>
                </c:pt>
                <c:pt idx="2008">
                  <c:v>1.6411030778939999E-3</c:v>
                </c:pt>
                <c:pt idx="2009">
                  <c:v>1.642103100783E-3</c:v>
                </c:pt>
                <c:pt idx="2010">
                  <c:v>1.643103123671E-3</c:v>
                </c:pt>
                <c:pt idx="2011">
                  <c:v>1.644103146559E-3</c:v>
                </c:pt>
                <c:pt idx="2012">
                  <c:v>1.645103169447E-3</c:v>
                </c:pt>
                <c:pt idx="2013">
                  <c:v>1.646103192335E-3</c:v>
                </c:pt>
                <c:pt idx="2014">
                  <c:v>1.6471032152240001E-3</c:v>
                </c:pt>
                <c:pt idx="2015">
                  <c:v>1.6481032381120001E-3</c:v>
                </c:pt>
                <c:pt idx="2016">
                  <c:v>1.6491032609999999E-3</c:v>
                </c:pt>
                <c:pt idx="2017">
                  <c:v>1.6501032838879999E-3</c:v>
                </c:pt>
                <c:pt idx="2018">
                  <c:v>1.6511033067759999E-3</c:v>
                </c:pt>
                <c:pt idx="2019">
                  <c:v>1.652103329665E-3</c:v>
                </c:pt>
                <c:pt idx="2020">
                  <c:v>1.653103352553E-3</c:v>
                </c:pt>
                <c:pt idx="2021">
                  <c:v>1.654103375441E-3</c:v>
                </c:pt>
                <c:pt idx="2022">
                  <c:v>1.655103398329E-3</c:v>
                </c:pt>
                <c:pt idx="2023">
                  <c:v>1.656103421217E-3</c:v>
                </c:pt>
                <c:pt idx="2024">
                  <c:v>1.657103444105E-3</c:v>
                </c:pt>
                <c:pt idx="2025">
                  <c:v>1.6581034669940001E-3</c:v>
                </c:pt>
                <c:pt idx="2026">
                  <c:v>1.6591034898820001E-3</c:v>
                </c:pt>
                <c:pt idx="2027">
                  <c:v>1.6601035127700001E-3</c:v>
                </c:pt>
                <c:pt idx="2028">
                  <c:v>1.6611035356580001E-3</c:v>
                </c:pt>
                <c:pt idx="2029">
                  <c:v>1.6621035585460001E-3</c:v>
                </c:pt>
                <c:pt idx="2030">
                  <c:v>1.663103581435E-3</c:v>
                </c:pt>
                <c:pt idx="2031">
                  <c:v>1.664103604323E-3</c:v>
                </c:pt>
                <c:pt idx="2032">
                  <c:v>1.665103627211E-3</c:v>
                </c:pt>
                <c:pt idx="2033">
                  <c:v>1.666103650099E-3</c:v>
                </c:pt>
                <c:pt idx="2034">
                  <c:v>1.667103672987E-3</c:v>
                </c:pt>
                <c:pt idx="2035">
                  <c:v>1.668103695875E-3</c:v>
                </c:pt>
                <c:pt idx="2036">
                  <c:v>1.669103718764E-3</c:v>
                </c:pt>
                <c:pt idx="2037">
                  <c:v>1.6701037416520001E-3</c:v>
                </c:pt>
                <c:pt idx="2038">
                  <c:v>1.6711037645400001E-3</c:v>
                </c:pt>
                <c:pt idx="2039">
                  <c:v>1.6721037874280001E-3</c:v>
                </c:pt>
                <c:pt idx="2040">
                  <c:v>1.6731038103160001E-3</c:v>
                </c:pt>
                <c:pt idx="2041">
                  <c:v>1.6741038332049999E-3</c:v>
                </c:pt>
                <c:pt idx="2042">
                  <c:v>1.6751038560929999E-3</c:v>
                </c:pt>
                <c:pt idx="2043">
                  <c:v>1.6761038789809999E-3</c:v>
                </c:pt>
                <c:pt idx="2044">
                  <c:v>1.6771039018689999E-3</c:v>
                </c:pt>
                <c:pt idx="2045">
                  <c:v>1.6781039247569999E-3</c:v>
                </c:pt>
                <c:pt idx="2046">
                  <c:v>1.6791039476449999E-3</c:v>
                </c:pt>
                <c:pt idx="2047">
                  <c:v>1.680103970534E-3</c:v>
                </c:pt>
                <c:pt idx="2048">
                  <c:v>1.681103993422E-3</c:v>
                </c:pt>
                <c:pt idx="2049">
                  <c:v>1.68210401631E-3</c:v>
                </c:pt>
                <c:pt idx="2050">
                  <c:v>1.683104039198E-3</c:v>
                </c:pt>
                <c:pt idx="2051">
                  <c:v>1.684104062086E-3</c:v>
                </c:pt>
                <c:pt idx="2052">
                  <c:v>1.6851040849749999E-3</c:v>
                </c:pt>
                <c:pt idx="2053">
                  <c:v>1.6861041078629999E-3</c:v>
                </c:pt>
                <c:pt idx="2054">
                  <c:v>1.6871041307509999E-3</c:v>
                </c:pt>
                <c:pt idx="2055">
                  <c:v>1.6881041536389999E-3</c:v>
                </c:pt>
                <c:pt idx="2056">
                  <c:v>1.6891041765269999E-3</c:v>
                </c:pt>
                <c:pt idx="2057">
                  <c:v>1.6901041994149999E-3</c:v>
                </c:pt>
                <c:pt idx="2058">
                  <c:v>1.691104222304E-3</c:v>
                </c:pt>
                <c:pt idx="2059">
                  <c:v>1.692104245192E-3</c:v>
                </c:pt>
                <c:pt idx="2060">
                  <c:v>1.69310426808E-3</c:v>
                </c:pt>
                <c:pt idx="2061">
                  <c:v>1.694104290968E-3</c:v>
                </c:pt>
                <c:pt idx="2062">
                  <c:v>1.695104313856E-3</c:v>
                </c:pt>
                <c:pt idx="2063">
                  <c:v>1.6961043367450001E-3</c:v>
                </c:pt>
                <c:pt idx="2064">
                  <c:v>1.6971043596330001E-3</c:v>
                </c:pt>
                <c:pt idx="2065">
                  <c:v>1.6981043825210001E-3</c:v>
                </c:pt>
                <c:pt idx="2066">
                  <c:v>1.6991044054090001E-3</c:v>
                </c:pt>
                <c:pt idx="2067">
                  <c:v>1.7001044282970001E-3</c:v>
                </c:pt>
                <c:pt idx="2068">
                  <c:v>1.701104451186E-3</c:v>
                </c:pt>
                <c:pt idx="2069">
                  <c:v>1.702104474074E-3</c:v>
                </c:pt>
                <c:pt idx="2070">
                  <c:v>1.703104496962E-3</c:v>
                </c:pt>
                <c:pt idx="2071">
                  <c:v>1.70410451985E-3</c:v>
                </c:pt>
                <c:pt idx="2072">
                  <c:v>1.705104542738E-3</c:v>
                </c:pt>
                <c:pt idx="2073">
                  <c:v>1.706104565626E-3</c:v>
                </c:pt>
                <c:pt idx="2074">
                  <c:v>1.7071045885150001E-3</c:v>
                </c:pt>
                <c:pt idx="2075">
                  <c:v>1.7081046114030001E-3</c:v>
                </c:pt>
                <c:pt idx="2076">
                  <c:v>1.7091046342910001E-3</c:v>
                </c:pt>
                <c:pt idx="2077">
                  <c:v>1.7100000000059999E-3</c:v>
                </c:pt>
                <c:pt idx="2078">
                  <c:v>1.7100139355720001E-3</c:v>
                </c:pt>
                <c:pt idx="2079">
                  <c:v>1.7100418067040001E-3</c:v>
                </c:pt>
                <c:pt idx="2080">
                  <c:v>1.7100771582189999E-3</c:v>
                </c:pt>
                <c:pt idx="2081">
                  <c:v>1.710116008526E-3</c:v>
                </c:pt>
                <c:pt idx="2082">
                  <c:v>1.710175493962E-3</c:v>
                </c:pt>
                <c:pt idx="2083">
                  <c:v>1.7102483666000001E-3</c:v>
                </c:pt>
                <c:pt idx="2084">
                  <c:v>1.710303256518E-3</c:v>
                </c:pt>
                <c:pt idx="2085">
                  <c:v>1.710349473959E-3</c:v>
                </c:pt>
                <c:pt idx="2086">
                  <c:v>1.710376659638E-3</c:v>
                </c:pt>
                <c:pt idx="2087">
                  <c:v>1.7104306435650001E-3</c:v>
                </c:pt>
                <c:pt idx="2088">
                  <c:v>1.7104846274910001E-3</c:v>
                </c:pt>
                <c:pt idx="2089">
                  <c:v>1.710538676983E-3</c:v>
                </c:pt>
                <c:pt idx="2090">
                  <c:v>1.710638467079E-3</c:v>
                </c:pt>
                <c:pt idx="2091">
                  <c:v>1.7107534325179999E-3</c:v>
                </c:pt>
                <c:pt idx="2092">
                  <c:v>1.710859135395E-3</c:v>
                </c:pt>
                <c:pt idx="2093">
                  <c:v>1.711000000006E-3</c:v>
                </c:pt>
                <c:pt idx="2094">
                  <c:v>1.711017230517E-3</c:v>
                </c:pt>
                <c:pt idx="2095">
                  <c:v>1.7110481891690001E-3</c:v>
                </c:pt>
                <c:pt idx="2096">
                  <c:v>1.711110106474E-3</c:v>
                </c:pt>
                <c:pt idx="2097">
                  <c:v>1.7112339410839999E-3</c:v>
                </c:pt>
                <c:pt idx="2098">
                  <c:v>1.711413517958E-3</c:v>
                </c:pt>
                <c:pt idx="2099">
                  <c:v>1.7115229997690001E-3</c:v>
                </c:pt>
                <c:pt idx="2100">
                  <c:v>1.711608246332E-3</c:v>
                </c:pt>
                <c:pt idx="2101">
                  <c:v>1.711678198344E-3</c:v>
                </c:pt>
                <c:pt idx="2102">
                  <c:v>1.711725667483E-3</c:v>
                </c:pt>
                <c:pt idx="2103">
                  <c:v>1.7117922816339999E-3</c:v>
                </c:pt>
                <c:pt idx="2104">
                  <c:v>1.7118551883760001E-3</c:v>
                </c:pt>
                <c:pt idx="2105">
                  <c:v>1.7119448695240001E-3</c:v>
                </c:pt>
                <c:pt idx="2106">
                  <c:v>1.712000000006E-3</c:v>
                </c:pt>
                <c:pt idx="2107">
                  <c:v>1.7120179362360001E-3</c:v>
                </c:pt>
                <c:pt idx="2108">
                  <c:v>1.712053806311E-3</c:v>
                </c:pt>
                <c:pt idx="2109">
                  <c:v>1.712125546461E-3</c:v>
                </c:pt>
                <c:pt idx="2110">
                  <c:v>1.7122690267619999E-3</c:v>
                </c:pt>
                <c:pt idx="2111">
                  <c:v>1.7124929733339999E-3</c:v>
                </c:pt>
                <c:pt idx="2112">
                  <c:v>1.7128023452820001E-3</c:v>
                </c:pt>
                <c:pt idx="2113">
                  <c:v>1.713148958212E-3</c:v>
                </c:pt>
                <c:pt idx="2114">
                  <c:v>1.7137998409329999E-3</c:v>
                </c:pt>
                <c:pt idx="2115">
                  <c:v>1.714737207419E-3</c:v>
                </c:pt>
                <c:pt idx="2116">
                  <c:v>1.715737230307E-3</c:v>
                </c:pt>
                <c:pt idx="2117">
                  <c:v>1.716737253195E-3</c:v>
                </c:pt>
                <c:pt idx="2118">
                  <c:v>1.717737276083E-3</c:v>
                </c:pt>
                <c:pt idx="2119">
                  <c:v>1.718737298971E-3</c:v>
                </c:pt>
                <c:pt idx="2120">
                  <c:v>1.7197373218600001E-3</c:v>
                </c:pt>
                <c:pt idx="2121">
                  <c:v>1.7207373447480001E-3</c:v>
                </c:pt>
                <c:pt idx="2122">
                  <c:v>1.7217373676360001E-3</c:v>
                </c:pt>
                <c:pt idx="2123">
                  <c:v>1.7227373905240001E-3</c:v>
                </c:pt>
                <c:pt idx="2124">
                  <c:v>1.7237374134120001E-3</c:v>
                </c:pt>
                <c:pt idx="2125">
                  <c:v>1.7247374363009999E-3</c:v>
                </c:pt>
                <c:pt idx="2126">
                  <c:v>1.7257374591889999E-3</c:v>
                </c:pt>
                <c:pt idx="2127">
                  <c:v>1.726737482077E-3</c:v>
                </c:pt>
                <c:pt idx="2128">
                  <c:v>1.727737504965E-3</c:v>
                </c:pt>
                <c:pt idx="2129">
                  <c:v>1.728737527853E-3</c:v>
                </c:pt>
                <c:pt idx="2130">
                  <c:v>1.729737550741E-3</c:v>
                </c:pt>
                <c:pt idx="2131">
                  <c:v>1.73073757363E-3</c:v>
                </c:pt>
                <c:pt idx="2132">
                  <c:v>1.731737596518E-3</c:v>
                </c:pt>
                <c:pt idx="2133">
                  <c:v>1.7327376194060001E-3</c:v>
                </c:pt>
                <c:pt idx="2134">
                  <c:v>1.7337376422940001E-3</c:v>
                </c:pt>
                <c:pt idx="2135">
                  <c:v>1.7347376651820001E-3</c:v>
                </c:pt>
                <c:pt idx="2136">
                  <c:v>1.7357376880709999E-3</c:v>
                </c:pt>
                <c:pt idx="2137">
                  <c:v>1.7367377109589999E-3</c:v>
                </c:pt>
                <c:pt idx="2138">
                  <c:v>1.7377377338469999E-3</c:v>
                </c:pt>
                <c:pt idx="2139">
                  <c:v>1.7387377567349999E-3</c:v>
                </c:pt>
                <c:pt idx="2140">
                  <c:v>1.7397377796229999E-3</c:v>
                </c:pt>
                <c:pt idx="2141">
                  <c:v>1.7407378025109999E-3</c:v>
                </c:pt>
                <c:pt idx="2142">
                  <c:v>1.7417378254E-3</c:v>
                </c:pt>
                <c:pt idx="2143">
                  <c:v>1.742737848288E-3</c:v>
                </c:pt>
                <c:pt idx="2144">
                  <c:v>1.743737871176E-3</c:v>
                </c:pt>
                <c:pt idx="2145">
                  <c:v>1.744737894064E-3</c:v>
                </c:pt>
                <c:pt idx="2146">
                  <c:v>1.745737916952E-3</c:v>
                </c:pt>
                <c:pt idx="2147">
                  <c:v>1.7467379398410001E-3</c:v>
                </c:pt>
                <c:pt idx="2148">
                  <c:v>1.7477379627289999E-3</c:v>
                </c:pt>
                <c:pt idx="2149">
                  <c:v>1.7487379856169999E-3</c:v>
                </c:pt>
                <c:pt idx="2150">
                  <c:v>1.7497380085049999E-3</c:v>
                </c:pt>
                <c:pt idx="2151">
                  <c:v>1.7507380313929999E-3</c:v>
                </c:pt>
                <c:pt idx="2152">
                  <c:v>1.751738054282E-3</c:v>
                </c:pt>
                <c:pt idx="2153">
                  <c:v>1.75273807717E-3</c:v>
                </c:pt>
                <c:pt idx="2154">
                  <c:v>1.753738100058E-3</c:v>
                </c:pt>
                <c:pt idx="2155">
                  <c:v>1.754738122946E-3</c:v>
                </c:pt>
                <c:pt idx="2156">
                  <c:v>1.755738145834E-3</c:v>
                </c:pt>
                <c:pt idx="2157">
                  <c:v>1.756738168722E-3</c:v>
                </c:pt>
                <c:pt idx="2158">
                  <c:v>1.7577381916110001E-3</c:v>
                </c:pt>
                <c:pt idx="2159">
                  <c:v>1.7587382144990001E-3</c:v>
                </c:pt>
                <c:pt idx="2160">
                  <c:v>1.7597382373870001E-3</c:v>
                </c:pt>
                <c:pt idx="2161">
                  <c:v>1.7607382602750001E-3</c:v>
                </c:pt>
                <c:pt idx="2162">
                  <c:v>1.7617382831630001E-3</c:v>
                </c:pt>
                <c:pt idx="2163">
                  <c:v>1.762738306052E-3</c:v>
                </c:pt>
                <c:pt idx="2164">
                  <c:v>1.76373832894E-3</c:v>
                </c:pt>
                <c:pt idx="2165">
                  <c:v>1.764738351828E-3</c:v>
                </c:pt>
                <c:pt idx="2166">
                  <c:v>1.765738374716E-3</c:v>
                </c:pt>
                <c:pt idx="2167">
                  <c:v>1.766738397604E-3</c:v>
                </c:pt>
                <c:pt idx="2168">
                  <c:v>1.767738420492E-3</c:v>
                </c:pt>
                <c:pt idx="2169">
                  <c:v>1.7687384433810001E-3</c:v>
                </c:pt>
                <c:pt idx="2170">
                  <c:v>1.7697384662690001E-3</c:v>
                </c:pt>
                <c:pt idx="2171">
                  <c:v>1.7707384891570001E-3</c:v>
                </c:pt>
                <c:pt idx="2172">
                  <c:v>1.7717385120450001E-3</c:v>
                </c:pt>
                <c:pt idx="2173">
                  <c:v>1.7727385349330001E-3</c:v>
                </c:pt>
                <c:pt idx="2174">
                  <c:v>1.7737385578219999E-3</c:v>
                </c:pt>
                <c:pt idx="2175">
                  <c:v>1.7747385807099999E-3</c:v>
                </c:pt>
                <c:pt idx="2176">
                  <c:v>1.7757386035979999E-3</c:v>
                </c:pt>
                <c:pt idx="2177">
                  <c:v>1.7767386264859999E-3</c:v>
                </c:pt>
                <c:pt idx="2178">
                  <c:v>1.7777386493739999E-3</c:v>
                </c:pt>
                <c:pt idx="2179">
                  <c:v>1.778738672262E-3</c:v>
                </c:pt>
                <c:pt idx="2180">
                  <c:v>1.779738695151E-3</c:v>
                </c:pt>
                <c:pt idx="2181">
                  <c:v>1.780738718039E-3</c:v>
                </c:pt>
                <c:pt idx="2182">
                  <c:v>1.781738740927E-3</c:v>
                </c:pt>
                <c:pt idx="2183">
                  <c:v>1.782738763815E-3</c:v>
                </c:pt>
                <c:pt idx="2184">
                  <c:v>1.783738786703E-3</c:v>
                </c:pt>
                <c:pt idx="2185">
                  <c:v>1.7847388095919999E-3</c:v>
                </c:pt>
                <c:pt idx="2186">
                  <c:v>1.7857388324799999E-3</c:v>
                </c:pt>
                <c:pt idx="2187">
                  <c:v>1.7867388553679999E-3</c:v>
                </c:pt>
                <c:pt idx="2188">
                  <c:v>1.7877388782559999E-3</c:v>
                </c:pt>
                <c:pt idx="2189">
                  <c:v>1.7887389011439999E-3</c:v>
                </c:pt>
                <c:pt idx="2190">
                  <c:v>1.7897389240319999E-3</c:v>
                </c:pt>
                <c:pt idx="2191">
                  <c:v>1.7900000000059999E-3</c:v>
                </c:pt>
                <c:pt idx="2192">
                  <c:v>1.790005055225E-3</c:v>
                </c:pt>
                <c:pt idx="2193">
                  <c:v>1.7900151656630001E-3</c:v>
                </c:pt>
                <c:pt idx="2194">
                  <c:v>1.790035386539E-3</c:v>
                </c:pt>
                <c:pt idx="2195">
                  <c:v>1.7900758282900001E-3</c:v>
                </c:pt>
                <c:pt idx="2196">
                  <c:v>1.790112348056E-3</c:v>
                </c:pt>
                <c:pt idx="2197">
                  <c:v>1.790176411128E-3</c:v>
                </c:pt>
                <c:pt idx="2198">
                  <c:v>1.7902408318279999E-3</c:v>
                </c:pt>
                <c:pt idx="2199">
                  <c:v>1.7902935938599999E-3</c:v>
                </c:pt>
                <c:pt idx="2200">
                  <c:v>1.790334631658E-3</c:v>
                </c:pt>
                <c:pt idx="2201">
                  <c:v>1.7903711573839999E-3</c:v>
                </c:pt>
                <c:pt idx="2202">
                  <c:v>1.790408398366E-3</c:v>
                </c:pt>
                <c:pt idx="2203">
                  <c:v>1.7904474453690001E-3</c:v>
                </c:pt>
                <c:pt idx="2204">
                  <c:v>1.7905038492439999E-3</c:v>
                </c:pt>
                <c:pt idx="2205">
                  <c:v>1.790563370442E-3</c:v>
                </c:pt>
                <c:pt idx="2206">
                  <c:v>1.790660061097E-3</c:v>
                </c:pt>
                <c:pt idx="2207">
                  <c:v>1.7907664792299999E-3</c:v>
                </c:pt>
                <c:pt idx="2208">
                  <c:v>1.7908800022359999E-3</c:v>
                </c:pt>
                <c:pt idx="2209">
                  <c:v>1.791000000006E-3</c:v>
                </c:pt>
                <c:pt idx="2210">
                  <c:v>1.791010262436E-3</c:v>
                </c:pt>
                <c:pt idx="2211">
                  <c:v>1.7910307872949999E-3</c:v>
                </c:pt>
                <c:pt idx="2212">
                  <c:v>1.791071837014E-3</c:v>
                </c:pt>
                <c:pt idx="2213">
                  <c:v>1.7911539364519999E-3</c:v>
                </c:pt>
                <c:pt idx="2214">
                  <c:v>1.791282253331E-3</c:v>
                </c:pt>
                <c:pt idx="2215">
                  <c:v>1.7914720106780001E-3</c:v>
                </c:pt>
                <c:pt idx="2216">
                  <c:v>1.7915968943299999E-3</c:v>
                </c:pt>
                <c:pt idx="2217">
                  <c:v>1.791658179826E-3</c:v>
                </c:pt>
                <c:pt idx="2218">
                  <c:v>1.791698198384E-3</c:v>
                </c:pt>
                <c:pt idx="2219">
                  <c:v>1.791720183557E-3</c:v>
                </c:pt>
                <c:pt idx="2220">
                  <c:v>1.7917475480499999E-3</c:v>
                </c:pt>
                <c:pt idx="2221">
                  <c:v>1.7917889196339999E-3</c:v>
                </c:pt>
                <c:pt idx="2222">
                  <c:v>1.7918306309639999E-3</c:v>
                </c:pt>
                <c:pt idx="2223">
                  <c:v>1.791914053625E-3</c:v>
                </c:pt>
                <c:pt idx="2224">
                  <c:v>1.791982312864E-3</c:v>
                </c:pt>
                <c:pt idx="2225">
                  <c:v>1.7919840815779999E-3</c:v>
                </c:pt>
                <c:pt idx="2226">
                  <c:v>1.7919876191129999E-3</c:v>
                </c:pt>
                <c:pt idx="2227">
                  <c:v>1.7919946941849999E-3</c:v>
                </c:pt>
                <c:pt idx="2228">
                  <c:v>1.7920000000059999E-3</c:v>
                </c:pt>
                <c:pt idx="2229">
                  <c:v>1.79200141502E-3</c:v>
                </c:pt>
                <c:pt idx="2230">
                  <c:v>1.7920042451230001E-3</c:v>
                </c:pt>
                <c:pt idx="2231">
                  <c:v>1.7920099053289999E-3</c:v>
                </c:pt>
                <c:pt idx="2232">
                  <c:v>1.7920212257419999E-3</c:v>
                </c:pt>
                <c:pt idx="2233">
                  <c:v>1.7920438665660001E-3</c:v>
                </c:pt>
                <c:pt idx="2234">
                  <c:v>1.7920891482140001E-3</c:v>
                </c:pt>
                <c:pt idx="2235">
                  <c:v>1.792179711512E-3</c:v>
                </c:pt>
                <c:pt idx="2236">
                  <c:v>1.792360838106E-3</c:v>
                </c:pt>
                <c:pt idx="2237">
                  <c:v>1.792595370463E-3</c:v>
                </c:pt>
                <c:pt idx="2238">
                  <c:v>1.7929383594300001E-3</c:v>
                </c:pt>
                <c:pt idx="2239">
                  <c:v>1.7933813888340001E-3</c:v>
                </c:pt>
                <c:pt idx="2240">
                  <c:v>1.7941130477699999E-3</c:v>
                </c:pt>
                <c:pt idx="2241">
                  <c:v>1.7951130706579999E-3</c:v>
                </c:pt>
                <c:pt idx="2242">
                  <c:v>1.7961130935459999E-3</c:v>
                </c:pt>
                <c:pt idx="2243">
                  <c:v>1.797113116434E-3</c:v>
                </c:pt>
                <c:pt idx="2244">
                  <c:v>1.798113139322E-3</c:v>
                </c:pt>
                <c:pt idx="2245">
                  <c:v>1.799113162211E-3</c:v>
                </c:pt>
                <c:pt idx="2246">
                  <c:v>1.800113185099E-3</c:v>
                </c:pt>
                <c:pt idx="2247">
                  <c:v>1.801113207987E-3</c:v>
                </c:pt>
                <c:pt idx="2248">
                  <c:v>1.802113230875E-3</c:v>
                </c:pt>
                <c:pt idx="2249">
                  <c:v>1.803113253763E-3</c:v>
                </c:pt>
                <c:pt idx="2250">
                  <c:v>1.8041132766519999E-3</c:v>
                </c:pt>
                <c:pt idx="2251">
                  <c:v>1.8051132995399999E-3</c:v>
                </c:pt>
                <c:pt idx="2252">
                  <c:v>1.8061133224279999E-3</c:v>
                </c:pt>
                <c:pt idx="2253">
                  <c:v>1.8071133453159999E-3</c:v>
                </c:pt>
                <c:pt idx="2254">
                  <c:v>1.8081133682039999E-3</c:v>
                </c:pt>
                <c:pt idx="2255">
                  <c:v>1.8091133910919999E-3</c:v>
                </c:pt>
                <c:pt idx="2256">
                  <c:v>1.810113413981E-3</c:v>
                </c:pt>
                <c:pt idx="2257">
                  <c:v>1.811113436869E-3</c:v>
                </c:pt>
                <c:pt idx="2258">
                  <c:v>1.812113459757E-3</c:v>
                </c:pt>
                <c:pt idx="2259">
                  <c:v>1.813113482645E-3</c:v>
                </c:pt>
                <c:pt idx="2260">
                  <c:v>1.814113505533E-3</c:v>
                </c:pt>
                <c:pt idx="2261">
                  <c:v>1.8151135284220001E-3</c:v>
                </c:pt>
                <c:pt idx="2262">
                  <c:v>1.8161135513100001E-3</c:v>
                </c:pt>
                <c:pt idx="2263">
                  <c:v>1.8171135741980001E-3</c:v>
                </c:pt>
                <c:pt idx="2264">
                  <c:v>1.8181135970860001E-3</c:v>
                </c:pt>
                <c:pt idx="2265">
                  <c:v>1.8191136199739999E-3</c:v>
                </c:pt>
                <c:pt idx="2266">
                  <c:v>1.8201136428619999E-3</c:v>
                </c:pt>
                <c:pt idx="2267">
                  <c:v>1.821113665751E-3</c:v>
                </c:pt>
                <c:pt idx="2268">
                  <c:v>1.822113688639E-3</c:v>
                </c:pt>
                <c:pt idx="2269">
                  <c:v>1.823113711527E-3</c:v>
                </c:pt>
                <c:pt idx="2270">
                  <c:v>1.824113734415E-3</c:v>
                </c:pt>
                <c:pt idx="2271">
                  <c:v>1.825113757303E-3</c:v>
                </c:pt>
                <c:pt idx="2272">
                  <c:v>1.8261137801920001E-3</c:v>
                </c:pt>
                <c:pt idx="2273">
                  <c:v>1.8271138030800001E-3</c:v>
                </c:pt>
                <c:pt idx="2274">
                  <c:v>1.8281138259680001E-3</c:v>
                </c:pt>
                <c:pt idx="2275">
                  <c:v>1.8291138488560001E-3</c:v>
                </c:pt>
                <c:pt idx="2276">
                  <c:v>1.8301138717440001E-3</c:v>
                </c:pt>
                <c:pt idx="2277">
                  <c:v>1.8311138946329999E-3</c:v>
                </c:pt>
                <c:pt idx="2278">
                  <c:v>1.8321139175209999E-3</c:v>
                </c:pt>
                <c:pt idx="2279">
                  <c:v>1.833113940409E-3</c:v>
                </c:pt>
                <c:pt idx="2280">
                  <c:v>1.834113963297E-3</c:v>
                </c:pt>
                <c:pt idx="2281">
                  <c:v>1.835113986185E-3</c:v>
                </c:pt>
                <c:pt idx="2282">
                  <c:v>1.836114009073E-3</c:v>
                </c:pt>
                <c:pt idx="2283">
                  <c:v>1.837114031962E-3</c:v>
                </c:pt>
                <c:pt idx="2284">
                  <c:v>1.83811405485E-3</c:v>
                </c:pt>
                <c:pt idx="2285">
                  <c:v>1.839114077738E-3</c:v>
                </c:pt>
                <c:pt idx="2286">
                  <c:v>1.8401141006260001E-3</c:v>
                </c:pt>
                <c:pt idx="2287">
                  <c:v>1.8411141235140001E-3</c:v>
                </c:pt>
                <c:pt idx="2288">
                  <c:v>1.8421141464029999E-3</c:v>
                </c:pt>
                <c:pt idx="2289">
                  <c:v>1.8431141692909999E-3</c:v>
                </c:pt>
                <c:pt idx="2290">
                  <c:v>1.8441141921789999E-3</c:v>
                </c:pt>
                <c:pt idx="2291">
                  <c:v>1.8451142150669999E-3</c:v>
                </c:pt>
                <c:pt idx="2292">
                  <c:v>1.8461142379549999E-3</c:v>
                </c:pt>
                <c:pt idx="2293">
                  <c:v>1.8471142608429999E-3</c:v>
                </c:pt>
                <c:pt idx="2294">
                  <c:v>1.848114283732E-3</c:v>
                </c:pt>
                <c:pt idx="2295">
                  <c:v>1.84911430662E-3</c:v>
                </c:pt>
                <c:pt idx="2296">
                  <c:v>1.850114329508E-3</c:v>
                </c:pt>
                <c:pt idx="2297">
                  <c:v>1.851114352396E-3</c:v>
                </c:pt>
                <c:pt idx="2298">
                  <c:v>1.852114375284E-3</c:v>
                </c:pt>
                <c:pt idx="2299">
                  <c:v>1.8531143981730001E-3</c:v>
                </c:pt>
                <c:pt idx="2300">
                  <c:v>1.8541144210610001E-3</c:v>
                </c:pt>
                <c:pt idx="2301">
                  <c:v>1.8551144439489999E-3</c:v>
                </c:pt>
                <c:pt idx="2302">
                  <c:v>1.8561144668369999E-3</c:v>
                </c:pt>
                <c:pt idx="2303">
                  <c:v>1.8571144897249999E-3</c:v>
                </c:pt>
                <c:pt idx="2304">
                  <c:v>1.8581145126129999E-3</c:v>
                </c:pt>
                <c:pt idx="2305">
                  <c:v>1.859114535502E-3</c:v>
                </c:pt>
                <c:pt idx="2306">
                  <c:v>1.86011455839E-3</c:v>
                </c:pt>
                <c:pt idx="2307">
                  <c:v>1.861114581278E-3</c:v>
                </c:pt>
                <c:pt idx="2308">
                  <c:v>1.862114604166E-3</c:v>
                </c:pt>
                <c:pt idx="2309">
                  <c:v>1.863114627054E-3</c:v>
                </c:pt>
                <c:pt idx="2310">
                  <c:v>1.8641146499430001E-3</c:v>
                </c:pt>
                <c:pt idx="2311">
                  <c:v>1.8651146728310001E-3</c:v>
                </c:pt>
                <c:pt idx="2312">
                  <c:v>1.8661146957190001E-3</c:v>
                </c:pt>
                <c:pt idx="2313">
                  <c:v>1.8671147186070001E-3</c:v>
                </c:pt>
                <c:pt idx="2314">
                  <c:v>1.8681147414950001E-3</c:v>
                </c:pt>
                <c:pt idx="2315">
                  <c:v>1.8691147643830001E-3</c:v>
                </c:pt>
                <c:pt idx="2316">
                  <c:v>1.8700000000059999E-3</c:v>
                </c:pt>
                <c:pt idx="2317">
                  <c:v>1.8700114336670001E-3</c:v>
                </c:pt>
                <c:pt idx="2318">
                  <c:v>1.870034300989E-3</c:v>
                </c:pt>
                <c:pt idx="2319">
                  <c:v>1.870072018808E-3</c:v>
                </c:pt>
                <c:pt idx="2320">
                  <c:v>1.8701131817759999E-3</c:v>
                </c:pt>
                <c:pt idx="2321">
                  <c:v>1.870159792608E-3</c:v>
                </c:pt>
                <c:pt idx="2322">
                  <c:v>1.8702200767460001E-3</c:v>
                </c:pt>
                <c:pt idx="2323">
                  <c:v>1.870293938822E-3</c:v>
                </c:pt>
                <c:pt idx="2324">
                  <c:v>1.870341711944E-3</c:v>
                </c:pt>
                <c:pt idx="2325">
                  <c:v>1.870362725562E-3</c:v>
                </c:pt>
                <c:pt idx="2326">
                  <c:v>1.870390265888E-3</c:v>
                </c:pt>
                <c:pt idx="2327">
                  <c:v>1.870430284447E-3</c:v>
                </c:pt>
                <c:pt idx="2328">
                  <c:v>1.8704924878539999E-3</c:v>
                </c:pt>
                <c:pt idx="2329">
                  <c:v>1.8706168946679999E-3</c:v>
                </c:pt>
                <c:pt idx="2330">
                  <c:v>1.8708657082980001E-3</c:v>
                </c:pt>
                <c:pt idx="2331">
                  <c:v>1.871000000006E-3</c:v>
                </c:pt>
                <c:pt idx="2332">
                  <c:v>1.871004987425E-3</c:v>
                </c:pt>
                <c:pt idx="2333">
                  <c:v>1.871014962262E-3</c:v>
                </c:pt>
                <c:pt idx="2334">
                  <c:v>1.871034911937E-3</c:v>
                </c:pt>
                <c:pt idx="2335">
                  <c:v>1.8710748112860001E-3</c:v>
                </c:pt>
                <c:pt idx="2336">
                  <c:v>1.871154609984E-3</c:v>
                </c:pt>
                <c:pt idx="2337">
                  <c:v>1.8712901509459999E-3</c:v>
                </c:pt>
                <c:pt idx="2338">
                  <c:v>1.8714364922699999E-3</c:v>
                </c:pt>
                <c:pt idx="2339">
                  <c:v>1.8715373433289999E-3</c:v>
                </c:pt>
                <c:pt idx="2340">
                  <c:v>1.87160138256E-3</c:v>
                </c:pt>
                <c:pt idx="2341">
                  <c:v>1.8716882026849999E-3</c:v>
                </c:pt>
                <c:pt idx="2342">
                  <c:v>1.871726975507E-3</c:v>
                </c:pt>
                <c:pt idx="2343">
                  <c:v>1.871775243348E-3</c:v>
                </c:pt>
                <c:pt idx="2344">
                  <c:v>1.871840570039E-3</c:v>
                </c:pt>
                <c:pt idx="2345">
                  <c:v>1.871912787026E-3</c:v>
                </c:pt>
                <c:pt idx="2346">
                  <c:v>1.8719792938889999E-3</c:v>
                </c:pt>
                <c:pt idx="2347">
                  <c:v>1.8719813645000001E-3</c:v>
                </c:pt>
                <c:pt idx="2348">
                  <c:v>1.8719855055330001E-3</c:v>
                </c:pt>
                <c:pt idx="2349">
                  <c:v>1.871993787598E-3</c:v>
                </c:pt>
                <c:pt idx="2350">
                  <c:v>1.8720000000059999E-3</c:v>
                </c:pt>
                <c:pt idx="2351">
                  <c:v>1.872001656419E-3</c:v>
                </c:pt>
                <c:pt idx="2352">
                  <c:v>1.8720049693199999E-3</c:v>
                </c:pt>
                <c:pt idx="2353">
                  <c:v>1.872011595121E-3</c:v>
                </c:pt>
                <c:pt idx="2354">
                  <c:v>1.8720248467240001E-3</c:v>
                </c:pt>
                <c:pt idx="2355">
                  <c:v>1.8720513499290001E-3</c:v>
                </c:pt>
                <c:pt idx="2356">
                  <c:v>1.8721043563399999E-3</c:v>
                </c:pt>
                <c:pt idx="2357">
                  <c:v>1.872210369161E-3</c:v>
                </c:pt>
                <c:pt idx="2358">
                  <c:v>1.8724223948030001E-3</c:v>
                </c:pt>
                <c:pt idx="2359">
                  <c:v>1.8726770258459999E-3</c:v>
                </c:pt>
                <c:pt idx="2360">
                  <c:v>1.873061022809E-3</c:v>
                </c:pt>
                <c:pt idx="2361">
                  <c:v>1.873538050702E-3</c:v>
                </c:pt>
                <c:pt idx="2362">
                  <c:v>1.8743727064639999E-3</c:v>
                </c:pt>
                <c:pt idx="2363">
                  <c:v>1.875372729352E-3</c:v>
                </c:pt>
                <c:pt idx="2364">
                  <c:v>1.87637275224E-3</c:v>
                </c:pt>
                <c:pt idx="2365">
                  <c:v>1.877372775129E-3</c:v>
                </c:pt>
                <c:pt idx="2366">
                  <c:v>1.878372798017E-3</c:v>
                </c:pt>
                <c:pt idx="2367">
                  <c:v>1.879372820905E-3</c:v>
                </c:pt>
                <c:pt idx="2368">
                  <c:v>1.880372843793E-3</c:v>
                </c:pt>
                <c:pt idx="2369">
                  <c:v>1.881372866681E-3</c:v>
                </c:pt>
                <c:pt idx="2370">
                  <c:v>1.8823728895690001E-3</c:v>
                </c:pt>
                <c:pt idx="2371">
                  <c:v>1.8833729124579999E-3</c:v>
                </c:pt>
                <c:pt idx="2372">
                  <c:v>1.8843729353459999E-3</c:v>
                </c:pt>
                <c:pt idx="2373">
                  <c:v>1.8853729582339999E-3</c:v>
                </c:pt>
                <c:pt idx="2374">
                  <c:v>1.8863729811219999E-3</c:v>
                </c:pt>
                <c:pt idx="2375">
                  <c:v>1.8873730040099999E-3</c:v>
                </c:pt>
                <c:pt idx="2376">
                  <c:v>1.888373026899E-3</c:v>
                </c:pt>
                <c:pt idx="2377">
                  <c:v>1.889373049787E-3</c:v>
                </c:pt>
                <c:pt idx="2378">
                  <c:v>1.890373072675E-3</c:v>
                </c:pt>
                <c:pt idx="2379">
                  <c:v>1.891373095563E-3</c:v>
                </c:pt>
                <c:pt idx="2380">
                  <c:v>1.892373118451E-3</c:v>
                </c:pt>
                <c:pt idx="2381">
                  <c:v>1.893373141339E-3</c:v>
                </c:pt>
                <c:pt idx="2382">
                  <c:v>1.8943731642280001E-3</c:v>
                </c:pt>
                <c:pt idx="2383">
                  <c:v>1.8953731871160001E-3</c:v>
                </c:pt>
                <c:pt idx="2384">
                  <c:v>1.8963732100039999E-3</c:v>
                </c:pt>
                <c:pt idx="2385">
                  <c:v>1.8973732328919999E-3</c:v>
                </c:pt>
                <c:pt idx="2386">
                  <c:v>1.8983732557799999E-3</c:v>
                </c:pt>
                <c:pt idx="2387">
                  <c:v>1.899373278669E-3</c:v>
                </c:pt>
                <c:pt idx="2388">
                  <c:v>1.900373301557E-3</c:v>
                </c:pt>
                <c:pt idx="2389">
                  <c:v>1.901373324445E-3</c:v>
                </c:pt>
                <c:pt idx="2390">
                  <c:v>1.902373347333E-3</c:v>
                </c:pt>
                <c:pt idx="2391">
                  <c:v>1.903373370221E-3</c:v>
                </c:pt>
                <c:pt idx="2392">
                  <c:v>1.904373393109E-3</c:v>
                </c:pt>
                <c:pt idx="2393">
                  <c:v>1.9053734159980001E-3</c:v>
                </c:pt>
                <c:pt idx="2394">
                  <c:v>1.9063734388860001E-3</c:v>
                </c:pt>
                <c:pt idx="2395">
                  <c:v>1.9073734617740001E-3</c:v>
                </c:pt>
                <c:pt idx="2396">
                  <c:v>1.9083734846620001E-3</c:v>
                </c:pt>
                <c:pt idx="2397">
                  <c:v>1.9093735075500001E-3</c:v>
                </c:pt>
                <c:pt idx="2398">
                  <c:v>1.9103735304389999E-3</c:v>
                </c:pt>
                <c:pt idx="2399">
                  <c:v>1.911373553327E-3</c:v>
                </c:pt>
                <c:pt idx="2400">
                  <c:v>1.912373576215E-3</c:v>
                </c:pt>
                <c:pt idx="2401">
                  <c:v>1.913373599103E-3</c:v>
                </c:pt>
                <c:pt idx="2402">
                  <c:v>1.914373621991E-3</c:v>
                </c:pt>
                <c:pt idx="2403">
                  <c:v>1.91537364488E-3</c:v>
                </c:pt>
                <c:pt idx="2404">
                  <c:v>1.916373667768E-3</c:v>
                </c:pt>
                <c:pt idx="2405">
                  <c:v>1.917373690656E-3</c:v>
                </c:pt>
                <c:pt idx="2406">
                  <c:v>1.9183737135440001E-3</c:v>
                </c:pt>
                <c:pt idx="2407">
                  <c:v>1.9193737364320001E-3</c:v>
                </c:pt>
                <c:pt idx="2408">
                  <c:v>1.9203737593200001E-3</c:v>
                </c:pt>
                <c:pt idx="2409">
                  <c:v>1.9213737822089999E-3</c:v>
                </c:pt>
                <c:pt idx="2410">
                  <c:v>1.9223738050969999E-3</c:v>
                </c:pt>
                <c:pt idx="2411">
                  <c:v>1.9233738279849999E-3</c:v>
                </c:pt>
                <c:pt idx="2412">
                  <c:v>1.9243738508729999E-3</c:v>
                </c:pt>
                <c:pt idx="2413">
                  <c:v>1.9253738737609999E-3</c:v>
                </c:pt>
                <c:pt idx="2414">
                  <c:v>1.92637389665E-3</c:v>
                </c:pt>
                <c:pt idx="2415">
                  <c:v>1.927373919538E-3</c:v>
                </c:pt>
                <c:pt idx="2416">
                  <c:v>1.928373942426E-3</c:v>
                </c:pt>
                <c:pt idx="2417">
                  <c:v>1.929373965314E-3</c:v>
                </c:pt>
                <c:pt idx="2418">
                  <c:v>1.930373988202E-3</c:v>
                </c:pt>
                <c:pt idx="2419">
                  <c:v>1.93137401109E-3</c:v>
                </c:pt>
                <c:pt idx="2420">
                  <c:v>1.9323740339789999E-3</c:v>
                </c:pt>
                <c:pt idx="2421">
                  <c:v>1.9333740568669999E-3</c:v>
                </c:pt>
                <c:pt idx="2422">
                  <c:v>1.9343740797549999E-3</c:v>
                </c:pt>
                <c:pt idx="2423">
                  <c:v>1.9353741026429999E-3</c:v>
                </c:pt>
                <c:pt idx="2424">
                  <c:v>1.9363741255309999E-3</c:v>
                </c:pt>
                <c:pt idx="2425">
                  <c:v>1.93737414842E-3</c:v>
                </c:pt>
                <c:pt idx="2426">
                  <c:v>1.938374171308E-3</c:v>
                </c:pt>
                <c:pt idx="2427">
                  <c:v>1.939374194196E-3</c:v>
                </c:pt>
                <c:pt idx="2428">
                  <c:v>1.940374217084E-3</c:v>
                </c:pt>
                <c:pt idx="2429">
                  <c:v>1.941374239972E-3</c:v>
                </c:pt>
                <c:pt idx="2430">
                  <c:v>1.94237426286E-3</c:v>
                </c:pt>
                <c:pt idx="2431">
                  <c:v>1.9433742857490001E-3</c:v>
                </c:pt>
                <c:pt idx="2432">
                  <c:v>1.9443743086370001E-3</c:v>
                </c:pt>
                <c:pt idx="2433">
                  <c:v>1.9453743315250001E-3</c:v>
                </c:pt>
                <c:pt idx="2434">
                  <c:v>1.9463743544130001E-3</c:v>
                </c:pt>
                <c:pt idx="2435">
                  <c:v>1.9473743773010001E-3</c:v>
                </c:pt>
                <c:pt idx="2436">
                  <c:v>1.94837440019E-3</c:v>
                </c:pt>
                <c:pt idx="2437">
                  <c:v>1.949374423078E-3</c:v>
                </c:pt>
                <c:pt idx="2438">
                  <c:v>1.950374445966E-3</c:v>
                </c:pt>
                <c:pt idx="2439">
                  <c:v>1.951000000006E-3</c:v>
                </c:pt>
                <c:pt idx="2440">
                  <c:v>1.951010897225E-3</c:v>
                </c:pt>
                <c:pt idx="2441">
                  <c:v>1.9510326916640001E-3</c:v>
                </c:pt>
                <c:pt idx="2442">
                  <c:v>1.95107628054E-3</c:v>
                </c:pt>
                <c:pt idx="2443">
                  <c:v>1.9511634582940001E-3</c:v>
                </c:pt>
                <c:pt idx="2444">
                  <c:v>1.951290249294E-3</c:v>
                </c:pt>
                <c:pt idx="2445">
                  <c:v>1.951516580051E-3</c:v>
                </c:pt>
                <c:pt idx="2446">
                  <c:v>1.951734470791E-3</c:v>
                </c:pt>
                <c:pt idx="2447">
                  <c:v>1.9518697971760001E-3</c:v>
                </c:pt>
                <c:pt idx="2448">
                  <c:v>1.9519432777819999E-3</c:v>
                </c:pt>
                <c:pt idx="2449">
                  <c:v>1.951948950004E-3</c:v>
                </c:pt>
                <c:pt idx="2450">
                  <c:v>1.9519602942580001E-3</c:v>
                </c:pt>
                <c:pt idx="2451">
                  <c:v>1.951982982766E-3</c:v>
                </c:pt>
                <c:pt idx="2452">
                  <c:v>1.9520000000059999E-3</c:v>
                </c:pt>
                <c:pt idx="2453">
                  <c:v>1.9520023344220001E-3</c:v>
                </c:pt>
                <c:pt idx="2454">
                  <c:v>1.952007002956E-3</c:v>
                </c:pt>
                <c:pt idx="2455">
                  <c:v>1.952016340023E-3</c:v>
                </c:pt>
                <c:pt idx="2456">
                  <c:v>1.9520350141589999E-3</c:v>
                </c:pt>
                <c:pt idx="2457">
                  <c:v>1.952072362429E-3</c:v>
                </c:pt>
                <c:pt idx="2458">
                  <c:v>1.9521470589700001E-3</c:v>
                </c:pt>
                <c:pt idx="2459">
                  <c:v>1.952296452051E-3</c:v>
                </c:pt>
                <c:pt idx="2460">
                  <c:v>1.9525952382149999E-3</c:v>
                </c:pt>
                <c:pt idx="2461">
                  <c:v>1.9530441803989999E-3</c:v>
                </c:pt>
                <c:pt idx="2462">
                  <c:v>1.9539420647680002E-3</c:v>
                </c:pt>
                <c:pt idx="2463">
                  <c:v>1.954942087656E-3</c:v>
                </c:pt>
                <c:pt idx="2464">
                  <c:v>1.9559421105440002E-3</c:v>
                </c:pt>
                <c:pt idx="2465">
                  <c:v>1.956942133433E-3</c:v>
                </c:pt>
                <c:pt idx="2466">
                  <c:v>1.9579421563209998E-3</c:v>
                </c:pt>
                <c:pt idx="2467">
                  <c:v>1.958942179209E-3</c:v>
                </c:pt>
                <c:pt idx="2468">
                  <c:v>1.9599422020969998E-3</c:v>
                </c:pt>
                <c:pt idx="2469">
                  <c:v>1.9609422249850001E-3</c:v>
                </c:pt>
                <c:pt idx="2470">
                  <c:v>1.9619422478739999E-3</c:v>
                </c:pt>
                <c:pt idx="2471">
                  <c:v>1.9629422707620001E-3</c:v>
                </c:pt>
                <c:pt idx="2472">
                  <c:v>1.9639422936499999E-3</c:v>
                </c:pt>
                <c:pt idx="2473">
                  <c:v>1.9649423165380001E-3</c:v>
                </c:pt>
                <c:pt idx="2474">
                  <c:v>1.9659423394259999E-3</c:v>
                </c:pt>
                <c:pt idx="2475">
                  <c:v>1.9669423623149998E-3</c:v>
                </c:pt>
                <c:pt idx="2476">
                  <c:v>1.967942385203E-3</c:v>
                </c:pt>
                <c:pt idx="2477">
                  <c:v>1.9689424080909998E-3</c:v>
                </c:pt>
                <c:pt idx="2478">
                  <c:v>1.969942430979E-3</c:v>
                </c:pt>
                <c:pt idx="2479">
                  <c:v>1.9709424538669998E-3</c:v>
                </c:pt>
                <c:pt idx="2480">
                  <c:v>1.971942476755E-3</c:v>
                </c:pt>
                <c:pt idx="2481">
                  <c:v>1.9729424996439999E-3</c:v>
                </c:pt>
                <c:pt idx="2482">
                  <c:v>1.9739425225320001E-3</c:v>
                </c:pt>
                <c:pt idx="2483">
                  <c:v>1.9749425454199999E-3</c:v>
                </c:pt>
                <c:pt idx="2484">
                  <c:v>1.9759425683080001E-3</c:v>
                </c:pt>
                <c:pt idx="2485">
                  <c:v>1.9769425911959999E-3</c:v>
                </c:pt>
                <c:pt idx="2486">
                  <c:v>1.9779426140850002E-3</c:v>
                </c:pt>
                <c:pt idx="2487">
                  <c:v>1.978942636973E-3</c:v>
                </c:pt>
                <c:pt idx="2488">
                  <c:v>1.9799426598610002E-3</c:v>
                </c:pt>
                <c:pt idx="2489">
                  <c:v>1.980942682749E-3</c:v>
                </c:pt>
                <c:pt idx="2490">
                  <c:v>1.9819427056370002E-3</c:v>
                </c:pt>
                <c:pt idx="2491">
                  <c:v>1.982942728525E-3</c:v>
                </c:pt>
                <c:pt idx="2492">
                  <c:v>1.9839427514139999E-3</c:v>
                </c:pt>
                <c:pt idx="2493">
                  <c:v>1.9849427743020001E-3</c:v>
                </c:pt>
                <c:pt idx="2494">
                  <c:v>1.9859427971899999E-3</c:v>
                </c:pt>
                <c:pt idx="2495">
                  <c:v>1.9869428200780001E-3</c:v>
                </c:pt>
                <c:pt idx="2496">
                  <c:v>1.9879428429659999E-3</c:v>
                </c:pt>
                <c:pt idx="2497">
                  <c:v>1.9889428658550002E-3</c:v>
                </c:pt>
                <c:pt idx="2498">
                  <c:v>1.989942888743E-3</c:v>
                </c:pt>
                <c:pt idx="2499">
                  <c:v>1.9909429116310002E-3</c:v>
                </c:pt>
                <c:pt idx="2500">
                  <c:v>1.991942934519E-3</c:v>
                </c:pt>
                <c:pt idx="2501">
                  <c:v>1.9929429574070002E-3</c:v>
                </c:pt>
                <c:pt idx="2502">
                  <c:v>1.993942980295E-3</c:v>
                </c:pt>
                <c:pt idx="2503">
                  <c:v>1.9949430031839998E-3</c:v>
                </c:pt>
                <c:pt idx="2504">
                  <c:v>1.9959430260720001E-3</c:v>
                </c:pt>
                <c:pt idx="2505">
                  <c:v>1.9969430489599998E-3</c:v>
                </c:pt>
                <c:pt idx="2506">
                  <c:v>1.9979430718480001E-3</c:v>
                </c:pt>
                <c:pt idx="2507">
                  <c:v>1.9989430947359998E-3</c:v>
                </c:pt>
                <c:pt idx="2508">
                  <c:v>1.9999431176250001E-3</c:v>
                </c:pt>
                <c:pt idx="2509">
                  <c:v>2.0009431405129999E-3</c:v>
                </c:pt>
                <c:pt idx="2510">
                  <c:v>2.0019431634010001E-3</c:v>
                </c:pt>
                <c:pt idx="2511">
                  <c:v>2.0029431862889999E-3</c:v>
                </c:pt>
                <c:pt idx="2512">
                  <c:v>2.0039432091770002E-3</c:v>
                </c:pt>
                <c:pt idx="2513">
                  <c:v>2.0049432320649999E-3</c:v>
                </c:pt>
                <c:pt idx="2514">
                  <c:v>2.0059432549539998E-3</c:v>
                </c:pt>
                <c:pt idx="2515">
                  <c:v>2.006943277842E-3</c:v>
                </c:pt>
                <c:pt idx="2516">
                  <c:v>2.0079433007299998E-3</c:v>
                </c:pt>
                <c:pt idx="2517">
                  <c:v>2.008943323618E-3</c:v>
                </c:pt>
                <c:pt idx="2518">
                  <c:v>2.0099433465059998E-3</c:v>
                </c:pt>
                <c:pt idx="2519">
                  <c:v>2.0109433693950001E-3</c:v>
                </c:pt>
                <c:pt idx="2520">
                  <c:v>2.0119433922829999E-3</c:v>
                </c:pt>
                <c:pt idx="2521">
                  <c:v>2.0129434151710001E-3</c:v>
                </c:pt>
                <c:pt idx="2522">
                  <c:v>2.0139434380589999E-3</c:v>
                </c:pt>
                <c:pt idx="2523">
                  <c:v>2.0149434609470001E-3</c:v>
                </c:pt>
                <c:pt idx="2524">
                  <c:v>2.015943483836E-3</c:v>
                </c:pt>
                <c:pt idx="2525">
                  <c:v>2.0169435067240002E-3</c:v>
                </c:pt>
                <c:pt idx="2526">
                  <c:v>2.017943529612E-3</c:v>
                </c:pt>
                <c:pt idx="2527">
                  <c:v>2.0189435524999998E-3</c:v>
                </c:pt>
                <c:pt idx="2528">
                  <c:v>2.019943575388E-3</c:v>
                </c:pt>
                <c:pt idx="2529">
                  <c:v>2.0209435982759998E-3</c:v>
                </c:pt>
                <c:pt idx="2530">
                  <c:v>2.0219436211650001E-3</c:v>
                </c:pt>
                <c:pt idx="2531">
                  <c:v>2.0229436440529999E-3</c:v>
                </c:pt>
                <c:pt idx="2532">
                  <c:v>2.0239436669410001E-3</c:v>
                </c:pt>
                <c:pt idx="2533">
                  <c:v>2.0249436898289999E-3</c:v>
                </c:pt>
                <c:pt idx="2534">
                  <c:v>2.0259437127170001E-3</c:v>
                </c:pt>
                <c:pt idx="2535">
                  <c:v>2.026943735606E-3</c:v>
                </c:pt>
                <c:pt idx="2536">
                  <c:v>2.0279437584940002E-3</c:v>
                </c:pt>
                <c:pt idx="2537">
                  <c:v>2.028943781382E-3</c:v>
                </c:pt>
                <c:pt idx="2538">
                  <c:v>2.0299438042700002E-3</c:v>
                </c:pt>
                <c:pt idx="2539">
                  <c:v>2.030943827158E-3</c:v>
                </c:pt>
                <c:pt idx="2540">
                  <c:v>2.0319438500460002E-3</c:v>
                </c:pt>
                <c:pt idx="2541">
                  <c:v>2.0329438729350001E-3</c:v>
                </c:pt>
                <c:pt idx="2542">
                  <c:v>2.0339438958229998E-3</c:v>
                </c:pt>
                <c:pt idx="2543">
                  <c:v>2.0349439187110001E-3</c:v>
                </c:pt>
                <c:pt idx="2544">
                  <c:v>2.0359439415989999E-3</c:v>
                </c:pt>
                <c:pt idx="2545">
                  <c:v>2.0369439644870001E-3</c:v>
                </c:pt>
                <c:pt idx="2546">
                  <c:v>2.0379439873759999E-3</c:v>
                </c:pt>
                <c:pt idx="2547">
                  <c:v>2.0389440102640002E-3</c:v>
                </c:pt>
                <c:pt idx="2548">
                  <c:v>2.0399440331519999E-3</c:v>
                </c:pt>
                <c:pt idx="2549">
                  <c:v>2.0409440560400002E-3</c:v>
                </c:pt>
                <c:pt idx="2550">
                  <c:v>2.041944078928E-3</c:v>
                </c:pt>
                <c:pt idx="2551">
                  <c:v>2.0429441018160002E-3</c:v>
                </c:pt>
                <c:pt idx="2552">
                  <c:v>2.043944124705E-3</c:v>
                </c:pt>
                <c:pt idx="2553">
                  <c:v>2.0449441475929998E-3</c:v>
                </c:pt>
                <c:pt idx="2554">
                  <c:v>2.045944170481E-3</c:v>
                </c:pt>
                <c:pt idx="2555">
                  <c:v>2.0469441933689998E-3</c:v>
                </c:pt>
                <c:pt idx="2556">
                  <c:v>2.047944216257E-3</c:v>
                </c:pt>
                <c:pt idx="2557">
                  <c:v>2.0489442391459999E-3</c:v>
                </c:pt>
                <c:pt idx="2558">
                  <c:v>2.0499442620340001E-3</c:v>
                </c:pt>
                <c:pt idx="2559">
                  <c:v>2.0509442849219999E-3</c:v>
                </c:pt>
                <c:pt idx="2560">
                  <c:v>2.0519443078100001E-3</c:v>
                </c:pt>
                <c:pt idx="2561">
                  <c:v>2.0529443306979999E-3</c:v>
                </c:pt>
                <c:pt idx="2562">
                  <c:v>2.0539443535860001E-3</c:v>
                </c:pt>
                <c:pt idx="2563">
                  <c:v>2.054944376475E-3</c:v>
                </c:pt>
                <c:pt idx="2564">
                  <c:v>2.0559443993629998E-3</c:v>
                </c:pt>
                <c:pt idx="2565">
                  <c:v>2.056944422251E-3</c:v>
                </c:pt>
                <c:pt idx="2566">
                  <c:v>2.0579444451389998E-3</c:v>
                </c:pt>
                <c:pt idx="2567">
                  <c:v>2.058944468027E-3</c:v>
                </c:pt>
                <c:pt idx="2568">
                  <c:v>2.0599444909159999E-3</c:v>
                </c:pt>
                <c:pt idx="2569">
                  <c:v>2.0609445138040001E-3</c:v>
                </c:pt>
                <c:pt idx="2570">
                  <c:v>2.0619445366919999E-3</c:v>
                </c:pt>
                <c:pt idx="2571">
                  <c:v>2.0629445595800001E-3</c:v>
                </c:pt>
                <c:pt idx="2572">
                  <c:v>2.0639445824679999E-3</c:v>
                </c:pt>
                <c:pt idx="2573">
                  <c:v>2.0649446053570002E-3</c:v>
                </c:pt>
                <c:pt idx="2574">
                  <c:v>2.065944628245E-3</c:v>
                </c:pt>
                <c:pt idx="2575">
                  <c:v>2.0669446511330002E-3</c:v>
                </c:pt>
                <c:pt idx="2576">
                  <c:v>2.067944674021E-3</c:v>
                </c:pt>
                <c:pt idx="2577">
                  <c:v>2.0689446969090002E-3</c:v>
                </c:pt>
                <c:pt idx="2578">
                  <c:v>2.069944719797E-3</c:v>
                </c:pt>
                <c:pt idx="2579">
                  <c:v>2.0709447426859998E-3</c:v>
                </c:pt>
                <c:pt idx="2580">
                  <c:v>2.0719447655740001E-3</c:v>
                </c:pt>
                <c:pt idx="2581">
                  <c:v>2.0729447884619999E-3</c:v>
                </c:pt>
                <c:pt idx="2582">
                  <c:v>2.0739448113500001E-3</c:v>
                </c:pt>
                <c:pt idx="2583">
                  <c:v>2.0749448342379999E-3</c:v>
                </c:pt>
                <c:pt idx="2584">
                  <c:v>2.0759448571270002E-3</c:v>
                </c:pt>
                <c:pt idx="2585">
                  <c:v>2.0769448800149999E-3</c:v>
                </c:pt>
                <c:pt idx="2586">
                  <c:v>2.0779449029030002E-3</c:v>
                </c:pt>
                <c:pt idx="2587">
                  <c:v>2.078944925791E-3</c:v>
                </c:pt>
                <c:pt idx="2588">
                  <c:v>2.0799449486790002E-3</c:v>
                </c:pt>
                <c:pt idx="2589">
                  <c:v>2.080944971567E-3</c:v>
                </c:pt>
                <c:pt idx="2590">
                  <c:v>2.0819449944559998E-3</c:v>
                </c:pt>
                <c:pt idx="2591">
                  <c:v>2.082945017344E-3</c:v>
                </c:pt>
                <c:pt idx="2592">
                  <c:v>2.0839450402319998E-3</c:v>
                </c:pt>
                <c:pt idx="2593">
                  <c:v>2.0849450631200001E-3</c:v>
                </c:pt>
                <c:pt idx="2594">
                  <c:v>2.0859450860079998E-3</c:v>
                </c:pt>
                <c:pt idx="2595">
                  <c:v>2.0869451088970001E-3</c:v>
                </c:pt>
                <c:pt idx="2596">
                  <c:v>2.0879451317849999E-3</c:v>
                </c:pt>
                <c:pt idx="2597">
                  <c:v>2.0889451546730001E-3</c:v>
                </c:pt>
                <c:pt idx="2598">
                  <c:v>2.0899451775609999E-3</c:v>
                </c:pt>
                <c:pt idx="2599">
                  <c:v>2.0909452004490001E-3</c:v>
                </c:pt>
                <c:pt idx="2600">
                  <c:v>2.0919452233369999E-3</c:v>
                </c:pt>
                <c:pt idx="2601">
                  <c:v>2.0929452462259998E-3</c:v>
                </c:pt>
                <c:pt idx="2602">
                  <c:v>2.093945269114E-3</c:v>
                </c:pt>
                <c:pt idx="2603">
                  <c:v>2.0949452920019998E-3</c:v>
                </c:pt>
                <c:pt idx="2604">
                  <c:v>2.09594531489E-3</c:v>
                </c:pt>
                <c:pt idx="2605">
                  <c:v>2.0969453377779998E-3</c:v>
                </c:pt>
                <c:pt idx="2606">
                  <c:v>2.0979453606670001E-3</c:v>
                </c:pt>
                <c:pt idx="2607">
                  <c:v>2.0989453835549999E-3</c:v>
                </c:pt>
                <c:pt idx="2608">
                  <c:v>2.0999454064430001E-3</c:v>
                </c:pt>
                <c:pt idx="2609">
                  <c:v>2.1009454293309999E-3</c:v>
                </c:pt>
                <c:pt idx="2610">
                  <c:v>2.1019454522190001E-3</c:v>
                </c:pt>
                <c:pt idx="2611">
                  <c:v>2.1029454751069999E-3</c:v>
                </c:pt>
                <c:pt idx="2612">
                  <c:v>2.1039454979960002E-3</c:v>
                </c:pt>
                <c:pt idx="2613">
                  <c:v>2.104945520884E-3</c:v>
                </c:pt>
                <c:pt idx="2614">
                  <c:v>2.1059455437720002E-3</c:v>
                </c:pt>
                <c:pt idx="2615">
                  <c:v>2.10694556666E-3</c:v>
                </c:pt>
                <c:pt idx="2616">
                  <c:v>2.1079455895479998E-3</c:v>
                </c:pt>
                <c:pt idx="2617">
                  <c:v>2.1089456124370001E-3</c:v>
                </c:pt>
                <c:pt idx="2618">
                  <c:v>2.1099456353249999E-3</c:v>
                </c:pt>
                <c:pt idx="2619">
                  <c:v>2.1109456582130001E-3</c:v>
                </c:pt>
                <c:pt idx="2620">
                  <c:v>2.1119456811009999E-3</c:v>
                </c:pt>
                <c:pt idx="2621">
                  <c:v>2.1129457039890001E-3</c:v>
                </c:pt>
                <c:pt idx="2622">
                  <c:v>2.113945726878E-3</c:v>
                </c:pt>
                <c:pt idx="2623">
                  <c:v>2.1149457497660002E-3</c:v>
                </c:pt>
                <c:pt idx="2624">
                  <c:v>2.115945772654E-3</c:v>
                </c:pt>
                <c:pt idx="2625">
                  <c:v>2.1169457955420002E-3</c:v>
                </c:pt>
                <c:pt idx="2626">
                  <c:v>2.11794581843E-3</c:v>
                </c:pt>
                <c:pt idx="2627">
                  <c:v>2.1189458413180002E-3</c:v>
                </c:pt>
                <c:pt idx="2628">
                  <c:v>2.119945864207E-3</c:v>
                </c:pt>
                <c:pt idx="2629">
                  <c:v>2.1209458870949998E-3</c:v>
                </c:pt>
                <c:pt idx="2630">
                  <c:v>2.1219459099830001E-3</c:v>
                </c:pt>
                <c:pt idx="2631">
                  <c:v>2.1229459328709998E-3</c:v>
                </c:pt>
                <c:pt idx="2632">
                  <c:v>2.1239459557590001E-3</c:v>
                </c:pt>
                <c:pt idx="2633">
                  <c:v>2.1249459786479999E-3</c:v>
                </c:pt>
                <c:pt idx="2634">
                  <c:v>2.1259460015360001E-3</c:v>
                </c:pt>
                <c:pt idx="2635">
                  <c:v>2.1269460244239999E-3</c:v>
                </c:pt>
                <c:pt idx="2636">
                  <c:v>2.1279460473120002E-3</c:v>
                </c:pt>
                <c:pt idx="2637">
                  <c:v>2.1289460701999999E-3</c:v>
                </c:pt>
                <c:pt idx="2638">
                  <c:v>2.1299460930880002E-3</c:v>
                </c:pt>
                <c:pt idx="2639">
                  <c:v>2.130946115977E-3</c:v>
                </c:pt>
                <c:pt idx="2640">
                  <c:v>2.1319461388649998E-3</c:v>
                </c:pt>
                <c:pt idx="2641">
                  <c:v>2.132946161753E-3</c:v>
                </c:pt>
                <c:pt idx="2642">
                  <c:v>2.1339461846409998E-3</c:v>
                </c:pt>
                <c:pt idx="2643">
                  <c:v>2.134946207529E-3</c:v>
                </c:pt>
                <c:pt idx="2644">
                  <c:v>2.1359462304179999E-3</c:v>
                </c:pt>
                <c:pt idx="2645">
                  <c:v>2.1369462533060001E-3</c:v>
                </c:pt>
                <c:pt idx="2646">
                  <c:v>2.1379462761939999E-3</c:v>
                </c:pt>
                <c:pt idx="2647">
                  <c:v>2.1389462990820001E-3</c:v>
                </c:pt>
                <c:pt idx="2648">
                  <c:v>2.1399463219699999E-3</c:v>
                </c:pt>
                <c:pt idx="2649">
                  <c:v>2.1409463448580001E-3</c:v>
                </c:pt>
                <c:pt idx="2650">
                  <c:v>2.141946367747E-3</c:v>
                </c:pt>
                <c:pt idx="2651">
                  <c:v>2.1429463906350002E-3</c:v>
                </c:pt>
                <c:pt idx="2652">
                  <c:v>2.143946413523E-3</c:v>
                </c:pt>
                <c:pt idx="2653">
                  <c:v>2.1449464364109998E-3</c:v>
                </c:pt>
                <c:pt idx="2654">
                  <c:v>2.145946459299E-3</c:v>
                </c:pt>
                <c:pt idx="2655">
                  <c:v>2.1469464821879999E-3</c:v>
                </c:pt>
                <c:pt idx="2656">
                  <c:v>2.1479465050760001E-3</c:v>
                </c:pt>
                <c:pt idx="2657">
                  <c:v>2.1489465279639999E-3</c:v>
                </c:pt>
                <c:pt idx="2658">
                  <c:v>2.1499465508520001E-3</c:v>
                </c:pt>
                <c:pt idx="2659">
                  <c:v>2.1509465737399999E-3</c:v>
                </c:pt>
                <c:pt idx="2660">
                  <c:v>2.1519465966280001E-3</c:v>
                </c:pt>
                <c:pt idx="2661">
                  <c:v>2.152946619517E-3</c:v>
                </c:pt>
                <c:pt idx="2662">
                  <c:v>2.1539466424050002E-3</c:v>
                </c:pt>
                <c:pt idx="2663">
                  <c:v>2.154946665293E-3</c:v>
                </c:pt>
                <c:pt idx="2664">
                  <c:v>2.1559466881810002E-3</c:v>
                </c:pt>
                <c:pt idx="2665">
                  <c:v>2.156946711069E-3</c:v>
                </c:pt>
                <c:pt idx="2666">
                  <c:v>2.1579467339579998E-3</c:v>
                </c:pt>
                <c:pt idx="2667">
                  <c:v>2.1589467568460001E-3</c:v>
                </c:pt>
                <c:pt idx="2668">
                  <c:v>2.1599467797339999E-3</c:v>
                </c:pt>
                <c:pt idx="2669">
                  <c:v>2.1609468026220001E-3</c:v>
                </c:pt>
                <c:pt idx="2670">
                  <c:v>2.1619468255099999E-3</c:v>
                </c:pt>
                <c:pt idx="2671">
                  <c:v>2.1629468483990002E-3</c:v>
                </c:pt>
                <c:pt idx="2672">
                  <c:v>2.1639468712869999E-3</c:v>
                </c:pt>
                <c:pt idx="2673">
                  <c:v>2.1649468941750002E-3</c:v>
                </c:pt>
                <c:pt idx="2674">
                  <c:v>2.1659469170629999E-3</c:v>
                </c:pt>
                <c:pt idx="2675">
                  <c:v>2.1669469399510002E-3</c:v>
                </c:pt>
                <c:pt idx="2676">
                  <c:v>2.167946962839E-3</c:v>
                </c:pt>
                <c:pt idx="2677">
                  <c:v>2.1689469857279998E-3</c:v>
                </c:pt>
                <c:pt idx="2678">
                  <c:v>2.169947008616E-3</c:v>
                </c:pt>
                <c:pt idx="2679">
                  <c:v>2.1709470315039998E-3</c:v>
                </c:pt>
                <c:pt idx="2680">
                  <c:v>2.171947054392E-3</c:v>
                </c:pt>
                <c:pt idx="2681">
                  <c:v>2.1729470772799998E-3</c:v>
                </c:pt>
                <c:pt idx="2682">
                  <c:v>2.1739471001690001E-3</c:v>
                </c:pt>
                <c:pt idx="2683">
                  <c:v>2.1749471230569999E-3</c:v>
                </c:pt>
                <c:pt idx="2684">
                  <c:v>2.1759471459450001E-3</c:v>
                </c:pt>
                <c:pt idx="2685">
                  <c:v>2.1769471688329999E-3</c:v>
                </c:pt>
                <c:pt idx="2686">
                  <c:v>2.1779471917210001E-3</c:v>
                </c:pt>
                <c:pt idx="2687">
                  <c:v>2.1789472146089999E-3</c:v>
                </c:pt>
                <c:pt idx="2688">
                  <c:v>2.1799472374979998E-3</c:v>
                </c:pt>
                <c:pt idx="2689">
                  <c:v>2.180947260386E-3</c:v>
                </c:pt>
                <c:pt idx="2690">
                  <c:v>2.1819472832739998E-3</c:v>
                </c:pt>
                <c:pt idx="2691">
                  <c:v>2.182947306162E-3</c:v>
                </c:pt>
                <c:pt idx="2692">
                  <c:v>2.1839473290499998E-3</c:v>
                </c:pt>
                <c:pt idx="2693">
                  <c:v>2.1849473519390001E-3</c:v>
                </c:pt>
                <c:pt idx="2694">
                  <c:v>2.1859473748269999E-3</c:v>
                </c:pt>
                <c:pt idx="2695">
                  <c:v>2.1869473977150001E-3</c:v>
                </c:pt>
                <c:pt idx="2696">
                  <c:v>2.1879474206029999E-3</c:v>
                </c:pt>
                <c:pt idx="2697">
                  <c:v>2.1889474434910001E-3</c:v>
                </c:pt>
                <c:pt idx="2698">
                  <c:v>2.1899474663789999E-3</c:v>
                </c:pt>
                <c:pt idx="2699">
                  <c:v>2.1909474892680002E-3</c:v>
                </c:pt>
                <c:pt idx="2700">
                  <c:v>2.191947512156E-3</c:v>
                </c:pt>
                <c:pt idx="2701">
                  <c:v>2.1929475350440002E-3</c:v>
                </c:pt>
                <c:pt idx="2702">
                  <c:v>2.193947557932E-3</c:v>
                </c:pt>
                <c:pt idx="2703">
                  <c:v>2.1949475808200002E-3</c:v>
                </c:pt>
                <c:pt idx="2704">
                  <c:v>2.1959476037090001E-3</c:v>
                </c:pt>
                <c:pt idx="2705">
                  <c:v>2.1969476265969999E-3</c:v>
                </c:pt>
                <c:pt idx="2706">
                  <c:v>2.1979476494850001E-3</c:v>
                </c:pt>
                <c:pt idx="2707">
                  <c:v>2.1989476723729999E-3</c:v>
                </c:pt>
                <c:pt idx="2708">
                  <c:v>2.1999476952610001E-3</c:v>
                </c:pt>
                <c:pt idx="2709">
                  <c:v>2.2009477181489999E-3</c:v>
                </c:pt>
                <c:pt idx="2710">
                  <c:v>2.2019477410380002E-3</c:v>
                </c:pt>
                <c:pt idx="2711">
                  <c:v>2.202947763926E-3</c:v>
                </c:pt>
                <c:pt idx="2712">
                  <c:v>2.2039477868140002E-3</c:v>
                </c:pt>
                <c:pt idx="2713">
                  <c:v>2.204947809702E-3</c:v>
                </c:pt>
                <c:pt idx="2714">
                  <c:v>2.2059478325900002E-3</c:v>
                </c:pt>
                <c:pt idx="2715">
                  <c:v>2.206947855479E-3</c:v>
                </c:pt>
                <c:pt idx="2716">
                  <c:v>2.2079478783669998E-3</c:v>
                </c:pt>
                <c:pt idx="2717">
                  <c:v>2.2089479012550001E-3</c:v>
                </c:pt>
                <c:pt idx="2718">
                  <c:v>2.2099479241429998E-3</c:v>
                </c:pt>
                <c:pt idx="2719">
                  <c:v>2.2109479470310001E-3</c:v>
                </c:pt>
                <c:pt idx="2720">
                  <c:v>2.2119479699199999E-3</c:v>
                </c:pt>
                <c:pt idx="2721">
                  <c:v>2.2129479928080001E-3</c:v>
                </c:pt>
                <c:pt idx="2722">
                  <c:v>2.2139480156959999E-3</c:v>
                </c:pt>
                <c:pt idx="2723">
                  <c:v>2.2149480385840001E-3</c:v>
                </c:pt>
                <c:pt idx="2724">
                  <c:v>2.2159480614719999E-3</c:v>
                </c:pt>
                <c:pt idx="2725">
                  <c:v>2.2169480843600002E-3</c:v>
                </c:pt>
                <c:pt idx="2726">
                  <c:v>2.217948107249E-3</c:v>
                </c:pt>
                <c:pt idx="2727">
                  <c:v>2.2189481301369998E-3</c:v>
                </c:pt>
                <c:pt idx="2728">
                  <c:v>2.219948153025E-3</c:v>
                </c:pt>
                <c:pt idx="2729">
                  <c:v>2.2209481759129998E-3</c:v>
                </c:pt>
                <c:pt idx="2730">
                  <c:v>2.221948198801E-3</c:v>
                </c:pt>
                <c:pt idx="2731">
                  <c:v>2.2229482216899999E-3</c:v>
                </c:pt>
                <c:pt idx="2732">
                  <c:v>2.2239482445780001E-3</c:v>
                </c:pt>
                <c:pt idx="2733">
                  <c:v>2.2249482674659999E-3</c:v>
                </c:pt>
                <c:pt idx="2734">
                  <c:v>2.2259482903540001E-3</c:v>
                </c:pt>
                <c:pt idx="2735">
                  <c:v>2.2269483132419999E-3</c:v>
                </c:pt>
                <c:pt idx="2736">
                  <c:v>2.2279483361300001E-3</c:v>
                </c:pt>
                <c:pt idx="2737">
                  <c:v>2.228948359019E-3</c:v>
                </c:pt>
                <c:pt idx="2738">
                  <c:v>2.2299483819070002E-3</c:v>
                </c:pt>
                <c:pt idx="2739">
                  <c:v>2.230948404795E-3</c:v>
                </c:pt>
                <c:pt idx="2740">
                  <c:v>2.2319484276829998E-3</c:v>
                </c:pt>
                <c:pt idx="2741">
                  <c:v>2.232948450571E-3</c:v>
                </c:pt>
                <c:pt idx="2742">
                  <c:v>2.2339484734599999E-3</c:v>
                </c:pt>
                <c:pt idx="2743">
                  <c:v>2.2349484963480001E-3</c:v>
                </c:pt>
                <c:pt idx="2744">
                  <c:v>2.2359485192359999E-3</c:v>
                </c:pt>
                <c:pt idx="2745">
                  <c:v>2.2369485421240001E-3</c:v>
                </c:pt>
                <c:pt idx="2746">
                  <c:v>2.2379485650119999E-3</c:v>
                </c:pt>
                <c:pt idx="2747">
                  <c:v>2.2389485879000001E-3</c:v>
                </c:pt>
                <c:pt idx="2748">
                  <c:v>2.239948610789E-3</c:v>
                </c:pt>
                <c:pt idx="2749">
                  <c:v>2.2409486336770002E-3</c:v>
                </c:pt>
                <c:pt idx="2750">
                  <c:v>2.241948656565E-3</c:v>
                </c:pt>
                <c:pt idx="2751">
                  <c:v>2.2429486794530002E-3</c:v>
                </c:pt>
                <c:pt idx="2752">
                  <c:v>2.243948702341E-3</c:v>
                </c:pt>
                <c:pt idx="2753">
                  <c:v>2.2449487252299998E-3</c:v>
                </c:pt>
                <c:pt idx="2754">
                  <c:v>2.2459487481180001E-3</c:v>
                </c:pt>
                <c:pt idx="2755">
                  <c:v>2.2469487710059998E-3</c:v>
                </c:pt>
                <c:pt idx="2756">
                  <c:v>2.2479487938940001E-3</c:v>
                </c:pt>
                <c:pt idx="2757">
                  <c:v>2.2489488167819999E-3</c:v>
                </c:pt>
                <c:pt idx="2758">
                  <c:v>2.2499488396700001E-3</c:v>
                </c:pt>
                <c:pt idx="2759">
                  <c:v>2.2509488625589999E-3</c:v>
                </c:pt>
                <c:pt idx="2760">
                  <c:v>2.2519488854470002E-3</c:v>
                </c:pt>
                <c:pt idx="2761">
                  <c:v>2.2529489083349999E-3</c:v>
                </c:pt>
                <c:pt idx="2762">
                  <c:v>2.2539489312230002E-3</c:v>
                </c:pt>
                <c:pt idx="2763">
                  <c:v>2.254948954111E-3</c:v>
                </c:pt>
                <c:pt idx="2764">
                  <c:v>2.2559489769999998E-3</c:v>
                </c:pt>
                <c:pt idx="2765">
                  <c:v>2.256948999888E-3</c:v>
                </c:pt>
                <c:pt idx="2766">
                  <c:v>2.2579490227759998E-3</c:v>
                </c:pt>
                <c:pt idx="2767">
                  <c:v>2.258949045664E-3</c:v>
                </c:pt>
                <c:pt idx="2768">
                  <c:v>2.2599490685519998E-3</c:v>
                </c:pt>
                <c:pt idx="2769">
                  <c:v>2.2609490914410001E-3</c:v>
                </c:pt>
                <c:pt idx="2770">
                  <c:v>2.2619491143289999E-3</c:v>
                </c:pt>
                <c:pt idx="2771">
                  <c:v>2.2629491372170001E-3</c:v>
                </c:pt>
                <c:pt idx="2772">
                  <c:v>2.2639491601049999E-3</c:v>
                </c:pt>
                <c:pt idx="2773">
                  <c:v>2.2649491829930001E-3</c:v>
                </c:pt>
                <c:pt idx="2774">
                  <c:v>2.2659492058809999E-3</c:v>
                </c:pt>
                <c:pt idx="2775">
                  <c:v>2.2669492287700002E-3</c:v>
                </c:pt>
                <c:pt idx="2776">
                  <c:v>2.267949251658E-3</c:v>
                </c:pt>
                <c:pt idx="2777">
                  <c:v>2.2689492745459998E-3</c:v>
                </c:pt>
                <c:pt idx="2778">
                  <c:v>2.269949297434E-3</c:v>
                </c:pt>
                <c:pt idx="2779">
                  <c:v>2.2709493203219998E-3</c:v>
                </c:pt>
                <c:pt idx="2780">
                  <c:v>2.2719493432110001E-3</c:v>
                </c:pt>
                <c:pt idx="2781">
                  <c:v>2.2729493660989999E-3</c:v>
                </c:pt>
                <c:pt idx="2782">
                  <c:v>2.2739493889870001E-3</c:v>
                </c:pt>
                <c:pt idx="2783">
                  <c:v>2.2749494118749999E-3</c:v>
                </c:pt>
                <c:pt idx="2784">
                  <c:v>2.2759494347630001E-3</c:v>
                </c:pt>
                <c:pt idx="2785">
                  <c:v>2.2769494576509999E-3</c:v>
                </c:pt>
                <c:pt idx="2786">
                  <c:v>2.2779494805400002E-3</c:v>
                </c:pt>
                <c:pt idx="2787">
                  <c:v>2.278949503428E-3</c:v>
                </c:pt>
                <c:pt idx="2788">
                  <c:v>2.2799495263160002E-3</c:v>
                </c:pt>
                <c:pt idx="2789">
                  <c:v>2.280949549204E-3</c:v>
                </c:pt>
                <c:pt idx="2790">
                  <c:v>2.2819495720920002E-3</c:v>
                </c:pt>
                <c:pt idx="2791">
                  <c:v>2.2829495949810001E-3</c:v>
                </c:pt>
                <c:pt idx="2792">
                  <c:v>2.2839496178689998E-3</c:v>
                </c:pt>
                <c:pt idx="2793">
                  <c:v>2.2849496407570001E-3</c:v>
                </c:pt>
                <c:pt idx="2794">
                  <c:v>2.2859496636449999E-3</c:v>
                </c:pt>
                <c:pt idx="2795">
                  <c:v>2.2869496865330001E-3</c:v>
                </c:pt>
                <c:pt idx="2796">
                  <c:v>2.2879497094209999E-3</c:v>
                </c:pt>
                <c:pt idx="2797">
                  <c:v>2.2889497323100002E-3</c:v>
                </c:pt>
                <c:pt idx="2798">
                  <c:v>2.2899497551979999E-3</c:v>
                </c:pt>
                <c:pt idx="2799">
                  <c:v>2.2909497780860002E-3</c:v>
                </c:pt>
                <c:pt idx="2800">
                  <c:v>2.291949800974E-3</c:v>
                </c:pt>
                <c:pt idx="2801">
                  <c:v>2.2929498238620002E-3</c:v>
                </c:pt>
                <c:pt idx="2802">
                  <c:v>2.293949846751E-3</c:v>
                </c:pt>
                <c:pt idx="2803">
                  <c:v>2.2949498696389998E-3</c:v>
                </c:pt>
                <c:pt idx="2804">
                  <c:v>2.295949892527E-3</c:v>
                </c:pt>
                <c:pt idx="2805">
                  <c:v>2.2969499154149998E-3</c:v>
                </c:pt>
                <c:pt idx="2806">
                  <c:v>2.2979499383030001E-3</c:v>
                </c:pt>
                <c:pt idx="2807">
                  <c:v>2.2989499611909998E-3</c:v>
                </c:pt>
                <c:pt idx="2808">
                  <c:v>2.2999499840800001E-3</c:v>
                </c:pt>
                <c:pt idx="2809">
                  <c:v>2.3009500069679999E-3</c:v>
                </c:pt>
                <c:pt idx="2810">
                  <c:v>2.3019500298560001E-3</c:v>
                </c:pt>
                <c:pt idx="2811">
                  <c:v>2.3029500527439999E-3</c:v>
                </c:pt>
                <c:pt idx="2812">
                  <c:v>2.3039500756320002E-3</c:v>
                </c:pt>
                <c:pt idx="2813">
                  <c:v>2.304950098521E-3</c:v>
                </c:pt>
                <c:pt idx="2814">
                  <c:v>2.3059501214089998E-3</c:v>
                </c:pt>
                <c:pt idx="2815">
                  <c:v>2.306950144297E-3</c:v>
                </c:pt>
                <c:pt idx="2816">
                  <c:v>2.3079501671849998E-3</c:v>
                </c:pt>
                <c:pt idx="2817">
                  <c:v>2.308950190073E-3</c:v>
                </c:pt>
                <c:pt idx="2818">
                  <c:v>2.3099502129619999E-3</c:v>
                </c:pt>
                <c:pt idx="2819">
                  <c:v>2.3109502358500001E-3</c:v>
                </c:pt>
                <c:pt idx="2820">
                  <c:v>2.3119502587379999E-3</c:v>
                </c:pt>
                <c:pt idx="2821">
                  <c:v>2.3129502816260001E-3</c:v>
                </c:pt>
                <c:pt idx="2822">
                  <c:v>2.3139503045139999E-3</c:v>
                </c:pt>
                <c:pt idx="2823">
                  <c:v>2.3149503274020001E-3</c:v>
                </c:pt>
                <c:pt idx="2824">
                  <c:v>2.315950350291E-3</c:v>
                </c:pt>
                <c:pt idx="2825">
                  <c:v>2.3169503731790002E-3</c:v>
                </c:pt>
                <c:pt idx="2826">
                  <c:v>2.317950396067E-3</c:v>
                </c:pt>
                <c:pt idx="2827">
                  <c:v>2.3189504189550002E-3</c:v>
                </c:pt>
                <c:pt idx="2828">
                  <c:v>2.319950441843E-3</c:v>
                </c:pt>
                <c:pt idx="2829">
                  <c:v>2.3209504647319999E-3</c:v>
                </c:pt>
                <c:pt idx="2830">
                  <c:v>2.3219504876200001E-3</c:v>
                </c:pt>
                <c:pt idx="2831">
                  <c:v>2.3229505105079999E-3</c:v>
                </c:pt>
                <c:pt idx="2832">
                  <c:v>2.3239505333960001E-3</c:v>
                </c:pt>
                <c:pt idx="2833">
                  <c:v>2.3249505562839999E-3</c:v>
                </c:pt>
                <c:pt idx="2834">
                  <c:v>2.3259505791720001E-3</c:v>
                </c:pt>
                <c:pt idx="2835">
                  <c:v>2.326950602061E-3</c:v>
                </c:pt>
                <c:pt idx="2836">
                  <c:v>2.3279506249490002E-3</c:v>
                </c:pt>
                <c:pt idx="2837">
                  <c:v>2.328950647837E-3</c:v>
                </c:pt>
                <c:pt idx="2838">
                  <c:v>2.3299506707250002E-3</c:v>
                </c:pt>
                <c:pt idx="2839">
                  <c:v>2.330950693613E-3</c:v>
                </c:pt>
                <c:pt idx="2840">
                  <c:v>2.3319507165019998E-3</c:v>
                </c:pt>
                <c:pt idx="2841">
                  <c:v>2.33295073939E-3</c:v>
                </c:pt>
                <c:pt idx="2842">
                  <c:v>2.3339507622779998E-3</c:v>
                </c:pt>
                <c:pt idx="2843">
                  <c:v>2.3349507851660001E-3</c:v>
                </c:pt>
                <c:pt idx="2844">
                  <c:v>2.3359508080539998E-3</c:v>
                </c:pt>
                <c:pt idx="2845">
                  <c:v>2.3369508309420001E-3</c:v>
                </c:pt>
                <c:pt idx="2846">
                  <c:v>2.3379508538309999E-3</c:v>
                </c:pt>
                <c:pt idx="2847">
                  <c:v>2.3389508767190001E-3</c:v>
                </c:pt>
                <c:pt idx="2848">
                  <c:v>2.3399508996069999E-3</c:v>
                </c:pt>
                <c:pt idx="2849">
                  <c:v>2.3409509224950002E-3</c:v>
                </c:pt>
                <c:pt idx="2850">
                  <c:v>2.3419509453829999E-3</c:v>
                </c:pt>
                <c:pt idx="2851">
                  <c:v>2.3429509682719998E-3</c:v>
                </c:pt>
                <c:pt idx="2852">
                  <c:v>2.34395099116E-3</c:v>
                </c:pt>
                <c:pt idx="2853">
                  <c:v>2.3449510140479998E-3</c:v>
                </c:pt>
                <c:pt idx="2854">
                  <c:v>2.345951036936E-3</c:v>
                </c:pt>
                <c:pt idx="2855">
                  <c:v>2.3469510598239998E-3</c:v>
                </c:pt>
                <c:pt idx="2856">
                  <c:v>2.347951082712E-3</c:v>
                </c:pt>
                <c:pt idx="2857">
                  <c:v>2.3489511056009999E-3</c:v>
                </c:pt>
                <c:pt idx="2858">
                  <c:v>2.3499511284890001E-3</c:v>
                </c:pt>
                <c:pt idx="2859">
                  <c:v>2.3509511513769999E-3</c:v>
                </c:pt>
                <c:pt idx="2860">
                  <c:v>2.3519511742650001E-3</c:v>
                </c:pt>
                <c:pt idx="2861">
                  <c:v>2.3529511971529999E-3</c:v>
                </c:pt>
                <c:pt idx="2862">
                  <c:v>2.3539512200420002E-3</c:v>
                </c:pt>
                <c:pt idx="2863">
                  <c:v>2.35495124293E-3</c:v>
                </c:pt>
                <c:pt idx="2864">
                  <c:v>2.3559512658180002E-3</c:v>
                </c:pt>
                <c:pt idx="2865">
                  <c:v>2.356951288706E-3</c:v>
                </c:pt>
                <c:pt idx="2866">
                  <c:v>2.3579513115939998E-3</c:v>
                </c:pt>
                <c:pt idx="2867">
                  <c:v>2.3589513344830001E-3</c:v>
                </c:pt>
                <c:pt idx="2868">
                  <c:v>2.3599513573709999E-3</c:v>
                </c:pt>
                <c:pt idx="2869">
                  <c:v>2.3609513802590001E-3</c:v>
                </c:pt>
                <c:pt idx="2870">
                  <c:v>2.3619514031469999E-3</c:v>
                </c:pt>
                <c:pt idx="2871">
                  <c:v>2.3629514260350001E-3</c:v>
                </c:pt>
                <c:pt idx="2872">
                  <c:v>2.3639514489229999E-3</c:v>
                </c:pt>
                <c:pt idx="2873">
                  <c:v>2.3649514718120002E-3</c:v>
                </c:pt>
                <c:pt idx="2874">
                  <c:v>2.3659514947E-3</c:v>
                </c:pt>
                <c:pt idx="2875">
                  <c:v>2.3669515175880002E-3</c:v>
                </c:pt>
                <c:pt idx="2876">
                  <c:v>2.367951540476E-3</c:v>
                </c:pt>
                <c:pt idx="2877">
                  <c:v>2.3689515633640002E-3</c:v>
                </c:pt>
                <c:pt idx="2878">
                  <c:v>2.3699515862530001E-3</c:v>
                </c:pt>
                <c:pt idx="2879">
                  <c:v>2.3709516091409998E-3</c:v>
                </c:pt>
                <c:pt idx="2880">
                  <c:v>2.3719516320290001E-3</c:v>
                </c:pt>
                <c:pt idx="2881">
                  <c:v>2.3729516549169999E-3</c:v>
                </c:pt>
                <c:pt idx="2882">
                  <c:v>2.3739516778050001E-3</c:v>
                </c:pt>
                <c:pt idx="2883">
                  <c:v>2.3749517006929999E-3</c:v>
                </c:pt>
                <c:pt idx="2884">
                  <c:v>2.3759517235820002E-3</c:v>
                </c:pt>
                <c:pt idx="2885">
                  <c:v>2.3769517464699999E-3</c:v>
                </c:pt>
                <c:pt idx="2886">
                  <c:v>2.3779517693580002E-3</c:v>
                </c:pt>
                <c:pt idx="2887">
                  <c:v>2.3789517922459999E-3</c:v>
                </c:pt>
                <c:pt idx="2888">
                  <c:v>2.3799518151340002E-3</c:v>
                </c:pt>
                <c:pt idx="2889">
                  <c:v>2.380951838023E-3</c:v>
                </c:pt>
                <c:pt idx="2890">
                  <c:v>2.3819518609109998E-3</c:v>
                </c:pt>
                <c:pt idx="2891">
                  <c:v>2.382951883799E-3</c:v>
                </c:pt>
                <c:pt idx="2892">
                  <c:v>2.3839519066869998E-3</c:v>
                </c:pt>
                <c:pt idx="2893">
                  <c:v>2.384951929575E-3</c:v>
                </c:pt>
                <c:pt idx="2894">
                  <c:v>2.3859519524629998E-3</c:v>
                </c:pt>
                <c:pt idx="2895">
                  <c:v>2.3869519753520001E-3</c:v>
                </c:pt>
                <c:pt idx="2896">
                  <c:v>2.3879519982399999E-3</c:v>
                </c:pt>
                <c:pt idx="2897">
                  <c:v>2.3889520211280001E-3</c:v>
                </c:pt>
                <c:pt idx="2898">
                  <c:v>2.3899520440159999E-3</c:v>
                </c:pt>
                <c:pt idx="2899">
                  <c:v>2.3909520669040001E-3</c:v>
                </c:pt>
                <c:pt idx="2900">
                  <c:v>2.391952089793E-3</c:v>
                </c:pt>
                <c:pt idx="2901">
                  <c:v>2.3929521126809998E-3</c:v>
                </c:pt>
                <c:pt idx="2902">
                  <c:v>2.393952135569E-3</c:v>
                </c:pt>
                <c:pt idx="2903">
                  <c:v>2.3949521584569998E-3</c:v>
                </c:pt>
                <c:pt idx="2904">
                  <c:v>2.395952181345E-3</c:v>
                </c:pt>
                <c:pt idx="2905">
                  <c:v>2.3969522042329998E-3</c:v>
                </c:pt>
                <c:pt idx="2906">
                  <c:v>2.3979522271220001E-3</c:v>
                </c:pt>
                <c:pt idx="2907">
                  <c:v>2.3989522500099999E-3</c:v>
                </c:pt>
                <c:pt idx="2908">
                  <c:v>2.3999522728980001E-3</c:v>
                </c:pt>
                <c:pt idx="2909">
                  <c:v>2.4009522957859999E-3</c:v>
                </c:pt>
                <c:pt idx="2910">
                  <c:v>2.4019523186740001E-3</c:v>
                </c:pt>
                <c:pt idx="2911">
                  <c:v>2.402952341563E-3</c:v>
                </c:pt>
                <c:pt idx="2912">
                  <c:v>2.4039523644510002E-3</c:v>
                </c:pt>
                <c:pt idx="2913">
                  <c:v>2.404952387339E-3</c:v>
                </c:pt>
                <c:pt idx="2914">
                  <c:v>2.4059524102270002E-3</c:v>
                </c:pt>
                <c:pt idx="2915">
                  <c:v>2.406952433115E-3</c:v>
                </c:pt>
                <c:pt idx="2916">
                  <c:v>2.4079524560039998E-3</c:v>
                </c:pt>
                <c:pt idx="2917">
                  <c:v>2.4089524788920001E-3</c:v>
                </c:pt>
                <c:pt idx="2918">
                  <c:v>2.4099525017799999E-3</c:v>
                </c:pt>
                <c:pt idx="2919">
                  <c:v>2.4109525246680001E-3</c:v>
                </c:pt>
                <c:pt idx="2920">
                  <c:v>2.4119525475559999E-3</c:v>
                </c:pt>
                <c:pt idx="2921">
                  <c:v>2.4129525704440001E-3</c:v>
                </c:pt>
                <c:pt idx="2922">
                  <c:v>2.4139525933329999E-3</c:v>
                </c:pt>
                <c:pt idx="2923">
                  <c:v>2.4149526162210002E-3</c:v>
                </c:pt>
                <c:pt idx="2924">
                  <c:v>2.415952639109E-3</c:v>
                </c:pt>
                <c:pt idx="2925">
                  <c:v>2.4169526619970002E-3</c:v>
                </c:pt>
                <c:pt idx="2926">
                  <c:v>2.417952684885E-3</c:v>
                </c:pt>
                <c:pt idx="2927">
                  <c:v>2.4189527077739998E-3</c:v>
                </c:pt>
                <c:pt idx="2928">
                  <c:v>2.419952730662E-3</c:v>
                </c:pt>
                <c:pt idx="2929">
                  <c:v>2.4209527535499998E-3</c:v>
                </c:pt>
                <c:pt idx="2930">
                  <c:v>2.4219527764380001E-3</c:v>
                </c:pt>
                <c:pt idx="2931">
                  <c:v>2.4229527993259998E-3</c:v>
                </c:pt>
                <c:pt idx="2932">
                  <c:v>2.4239528222140001E-3</c:v>
                </c:pt>
                <c:pt idx="2933">
                  <c:v>2.4249528451029999E-3</c:v>
                </c:pt>
                <c:pt idx="2934">
                  <c:v>2.4259528679910001E-3</c:v>
                </c:pt>
                <c:pt idx="2935">
                  <c:v>2.4269528908789999E-3</c:v>
                </c:pt>
                <c:pt idx="2936">
                  <c:v>2.4279529137670001E-3</c:v>
                </c:pt>
                <c:pt idx="2937">
                  <c:v>2.4289529366549999E-3</c:v>
                </c:pt>
                <c:pt idx="2938">
                  <c:v>2.4299529595439998E-3</c:v>
                </c:pt>
                <c:pt idx="2939">
                  <c:v>2.4300000000059998E-3</c:v>
                </c:pt>
                <c:pt idx="2940">
                  <c:v>2.4300030484110001E-3</c:v>
                </c:pt>
                <c:pt idx="2941">
                  <c:v>2.4300091452210001E-3</c:v>
                </c:pt>
                <c:pt idx="2942">
                  <c:v>2.4300213388410001E-3</c:v>
                </c:pt>
                <c:pt idx="2943">
                  <c:v>2.4300457260820001E-3</c:v>
                </c:pt>
                <c:pt idx="2944">
                  <c:v>2.4300778231830002E-3</c:v>
                </c:pt>
                <c:pt idx="2945">
                  <c:v>2.4301118931979999E-3</c:v>
                </c:pt>
                <c:pt idx="2946">
                  <c:v>2.4301582954140001E-3</c:v>
                </c:pt>
                <c:pt idx="2947">
                  <c:v>2.4302390239449999E-3</c:v>
                </c:pt>
                <c:pt idx="2948">
                  <c:v>2.4303026340219999E-3</c:v>
                </c:pt>
                <c:pt idx="2949">
                  <c:v>2.4303600094529999E-3</c:v>
                </c:pt>
                <c:pt idx="2950">
                  <c:v>2.4303892485109998E-3</c:v>
                </c:pt>
                <c:pt idx="2951">
                  <c:v>2.430447726628E-3</c:v>
                </c:pt>
                <c:pt idx="2952">
                  <c:v>2.4305079511609999E-3</c:v>
                </c:pt>
                <c:pt idx="2953">
                  <c:v>2.4305669001549999E-3</c:v>
                </c:pt>
                <c:pt idx="2954">
                  <c:v>2.4306602291079998E-3</c:v>
                </c:pt>
                <c:pt idx="2955">
                  <c:v>2.4307643941849999E-3</c:v>
                </c:pt>
                <c:pt idx="2956">
                  <c:v>2.4308879665350001E-3</c:v>
                </c:pt>
                <c:pt idx="2957">
                  <c:v>2.431000000006E-3</c:v>
                </c:pt>
                <c:pt idx="2958">
                  <c:v>2.4310159573609998E-3</c:v>
                </c:pt>
                <c:pt idx="2959">
                  <c:v>2.431047869688E-3</c:v>
                </c:pt>
                <c:pt idx="2960">
                  <c:v>2.4311116943419998E-3</c:v>
                </c:pt>
                <c:pt idx="2961">
                  <c:v>2.4312393436489999E-3</c:v>
                </c:pt>
                <c:pt idx="2962">
                  <c:v>2.431494642264E-3</c:v>
                </c:pt>
                <c:pt idx="2963">
                  <c:v>2.4320052394930002E-3</c:v>
                </c:pt>
                <c:pt idx="2964">
                  <c:v>2.433005262381E-3</c:v>
                </c:pt>
                <c:pt idx="2965">
                  <c:v>2.4340052852690002E-3</c:v>
                </c:pt>
                <c:pt idx="2966">
                  <c:v>2.435005308157E-3</c:v>
                </c:pt>
                <c:pt idx="2967">
                  <c:v>2.4360053310450002E-3</c:v>
                </c:pt>
                <c:pt idx="2968">
                  <c:v>2.4370053539340001E-3</c:v>
                </c:pt>
                <c:pt idx="2969">
                  <c:v>2.4380053768219999E-3</c:v>
                </c:pt>
                <c:pt idx="2970">
                  <c:v>2.4390053997100001E-3</c:v>
                </c:pt>
                <c:pt idx="2971">
                  <c:v>2.4400054225979999E-3</c:v>
                </c:pt>
                <c:pt idx="2972">
                  <c:v>2.4410054454860001E-3</c:v>
                </c:pt>
                <c:pt idx="2973">
                  <c:v>2.4420054683749999E-3</c:v>
                </c:pt>
                <c:pt idx="2974">
                  <c:v>2.4430054912630002E-3</c:v>
                </c:pt>
                <c:pt idx="2975">
                  <c:v>2.4440055141509999E-3</c:v>
                </c:pt>
                <c:pt idx="2976">
                  <c:v>2.4450055370390002E-3</c:v>
                </c:pt>
                <c:pt idx="2977">
                  <c:v>2.446005559927E-3</c:v>
                </c:pt>
                <c:pt idx="2978">
                  <c:v>2.4470055828150002E-3</c:v>
                </c:pt>
                <c:pt idx="2979">
                  <c:v>2.448005605704E-3</c:v>
                </c:pt>
                <c:pt idx="2980">
                  <c:v>2.4490056285919998E-3</c:v>
                </c:pt>
                <c:pt idx="2981">
                  <c:v>2.45000565148E-3</c:v>
                </c:pt>
                <c:pt idx="2982">
                  <c:v>2.4510056743679998E-3</c:v>
                </c:pt>
                <c:pt idx="2983">
                  <c:v>2.4520056972560001E-3</c:v>
                </c:pt>
                <c:pt idx="2984">
                  <c:v>2.4530057201449999E-3</c:v>
                </c:pt>
                <c:pt idx="2985">
                  <c:v>2.4540057430330001E-3</c:v>
                </c:pt>
                <c:pt idx="2986">
                  <c:v>2.4550057659209999E-3</c:v>
                </c:pt>
                <c:pt idx="2987">
                  <c:v>2.4560057888090001E-3</c:v>
                </c:pt>
                <c:pt idx="2988">
                  <c:v>2.4570058116969999E-3</c:v>
                </c:pt>
                <c:pt idx="2989">
                  <c:v>2.4580058345850002E-3</c:v>
                </c:pt>
                <c:pt idx="2990">
                  <c:v>2.459005857474E-3</c:v>
                </c:pt>
                <c:pt idx="2991">
                  <c:v>2.4600058803619998E-3</c:v>
                </c:pt>
                <c:pt idx="2992">
                  <c:v>2.46100590325E-3</c:v>
                </c:pt>
                <c:pt idx="2993">
                  <c:v>2.4620059261379998E-3</c:v>
                </c:pt>
                <c:pt idx="2994">
                  <c:v>2.463005949026E-3</c:v>
                </c:pt>
                <c:pt idx="2995">
                  <c:v>2.4640059719149999E-3</c:v>
                </c:pt>
                <c:pt idx="2996">
                  <c:v>2.4650059948030001E-3</c:v>
                </c:pt>
                <c:pt idx="2997">
                  <c:v>2.4660060176909999E-3</c:v>
                </c:pt>
                <c:pt idx="2998">
                  <c:v>2.4670060405790001E-3</c:v>
                </c:pt>
                <c:pt idx="2999">
                  <c:v>2.4680060634669999E-3</c:v>
                </c:pt>
                <c:pt idx="3000">
                  <c:v>2.4690060863550001E-3</c:v>
                </c:pt>
                <c:pt idx="3001">
                  <c:v>2.470006109244E-3</c:v>
                </c:pt>
                <c:pt idx="3002">
                  <c:v>2.4710061321320002E-3</c:v>
                </c:pt>
                <c:pt idx="3003">
                  <c:v>2.47200615502E-3</c:v>
                </c:pt>
                <c:pt idx="3004">
                  <c:v>2.4730061779080002E-3</c:v>
                </c:pt>
                <c:pt idx="3005">
                  <c:v>2.474006200796E-3</c:v>
                </c:pt>
                <c:pt idx="3006">
                  <c:v>2.4750062236849999E-3</c:v>
                </c:pt>
                <c:pt idx="3007">
                  <c:v>2.4760062465730001E-3</c:v>
                </c:pt>
                <c:pt idx="3008">
                  <c:v>2.4770062694609999E-3</c:v>
                </c:pt>
                <c:pt idx="3009">
                  <c:v>2.4780062923490001E-3</c:v>
                </c:pt>
                <c:pt idx="3010">
                  <c:v>2.4790063152369999E-3</c:v>
                </c:pt>
                <c:pt idx="3011">
                  <c:v>2.4800063381260002E-3</c:v>
                </c:pt>
                <c:pt idx="3012">
                  <c:v>2.481006361014E-3</c:v>
                </c:pt>
                <c:pt idx="3013">
                  <c:v>2.4820063839020002E-3</c:v>
                </c:pt>
                <c:pt idx="3014">
                  <c:v>2.48300640679E-3</c:v>
                </c:pt>
                <c:pt idx="3015">
                  <c:v>2.4840064296780002E-3</c:v>
                </c:pt>
                <c:pt idx="3016">
                  <c:v>2.485006452566E-3</c:v>
                </c:pt>
                <c:pt idx="3017">
                  <c:v>2.4860064754549998E-3</c:v>
                </c:pt>
                <c:pt idx="3018">
                  <c:v>2.4870064983430001E-3</c:v>
                </c:pt>
                <c:pt idx="3019">
                  <c:v>2.4880065212309998E-3</c:v>
                </c:pt>
                <c:pt idx="3020">
                  <c:v>2.4890065441190001E-3</c:v>
                </c:pt>
                <c:pt idx="3021">
                  <c:v>2.4900065670069998E-3</c:v>
                </c:pt>
                <c:pt idx="3022">
                  <c:v>2.4910065898960001E-3</c:v>
                </c:pt>
                <c:pt idx="3023">
                  <c:v>2.4920066127839999E-3</c:v>
                </c:pt>
                <c:pt idx="3024">
                  <c:v>2.4930066356720001E-3</c:v>
                </c:pt>
                <c:pt idx="3025">
                  <c:v>2.4940066585599999E-3</c:v>
                </c:pt>
                <c:pt idx="3026">
                  <c:v>2.4950066814480002E-3</c:v>
                </c:pt>
                <c:pt idx="3027">
                  <c:v>2.4960067043359999E-3</c:v>
                </c:pt>
                <c:pt idx="3028">
                  <c:v>2.4970067272249998E-3</c:v>
                </c:pt>
                <c:pt idx="3029">
                  <c:v>2.498006750113E-3</c:v>
                </c:pt>
                <c:pt idx="3030">
                  <c:v>2.4990067730009998E-3</c:v>
                </c:pt>
                <c:pt idx="3031">
                  <c:v>2.500006795889E-3</c:v>
                </c:pt>
                <c:pt idx="3032">
                  <c:v>2.5010068187769998E-3</c:v>
                </c:pt>
                <c:pt idx="3033">
                  <c:v>2.5020068416660001E-3</c:v>
                </c:pt>
                <c:pt idx="3034">
                  <c:v>2.5030068645539999E-3</c:v>
                </c:pt>
                <c:pt idx="3035">
                  <c:v>2.5040068874420001E-3</c:v>
                </c:pt>
                <c:pt idx="3036">
                  <c:v>2.5050069103299999E-3</c:v>
                </c:pt>
                <c:pt idx="3037">
                  <c:v>2.5060069332180001E-3</c:v>
                </c:pt>
                <c:pt idx="3038">
                  <c:v>2.5070069561059999E-3</c:v>
                </c:pt>
                <c:pt idx="3039">
                  <c:v>2.5080069789950002E-3</c:v>
                </c:pt>
                <c:pt idx="3040">
                  <c:v>2.509007001883E-3</c:v>
                </c:pt>
                <c:pt idx="3041">
                  <c:v>2.5100000000060001E-3</c:v>
                </c:pt>
                <c:pt idx="3042">
                  <c:v>2.5100153005179998E-3</c:v>
                </c:pt>
                <c:pt idx="3043">
                  <c:v>2.5100459015429998E-3</c:v>
                </c:pt>
                <c:pt idx="3044">
                  <c:v>2.5100810027179998E-3</c:v>
                </c:pt>
                <c:pt idx="3045">
                  <c:v>2.5101187324580001E-3</c:v>
                </c:pt>
                <c:pt idx="3046">
                  <c:v>2.5101684784949998E-3</c:v>
                </c:pt>
                <c:pt idx="3047">
                  <c:v>2.5102441167889999E-3</c:v>
                </c:pt>
                <c:pt idx="3048">
                  <c:v>2.5102996087129998E-3</c:v>
                </c:pt>
                <c:pt idx="3049">
                  <c:v>2.5103464520039999E-3</c:v>
                </c:pt>
                <c:pt idx="3050">
                  <c:v>2.5103726124819999E-3</c:v>
                </c:pt>
                <c:pt idx="3051">
                  <c:v>2.5104219889700002E-3</c:v>
                </c:pt>
                <c:pt idx="3052">
                  <c:v>2.5104683196599999E-3</c:v>
                </c:pt>
                <c:pt idx="3053">
                  <c:v>2.510523054606E-3</c:v>
                </c:pt>
                <c:pt idx="3054">
                  <c:v>2.5106041646059999E-3</c:v>
                </c:pt>
                <c:pt idx="3055">
                  <c:v>2.5106905078949998E-3</c:v>
                </c:pt>
                <c:pt idx="3056">
                  <c:v>2.5108003473340002E-3</c:v>
                </c:pt>
                <c:pt idx="3057">
                  <c:v>2.5109365320269998E-3</c:v>
                </c:pt>
                <c:pt idx="3058">
                  <c:v>2.5110000000060002E-3</c:v>
                </c:pt>
                <c:pt idx="3059">
                  <c:v>2.5110137448370001E-3</c:v>
                </c:pt>
                <c:pt idx="3060">
                  <c:v>2.511041234499E-3</c:v>
                </c:pt>
                <c:pt idx="3061">
                  <c:v>2.5110962138240002E-3</c:v>
                </c:pt>
                <c:pt idx="3062">
                  <c:v>2.5111925110879998E-3</c:v>
                </c:pt>
                <c:pt idx="3063">
                  <c:v>2.5113748297749998E-3</c:v>
                </c:pt>
                <c:pt idx="3064">
                  <c:v>2.5115057931010001E-3</c:v>
                </c:pt>
                <c:pt idx="3065">
                  <c:v>2.5116089568200002E-3</c:v>
                </c:pt>
                <c:pt idx="3066">
                  <c:v>2.5116689667759999E-3</c:v>
                </c:pt>
                <c:pt idx="3067">
                  <c:v>2.5117122397479998E-3</c:v>
                </c:pt>
                <c:pt idx="3068">
                  <c:v>2.5117343858540001E-3</c:v>
                </c:pt>
                <c:pt idx="3069">
                  <c:v>2.5117576972309998E-3</c:v>
                </c:pt>
                <c:pt idx="3070">
                  <c:v>2.5117939547359999E-3</c:v>
                </c:pt>
                <c:pt idx="3071">
                  <c:v>2.5118664697470002E-3</c:v>
                </c:pt>
                <c:pt idx="3072">
                  <c:v>2.5119550780119998E-3</c:v>
                </c:pt>
                <c:pt idx="3073">
                  <c:v>2.5119595702110002E-3</c:v>
                </c:pt>
                <c:pt idx="3074">
                  <c:v>2.5119685541209998E-3</c:v>
                </c:pt>
                <c:pt idx="3075">
                  <c:v>2.5119865219409999E-3</c:v>
                </c:pt>
                <c:pt idx="3076">
                  <c:v>2.5120000000059999E-3</c:v>
                </c:pt>
                <c:pt idx="3077">
                  <c:v>2.5120035935700001E-3</c:v>
                </c:pt>
                <c:pt idx="3078">
                  <c:v>2.5120107804000001E-3</c:v>
                </c:pt>
                <c:pt idx="3079">
                  <c:v>2.5120251540600002E-3</c:v>
                </c:pt>
                <c:pt idx="3080">
                  <c:v>2.5120539013799999E-3</c:v>
                </c:pt>
                <c:pt idx="3081">
                  <c:v>2.5121113960209999E-3</c:v>
                </c:pt>
                <c:pt idx="3082">
                  <c:v>2.5122263853010001E-3</c:v>
                </c:pt>
                <c:pt idx="3083">
                  <c:v>2.5124559823930001E-3</c:v>
                </c:pt>
                <c:pt idx="3084">
                  <c:v>2.5126794282850002E-3</c:v>
                </c:pt>
                <c:pt idx="3085">
                  <c:v>2.5130694333969999E-3</c:v>
                </c:pt>
                <c:pt idx="3086">
                  <c:v>2.51347331447E-3</c:v>
                </c:pt>
                <c:pt idx="3087">
                  <c:v>2.5142810766160002E-3</c:v>
                </c:pt>
                <c:pt idx="3088">
                  <c:v>2.5152810995039999E-3</c:v>
                </c:pt>
                <c:pt idx="3089">
                  <c:v>2.5162811223920002E-3</c:v>
                </c:pt>
                <c:pt idx="3090">
                  <c:v>2.517281145281E-3</c:v>
                </c:pt>
                <c:pt idx="3091">
                  <c:v>2.5182811681689998E-3</c:v>
                </c:pt>
                <c:pt idx="3092">
                  <c:v>2.519281191057E-3</c:v>
                </c:pt>
                <c:pt idx="3093">
                  <c:v>2.5202812139449998E-3</c:v>
                </c:pt>
                <c:pt idx="3094">
                  <c:v>2.521281236833E-3</c:v>
                </c:pt>
                <c:pt idx="3095">
                  <c:v>2.5222812597219999E-3</c:v>
                </c:pt>
                <c:pt idx="3096">
                  <c:v>2.5232812826100001E-3</c:v>
                </c:pt>
                <c:pt idx="3097">
                  <c:v>2.5242813054979999E-3</c:v>
                </c:pt>
                <c:pt idx="3098">
                  <c:v>2.5252813283860001E-3</c:v>
                </c:pt>
                <c:pt idx="3099">
                  <c:v>2.5262813512739999E-3</c:v>
                </c:pt>
                <c:pt idx="3100">
                  <c:v>2.5272813741620001E-3</c:v>
                </c:pt>
                <c:pt idx="3101">
                  <c:v>2.528281397051E-3</c:v>
                </c:pt>
                <c:pt idx="3102">
                  <c:v>2.5292814199389998E-3</c:v>
                </c:pt>
                <c:pt idx="3103">
                  <c:v>2.530281442827E-3</c:v>
                </c:pt>
                <c:pt idx="3104">
                  <c:v>2.5312814657149998E-3</c:v>
                </c:pt>
                <c:pt idx="3105">
                  <c:v>2.532281488603E-3</c:v>
                </c:pt>
                <c:pt idx="3106">
                  <c:v>2.5332815114919999E-3</c:v>
                </c:pt>
                <c:pt idx="3107">
                  <c:v>2.5342815343800001E-3</c:v>
                </c:pt>
                <c:pt idx="3108">
                  <c:v>2.5352815572679999E-3</c:v>
                </c:pt>
                <c:pt idx="3109">
                  <c:v>2.5362815801560001E-3</c:v>
                </c:pt>
                <c:pt idx="3110">
                  <c:v>2.5372816030439999E-3</c:v>
                </c:pt>
                <c:pt idx="3111">
                  <c:v>2.5382816259320001E-3</c:v>
                </c:pt>
                <c:pt idx="3112">
                  <c:v>2.539281648821E-3</c:v>
                </c:pt>
                <c:pt idx="3113">
                  <c:v>2.5402816717090002E-3</c:v>
                </c:pt>
                <c:pt idx="3114">
                  <c:v>2.541281694597E-3</c:v>
                </c:pt>
                <c:pt idx="3115">
                  <c:v>2.5422817174850002E-3</c:v>
                </c:pt>
                <c:pt idx="3116">
                  <c:v>2.543281740373E-3</c:v>
                </c:pt>
                <c:pt idx="3117">
                  <c:v>2.5442817632619998E-3</c:v>
                </c:pt>
                <c:pt idx="3118">
                  <c:v>2.5452817861500001E-3</c:v>
                </c:pt>
                <c:pt idx="3119">
                  <c:v>2.5462818090379999E-3</c:v>
                </c:pt>
                <c:pt idx="3120">
                  <c:v>2.5472818319260001E-3</c:v>
                </c:pt>
                <c:pt idx="3121">
                  <c:v>2.5482818548139999E-3</c:v>
                </c:pt>
                <c:pt idx="3122">
                  <c:v>2.5492818777030002E-3</c:v>
                </c:pt>
                <c:pt idx="3123">
                  <c:v>2.5502819005909999E-3</c:v>
                </c:pt>
                <c:pt idx="3124">
                  <c:v>2.5512819234790002E-3</c:v>
                </c:pt>
                <c:pt idx="3125">
                  <c:v>2.552281946367E-3</c:v>
                </c:pt>
                <c:pt idx="3126">
                  <c:v>2.5532819692550002E-3</c:v>
                </c:pt>
                <c:pt idx="3127">
                  <c:v>2.554281992143E-3</c:v>
                </c:pt>
                <c:pt idx="3128">
                  <c:v>2.5552820150319998E-3</c:v>
                </c:pt>
                <c:pt idx="3129">
                  <c:v>2.55628203792E-3</c:v>
                </c:pt>
                <c:pt idx="3130">
                  <c:v>2.5572820608079998E-3</c:v>
                </c:pt>
                <c:pt idx="3131">
                  <c:v>2.558282083696E-3</c:v>
                </c:pt>
                <c:pt idx="3132">
                  <c:v>2.5592821065839998E-3</c:v>
                </c:pt>
                <c:pt idx="3133">
                  <c:v>2.5602821294730001E-3</c:v>
                </c:pt>
                <c:pt idx="3134">
                  <c:v>2.5612821523609999E-3</c:v>
                </c:pt>
                <c:pt idx="3135">
                  <c:v>2.5622821752490001E-3</c:v>
                </c:pt>
                <c:pt idx="3136">
                  <c:v>2.5632821981369999E-3</c:v>
                </c:pt>
                <c:pt idx="3137">
                  <c:v>2.5642822210250001E-3</c:v>
                </c:pt>
                <c:pt idx="3138">
                  <c:v>2.5652822439129999E-3</c:v>
                </c:pt>
                <c:pt idx="3139">
                  <c:v>2.5662822668019998E-3</c:v>
                </c:pt>
                <c:pt idx="3140">
                  <c:v>2.56728228969E-3</c:v>
                </c:pt>
                <c:pt idx="3141">
                  <c:v>2.5682823125779998E-3</c:v>
                </c:pt>
                <c:pt idx="3142">
                  <c:v>2.569282335466E-3</c:v>
                </c:pt>
                <c:pt idx="3143">
                  <c:v>2.5702823583539998E-3</c:v>
                </c:pt>
                <c:pt idx="3144">
                  <c:v>2.5712823812430001E-3</c:v>
                </c:pt>
                <c:pt idx="3145">
                  <c:v>2.5722824041309999E-3</c:v>
                </c:pt>
                <c:pt idx="3146">
                  <c:v>2.5732824270190001E-3</c:v>
                </c:pt>
                <c:pt idx="3147">
                  <c:v>2.5742824499069999E-3</c:v>
                </c:pt>
                <c:pt idx="3148">
                  <c:v>2.5752824727950001E-3</c:v>
                </c:pt>
                <c:pt idx="3149">
                  <c:v>2.5762824956829999E-3</c:v>
                </c:pt>
                <c:pt idx="3150">
                  <c:v>2.5772825185720002E-3</c:v>
                </c:pt>
                <c:pt idx="3151">
                  <c:v>2.57828254146E-3</c:v>
                </c:pt>
                <c:pt idx="3152">
                  <c:v>2.5792825643480002E-3</c:v>
                </c:pt>
                <c:pt idx="3153">
                  <c:v>2.580282587236E-3</c:v>
                </c:pt>
                <c:pt idx="3154">
                  <c:v>2.5812826101240002E-3</c:v>
                </c:pt>
                <c:pt idx="3155">
                  <c:v>2.5822826330130001E-3</c:v>
                </c:pt>
                <c:pt idx="3156">
                  <c:v>2.5832826559009999E-3</c:v>
                </c:pt>
                <c:pt idx="3157">
                  <c:v>2.5842826787890001E-3</c:v>
                </c:pt>
                <c:pt idx="3158">
                  <c:v>2.5852827016769999E-3</c:v>
                </c:pt>
                <c:pt idx="3159">
                  <c:v>2.5862827245650001E-3</c:v>
                </c:pt>
                <c:pt idx="3160">
                  <c:v>2.5872827474529999E-3</c:v>
                </c:pt>
                <c:pt idx="3161">
                  <c:v>2.5882827703420002E-3</c:v>
                </c:pt>
                <c:pt idx="3162">
                  <c:v>2.58928279323E-3</c:v>
                </c:pt>
                <c:pt idx="3163">
                  <c:v>2.5900000000059998E-3</c:v>
                </c:pt>
                <c:pt idx="3164">
                  <c:v>2.5900114411179999E-3</c:v>
                </c:pt>
                <c:pt idx="3165">
                  <c:v>2.590034323341E-3</c:v>
                </c:pt>
                <c:pt idx="3166">
                  <c:v>2.5900720292389998E-3</c:v>
                </c:pt>
                <c:pt idx="3167">
                  <c:v>2.5901131862460002E-3</c:v>
                </c:pt>
                <c:pt idx="3168">
                  <c:v>2.5901752108400001E-3</c:v>
                </c:pt>
                <c:pt idx="3169">
                  <c:v>2.5902382010280002E-3</c:v>
                </c:pt>
                <c:pt idx="3170">
                  <c:v>2.590290760404E-3</c:v>
                </c:pt>
                <c:pt idx="3171">
                  <c:v>2.5903292650039998E-3</c:v>
                </c:pt>
                <c:pt idx="3172">
                  <c:v>2.5903513544859999E-3</c:v>
                </c:pt>
                <c:pt idx="3173">
                  <c:v>2.590380265719E-3</c:v>
                </c:pt>
                <c:pt idx="3174">
                  <c:v>2.5904102826180002E-3</c:v>
                </c:pt>
                <c:pt idx="3175">
                  <c:v>2.5904570424620001E-3</c:v>
                </c:pt>
                <c:pt idx="3176">
                  <c:v>2.590507140166E-3</c:v>
                </c:pt>
                <c:pt idx="3177">
                  <c:v>2.590571954256E-3</c:v>
                </c:pt>
                <c:pt idx="3178">
                  <c:v>2.5906673455300001E-3</c:v>
                </c:pt>
                <c:pt idx="3179">
                  <c:v>2.5907768869460001E-3</c:v>
                </c:pt>
                <c:pt idx="3180">
                  <c:v>2.5909040117320001E-3</c:v>
                </c:pt>
                <c:pt idx="3181">
                  <c:v>2.591000000006E-3</c:v>
                </c:pt>
                <c:pt idx="3182">
                  <c:v>2.591008735067E-3</c:v>
                </c:pt>
                <c:pt idx="3183">
                  <c:v>2.591026205188E-3</c:v>
                </c:pt>
                <c:pt idx="3184">
                  <c:v>2.5910611454310001E-3</c:v>
                </c:pt>
                <c:pt idx="3185">
                  <c:v>2.5911310259159998E-3</c:v>
                </c:pt>
                <c:pt idx="3186">
                  <c:v>2.5912577692329998E-3</c:v>
                </c:pt>
                <c:pt idx="3187">
                  <c:v>2.5914084974590001E-3</c:v>
                </c:pt>
                <c:pt idx="3188">
                  <c:v>2.591512221462E-3</c:v>
                </c:pt>
                <c:pt idx="3189">
                  <c:v>2.5916006032290001E-3</c:v>
                </c:pt>
                <c:pt idx="3190">
                  <c:v>2.5916636649430001E-3</c:v>
                </c:pt>
                <c:pt idx="3191">
                  <c:v>2.591704392797E-3</c:v>
                </c:pt>
                <c:pt idx="3192">
                  <c:v>2.5917277280150001E-3</c:v>
                </c:pt>
                <c:pt idx="3193">
                  <c:v>2.5917513850990002E-3</c:v>
                </c:pt>
                <c:pt idx="3194">
                  <c:v>2.5917986992659999E-3</c:v>
                </c:pt>
                <c:pt idx="3195">
                  <c:v>2.5918589714829998E-3</c:v>
                </c:pt>
                <c:pt idx="3196">
                  <c:v>2.5919641021550002E-3</c:v>
                </c:pt>
                <c:pt idx="3197">
                  <c:v>2.5920000000060001E-3</c:v>
                </c:pt>
                <c:pt idx="3198">
                  <c:v>2.5920131988589998E-3</c:v>
                </c:pt>
                <c:pt idx="3199">
                  <c:v>2.5920282996949998E-3</c:v>
                </c:pt>
                <c:pt idx="3200">
                  <c:v>2.5920585013690001E-3</c:v>
                </c:pt>
                <c:pt idx="3201">
                  <c:v>2.5921189047160001E-3</c:v>
                </c:pt>
                <c:pt idx="3202">
                  <c:v>2.59223971141E-3</c:v>
                </c:pt>
                <c:pt idx="3203">
                  <c:v>2.5924738861379999E-3</c:v>
                </c:pt>
                <c:pt idx="3204">
                  <c:v>2.592720220214E-3</c:v>
                </c:pt>
                <c:pt idx="3205">
                  <c:v>2.5931330181420001E-3</c:v>
                </c:pt>
                <c:pt idx="3206">
                  <c:v>2.5936151005090001E-3</c:v>
                </c:pt>
                <c:pt idx="3207">
                  <c:v>2.5945792652429999E-3</c:v>
                </c:pt>
                <c:pt idx="3208">
                  <c:v>2.5955792881310002E-3</c:v>
                </c:pt>
                <c:pt idx="3209">
                  <c:v>2.596579311019E-3</c:v>
                </c:pt>
                <c:pt idx="3210">
                  <c:v>2.5975793339070002E-3</c:v>
                </c:pt>
                <c:pt idx="3211">
                  <c:v>2.598579356796E-3</c:v>
                </c:pt>
                <c:pt idx="3212">
                  <c:v>2.5995793796839998E-3</c:v>
                </c:pt>
                <c:pt idx="3213">
                  <c:v>2.600579402572E-3</c:v>
                </c:pt>
                <c:pt idx="3214">
                  <c:v>2.6015794254599998E-3</c:v>
                </c:pt>
                <c:pt idx="3215">
                  <c:v>2.602579448348E-3</c:v>
                </c:pt>
                <c:pt idx="3216">
                  <c:v>2.6035794712369999E-3</c:v>
                </c:pt>
                <c:pt idx="3217">
                  <c:v>2.6045794941250001E-3</c:v>
                </c:pt>
                <c:pt idx="3218">
                  <c:v>2.6055795170129999E-3</c:v>
                </c:pt>
                <c:pt idx="3219">
                  <c:v>2.6065795399010001E-3</c:v>
                </c:pt>
                <c:pt idx="3220">
                  <c:v>2.6075795627889999E-3</c:v>
                </c:pt>
                <c:pt idx="3221">
                  <c:v>2.6085795856770001E-3</c:v>
                </c:pt>
                <c:pt idx="3222">
                  <c:v>2.609579608566E-3</c:v>
                </c:pt>
                <c:pt idx="3223">
                  <c:v>2.6105796314539998E-3</c:v>
                </c:pt>
                <c:pt idx="3224">
                  <c:v>2.611579654342E-3</c:v>
                </c:pt>
                <c:pt idx="3225">
                  <c:v>2.6125796772299998E-3</c:v>
                </c:pt>
                <c:pt idx="3226">
                  <c:v>2.613579700118E-3</c:v>
                </c:pt>
                <c:pt idx="3227">
                  <c:v>2.6145797230069999E-3</c:v>
                </c:pt>
                <c:pt idx="3228">
                  <c:v>2.6155797458950001E-3</c:v>
                </c:pt>
                <c:pt idx="3229">
                  <c:v>2.6165797687829999E-3</c:v>
                </c:pt>
                <c:pt idx="3230">
                  <c:v>2.6175797916710001E-3</c:v>
                </c:pt>
                <c:pt idx="3231">
                  <c:v>2.6185798145589999E-3</c:v>
                </c:pt>
                <c:pt idx="3232">
                  <c:v>2.6195798374470001E-3</c:v>
                </c:pt>
                <c:pt idx="3233">
                  <c:v>2.620579860336E-3</c:v>
                </c:pt>
                <c:pt idx="3234">
                  <c:v>2.6215798832240002E-3</c:v>
                </c:pt>
                <c:pt idx="3235">
                  <c:v>2.622579906112E-3</c:v>
                </c:pt>
                <c:pt idx="3236">
                  <c:v>2.6235799290000002E-3</c:v>
                </c:pt>
                <c:pt idx="3237">
                  <c:v>2.624579951888E-3</c:v>
                </c:pt>
                <c:pt idx="3238">
                  <c:v>2.6255799747769999E-3</c:v>
                </c:pt>
                <c:pt idx="3239">
                  <c:v>2.6265799976650001E-3</c:v>
                </c:pt>
                <c:pt idx="3240">
                  <c:v>2.6275800205529999E-3</c:v>
                </c:pt>
                <c:pt idx="3241">
                  <c:v>2.6285800434410001E-3</c:v>
                </c:pt>
                <c:pt idx="3242">
                  <c:v>2.6295800663289999E-3</c:v>
                </c:pt>
                <c:pt idx="3243">
                  <c:v>2.6305800892170001E-3</c:v>
                </c:pt>
                <c:pt idx="3244">
                  <c:v>2.6315801121059999E-3</c:v>
                </c:pt>
                <c:pt idx="3245">
                  <c:v>2.6325801349940002E-3</c:v>
                </c:pt>
                <c:pt idx="3246">
                  <c:v>2.633580157882E-3</c:v>
                </c:pt>
                <c:pt idx="3247">
                  <c:v>2.6345801807700002E-3</c:v>
                </c:pt>
                <c:pt idx="3248">
                  <c:v>2.635580203658E-3</c:v>
                </c:pt>
                <c:pt idx="3249">
                  <c:v>2.6365802265469998E-3</c:v>
                </c:pt>
                <c:pt idx="3250">
                  <c:v>2.637580249435E-3</c:v>
                </c:pt>
                <c:pt idx="3251">
                  <c:v>2.6385802723229998E-3</c:v>
                </c:pt>
                <c:pt idx="3252">
                  <c:v>2.6395802952110001E-3</c:v>
                </c:pt>
                <c:pt idx="3253">
                  <c:v>2.6405803180989998E-3</c:v>
                </c:pt>
                <c:pt idx="3254">
                  <c:v>2.6415803409870001E-3</c:v>
                </c:pt>
                <c:pt idx="3255">
                  <c:v>2.6425803638759999E-3</c:v>
                </c:pt>
                <c:pt idx="3256">
                  <c:v>2.6435803867640001E-3</c:v>
                </c:pt>
                <c:pt idx="3257">
                  <c:v>2.6445804096519999E-3</c:v>
                </c:pt>
                <c:pt idx="3258">
                  <c:v>2.6455804325400002E-3</c:v>
                </c:pt>
                <c:pt idx="3259">
                  <c:v>2.6465804554279999E-3</c:v>
                </c:pt>
                <c:pt idx="3260">
                  <c:v>2.6475804783169998E-3</c:v>
                </c:pt>
                <c:pt idx="3261">
                  <c:v>2.648580501205E-3</c:v>
                </c:pt>
                <c:pt idx="3262">
                  <c:v>2.6495805240929998E-3</c:v>
                </c:pt>
                <c:pt idx="3263">
                  <c:v>2.650580546981E-3</c:v>
                </c:pt>
                <c:pt idx="3264">
                  <c:v>2.6515805698689998E-3</c:v>
                </c:pt>
                <c:pt idx="3265">
                  <c:v>2.6525805927580001E-3</c:v>
                </c:pt>
                <c:pt idx="3266">
                  <c:v>2.6535806156459999E-3</c:v>
                </c:pt>
                <c:pt idx="3267">
                  <c:v>2.6545806385340001E-3</c:v>
                </c:pt>
                <c:pt idx="3268">
                  <c:v>2.6555806614219999E-3</c:v>
                </c:pt>
                <c:pt idx="3269">
                  <c:v>2.6565806843100001E-3</c:v>
                </c:pt>
                <c:pt idx="3270">
                  <c:v>2.6575807071979999E-3</c:v>
                </c:pt>
                <c:pt idx="3271">
                  <c:v>2.6585807300870002E-3</c:v>
                </c:pt>
                <c:pt idx="3272">
                  <c:v>2.659580752975E-3</c:v>
                </c:pt>
                <c:pt idx="3273">
                  <c:v>2.6605807758630002E-3</c:v>
                </c:pt>
                <c:pt idx="3274">
                  <c:v>2.661580798751E-3</c:v>
                </c:pt>
                <c:pt idx="3275">
                  <c:v>2.6625808216389998E-3</c:v>
                </c:pt>
                <c:pt idx="3276">
                  <c:v>2.6635808445280001E-3</c:v>
                </c:pt>
                <c:pt idx="3277">
                  <c:v>2.6645808674159999E-3</c:v>
                </c:pt>
                <c:pt idx="3278">
                  <c:v>2.6655808903040001E-3</c:v>
                </c:pt>
                <c:pt idx="3279">
                  <c:v>2.6665809131919999E-3</c:v>
                </c:pt>
                <c:pt idx="3280">
                  <c:v>2.6675809360800001E-3</c:v>
                </c:pt>
                <c:pt idx="3281">
                  <c:v>2.6685809589679999E-3</c:v>
                </c:pt>
                <c:pt idx="3282">
                  <c:v>2.6695809818570002E-3</c:v>
                </c:pt>
                <c:pt idx="3283">
                  <c:v>2.670000000006E-3</c:v>
                </c:pt>
                <c:pt idx="3284">
                  <c:v>2.670005961961E-3</c:v>
                </c:pt>
                <c:pt idx="3285">
                  <c:v>2.67001788587E-3</c:v>
                </c:pt>
                <c:pt idx="3286">
                  <c:v>2.6700417336879998E-3</c:v>
                </c:pt>
                <c:pt idx="3287">
                  <c:v>2.6700750467240002E-3</c:v>
                </c:pt>
                <c:pt idx="3288">
                  <c:v>2.6701115545689998E-3</c:v>
                </c:pt>
                <c:pt idx="3289">
                  <c:v>2.6701553759040002E-3</c:v>
                </c:pt>
                <c:pt idx="3290">
                  <c:v>2.6702074346010001E-3</c:v>
                </c:pt>
                <c:pt idx="3291">
                  <c:v>2.6702760395469999E-3</c:v>
                </c:pt>
                <c:pt idx="3292">
                  <c:v>2.670325720018E-3</c:v>
                </c:pt>
                <c:pt idx="3293">
                  <c:v>2.670350265211E-3</c:v>
                </c:pt>
                <c:pt idx="3294">
                  <c:v>2.6703886744439999E-3</c:v>
                </c:pt>
                <c:pt idx="3295">
                  <c:v>2.6704298612540002E-3</c:v>
                </c:pt>
                <c:pt idx="3296">
                  <c:v>2.6704888042869998E-3</c:v>
                </c:pt>
                <c:pt idx="3297">
                  <c:v>2.6706066903529999E-3</c:v>
                </c:pt>
                <c:pt idx="3298">
                  <c:v>2.6708424624860001E-3</c:v>
                </c:pt>
                <c:pt idx="3299">
                  <c:v>2.6710000000060002E-3</c:v>
                </c:pt>
                <c:pt idx="3300">
                  <c:v>2.6710058077340001E-3</c:v>
                </c:pt>
                <c:pt idx="3301">
                  <c:v>2.6710174231889998E-3</c:v>
                </c:pt>
                <c:pt idx="3302">
                  <c:v>2.6710406540990002E-3</c:v>
                </c:pt>
                <c:pt idx="3303">
                  <c:v>2.6710871159200001E-3</c:v>
                </c:pt>
                <c:pt idx="3304">
                  <c:v>2.6711800395609999E-3</c:v>
                </c:pt>
                <c:pt idx="3305">
                  <c:v>2.6713192760110002E-3</c:v>
                </c:pt>
                <c:pt idx="3306">
                  <c:v>2.671490007556E-3</c:v>
                </c:pt>
                <c:pt idx="3307">
                  <c:v>2.6716098128919999E-3</c:v>
                </c:pt>
                <c:pt idx="3308">
                  <c:v>2.6716684340600001E-3</c:v>
                </c:pt>
                <c:pt idx="3309">
                  <c:v>2.6717130123729998E-3</c:v>
                </c:pt>
                <c:pt idx="3310">
                  <c:v>2.6717354416009999E-3</c:v>
                </c:pt>
                <c:pt idx="3311">
                  <c:v>2.6717591970320002E-3</c:v>
                </c:pt>
                <c:pt idx="3312">
                  <c:v>2.6717968135240001E-3</c:v>
                </c:pt>
                <c:pt idx="3313">
                  <c:v>2.6718720465060001E-3</c:v>
                </c:pt>
                <c:pt idx="3314">
                  <c:v>2.6719570308089999E-3</c:v>
                </c:pt>
                <c:pt idx="3315">
                  <c:v>2.6719613277280002E-3</c:v>
                </c:pt>
                <c:pt idx="3316">
                  <c:v>2.6719699212279999E-3</c:v>
                </c:pt>
                <c:pt idx="3317">
                  <c:v>2.6719871082270001E-3</c:v>
                </c:pt>
                <c:pt idx="3318">
                  <c:v>2.6720000000059999E-3</c:v>
                </c:pt>
                <c:pt idx="3319">
                  <c:v>2.6720034374059999E-3</c:v>
                </c:pt>
                <c:pt idx="3320">
                  <c:v>2.6720103120569999E-3</c:v>
                </c:pt>
                <c:pt idx="3321">
                  <c:v>2.6720240613580001E-3</c:v>
                </c:pt>
                <c:pt idx="3322">
                  <c:v>2.6720515599609998E-3</c:v>
                </c:pt>
                <c:pt idx="3323">
                  <c:v>2.6721065571670001E-3</c:v>
                </c:pt>
                <c:pt idx="3324">
                  <c:v>2.6722165515780001E-3</c:v>
                </c:pt>
                <c:pt idx="3325">
                  <c:v>2.6724365404009998E-3</c:v>
                </c:pt>
                <c:pt idx="3326">
                  <c:v>2.6726714065429999E-3</c:v>
                </c:pt>
                <c:pt idx="3327">
                  <c:v>2.6730809619779998E-3</c:v>
                </c:pt>
                <c:pt idx="3328">
                  <c:v>2.6735396793249998E-3</c:v>
                </c:pt>
                <c:pt idx="3329">
                  <c:v>2.6744571140170001E-3</c:v>
                </c:pt>
                <c:pt idx="3330">
                  <c:v>2.6754571369049999E-3</c:v>
                </c:pt>
                <c:pt idx="3331">
                  <c:v>2.6764571597930002E-3</c:v>
                </c:pt>
                <c:pt idx="3332">
                  <c:v>2.677457182682E-3</c:v>
                </c:pt>
                <c:pt idx="3333">
                  <c:v>2.6784572055699998E-3</c:v>
                </c:pt>
                <c:pt idx="3334">
                  <c:v>2.679457228458E-3</c:v>
                </c:pt>
                <c:pt idx="3335">
                  <c:v>2.6804572513459998E-3</c:v>
                </c:pt>
                <c:pt idx="3336">
                  <c:v>2.681457274234E-3</c:v>
                </c:pt>
                <c:pt idx="3337">
                  <c:v>2.6824572971229999E-3</c:v>
                </c:pt>
                <c:pt idx="3338">
                  <c:v>2.6834573200110001E-3</c:v>
                </c:pt>
                <c:pt idx="3339">
                  <c:v>2.6844573428989999E-3</c:v>
                </c:pt>
                <c:pt idx="3340">
                  <c:v>2.6854573657870001E-3</c:v>
                </c:pt>
                <c:pt idx="3341">
                  <c:v>2.6864573886749999E-3</c:v>
                </c:pt>
                <c:pt idx="3342">
                  <c:v>2.6874574115630001E-3</c:v>
                </c:pt>
                <c:pt idx="3343">
                  <c:v>2.688457434452E-3</c:v>
                </c:pt>
                <c:pt idx="3344">
                  <c:v>2.6894574573400002E-3</c:v>
                </c:pt>
                <c:pt idx="3345">
                  <c:v>2.690457480228E-3</c:v>
                </c:pt>
                <c:pt idx="3346">
                  <c:v>2.6914575031160002E-3</c:v>
                </c:pt>
                <c:pt idx="3347">
                  <c:v>2.692457526004E-3</c:v>
                </c:pt>
                <c:pt idx="3348">
                  <c:v>2.6934575488929999E-3</c:v>
                </c:pt>
                <c:pt idx="3349">
                  <c:v>2.6944575717810001E-3</c:v>
                </c:pt>
                <c:pt idx="3350">
                  <c:v>2.6954575946689999E-3</c:v>
                </c:pt>
                <c:pt idx="3351">
                  <c:v>2.6964576175570001E-3</c:v>
                </c:pt>
                <c:pt idx="3352">
                  <c:v>2.6974576404449999E-3</c:v>
                </c:pt>
                <c:pt idx="3353">
                  <c:v>2.6984576633330001E-3</c:v>
                </c:pt>
                <c:pt idx="3354">
                  <c:v>2.699457686222E-3</c:v>
                </c:pt>
                <c:pt idx="3355">
                  <c:v>2.7004577091100002E-3</c:v>
                </c:pt>
                <c:pt idx="3356">
                  <c:v>2.701457731998E-3</c:v>
                </c:pt>
                <c:pt idx="3357">
                  <c:v>2.7024577548860002E-3</c:v>
                </c:pt>
                <c:pt idx="3358">
                  <c:v>2.703457777774E-3</c:v>
                </c:pt>
                <c:pt idx="3359">
                  <c:v>2.7044578006629998E-3</c:v>
                </c:pt>
                <c:pt idx="3360">
                  <c:v>2.7054578235510001E-3</c:v>
                </c:pt>
                <c:pt idx="3361">
                  <c:v>2.7064578464389998E-3</c:v>
                </c:pt>
                <c:pt idx="3362">
                  <c:v>2.7074578693270001E-3</c:v>
                </c:pt>
                <c:pt idx="3363">
                  <c:v>2.7084578922149999E-3</c:v>
                </c:pt>
                <c:pt idx="3364">
                  <c:v>2.7094579151030001E-3</c:v>
                </c:pt>
                <c:pt idx="3365">
                  <c:v>2.7104579379919999E-3</c:v>
                </c:pt>
                <c:pt idx="3366">
                  <c:v>2.7114579608800001E-3</c:v>
                </c:pt>
                <c:pt idx="3367">
                  <c:v>2.7124579837679999E-3</c:v>
                </c:pt>
                <c:pt idx="3368">
                  <c:v>2.7134580066560002E-3</c:v>
                </c:pt>
                <c:pt idx="3369">
                  <c:v>2.7144580295439999E-3</c:v>
                </c:pt>
                <c:pt idx="3370">
                  <c:v>2.7154580524329998E-3</c:v>
                </c:pt>
                <c:pt idx="3371">
                  <c:v>2.716458075321E-3</c:v>
                </c:pt>
                <c:pt idx="3372">
                  <c:v>2.7174580982089998E-3</c:v>
                </c:pt>
                <c:pt idx="3373">
                  <c:v>2.718458121097E-3</c:v>
                </c:pt>
                <c:pt idx="3374">
                  <c:v>2.7194581439849998E-3</c:v>
                </c:pt>
                <c:pt idx="3375">
                  <c:v>2.720458166873E-3</c:v>
                </c:pt>
                <c:pt idx="3376">
                  <c:v>2.7214581897619999E-3</c:v>
                </c:pt>
                <c:pt idx="3377">
                  <c:v>2.7224582126500001E-3</c:v>
                </c:pt>
                <c:pt idx="3378">
                  <c:v>2.7234582355379999E-3</c:v>
                </c:pt>
                <c:pt idx="3379">
                  <c:v>2.7244582584260001E-3</c:v>
                </c:pt>
                <c:pt idx="3380">
                  <c:v>2.7254582813139999E-3</c:v>
                </c:pt>
                <c:pt idx="3381">
                  <c:v>2.7264583042030002E-3</c:v>
                </c:pt>
                <c:pt idx="3382">
                  <c:v>2.727458327091E-3</c:v>
                </c:pt>
                <c:pt idx="3383">
                  <c:v>2.7284583499789998E-3</c:v>
                </c:pt>
                <c:pt idx="3384">
                  <c:v>2.729458372867E-3</c:v>
                </c:pt>
                <c:pt idx="3385">
                  <c:v>2.7304583957549998E-3</c:v>
                </c:pt>
                <c:pt idx="3386">
                  <c:v>2.7314584186440001E-3</c:v>
                </c:pt>
                <c:pt idx="3387">
                  <c:v>2.7324584415319999E-3</c:v>
                </c:pt>
                <c:pt idx="3388">
                  <c:v>2.7334584644200001E-3</c:v>
                </c:pt>
                <c:pt idx="3389">
                  <c:v>2.7344584873079999E-3</c:v>
                </c:pt>
                <c:pt idx="3390">
                  <c:v>2.7354585101960001E-3</c:v>
                </c:pt>
                <c:pt idx="3391">
                  <c:v>2.7364585330839999E-3</c:v>
                </c:pt>
                <c:pt idx="3392">
                  <c:v>2.7374585559730002E-3</c:v>
                </c:pt>
                <c:pt idx="3393">
                  <c:v>2.738458578861E-3</c:v>
                </c:pt>
                <c:pt idx="3394">
                  <c:v>2.7394586017490002E-3</c:v>
                </c:pt>
                <c:pt idx="3395">
                  <c:v>2.740458624637E-3</c:v>
                </c:pt>
                <c:pt idx="3396">
                  <c:v>2.7414586475250002E-3</c:v>
                </c:pt>
                <c:pt idx="3397">
                  <c:v>2.7424586704140001E-3</c:v>
                </c:pt>
                <c:pt idx="3398">
                  <c:v>2.7434586933019998E-3</c:v>
                </c:pt>
                <c:pt idx="3399">
                  <c:v>2.7444587161900001E-3</c:v>
                </c:pt>
                <c:pt idx="3400">
                  <c:v>2.7454587390779999E-3</c:v>
                </c:pt>
                <c:pt idx="3401">
                  <c:v>2.7464587619660001E-3</c:v>
                </c:pt>
                <c:pt idx="3402">
                  <c:v>2.7474587848539999E-3</c:v>
                </c:pt>
                <c:pt idx="3403">
                  <c:v>2.7484588077430002E-3</c:v>
                </c:pt>
                <c:pt idx="3404">
                  <c:v>2.7494588306309999E-3</c:v>
                </c:pt>
                <c:pt idx="3405">
                  <c:v>2.7504588535190002E-3</c:v>
                </c:pt>
                <c:pt idx="3406">
                  <c:v>2.7510000000059999E-3</c:v>
                </c:pt>
                <c:pt idx="3407">
                  <c:v>2.7510096321169998E-3</c:v>
                </c:pt>
                <c:pt idx="3408">
                  <c:v>2.7510288963379999E-3</c:v>
                </c:pt>
                <c:pt idx="3409">
                  <c:v>2.7510674247800001E-3</c:v>
                </c:pt>
                <c:pt idx="3410">
                  <c:v>2.7511444816650001E-3</c:v>
                </c:pt>
                <c:pt idx="3411">
                  <c:v>2.7512696037350001E-3</c:v>
                </c:pt>
                <c:pt idx="3412">
                  <c:v>2.7514718780580001E-3</c:v>
                </c:pt>
                <c:pt idx="3413">
                  <c:v>2.751676655775E-3</c:v>
                </c:pt>
                <c:pt idx="3414">
                  <c:v>2.7517987260879998E-3</c:v>
                </c:pt>
                <c:pt idx="3415">
                  <c:v>2.7518188534790002E-3</c:v>
                </c:pt>
                <c:pt idx="3416">
                  <c:v>2.751841935378E-3</c:v>
                </c:pt>
                <c:pt idx="3417">
                  <c:v>2.7518880991749999E-3</c:v>
                </c:pt>
                <c:pt idx="3418">
                  <c:v>2.7519472389040001E-3</c:v>
                </c:pt>
                <c:pt idx="3419">
                  <c:v>2.7519929914290001E-3</c:v>
                </c:pt>
                <c:pt idx="3420">
                  <c:v>2.7519936922860001E-3</c:v>
                </c:pt>
                <c:pt idx="3421">
                  <c:v>2.751995093927E-3</c:v>
                </c:pt>
                <c:pt idx="3422">
                  <c:v>2.7519978972080001E-3</c:v>
                </c:pt>
                <c:pt idx="3423">
                  <c:v>2.7520000000060001E-3</c:v>
                </c:pt>
                <c:pt idx="3424">
                  <c:v>2.752000560662E-3</c:v>
                </c:pt>
                <c:pt idx="3425">
                  <c:v>2.7520016819749999E-3</c:v>
                </c:pt>
                <c:pt idx="3426">
                  <c:v>2.7520039245990001E-3</c:v>
                </c:pt>
                <c:pt idx="3427">
                  <c:v>2.752008409849E-3</c:v>
                </c:pt>
                <c:pt idx="3428">
                  <c:v>2.7520173803479999E-3</c:v>
                </c:pt>
                <c:pt idx="3429">
                  <c:v>2.7520353213460001E-3</c:v>
                </c:pt>
                <c:pt idx="3430">
                  <c:v>2.752071203342E-3</c:v>
                </c:pt>
                <c:pt idx="3431">
                  <c:v>2.7521429673340002E-3</c:v>
                </c:pt>
                <c:pt idx="3432">
                  <c:v>2.7522864953189998E-3</c:v>
                </c:pt>
                <c:pt idx="3433">
                  <c:v>2.752573551288E-3</c:v>
                </c:pt>
                <c:pt idx="3434">
                  <c:v>2.753007854572E-3</c:v>
                </c:pt>
                <c:pt idx="3435">
                  <c:v>2.753876461139E-3</c:v>
                </c:pt>
                <c:pt idx="3436">
                  <c:v>2.7548764840279998E-3</c:v>
                </c:pt>
                <c:pt idx="3437">
                  <c:v>2.755876506916E-3</c:v>
                </c:pt>
                <c:pt idx="3438">
                  <c:v>2.7568765298039998E-3</c:v>
                </c:pt>
                <c:pt idx="3439">
                  <c:v>2.7578765526920001E-3</c:v>
                </c:pt>
                <c:pt idx="3440">
                  <c:v>2.7588765755799998E-3</c:v>
                </c:pt>
                <c:pt idx="3441">
                  <c:v>2.7598765984680001E-3</c:v>
                </c:pt>
                <c:pt idx="3442">
                  <c:v>2.7608766213569999E-3</c:v>
                </c:pt>
                <c:pt idx="3443">
                  <c:v>2.7618766442450001E-3</c:v>
                </c:pt>
                <c:pt idx="3444">
                  <c:v>2.7628766671329999E-3</c:v>
                </c:pt>
                <c:pt idx="3445">
                  <c:v>2.7638766900210002E-3</c:v>
                </c:pt>
                <c:pt idx="3446">
                  <c:v>2.7648767129089999E-3</c:v>
                </c:pt>
                <c:pt idx="3447">
                  <c:v>2.7658767357979998E-3</c:v>
                </c:pt>
                <c:pt idx="3448">
                  <c:v>2.766876758686E-3</c:v>
                </c:pt>
                <c:pt idx="3449">
                  <c:v>2.7678767815739998E-3</c:v>
                </c:pt>
                <c:pt idx="3450">
                  <c:v>2.768876804462E-3</c:v>
                </c:pt>
                <c:pt idx="3451">
                  <c:v>2.7698768273499998E-3</c:v>
                </c:pt>
                <c:pt idx="3452">
                  <c:v>2.770876850238E-3</c:v>
                </c:pt>
                <c:pt idx="3453">
                  <c:v>2.7718768731269999E-3</c:v>
                </c:pt>
                <c:pt idx="3454">
                  <c:v>2.7728768960150001E-3</c:v>
                </c:pt>
                <c:pt idx="3455">
                  <c:v>2.7738769189029999E-3</c:v>
                </c:pt>
                <c:pt idx="3456">
                  <c:v>2.7748769417910001E-3</c:v>
                </c:pt>
                <c:pt idx="3457">
                  <c:v>2.7758769646789999E-3</c:v>
                </c:pt>
                <c:pt idx="3458">
                  <c:v>2.7768769875680002E-3</c:v>
                </c:pt>
                <c:pt idx="3459">
                  <c:v>2.777877010456E-3</c:v>
                </c:pt>
                <c:pt idx="3460">
                  <c:v>2.7788770333440002E-3</c:v>
                </c:pt>
                <c:pt idx="3461">
                  <c:v>2.779877056232E-3</c:v>
                </c:pt>
                <c:pt idx="3462">
                  <c:v>2.7808770791199998E-3</c:v>
                </c:pt>
                <c:pt idx="3463">
                  <c:v>2.7818771020090001E-3</c:v>
                </c:pt>
                <c:pt idx="3464">
                  <c:v>2.7828771248969999E-3</c:v>
                </c:pt>
                <c:pt idx="3465">
                  <c:v>2.7838771477850001E-3</c:v>
                </c:pt>
                <c:pt idx="3466">
                  <c:v>2.7848771706729999E-3</c:v>
                </c:pt>
                <c:pt idx="3467">
                  <c:v>2.7858771935610001E-3</c:v>
                </c:pt>
                <c:pt idx="3468">
                  <c:v>2.7868772164489999E-3</c:v>
                </c:pt>
                <c:pt idx="3469">
                  <c:v>2.7878772393380002E-3</c:v>
                </c:pt>
                <c:pt idx="3470">
                  <c:v>2.788877262226E-3</c:v>
                </c:pt>
                <c:pt idx="3471">
                  <c:v>2.7898772851140002E-3</c:v>
                </c:pt>
                <c:pt idx="3472">
                  <c:v>2.790877308002E-3</c:v>
                </c:pt>
                <c:pt idx="3473">
                  <c:v>2.7918773308900002E-3</c:v>
                </c:pt>
                <c:pt idx="3474">
                  <c:v>2.7928773537790001E-3</c:v>
                </c:pt>
                <c:pt idx="3475">
                  <c:v>2.7938773766669998E-3</c:v>
                </c:pt>
                <c:pt idx="3476">
                  <c:v>2.7948773995550001E-3</c:v>
                </c:pt>
                <c:pt idx="3477">
                  <c:v>2.7958774224429998E-3</c:v>
                </c:pt>
                <c:pt idx="3478">
                  <c:v>2.7968774453310001E-3</c:v>
                </c:pt>
                <c:pt idx="3479">
                  <c:v>2.7978774682189999E-3</c:v>
                </c:pt>
                <c:pt idx="3480">
                  <c:v>2.7988774911080001E-3</c:v>
                </c:pt>
                <c:pt idx="3481">
                  <c:v>2.7998775139959999E-3</c:v>
                </c:pt>
                <c:pt idx="3482">
                  <c:v>2.8008775368840002E-3</c:v>
                </c:pt>
                <c:pt idx="3483">
                  <c:v>2.8018775597719999E-3</c:v>
                </c:pt>
                <c:pt idx="3484">
                  <c:v>2.8028775826600002E-3</c:v>
                </c:pt>
                <c:pt idx="3485">
                  <c:v>2.803877605549E-3</c:v>
                </c:pt>
                <c:pt idx="3486">
                  <c:v>2.8048776284369998E-3</c:v>
                </c:pt>
                <c:pt idx="3487">
                  <c:v>2.805877651325E-3</c:v>
                </c:pt>
                <c:pt idx="3488">
                  <c:v>2.8068776742129998E-3</c:v>
                </c:pt>
                <c:pt idx="3489">
                  <c:v>2.807877697101E-3</c:v>
                </c:pt>
                <c:pt idx="3490">
                  <c:v>2.8088777199889998E-3</c:v>
                </c:pt>
                <c:pt idx="3491">
                  <c:v>2.8098777428780001E-3</c:v>
                </c:pt>
                <c:pt idx="3492">
                  <c:v>2.8108777657659999E-3</c:v>
                </c:pt>
                <c:pt idx="3493">
                  <c:v>2.8118777886540001E-3</c:v>
                </c:pt>
                <c:pt idx="3494">
                  <c:v>2.8128778115419999E-3</c:v>
                </c:pt>
                <c:pt idx="3495">
                  <c:v>2.8138778344300001E-3</c:v>
                </c:pt>
                <c:pt idx="3496">
                  <c:v>2.814877857319E-3</c:v>
                </c:pt>
                <c:pt idx="3497">
                  <c:v>2.8158778802069998E-3</c:v>
                </c:pt>
                <c:pt idx="3498">
                  <c:v>2.816877903095E-3</c:v>
                </c:pt>
                <c:pt idx="3499">
                  <c:v>2.8178779259829998E-3</c:v>
                </c:pt>
                <c:pt idx="3500">
                  <c:v>2.818877948871E-3</c:v>
                </c:pt>
                <c:pt idx="3501">
                  <c:v>2.8198779717589998E-3</c:v>
                </c:pt>
                <c:pt idx="3502">
                  <c:v>2.8208779946480001E-3</c:v>
                </c:pt>
                <c:pt idx="3503">
                  <c:v>2.8218780175359999E-3</c:v>
                </c:pt>
                <c:pt idx="3504">
                  <c:v>2.8228780404240001E-3</c:v>
                </c:pt>
                <c:pt idx="3505">
                  <c:v>2.8238780633119999E-3</c:v>
                </c:pt>
                <c:pt idx="3506">
                  <c:v>2.8248780862000001E-3</c:v>
                </c:pt>
                <c:pt idx="3507">
                  <c:v>2.825878109089E-3</c:v>
                </c:pt>
                <c:pt idx="3508">
                  <c:v>2.8268781319770002E-3</c:v>
                </c:pt>
                <c:pt idx="3509">
                  <c:v>2.827878154865E-3</c:v>
                </c:pt>
                <c:pt idx="3510">
                  <c:v>2.8288781777530002E-3</c:v>
                </c:pt>
                <c:pt idx="3511">
                  <c:v>2.829878200641E-3</c:v>
                </c:pt>
                <c:pt idx="3512">
                  <c:v>2.8308782235299998E-3</c:v>
                </c:pt>
                <c:pt idx="3513">
                  <c:v>2.8318782464180001E-3</c:v>
                </c:pt>
                <c:pt idx="3514">
                  <c:v>2.8328782693059999E-3</c:v>
                </c:pt>
                <c:pt idx="3515">
                  <c:v>2.8338782921940001E-3</c:v>
                </c:pt>
                <c:pt idx="3516">
                  <c:v>2.8348783150819999E-3</c:v>
                </c:pt>
                <c:pt idx="3517">
                  <c:v>2.8358783379700001E-3</c:v>
                </c:pt>
                <c:pt idx="3518">
                  <c:v>2.8368783608589999E-3</c:v>
                </c:pt>
                <c:pt idx="3519">
                  <c:v>2.8378783837470002E-3</c:v>
                </c:pt>
                <c:pt idx="3520">
                  <c:v>2.838878406635E-3</c:v>
                </c:pt>
                <c:pt idx="3521">
                  <c:v>2.8398784295230002E-3</c:v>
                </c:pt>
                <c:pt idx="3522">
                  <c:v>2.840878452411E-3</c:v>
                </c:pt>
                <c:pt idx="3523">
                  <c:v>2.8418784752999998E-3</c:v>
                </c:pt>
                <c:pt idx="3524">
                  <c:v>2.842878498188E-3</c:v>
                </c:pt>
                <c:pt idx="3525">
                  <c:v>2.8438785210759998E-3</c:v>
                </c:pt>
                <c:pt idx="3526">
                  <c:v>2.844878543964E-3</c:v>
                </c:pt>
                <c:pt idx="3527">
                  <c:v>2.8458785668519998E-3</c:v>
                </c:pt>
                <c:pt idx="3528">
                  <c:v>2.8468785897400001E-3</c:v>
                </c:pt>
                <c:pt idx="3529">
                  <c:v>2.8478786126289999E-3</c:v>
                </c:pt>
                <c:pt idx="3530">
                  <c:v>2.8488786355170001E-3</c:v>
                </c:pt>
                <c:pt idx="3531">
                  <c:v>2.8498786584049999E-3</c:v>
                </c:pt>
                <c:pt idx="3532">
                  <c:v>2.8508786812930001E-3</c:v>
                </c:pt>
                <c:pt idx="3533">
                  <c:v>2.8518787041809999E-3</c:v>
                </c:pt>
                <c:pt idx="3534">
                  <c:v>2.8528787270699998E-3</c:v>
                </c:pt>
                <c:pt idx="3535">
                  <c:v>2.853878749958E-3</c:v>
                </c:pt>
                <c:pt idx="3536">
                  <c:v>2.8548787728459998E-3</c:v>
                </c:pt>
                <c:pt idx="3537">
                  <c:v>2.855878795734E-3</c:v>
                </c:pt>
                <c:pt idx="3538">
                  <c:v>2.8568788186219998E-3</c:v>
                </c:pt>
                <c:pt idx="3539">
                  <c:v>2.85787884151E-3</c:v>
                </c:pt>
                <c:pt idx="3540">
                  <c:v>2.8588788643989999E-3</c:v>
                </c:pt>
                <c:pt idx="3541">
                  <c:v>2.8598788872870001E-3</c:v>
                </c:pt>
                <c:pt idx="3542">
                  <c:v>2.8608789101749999E-3</c:v>
                </c:pt>
                <c:pt idx="3543">
                  <c:v>2.8618789330630001E-3</c:v>
                </c:pt>
                <c:pt idx="3544">
                  <c:v>2.8628789559509999E-3</c:v>
                </c:pt>
                <c:pt idx="3545">
                  <c:v>2.8638789788400002E-3</c:v>
                </c:pt>
                <c:pt idx="3546">
                  <c:v>2.864879001728E-3</c:v>
                </c:pt>
                <c:pt idx="3547">
                  <c:v>2.8658790246160002E-3</c:v>
                </c:pt>
                <c:pt idx="3548">
                  <c:v>2.866879047504E-3</c:v>
                </c:pt>
                <c:pt idx="3549">
                  <c:v>2.8678790703920002E-3</c:v>
                </c:pt>
                <c:pt idx="3550">
                  <c:v>2.86887909328E-3</c:v>
                </c:pt>
                <c:pt idx="3551">
                  <c:v>2.8698791161689999E-3</c:v>
                </c:pt>
                <c:pt idx="3552">
                  <c:v>2.8708791390570001E-3</c:v>
                </c:pt>
                <c:pt idx="3553">
                  <c:v>2.8718791619449999E-3</c:v>
                </c:pt>
                <c:pt idx="3554">
                  <c:v>2.8728791848330001E-3</c:v>
                </c:pt>
                <c:pt idx="3555">
                  <c:v>2.8738792077209999E-3</c:v>
                </c:pt>
                <c:pt idx="3556">
                  <c:v>2.8748792306100002E-3</c:v>
                </c:pt>
                <c:pt idx="3557">
                  <c:v>2.875879253498E-3</c:v>
                </c:pt>
                <c:pt idx="3558">
                  <c:v>2.8768792763860002E-3</c:v>
                </c:pt>
                <c:pt idx="3559">
                  <c:v>2.877879299274E-3</c:v>
                </c:pt>
                <c:pt idx="3560">
                  <c:v>2.8788793221620002E-3</c:v>
                </c:pt>
                <c:pt idx="3561">
                  <c:v>2.879879345051E-3</c:v>
                </c:pt>
                <c:pt idx="3562">
                  <c:v>2.8808793679389998E-3</c:v>
                </c:pt>
                <c:pt idx="3563">
                  <c:v>2.8818793908270001E-3</c:v>
                </c:pt>
                <c:pt idx="3564">
                  <c:v>2.8828794137149998E-3</c:v>
                </c:pt>
                <c:pt idx="3565">
                  <c:v>2.8838794366030001E-3</c:v>
                </c:pt>
                <c:pt idx="3566">
                  <c:v>2.8848794594909999E-3</c:v>
                </c:pt>
                <c:pt idx="3567">
                  <c:v>2.8858794823800001E-3</c:v>
                </c:pt>
                <c:pt idx="3568">
                  <c:v>2.8868795052679999E-3</c:v>
                </c:pt>
                <c:pt idx="3569">
                  <c:v>2.8878795281560002E-3</c:v>
                </c:pt>
                <c:pt idx="3570">
                  <c:v>2.8888795510439999E-3</c:v>
                </c:pt>
                <c:pt idx="3571">
                  <c:v>2.8898795739320002E-3</c:v>
                </c:pt>
                <c:pt idx="3572">
                  <c:v>2.890879596821E-3</c:v>
                </c:pt>
                <c:pt idx="3573">
                  <c:v>2.8918796197089998E-3</c:v>
                </c:pt>
                <c:pt idx="3574">
                  <c:v>2.892879642597E-3</c:v>
                </c:pt>
                <c:pt idx="3575">
                  <c:v>2.8938796654849998E-3</c:v>
                </c:pt>
                <c:pt idx="3576">
                  <c:v>2.894879688373E-3</c:v>
                </c:pt>
                <c:pt idx="3577">
                  <c:v>2.8958797112609998E-3</c:v>
                </c:pt>
                <c:pt idx="3578">
                  <c:v>2.8968797341500001E-3</c:v>
                </c:pt>
                <c:pt idx="3579">
                  <c:v>2.8978797570379999E-3</c:v>
                </c:pt>
                <c:pt idx="3580">
                  <c:v>2.8988797799260001E-3</c:v>
                </c:pt>
                <c:pt idx="3581">
                  <c:v>2.8998798028139999E-3</c:v>
                </c:pt>
                <c:pt idx="3582">
                  <c:v>2.9008798257020001E-3</c:v>
                </c:pt>
                <c:pt idx="3583">
                  <c:v>2.901879848591E-3</c:v>
                </c:pt>
                <c:pt idx="3584">
                  <c:v>2.9028798714790002E-3</c:v>
                </c:pt>
                <c:pt idx="3585">
                  <c:v>2.903879894367E-3</c:v>
                </c:pt>
                <c:pt idx="3586">
                  <c:v>2.9048799172549998E-3</c:v>
                </c:pt>
                <c:pt idx="3587">
                  <c:v>2.905879940143E-3</c:v>
                </c:pt>
                <c:pt idx="3588">
                  <c:v>2.9068799630309998E-3</c:v>
                </c:pt>
                <c:pt idx="3589">
                  <c:v>2.9078799859200001E-3</c:v>
                </c:pt>
                <c:pt idx="3590">
                  <c:v>2.9088800088079999E-3</c:v>
                </c:pt>
                <c:pt idx="3591">
                  <c:v>2.9098800316960001E-3</c:v>
                </c:pt>
                <c:pt idx="3592">
                  <c:v>2.9108800545839999E-3</c:v>
                </c:pt>
                <c:pt idx="3593">
                  <c:v>2.9118800774720001E-3</c:v>
                </c:pt>
                <c:pt idx="3594">
                  <c:v>2.912880100361E-3</c:v>
                </c:pt>
                <c:pt idx="3595">
                  <c:v>2.9138801232490002E-3</c:v>
                </c:pt>
                <c:pt idx="3596">
                  <c:v>2.914880146137E-3</c:v>
                </c:pt>
                <c:pt idx="3597">
                  <c:v>2.9158801690250002E-3</c:v>
                </c:pt>
                <c:pt idx="3598">
                  <c:v>2.916880191913E-3</c:v>
                </c:pt>
                <c:pt idx="3599">
                  <c:v>2.9178802148010002E-3</c:v>
                </c:pt>
                <c:pt idx="3600">
                  <c:v>2.9188802376900001E-3</c:v>
                </c:pt>
                <c:pt idx="3601">
                  <c:v>2.9198802605779998E-3</c:v>
                </c:pt>
                <c:pt idx="3602">
                  <c:v>2.9208802834660001E-3</c:v>
                </c:pt>
                <c:pt idx="3603">
                  <c:v>2.9218803063539999E-3</c:v>
                </c:pt>
                <c:pt idx="3604">
                  <c:v>2.9228803292420001E-3</c:v>
                </c:pt>
                <c:pt idx="3605">
                  <c:v>2.9238803521309999E-3</c:v>
                </c:pt>
                <c:pt idx="3606">
                  <c:v>2.9248803750190002E-3</c:v>
                </c:pt>
                <c:pt idx="3607">
                  <c:v>2.9258803979069999E-3</c:v>
                </c:pt>
                <c:pt idx="3608">
                  <c:v>2.9268804207950002E-3</c:v>
                </c:pt>
                <c:pt idx="3609">
                  <c:v>2.927880443683E-3</c:v>
                </c:pt>
                <c:pt idx="3610">
                  <c:v>2.9288804665719998E-3</c:v>
                </c:pt>
                <c:pt idx="3611">
                  <c:v>2.92988048946E-3</c:v>
                </c:pt>
                <c:pt idx="3612">
                  <c:v>2.9308805123479998E-3</c:v>
                </c:pt>
                <c:pt idx="3613">
                  <c:v>2.931880535236E-3</c:v>
                </c:pt>
                <c:pt idx="3614">
                  <c:v>2.9328805581239998E-3</c:v>
                </c:pt>
                <c:pt idx="3615">
                  <c:v>2.9338805810120001E-3</c:v>
                </c:pt>
                <c:pt idx="3616">
                  <c:v>2.9348806039009999E-3</c:v>
                </c:pt>
                <c:pt idx="3617">
                  <c:v>2.9358806267890001E-3</c:v>
                </c:pt>
                <c:pt idx="3618">
                  <c:v>2.9368806496769999E-3</c:v>
                </c:pt>
                <c:pt idx="3619">
                  <c:v>2.9378806725650001E-3</c:v>
                </c:pt>
                <c:pt idx="3620">
                  <c:v>2.9388806954529999E-3</c:v>
                </c:pt>
                <c:pt idx="3621">
                  <c:v>2.9398807183420002E-3</c:v>
                </c:pt>
                <c:pt idx="3622">
                  <c:v>2.94088074123E-3</c:v>
                </c:pt>
                <c:pt idx="3623">
                  <c:v>2.9418807641179998E-3</c:v>
                </c:pt>
                <c:pt idx="3624">
                  <c:v>2.942880787006E-3</c:v>
                </c:pt>
                <c:pt idx="3625">
                  <c:v>2.9438808098939998E-3</c:v>
                </c:pt>
                <c:pt idx="3626">
                  <c:v>2.944880832782E-3</c:v>
                </c:pt>
                <c:pt idx="3627">
                  <c:v>2.9458808556709999E-3</c:v>
                </c:pt>
                <c:pt idx="3628">
                  <c:v>2.9468808785590001E-3</c:v>
                </c:pt>
                <c:pt idx="3629">
                  <c:v>2.9478809014469999E-3</c:v>
                </c:pt>
                <c:pt idx="3630">
                  <c:v>2.9488809243350001E-3</c:v>
                </c:pt>
                <c:pt idx="3631">
                  <c:v>2.9498809472229999E-3</c:v>
                </c:pt>
                <c:pt idx="3632">
                  <c:v>2.9508809701120002E-3</c:v>
                </c:pt>
                <c:pt idx="3633">
                  <c:v>2.951880993E-3</c:v>
                </c:pt>
                <c:pt idx="3634">
                  <c:v>2.9528810158880002E-3</c:v>
                </c:pt>
                <c:pt idx="3635">
                  <c:v>2.953881038776E-3</c:v>
                </c:pt>
                <c:pt idx="3636">
                  <c:v>2.9548810616640002E-3</c:v>
                </c:pt>
                <c:pt idx="3637">
                  <c:v>2.955881084552E-3</c:v>
                </c:pt>
                <c:pt idx="3638">
                  <c:v>2.9568811074409999E-3</c:v>
                </c:pt>
                <c:pt idx="3639">
                  <c:v>2.9578811303290001E-3</c:v>
                </c:pt>
                <c:pt idx="3640">
                  <c:v>2.9588811532169999E-3</c:v>
                </c:pt>
                <c:pt idx="3641">
                  <c:v>2.9598811761050001E-3</c:v>
                </c:pt>
                <c:pt idx="3642">
                  <c:v>2.9608811989929999E-3</c:v>
                </c:pt>
                <c:pt idx="3643">
                  <c:v>2.9618812218820002E-3</c:v>
                </c:pt>
                <c:pt idx="3644">
                  <c:v>2.9628812447699999E-3</c:v>
                </c:pt>
                <c:pt idx="3645">
                  <c:v>2.9638812676580002E-3</c:v>
                </c:pt>
                <c:pt idx="3646">
                  <c:v>2.964881290546E-3</c:v>
                </c:pt>
                <c:pt idx="3647">
                  <c:v>2.9658813134340002E-3</c:v>
                </c:pt>
                <c:pt idx="3648">
                  <c:v>2.966881336322E-3</c:v>
                </c:pt>
                <c:pt idx="3649">
                  <c:v>2.9678813592109998E-3</c:v>
                </c:pt>
                <c:pt idx="3650">
                  <c:v>2.968881382099E-3</c:v>
                </c:pt>
                <c:pt idx="3651">
                  <c:v>2.9698814049869998E-3</c:v>
                </c:pt>
                <c:pt idx="3652">
                  <c:v>2.9708814278750001E-3</c:v>
                </c:pt>
                <c:pt idx="3653">
                  <c:v>2.9718814507629998E-3</c:v>
                </c:pt>
                <c:pt idx="3654">
                  <c:v>2.9728814736520001E-3</c:v>
                </c:pt>
                <c:pt idx="3655">
                  <c:v>2.9738814965399999E-3</c:v>
                </c:pt>
                <c:pt idx="3656">
                  <c:v>2.9748815194280001E-3</c:v>
                </c:pt>
                <c:pt idx="3657">
                  <c:v>2.9758815423159999E-3</c:v>
                </c:pt>
                <c:pt idx="3658">
                  <c:v>2.9768815652040002E-3</c:v>
                </c:pt>
                <c:pt idx="3659">
                  <c:v>2.977881588093E-3</c:v>
                </c:pt>
                <c:pt idx="3660">
                  <c:v>2.9788816109809998E-3</c:v>
                </c:pt>
                <c:pt idx="3661">
                  <c:v>2.979881633869E-3</c:v>
                </c:pt>
                <c:pt idx="3662">
                  <c:v>2.9808816567569998E-3</c:v>
                </c:pt>
                <c:pt idx="3663">
                  <c:v>2.981881679645E-3</c:v>
                </c:pt>
                <c:pt idx="3664">
                  <c:v>2.9828817025329998E-3</c:v>
                </c:pt>
                <c:pt idx="3665">
                  <c:v>2.9838817254220001E-3</c:v>
                </c:pt>
                <c:pt idx="3666">
                  <c:v>2.9848817483099999E-3</c:v>
                </c:pt>
                <c:pt idx="3667">
                  <c:v>2.9858817711980001E-3</c:v>
                </c:pt>
                <c:pt idx="3668">
                  <c:v>2.9868817940859999E-3</c:v>
                </c:pt>
                <c:pt idx="3669">
                  <c:v>2.9878818169740001E-3</c:v>
                </c:pt>
                <c:pt idx="3670">
                  <c:v>2.988881839863E-3</c:v>
                </c:pt>
                <c:pt idx="3671">
                  <c:v>2.9898818627510002E-3</c:v>
                </c:pt>
                <c:pt idx="3672">
                  <c:v>2.990881885639E-3</c:v>
                </c:pt>
                <c:pt idx="3673">
                  <c:v>2.9918819085270002E-3</c:v>
                </c:pt>
                <c:pt idx="3674">
                  <c:v>2.992881931415E-3</c:v>
                </c:pt>
                <c:pt idx="3675">
                  <c:v>2.9938819543029998E-3</c:v>
                </c:pt>
                <c:pt idx="3676">
                  <c:v>2.9948819771920001E-3</c:v>
                </c:pt>
                <c:pt idx="3677">
                  <c:v>2.9958820000799999E-3</c:v>
                </c:pt>
                <c:pt idx="3678">
                  <c:v>2.9968820229680001E-3</c:v>
                </c:pt>
                <c:pt idx="3679">
                  <c:v>2.9978820458559999E-3</c:v>
                </c:pt>
                <c:pt idx="3680">
                  <c:v>2.9988820687440001E-3</c:v>
                </c:pt>
                <c:pt idx="3681">
                  <c:v>2.999882091633E-3</c:v>
                </c:pt>
                <c:pt idx="3682">
                  <c:v>3.0000000000000001E-3</c:v>
                </c:pt>
              </c:numCache>
            </c:numRef>
          </c:xVal>
          <c:yVal>
            <c:numRef>
              <c:f>기술교류회!$I$4:$I$3686</c:f>
              <c:numCache>
                <c:formatCode>0.00E+00</c:formatCode>
                <c:ptCount val="3683"/>
                <c:pt idx="0">
                  <c:v>1.5145932145760001E-11</c:v>
                </c:pt>
                <c:pt idx="1">
                  <c:v>1.514434938248E-11</c:v>
                </c:pt>
                <c:pt idx="2">
                  <c:v>1.514434938248E-11</c:v>
                </c:pt>
                <c:pt idx="3">
                  <c:v>1.5145932018860001E-11</c:v>
                </c:pt>
                <c:pt idx="4">
                  <c:v>1.5145932018860001E-11</c:v>
                </c:pt>
                <c:pt idx="5">
                  <c:v>1.5145932018860001E-11</c:v>
                </c:pt>
                <c:pt idx="6">
                  <c:v>1.5145932018860001E-11</c:v>
                </c:pt>
                <c:pt idx="7">
                  <c:v>1.5145932018860001E-11</c:v>
                </c:pt>
                <c:pt idx="8">
                  <c:v>1.5145932018860001E-11</c:v>
                </c:pt>
                <c:pt idx="9">
                  <c:v>-1.0651164490739999E-8</c:v>
                </c:pt>
                <c:pt idx="10">
                  <c:v>-2.1832855087639999E-8</c:v>
                </c:pt>
                <c:pt idx="11">
                  <c:v>-2.5357923587959999E-8</c:v>
                </c:pt>
                <c:pt idx="12">
                  <c:v>-2.7807686635680002E-8</c:v>
                </c:pt>
                <c:pt idx="13">
                  <c:v>-3.646144547761E-8</c:v>
                </c:pt>
                <c:pt idx="14">
                  <c:v>-5.0274288868849998E-8</c:v>
                </c:pt>
                <c:pt idx="15">
                  <c:v>-4.6822112918059998E-8</c:v>
                </c:pt>
                <c:pt idx="16">
                  <c:v>-4.137923120913E-8</c:v>
                </c:pt>
                <c:pt idx="17">
                  <c:v>-3.4483373294130002E-8</c:v>
                </c:pt>
                <c:pt idx="18">
                  <c:v>-2.7686204188119998E-8</c:v>
                </c:pt>
                <c:pt idx="19">
                  <c:v>-2.65416754143E-8</c:v>
                </c:pt>
                <c:pt idx="20">
                  <c:v>-2.1498670681090001E-8</c:v>
                </c:pt>
                <c:pt idx="21">
                  <c:v>-1.329468971154E-8</c:v>
                </c:pt>
                <c:pt idx="22">
                  <c:v>-4.4447432796779999E-9</c:v>
                </c:pt>
                <c:pt idx="23">
                  <c:v>7.2733177734599998E-10</c:v>
                </c:pt>
                <c:pt idx="24">
                  <c:v>1.1000704303229999E-9</c:v>
                </c:pt>
                <c:pt idx="25">
                  <c:v>9.3053859846269997E-10</c:v>
                </c:pt>
                <c:pt idx="26">
                  <c:v>9.3730576153020005E-10</c:v>
                </c:pt>
                <c:pt idx="27">
                  <c:v>7.88598390598E-10</c:v>
                </c:pt>
                <c:pt idx="28">
                  <c:v>7.5519061906749999E-10</c:v>
                </c:pt>
                <c:pt idx="29">
                  <c:v>6.488729873164E-10</c:v>
                </c:pt>
                <c:pt idx="30">
                  <c:v>6.173969078369E-10</c:v>
                </c:pt>
                <c:pt idx="31">
                  <c:v>5.5211208548570004E-10</c:v>
                </c:pt>
                <c:pt idx="32">
                  <c:v>5.008876736968E-10</c:v>
                </c:pt>
                <c:pt idx="33">
                  <c:v>4.6085184218070002E-10</c:v>
                </c:pt>
                <c:pt idx="34">
                  <c:v>4.2048351846350001E-10</c:v>
                </c:pt>
                <c:pt idx="35">
                  <c:v>3.8781058586709999E-10</c:v>
                </c:pt>
                <c:pt idx="36">
                  <c:v>3.5544443398230002E-10</c:v>
                </c:pt>
                <c:pt idx="37">
                  <c:v>3.2846983750840002E-10</c:v>
                </c:pt>
                <c:pt idx="38">
                  <c:v>3.0215746662440002E-10</c:v>
                </c:pt>
                <c:pt idx="39">
                  <c:v>2.796393069714E-10</c:v>
                </c:pt>
                <c:pt idx="40">
                  <c:v>2.579628129573E-10</c:v>
                </c:pt>
                <c:pt idx="41">
                  <c:v>2.3901677131249999E-10</c:v>
                </c:pt>
                <c:pt idx="42">
                  <c:v>2.209383950277E-10</c:v>
                </c:pt>
                <c:pt idx="43">
                  <c:v>2.048858994175E-10</c:v>
                </c:pt>
                <c:pt idx="44">
                  <c:v>1.8965104447430001E-10</c:v>
                </c:pt>
                <c:pt idx="45">
                  <c:v>1.759396915309E-10</c:v>
                </c:pt>
                <c:pt idx="46">
                  <c:v>1.6298505333959999E-10</c:v>
                </c:pt>
                <c:pt idx="47">
                  <c:v>1.5122028255829999E-10</c:v>
                </c:pt>
                <c:pt idx="48">
                  <c:v>1.4013078532489999E-10</c:v>
                </c:pt>
                <c:pt idx="49">
                  <c:v>1.2993934538330001E-10</c:v>
                </c:pt>
                <c:pt idx="50">
                  <c:v>1.2038935797300001E-10</c:v>
                </c:pt>
                <c:pt idx="51">
                  <c:v>1.115206718077E-10</c:v>
                </c:pt>
                <c:pt idx="52">
                  <c:v>1.0384282132260001E-10</c:v>
                </c:pt>
                <c:pt idx="53">
                  <c:v>1.061193379112E-10</c:v>
                </c:pt>
                <c:pt idx="54">
                  <c:v>1.056102762218E-10</c:v>
                </c:pt>
                <c:pt idx="55">
                  <c:v>1.026720805901E-10</c:v>
                </c:pt>
                <c:pt idx="56">
                  <c:v>1.004759717841E-10</c:v>
                </c:pt>
                <c:pt idx="57">
                  <c:v>9.9048455245720001E-11</c:v>
                </c:pt>
                <c:pt idx="58">
                  <c:v>9.8020309390579995E-11</c:v>
                </c:pt>
                <c:pt idx="59">
                  <c:v>9.7381227269559997E-11</c:v>
                </c:pt>
                <c:pt idx="60">
                  <c:v>9.6626382934420002E-11</c:v>
                </c:pt>
                <c:pt idx="61">
                  <c:v>9.5955027037549996E-11</c:v>
                </c:pt>
                <c:pt idx="62">
                  <c:v>9.6396701154509997E-11</c:v>
                </c:pt>
                <c:pt idx="63">
                  <c:v>9.4690467450410005E-11</c:v>
                </c:pt>
                <c:pt idx="64">
                  <c:v>9.4300149037169996E-11</c:v>
                </c:pt>
                <c:pt idx="65">
                  <c:v>9.3774015930590003E-11</c:v>
                </c:pt>
                <c:pt idx="66">
                  <c:v>9.2643521173040006E-11</c:v>
                </c:pt>
                <c:pt idx="67">
                  <c:v>9.1066586156110006E-11</c:v>
                </c:pt>
                <c:pt idx="68">
                  <c:v>9.188599866772E-11</c:v>
                </c:pt>
                <c:pt idx="69">
                  <c:v>9.1896759668250004E-11</c:v>
                </c:pt>
                <c:pt idx="70">
                  <c:v>9.1917425359240001E-11</c:v>
                </c:pt>
                <c:pt idx="71">
                  <c:v>9.1932925529830005E-11</c:v>
                </c:pt>
                <c:pt idx="72">
                  <c:v>9.19367161157E-11</c:v>
                </c:pt>
                <c:pt idx="73">
                  <c:v>9.1945325472220001E-11</c:v>
                </c:pt>
                <c:pt idx="74">
                  <c:v>9.196185895459E-11</c:v>
                </c:pt>
                <c:pt idx="75">
                  <c:v>9.1994927507060001E-11</c:v>
                </c:pt>
                <c:pt idx="76">
                  <c:v>9.0140106844230002E-11</c:v>
                </c:pt>
                <c:pt idx="77">
                  <c:v>8.9387361558239997E-11</c:v>
                </c:pt>
                <c:pt idx="78">
                  <c:v>8.8593983030309998E-11</c:v>
                </c:pt>
                <c:pt idx="79">
                  <c:v>8.6834403532689995E-11</c:v>
                </c:pt>
                <c:pt idx="80">
                  <c:v>8.4175619688749996E-11</c:v>
                </c:pt>
                <c:pt idx="81">
                  <c:v>7.8946305088770001E-11</c:v>
                </c:pt>
                <c:pt idx="82">
                  <c:v>7.0562985825680001E-11</c:v>
                </c:pt>
                <c:pt idx="83">
                  <c:v>6.9775747748339997E-11</c:v>
                </c:pt>
                <c:pt idx="84">
                  <c:v>5.4330444866340001E-11</c:v>
                </c:pt>
                <c:pt idx="85">
                  <c:v>8.8147246309549998E-11</c:v>
                </c:pt>
                <c:pt idx="86">
                  <c:v>1.6600533975139999E-10</c:v>
                </c:pt>
                <c:pt idx="87">
                  <c:v>8.5009579644180003E-11</c:v>
                </c:pt>
                <c:pt idx="88">
                  <c:v>1.088598327445E-10</c:v>
                </c:pt>
                <c:pt idx="89">
                  <c:v>1.06580904448E-10</c:v>
                </c:pt>
                <c:pt idx="90">
                  <c:v>9.9426396803779996E-11</c:v>
                </c:pt>
                <c:pt idx="91">
                  <c:v>9.7039900775639999E-11</c:v>
                </c:pt>
                <c:pt idx="92">
                  <c:v>8.9777180080129994E-11</c:v>
                </c:pt>
                <c:pt idx="93">
                  <c:v>8.5904939575610002E-11</c:v>
                </c:pt>
                <c:pt idx="94">
                  <c:v>8.1076815986769999E-11</c:v>
                </c:pt>
                <c:pt idx="95">
                  <c:v>7.7941464120200002E-11</c:v>
                </c:pt>
                <c:pt idx="96">
                  <c:v>7.2492025611619994E-11</c:v>
                </c:pt>
                <c:pt idx="97">
                  <c:v>7.1386473863819994E-11</c:v>
                </c:pt>
                <c:pt idx="98">
                  <c:v>6.7040084616290003E-11</c:v>
                </c:pt>
                <c:pt idx="99">
                  <c:v>6.4590320947759994E-11</c:v>
                </c:pt>
                <c:pt idx="100">
                  <c:v>6.1921514132419996E-11</c:v>
                </c:pt>
                <c:pt idx="101">
                  <c:v>5.7156788821279997E-11</c:v>
                </c:pt>
                <c:pt idx="102">
                  <c:v>5.5665088759169999E-11</c:v>
                </c:pt>
                <c:pt idx="103">
                  <c:v>5.3376375194800002E-11</c:v>
                </c:pt>
                <c:pt idx="104">
                  <c:v>5.1791521280740003E-11</c:v>
                </c:pt>
                <c:pt idx="105">
                  <c:v>4.8703680736740002E-11</c:v>
                </c:pt>
                <c:pt idx="106">
                  <c:v>4.7884097690539998E-11</c:v>
                </c:pt>
                <c:pt idx="107">
                  <c:v>4.5866340692489998E-11</c:v>
                </c:pt>
                <c:pt idx="108">
                  <c:v>4.5006813639639998E-11</c:v>
                </c:pt>
                <c:pt idx="109">
                  <c:v>4.1755533076019998E-11</c:v>
                </c:pt>
                <c:pt idx="110">
                  <c:v>4.1778063677970003E-11</c:v>
                </c:pt>
                <c:pt idx="111">
                  <c:v>3.9190589516150001E-11</c:v>
                </c:pt>
                <c:pt idx="112">
                  <c:v>3.7815359063570001E-11</c:v>
                </c:pt>
                <c:pt idx="113">
                  <c:v>3.6424090784180001E-11</c:v>
                </c:pt>
                <c:pt idx="114">
                  <c:v>3.5791730572690003E-11</c:v>
                </c:pt>
                <c:pt idx="115">
                  <c:v>3.3398770155509997E-11</c:v>
                </c:pt>
                <c:pt idx="116">
                  <c:v>3.274380700523E-11</c:v>
                </c:pt>
                <c:pt idx="117">
                  <c:v>3.33903270704E-11</c:v>
                </c:pt>
                <c:pt idx="118">
                  <c:v>3.1261888585429997E-11</c:v>
                </c:pt>
                <c:pt idx="119">
                  <c:v>2.827059552319E-11</c:v>
                </c:pt>
                <c:pt idx="120">
                  <c:v>2.8864542852860001E-11</c:v>
                </c:pt>
                <c:pt idx="121">
                  <c:v>2.7150809356730001E-11</c:v>
                </c:pt>
                <c:pt idx="122">
                  <c:v>2.7833994494450001E-11</c:v>
                </c:pt>
                <c:pt idx="123">
                  <c:v>2.7242654474970001E-11</c:v>
                </c:pt>
                <c:pt idx="124">
                  <c:v>2.646463641843E-11</c:v>
                </c:pt>
                <c:pt idx="125">
                  <c:v>2.4547392862950001E-11</c:v>
                </c:pt>
                <c:pt idx="126">
                  <c:v>2.2485028966329999E-11</c:v>
                </c:pt>
                <c:pt idx="127">
                  <c:v>2.3535515630720001E-11</c:v>
                </c:pt>
                <c:pt idx="128">
                  <c:v>2.427903192524E-11</c:v>
                </c:pt>
                <c:pt idx="129">
                  <c:v>2.0123072605150001E-11</c:v>
                </c:pt>
                <c:pt idx="130">
                  <c:v>2.1219728500750001E-11</c:v>
                </c:pt>
                <c:pt idx="131">
                  <c:v>2.1687567814459999E-11</c:v>
                </c:pt>
                <c:pt idx="132">
                  <c:v>2.0668701446849999E-11</c:v>
                </c:pt>
                <c:pt idx="133">
                  <c:v>1.883498315093E-11</c:v>
                </c:pt>
                <c:pt idx="134">
                  <c:v>1.8592285396260001E-11</c:v>
                </c:pt>
                <c:pt idx="135">
                  <c:v>2.091647352427E-11</c:v>
                </c:pt>
                <c:pt idx="136">
                  <c:v>1.8365327928909999E-11</c:v>
                </c:pt>
                <c:pt idx="137">
                  <c:v>1.8371115957509998E-11</c:v>
                </c:pt>
                <c:pt idx="138">
                  <c:v>1.7693876629230002E-11</c:v>
                </c:pt>
                <c:pt idx="139">
                  <c:v>1.6591344581780001E-11</c:v>
                </c:pt>
                <c:pt idx="140">
                  <c:v>1.6075417985510002E-11</c:v>
                </c:pt>
                <c:pt idx="141">
                  <c:v>1.709874048518E-11</c:v>
                </c:pt>
                <c:pt idx="142">
                  <c:v>1.580142366476E-11</c:v>
                </c:pt>
                <c:pt idx="143">
                  <c:v>1.5948970077590001E-11</c:v>
                </c:pt>
                <c:pt idx="144">
                  <c:v>1.5292801172790002E-11</c:v>
                </c:pt>
                <c:pt idx="145">
                  <c:v>1.4859599987100001E-11</c:v>
                </c:pt>
                <c:pt idx="146">
                  <c:v>1.367433984605E-11</c:v>
                </c:pt>
                <c:pt idx="147">
                  <c:v>1.2391400263079999E-11</c:v>
                </c:pt>
                <c:pt idx="148">
                  <c:v>1.4024262790399999E-11</c:v>
                </c:pt>
                <c:pt idx="149">
                  <c:v>1.468633947671E-11</c:v>
                </c:pt>
                <c:pt idx="150">
                  <c:v>1.260127196759E-11</c:v>
                </c:pt>
                <c:pt idx="151">
                  <c:v>1.3063618973269999E-11</c:v>
                </c:pt>
                <c:pt idx="152">
                  <c:v>1.3794123489560001E-11</c:v>
                </c:pt>
                <c:pt idx="153">
                  <c:v>1.443631924116E-11</c:v>
                </c:pt>
                <c:pt idx="154">
                  <c:v>1.229271713482E-11</c:v>
                </c:pt>
                <c:pt idx="155">
                  <c:v>1.266376902777E-11</c:v>
                </c:pt>
                <c:pt idx="156">
                  <c:v>1.244223788167E-11</c:v>
                </c:pt>
                <c:pt idx="157">
                  <c:v>1.14838046827E-11</c:v>
                </c:pt>
                <c:pt idx="158">
                  <c:v>1.2699674152620001E-11</c:v>
                </c:pt>
                <c:pt idx="159">
                  <c:v>1.142830172748E-11</c:v>
                </c:pt>
                <c:pt idx="160">
                  <c:v>1.146460396557E-11</c:v>
                </c:pt>
                <c:pt idx="161">
                  <c:v>1.148488925856E-11</c:v>
                </c:pt>
                <c:pt idx="162">
                  <c:v>1.15081786445E-11</c:v>
                </c:pt>
                <c:pt idx="163">
                  <c:v>1.153690661363E-11</c:v>
                </c:pt>
                <c:pt idx="164">
                  <c:v>1.1576479989690001E-11</c:v>
                </c:pt>
                <c:pt idx="165">
                  <c:v>1.160816934342E-11</c:v>
                </c:pt>
                <c:pt idx="166">
                  <c:v>1.1633400489619999E-11</c:v>
                </c:pt>
                <c:pt idx="167">
                  <c:v>1.164976455084E-11</c:v>
                </c:pt>
                <c:pt idx="168">
                  <c:v>1.16824941823E-11</c:v>
                </c:pt>
                <c:pt idx="169">
                  <c:v>1.172088959475E-11</c:v>
                </c:pt>
                <c:pt idx="170">
                  <c:v>1.179768891795E-11</c:v>
                </c:pt>
                <c:pt idx="171">
                  <c:v>1.192052267487E-11</c:v>
                </c:pt>
                <c:pt idx="172">
                  <c:v>1.201541698505E-11</c:v>
                </c:pt>
                <c:pt idx="173">
                  <c:v>1.330656507108E-11</c:v>
                </c:pt>
                <c:pt idx="174">
                  <c:v>1.3310757536040001E-11</c:v>
                </c:pt>
                <c:pt idx="175">
                  <c:v>1.3319383009129999E-11</c:v>
                </c:pt>
                <c:pt idx="176">
                  <c:v>1.2226908705150001E-11</c:v>
                </c:pt>
                <c:pt idx="177">
                  <c:v>1.25581737662E-11</c:v>
                </c:pt>
                <c:pt idx="178">
                  <c:v>1.2561493780649999E-11</c:v>
                </c:pt>
                <c:pt idx="179">
                  <c:v>1.256832245085E-11</c:v>
                </c:pt>
                <c:pt idx="180">
                  <c:v>1.2581791472259999E-11</c:v>
                </c:pt>
                <c:pt idx="181">
                  <c:v>1.1142916131009999E-11</c:v>
                </c:pt>
                <c:pt idx="182">
                  <c:v>1.100447463895E-11</c:v>
                </c:pt>
                <c:pt idx="183">
                  <c:v>1.1281307166789999E-11</c:v>
                </c:pt>
                <c:pt idx="184">
                  <c:v>1.127774283813E-11</c:v>
                </c:pt>
                <c:pt idx="185">
                  <c:v>1.1347818267419999E-11</c:v>
                </c:pt>
                <c:pt idx="186">
                  <c:v>1.004540708382E-11</c:v>
                </c:pt>
                <c:pt idx="187">
                  <c:v>1.048280129265E-11</c:v>
                </c:pt>
                <c:pt idx="188">
                  <c:v>1.0526262797230001E-11</c:v>
                </c:pt>
                <c:pt idx="189">
                  <c:v>1.16163324956E-11</c:v>
                </c:pt>
                <c:pt idx="190">
                  <c:v>1.0894064450360001E-11</c:v>
                </c:pt>
                <c:pt idx="191">
                  <c:v>1.128440244602E-11</c:v>
                </c:pt>
                <c:pt idx="192">
                  <c:v>1.1298241845839999E-11</c:v>
                </c:pt>
                <c:pt idx="193">
                  <c:v>1.1325548111089999E-11</c:v>
                </c:pt>
                <c:pt idx="194">
                  <c:v>1.1380164907519999E-11</c:v>
                </c:pt>
                <c:pt idx="195">
                  <c:v>1.14894155372E-11</c:v>
                </c:pt>
                <c:pt idx="196">
                  <c:v>1.163408212737E-11</c:v>
                </c:pt>
                <c:pt idx="197">
                  <c:v>1.1852347760560001E-11</c:v>
                </c:pt>
                <c:pt idx="198">
                  <c:v>1.207317374776E-11</c:v>
                </c:pt>
                <c:pt idx="199">
                  <c:v>1.1062028490449999E-11</c:v>
                </c:pt>
                <c:pt idx="200">
                  <c:v>1.222300935481E-11</c:v>
                </c:pt>
                <c:pt idx="201">
                  <c:v>1.131865951823E-11</c:v>
                </c:pt>
                <c:pt idx="202">
                  <c:v>1.2879503482489999E-11</c:v>
                </c:pt>
                <c:pt idx="203">
                  <c:v>1.1238190756379999E-11</c:v>
                </c:pt>
                <c:pt idx="204">
                  <c:v>1.2376782191930001E-11</c:v>
                </c:pt>
                <c:pt idx="205">
                  <c:v>1.030103333027E-11</c:v>
                </c:pt>
                <c:pt idx="206">
                  <c:v>9.1595622217759996E-12</c:v>
                </c:pt>
                <c:pt idx="207">
                  <c:v>9.5236054391890001E-12</c:v>
                </c:pt>
                <c:pt idx="208">
                  <c:v>1.040037011125E-11</c:v>
                </c:pt>
                <c:pt idx="209">
                  <c:v>1.093661244769E-11</c:v>
                </c:pt>
                <c:pt idx="210">
                  <c:v>8.8537333727569992E-12</c:v>
                </c:pt>
                <c:pt idx="211">
                  <c:v>7.8774981763109993E-12</c:v>
                </c:pt>
                <c:pt idx="212">
                  <c:v>9.1312814725429996E-12</c:v>
                </c:pt>
                <c:pt idx="213">
                  <c:v>1.0803048306360001E-11</c:v>
                </c:pt>
                <c:pt idx="214">
                  <c:v>9.2242123707659994E-12</c:v>
                </c:pt>
                <c:pt idx="215">
                  <c:v>7.7193699918720006E-12</c:v>
                </c:pt>
                <c:pt idx="216">
                  <c:v>9.2169054968960003E-12</c:v>
                </c:pt>
                <c:pt idx="217">
                  <c:v>9.7142846321660001E-12</c:v>
                </c:pt>
                <c:pt idx="218">
                  <c:v>9.0284755392840001E-12</c:v>
                </c:pt>
                <c:pt idx="219">
                  <c:v>1.030507947926E-11</c:v>
                </c:pt>
                <c:pt idx="220">
                  <c:v>8.0444898609620003E-12</c:v>
                </c:pt>
                <c:pt idx="221">
                  <c:v>9.9018864918359999E-12</c:v>
                </c:pt>
                <c:pt idx="222">
                  <c:v>7.6246431663500006E-12</c:v>
                </c:pt>
                <c:pt idx="223">
                  <c:v>7.8579337854729995E-12</c:v>
                </c:pt>
                <c:pt idx="224">
                  <c:v>8.7053440196639997E-12</c:v>
                </c:pt>
                <c:pt idx="225">
                  <c:v>1.116405467026E-11</c:v>
                </c:pt>
                <c:pt idx="226">
                  <c:v>8.5246877678769999E-12</c:v>
                </c:pt>
                <c:pt idx="227">
                  <c:v>7.2037911277720004E-12</c:v>
                </c:pt>
                <c:pt idx="228">
                  <c:v>8.5398389680499997E-12</c:v>
                </c:pt>
                <c:pt idx="229">
                  <c:v>8.9907522134859996E-12</c:v>
                </c:pt>
                <c:pt idx="230">
                  <c:v>9.4420495419610007E-12</c:v>
                </c:pt>
                <c:pt idx="231">
                  <c:v>8.2636959375050007E-12</c:v>
                </c:pt>
                <c:pt idx="232">
                  <c:v>7.2275562026129999E-12</c:v>
                </c:pt>
                <c:pt idx="233">
                  <c:v>8.9993872658230003E-12</c:v>
                </c:pt>
                <c:pt idx="234">
                  <c:v>8.7630573832229998E-12</c:v>
                </c:pt>
                <c:pt idx="235">
                  <c:v>9.1965878540689992E-12</c:v>
                </c:pt>
                <c:pt idx="236">
                  <c:v>8.2466140929349996E-12</c:v>
                </c:pt>
                <c:pt idx="237">
                  <c:v>7.8335062062070002E-12</c:v>
                </c:pt>
                <c:pt idx="238">
                  <c:v>8.6841486262739994E-12</c:v>
                </c:pt>
                <c:pt idx="239">
                  <c:v>9.1046544572900006E-12</c:v>
                </c:pt>
                <c:pt idx="240">
                  <c:v>8.0278130650580004E-12</c:v>
                </c:pt>
                <c:pt idx="241">
                  <c:v>8.9373935837730006E-12</c:v>
                </c:pt>
                <c:pt idx="242">
                  <c:v>8.2544060908130005E-12</c:v>
                </c:pt>
                <c:pt idx="243">
                  <c:v>7.7791565661959999E-12</c:v>
                </c:pt>
                <c:pt idx="244">
                  <c:v>8.6191937472209994E-12</c:v>
                </c:pt>
                <c:pt idx="245">
                  <c:v>9.0212074117819994E-12</c:v>
                </c:pt>
                <c:pt idx="246">
                  <c:v>9.4235243475479995E-12</c:v>
                </c:pt>
                <c:pt idx="247">
                  <c:v>8.2566117748209999E-12</c:v>
                </c:pt>
                <c:pt idx="248">
                  <c:v>8.5814977447659998E-12</c:v>
                </c:pt>
                <c:pt idx="249">
                  <c:v>9.0043659482619994E-12</c:v>
                </c:pt>
                <c:pt idx="250">
                  <c:v>8.3781303456759999E-12</c:v>
                </c:pt>
                <c:pt idx="251">
                  <c:v>9.1006144361669993E-12</c:v>
                </c:pt>
                <c:pt idx="252">
                  <c:v>7.3576307739049995E-12</c:v>
                </c:pt>
                <c:pt idx="253">
                  <c:v>9.1434674817670008E-12</c:v>
                </c:pt>
                <c:pt idx="254">
                  <c:v>8.8126563113249993E-12</c:v>
                </c:pt>
                <c:pt idx="255">
                  <c:v>9.1877459015809994E-12</c:v>
                </c:pt>
                <c:pt idx="256">
                  <c:v>8.0961678003319993E-12</c:v>
                </c:pt>
                <c:pt idx="257">
                  <c:v>7.2955390323610004E-12</c:v>
                </c:pt>
                <c:pt idx="258">
                  <c:v>8.2031872400929995E-12</c:v>
                </c:pt>
                <c:pt idx="259">
                  <c:v>8.5625700583510002E-12</c:v>
                </c:pt>
                <c:pt idx="260">
                  <c:v>8.9221940833370006E-12</c:v>
                </c:pt>
                <c:pt idx="261">
                  <c:v>8.2500871122690005E-12</c:v>
                </c:pt>
                <c:pt idx="262">
                  <c:v>8.0189059366350008E-12</c:v>
                </c:pt>
                <c:pt idx="263">
                  <c:v>1.060604371917E-11</c:v>
                </c:pt>
                <c:pt idx="264">
                  <c:v>8.7750090875500001E-12</c:v>
                </c:pt>
                <c:pt idx="265">
                  <c:v>9.4815399304129992E-12</c:v>
                </c:pt>
                <c:pt idx="266">
                  <c:v>9.8328581756059998E-12</c:v>
                </c:pt>
                <c:pt idx="267">
                  <c:v>8.3837938756850004E-12</c:v>
                </c:pt>
                <c:pt idx="268">
                  <c:v>7.9351965499150007E-12</c:v>
                </c:pt>
                <c:pt idx="269">
                  <c:v>9.0523205778549992E-12</c:v>
                </c:pt>
                <c:pt idx="270">
                  <c:v>8.9955164086109998E-12</c:v>
                </c:pt>
                <c:pt idx="271">
                  <c:v>9.3303000009559998E-12</c:v>
                </c:pt>
                <c:pt idx="272">
                  <c:v>9.6652919260900005E-12</c:v>
                </c:pt>
                <c:pt idx="273">
                  <c:v>6.7389580744889998E-12</c:v>
                </c:pt>
                <c:pt idx="274">
                  <c:v>1.0309692770669999E-11</c:v>
                </c:pt>
                <c:pt idx="275">
                  <c:v>1.007702268931E-11</c:v>
                </c:pt>
                <c:pt idx="276">
                  <c:v>6.7250498224150002E-12</c:v>
                </c:pt>
                <c:pt idx="277">
                  <c:v>2.5912089100730001E-11</c:v>
                </c:pt>
                <c:pt idx="278">
                  <c:v>1.3582022311969999E-8</c:v>
                </c:pt>
                <c:pt idx="279">
                  <c:v>2.9090318342789998E-8</c:v>
                </c:pt>
                <c:pt idx="280">
                  <c:v>2.142728823882E-8</c:v>
                </c:pt>
                <c:pt idx="281">
                  <c:v>-3.4745387504320001E-8</c:v>
                </c:pt>
                <c:pt idx="282">
                  <c:v>-1.006791311128E-7</c:v>
                </c:pt>
                <c:pt idx="283">
                  <c:v>-1.2681176742039999E-7</c:v>
                </c:pt>
                <c:pt idx="284">
                  <c:v>-1.5855957828359999E-7</c:v>
                </c:pt>
                <c:pt idx="285">
                  <c:v>-1.8854066213779999E-7</c:v>
                </c:pt>
                <c:pt idx="286">
                  <c:v>-2.1868602019530001E-7</c:v>
                </c:pt>
                <c:pt idx="287">
                  <c:v>-1.588942075934E-7</c:v>
                </c:pt>
                <c:pt idx="288">
                  <c:v>3.19837971302E-9</c:v>
                </c:pt>
                <c:pt idx="289">
                  <c:v>9.7968435294370006E-8</c:v>
                </c:pt>
                <c:pt idx="290">
                  <c:v>1.048074737027E-7</c:v>
                </c:pt>
                <c:pt idx="291">
                  <c:v>1.1475620935820001E-7</c:v>
                </c:pt>
                <c:pt idx="292">
                  <c:v>1.294171845044E-7</c:v>
                </c:pt>
                <c:pt idx="293">
                  <c:v>1.506972213323E-7</c:v>
                </c:pt>
                <c:pt idx="294">
                  <c:v>1.798521826624E-7</c:v>
                </c:pt>
                <c:pt idx="295">
                  <c:v>2.0509611857400001E-7</c:v>
                </c:pt>
                <c:pt idx="296">
                  <c:v>2.247097576977E-7</c:v>
                </c:pt>
                <c:pt idx="297">
                  <c:v>2.4453670377600002E-7</c:v>
                </c:pt>
                <c:pt idx="298">
                  <c:v>2.5640398098640002E-7</c:v>
                </c:pt>
                <c:pt idx="299">
                  <c:v>2.7035646417900001E-7</c:v>
                </c:pt>
                <c:pt idx="300">
                  <c:v>2.7658290421249998E-7</c:v>
                </c:pt>
                <c:pt idx="301">
                  <c:v>2.8332180531260001E-7</c:v>
                </c:pt>
                <c:pt idx="302">
                  <c:v>2.9679884172910001E-7</c:v>
                </c:pt>
                <c:pt idx="303">
                  <c:v>3.2586229867719999E-7</c:v>
                </c:pt>
                <c:pt idx="304">
                  <c:v>3.4478155978390002E-7</c:v>
                </c:pt>
                <c:pt idx="305">
                  <c:v>3.493971634243E-7</c:v>
                </c:pt>
                <c:pt idx="306">
                  <c:v>3.5875608245299999E-7</c:v>
                </c:pt>
                <c:pt idx="307">
                  <c:v>3.7677435664279999E-7</c:v>
                </c:pt>
                <c:pt idx="308">
                  <c:v>4.0972963722270001E-7</c:v>
                </c:pt>
                <c:pt idx="309">
                  <c:v>4.5087824095370001E-7</c:v>
                </c:pt>
                <c:pt idx="310">
                  <c:v>4.9725067887870002E-7</c:v>
                </c:pt>
                <c:pt idx="311">
                  <c:v>5.3682677451859997E-7</c:v>
                </c:pt>
                <c:pt idx="312">
                  <c:v>5.9052517223339997E-7</c:v>
                </c:pt>
                <c:pt idx="313">
                  <c:v>6.4655123601739998E-7</c:v>
                </c:pt>
                <c:pt idx="314">
                  <c:v>6.8468257113099997E-7</c:v>
                </c:pt>
                <c:pt idx="315">
                  <c:v>7.3194736704880002E-7</c:v>
                </c:pt>
                <c:pt idx="316">
                  <c:v>7.7021282839860005E-7</c:v>
                </c:pt>
                <c:pt idx="317">
                  <c:v>7.9986657167570002E-7</c:v>
                </c:pt>
                <c:pt idx="318">
                  <c:v>8.1645314448380003E-7</c:v>
                </c:pt>
                <c:pt idx="319">
                  <c:v>8.2525625518169999E-7</c:v>
                </c:pt>
                <c:pt idx="320">
                  <c:v>8.2962509035489995E-7</c:v>
                </c:pt>
                <c:pt idx="321">
                  <c:v>8.3094240314189997E-7</c:v>
                </c:pt>
                <c:pt idx="322">
                  <c:v>8.3114226150190002E-7</c:v>
                </c:pt>
                <c:pt idx="323">
                  <c:v>8.3121595039950005E-7</c:v>
                </c:pt>
                <c:pt idx="324">
                  <c:v>8.3178568526809999E-7</c:v>
                </c:pt>
                <c:pt idx="325">
                  <c:v>8.3122472415540004E-7</c:v>
                </c:pt>
                <c:pt idx="326">
                  <c:v>8.3122472415540004E-7</c:v>
                </c:pt>
                <c:pt idx="327">
                  <c:v>8.3122472415540004E-7</c:v>
                </c:pt>
                <c:pt idx="328">
                  <c:v>8.3122472415540004E-7</c:v>
                </c:pt>
                <c:pt idx="329">
                  <c:v>8.3122472415540004E-7</c:v>
                </c:pt>
                <c:pt idx="330">
                  <c:v>8.3122472415540004E-7</c:v>
                </c:pt>
                <c:pt idx="331">
                  <c:v>8.3122472415540004E-7</c:v>
                </c:pt>
                <c:pt idx="332">
                  <c:v>8.3122472415540004E-7</c:v>
                </c:pt>
                <c:pt idx="333">
                  <c:v>8.3122472415540004E-7</c:v>
                </c:pt>
                <c:pt idx="334">
                  <c:v>8.3122472415540004E-7</c:v>
                </c:pt>
                <c:pt idx="335">
                  <c:v>8.3122472415540004E-7</c:v>
                </c:pt>
                <c:pt idx="336">
                  <c:v>8.3122472415540004E-7</c:v>
                </c:pt>
                <c:pt idx="337">
                  <c:v>8.3122472415540004E-7</c:v>
                </c:pt>
                <c:pt idx="338">
                  <c:v>8.3122472415540004E-7</c:v>
                </c:pt>
                <c:pt idx="339">
                  <c:v>8.3122472415540004E-7</c:v>
                </c:pt>
                <c:pt idx="340">
                  <c:v>8.3122472415540004E-7</c:v>
                </c:pt>
                <c:pt idx="341">
                  <c:v>8.3122472415540004E-7</c:v>
                </c:pt>
                <c:pt idx="342">
                  <c:v>8.3122472415540004E-7</c:v>
                </c:pt>
                <c:pt idx="343">
                  <c:v>8.3122472415540004E-7</c:v>
                </c:pt>
                <c:pt idx="344">
                  <c:v>8.3122472415540004E-7</c:v>
                </c:pt>
                <c:pt idx="345">
                  <c:v>8.3122472415540004E-7</c:v>
                </c:pt>
                <c:pt idx="346">
                  <c:v>8.3122472415540004E-7</c:v>
                </c:pt>
                <c:pt idx="347">
                  <c:v>8.3122472415540004E-7</c:v>
                </c:pt>
                <c:pt idx="348">
                  <c:v>8.3122472415540004E-7</c:v>
                </c:pt>
                <c:pt idx="349">
                  <c:v>8.3122472415540004E-7</c:v>
                </c:pt>
                <c:pt idx="350">
                  <c:v>8.3122472415540004E-7</c:v>
                </c:pt>
                <c:pt idx="351">
                  <c:v>8.3122472415540004E-7</c:v>
                </c:pt>
                <c:pt idx="352">
                  <c:v>8.3122472415540004E-7</c:v>
                </c:pt>
                <c:pt idx="353">
                  <c:v>8.3122472415540004E-7</c:v>
                </c:pt>
                <c:pt idx="354">
                  <c:v>8.3122472415540004E-7</c:v>
                </c:pt>
                <c:pt idx="355">
                  <c:v>8.3122472415540004E-7</c:v>
                </c:pt>
                <c:pt idx="356">
                  <c:v>8.3122472415540004E-7</c:v>
                </c:pt>
                <c:pt idx="357">
                  <c:v>8.3122472415540004E-7</c:v>
                </c:pt>
                <c:pt idx="358">
                  <c:v>8.3122472415540004E-7</c:v>
                </c:pt>
                <c:pt idx="359">
                  <c:v>8.3122472415540004E-7</c:v>
                </c:pt>
                <c:pt idx="360">
                  <c:v>8.3122472415540004E-7</c:v>
                </c:pt>
                <c:pt idx="361">
                  <c:v>8.3122472415540004E-7</c:v>
                </c:pt>
                <c:pt idx="362">
                  <c:v>8.3122472415540004E-7</c:v>
                </c:pt>
                <c:pt idx="363">
                  <c:v>8.3122472415540004E-7</c:v>
                </c:pt>
                <c:pt idx="364">
                  <c:v>8.314188175294E-7</c:v>
                </c:pt>
                <c:pt idx="365">
                  <c:v>8.314188175294E-7</c:v>
                </c:pt>
                <c:pt idx="366">
                  <c:v>8.314188175294E-7</c:v>
                </c:pt>
                <c:pt idx="367">
                  <c:v>8.314188175294E-7</c:v>
                </c:pt>
                <c:pt idx="368">
                  <c:v>8.314188175294E-7</c:v>
                </c:pt>
                <c:pt idx="369">
                  <c:v>8.314188175294E-7</c:v>
                </c:pt>
                <c:pt idx="370">
                  <c:v>8.314188175294E-7</c:v>
                </c:pt>
                <c:pt idx="371">
                  <c:v>8.314188175294E-7</c:v>
                </c:pt>
                <c:pt idx="372">
                  <c:v>8.314188175294E-7</c:v>
                </c:pt>
                <c:pt idx="373">
                  <c:v>8.314188175294E-7</c:v>
                </c:pt>
                <c:pt idx="374">
                  <c:v>8.314188175294E-7</c:v>
                </c:pt>
                <c:pt idx="375">
                  <c:v>8.314188175294E-7</c:v>
                </c:pt>
                <c:pt idx="376">
                  <c:v>8.314188175294E-7</c:v>
                </c:pt>
                <c:pt idx="377">
                  <c:v>8.314188175294E-7</c:v>
                </c:pt>
                <c:pt idx="378">
                  <c:v>8.314188175294E-7</c:v>
                </c:pt>
                <c:pt idx="379">
                  <c:v>8.314188175294E-7</c:v>
                </c:pt>
                <c:pt idx="380">
                  <c:v>8.314188175294E-7</c:v>
                </c:pt>
                <c:pt idx="381">
                  <c:v>8.314188175294E-7</c:v>
                </c:pt>
                <c:pt idx="382">
                  <c:v>8.314188175294E-7</c:v>
                </c:pt>
                <c:pt idx="383">
                  <c:v>8.314188175294E-7</c:v>
                </c:pt>
                <c:pt idx="384">
                  <c:v>8.314188175294E-7</c:v>
                </c:pt>
                <c:pt idx="385">
                  <c:v>8.314188175294E-7</c:v>
                </c:pt>
                <c:pt idx="386">
                  <c:v>8.314188175294E-7</c:v>
                </c:pt>
                <c:pt idx="387">
                  <c:v>8.314188175294E-7</c:v>
                </c:pt>
                <c:pt idx="388">
                  <c:v>8.314188175294E-7</c:v>
                </c:pt>
                <c:pt idx="389">
                  <c:v>8.314188175294E-7</c:v>
                </c:pt>
                <c:pt idx="390">
                  <c:v>8.3050484172490002E-7</c:v>
                </c:pt>
                <c:pt idx="391">
                  <c:v>8.3050723048599998E-7</c:v>
                </c:pt>
                <c:pt idx="392">
                  <c:v>8.3048795745109996E-7</c:v>
                </c:pt>
                <c:pt idx="393">
                  <c:v>8.2868248280499998E-7</c:v>
                </c:pt>
                <c:pt idx="394">
                  <c:v>8.2553875499270001E-7</c:v>
                </c:pt>
                <c:pt idx="395">
                  <c:v>8.2108912109869998E-7</c:v>
                </c:pt>
                <c:pt idx="396">
                  <c:v>8.1739768921140003E-7</c:v>
                </c:pt>
                <c:pt idx="397">
                  <c:v>8.1463700673109996E-7</c:v>
                </c:pt>
                <c:pt idx="398">
                  <c:v>8.1346243022050005E-7</c:v>
                </c:pt>
                <c:pt idx="399">
                  <c:v>8.133626428904E-7</c:v>
                </c:pt>
                <c:pt idx="400">
                  <c:v>8.1622376286180004E-7</c:v>
                </c:pt>
                <c:pt idx="401">
                  <c:v>8.1906112474829996E-7</c:v>
                </c:pt>
                <c:pt idx="402">
                  <c:v>8.2686770196039996E-7</c:v>
                </c:pt>
                <c:pt idx="403">
                  <c:v>8.4715220178829995E-7</c:v>
                </c:pt>
                <c:pt idx="404">
                  <c:v>8.7061923260140003E-7</c:v>
                </c:pt>
                <c:pt idx="405">
                  <c:v>8.9299967318110003E-7</c:v>
                </c:pt>
                <c:pt idx="406">
                  <c:v>8.9410834934559997E-7</c:v>
                </c:pt>
                <c:pt idx="407">
                  <c:v>8.9625725918059999E-7</c:v>
                </c:pt>
                <c:pt idx="408">
                  <c:v>9.0042761514459996E-7</c:v>
                </c:pt>
                <c:pt idx="409">
                  <c:v>9.0345181984419998E-7</c:v>
                </c:pt>
                <c:pt idx="410">
                  <c:v>9.1508442905040003E-7</c:v>
                </c:pt>
                <c:pt idx="411">
                  <c:v>9.2409014130409996E-7</c:v>
                </c:pt>
                <c:pt idx="412">
                  <c:v>9.3760077525940001E-7</c:v>
                </c:pt>
                <c:pt idx="413">
                  <c:v>9.5290017394349995E-7</c:v>
                </c:pt>
                <c:pt idx="414">
                  <c:v>9.6312269246790003E-7</c:v>
                </c:pt>
                <c:pt idx="415">
                  <c:v>9.5330321762669995E-7</c:v>
                </c:pt>
                <c:pt idx="416">
                  <c:v>9.2310714018209997E-7</c:v>
                </c:pt>
                <c:pt idx="417">
                  <c:v>8.7840698118519999E-7</c:v>
                </c:pt>
                <c:pt idx="418">
                  <c:v>8.2369287086019999E-7</c:v>
                </c:pt>
                <c:pt idx="419">
                  <c:v>7.9162903917069997E-7</c:v>
                </c:pt>
                <c:pt idx="420">
                  <c:v>8.2650808407279999E-7</c:v>
                </c:pt>
                <c:pt idx="421">
                  <c:v>8.8691527800399998E-7</c:v>
                </c:pt>
                <c:pt idx="422">
                  <c:v>9.8036712076290004E-7</c:v>
                </c:pt>
                <c:pt idx="423">
                  <c:v>1.0886505662130001E-6</c:v>
                </c:pt>
                <c:pt idx="424">
                  <c:v>1.2665616815190001E-6</c:v>
                </c:pt>
                <c:pt idx="425">
                  <c:v>1.462009668991E-6</c:v>
                </c:pt>
                <c:pt idx="426">
                  <c:v>1.472259089423E-6</c:v>
                </c:pt>
                <c:pt idx="427">
                  <c:v>1.492560441029E-6</c:v>
                </c:pt>
                <c:pt idx="428">
                  <c:v>1.5324257210450001E-6</c:v>
                </c:pt>
                <c:pt idx="429">
                  <c:v>1.5614109739690001E-6</c:v>
                </c:pt>
                <c:pt idx="430">
                  <c:v>1.5689624291700001E-6</c:v>
                </c:pt>
                <c:pt idx="431">
                  <c:v>1.583874964172E-6</c:v>
                </c:pt>
                <c:pt idx="432">
                  <c:v>1.612745741186E-6</c:v>
                </c:pt>
                <c:pt idx="433">
                  <c:v>1.6663610232899999E-6</c:v>
                </c:pt>
                <c:pt idx="434">
                  <c:v>1.757263828264E-6</c:v>
                </c:pt>
                <c:pt idx="435">
                  <c:v>1.884626191695E-6</c:v>
                </c:pt>
                <c:pt idx="436">
                  <c:v>2.0111607203340001E-6</c:v>
                </c:pt>
                <c:pt idx="437">
                  <c:v>2.0825501250480001E-6</c:v>
                </c:pt>
                <c:pt idx="438">
                  <c:v>2.097913952961E-6</c:v>
                </c:pt>
                <c:pt idx="439">
                  <c:v>2.1197763183190001E-6</c:v>
                </c:pt>
                <c:pt idx="440">
                  <c:v>2.1304012617440001E-6</c:v>
                </c:pt>
                <c:pt idx="441">
                  <c:v>2.145815933228E-6</c:v>
                </c:pt>
                <c:pt idx="442">
                  <c:v>2.151906511471E-6</c:v>
                </c:pt>
                <c:pt idx="443">
                  <c:v>2.1550073152610002E-6</c:v>
                </c:pt>
                <c:pt idx="444">
                  <c:v>2.1573725143819999E-6</c:v>
                </c:pt>
                <c:pt idx="445">
                  <c:v>2.1592039632670001E-6</c:v>
                </c:pt>
                <c:pt idx="446">
                  <c:v>2.1610886983950001E-6</c:v>
                </c:pt>
                <c:pt idx="447">
                  <c:v>2.1626176287490002E-6</c:v>
                </c:pt>
                <c:pt idx="448">
                  <c:v>2.1644157729430001E-6</c:v>
                </c:pt>
                <c:pt idx="449">
                  <c:v>2.1661259791579998E-6</c:v>
                </c:pt>
                <c:pt idx="450">
                  <c:v>2.167837536683E-6</c:v>
                </c:pt>
                <c:pt idx="451">
                  <c:v>2.167377207723E-6</c:v>
                </c:pt>
                <c:pt idx="452">
                  <c:v>2.167377207723E-6</c:v>
                </c:pt>
                <c:pt idx="453">
                  <c:v>2.167377207723E-6</c:v>
                </c:pt>
                <c:pt idx="454">
                  <c:v>2.1707321642010001E-6</c:v>
                </c:pt>
                <c:pt idx="455">
                  <c:v>2.170447744933E-6</c:v>
                </c:pt>
                <c:pt idx="456">
                  <c:v>2.1728947591899998E-6</c:v>
                </c:pt>
                <c:pt idx="457">
                  <c:v>2.172214615675E-6</c:v>
                </c:pt>
                <c:pt idx="458">
                  <c:v>2.172214615675E-6</c:v>
                </c:pt>
                <c:pt idx="459">
                  <c:v>2.172214615675E-6</c:v>
                </c:pt>
                <c:pt idx="460">
                  <c:v>2.172214615675E-6</c:v>
                </c:pt>
                <c:pt idx="461">
                  <c:v>2.175526373077E-6</c:v>
                </c:pt>
                <c:pt idx="462">
                  <c:v>2.1762420882129998E-6</c:v>
                </c:pt>
                <c:pt idx="463">
                  <c:v>2.1778246838579999E-6</c:v>
                </c:pt>
                <c:pt idx="464">
                  <c:v>2.1762067033360001E-6</c:v>
                </c:pt>
                <c:pt idx="465">
                  <c:v>2.1762067033360001E-6</c:v>
                </c:pt>
                <c:pt idx="466">
                  <c:v>2.1762067033360001E-6</c:v>
                </c:pt>
                <c:pt idx="467">
                  <c:v>2.1762067033360001E-6</c:v>
                </c:pt>
                <c:pt idx="468">
                  <c:v>2.1762067033360001E-6</c:v>
                </c:pt>
                <c:pt idx="469">
                  <c:v>2.1799676931610001E-6</c:v>
                </c:pt>
                <c:pt idx="470">
                  <c:v>2.1802424336030002E-6</c:v>
                </c:pt>
                <c:pt idx="471">
                  <c:v>2.1792373570990001E-6</c:v>
                </c:pt>
                <c:pt idx="472">
                  <c:v>2.1792373570990001E-6</c:v>
                </c:pt>
                <c:pt idx="473">
                  <c:v>2.1792373570990001E-6</c:v>
                </c:pt>
                <c:pt idx="474">
                  <c:v>2.1792373570990001E-6</c:v>
                </c:pt>
                <c:pt idx="475">
                  <c:v>2.1792373570990001E-6</c:v>
                </c:pt>
                <c:pt idx="476">
                  <c:v>2.1792373570990001E-6</c:v>
                </c:pt>
                <c:pt idx="477">
                  <c:v>2.18171482457E-6</c:v>
                </c:pt>
                <c:pt idx="478">
                  <c:v>2.18171482457E-6</c:v>
                </c:pt>
                <c:pt idx="479">
                  <c:v>2.18171482457E-6</c:v>
                </c:pt>
                <c:pt idx="480">
                  <c:v>2.18171482457E-6</c:v>
                </c:pt>
                <c:pt idx="481">
                  <c:v>2.18171482457E-6</c:v>
                </c:pt>
                <c:pt idx="482">
                  <c:v>2.18171482457E-6</c:v>
                </c:pt>
                <c:pt idx="483">
                  <c:v>2.18171482457E-6</c:v>
                </c:pt>
                <c:pt idx="484">
                  <c:v>2.18171482457E-6</c:v>
                </c:pt>
                <c:pt idx="485">
                  <c:v>2.18171482457E-6</c:v>
                </c:pt>
                <c:pt idx="486">
                  <c:v>2.1829799536849999E-6</c:v>
                </c:pt>
                <c:pt idx="487">
                  <c:v>2.184751187113E-6</c:v>
                </c:pt>
                <c:pt idx="488">
                  <c:v>2.1860184284469999E-6</c:v>
                </c:pt>
                <c:pt idx="489">
                  <c:v>2.1847659754339999E-6</c:v>
                </c:pt>
                <c:pt idx="490">
                  <c:v>2.1847659754339999E-6</c:v>
                </c:pt>
                <c:pt idx="491">
                  <c:v>2.1847659754339999E-6</c:v>
                </c:pt>
                <c:pt idx="492">
                  <c:v>2.1847659754339999E-6</c:v>
                </c:pt>
                <c:pt idx="493">
                  <c:v>2.1847659754339999E-6</c:v>
                </c:pt>
                <c:pt idx="494">
                  <c:v>2.1847659754339999E-6</c:v>
                </c:pt>
                <c:pt idx="495">
                  <c:v>2.1847659754339999E-6</c:v>
                </c:pt>
                <c:pt idx="496">
                  <c:v>2.1847659754339999E-6</c:v>
                </c:pt>
                <c:pt idx="497">
                  <c:v>2.1847659754339999E-6</c:v>
                </c:pt>
                <c:pt idx="498">
                  <c:v>2.1847659754339999E-6</c:v>
                </c:pt>
                <c:pt idx="499">
                  <c:v>2.1875146932579999E-6</c:v>
                </c:pt>
                <c:pt idx="500">
                  <c:v>2.1883425533640001E-6</c:v>
                </c:pt>
                <c:pt idx="501">
                  <c:v>2.1873132201220002E-6</c:v>
                </c:pt>
                <c:pt idx="502">
                  <c:v>2.1873132201220002E-6</c:v>
                </c:pt>
                <c:pt idx="503">
                  <c:v>2.1873132201220002E-6</c:v>
                </c:pt>
                <c:pt idx="504">
                  <c:v>2.1873132201220002E-6</c:v>
                </c:pt>
                <c:pt idx="505">
                  <c:v>2.1873132201220002E-6</c:v>
                </c:pt>
                <c:pt idx="506">
                  <c:v>2.1873132201220002E-6</c:v>
                </c:pt>
                <c:pt idx="507">
                  <c:v>2.1873132201220002E-6</c:v>
                </c:pt>
                <c:pt idx="508">
                  <c:v>2.1873132201220002E-6</c:v>
                </c:pt>
                <c:pt idx="509">
                  <c:v>2.1873132201220002E-6</c:v>
                </c:pt>
                <c:pt idx="510">
                  <c:v>2.1873132201220002E-6</c:v>
                </c:pt>
                <c:pt idx="511">
                  <c:v>2.1873132201220002E-6</c:v>
                </c:pt>
                <c:pt idx="512">
                  <c:v>2.1873132201220002E-6</c:v>
                </c:pt>
                <c:pt idx="513">
                  <c:v>2.1873132201220002E-6</c:v>
                </c:pt>
                <c:pt idx="514">
                  <c:v>2.1873132201220002E-6</c:v>
                </c:pt>
                <c:pt idx="515">
                  <c:v>2.1873132201220002E-6</c:v>
                </c:pt>
                <c:pt idx="516">
                  <c:v>2.1873132201220002E-6</c:v>
                </c:pt>
                <c:pt idx="517">
                  <c:v>2.1905178301729998E-6</c:v>
                </c:pt>
                <c:pt idx="518">
                  <c:v>2.1885700111170001E-6</c:v>
                </c:pt>
                <c:pt idx="519">
                  <c:v>2.1895652212319999E-6</c:v>
                </c:pt>
                <c:pt idx="520">
                  <c:v>2.1925695369179999E-6</c:v>
                </c:pt>
                <c:pt idx="521">
                  <c:v>2.195927667465E-6</c:v>
                </c:pt>
                <c:pt idx="522">
                  <c:v>2.2005058646359998E-6</c:v>
                </c:pt>
                <c:pt idx="523">
                  <c:v>2.2037564126269999E-6</c:v>
                </c:pt>
                <c:pt idx="524">
                  <c:v>2.1995626021540001E-6</c:v>
                </c:pt>
                <c:pt idx="525">
                  <c:v>2.1824435703509998E-6</c:v>
                </c:pt>
                <c:pt idx="526">
                  <c:v>2.1633670671780001E-6</c:v>
                </c:pt>
                <c:pt idx="527">
                  <c:v>2.1490527430409999E-6</c:v>
                </c:pt>
                <c:pt idx="528">
                  <c:v>2.141054541686E-6</c:v>
                </c:pt>
                <c:pt idx="529">
                  <c:v>2.1407165213060002E-6</c:v>
                </c:pt>
                <c:pt idx="530">
                  <c:v>2.138259937624E-6</c:v>
                </c:pt>
                <c:pt idx="531">
                  <c:v>2.133353504094E-6</c:v>
                </c:pt>
                <c:pt idx="532">
                  <c:v>2.1303007351500002E-6</c:v>
                </c:pt>
                <c:pt idx="533">
                  <c:v>2.1302387014310001E-6</c:v>
                </c:pt>
                <c:pt idx="534">
                  <c:v>2.130114773484E-6</c:v>
                </c:pt>
                <c:pt idx="535">
                  <c:v>2.1298668553269999E-6</c:v>
                </c:pt>
                <c:pt idx="536">
                  <c:v>2.129680896653E-6</c:v>
                </c:pt>
                <c:pt idx="537">
                  <c:v>2.1296312872610001E-6</c:v>
                </c:pt>
                <c:pt idx="538">
                  <c:v>2.1295321745080001E-6</c:v>
                </c:pt>
                <c:pt idx="539">
                  <c:v>2.1293338957649998E-6</c:v>
                </c:pt>
                <c:pt idx="540">
                  <c:v>2.128937393176E-6</c:v>
                </c:pt>
                <c:pt idx="541">
                  <c:v>2.1281446075460001E-6</c:v>
                </c:pt>
                <c:pt idx="542">
                  <c:v>2.1265599141019999E-6</c:v>
                </c:pt>
                <c:pt idx="543">
                  <c:v>2.1233940354529999E-6</c:v>
                </c:pt>
                <c:pt idx="544">
                  <c:v>2.1205592587230001E-6</c:v>
                </c:pt>
                <c:pt idx="545">
                  <c:v>2.1210023027220001E-6</c:v>
                </c:pt>
                <c:pt idx="546">
                  <c:v>2.1216721029699999E-6</c:v>
                </c:pt>
                <c:pt idx="547">
                  <c:v>2.1218924235450002E-6</c:v>
                </c:pt>
                <c:pt idx="548">
                  <c:v>2.121943378715E-6</c:v>
                </c:pt>
                <c:pt idx="549">
                  <c:v>2.121943378715E-6</c:v>
                </c:pt>
                <c:pt idx="550">
                  <c:v>2.121943378715E-6</c:v>
                </c:pt>
                <c:pt idx="551">
                  <c:v>2.121943378715E-6</c:v>
                </c:pt>
                <c:pt idx="552">
                  <c:v>2.121943378715E-6</c:v>
                </c:pt>
                <c:pt idx="553">
                  <c:v>2.121943378715E-6</c:v>
                </c:pt>
                <c:pt idx="554">
                  <c:v>2.121943378715E-6</c:v>
                </c:pt>
                <c:pt idx="555">
                  <c:v>2.121943378715E-6</c:v>
                </c:pt>
                <c:pt idx="556">
                  <c:v>2.121943378715E-6</c:v>
                </c:pt>
                <c:pt idx="557">
                  <c:v>2.121943378715E-6</c:v>
                </c:pt>
                <c:pt idx="558">
                  <c:v>2.121943378715E-6</c:v>
                </c:pt>
                <c:pt idx="559">
                  <c:v>2.121943378715E-6</c:v>
                </c:pt>
                <c:pt idx="560">
                  <c:v>2.121943378715E-6</c:v>
                </c:pt>
                <c:pt idx="561">
                  <c:v>2.121943378715E-6</c:v>
                </c:pt>
                <c:pt idx="562">
                  <c:v>2.121943378715E-6</c:v>
                </c:pt>
                <c:pt idx="563">
                  <c:v>2.121943378715E-6</c:v>
                </c:pt>
                <c:pt idx="564">
                  <c:v>2.121943378715E-6</c:v>
                </c:pt>
                <c:pt idx="565">
                  <c:v>2.121943378715E-6</c:v>
                </c:pt>
                <c:pt idx="566">
                  <c:v>2.121943378715E-6</c:v>
                </c:pt>
                <c:pt idx="567">
                  <c:v>2.121943378715E-6</c:v>
                </c:pt>
                <c:pt idx="568">
                  <c:v>2.121943378715E-6</c:v>
                </c:pt>
                <c:pt idx="569">
                  <c:v>2.121943378715E-6</c:v>
                </c:pt>
                <c:pt idx="570">
                  <c:v>2.121943378715E-6</c:v>
                </c:pt>
                <c:pt idx="571">
                  <c:v>2.121943378715E-6</c:v>
                </c:pt>
                <c:pt idx="572">
                  <c:v>2.121943378715E-6</c:v>
                </c:pt>
                <c:pt idx="573">
                  <c:v>2.121943378715E-6</c:v>
                </c:pt>
                <c:pt idx="574">
                  <c:v>2.121943378715E-6</c:v>
                </c:pt>
                <c:pt idx="575">
                  <c:v>2.121943378715E-6</c:v>
                </c:pt>
                <c:pt idx="576">
                  <c:v>2.121943378715E-6</c:v>
                </c:pt>
                <c:pt idx="577">
                  <c:v>2.121943378715E-6</c:v>
                </c:pt>
                <c:pt idx="578">
                  <c:v>2.121943378715E-6</c:v>
                </c:pt>
                <c:pt idx="579">
                  <c:v>2.121943378715E-6</c:v>
                </c:pt>
                <c:pt idx="580">
                  <c:v>2.121943378715E-6</c:v>
                </c:pt>
                <c:pt idx="581">
                  <c:v>2.121943378715E-6</c:v>
                </c:pt>
                <c:pt idx="582">
                  <c:v>2.121943378715E-6</c:v>
                </c:pt>
                <c:pt idx="583">
                  <c:v>2.121943378715E-6</c:v>
                </c:pt>
                <c:pt idx="584">
                  <c:v>2.121943378715E-6</c:v>
                </c:pt>
                <c:pt idx="585">
                  <c:v>2.121943378715E-6</c:v>
                </c:pt>
                <c:pt idx="586">
                  <c:v>2.121943378715E-6</c:v>
                </c:pt>
                <c:pt idx="587">
                  <c:v>2.121943378715E-6</c:v>
                </c:pt>
                <c:pt idx="588">
                  <c:v>2.121943378715E-6</c:v>
                </c:pt>
                <c:pt idx="589">
                  <c:v>2.121943378715E-6</c:v>
                </c:pt>
                <c:pt idx="590">
                  <c:v>2.121943378715E-6</c:v>
                </c:pt>
                <c:pt idx="591">
                  <c:v>2.121943378715E-6</c:v>
                </c:pt>
                <c:pt idx="592">
                  <c:v>2.121943378715E-6</c:v>
                </c:pt>
                <c:pt idx="593">
                  <c:v>2.121943378715E-6</c:v>
                </c:pt>
                <c:pt idx="594">
                  <c:v>2.121943378715E-6</c:v>
                </c:pt>
                <c:pt idx="595">
                  <c:v>2.121943378715E-6</c:v>
                </c:pt>
                <c:pt idx="596">
                  <c:v>2.121943378715E-6</c:v>
                </c:pt>
                <c:pt idx="597">
                  <c:v>2.121943378715E-6</c:v>
                </c:pt>
                <c:pt idx="598">
                  <c:v>2.121943378715E-6</c:v>
                </c:pt>
                <c:pt idx="599">
                  <c:v>2.121943378715E-6</c:v>
                </c:pt>
                <c:pt idx="600">
                  <c:v>2.121943378715E-6</c:v>
                </c:pt>
                <c:pt idx="601">
                  <c:v>2.121943378715E-6</c:v>
                </c:pt>
                <c:pt idx="602">
                  <c:v>2.121943378715E-6</c:v>
                </c:pt>
                <c:pt idx="603">
                  <c:v>2.121943378715E-6</c:v>
                </c:pt>
                <c:pt idx="604">
                  <c:v>2.121943378715E-6</c:v>
                </c:pt>
                <c:pt idx="605">
                  <c:v>2.121943378715E-6</c:v>
                </c:pt>
                <c:pt idx="606">
                  <c:v>2.121943378715E-6</c:v>
                </c:pt>
                <c:pt idx="607">
                  <c:v>2.121943378715E-6</c:v>
                </c:pt>
                <c:pt idx="608">
                  <c:v>2.121943378715E-6</c:v>
                </c:pt>
                <c:pt idx="609">
                  <c:v>2.121943378715E-6</c:v>
                </c:pt>
                <c:pt idx="610">
                  <c:v>2.121943378715E-6</c:v>
                </c:pt>
                <c:pt idx="611">
                  <c:v>2.121943378715E-6</c:v>
                </c:pt>
                <c:pt idx="612">
                  <c:v>2.121943378715E-6</c:v>
                </c:pt>
                <c:pt idx="613">
                  <c:v>2.121943378715E-6</c:v>
                </c:pt>
                <c:pt idx="614">
                  <c:v>2.121943378715E-6</c:v>
                </c:pt>
                <c:pt idx="615">
                  <c:v>2.121943378715E-6</c:v>
                </c:pt>
                <c:pt idx="616">
                  <c:v>2.121943378715E-6</c:v>
                </c:pt>
                <c:pt idx="617">
                  <c:v>2.121943378715E-6</c:v>
                </c:pt>
                <c:pt idx="618">
                  <c:v>2.121943378715E-6</c:v>
                </c:pt>
                <c:pt idx="619">
                  <c:v>2.121943378715E-6</c:v>
                </c:pt>
                <c:pt idx="620">
                  <c:v>2.121943378715E-6</c:v>
                </c:pt>
                <c:pt idx="621">
                  <c:v>2.121943378715E-6</c:v>
                </c:pt>
                <c:pt idx="622">
                  <c:v>2.121943378715E-6</c:v>
                </c:pt>
                <c:pt idx="623">
                  <c:v>2.121943378715E-6</c:v>
                </c:pt>
                <c:pt idx="624">
                  <c:v>2.121943378715E-6</c:v>
                </c:pt>
                <c:pt idx="625">
                  <c:v>2.121943378715E-6</c:v>
                </c:pt>
                <c:pt idx="626">
                  <c:v>2.121943378715E-6</c:v>
                </c:pt>
                <c:pt idx="627">
                  <c:v>2.121943378715E-6</c:v>
                </c:pt>
                <c:pt idx="628">
                  <c:v>2.121943378715E-6</c:v>
                </c:pt>
                <c:pt idx="629">
                  <c:v>2.121943378715E-6</c:v>
                </c:pt>
                <c:pt idx="630">
                  <c:v>2.121943378715E-6</c:v>
                </c:pt>
                <c:pt idx="631">
                  <c:v>2.121943378715E-6</c:v>
                </c:pt>
                <c:pt idx="632">
                  <c:v>2.121943378715E-6</c:v>
                </c:pt>
                <c:pt idx="633">
                  <c:v>2.121943378715E-6</c:v>
                </c:pt>
                <c:pt idx="634">
                  <c:v>2.121943378715E-6</c:v>
                </c:pt>
                <c:pt idx="635">
                  <c:v>2.121943378715E-6</c:v>
                </c:pt>
                <c:pt idx="636">
                  <c:v>2.121943378715E-6</c:v>
                </c:pt>
                <c:pt idx="637">
                  <c:v>2.121943378715E-6</c:v>
                </c:pt>
                <c:pt idx="638">
                  <c:v>2.121943378715E-6</c:v>
                </c:pt>
                <c:pt idx="639">
                  <c:v>2.121943378715E-6</c:v>
                </c:pt>
                <c:pt idx="640">
                  <c:v>2.121943378715E-6</c:v>
                </c:pt>
                <c:pt idx="641">
                  <c:v>2.121943378715E-6</c:v>
                </c:pt>
                <c:pt idx="642">
                  <c:v>2.121943378715E-6</c:v>
                </c:pt>
                <c:pt idx="643">
                  <c:v>2.121943378715E-6</c:v>
                </c:pt>
                <c:pt idx="644">
                  <c:v>2.121943378715E-6</c:v>
                </c:pt>
                <c:pt idx="645">
                  <c:v>2.121943378715E-6</c:v>
                </c:pt>
                <c:pt idx="646">
                  <c:v>2.121943378715E-6</c:v>
                </c:pt>
                <c:pt idx="647">
                  <c:v>2.121943378715E-6</c:v>
                </c:pt>
                <c:pt idx="648">
                  <c:v>2.121943378715E-6</c:v>
                </c:pt>
                <c:pt idx="649">
                  <c:v>2.121943378715E-6</c:v>
                </c:pt>
                <c:pt idx="650">
                  <c:v>2.121943378715E-6</c:v>
                </c:pt>
                <c:pt idx="651">
                  <c:v>2.121943378715E-6</c:v>
                </c:pt>
                <c:pt idx="652">
                  <c:v>2.121943378715E-6</c:v>
                </c:pt>
                <c:pt idx="653">
                  <c:v>2.121943378715E-6</c:v>
                </c:pt>
                <c:pt idx="654">
                  <c:v>2.121943378715E-6</c:v>
                </c:pt>
                <c:pt idx="655">
                  <c:v>2.121943378715E-6</c:v>
                </c:pt>
                <c:pt idx="656">
                  <c:v>2.121943378715E-6</c:v>
                </c:pt>
                <c:pt idx="657">
                  <c:v>2.121943378715E-6</c:v>
                </c:pt>
                <c:pt idx="658">
                  <c:v>2.121943378715E-6</c:v>
                </c:pt>
                <c:pt idx="659">
                  <c:v>2.121943378715E-6</c:v>
                </c:pt>
                <c:pt idx="660">
                  <c:v>2.121943378715E-6</c:v>
                </c:pt>
                <c:pt idx="661">
                  <c:v>2.121943378715E-6</c:v>
                </c:pt>
                <c:pt idx="662">
                  <c:v>2.121943378715E-6</c:v>
                </c:pt>
                <c:pt idx="663">
                  <c:v>2.121943378715E-6</c:v>
                </c:pt>
                <c:pt idx="664">
                  <c:v>2.121943378715E-6</c:v>
                </c:pt>
                <c:pt idx="665">
                  <c:v>2.121943378715E-6</c:v>
                </c:pt>
                <c:pt idx="666">
                  <c:v>2.121943378715E-6</c:v>
                </c:pt>
                <c:pt idx="667">
                  <c:v>2.121943378715E-6</c:v>
                </c:pt>
                <c:pt idx="668">
                  <c:v>2.121943378715E-6</c:v>
                </c:pt>
                <c:pt idx="669">
                  <c:v>2.121943378715E-6</c:v>
                </c:pt>
                <c:pt idx="670">
                  <c:v>2.121943378715E-6</c:v>
                </c:pt>
                <c:pt idx="671">
                  <c:v>2.121943378715E-6</c:v>
                </c:pt>
                <c:pt idx="672">
                  <c:v>2.121943378715E-6</c:v>
                </c:pt>
                <c:pt idx="673">
                  <c:v>2.121943378715E-6</c:v>
                </c:pt>
                <c:pt idx="674">
                  <c:v>2.121943378715E-6</c:v>
                </c:pt>
                <c:pt idx="675">
                  <c:v>2.121943378715E-6</c:v>
                </c:pt>
                <c:pt idx="676">
                  <c:v>2.121943378715E-6</c:v>
                </c:pt>
                <c:pt idx="677">
                  <c:v>2.121943378715E-6</c:v>
                </c:pt>
                <c:pt idx="678">
                  <c:v>2.121943378715E-6</c:v>
                </c:pt>
                <c:pt idx="679">
                  <c:v>2.121943378715E-6</c:v>
                </c:pt>
                <c:pt idx="680">
                  <c:v>2.121943378715E-6</c:v>
                </c:pt>
                <c:pt idx="681">
                  <c:v>2.121943378715E-6</c:v>
                </c:pt>
                <c:pt idx="682">
                  <c:v>2.121943378715E-6</c:v>
                </c:pt>
                <c:pt idx="683">
                  <c:v>2.1206395397730002E-6</c:v>
                </c:pt>
                <c:pt idx="684">
                  <c:v>2.1206395397730002E-6</c:v>
                </c:pt>
                <c:pt idx="685">
                  <c:v>2.1206395397730002E-6</c:v>
                </c:pt>
                <c:pt idx="686">
                  <c:v>2.1206395397730002E-6</c:v>
                </c:pt>
                <c:pt idx="687">
                  <c:v>2.1206395397730002E-6</c:v>
                </c:pt>
                <c:pt idx="688">
                  <c:v>2.1206395397730002E-6</c:v>
                </c:pt>
                <c:pt idx="689">
                  <c:v>2.1206395397730002E-6</c:v>
                </c:pt>
                <c:pt idx="690">
                  <c:v>2.1206395397730002E-6</c:v>
                </c:pt>
                <c:pt idx="691">
                  <c:v>2.1206395397730002E-6</c:v>
                </c:pt>
                <c:pt idx="692">
                  <c:v>2.1206395397730002E-6</c:v>
                </c:pt>
                <c:pt idx="693">
                  <c:v>2.1206395397730002E-6</c:v>
                </c:pt>
                <c:pt idx="694">
                  <c:v>2.1206395397730002E-6</c:v>
                </c:pt>
                <c:pt idx="695">
                  <c:v>2.1206395397730002E-6</c:v>
                </c:pt>
                <c:pt idx="696">
                  <c:v>2.1206395397730002E-6</c:v>
                </c:pt>
                <c:pt idx="697">
                  <c:v>2.1206395397730002E-6</c:v>
                </c:pt>
                <c:pt idx="698">
                  <c:v>2.1206395397730002E-6</c:v>
                </c:pt>
                <c:pt idx="699">
                  <c:v>2.1206395397730002E-6</c:v>
                </c:pt>
                <c:pt idx="700">
                  <c:v>2.1206395397730002E-6</c:v>
                </c:pt>
                <c:pt idx="701">
                  <c:v>2.1206395397730002E-6</c:v>
                </c:pt>
                <c:pt idx="702">
                  <c:v>2.1206395397730002E-6</c:v>
                </c:pt>
                <c:pt idx="703">
                  <c:v>2.1206395397730002E-6</c:v>
                </c:pt>
                <c:pt idx="704">
                  <c:v>2.1206395397730002E-6</c:v>
                </c:pt>
                <c:pt idx="705">
                  <c:v>2.1206395397730002E-6</c:v>
                </c:pt>
                <c:pt idx="706">
                  <c:v>2.1206395397730002E-6</c:v>
                </c:pt>
                <c:pt idx="707">
                  <c:v>2.1206395397730002E-6</c:v>
                </c:pt>
                <c:pt idx="708">
                  <c:v>2.1206395397730002E-6</c:v>
                </c:pt>
                <c:pt idx="709">
                  <c:v>2.1206395397730002E-6</c:v>
                </c:pt>
                <c:pt idx="710">
                  <c:v>2.1206395397730002E-6</c:v>
                </c:pt>
                <c:pt idx="711">
                  <c:v>2.1206395397730002E-6</c:v>
                </c:pt>
                <c:pt idx="712">
                  <c:v>2.1206395397730002E-6</c:v>
                </c:pt>
                <c:pt idx="713">
                  <c:v>2.1206395397730002E-6</c:v>
                </c:pt>
                <c:pt idx="714">
                  <c:v>2.1206395397730002E-6</c:v>
                </c:pt>
                <c:pt idx="715">
                  <c:v>2.1206395397730002E-6</c:v>
                </c:pt>
                <c:pt idx="716">
                  <c:v>2.1206395397730002E-6</c:v>
                </c:pt>
                <c:pt idx="717">
                  <c:v>2.1206395397730002E-6</c:v>
                </c:pt>
                <c:pt idx="718">
                  <c:v>2.1206395397730002E-6</c:v>
                </c:pt>
                <c:pt idx="719">
                  <c:v>2.1206395397730002E-6</c:v>
                </c:pt>
                <c:pt idx="720">
                  <c:v>2.1206395397730002E-6</c:v>
                </c:pt>
                <c:pt idx="721">
                  <c:v>2.1206395397730002E-6</c:v>
                </c:pt>
                <c:pt idx="722">
                  <c:v>2.1206395397730002E-6</c:v>
                </c:pt>
                <c:pt idx="723">
                  <c:v>2.1206395397730002E-6</c:v>
                </c:pt>
                <c:pt idx="724">
                  <c:v>2.1206395397730002E-6</c:v>
                </c:pt>
                <c:pt idx="725">
                  <c:v>2.1206395397730002E-6</c:v>
                </c:pt>
                <c:pt idx="726">
                  <c:v>2.1206395397730002E-6</c:v>
                </c:pt>
                <c:pt idx="727">
                  <c:v>2.1206395397730002E-6</c:v>
                </c:pt>
                <c:pt idx="728">
                  <c:v>2.1206395397730002E-6</c:v>
                </c:pt>
                <c:pt idx="729">
                  <c:v>2.1206395397730002E-6</c:v>
                </c:pt>
                <c:pt idx="730">
                  <c:v>2.1206395397730002E-6</c:v>
                </c:pt>
                <c:pt idx="731">
                  <c:v>2.1206395397730002E-6</c:v>
                </c:pt>
                <c:pt idx="732">
                  <c:v>2.1206395397730002E-6</c:v>
                </c:pt>
                <c:pt idx="733">
                  <c:v>2.1206395397730002E-6</c:v>
                </c:pt>
                <c:pt idx="734">
                  <c:v>2.1206395397730002E-6</c:v>
                </c:pt>
                <c:pt idx="735">
                  <c:v>2.1206395397730002E-6</c:v>
                </c:pt>
                <c:pt idx="736">
                  <c:v>2.1206395397730002E-6</c:v>
                </c:pt>
                <c:pt idx="737">
                  <c:v>2.1206395397730002E-6</c:v>
                </c:pt>
                <c:pt idx="738">
                  <c:v>2.1206395397730002E-6</c:v>
                </c:pt>
                <c:pt idx="739">
                  <c:v>2.1206395397730002E-6</c:v>
                </c:pt>
                <c:pt idx="740">
                  <c:v>2.1206395397730002E-6</c:v>
                </c:pt>
                <c:pt idx="741">
                  <c:v>2.1206395397730002E-6</c:v>
                </c:pt>
                <c:pt idx="742">
                  <c:v>2.1206395397730002E-6</c:v>
                </c:pt>
                <c:pt idx="743">
                  <c:v>2.1206395397730002E-6</c:v>
                </c:pt>
                <c:pt idx="744">
                  <c:v>2.1206395397730002E-6</c:v>
                </c:pt>
                <c:pt idx="745">
                  <c:v>2.1206395397730002E-6</c:v>
                </c:pt>
                <c:pt idx="746">
                  <c:v>2.1206395397730002E-6</c:v>
                </c:pt>
                <c:pt idx="747">
                  <c:v>2.1206395397730002E-6</c:v>
                </c:pt>
                <c:pt idx="748">
                  <c:v>2.1206395397730002E-6</c:v>
                </c:pt>
                <c:pt idx="749">
                  <c:v>2.1206395397730002E-6</c:v>
                </c:pt>
                <c:pt idx="750">
                  <c:v>2.1206395397730002E-6</c:v>
                </c:pt>
                <c:pt idx="751">
                  <c:v>2.1206395397730002E-6</c:v>
                </c:pt>
                <c:pt idx="752">
                  <c:v>2.1206395397730002E-6</c:v>
                </c:pt>
                <c:pt idx="753">
                  <c:v>2.1206395397730002E-6</c:v>
                </c:pt>
                <c:pt idx="754">
                  <c:v>2.1206395397730002E-6</c:v>
                </c:pt>
                <c:pt idx="755">
                  <c:v>2.1206395397730002E-6</c:v>
                </c:pt>
                <c:pt idx="756">
                  <c:v>2.1206395397730002E-6</c:v>
                </c:pt>
                <c:pt idx="757">
                  <c:v>2.1206395397730002E-6</c:v>
                </c:pt>
                <c:pt idx="758">
                  <c:v>2.1206395397730002E-6</c:v>
                </c:pt>
                <c:pt idx="759">
                  <c:v>2.1206395397730002E-6</c:v>
                </c:pt>
                <c:pt idx="760">
                  <c:v>2.1206395397730002E-6</c:v>
                </c:pt>
                <c:pt idx="761">
                  <c:v>2.1206395397730002E-6</c:v>
                </c:pt>
                <c:pt idx="762">
                  <c:v>2.1206395397730002E-6</c:v>
                </c:pt>
                <c:pt idx="763">
                  <c:v>2.1206395397730002E-6</c:v>
                </c:pt>
                <c:pt idx="764">
                  <c:v>2.1206395397730002E-6</c:v>
                </c:pt>
                <c:pt idx="765">
                  <c:v>2.1206395397730002E-6</c:v>
                </c:pt>
                <c:pt idx="766">
                  <c:v>2.1206395397730002E-6</c:v>
                </c:pt>
                <c:pt idx="767">
                  <c:v>2.1206395397730002E-6</c:v>
                </c:pt>
                <c:pt idx="768">
                  <c:v>2.1206395397730002E-6</c:v>
                </c:pt>
                <c:pt idx="769">
                  <c:v>2.1206395397730002E-6</c:v>
                </c:pt>
                <c:pt idx="770">
                  <c:v>2.1206395397730002E-6</c:v>
                </c:pt>
                <c:pt idx="771">
                  <c:v>2.1206395397730002E-6</c:v>
                </c:pt>
                <c:pt idx="772">
                  <c:v>2.1206395397730002E-6</c:v>
                </c:pt>
                <c:pt idx="773">
                  <c:v>2.1206395397730002E-6</c:v>
                </c:pt>
                <c:pt idx="774">
                  <c:v>2.1206395397730002E-6</c:v>
                </c:pt>
                <c:pt idx="775">
                  <c:v>2.1206395397730002E-6</c:v>
                </c:pt>
                <c:pt idx="776">
                  <c:v>2.1206395397730002E-6</c:v>
                </c:pt>
                <c:pt idx="777">
                  <c:v>2.1206395397730002E-6</c:v>
                </c:pt>
                <c:pt idx="778">
                  <c:v>2.1206395397730002E-6</c:v>
                </c:pt>
                <c:pt idx="779">
                  <c:v>2.1206395397730002E-6</c:v>
                </c:pt>
                <c:pt idx="780">
                  <c:v>2.1206395397730002E-6</c:v>
                </c:pt>
                <c:pt idx="781">
                  <c:v>2.1206395397730002E-6</c:v>
                </c:pt>
                <c:pt idx="782">
                  <c:v>2.1206395397730002E-6</c:v>
                </c:pt>
                <c:pt idx="783">
                  <c:v>2.1206395397730002E-6</c:v>
                </c:pt>
                <c:pt idx="784">
                  <c:v>2.1206395397730002E-6</c:v>
                </c:pt>
                <c:pt idx="785">
                  <c:v>2.1206395397730002E-6</c:v>
                </c:pt>
                <c:pt idx="786">
                  <c:v>2.1206395397730002E-6</c:v>
                </c:pt>
                <c:pt idx="787">
                  <c:v>2.1206395397730002E-6</c:v>
                </c:pt>
                <c:pt idx="788">
                  <c:v>2.1206395397730002E-6</c:v>
                </c:pt>
                <c:pt idx="789">
                  <c:v>2.1206395397730002E-6</c:v>
                </c:pt>
                <c:pt idx="790">
                  <c:v>2.1206395397730002E-6</c:v>
                </c:pt>
                <c:pt idx="791">
                  <c:v>2.1206395397730002E-6</c:v>
                </c:pt>
                <c:pt idx="792">
                  <c:v>2.1206395397730002E-6</c:v>
                </c:pt>
                <c:pt idx="793">
                  <c:v>2.1206395397730002E-6</c:v>
                </c:pt>
                <c:pt idx="794">
                  <c:v>2.1206395397730002E-6</c:v>
                </c:pt>
                <c:pt idx="795">
                  <c:v>2.1206395397730002E-6</c:v>
                </c:pt>
                <c:pt idx="796">
                  <c:v>2.1206395397730002E-6</c:v>
                </c:pt>
                <c:pt idx="797">
                  <c:v>2.1206395397730002E-6</c:v>
                </c:pt>
                <c:pt idx="798">
                  <c:v>2.1206395397730002E-6</c:v>
                </c:pt>
                <c:pt idx="799">
                  <c:v>2.1206395397730002E-6</c:v>
                </c:pt>
                <c:pt idx="800">
                  <c:v>2.1206395397730002E-6</c:v>
                </c:pt>
                <c:pt idx="801">
                  <c:v>2.1206395397730002E-6</c:v>
                </c:pt>
                <c:pt idx="802">
                  <c:v>2.1206395397730002E-6</c:v>
                </c:pt>
                <c:pt idx="803">
                  <c:v>2.1206395397730002E-6</c:v>
                </c:pt>
                <c:pt idx="804">
                  <c:v>2.1206395397730002E-6</c:v>
                </c:pt>
                <c:pt idx="805">
                  <c:v>2.1206395397730002E-6</c:v>
                </c:pt>
                <c:pt idx="806">
                  <c:v>2.1206395397730002E-6</c:v>
                </c:pt>
                <c:pt idx="807">
                  <c:v>2.1206395397730002E-6</c:v>
                </c:pt>
                <c:pt idx="808">
                  <c:v>2.1206395397730002E-6</c:v>
                </c:pt>
                <c:pt idx="809">
                  <c:v>2.1206395397730002E-6</c:v>
                </c:pt>
                <c:pt idx="810">
                  <c:v>2.1206395397730002E-6</c:v>
                </c:pt>
                <c:pt idx="811">
                  <c:v>2.1206395397730002E-6</c:v>
                </c:pt>
                <c:pt idx="812">
                  <c:v>2.1206395397730002E-6</c:v>
                </c:pt>
                <c:pt idx="813">
                  <c:v>2.1206395397730002E-6</c:v>
                </c:pt>
                <c:pt idx="814">
                  <c:v>2.1206395397730002E-6</c:v>
                </c:pt>
                <c:pt idx="815">
                  <c:v>2.1206395397730002E-6</c:v>
                </c:pt>
                <c:pt idx="816">
                  <c:v>2.1206395397730002E-6</c:v>
                </c:pt>
                <c:pt idx="817">
                  <c:v>2.1206395397730002E-6</c:v>
                </c:pt>
                <c:pt idx="818">
                  <c:v>2.1206395397730002E-6</c:v>
                </c:pt>
                <c:pt idx="819">
                  <c:v>2.1206395397730002E-6</c:v>
                </c:pt>
                <c:pt idx="820">
                  <c:v>2.1206395397730002E-6</c:v>
                </c:pt>
                <c:pt idx="821">
                  <c:v>2.1206395397730002E-6</c:v>
                </c:pt>
                <c:pt idx="822">
                  <c:v>2.1206395397730002E-6</c:v>
                </c:pt>
                <c:pt idx="823">
                  <c:v>2.1206395397730002E-6</c:v>
                </c:pt>
                <c:pt idx="824">
                  <c:v>2.1206395397730002E-6</c:v>
                </c:pt>
                <c:pt idx="825">
                  <c:v>2.1206395397730002E-6</c:v>
                </c:pt>
                <c:pt idx="826">
                  <c:v>2.1206395397730002E-6</c:v>
                </c:pt>
                <c:pt idx="827">
                  <c:v>2.1206395397730002E-6</c:v>
                </c:pt>
                <c:pt idx="828">
                  <c:v>2.1206395397730002E-6</c:v>
                </c:pt>
                <c:pt idx="829">
                  <c:v>2.1206395397730002E-6</c:v>
                </c:pt>
                <c:pt idx="830">
                  <c:v>2.1206395397730002E-6</c:v>
                </c:pt>
                <c:pt idx="831">
                  <c:v>2.1206395397730002E-6</c:v>
                </c:pt>
                <c:pt idx="832">
                  <c:v>2.1206395397730002E-6</c:v>
                </c:pt>
                <c:pt idx="833">
                  <c:v>2.1206395397730002E-6</c:v>
                </c:pt>
                <c:pt idx="834">
                  <c:v>2.1206395397730002E-6</c:v>
                </c:pt>
                <c:pt idx="835">
                  <c:v>2.1206395397730002E-6</c:v>
                </c:pt>
                <c:pt idx="836">
                  <c:v>2.1206395397730002E-6</c:v>
                </c:pt>
                <c:pt idx="837">
                  <c:v>2.1206395397730002E-6</c:v>
                </c:pt>
                <c:pt idx="838">
                  <c:v>2.1206395397730002E-6</c:v>
                </c:pt>
                <c:pt idx="839">
                  <c:v>2.1206395397730002E-6</c:v>
                </c:pt>
                <c:pt idx="840">
                  <c:v>2.1206395397730002E-6</c:v>
                </c:pt>
                <c:pt idx="841">
                  <c:v>2.1206395397730002E-6</c:v>
                </c:pt>
                <c:pt idx="842">
                  <c:v>2.1206395397730002E-6</c:v>
                </c:pt>
                <c:pt idx="843">
                  <c:v>2.1206395397730002E-6</c:v>
                </c:pt>
                <c:pt idx="844">
                  <c:v>2.1206395397730002E-6</c:v>
                </c:pt>
                <c:pt idx="845">
                  <c:v>2.1206395397730002E-6</c:v>
                </c:pt>
                <c:pt idx="846">
                  <c:v>2.1206395397730002E-6</c:v>
                </c:pt>
                <c:pt idx="847">
                  <c:v>2.1206395397730002E-6</c:v>
                </c:pt>
                <c:pt idx="848">
                  <c:v>2.1206395397730002E-6</c:v>
                </c:pt>
                <c:pt idx="849">
                  <c:v>2.1206395397730002E-6</c:v>
                </c:pt>
                <c:pt idx="850">
                  <c:v>2.1206395397730002E-6</c:v>
                </c:pt>
                <c:pt idx="851">
                  <c:v>2.1206395397730002E-6</c:v>
                </c:pt>
                <c:pt idx="852">
                  <c:v>2.1206395397730002E-6</c:v>
                </c:pt>
                <c:pt idx="853">
                  <c:v>2.1206395397730002E-6</c:v>
                </c:pt>
                <c:pt idx="854">
                  <c:v>2.1206395397730002E-6</c:v>
                </c:pt>
                <c:pt idx="855">
                  <c:v>2.1206395397730002E-6</c:v>
                </c:pt>
                <c:pt idx="856">
                  <c:v>2.1206395397730002E-6</c:v>
                </c:pt>
                <c:pt idx="857">
                  <c:v>2.1206395397730002E-6</c:v>
                </c:pt>
                <c:pt idx="858">
                  <c:v>2.1206395397730002E-6</c:v>
                </c:pt>
                <c:pt idx="859">
                  <c:v>2.1206395397730002E-6</c:v>
                </c:pt>
                <c:pt idx="860">
                  <c:v>2.1206395397730002E-6</c:v>
                </c:pt>
                <c:pt idx="861">
                  <c:v>2.1206395397730002E-6</c:v>
                </c:pt>
                <c:pt idx="862">
                  <c:v>2.1206395397730002E-6</c:v>
                </c:pt>
                <c:pt idx="863">
                  <c:v>2.1206395397730002E-6</c:v>
                </c:pt>
                <c:pt idx="864">
                  <c:v>2.1206395397730002E-6</c:v>
                </c:pt>
                <c:pt idx="865">
                  <c:v>2.1206395397730002E-6</c:v>
                </c:pt>
                <c:pt idx="866">
                  <c:v>2.1206395397730002E-6</c:v>
                </c:pt>
                <c:pt idx="867">
                  <c:v>2.1206395397730002E-6</c:v>
                </c:pt>
                <c:pt idx="868">
                  <c:v>2.1206395397730002E-6</c:v>
                </c:pt>
                <c:pt idx="869">
                  <c:v>2.1206395397730002E-6</c:v>
                </c:pt>
                <c:pt idx="870">
                  <c:v>2.1206395397730002E-6</c:v>
                </c:pt>
                <c:pt idx="871">
                  <c:v>2.1206395397730002E-6</c:v>
                </c:pt>
                <c:pt idx="872">
                  <c:v>2.1206395397730002E-6</c:v>
                </c:pt>
                <c:pt idx="873">
                  <c:v>2.1206395397730002E-6</c:v>
                </c:pt>
                <c:pt idx="874">
                  <c:v>2.1206395397730002E-6</c:v>
                </c:pt>
                <c:pt idx="875">
                  <c:v>2.1206395397730002E-6</c:v>
                </c:pt>
                <c:pt idx="876">
                  <c:v>2.1206395397730002E-6</c:v>
                </c:pt>
                <c:pt idx="877">
                  <c:v>2.1206395397730002E-6</c:v>
                </c:pt>
                <c:pt idx="878">
                  <c:v>2.1206395397730002E-6</c:v>
                </c:pt>
                <c:pt idx="879">
                  <c:v>2.1206395397730002E-6</c:v>
                </c:pt>
                <c:pt idx="880">
                  <c:v>2.1206395397730002E-6</c:v>
                </c:pt>
                <c:pt idx="881">
                  <c:v>2.1206395397730002E-6</c:v>
                </c:pt>
                <c:pt idx="882">
                  <c:v>2.1206395397730002E-6</c:v>
                </c:pt>
                <c:pt idx="883">
                  <c:v>2.1206395397730002E-6</c:v>
                </c:pt>
                <c:pt idx="884">
                  <c:v>2.1206395397730002E-6</c:v>
                </c:pt>
                <c:pt idx="885">
                  <c:v>2.1206395397730002E-6</c:v>
                </c:pt>
                <c:pt idx="886">
                  <c:v>2.1206395397730002E-6</c:v>
                </c:pt>
                <c:pt idx="887">
                  <c:v>2.1206395397730002E-6</c:v>
                </c:pt>
                <c:pt idx="888">
                  <c:v>2.1206395397730002E-6</c:v>
                </c:pt>
                <c:pt idx="889">
                  <c:v>2.1206395397730002E-6</c:v>
                </c:pt>
                <c:pt idx="890">
                  <c:v>2.1206395397730002E-6</c:v>
                </c:pt>
                <c:pt idx="891">
                  <c:v>2.1206395397730002E-6</c:v>
                </c:pt>
                <c:pt idx="892">
                  <c:v>2.1206395397730002E-6</c:v>
                </c:pt>
                <c:pt idx="893">
                  <c:v>2.1206395397730002E-6</c:v>
                </c:pt>
                <c:pt idx="894">
                  <c:v>2.1206395397730002E-6</c:v>
                </c:pt>
                <c:pt idx="895">
                  <c:v>2.1206395397730002E-6</c:v>
                </c:pt>
                <c:pt idx="896">
                  <c:v>2.1206395397730002E-6</c:v>
                </c:pt>
                <c:pt idx="897">
                  <c:v>2.1206395397730002E-6</c:v>
                </c:pt>
                <c:pt idx="898">
                  <c:v>2.1206395397730002E-6</c:v>
                </c:pt>
                <c:pt idx="899">
                  <c:v>2.1206395397730002E-6</c:v>
                </c:pt>
                <c:pt idx="900">
                  <c:v>2.1206395397730002E-6</c:v>
                </c:pt>
                <c:pt idx="901">
                  <c:v>2.1206395397730002E-6</c:v>
                </c:pt>
                <c:pt idx="902">
                  <c:v>2.1206395397730002E-6</c:v>
                </c:pt>
                <c:pt idx="903">
                  <c:v>2.1206395397730002E-6</c:v>
                </c:pt>
                <c:pt idx="904">
                  <c:v>2.1206395397730002E-6</c:v>
                </c:pt>
                <c:pt idx="905">
                  <c:v>2.1206395397730002E-6</c:v>
                </c:pt>
                <c:pt idx="906">
                  <c:v>2.1206395397730002E-6</c:v>
                </c:pt>
                <c:pt idx="907">
                  <c:v>2.1206395397730002E-6</c:v>
                </c:pt>
                <c:pt idx="908">
                  <c:v>2.1206395397730002E-6</c:v>
                </c:pt>
                <c:pt idx="909">
                  <c:v>2.1206395397730002E-6</c:v>
                </c:pt>
                <c:pt idx="910">
                  <c:v>2.1206395397730002E-6</c:v>
                </c:pt>
                <c:pt idx="911">
                  <c:v>2.1206395397730002E-6</c:v>
                </c:pt>
                <c:pt idx="912">
                  <c:v>2.1206395397730002E-6</c:v>
                </c:pt>
                <c:pt idx="913">
                  <c:v>2.1206395397730002E-6</c:v>
                </c:pt>
                <c:pt idx="914">
                  <c:v>2.1206395397730002E-6</c:v>
                </c:pt>
                <c:pt idx="915">
                  <c:v>2.1206395397730002E-6</c:v>
                </c:pt>
                <c:pt idx="916">
                  <c:v>2.1206395397730002E-6</c:v>
                </c:pt>
                <c:pt idx="917">
                  <c:v>2.1206395397730002E-6</c:v>
                </c:pt>
                <c:pt idx="918">
                  <c:v>2.1206395397730002E-6</c:v>
                </c:pt>
                <c:pt idx="919">
                  <c:v>2.1206395397730002E-6</c:v>
                </c:pt>
                <c:pt idx="920">
                  <c:v>2.1206395397730002E-6</c:v>
                </c:pt>
                <c:pt idx="921">
                  <c:v>2.1206395397730002E-6</c:v>
                </c:pt>
                <c:pt idx="922">
                  <c:v>2.1206395397730002E-6</c:v>
                </c:pt>
                <c:pt idx="923">
                  <c:v>2.1206395397730002E-6</c:v>
                </c:pt>
                <c:pt idx="924">
                  <c:v>2.1206395397730002E-6</c:v>
                </c:pt>
                <c:pt idx="925">
                  <c:v>2.1206395397730002E-6</c:v>
                </c:pt>
                <c:pt idx="926">
                  <c:v>2.1206395397730002E-6</c:v>
                </c:pt>
                <c:pt idx="927">
                  <c:v>2.1206395397730002E-6</c:v>
                </c:pt>
                <c:pt idx="928">
                  <c:v>2.1206395397730002E-6</c:v>
                </c:pt>
                <c:pt idx="929">
                  <c:v>2.1206395397730002E-6</c:v>
                </c:pt>
                <c:pt idx="930">
                  <c:v>2.1206395397730002E-6</c:v>
                </c:pt>
                <c:pt idx="931">
                  <c:v>2.1206395397730002E-6</c:v>
                </c:pt>
                <c:pt idx="932">
                  <c:v>2.1206395397730002E-6</c:v>
                </c:pt>
                <c:pt idx="933">
                  <c:v>2.1206395397730002E-6</c:v>
                </c:pt>
                <c:pt idx="934">
                  <c:v>2.1206395397730002E-6</c:v>
                </c:pt>
                <c:pt idx="935">
                  <c:v>2.1206395397730002E-6</c:v>
                </c:pt>
                <c:pt idx="936">
                  <c:v>2.1206395397730002E-6</c:v>
                </c:pt>
                <c:pt idx="937">
                  <c:v>2.1206395397730002E-6</c:v>
                </c:pt>
                <c:pt idx="938">
                  <c:v>2.1206395397730002E-6</c:v>
                </c:pt>
                <c:pt idx="939">
                  <c:v>2.1206395397730002E-6</c:v>
                </c:pt>
                <c:pt idx="940">
                  <c:v>2.1206395397730002E-6</c:v>
                </c:pt>
                <c:pt idx="941">
                  <c:v>2.1206395397730002E-6</c:v>
                </c:pt>
                <c:pt idx="942">
                  <c:v>2.1206395397730002E-6</c:v>
                </c:pt>
                <c:pt idx="943">
                  <c:v>2.1206395397730002E-6</c:v>
                </c:pt>
                <c:pt idx="944">
                  <c:v>2.1206395397730002E-6</c:v>
                </c:pt>
                <c:pt idx="945">
                  <c:v>2.1206395397730002E-6</c:v>
                </c:pt>
                <c:pt idx="946">
                  <c:v>2.1206395397730002E-6</c:v>
                </c:pt>
                <c:pt idx="947">
                  <c:v>2.1206395397730002E-6</c:v>
                </c:pt>
                <c:pt idx="948">
                  <c:v>2.1206395397730002E-6</c:v>
                </c:pt>
                <c:pt idx="949">
                  <c:v>2.1206395397730002E-6</c:v>
                </c:pt>
                <c:pt idx="950">
                  <c:v>2.1206395397730002E-6</c:v>
                </c:pt>
                <c:pt idx="951">
                  <c:v>2.1206395397730002E-6</c:v>
                </c:pt>
                <c:pt idx="952">
                  <c:v>2.1206395397730002E-6</c:v>
                </c:pt>
                <c:pt idx="953">
                  <c:v>2.1206395397730002E-6</c:v>
                </c:pt>
                <c:pt idx="954">
                  <c:v>2.1206395397730002E-6</c:v>
                </c:pt>
                <c:pt idx="955">
                  <c:v>2.1206395397730002E-6</c:v>
                </c:pt>
                <c:pt idx="956">
                  <c:v>2.1206395397730002E-6</c:v>
                </c:pt>
                <c:pt idx="957">
                  <c:v>2.1206395397730002E-6</c:v>
                </c:pt>
                <c:pt idx="958">
                  <c:v>2.1206395397730002E-6</c:v>
                </c:pt>
                <c:pt idx="959">
                  <c:v>2.1206395397730002E-6</c:v>
                </c:pt>
                <c:pt idx="960">
                  <c:v>2.1206395397730002E-6</c:v>
                </c:pt>
                <c:pt idx="961">
                  <c:v>2.1206395397730002E-6</c:v>
                </c:pt>
                <c:pt idx="962">
                  <c:v>2.1206395397730002E-6</c:v>
                </c:pt>
                <c:pt idx="963">
                  <c:v>2.1206395397730002E-6</c:v>
                </c:pt>
                <c:pt idx="964">
                  <c:v>2.1206395397730002E-6</c:v>
                </c:pt>
                <c:pt idx="965">
                  <c:v>2.1206395397730002E-6</c:v>
                </c:pt>
                <c:pt idx="966">
                  <c:v>2.1206395397730002E-6</c:v>
                </c:pt>
                <c:pt idx="967">
                  <c:v>2.1206395397730002E-6</c:v>
                </c:pt>
                <c:pt idx="968">
                  <c:v>2.1206395397730002E-6</c:v>
                </c:pt>
                <c:pt idx="969">
                  <c:v>2.1206395397730002E-6</c:v>
                </c:pt>
                <c:pt idx="970">
                  <c:v>2.1206395397730002E-6</c:v>
                </c:pt>
                <c:pt idx="971">
                  <c:v>2.1206395397730002E-6</c:v>
                </c:pt>
                <c:pt idx="972">
                  <c:v>2.1206395397730002E-6</c:v>
                </c:pt>
                <c:pt idx="973">
                  <c:v>2.1206395397730002E-6</c:v>
                </c:pt>
                <c:pt idx="974">
                  <c:v>2.1206395397730002E-6</c:v>
                </c:pt>
                <c:pt idx="975">
                  <c:v>2.1206395397730002E-6</c:v>
                </c:pt>
                <c:pt idx="976">
                  <c:v>2.1206395397730002E-6</c:v>
                </c:pt>
                <c:pt idx="977">
                  <c:v>2.1206395397730002E-6</c:v>
                </c:pt>
                <c:pt idx="978">
                  <c:v>2.1206395397730002E-6</c:v>
                </c:pt>
                <c:pt idx="979">
                  <c:v>2.1206395397730002E-6</c:v>
                </c:pt>
                <c:pt idx="980">
                  <c:v>2.1206395397730002E-6</c:v>
                </c:pt>
                <c:pt idx="981">
                  <c:v>2.1206395397730002E-6</c:v>
                </c:pt>
                <c:pt idx="982">
                  <c:v>2.1206395397730002E-6</c:v>
                </c:pt>
                <c:pt idx="983">
                  <c:v>2.1206395397730002E-6</c:v>
                </c:pt>
                <c:pt idx="984">
                  <c:v>2.1206395397730002E-6</c:v>
                </c:pt>
                <c:pt idx="985">
                  <c:v>2.1206395397730002E-6</c:v>
                </c:pt>
                <c:pt idx="986">
                  <c:v>2.1206395397730002E-6</c:v>
                </c:pt>
                <c:pt idx="987">
                  <c:v>2.1206395397730002E-6</c:v>
                </c:pt>
                <c:pt idx="988">
                  <c:v>2.1206395397730002E-6</c:v>
                </c:pt>
                <c:pt idx="989">
                  <c:v>2.1206395397730002E-6</c:v>
                </c:pt>
                <c:pt idx="990">
                  <c:v>2.1206395397730002E-6</c:v>
                </c:pt>
                <c:pt idx="991">
                  <c:v>2.1206395397730002E-6</c:v>
                </c:pt>
                <c:pt idx="992">
                  <c:v>2.1206395397730002E-6</c:v>
                </c:pt>
                <c:pt idx="993">
                  <c:v>2.1206395397730002E-6</c:v>
                </c:pt>
                <c:pt idx="994">
                  <c:v>2.1206395397730002E-6</c:v>
                </c:pt>
                <c:pt idx="995">
                  <c:v>2.1206395397730002E-6</c:v>
                </c:pt>
                <c:pt idx="996">
                  <c:v>2.1206395397730002E-6</c:v>
                </c:pt>
                <c:pt idx="997">
                  <c:v>2.1206395397730002E-6</c:v>
                </c:pt>
                <c:pt idx="998">
                  <c:v>2.1206395397730002E-6</c:v>
                </c:pt>
                <c:pt idx="999">
                  <c:v>2.1206395397730002E-6</c:v>
                </c:pt>
                <c:pt idx="1000">
                  <c:v>2.1206395397730002E-6</c:v>
                </c:pt>
                <c:pt idx="1001">
                  <c:v>2.1206395397730002E-6</c:v>
                </c:pt>
                <c:pt idx="1002">
                  <c:v>2.1206395397730002E-6</c:v>
                </c:pt>
                <c:pt idx="1003">
                  <c:v>2.1206395397730002E-6</c:v>
                </c:pt>
                <c:pt idx="1004">
                  <c:v>2.1206395397730002E-6</c:v>
                </c:pt>
                <c:pt idx="1005">
                  <c:v>2.1206395397730002E-6</c:v>
                </c:pt>
                <c:pt idx="1006">
                  <c:v>2.1206395397730002E-6</c:v>
                </c:pt>
                <c:pt idx="1007">
                  <c:v>2.1206395397730002E-6</c:v>
                </c:pt>
                <c:pt idx="1008">
                  <c:v>2.1206395397730002E-6</c:v>
                </c:pt>
                <c:pt idx="1009">
                  <c:v>2.1206395397730002E-6</c:v>
                </c:pt>
                <c:pt idx="1010">
                  <c:v>2.1206395397730002E-6</c:v>
                </c:pt>
                <c:pt idx="1011">
                  <c:v>2.1206395397730002E-6</c:v>
                </c:pt>
                <c:pt idx="1012">
                  <c:v>2.1206395397730002E-6</c:v>
                </c:pt>
                <c:pt idx="1013">
                  <c:v>2.1206395397730002E-6</c:v>
                </c:pt>
                <c:pt idx="1014">
                  <c:v>2.1206395397730002E-6</c:v>
                </c:pt>
                <c:pt idx="1015">
                  <c:v>2.1206395397730002E-6</c:v>
                </c:pt>
                <c:pt idx="1016">
                  <c:v>2.1206395397730002E-6</c:v>
                </c:pt>
                <c:pt idx="1017">
                  <c:v>2.1206395397730002E-6</c:v>
                </c:pt>
                <c:pt idx="1018">
                  <c:v>2.1206395397730002E-6</c:v>
                </c:pt>
                <c:pt idx="1019">
                  <c:v>2.1206395397730002E-6</c:v>
                </c:pt>
                <c:pt idx="1020">
                  <c:v>2.1206395397730002E-6</c:v>
                </c:pt>
                <c:pt idx="1021">
                  <c:v>2.1206395397730002E-6</c:v>
                </c:pt>
                <c:pt idx="1022">
                  <c:v>2.1206395397730002E-6</c:v>
                </c:pt>
                <c:pt idx="1023">
                  <c:v>2.1206395397730002E-6</c:v>
                </c:pt>
                <c:pt idx="1024">
                  <c:v>2.121943378715E-6</c:v>
                </c:pt>
                <c:pt idx="1025">
                  <c:v>2.1212914592440001E-6</c:v>
                </c:pt>
                <c:pt idx="1026">
                  <c:v>2.1212914592440001E-6</c:v>
                </c:pt>
                <c:pt idx="1027">
                  <c:v>2.1212914592440001E-6</c:v>
                </c:pt>
                <c:pt idx="1028">
                  <c:v>2.1212914592440001E-6</c:v>
                </c:pt>
                <c:pt idx="1029">
                  <c:v>2.1212914592440001E-6</c:v>
                </c:pt>
                <c:pt idx="1030">
                  <c:v>2.1212914592440001E-6</c:v>
                </c:pt>
                <c:pt idx="1031">
                  <c:v>2.1212914592440001E-6</c:v>
                </c:pt>
                <c:pt idx="1032">
                  <c:v>2.1212914592440001E-6</c:v>
                </c:pt>
                <c:pt idx="1033">
                  <c:v>2.1212914592440001E-6</c:v>
                </c:pt>
                <c:pt idx="1034">
                  <c:v>2.1212914592440001E-6</c:v>
                </c:pt>
                <c:pt idx="1035">
                  <c:v>2.1212914592440001E-6</c:v>
                </c:pt>
                <c:pt idx="1036">
                  <c:v>2.1212914592440001E-6</c:v>
                </c:pt>
                <c:pt idx="1037">
                  <c:v>2.1212914592440001E-6</c:v>
                </c:pt>
                <c:pt idx="1038">
                  <c:v>2.1212914592440001E-6</c:v>
                </c:pt>
                <c:pt idx="1039">
                  <c:v>2.1212914592440001E-6</c:v>
                </c:pt>
                <c:pt idx="1040">
                  <c:v>2.1212914592440001E-6</c:v>
                </c:pt>
                <c:pt idx="1041">
                  <c:v>2.1212914592440001E-6</c:v>
                </c:pt>
                <c:pt idx="1042">
                  <c:v>2.1212914592440001E-6</c:v>
                </c:pt>
                <c:pt idx="1043">
                  <c:v>2.1212914592440001E-6</c:v>
                </c:pt>
                <c:pt idx="1044">
                  <c:v>2.1212914592440001E-6</c:v>
                </c:pt>
                <c:pt idx="1045">
                  <c:v>2.1212914592440001E-6</c:v>
                </c:pt>
                <c:pt idx="1046">
                  <c:v>2.1212914592440001E-6</c:v>
                </c:pt>
                <c:pt idx="1047">
                  <c:v>2.1212914592440001E-6</c:v>
                </c:pt>
                <c:pt idx="1048">
                  <c:v>2.1212914592440001E-6</c:v>
                </c:pt>
                <c:pt idx="1049">
                  <c:v>2.1212914592440001E-6</c:v>
                </c:pt>
                <c:pt idx="1050">
                  <c:v>2.1212914592440001E-6</c:v>
                </c:pt>
                <c:pt idx="1051">
                  <c:v>2.1212914592440001E-6</c:v>
                </c:pt>
                <c:pt idx="1052">
                  <c:v>2.1212914592440001E-6</c:v>
                </c:pt>
                <c:pt idx="1053">
                  <c:v>2.1212914592440001E-6</c:v>
                </c:pt>
                <c:pt idx="1054">
                  <c:v>2.1212914592440001E-6</c:v>
                </c:pt>
                <c:pt idx="1055">
                  <c:v>2.1212914592440001E-6</c:v>
                </c:pt>
                <c:pt idx="1056">
                  <c:v>2.1212914592440001E-6</c:v>
                </c:pt>
                <c:pt idx="1057">
                  <c:v>2.1212914592440001E-6</c:v>
                </c:pt>
                <c:pt idx="1058">
                  <c:v>2.1212914592440001E-6</c:v>
                </c:pt>
                <c:pt idx="1059">
                  <c:v>2.1212914592440001E-6</c:v>
                </c:pt>
                <c:pt idx="1060">
                  <c:v>2.1212914592440001E-6</c:v>
                </c:pt>
                <c:pt idx="1061">
                  <c:v>2.1212914592440001E-6</c:v>
                </c:pt>
                <c:pt idx="1062">
                  <c:v>2.1212914592440001E-6</c:v>
                </c:pt>
                <c:pt idx="1063">
                  <c:v>2.1212914592440001E-6</c:v>
                </c:pt>
                <c:pt idx="1064">
                  <c:v>2.1212914592440001E-6</c:v>
                </c:pt>
                <c:pt idx="1065">
                  <c:v>2.1212914592440001E-6</c:v>
                </c:pt>
                <c:pt idx="1066">
                  <c:v>2.1212914592440001E-6</c:v>
                </c:pt>
                <c:pt idx="1067">
                  <c:v>2.1212914592440001E-6</c:v>
                </c:pt>
                <c:pt idx="1068">
                  <c:v>2.1212914592440001E-6</c:v>
                </c:pt>
                <c:pt idx="1069">
                  <c:v>2.1212914592440001E-6</c:v>
                </c:pt>
                <c:pt idx="1070">
                  <c:v>2.1212914592440001E-6</c:v>
                </c:pt>
                <c:pt idx="1071">
                  <c:v>2.1212914592440001E-6</c:v>
                </c:pt>
                <c:pt idx="1072">
                  <c:v>2.1212914592440001E-6</c:v>
                </c:pt>
                <c:pt idx="1073">
                  <c:v>2.1212914592440001E-6</c:v>
                </c:pt>
                <c:pt idx="1074">
                  <c:v>2.1212914592440001E-6</c:v>
                </c:pt>
                <c:pt idx="1075">
                  <c:v>2.1212914592440001E-6</c:v>
                </c:pt>
                <c:pt idx="1076">
                  <c:v>2.1212914592440001E-6</c:v>
                </c:pt>
                <c:pt idx="1077">
                  <c:v>2.1212914592440001E-6</c:v>
                </c:pt>
                <c:pt idx="1078">
                  <c:v>2.1212914592440001E-6</c:v>
                </c:pt>
                <c:pt idx="1079">
                  <c:v>2.1212914592440001E-6</c:v>
                </c:pt>
                <c:pt idx="1080">
                  <c:v>2.1212914592440001E-6</c:v>
                </c:pt>
                <c:pt idx="1081">
                  <c:v>2.1212914592440001E-6</c:v>
                </c:pt>
                <c:pt idx="1082">
                  <c:v>2.1212914592440001E-6</c:v>
                </c:pt>
                <c:pt idx="1083">
                  <c:v>2.1212914592440001E-6</c:v>
                </c:pt>
                <c:pt idx="1084">
                  <c:v>2.1212914592440001E-6</c:v>
                </c:pt>
                <c:pt idx="1085">
                  <c:v>2.1212914592440001E-6</c:v>
                </c:pt>
                <c:pt idx="1086">
                  <c:v>2.1212914592440001E-6</c:v>
                </c:pt>
                <c:pt idx="1087">
                  <c:v>2.1212914592440001E-6</c:v>
                </c:pt>
                <c:pt idx="1088">
                  <c:v>2.1212914592440001E-6</c:v>
                </c:pt>
                <c:pt idx="1089">
                  <c:v>2.1212914592440001E-6</c:v>
                </c:pt>
                <c:pt idx="1090">
                  <c:v>2.1212914592440001E-6</c:v>
                </c:pt>
                <c:pt idx="1091">
                  <c:v>2.1212914592440001E-6</c:v>
                </c:pt>
                <c:pt idx="1092">
                  <c:v>2.1212914592440001E-6</c:v>
                </c:pt>
                <c:pt idx="1093">
                  <c:v>2.1212914592440001E-6</c:v>
                </c:pt>
                <c:pt idx="1094">
                  <c:v>2.1212914592440001E-6</c:v>
                </c:pt>
                <c:pt idx="1095">
                  <c:v>2.1212914592440001E-6</c:v>
                </c:pt>
                <c:pt idx="1096">
                  <c:v>2.1212914592440001E-6</c:v>
                </c:pt>
                <c:pt idx="1097">
                  <c:v>2.1212914592440001E-6</c:v>
                </c:pt>
                <c:pt idx="1098">
                  <c:v>2.1212914592440001E-6</c:v>
                </c:pt>
                <c:pt idx="1099">
                  <c:v>2.1212914592440001E-6</c:v>
                </c:pt>
                <c:pt idx="1100">
                  <c:v>2.1212914592440001E-6</c:v>
                </c:pt>
                <c:pt idx="1101">
                  <c:v>2.1212914592440001E-6</c:v>
                </c:pt>
                <c:pt idx="1102">
                  <c:v>2.1212914592440001E-6</c:v>
                </c:pt>
                <c:pt idx="1103">
                  <c:v>2.1212914592440001E-6</c:v>
                </c:pt>
                <c:pt idx="1104">
                  <c:v>2.1212914592440001E-6</c:v>
                </c:pt>
                <c:pt idx="1105">
                  <c:v>2.1212914592440001E-6</c:v>
                </c:pt>
                <c:pt idx="1106">
                  <c:v>2.1212914592440001E-6</c:v>
                </c:pt>
                <c:pt idx="1107">
                  <c:v>2.1212914592440001E-6</c:v>
                </c:pt>
                <c:pt idx="1108">
                  <c:v>2.1212914592440001E-6</c:v>
                </c:pt>
                <c:pt idx="1109">
                  <c:v>2.1212914592440001E-6</c:v>
                </c:pt>
                <c:pt idx="1110">
                  <c:v>2.1212914592440001E-6</c:v>
                </c:pt>
                <c:pt idx="1111">
                  <c:v>2.1212914592440001E-6</c:v>
                </c:pt>
                <c:pt idx="1112">
                  <c:v>2.1212914592440001E-6</c:v>
                </c:pt>
                <c:pt idx="1113">
                  <c:v>2.1212914592440001E-6</c:v>
                </c:pt>
                <c:pt idx="1114">
                  <c:v>2.1212914592440001E-6</c:v>
                </c:pt>
                <c:pt idx="1115">
                  <c:v>2.1212914592440001E-6</c:v>
                </c:pt>
                <c:pt idx="1116">
                  <c:v>2.1212914592440001E-6</c:v>
                </c:pt>
                <c:pt idx="1117">
                  <c:v>2.1212914592440001E-6</c:v>
                </c:pt>
                <c:pt idx="1118">
                  <c:v>2.1212914592440001E-6</c:v>
                </c:pt>
                <c:pt idx="1119">
                  <c:v>2.1212914592440001E-6</c:v>
                </c:pt>
                <c:pt idx="1120">
                  <c:v>2.1212914592440001E-6</c:v>
                </c:pt>
                <c:pt idx="1121">
                  <c:v>2.1212914592440001E-6</c:v>
                </c:pt>
                <c:pt idx="1122">
                  <c:v>2.1212914592440001E-6</c:v>
                </c:pt>
                <c:pt idx="1123">
                  <c:v>2.1212914592440001E-6</c:v>
                </c:pt>
                <c:pt idx="1124">
                  <c:v>2.1212914592440001E-6</c:v>
                </c:pt>
                <c:pt idx="1125">
                  <c:v>2.1212914592440001E-6</c:v>
                </c:pt>
                <c:pt idx="1126">
                  <c:v>2.1212914592440001E-6</c:v>
                </c:pt>
                <c:pt idx="1127">
                  <c:v>2.1212914592440001E-6</c:v>
                </c:pt>
                <c:pt idx="1128">
                  <c:v>2.1212914592440001E-6</c:v>
                </c:pt>
                <c:pt idx="1129">
                  <c:v>2.1212914592440001E-6</c:v>
                </c:pt>
                <c:pt idx="1130">
                  <c:v>2.1212914592440001E-6</c:v>
                </c:pt>
                <c:pt idx="1131">
                  <c:v>2.1212914592440001E-6</c:v>
                </c:pt>
                <c:pt idx="1132">
                  <c:v>2.1212914592440001E-6</c:v>
                </c:pt>
                <c:pt idx="1133">
                  <c:v>2.1212914592440001E-6</c:v>
                </c:pt>
                <c:pt idx="1134">
                  <c:v>2.1212914592440001E-6</c:v>
                </c:pt>
                <c:pt idx="1135">
                  <c:v>2.1212914592440001E-6</c:v>
                </c:pt>
                <c:pt idx="1136">
                  <c:v>2.1212914592440001E-6</c:v>
                </c:pt>
                <c:pt idx="1137">
                  <c:v>2.1212914592440001E-6</c:v>
                </c:pt>
                <c:pt idx="1138">
                  <c:v>2.1212914592440001E-6</c:v>
                </c:pt>
                <c:pt idx="1139">
                  <c:v>2.1212914592440001E-6</c:v>
                </c:pt>
                <c:pt idx="1140">
                  <c:v>2.1212914592440001E-6</c:v>
                </c:pt>
                <c:pt idx="1141">
                  <c:v>2.1212914592440001E-6</c:v>
                </c:pt>
                <c:pt idx="1142">
                  <c:v>2.1212914592440001E-6</c:v>
                </c:pt>
                <c:pt idx="1143">
                  <c:v>2.1212914592440001E-6</c:v>
                </c:pt>
                <c:pt idx="1144">
                  <c:v>2.1212914592440001E-6</c:v>
                </c:pt>
                <c:pt idx="1145">
                  <c:v>2.1212914592440001E-6</c:v>
                </c:pt>
                <c:pt idx="1146">
                  <c:v>2.1212914592440001E-6</c:v>
                </c:pt>
                <c:pt idx="1147">
                  <c:v>2.1212914592440001E-6</c:v>
                </c:pt>
                <c:pt idx="1148">
                  <c:v>2.1212914592440001E-6</c:v>
                </c:pt>
                <c:pt idx="1149">
                  <c:v>2.1212914592440001E-6</c:v>
                </c:pt>
                <c:pt idx="1150">
                  <c:v>2.1212914592440001E-6</c:v>
                </c:pt>
                <c:pt idx="1151">
                  <c:v>2.1212914592440001E-6</c:v>
                </c:pt>
                <c:pt idx="1152">
                  <c:v>2.1212914592440001E-6</c:v>
                </c:pt>
                <c:pt idx="1153">
                  <c:v>2.1212914592440001E-6</c:v>
                </c:pt>
                <c:pt idx="1154">
                  <c:v>2.1212914592440001E-6</c:v>
                </c:pt>
                <c:pt idx="1155">
                  <c:v>2.1212914592440001E-6</c:v>
                </c:pt>
                <c:pt idx="1156">
                  <c:v>2.1212914592440001E-6</c:v>
                </c:pt>
                <c:pt idx="1157">
                  <c:v>2.1212914592440001E-6</c:v>
                </c:pt>
                <c:pt idx="1158">
                  <c:v>2.1212914592440001E-6</c:v>
                </c:pt>
                <c:pt idx="1159">
                  <c:v>2.1212914592440001E-6</c:v>
                </c:pt>
                <c:pt idx="1160">
                  <c:v>2.1212914592440001E-6</c:v>
                </c:pt>
                <c:pt idx="1161">
                  <c:v>2.1212914592440001E-6</c:v>
                </c:pt>
                <c:pt idx="1162">
                  <c:v>2.1212914592440001E-6</c:v>
                </c:pt>
                <c:pt idx="1163">
                  <c:v>2.1212914592440001E-6</c:v>
                </c:pt>
                <c:pt idx="1164">
                  <c:v>2.1212914592440001E-6</c:v>
                </c:pt>
                <c:pt idx="1165">
                  <c:v>2.1212914592440001E-6</c:v>
                </c:pt>
                <c:pt idx="1166">
                  <c:v>2.1212914592440001E-6</c:v>
                </c:pt>
                <c:pt idx="1167">
                  <c:v>2.1212914592440001E-6</c:v>
                </c:pt>
                <c:pt idx="1168">
                  <c:v>2.1212914592440001E-6</c:v>
                </c:pt>
                <c:pt idx="1169">
                  <c:v>2.1212914592440001E-6</c:v>
                </c:pt>
                <c:pt idx="1170">
                  <c:v>2.1212914592440001E-6</c:v>
                </c:pt>
                <c:pt idx="1171">
                  <c:v>2.1212914592440001E-6</c:v>
                </c:pt>
                <c:pt idx="1172">
                  <c:v>2.1212914592440001E-6</c:v>
                </c:pt>
                <c:pt idx="1173">
                  <c:v>2.1212914592440001E-6</c:v>
                </c:pt>
                <c:pt idx="1174">
                  <c:v>2.1212914592440001E-6</c:v>
                </c:pt>
                <c:pt idx="1175">
                  <c:v>2.1212914592440001E-6</c:v>
                </c:pt>
                <c:pt idx="1176">
                  <c:v>2.1212914592440001E-6</c:v>
                </c:pt>
                <c:pt idx="1177">
                  <c:v>2.1212914592440001E-6</c:v>
                </c:pt>
                <c:pt idx="1178">
                  <c:v>2.1212914592440001E-6</c:v>
                </c:pt>
                <c:pt idx="1179">
                  <c:v>2.1212914592440001E-6</c:v>
                </c:pt>
                <c:pt idx="1180">
                  <c:v>2.1212914592440001E-6</c:v>
                </c:pt>
                <c:pt idx="1181">
                  <c:v>2.1212914592440001E-6</c:v>
                </c:pt>
                <c:pt idx="1182">
                  <c:v>2.1212914592440001E-6</c:v>
                </c:pt>
                <c:pt idx="1183">
                  <c:v>2.1212914592440001E-6</c:v>
                </c:pt>
                <c:pt idx="1184">
                  <c:v>2.1212914592440001E-6</c:v>
                </c:pt>
                <c:pt idx="1185">
                  <c:v>2.1212914592440001E-6</c:v>
                </c:pt>
                <c:pt idx="1186">
                  <c:v>2.1212914592440001E-6</c:v>
                </c:pt>
                <c:pt idx="1187">
                  <c:v>2.1212914592440001E-6</c:v>
                </c:pt>
                <c:pt idx="1188">
                  <c:v>2.1212914592440001E-6</c:v>
                </c:pt>
                <c:pt idx="1189">
                  <c:v>2.1212914592440001E-6</c:v>
                </c:pt>
                <c:pt idx="1190">
                  <c:v>2.1212914592440001E-6</c:v>
                </c:pt>
                <c:pt idx="1191">
                  <c:v>2.1212914592440001E-6</c:v>
                </c:pt>
                <c:pt idx="1192">
                  <c:v>2.1212914592440001E-6</c:v>
                </c:pt>
                <c:pt idx="1193">
                  <c:v>2.1212914592440001E-6</c:v>
                </c:pt>
                <c:pt idx="1194">
                  <c:v>2.1212914592440001E-6</c:v>
                </c:pt>
                <c:pt idx="1195">
                  <c:v>2.1212914592440001E-6</c:v>
                </c:pt>
                <c:pt idx="1196">
                  <c:v>2.1212914592440001E-6</c:v>
                </c:pt>
                <c:pt idx="1197">
                  <c:v>2.1212914592440001E-6</c:v>
                </c:pt>
                <c:pt idx="1198">
                  <c:v>2.1212914592440001E-6</c:v>
                </c:pt>
                <c:pt idx="1199">
                  <c:v>2.1212914592440001E-6</c:v>
                </c:pt>
                <c:pt idx="1200">
                  <c:v>2.1212914592440001E-6</c:v>
                </c:pt>
                <c:pt idx="1201">
                  <c:v>2.1212914592440001E-6</c:v>
                </c:pt>
                <c:pt idx="1202">
                  <c:v>2.1212914592440001E-6</c:v>
                </c:pt>
                <c:pt idx="1203">
                  <c:v>2.1212914592440001E-6</c:v>
                </c:pt>
                <c:pt idx="1204">
                  <c:v>2.1212914592440001E-6</c:v>
                </c:pt>
                <c:pt idx="1205">
                  <c:v>2.1212914592440001E-6</c:v>
                </c:pt>
                <c:pt idx="1206">
                  <c:v>2.1212914592440001E-6</c:v>
                </c:pt>
                <c:pt idx="1207">
                  <c:v>2.1212914592440001E-6</c:v>
                </c:pt>
                <c:pt idx="1208">
                  <c:v>2.1212914592440001E-6</c:v>
                </c:pt>
                <c:pt idx="1209">
                  <c:v>2.1212914592440001E-6</c:v>
                </c:pt>
                <c:pt idx="1210">
                  <c:v>2.1212914592440001E-6</c:v>
                </c:pt>
                <c:pt idx="1211">
                  <c:v>2.1212914592440001E-6</c:v>
                </c:pt>
                <c:pt idx="1212">
                  <c:v>2.1212914592440001E-6</c:v>
                </c:pt>
                <c:pt idx="1213">
                  <c:v>2.1212914592440001E-6</c:v>
                </c:pt>
                <c:pt idx="1214">
                  <c:v>2.1212914592440001E-6</c:v>
                </c:pt>
                <c:pt idx="1215">
                  <c:v>2.1212914592440001E-6</c:v>
                </c:pt>
                <c:pt idx="1216">
                  <c:v>2.1212914592440001E-6</c:v>
                </c:pt>
                <c:pt idx="1217">
                  <c:v>2.1212914592440001E-6</c:v>
                </c:pt>
                <c:pt idx="1218">
                  <c:v>2.1212914592440001E-6</c:v>
                </c:pt>
                <c:pt idx="1219">
                  <c:v>2.1212914592440001E-6</c:v>
                </c:pt>
                <c:pt idx="1220">
                  <c:v>2.1212914592440001E-6</c:v>
                </c:pt>
                <c:pt idx="1221">
                  <c:v>2.1212914592440001E-6</c:v>
                </c:pt>
                <c:pt idx="1222">
                  <c:v>2.1212914592440001E-6</c:v>
                </c:pt>
                <c:pt idx="1223">
                  <c:v>2.1212914592440001E-6</c:v>
                </c:pt>
                <c:pt idx="1224">
                  <c:v>2.1212914592440001E-6</c:v>
                </c:pt>
                <c:pt idx="1225">
                  <c:v>2.1212914592440001E-6</c:v>
                </c:pt>
                <c:pt idx="1226">
                  <c:v>2.1212914592440001E-6</c:v>
                </c:pt>
                <c:pt idx="1227">
                  <c:v>2.1212914592440001E-6</c:v>
                </c:pt>
                <c:pt idx="1228">
                  <c:v>2.1212914592440001E-6</c:v>
                </c:pt>
                <c:pt idx="1229">
                  <c:v>2.1212914592440001E-6</c:v>
                </c:pt>
                <c:pt idx="1230">
                  <c:v>2.1212914592440001E-6</c:v>
                </c:pt>
                <c:pt idx="1231">
                  <c:v>2.1212914592440001E-6</c:v>
                </c:pt>
                <c:pt idx="1232">
                  <c:v>2.1212914592440001E-6</c:v>
                </c:pt>
                <c:pt idx="1233">
                  <c:v>2.1212914592440001E-6</c:v>
                </c:pt>
                <c:pt idx="1234">
                  <c:v>2.1212914592440001E-6</c:v>
                </c:pt>
                <c:pt idx="1235">
                  <c:v>2.1212914592440001E-6</c:v>
                </c:pt>
                <c:pt idx="1236">
                  <c:v>2.1212914592440001E-6</c:v>
                </c:pt>
                <c:pt idx="1237">
                  <c:v>2.1212914592440001E-6</c:v>
                </c:pt>
                <c:pt idx="1238">
                  <c:v>2.1212914592440001E-6</c:v>
                </c:pt>
                <c:pt idx="1239">
                  <c:v>2.1212914592440001E-6</c:v>
                </c:pt>
                <c:pt idx="1240">
                  <c:v>2.1212914592440001E-6</c:v>
                </c:pt>
                <c:pt idx="1241">
                  <c:v>2.1212914592440001E-6</c:v>
                </c:pt>
                <c:pt idx="1242">
                  <c:v>2.1212914592440001E-6</c:v>
                </c:pt>
                <c:pt idx="1243">
                  <c:v>2.1212914592440001E-6</c:v>
                </c:pt>
                <c:pt idx="1244">
                  <c:v>2.12914173429E-6</c:v>
                </c:pt>
                <c:pt idx="1245">
                  <c:v>2.1702612230589999E-6</c:v>
                </c:pt>
                <c:pt idx="1246">
                  <c:v>2.3006300199419999E-6</c:v>
                </c:pt>
                <c:pt idx="1247">
                  <c:v>2.7698095800050002E-6</c:v>
                </c:pt>
                <c:pt idx="1248">
                  <c:v>3.2223459001080002E-6</c:v>
                </c:pt>
                <c:pt idx="1249">
                  <c:v>3.0514381621699998E-6</c:v>
                </c:pt>
                <c:pt idx="1250">
                  <c:v>2.4735706268200002E-6</c:v>
                </c:pt>
                <c:pt idx="1251">
                  <c:v>1.7700500959200001E-6</c:v>
                </c:pt>
                <c:pt idx="1252">
                  <c:v>1.375300343285E-6</c:v>
                </c:pt>
                <c:pt idx="1253">
                  <c:v>1.028504957666E-6</c:v>
                </c:pt>
                <c:pt idx="1254">
                  <c:v>6.478886233465E-7</c:v>
                </c:pt>
                <c:pt idx="1255">
                  <c:v>4.9470776015239996E-7</c:v>
                </c:pt>
                <c:pt idx="1256">
                  <c:v>5.3444106334010004E-7</c:v>
                </c:pt>
                <c:pt idx="1257">
                  <c:v>6.3037305512320001E-7</c:v>
                </c:pt>
                <c:pt idx="1258">
                  <c:v>6.4440434914130005E-7</c:v>
                </c:pt>
                <c:pt idx="1259">
                  <c:v>6.6712586330870004E-7</c:v>
                </c:pt>
                <c:pt idx="1260">
                  <c:v>7.0373083090690003E-7</c:v>
                </c:pt>
                <c:pt idx="1261">
                  <c:v>7.5494046068070001E-7</c:v>
                </c:pt>
                <c:pt idx="1262">
                  <c:v>8.0099368816580004E-7</c:v>
                </c:pt>
                <c:pt idx="1263">
                  <c:v>8.3213662561740001E-7</c:v>
                </c:pt>
                <c:pt idx="1264">
                  <c:v>8.4393873345149999E-7</c:v>
                </c:pt>
                <c:pt idx="1265">
                  <c:v>8.4716104911250002E-7</c:v>
                </c:pt>
                <c:pt idx="1266">
                  <c:v>8.4873061940659998E-7</c:v>
                </c:pt>
                <c:pt idx="1267">
                  <c:v>8.4937824216670003E-7</c:v>
                </c:pt>
                <c:pt idx="1268">
                  <c:v>8.5008565768769999E-7</c:v>
                </c:pt>
                <c:pt idx="1269">
                  <c:v>8.5069606908349997E-7</c:v>
                </c:pt>
                <c:pt idx="1270">
                  <c:v>8.5123513649739996E-7</c:v>
                </c:pt>
                <c:pt idx="1271">
                  <c:v>8.5201748764640003E-7</c:v>
                </c:pt>
                <c:pt idx="1272">
                  <c:v>8.5268204556779995E-7</c:v>
                </c:pt>
                <c:pt idx="1273">
                  <c:v>8.5265426017450001E-7</c:v>
                </c:pt>
                <c:pt idx="1274">
                  <c:v>8.5261557779300004E-7</c:v>
                </c:pt>
                <c:pt idx="1275">
                  <c:v>8.5250937611879999E-7</c:v>
                </c:pt>
                <c:pt idx="1276">
                  <c:v>8.5220071763680003E-7</c:v>
                </c:pt>
                <c:pt idx="1277">
                  <c:v>8.5131304418449997E-7</c:v>
                </c:pt>
                <c:pt idx="1278">
                  <c:v>8.4923158104550002E-7</c:v>
                </c:pt>
                <c:pt idx="1279">
                  <c:v>8.4630197419370004E-7</c:v>
                </c:pt>
                <c:pt idx="1280">
                  <c:v>8.4302019985959997E-7</c:v>
                </c:pt>
                <c:pt idx="1281">
                  <c:v>8.388526249563E-7</c:v>
                </c:pt>
                <c:pt idx="1282">
                  <c:v>8.3535334723299996E-7</c:v>
                </c:pt>
                <c:pt idx="1283">
                  <c:v>8.3303132334319999E-7</c:v>
                </c:pt>
                <c:pt idx="1284">
                  <c:v>8.3201243639010001E-7</c:v>
                </c:pt>
                <c:pt idx="1285">
                  <c:v>8.3153129183969998E-7</c:v>
                </c:pt>
                <c:pt idx="1286">
                  <c:v>8.3137757489230004E-7</c:v>
                </c:pt>
                <c:pt idx="1287">
                  <c:v>8.3048690264139998E-7</c:v>
                </c:pt>
                <c:pt idx="1288">
                  <c:v>8.3132293773799998E-7</c:v>
                </c:pt>
                <c:pt idx="1289">
                  <c:v>8.3132293773799998E-7</c:v>
                </c:pt>
                <c:pt idx="1290">
                  <c:v>8.3132293773799998E-7</c:v>
                </c:pt>
                <c:pt idx="1291">
                  <c:v>8.3132293773799998E-7</c:v>
                </c:pt>
                <c:pt idx="1292">
                  <c:v>8.3132293773799998E-7</c:v>
                </c:pt>
                <c:pt idx="1293">
                  <c:v>8.3132293773799998E-7</c:v>
                </c:pt>
                <c:pt idx="1294">
                  <c:v>8.3132293773799998E-7</c:v>
                </c:pt>
                <c:pt idx="1295">
                  <c:v>8.3132293773799998E-7</c:v>
                </c:pt>
                <c:pt idx="1296">
                  <c:v>8.3132293773799998E-7</c:v>
                </c:pt>
                <c:pt idx="1297">
                  <c:v>8.3132293773799998E-7</c:v>
                </c:pt>
                <c:pt idx="1298">
                  <c:v>8.3132293773799998E-7</c:v>
                </c:pt>
                <c:pt idx="1299">
                  <c:v>8.3132293773799998E-7</c:v>
                </c:pt>
                <c:pt idx="1300">
                  <c:v>8.3132293773799998E-7</c:v>
                </c:pt>
                <c:pt idx="1301">
                  <c:v>8.3132293773799998E-7</c:v>
                </c:pt>
                <c:pt idx="1302">
                  <c:v>8.3132293773799998E-7</c:v>
                </c:pt>
                <c:pt idx="1303">
                  <c:v>8.3132293773799998E-7</c:v>
                </c:pt>
                <c:pt idx="1304">
                  <c:v>8.3132293773799998E-7</c:v>
                </c:pt>
                <c:pt idx="1305">
                  <c:v>8.3132293773799998E-7</c:v>
                </c:pt>
                <c:pt idx="1306">
                  <c:v>8.3132293773799998E-7</c:v>
                </c:pt>
                <c:pt idx="1307">
                  <c:v>8.3132293773799998E-7</c:v>
                </c:pt>
                <c:pt idx="1308">
                  <c:v>8.3132293773799998E-7</c:v>
                </c:pt>
                <c:pt idx="1309">
                  <c:v>8.3132293773799998E-7</c:v>
                </c:pt>
                <c:pt idx="1310">
                  <c:v>8.3132293773799998E-7</c:v>
                </c:pt>
                <c:pt idx="1311">
                  <c:v>8.3132293773799998E-7</c:v>
                </c:pt>
                <c:pt idx="1312">
                  <c:v>8.3132293773799998E-7</c:v>
                </c:pt>
                <c:pt idx="1313">
                  <c:v>8.3132293773799998E-7</c:v>
                </c:pt>
                <c:pt idx="1314">
                  <c:v>8.3132293773799998E-7</c:v>
                </c:pt>
                <c:pt idx="1315">
                  <c:v>8.3132293773799998E-7</c:v>
                </c:pt>
                <c:pt idx="1316">
                  <c:v>8.3132293773799998E-7</c:v>
                </c:pt>
                <c:pt idx="1317">
                  <c:v>8.3132293773799998E-7</c:v>
                </c:pt>
                <c:pt idx="1318">
                  <c:v>8.3132293773799998E-7</c:v>
                </c:pt>
                <c:pt idx="1319">
                  <c:v>8.3132293773799998E-7</c:v>
                </c:pt>
                <c:pt idx="1320">
                  <c:v>8.3132293773799998E-7</c:v>
                </c:pt>
                <c:pt idx="1321">
                  <c:v>8.3132293773799998E-7</c:v>
                </c:pt>
                <c:pt idx="1322">
                  <c:v>8.3132293773799998E-7</c:v>
                </c:pt>
                <c:pt idx="1323">
                  <c:v>8.3132293773799998E-7</c:v>
                </c:pt>
                <c:pt idx="1324">
                  <c:v>8.3132293773799998E-7</c:v>
                </c:pt>
                <c:pt idx="1325">
                  <c:v>8.3132293773799998E-7</c:v>
                </c:pt>
                <c:pt idx="1326">
                  <c:v>8.3132293773799998E-7</c:v>
                </c:pt>
                <c:pt idx="1327">
                  <c:v>8.3132293773799998E-7</c:v>
                </c:pt>
                <c:pt idx="1328">
                  <c:v>8.3132293773799998E-7</c:v>
                </c:pt>
                <c:pt idx="1329">
                  <c:v>8.3132293773799998E-7</c:v>
                </c:pt>
                <c:pt idx="1330">
                  <c:v>8.3132293773799998E-7</c:v>
                </c:pt>
                <c:pt idx="1331">
                  <c:v>8.3132293773799998E-7</c:v>
                </c:pt>
                <c:pt idx="1332">
                  <c:v>8.3132293773799998E-7</c:v>
                </c:pt>
                <c:pt idx="1333">
                  <c:v>8.3132293773799998E-7</c:v>
                </c:pt>
                <c:pt idx="1334">
                  <c:v>8.3132293773799998E-7</c:v>
                </c:pt>
                <c:pt idx="1335">
                  <c:v>8.3132293773799998E-7</c:v>
                </c:pt>
                <c:pt idx="1336">
                  <c:v>8.3132293773799998E-7</c:v>
                </c:pt>
                <c:pt idx="1337">
                  <c:v>8.3132293773799998E-7</c:v>
                </c:pt>
                <c:pt idx="1338">
                  <c:v>8.3132293773799998E-7</c:v>
                </c:pt>
                <c:pt idx="1339">
                  <c:v>8.3132293773799998E-7</c:v>
                </c:pt>
                <c:pt idx="1340">
                  <c:v>8.3132293773799998E-7</c:v>
                </c:pt>
                <c:pt idx="1341">
                  <c:v>8.3132293773799998E-7</c:v>
                </c:pt>
                <c:pt idx="1342">
                  <c:v>8.3132293773799998E-7</c:v>
                </c:pt>
                <c:pt idx="1343">
                  <c:v>8.3132293773799998E-7</c:v>
                </c:pt>
                <c:pt idx="1344">
                  <c:v>8.3132293773799998E-7</c:v>
                </c:pt>
                <c:pt idx="1345">
                  <c:v>8.3132293773799998E-7</c:v>
                </c:pt>
                <c:pt idx="1346">
                  <c:v>8.3132293773799998E-7</c:v>
                </c:pt>
                <c:pt idx="1347">
                  <c:v>8.3132293773799998E-7</c:v>
                </c:pt>
                <c:pt idx="1348">
                  <c:v>8.3132293773799998E-7</c:v>
                </c:pt>
                <c:pt idx="1349">
                  <c:v>8.3132293773799998E-7</c:v>
                </c:pt>
                <c:pt idx="1350">
                  <c:v>8.3132293773799998E-7</c:v>
                </c:pt>
                <c:pt idx="1351">
                  <c:v>8.3132293773799998E-7</c:v>
                </c:pt>
                <c:pt idx="1352">
                  <c:v>8.3132293773799998E-7</c:v>
                </c:pt>
                <c:pt idx="1353">
                  <c:v>8.3132293773799998E-7</c:v>
                </c:pt>
                <c:pt idx="1354">
                  <c:v>8.3132293773799998E-7</c:v>
                </c:pt>
                <c:pt idx="1355">
                  <c:v>8.3132293773799998E-7</c:v>
                </c:pt>
                <c:pt idx="1356">
                  <c:v>8.3132293773799998E-7</c:v>
                </c:pt>
                <c:pt idx="1357">
                  <c:v>8.3132293773799998E-7</c:v>
                </c:pt>
                <c:pt idx="1358">
                  <c:v>8.3080973079019999E-7</c:v>
                </c:pt>
                <c:pt idx="1359">
                  <c:v>8.3106633426410003E-7</c:v>
                </c:pt>
                <c:pt idx="1360">
                  <c:v>8.2999367821640001E-7</c:v>
                </c:pt>
                <c:pt idx="1361">
                  <c:v>8.2906893268569995E-7</c:v>
                </c:pt>
                <c:pt idx="1362">
                  <c:v>8.2535818239520005E-7</c:v>
                </c:pt>
                <c:pt idx="1363">
                  <c:v>8.2129764940800002E-7</c:v>
                </c:pt>
                <c:pt idx="1364">
                  <c:v>8.1622702758679998E-7</c:v>
                </c:pt>
                <c:pt idx="1365">
                  <c:v>8.1359787804289995E-7</c:v>
                </c:pt>
                <c:pt idx="1366">
                  <c:v>8.1420668820369998E-7</c:v>
                </c:pt>
                <c:pt idx="1367">
                  <c:v>8.1561701515439999E-7</c:v>
                </c:pt>
                <c:pt idx="1368">
                  <c:v>8.1749136245780004E-7</c:v>
                </c:pt>
                <c:pt idx="1369">
                  <c:v>8.2173838681700004E-7</c:v>
                </c:pt>
                <c:pt idx="1370">
                  <c:v>8.3039351869680002E-7</c:v>
                </c:pt>
                <c:pt idx="1371">
                  <c:v>8.5129028502119999E-7</c:v>
                </c:pt>
                <c:pt idx="1372">
                  <c:v>8.9793880053800001E-7</c:v>
                </c:pt>
                <c:pt idx="1373">
                  <c:v>9.0278898275329998E-7</c:v>
                </c:pt>
                <c:pt idx="1374">
                  <c:v>9.0841739231360002E-7</c:v>
                </c:pt>
                <c:pt idx="1375">
                  <c:v>9.178592389258E-7</c:v>
                </c:pt>
                <c:pt idx="1376">
                  <c:v>9.3132173699310002E-7</c:v>
                </c:pt>
                <c:pt idx="1377">
                  <c:v>9.4746447554199999E-7</c:v>
                </c:pt>
                <c:pt idx="1378">
                  <c:v>9.6225286471979991E-7</c:v>
                </c:pt>
                <c:pt idx="1379">
                  <c:v>9.6046711828209998E-7</c:v>
                </c:pt>
                <c:pt idx="1380">
                  <c:v>9.2679590056920002E-7</c:v>
                </c:pt>
                <c:pt idx="1381">
                  <c:v>8.8875340434500004E-7</c:v>
                </c:pt>
                <c:pt idx="1382">
                  <c:v>8.3104839871879997E-7</c:v>
                </c:pt>
                <c:pt idx="1383">
                  <c:v>7.9757242221429998E-7</c:v>
                </c:pt>
                <c:pt idx="1384">
                  <c:v>8.1961941714829999E-7</c:v>
                </c:pt>
                <c:pt idx="1385">
                  <c:v>8.6578906888330002E-7</c:v>
                </c:pt>
                <c:pt idx="1386">
                  <c:v>9.0152990068790003E-7</c:v>
                </c:pt>
                <c:pt idx="1387">
                  <c:v>9.4297571341150004E-7</c:v>
                </c:pt>
                <c:pt idx="1388">
                  <c:v>1.0377904985680001E-6</c:v>
                </c:pt>
                <c:pt idx="1389">
                  <c:v>1.176092706678E-6</c:v>
                </c:pt>
                <c:pt idx="1390">
                  <c:v>1.449692158406E-6</c:v>
                </c:pt>
                <c:pt idx="1391">
                  <c:v>1.5580494194570001E-6</c:v>
                </c:pt>
                <c:pt idx="1392">
                  <c:v>1.593788033707E-6</c:v>
                </c:pt>
                <c:pt idx="1393">
                  <c:v>1.661246864055E-6</c:v>
                </c:pt>
                <c:pt idx="1394">
                  <c:v>1.772509600814E-6</c:v>
                </c:pt>
                <c:pt idx="1395">
                  <c:v>1.9171685042570001E-6</c:v>
                </c:pt>
                <c:pt idx="1396">
                  <c:v>2.040551556808E-6</c:v>
                </c:pt>
                <c:pt idx="1397">
                  <c:v>2.0779841736109999E-6</c:v>
                </c:pt>
                <c:pt idx="1398">
                  <c:v>2.106123870841E-6</c:v>
                </c:pt>
                <c:pt idx="1399">
                  <c:v>2.1214981915250002E-6</c:v>
                </c:pt>
                <c:pt idx="1400">
                  <c:v>2.1407185374419999E-6</c:v>
                </c:pt>
                <c:pt idx="1401">
                  <c:v>2.1500473236409998E-6</c:v>
                </c:pt>
                <c:pt idx="1402">
                  <c:v>2.1545437537229999E-6</c:v>
                </c:pt>
                <c:pt idx="1403">
                  <c:v>2.1576402445229998E-6</c:v>
                </c:pt>
                <c:pt idx="1404">
                  <c:v>2.159705785349E-6</c:v>
                </c:pt>
                <c:pt idx="1405">
                  <c:v>2.1616398872300001E-6</c:v>
                </c:pt>
                <c:pt idx="1406">
                  <c:v>2.1634658679249999E-6</c:v>
                </c:pt>
                <c:pt idx="1407">
                  <c:v>2.165330028435E-6</c:v>
                </c:pt>
                <c:pt idx="1408">
                  <c:v>2.167195795238E-6</c:v>
                </c:pt>
                <c:pt idx="1409">
                  <c:v>2.169063169718E-6</c:v>
                </c:pt>
                <c:pt idx="1410">
                  <c:v>2.1683627417889999E-6</c:v>
                </c:pt>
                <c:pt idx="1411">
                  <c:v>2.1683627417889999E-6</c:v>
                </c:pt>
                <c:pt idx="1412">
                  <c:v>2.1683627417889999E-6</c:v>
                </c:pt>
                <c:pt idx="1413">
                  <c:v>2.172115560475E-6</c:v>
                </c:pt>
                <c:pt idx="1414">
                  <c:v>2.1716180950940001E-6</c:v>
                </c:pt>
                <c:pt idx="1415">
                  <c:v>2.174310479165E-6</c:v>
                </c:pt>
                <c:pt idx="1416">
                  <c:v>2.1734983308570001E-6</c:v>
                </c:pt>
                <c:pt idx="1417">
                  <c:v>2.1734983308570001E-6</c:v>
                </c:pt>
                <c:pt idx="1418">
                  <c:v>2.1734983308570001E-6</c:v>
                </c:pt>
                <c:pt idx="1419">
                  <c:v>2.1734983308570001E-6</c:v>
                </c:pt>
                <c:pt idx="1420">
                  <c:v>2.177047301371E-6</c:v>
                </c:pt>
                <c:pt idx="1421">
                  <c:v>2.1777616270460002E-6</c:v>
                </c:pt>
                <c:pt idx="1422">
                  <c:v>2.177136267544E-6</c:v>
                </c:pt>
                <c:pt idx="1423">
                  <c:v>2.177136267544E-6</c:v>
                </c:pt>
                <c:pt idx="1424">
                  <c:v>2.177136267544E-6</c:v>
                </c:pt>
                <c:pt idx="1425">
                  <c:v>2.177136267544E-6</c:v>
                </c:pt>
                <c:pt idx="1426">
                  <c:v>2.177136267544E-6</c:v>
                </c:pt>
                <c:pt idx="1427">
                  <c:v>2.1797358322629999E-6</c:v>
                </c:pt>
                <c:pt idx="1428">
                  <c:v>2.1808413736609999E-6</c:v>
                </c:pt>
                <c:pt idx="1429">
                  <c:v>2.1822344129509998E-6</c:v>
                </c:pt>
                <c:pt idx="1430">
                  <c:v>2.1808798564180001E-6</c:v>
                </c:pt>
                <c:pt idx="1431">
                  <c:v>2.1808798564180001E-6</c:v>
                </c:pt>
                <c:pt idx="1432">
                  <c:v>2.1808798564180001E-6</c:v>
                </c:pt>
                <c:pt idx="1433">
                  <c:v>2.1808798564180001E-6</c:v>
                </c:pt>
                <c:pt idx="1434">
                  <c:v>2.1808798564180001E-6</c:v>
                </c:pt>
                <c:pt idx="1435">
                  <c:v>2.1808798564180001E-6</c:v>
                </c:pt>
                <c:pt idx="1436">
                  <c:v>2.1843009457309999E-6</c:v>
                </c:pt>
                <c:pt idx="1437">
                  <c:v>2.1835911313190001E-6</c:v>
                </c:pt>
                <c:pt idx="1438">
                  <c:v>2.1836173463380002E-6</c:v>
                </c:pt>
                <c:pt idx="1439">
                  <c:v>2.1836173463380002E-6</c:v>
                </c:pt>
                <c:pt idx="1440">
                  <c:v>2.1836173463380002E-6</c:v>
                </c:pt>
                <c:pt idx="1441">
                  <c:v>2.1836173463380002E-6</c:v>
                </c:pt>
                <c:pt idx="1442">
                  <c:v>2.1836173463380002E-6</c:v>
                </c:pt>
                <c:pt idx="1443">
                  <c:v>2.1836173463380002E-6</c:v>
                </c:pt>
                <c:pt idx="1444">
                  <c:v>2.1836173463380002E-6</c:v>
                </c:pt>
                <c:pt idx="1445">
                  <c:v>2.1836173463380002E-6</c:v>
                </c:pt>
                <c:pt idx="1446">
                  <c:v>2.1863114915319998E-6</c:v>
                </c:pt>
                <c:pt idx="1447">
                  <c:v>2.187169008347E-6</c:v>
                </c:pt>
                <c:pt idx="1448">
                  <c:v>2.1863699473410001E-6</c:v>
                </c:pt>
                <c:pt idx="1449">
                  <c:v>2.1863699473410001E-6</c:v>
                </c:pt>
                <c:pt idx="1450">
                  <c:v>2.1863699473410001E-6</c:v>
                </c:pt>
                <c:pt idx="1451">
                  <c:v>2.1863699473410001E-6</c:v>
                </c:pt>
                <c:pt idx="1452">
                  <c:v>2.1863699473410001E-6</c:v>
                </c:pt>
                <c:pt idx="1453">
                  <c:v>2.1863699473410001E-6</c:v>
                </c:pt>
                <c:pt idx="1454">
                  <c:v>2.1863699473410001E-6</c:v>
                </c:pt>
                <c:pt idx="1455">
                  <c:v>2.1863699473410001E-6</c:v>
                </c:pt>
                <c:pt idx="1456">
                  <c:v>2.1863699473410001E-6</c:v>
                </c:pt>
                <c:pt idx="1457">
                  <c:v>2.1863699473410001E-6</c:v>
                </c:pt>
                <c:pt idx="1458">
                  <c:v>2.1888567748110002E-6</c:v>
                </c:pt>
                <c:pt idx="1459">
                  <c:v>2.1888567748110002E-6</c:v>
                </c:pt>
                <c:pt idx="1460">
                  <c:v>2.1888567748110002E-6</c:v>
                </c:pt>
                <c:pt idx="1461">
                  <c:v>2.1888567748110002E-6</c:v>
                </c:pt>
                <c:pt idx="1462">
                  <c:v>2.1888567748110002E-6</c:v>
                </c:pt>
                <c:pt idx="1463">
                  <c:v>2.1888567748110002E-6</c:v>
                </c:pt>
                <c:pt idx="1464">
                  <c:v>2.1888567748110002E-6</c:v>
                </c:pt>
                <c:pt idx="1465">
                  <c:v>2.1888567748110002E-6</c:v>
                </c:pt>
                <c:pt idx="1466">
                  <c:v>2.1888567748110002E-6</c:v>
                </c:pt>
                <c:pt idx="1467">
                  <c:v>2.1888567748110002E-6</c:v>
                </c:pt>
                <c:pt idx="1468">
                  <c:v>2.1888567748110002E-6</c:v>
                </c:pt>
                <c:pt idx="1469">
                  <c:v>2.1888567748110002E-6</c:v>
                </c:pt>
                <c:pt idx="1470">
                  <c:v>2.1888567748110002E-6</c:v>
                </c:pt>
                <c:pt idx="1471">
                  <c:v>2.1888567748110002E-6</c:v>
                </c:pt>
                <c:pt idx="1472">
                  <c:v>2.1903627635600001E-6</c:v>
                </c:pt>
                <c:pt idx="1473">
                  <c:v>2.1914980034289999E-6</c:v>
                </c:pt>
                <c:pt idx="1474">
                  <c:v>2.1929269014490002E-6</c:v>
                </c:pt>
                <c:pt idx="1475">
                  <c:v>2.1915667725319999E-6</c:v>
                </c:pt>
                <c:pt idx="1476">
                  <c:v>2.1915667725319999E-6</c:v>
                </c:pt>
                <c:pt idx="1477">
                  <c:v>2.1925191022059999E-6</c:v>
                </c:pt>
                <c:pt idx="1478">
                  <c:v>2.1968391649930001E-6</c:v>
                </c:pt>
                <c:pt idx="1479">
                  <c:v>2.202763366614E-6</c:v>
                </c:pt>
                <c:pt idx="1480">
                  <c:v>2.205725148028E-6</c:v>
                </c:pt>
                <c:pt idx="1481">
                  <c:v>2.198250529226E-6</c:v>
                </c:pt>
                <c:pt idx="1482">
                  <c:v>2.1804295987859999E-6</c:v>
                </c:pt>
                <c:pt idx="1483">
                  <c:v>2.158202660205E-6</c:v>
                </c:pt>
                <c:pt idx="1484">
                  <c:v>2.1472075110809998E-6</c:v>
                </c:pt>
                <c:pt idx="1485">
                  <c:v>2.1433769888500002E-6</c:v>
                </c:pt>
                <c:pt idx="1486">
                  <c:v>2.1423698853740001E-6</c:v>
                </c:pt>
                <c:pt idx="1487">
                  <c:v>2.1411074613480001E-6</c:v>
                </c:pt>
                <c:pt idx="1488">
                  <c:v>2.1385835016549999E-6</c:v>
                </c:pt>
                <c:pt idx="1489">
                  <c:v>2.1361085112300002E-6</c:v>
                </c:pt>
                <c:pt idx="1490">
                  <c:v>2.13333364322E-6</c:v>
                </c:pt>
                <c:pt idx="1491">
                  <c:v>2.132886426655E-6</c:v>
                </c:pt>
                <c:pt idx="1492">
                  <c:v>2.1319932268949999E-6</c:v>
                </c:pt>
                <c:pt idx="1493">
                  <c:v>2.1270333674480001E-6</c:v>
                </c:pt>
                <c:pt idx="1494">
                  <c:v>2.1244060919039998E-6</c:v>
                </c:pt>
                <c:pt idx="1495">
                  <c:v>2.122768085464E-6</c:v>
                </c:pt>
                <c:pt idx="1496">
                  <c:v>2.123447019233E-6</c:v>
                </c:pt>
                <c:pt idx="1497">
                  <c:v>2.123974625732E-6</c:v>
                </c:pt>
                <c:pt idx="1498">
                  <c:v>2.1242163918960001E-6</c:v>
                </c:pt>
                <c:pt idx="1499">
                  <c:v>2.1241884370749999E-6</c:v>
                </c:pt>
                <c:pt idx="1500">
                  <c:v>2.1241884370749999E-6</c:v>
                </c:pt>
                <c:pt idx="1501">
                  <c:v>2.1241884370749999E-6</c:v>
                </c:pt>
                <c:pt idx="1502">
                  <c:v>2.1241884370749999E-6</c:v>
                </c:pt>
                <c:pt idx="1503">
                  <c:v>2.1241884370749999E-6</c:v>
                </c:pt>
                <c:pt idx="1504">
                  <c:v>2.1241884370749999E-6</c:v>
                </c:pt>
                <c:pt idx="1505">
                  <c:v>2.1241884370749999E-6</c:v>
                </c:pt>
                <c:pt idx="1506">
                  <c:v>2.1241884370749999E-6</c:v>
                </c:pt>
                <c:pt idx="1507">
                  <c:v>2.1241884370749999E-6</c:v>
                </c:pt>
                <c:pt idx="1508">
                  <c:v>2.1241884370749999E-6</c:v>
                </c:pt>
                <c:pt idx="1509">
                  <c:v>2.1241884370749999E-6</c:v>
                </c:pt>
                <c:pt idx="1510">
                  <c:v>2.1241884370749999E-6</c:v>
                </c:pt>
                <c:pt idx="1511">
                  <c:v>2.1241884370749999E-6</c:v>
                </c:pt>
                <c:pt idx="1512">
                  <c:v>2.1241884370749999E-6</c:v>
                </c:pt>
                <c:pt idx="1513">
                  <c:v>2.1241884370749999E-6</c:v>
                </c:pt>
                <c:pt idx="1514">
                  <c:v>2.1241884370749999E-6</c:v>
                </c:pt>
                <c:pt idx="1515">
                  <c:v>2.1241884370749999E-6</c:v>
                </c:pt>
                <c:pt idx="1516">
                  <c:v>2.1241884370749999E-6</c:v>
                </c:pt>
                <c:pt idx="1517">
                  <c:v>2.1241884370749999E-6</c:v>
                </c:pt>
                <c:pt idx="1518">
                  <c:v>2.1241884370749999E-6</c:v>
                </c:pt>
                <c:pt idx="1519">
                  <c:v>2.1241884370749999E-6</c:v>
                </c:pt>
                <c:pt idx="1520">
                  <c:v>2.1241884370749999E-6</c:v>
                </c:pt>
                <c:pt idx="1521">
                  <c:v>2.1241884370749999E-6</c:v>
                </c:pt>
                <c:pt idx="1522">
                  <c:v>2.1241884370749999E-6</c:v>
                </c:pt>
                <c:pt idx="1523">
                  <c:v>2.1241884370749999E-6</c:v>
                </c:pt>
                <c:pt idx="1524">
                  <c:v>2.1241884370749999E-6</c:v>
                </c:pt>
                <c:pt idx="1525">
                  <c:v>2.1241884370749999E-6</c:v>
                </c:pt>
                <c:pt idx="1526">
                  <c:v>2.1241884370749999E-6</c:v>
                </c:pt>
                <c:pt idx="1527">
                  <c:v>2.1241884370749999E-6</c:v>
                </c:pt>
                <c:pt idx="1528">
                  <c:v>2.1241884370749999E-6</c:v>
                </c:pt>
                <c:pt idx="1529">
                  <c:v>2.1241884370749999E-6</c:v>
                </c:pt>
                <c:pt idx="1530">
                  <c:v>2.1241884370749999E-6</c:v>
                </c:pt>
                <c:pt idx="1531">
                  <c:v>2.1241884370749999E-6</c:v>
                </c:pt>
                <c:pt idx="1532">
                  <c:v>2.1241884370749999E-6</c:v>
                </c:pt>
                <c:pt idx="1533">
                  <c:v>2.1241884370749999E-6</c:v>
                </c:pt>
                <c:pt idx="1534">
                  <c:v>2.1241884370749999E-6</c:v>
                </c:pt>
                <c:pt idx="1535">
                  <c:v>2.1241884370749999E-6</c:v>
                </c:pt>
                <c:pt idx="1536">
                  <c:v>2.1241884370749999E-6</c:v>
                </c:pt>
                <c:pt idx="1537">
                  <c:v>2.1241884370749999E-6</c:v>
                </c:pt>
                <c:pt idx="1538">
                  <c:v>2.1241884370749999E-6</c:v>
                </c:pt>
                <c:pt idx="1539">
                  <c:v>2.1241884370749999E-6</c:v>
                </c:pt>
                <c:pt idx="1540">
                  <c:v>2.1241884370749999E-6</c:v>
                </c:pt>
                <c:pt idx="1541">
                  <c:v>2.1241884370749999E-6</c:v>
                </c:pt>
                <c:pt idx="1542">
                  <c:v>2.1241884370749999E-6</c:v>
                </c:pt>
                <c:pt idx="1543">
                  <c:v>2.1241884370749999E-6</c:v>
                </c:pt>
                <c:pt idx="1544">
                  <c:v>2.1241884370749999E-6</c:v>
                </c:pt>
                <c:pt idx="1545">
                  <c:v>2.1241884370749999E-6</c:v>
                </c:pt>
                <c:pt idx="1546">
                  <c:v>2.1241884370749999E-6</c:v>
                </c:pt>
                <c:pt idx="1547">
                  <c:v>2.1241884370749999E-6</c:v>
                </c:pt>
                <c:pt idx="1548">
                  <c:v>2.1241884370749999E-6</c:v>
                </c:pt>
                <c:pt idx="1549">
                  <c:v>2.1241884370749999E-6</c:v>
                </c:pt>
                <c:pt idx="1550">
                  <c:v>2.1241884370749999E-6</c:v>
                </c:pt>
                <c:pt idx="1551">
                  <c:v>2.1241884370749999E-6</c:v>
                </c:pt>
                <c:pt idx="1552">
                  <c:v>2.1241884370749999E-6</c:v>
                </c:pt>
                <c:pt idx="1553">
                  <c:v>2.1241884370749999E-6</c:v>
                </c:pt>
                <c:pt idx="1554">
                  <c:v>2.1241884370749999E-6</c:v>
                </c:pt>
                <c:pt idx="1555">
                  <c:v>2.1241884370749999E-6</c:v>
                </c:pt>
                <c:pt idx="1556">
                  <c:v>2.1241884370749999E-6</c:v>
                </c:pt>
                <c:pt idx="1557">
                  <c:v>2.1241884370749999E-6</c:v>
                </c:pt>
                <c:pt idx="1558">
                  <c:v>2.1241884370749999E-6</c:v>
                </c:pt>
                <c:pt idx="1559">
                  <c:v>2.1241884370749999E-6</c:v>
                </c:pt>
                <c:pt idx="1560">
                  <c:v>2.1241884370749999E-6</c:v>
                </c:pt>
                <c:pt idx="1561">
                  <c:v>2.1241884370749999E-6</c:v>
                </c:pt>
                <c:pt idx="1562">
                  <c:v>2.1241884370749999E-6</c:v>
                </c:pt>
                <c:pt idx="1563">
                  <c:v>2.1241884370749999E-6</c:v>
                </c:pt>
                <c:pt idx="1564">
                  <c:v>2.1241884370749999E-6</c:v>
                </c:pt>
                <c:pt idx="1565">
                  <c:v>2.1241884370749999E-6</c:v>
                </c:pt>
                <c:pt idx="1566">
                  <c:v>2.1241884370749999E-6</c:v>
                </c:pt>
                <c:pt idx="1567">
                  <c:v>2.1241884370749999E-6</c:v>
                </c:pt>
                <c:pt idx="1568">
                  <c:v>2.1241884370749999E-6</c:v>
                </c:pt>
                <c:pt idx="1569">
                  <c:v>2.1241884370749999E-6</c:v>
                </c:pt>
                <c:pt idx="1570">
                  <c:v>2.1241884370749999E-6</c:v>
                </c:pt>
                <c:pt idx="1571">
                  <c:v>2.1241884370749999E-6</c:v>
                </c:pt>
                <c:pt idx="1572">
                  <c:v>2.1241884370749999E-6</c:v>
                </c:pt>
                <c:pt idx="1573">
                  <c:v>2.1241884370749999E-6</c:v>
                </c:pt>
                <c:pt idx="1574">
                  <c:v>2.1241884370749999E-6</c:v>
                </c:pt>
                <c:pt idx="1575">
                  <c:v>2.1241884370749999E-6</c:v>
                </c:pt>
                <c:pt idx="1576">
                  <c:v>2.1241884370749999E-6</c:v>
                </c:pt>
                <c:pt idx="1577">
                  <c:v>2.1241884370749999E-6</c:v>
                </c:pt>
                <c:pt idx="1578">
                  <c:v>2.1241884370749999E-6</c:v>
                </c:pt>
                <c:pt idx="1579">
                  <c:v>2.1241884370749999E-6</c:v>
                </c:pt>
                <c:pt idx="1580">
                  <c:v>2.1241884370749999E-6</c:v>
                </c:pt>
                <c:pt idx="1581">
                  <c:v>2.1241884370749999E-6</c:v>
                </c:pt>
                <c:pt idx="1582">
                  <c:v>2.1241884370749999E-6</c:v>
                </c:pt>
                <c:pt idx="1583">
                  <c:v>2.1241884370749999E-6</c:v>
                </c:pt>
                <c:pt idx="1584">
                  <c:v>2.1241884370749999E-6</c:v>
                </c:pt>
                <c:pt idx="1585">
                  <c:v>2.1241884370749999E-6</c:v>
                </c:pt>
                <c:pt idx="1586">
                  <c:v>2.1241884370749999E-6</c:v>
                </c:pt>
                <c:pt idx="1587">
                  <c:v>2.1241884370749999E-6</c:v>
                </c:pt>
                <c:pt idx="1588">
                  <c:v>2.1241884370749999E-6</c:v>
                </c:pt>
                <c:pt idx="1589">
                  <c:v>2.1241884370749999E-6</c:v>
                </c:pt>
                <c:pt idx="1590">
                  <c:v>2.1241884370749999E-6</c:v>
                </c:pt>
                <c:pt idx="1591">
                  <c:v>2.1241884370749999E-6</c:v>
                </c:pt>
                <c:pt idx="1592">
                  <c:v>2.1241884370749999E-6</c:v>
                </c:pt>
                <c:pt idx="1593">
                  <c:v>2.1241884370749999E-6</c:v>
                </c:pt>
                <c:pt idx="1594">
                  <c:v>2.1241884370749999E-6</c:v>
                </c:pt>
                <c:pt idx="1595">
                  <c:v>2.1241884370749999E-6</c:v>
                </c:pt>
                <c:pt idx="1596">
                  <c:v>2.1241884370749999E-6</c:v>
                </c:pt>
                <c:pt idx="1597">
                  <c:v>2.1241884370749999E-6</c:v>
                </c:pt>
                <c:pt idx="1598">
                  <c:v>2.1241884370749999E-6</c:v>
                </c:pt>
                <c:pt idx="1599">
                  <c:v>2.1241884370749999E-6</c:v>
                </c:pt>
                <c:pt idx="1600">
                  <c:v>2.1241884370749999E-6</c:v>
                </c:pt>
                <c:pt idx="1601">
                  <c:v>2.1241884370749999E-6</c:v>
                </c:pt>
                <c:pt idx="1602">
                  <c:v>2.1241884370749999E-6</c:v>
                </c:pt>
                <c:pt idx="1603">
                  <c:v>2.1241884370749999E-6</c:v>
                </c:pt>
                <c:pt idx="1604">
                  <c:v>2.1241884370749999E-6</c:v>
                </c:pt>
                <c:pt idx="1605">
                  <c:v>2.1241884370749999E-6</c:v>
                </c:pt>
                <c:pt idx="1606">
                  <c:v>2.1241884370749999E-6</c:v>
                </c:pt>
                <c:pt idx="1607">
                  <c:v>2.1241884370749999E-6</c:v>
                </c:pt>
                <c:pt idx="1608">
                  <c:v>2.1241884370749999E-6</c:v>
                </c:pt>
                <c:pt idx="1609">
                  <c:v>2.1241884370749999E-6</c:v>
                </c:pt>
                <c:pt idx="1610">
                  <c:v>2.1241884370749999E-6</c:v>
                </c:pt>
                <c:pt idx="1611">
                  <c:v>2.1241884370749999E-6</c:v>
                </c:pt>
                <c:pt idx="1612">
                  <c:v>2.1241884370749999E-6</c:v>
                </c:pt>
                <c:pt idx="1613">
                  <c:v>2.1241884370749999E-6</c:v>
                </c:pt>
                <c:pt idx="1614">
                  <c:v>2.1241884370749999E-6</c:v>
                </c:pt>
                <c:pt idx="1615">
                  <c:v>2.1241884370749999E-6</c:v>
                </c:pt>
                <c:pt idx="1616">
                  <c:v>2.1241884370749999E-6</c:v>
                </c:pt>
                <c:pt idx="1617">
                  <c:v>2.1241884370749999E-6</c:v>
                </c:pt>
                <c:pt idx="1618">
                  <c:v>2.1241884370749999E-6</c:v>
                </c:pt>
                <c:pt idx="1619">
                  <c:v>2.1241884370749999E-6</c:v>
                </c:pt>
                <c:pt idx="1620">
                  <c:v>2.1241884370749999E-6</c:v>
                </c:pt>
                <c:pt idx="1621">
                  <c:v>2.1241884370749999E-6</c:v>
                </c:pt>
                <c:pt idx="1622">
                  <c:v>2.1241884370749999E-6</c:v>
                </c:pt>
                <c:pt idx="1623">
                  <c:v>2.1241884370749999E-6</c:v>
                </c:pt>
                <c:pt idx="1624">
                  <c:v>2.1241884370749999E-6</c:v>
                </c:pt>
                <c:pt idx="1625">
                  <c:v>2.1241884370749999E-6</c:v>
                </c:pt>
                <c:pt idx="1626">
                  <c:v>2.1241884370749999E-6</c:v>
                </c:pt>
                <c:pt idx="1627">
                  <c:v>2.1241884370749999E-6</c:v>
                </c:pt>
                <c:pt idx="1628">
                  <c:v>2.1241884370749999E-6</c:v>
                </c:pt>
                <c:pt idx="1629">
                  <c:v>2.1241884370749999E-6</c:v>
                </c:pt>
                <c:pt idx="1630">
                  <c:v>2.1241884370749999E-6</c:v>
                </c:pt>
                <c:pt idx="1631">
                  <c:v>2.1241884370749999E-6</c:v>
                </c:pt>
                <c:pt idx="1632">
                  <c:v>2.1241884370749999E-6</c:v>
                </c:pt>
                <c:pt idx="1633">
                  <c:v>2.1241884370749999E-6</c:v>
                </c:pt>
                <c:pt idx="1634">
                  <c:v>2.1241884370749999E-6</c:v>
                </c:pt>
                <c:pt idx="1635">
                  <c:v>2.1241884370749999E-6</c:v>
                </c:pt>
                <c:pt idx="1636">
                  <c:v>2.1241884370749999E-6</c:v>
                </c:pt>
                <c:pt idx="1637">
                  <c:v>2.1241884370749999E-6</c:v>
                </c:pt>
                <c:pt idx="1638">
                  <c:v>2.1241884370749999E-6</c:v>
                </c:pt>
                <c:pt idx="1639">
                  <c:v>2.1241884370749999E-6</c:v>
                </c:pt>
                <c:pt idx="1640">
                  <c:v>2.1241884370749999E-6</c:v>
                </c:pt>
                <c:pt idx="1641">
                  <c:v>2.1241884370749999E-6</c:v>
                </c:pt>
                <c:pt idx="1642">
                  <c:v>2.1241884370749999E-6</c:v>
                </c:pt>
                <c:pt idx="1643">
                  <c:v>2.1241884370749999E-6</c:v>
                </c:pt>
                <c:pt idx="1644">
                  <c:v>2.1241884370749999E-6</c:v>
                </c:pt>
                <c:pt idx="1645">
                  <c:v>2.1241884370749999E-6</c:v>
                </c:pt>
                <c:pt idx="1646">
                  <c:v>2.1241884370749999E-6</c:v>
                </c:pt>
                <c:pt idx="1647">
                  <c:v>2.1241884370749999E-6</c:v>
                </c:pt>
                <c:pt idx="1648">
                  <c:v>2.1241884370749999E-6</c:v>
                </c:pt>
                <c:pt idx="1649">
                  <c:v>2.1241884370749999E-6</c:v>
                </c:pt>
                <c:pt idx="1650">
                  <c:v>2.1241884370749999E-6</c:v>
                </c:pt>
                <c:pt idx="1651">
                  <c:v>2.1241884370749999E-6</c:v>
                </c:pt>
                <c:pt idx="1652">
                  <c:v>2.1241884370749999E-6</c:v>
                </c:pt>
                <c:pt idx="1653">
                  <c:v>2.1241884370749999E-6</c:v>
                </c:pt>
                <c:pt idx="1654">
                  <c:v>2.1241884370749999E-6</c:v>
                </c:pt>
                <c:pt idx="1655">
                  <c:v>2.1241884370749999E-6</c:v>
                </c:pt>
                <c:pt idx="1656">
                  <c:v>2.1241884370749999E-6</c:v>
                </c:pt>
                <c:pt idx="1657">
                  <c:v>2.1241884370749999E-6</c:v>
                </c:pt>
                <c:pt idx="1658">
                  <c:v>2.1241884370749999E-6</c:v>
                </c:pt>
                <c:pt idx="1659">
                  <c:v>2.1241884370749999E-6</c:v>
                </c:pt>
                <c:pt idx="1660">
                  <c:v>2.1241884370749999E-6</c:v>
                </c:pt>
                <c:pt idx="1661">
                  <c:v>2.1241884370749999E-6</c:v>
                </c:pt>
                <c:pt idx="1662">
                  <c:v>2.1241884370749999E-6</c:v>
                </c:pt>
                <c:pt idx="1663">
                  <c:v>2.1241884370749999E-6</c:v>
                </c:pt>
                <c:pt idx="1664">
                  <c:v>2.1241884370749999E-6</c:v>
                </c:pt>
                <c:pt idx="1665">
                  <c:v>2.1241884370749999E-6</c:v>
                </c:pt>
                <c:pt idx="1666">
                  <c:v>2.1241884370749999E-6</c:v>
                </c:pt>
                <c:pt idx="1667">
                  <c:v>2.1241884370749999E-6</c:v>
                </c:pt>
                <c:pt idx="1668">
                  <c:v>2.1241884370749999E-6</c:v>
                </c:pt>
                <c:pt idx="1669">
                  <c:v>2.1241884370749999E-6</c:v>
                </c:pt>
                <c:pt idx="1670">
                  <c:v>2.1241884370749999E-6</c:v>
                </c:pt>
                <c:pt idx="1671">
                  <c:v>2.1241884370749999E-6</c:v>
                </c:pt>
                <c:pt idx="1672">
                  <c:v>2.1241884370749999E-6</c:v>
                </c:pt>
                <c:pt idx="1673">
                  <c:v>2.1241884370749999E-6</c:v>
                </c:pt>
                <c:pt idx="1674">
                  <c:v>2.1241884370749999E-6</c:v>
                </c:pt>
                <c:pt idx="1675">
                  <c:v>2.1241884370749999E-6</c:v>
                </c:pt>
                <c:pt idx="1676">
                  <c:v>2.1241884370749999E-6</c:v>
                </c:pt>
                <c:pt idx="1677">
                  <c:v>2.1241884370749999E-6</c:v>
                </c:pt>
                <c:pt idx="1678">
                  <c:v>2.1241884370749999E-6</c:v>
                </c:pt>
                <c:pt idx="1679">
                  <c:v>2.1241884370749999E-6</c:v>
                </c:pt>
                <c:pt idx="1680">
                  <c:v>2.1241884370749999E-6</c:v>
                </c:pt>
                <c:pt idx="1681">
                  <c:v>2.1241884370749999E-6</c:v>
                </c:pt>
                <c:pt idx="1682">
                  <c:v>2.1241884370749999E-6</c:v>
                </c:pt>
                <c:pt idx="1683">
                  <c:v>2.1241884370749999E-6</c:v>
                </c:pt>
                <c:pt idx="1684">
                  <c:v>2.1241884370749999E-6</c:v>
                </c:pt>
                <c:pt idx="1685">
                  <c:v>2.1241884370749999E-6</c:v>
                </c:pt>
                <c:pt idx="1686">
                  <c:v>2.1241884370749999E-6</c:v>
                </c:pt>
                <c:pt idx="1687">
                  <c:v>2.1241884370749999E-6</c:v>
                </c:pt>
                <c:pt idx="1688">
                  <c:v>2.1241884370749999E-6</c:v>
                </c:pt>
                <c:pt idx="1689">
                  <c:v>2.1241884370749999E-6</c:v>
                </c:pt>
                <c:pt idx="1690">
                  <c:v>2.1241884370749999E-6</c:v>
                </c:pt>
                <c:pt idx="1691">
                  <c:v>2.1241884370749999E-6</c:v>
                </c:pt>
                <c:pt idx="1692">
                  <c:v>2.1241884370749999E-6</c:v>
                </c:pt>
                <c:pt idx="1693">
                  <c:v>2.1241884370749999E-6</c:v>
                </c:pt>
                <c:pt idx="1694">
                  <c:v>2.1241884370749999E-6</c:v>
                </c:pt>
                <c:pt idx="1695">
                  <c:v>2.1241884370749999E-6</c:v>
                </c:pt>
                <c:pt idx="1696">
                  <c:v>2.1241884370749999E-6</c:v>
                </c:pt>
                <c:pt idx="1697">
                  <c:v>2.1241884370749999E-6</c:v>
                </c:pt>
                <c:pt idx="1698">
                  <c:v>2.1241884370749999E-6</c:v>
                </c:pt>
                <c:pt idx="1699">
                  <c:v>2.1241884370749999E-6</c:v>
                </c:pt>
                <c:pt idx="1700">
                  <c:v>2.1241884370749999E-6</c:v>
                </c:pt>
                <c:pt idx="1701">
                  <c:v>2.1241884370749999E-6</c:v>
                </c:pt>
                <c:pt idx="1702">
                  <c:v>2.1241884370749999E-6</c:v>
                </c:pt>
                <c:pt idx="1703">
                  <c:v>2.1241884370749999E-6</c:v>
                </c:pt>
                <c:pt idx="1704">
                  <c:v>2.1241884370749999E-6</c:v>
                </c:pt>
                <c:pt idx="1705">
                  <c:v>2.1241884370749999E-6</c:v>
                </c:pt>
                <c:pt idx="1706">
                  <c:v>2.1241884370749999E-6</c:v>
                </c:pt>
                <c:pt idx="1707">
                  <c:v>2.1241884370749999E-6</c:v>
                </c:pt>
                <c:pt idx="1708">
                  <c:v>2.1241884370749999E-6</c:v>
                </c:pt>
                <c:pt idx="1709">
                  <c:v>2.1241884370749999E-6</c:v>
                </c:pt>
                <c:pt idx="1710">
                  <c:v>2.1241884370749999E-6</c:v>
                </c:pt>
                <c:pt idx="1711">
                  <c:v>2.1241884370749999E-6</c:v>
                </c:pt>
                <c:pt idx="1712">
                  <c:v>2.1241884370749999E-6</c:v>
                </c:pt>
                <c:pt idx="1713">
                  <c:v>2.1241884370749999E-6</c:v>
                </c:pt>
                <c:pt idx="1714">
                  <c:v>2.1241884370749999E-6</c:v>
                </c:pt>
                <c:pt idx="1715">
                  <c:v>2.1241884370749999E-6</c:v>
                </c:pt>
                <c:pt idx="1716">
                  <c:v>2.1241884370749999E-6</c:v>
                </c:pt>
                <c:pt idx="1717">
                  <c:v>2.1241884370749999E-6</c:v>
                </c:pt>
                <c:pt idx="1718">
                  <c:v>2.1241884370749999E-6</c:v>
                </c:pt>
                <c:pt idx="1719">
                  <c:v>2.1241884370749999E-6</c:v>
                </c:pt>
                <c:pt idx="1720">
                  <c:v>2.1241884370749999E-6</c:v>
                </c:pt>
                <c:pt idx="1721">
                  <c:v>2.1241884370749999E-6</c:v>
                </c:pt>
                <c:pt idx="1722">
                  <c:v>2.1241884370749999E-6</c:v>
                </c:pt>
                <c:pt idx="1723">
                  <c:v>2.1241884370749999E-6</c:v>
                </c:pt>
                <c:pt idx="1724">
                  <c:v>2.1241884370749999E-6</c:v>
                </c:pt>
                <c:pt idx="1725">
                  <c:v>2.1241884370749999E-6</c:v>
                </c:pt>
                <c:pt idx="1726">
                  <c:v>2.1241884370749999E-6</c:v>
                </c:pt>
                <c:pt idx="1727">
                  <c:v>2.1241884370749999E-6</c:v>
                </c:pt>
                <c:pt idx="1728">
                  <c:v>2.1241884370749999E-6</c:v>
                </c:pt>
                <c:pt idx="1729">
                  <c:v>2.1241884370749999E-6</c:v>
                </c:pt>
                <c:pt idx="1730">
                  <c:v>2.1241884370749999E-6</c:v>
                </c:pt>
                <c:pt idx="1731">
                  <c:v>2.1241884370749999E-6</c:v>
                </c:pt>
                <c:pt idx="1732">
                  <c:v>2.1241884370749999E-6</c:v>
                </c:pt>
                <c:pt idx="1733">
                  <c:v>2.1241884370749999E-6</c:v>
                </c:pt>
                <c:pt idx="1734">
                  <c:v>2.1241884370749999E-6</c:v>
                </c:pt>
                <c:pt idx="1735">
                  <c:v>2.1241884370749999E-6</c:v>
                </c:pt>
                <c:pt idx="1736">
                  <c:v>2.1241884370749999E-6</c:v>
                </c:pt>
                <c:pt idx="1737">
                  <c:v>2.1241884370749999E-6</c:v>
                </c:pt>
                <c:pt idx="1738">
                  <c:v>2.1241884370749999E-6</c:v>
                </c:pt>
                <c:pt idx="1739">
                  <c:v>2.1241884370749999E-6</c:v>
                </c:pt>
                <c:pt idx="1740">
                  <c:v>2.1241884370749999E-6</c:v>
                </c:pt>
                <c:pt idx="1741">
                  <c:v>2.1241884370749999E-6</c:v>
                </c:pt>
                <c:pt idx="1742">
                  <c:v>2.1241884370749999E-6</c:v>
                </c:pt>
                <c:pt idx="1743">
                  <c:v>2.1241884370749999E-6</c:v>
                </c:pt>
                <c:pt idx="1744">
                  <c:v>2.1241884370749999E-6</c:v>
                </c:pt>
                <c:pt idx="1745">
                  <c:v>2.1241884370749999E-6</c:v>
                </c:pt>
                <c:pt idx="1746">
                  <c:v>2.1241884370749999E-6</c:v>
                </c:pt>
                <c:pt idx="1747">
                  <c:v>2.1241884370749999E-6</c:v>
                </c:pt>
                <c:pt idx="1748">
                  <c:v>2.1241884370749999E-6</c:v>
                </c:pt>
                <c:pt idx="1749">
                  <c:v>2.1241884370749999E-6</c:v>
                </c:pt>
                <c:pt idx="1750">
                  <c:v>2.1241884370749999E-6</c:v>
                </c:pt>
                <c:pt idx="1751">
                  <c:v>2.1241884370749999E-6</c:v>
                </c:pt>
                <c:pt idx="1752">
                  <c:v>2.1241884370749999E-6</c:v>
                </c:pt>
                <c:pt idx="1753">
                  <c:v>2.1241884370749999E-6</c:v>
                </c:pt>
                <c:pt idx="1754">
                  <c:v>2.1241884370749999E-6</c:v>
                </c:pt>
                <c:pt idx="1755">
                  <c:v>2.1241884370749999E-6</c:v>
                </c:pt>
                <c:pt idx="1756">
                  <c:v>2.1241884370749999E-6</c:v>
                </c:pt>
                <c:pt idx="1757">
                  <c:v>2.1241884370749999E-6</c:v>
                </c:pt>
                <c:pt idx="1758">
                  <c:v>2.1241884370749999E-6</c:v>
                </c:pt>
                <c:pt idx="1759">
                  <c:v>2.1241884370749999E-6</c:v>
                </c:pt>
                <c:pt idx="1760">
                  <c:v>2.1241884370749999E-6</c:v>
                </c:pt>
                <c:pt idx="1761">
                  <c:v>2.1241884370749999E-6</c:v>
                </c:pt>
                <c:pt idx="1762">
                  <c:v>2.1241884370749999E-6</c:v>
                </c:pt>
                <c:pt idx="1763">
                  <c:v>2.1241884370749999E-6</c:v>
                </c:pt>
                <c:pt idx="1764">
                  <c:v>2.1241884370749999E-6</c:v>
                </c:pt>
                <c:pt idx="1765">
                  <c:v>2.1241884370749999E-6</c:v>
                </c:pt>
                <c:pt idx="1766">
                  <c:v>2.1241884370749999E-6</c:v>
                </c:pt>
                <c:pt idx="1767">
                  <c:v>2.1241884370749999E-6</c:v>
                </c:pt>
                <c:pt idx="1768">
                  <c:v>2.1241884370749999E-6</c:v>
                </c:pt>
                <c:pt idx="1769">
                  <c:v>2.1241884370749999E-6</c:v>
                </c:pt>
                <c:pt idx="1770">
                  <c:v>2.1241884370749999E-6</c:v>
                </c:pt>
                <c:pt idx="1771">
                  <c:v>2.1241884370749999E-6</c:v>
                </c:pt>
                <c:pt idx="1772">
                  <c:v>2.1241884370749999E-6</c:v>
                </c:pt>
                <c:pt idx="1773">
                  <c:v>2.1241884370749999E-6</c:v>
                </c:pt>
                <c:pt idx="1774">
                  <c:v>2.1241884370749999E-6</c:v>
                </c:pt>
                <c:pt idx="1775">
                  <c:v>2.1241884370749999E-6</c:v>
                </c:pt>
                <c:pt idx="1776">
                  <c:v>2.1241884370749999E-6</c:v>
                </c:pt>
                <c:pt idx="1777">
                  <c:v>2.1241884370749999E-6</c:v>
                </c:pt>
                <c:pt idx="1778">
                  <c:v>2.1241884370749999E-6</c:v>
                </c:pt>
                <c:pt idx="1779">
                  <c:v>2.1241884370749999E-6</c:v>
                </c:pt>
                <c:pt idx="1780">
                  <c:v>2.1241884370749999E-6</c:v>
                </c:pt>
                <c:pt idx="1781">
                  <c:v>2.1241884370749999E-6</c:v>
                </c:pt>
                <c:pt idx="1782">
                  <c:v>2.1241884370749999E-6</c:v>
                </c:pt>
                <c:pt idx="1783">
                  <c:v>2.1241884370749999E-6</c:v>
                </c:pt>
                <c:pt idx="1784">
                  <c:v>2.1241884370749999E-6</c:v>
                </c:pt>
                <c:pt idx="1785">
                  <c:v>2.1241884370749999E-6</c:v>
                </c:pt>
                <c:pt idx="1786">
                  <c:v>2.1241884370749999E-6</c:v>
                </c:pt>
                <c:pt idx="1787">
                  <c:v>2.1241884370749999E-6</c:v>
                </c:pt>
                <c:pt idx="1788">
                  <c:v>2.1241884370749999E-6</c:v>
                </c:pt>
                <c:pt idx="1789">
                  <c:v>2.1241884370749999E-6</c:v>
                </c:pt>
                <c:pt idx="1790">
                  <c:v>2.1241884370749999E-6</c:v>
                </c:pt>
                <c:pt idx="1791">
                  <c:v>2.1241884370749999E-6</c:v>
                </c:pt>
                <c:pt idx="1792">
                  <c:v>2.1241884370749999E-6</c:v>
                </c:pt>
                <c:pt idx="1793">
                  <c:v>2.1241884370749999E-6</c:v>
                </c:pt>
                <c:pt idx="1794">
                  <c:v>2.1241884370749999E-6</c:v>
                </c:pt>
                <c:pt idx="1795">
                  <c:v>2.1241884370749999E-6</c:v>
                </c:pt>
                <c:pt idx="1796">
                  <c:v>2.1241884370749999E-6</c:v>
                </c:pt>
                <c:pt idx="1797">
                  <c:v>2.1241884370749999E-6</c:v>
                </c:pt>
                <c:pt idx="1798">
                  <c:v>2.1241884370749999E-6</c:v>
                </c:pt>
                <c:pt idx="1799">
                  <c:v>2.1241884370749999E-6</c:v>
                </c:pt>
                <c:pt idx="1800">
                  <c:v>2.1241884370749999E-6</c:v>
                </c:pt>
                <c:pt idx="1801">
                  <c:v>2.1241884370749999E-6</c:v>
                </c:pt>
                <c:pt idx="1802">
                  <c:v>2.1241884370749999E-6</c:v>
                </c:pt>
                <c:pt idx="1803">
                  <c:v>2.1241884370749999E-6</c:v>
                </c:pt>
                <c:pt idx="1804">
                  <c:v>2.1241884370749999E-6</c:v>
                </c:pt>
                <c:pt idx="1805">
                  <c:v>2.1241884370749999E-6</c:v>
                </c:pt>
                <c:pt idx="1806">
                  <c:v>2.1241884370749999E-6</c:v>
                </c:pt>
                <c:pt idx="1807">
                  <c:v>2.1241884370749999E-6</c:v>
                </c:pt>
                <c:pt idx="1808">
                  <c:v>2.1241884370749999E-6</c:v>
                </c:pt>
                <c:pt idx="1809">
                  <c:v>2.1241884370749999E-6</c:v>
                </c:pt>
                <c:pt idx="1810">
                  <c:v>2.1241884370749999E-6</c:v>
                </c:pt>
                <c:pt idx="1811">
                  <c:v>2.1241884370749999E-6</c:v>
                </c:pt>
                <c:pt idx="1812">
                  <c:v>2.1241884370749999E-6</c:v>
                </c:pt>
                <c:pt idx="1813">
                  <c:v>2.1241884370749999E-6</c:v>
                </c:pt>
                <c:pt idx="1814">
                  <c:v>2.1241884370749999E-6</c:v>
                </c:pt>
                <c:pt idx="1815">
                  <c:v>2.1241884370749999E-6</c:v>
                </c:pt>
                <c:pt idx="1816">
                  <c:v>2.1241884370749999E-6</c:v>
                </c:pt>
                <c:pt idx="1817">
                  <c:v>2.1241884370749999E-6</c:v>
                </c:pt>
                <c:pt idx="1818">
                  <c:v>2.1241884370749999E-6</c:v>
                </c:pt>
                <c:pt idx="1819">
                  <c:v>2.1241884370749999E-6</c:v>
                </c:pt>
                <c:pt idx="1820">
                  <c:v>2.1241884370749999E-6</c:v>
                </c:pt>
                <c:pt idx="1821">
                  <c:v>2.1241884370749999E-6</c:v>
                </c:pt>
                <c:pt idx="1822">
                  <c:v>2.1241884370749999E-6</c:v>
                </c:pt>
                <c:pt idx="1823">
                  <c:v>2.1241884370749999E-6</c:v>
                </c:pt>
                <c:pt idx="1824">
                  <c:v>2.1241884370749999E-6</c:v>
                </c:pt>
                <c:pt idx="1825">
                  <c:v>2.1241884370749999E-6</c:v>
                </c:pt>
                <c:pt idx="1826">
                  <c:v>2.1241884370749999E-6</c:v>
                </c:pt>
                <c:pt idx="1827">
                  <c:v>2.1241884370749999E-6</c:v>
                </c:pt>
                <c:pt idx="1828">
                  <c:v>2.1241884370749999E-6</c:v>
                </c:pt>
                <c:pt idx="1829">
                  <c:v>2.1241884370749999E-6</c:v>
                </c:pt>
                <c:pt idx="1830">
                  <c:v>2.1241884370749999E-6</c:v>
                </c:pt>
                <c:pt idx="1831">
                  <c:v>2.1241884370749999E-6</c:v>
                </c:pt>
                <c:pt idx="1832">
                  <c:v>2.1241884370749999E-6</c:v>
                </c:pt>
                <c:pt idx="1833">
                  <c:v>2.1241884370749999E-6</c:v>
                </c:pt>
                <c:pt idx="1834">
                  <c:v>2.1241884370749999E-6</c:v>
                </c:pt>
                <c:pt idx="1835">
                  <c:v>2.1241884370749999E-6</c:v>
                </c:pt>
                <c:pt idx="1836">
                  <c:v>2.1241884370749999E-6</c:v>
                </c:pt>
                <c:pt idx="1837">
                  <c:v>2.1241884370749999E-6</c:v>
                </c:pt>
                <c:pt idx="1838">
                  <c:v>2.1241884370749999E-6</c:v>
                </c:pt>
                <c:pt idx="1839">
                  <c:v>2.1241884370749999E-6</c:v>
                </c:pt>
                <c:pt idx="1840">
                  <c:v>2.1241884370749999E-6</c:v>
                </c:pt>
                <c:pt idx="1841">
                  <c:v>2.1241884370749999E-6</c:v>
                </c:pt>
                <c:pt idx="1842">
                  <c:v>2.1241884370749999E-6</c:v>
                </c:pt>
                <c:pt idx="1843">
                  <c:v>2.1241884370749999E-6</c:v>
                </c:pt>
                <c:pt idx="1844">
                  <c:v>2.1241884370749999E-6</c:v>
                </c:pt>
                <c:pt idx="1845">
                  <c:v>2.1241884370749999E-6</c:v>
                </c:pt>
                <c:pt idx="1846">
                  <c:v>2.1241884370749999E-6</c:v>
                </c:pt>
                <c:pt idx="1847">
                  <c:v>2.1241884370749999E-6</c:v>
                </c:pt>
                <c:pt idx="1848">
                  <c:v>2.1241884370749999E-6</c:v>
                </c:pt>
                <c:pt idx="1849">
                  <c:v>2.1241884370749999E-6</c:v>
                </c:pt>
                <c:pt idx="1850">
                  <c:v>2.1241884370749999E-6</c:v>
                </c:pt>
                <c:pt idx="1851">
                  <c:v>2.1241884370749999E-6</c:v>
                </c:pt>
                <c:pt idx="1852">
                  <c:v>2.1241884370749999E-6</c:v>
                </c:pt>
                <c:pt idx="1853">
                  <c:v>2.1241884370749999E-6</c:v>
                </c:pt>
                <c:pt idx="1854">
                  <c:v>2.1241884370749999E-6</c:v>
                </c:pt>
                <c:pt idx="1855">
                  <c:v>2.1241884370749999E-6</c:v>
                </c:pt>
                <c:pt idx="1856">
                  <c:v>2.1241884370749999E-6</c:v>
                </c:pt>
                <c:pt idx="1857">
                  <c:v>2.1241884370749999E-6</c:v>
                </c:pt>
                <c:pt idx="1858">
                  <c:v>2.1241884370749999E-6</c:v>
                </c:pt>
                <c:pt idx="1859">
                  <c:v>2.1241884370749999E-6</c:v>
                </c:pt>
                <c:pt idx="1860">
                  <c:v>2.1241884370749999E-6</c:v>
                </c:pt>
                <c:pt idx="1861">
                  <c:v>2.1241884370749999E-6</c:v>
                </c:pt>
                <c:pt idx="1862">
                  <c:v>2.1241884370749999E-6</c:v>
                </c:pt>
                <c:pt idx="1863">
                  <c:v>2.1241884370749999E-6</c:v>
                </c:pt>
                <c:pt idx="1864">
                  <c:v>2.1241884370749999E-6</c:v>
                </c:pt>
                <c:pt idx="1865">
                  <c:v>2.1241884370749999E-6</c:v>
                </c:pt>
                <c:pt idx="1866">
                  <c:v>2.1241884370749999E-6</c:v>
                </c:pt>
                <c:pt idx="1867">
                  <c:v>2.1241884370749999E-6</c:v>
                </c:pt>
                <c:pt idx="1868">
                  <c:v>2.1241884370749999E-6</c:v>
                </c:pt>
                <c:pt idx="1869">
                  <c:v>2.1241884370749999E-6</c:v>
                </c:pt>
                <c:pt idx="1870">
                  <c:v>2.1241884370749999E-6</c:v>
                </c:pt>
                <c:pt idx="1871">
                  <c:v>2.1241884370749999E-6</c:v>
                </c:pt>
                <c:pt idx="1872">
                  <c:v>2.1241884370749999E-6</c:v>
                </c:pt>
                <c:pt idx="1873">
                  <c:v>2.1241884370749999E-6</c:v>
                </c:pt>
                <c:pt idx="1874">
                  <c:v>2.1241884370749999E-6</c:v>
                </c:pt>
                <c:pt idx="1875">
                  <c:v>2.1241884370749999E-6</c:v>
                </c:pt>
                <c:pt idx="1876">
                  <c:v>2.1241884370749999E-6</c:v>
                </c:pt>
                <c:pt idx="1877">
                  <c:v>2.1241884370749999E-6</c:v>
                </c:pt>
                <c:pt idx="1878">
                  <c:v>2.1241884370749999E-6</c:v>
                </c:pt>
                <c:pt idx="1879">
                  <c:v>2.1241884370749999E-6</c:v>
                </c:pt>
                <c:pt idx="1880">
                  <c:v>2.1241884370749999E-6</c:v>
                </c:pt>
                <c:pt idx="1881">
                  <c:v>2.1241884370749999E-6</c:v>
                </c:pt>
                <c:pt idx="1882">
                  <c:v>2.1241884370749999E-6</c:v>
                </c:pt>
                <c:pt idx="1883">
                  <c:v>2.1241884370749999E-6</c:v>
                </c:pt>
                <c:pt idx="1884">
                  <c:v>2.1241884370749999E-6</c:v>
                </c:pt>
                <c:pt idx="1885">
                  <c:v>2.1241884370749999E-6</c:v>
                </c:pt>
                <c:pt idx="1886">
                  <c:v>2.1241884370749999E-6</c:v>
                </c:pt>
                <c:pt idx="1887">
                  <c:v>2.1241884370749999E-6</c:v>
                </c:pt>
                <c:pt idx="1888">
                  <c:v>2.1241884370749999E-6</c:v>
                </c:pt>
                <c:pt idx="1889">
                  <c:v>2.1241884370749999E-6</c:v>
                </c:pt>
                <c:pt idx="1890">
                  <c:v>2.1241884370749999E-6</c:v>
                </c:pt>
                <c:pt idx="1891">
                  <c:v>2.1241884370749999E-6</c:v>
                </c:pt>
                <c:pt idx="1892">
                  <c:v>2.1241884370749999E-6</c:v>
                </c:pt>
                <c:pt idx="1893">
                  <c:v>2.1241884370749999E-6</c:v>
                </c:pt>
                <c:pt idx="1894">
                  <c:v>2.1241884370749999E-6</c:v>
                </c:pt>
                <c:pt idx="1895">
                  <c:v>2.1241884370749999E-6</c:v>
                </c:pt>
                <c:pt idx="1896">
                  <c:v>2.1241884370749999E-6</c:v>
                </c:pt>
                <c:pt idx="1897">
                  <c:v>2.1241884370749999E-6</c:v>
                </c:pt>
                <c:pt idx="1898">
                  <c:v>2.1241884370749999E-6</c:v>
                </c:pt>
                <c:pt idx="1899">
                  <c:v>2.1241884370749999E-6</c:v>
                </c:pt>
                <c:pt idx="1900">
                  <c:v>2.1241884370749999E-6</c:v>
                </c:pt>
                <c:pt idx="1901">
                  <c:v>2.1241884370749999E-6</c:v>
                </c:pt>
                <c:pt idx="1902">
                  <c:v>2.1241884370749999E-6</c:v>
                </c:pt>
                <c:pt idx="1903">
                  <c:v>2.1241884370749999E-6</c:v>
                </c:pt>
                <c:pt idx="1904">
                  <c:v>2.1241884370749999E-6</c:v>
                </c:pt>
                <c:pt idx="1905">
                  <c:v>2.1241884370749999E-6</c:v>
                </c:pt>
                <c:pt idx="1906">
                  <c:v>2.1241884370749999E-6</c:v>
                </c:pt>
                <c:pt idx="1907">
                  <c:v>2.1241884370749999E-6</c:v>
                </c:pt>
                <c:pt idx="1908">
                  <c:v>2.1241884370749999E-6</c:v>
                </c:pt>
                <c:pt idx="1909">
                  <c:v>2.1241884370749999E-6</c:v>
                </c:pt>
                <c:pt idx="1910">
                  <c:v>2.1241884370749999E-6</c:v>
                </c:pt>
                <c:pt idx="1911">
                  <c:v>2.1241884370749999E-6</c:v>
                </c:pt>
                <c:pt idx="1912">
                  <c:v>2.1241884370749999E-6</c:v>
                </c:pt>
                <c:pt idx="1913">
                  <c:v>2.1241884370749999E-6</c:v>
                </c:pt>
                <c:pt idx="1914">
                  <c:v>2.1241884370749999E-6</c:v>
                </c:pt>
                <c:pt idx="1915">
                  <c:v>2.1241884370749999E-6</c:v>
                </c:pt>
                <c:pt idx="1916">
                  <c:v>2.1241884370749999E-6</c:v>
                </c:pt>
                <c:pt idx="1917">
                  <c:v>2.1241884370749999E-6</c:v>
                </c:pt>
                <c:pt idx="1918">
                  <c:v>2.1241884370749999E-6</c:v>
                </c:pt>
                <c:pt idx="1919">
                  <c:v>2.1241884370749999E-6</c:v>
                </c:pt>
                <c:pt idx="1920">
                  <c:v>2.1241884370749999E-6</c:v>
                </c:pt>
                <c:pt idx="1921">
                  <c:v>2.1241884370749999E-6</c:v>
                </c:pt>
                <c:pt idx="1922">
                  <c:v>2.1241884370749999E-6</c:v>
                </c:pt>
                <c:pt idx="1923">
                  <c:v>2.1241884370749999E-6</c:v>
                </c:pt>
                <c:pt idx="1924">
                  <c:v>2.1241884370749999E-6</c:v>
                </c:pt>
                <c:pt idx="1925">
                  <c:v>2.1241884370749999E-6</c:v>
                </c:pt>
                <c:pt idx="1926">
                  <c:v>2.1241884370749999E-6</c:v>
                </c:pt>
                <c:pt idx="1927">
                  <c:v>2.1241884370749999E-6</c:v>
                </c:pt>
                <c:pt idx="1928">
                  <c:v>2.1241884370749999E-6</c:v>
                </c:pt>
                <c:pt idx="1929">
                  <c:v>2.1241884370749999E-6</c:v>
                </c:pt>
                <c:pt idx="1930">
                  <c:v>2.1241884370749999E-6</c:v>
                </c:pt>
                <c:pt idx="1931">
                  <c:v>2.1241884370749999E-6</c:v>
                </c:pt>
                <c:pt idx="1932">
                  <c:v>2.1241884370749999E-6</c:v>
                </c:pt>
                <c:pt idx="1933">
                  <c:v>2.1241884370749999E-6</c:v>
                </c:pt>
                <c:pt idx="1934">
                  <c:v>2.1241884370749999E-6</c:v>
                </c:pt>
                <c:pt idx="1935">
                  <c:v>2.1241884370749999E-6</c:v>
                </c:pt>
                <c:pt idx="1936">
                  <c:v>2.1241884370749999E-6</c:v>
                </c:pt>
                <c:pt idx="1937">
                  <c:v>2.1241884370749999E-6</c:v>
                </c:pt>
                <c:pt idx="1938">
                  <c:v>2.1241884370749999E-6</c:v>
                </c:pt>
                <c:pt idx="1939">
                  <c:v>2.1241884370749999E-6</c:v>
                </c:pt>
                <c:pt idx="1940">
                  <c:v>2.1241884370749999E-6</c:v>
                </c:pt>
                <c:pt idx="1941">
                  <c:v>2.1241884370749999E-6</c:v>
                </c:pt>
                <c:pt idx="1942">
                  <c:v>2.1241884370749999E-6</c:v>
                </c:pt>
                <c:pt idx="1943">
                  <c:v>2.1241884370749999E-6</c:v>
                </c:pt>
                <c:pt idx="1944">
                  <c:v>2.1241884370749999E-6</c:v>
                </c:pt>
                <c:pt idx="1945">
                  <c:v>2.1241884370749999E-6</c:v>
                </c:pt>
                <c:pt idx="1946">
                  <c:v>2.1241884370749999E-6</c:v>
                </c:pt>
                <c:pt idx="1947">
                  <c:v>2.1241884370749999E-6</c:v>
                </c:pt>
                <c:pt idx="1948">
                  <c:v>2.1241884370749999E-6</c:v>
                </c:pt>
                <c:pt idx="1949">
                  <c:v>2.1241884370749999E-6</c:v>
                </c:pt>
                <c:pt idx="1950">
                  <c:v>2.1241884370749999E-6</c:v>
                </c:pt>
                <c:pt idx="1951">
                  <c:v>2.1241884370749999E-6</c:v>
                </c:pt>
                <c:pt idx="1952">
                  <c:v>2.1241884370749999E-6</c:v>
                </c:pt>
                <c:pt idx="1953">
                  <c:v>2.1241884370749999E-6</c:v>
                </c:pt>
                <c:pt idx="1954">
                  <c:v>2.1241884370749999E-6</c:v>
                </c:pt>
                <c:pt idx="1955">
                  <c:v>2.1241884370749999E-6</c:v>
                </c:pt>
                <c:pt idx="1956">
                  <c:v>2.1241884370749999E-6</c:v>
                </c:pt>
                <c:pt idx="1957">
                  <c:v>2.1241884370749999E-6</c:v>
                </c:pt>
                <c:pt idx="1958">
                  <c:v>2.1241884370749999E-6</c:v>
                </c:pt>
                <c:pt idx="1959">
                  <c:v>2.1241884370749999E-6</c:v>
                </c:pt>
                <c:pt idx="1960">
                  <c:v>2.1241884370749999E-6</c:v>
                </c:pt>
                <c:pt idx="1961">
                  <c:v>2.1241884370749999E-6</c:v>
                </c:pt>
                <c:pt idx="1962">
                  <c:v>2.1241884370749999E-6</c:v>
                </c:pt>
                <c:pt idx="1963">
                  <c:v>2.1241884370749999E-6</c:v>
                </c:pt>
                <c:pt idx="1964">
                  <c:v>2.1241884370749999E-6</c:v>
                </c:pt>
                <c:pt idx="1965">
                  <c:v>2.1241884370749999E-6</c:v>
                </c:pt>
                <c:pt idx="1966">
                  <c:v>2.1241884370749999E-6</c:v>
                </c:pt>
                <c:pt idx="1967">
                  <c:v>2.1241884370749999E-6</c:v>
                </c:pt>
                <c:pt idx="1968">
                  <c:v>2.1241884370749999E-6</c:v>
                </c:pt>
                <c:pt idx="1969">
                  <c:v>2.1241884370749999E-6</c:v>
                </c:pt>
                <c:pt idx="1970">
                  <c:v>2.1241884370749999E-6</c:v>
                </c:pt>
                <c:pt idx="1971">
                  <c:v>2.1241884370749999E-6</c:v>
                </c:pt>
                <c:pt idx="1972">
                  <c:v>2.1241884370749999E-6</c:v>
                </c:pt>
                <c:pt idx="1973">
                  <c:v>2.1241884370749999E-6</c:v>
                </c:pt>
                <c:pt idx="1974">
                  <c:v>2.1241884370749999E-6</c:v>
                </c:pt>
                <c:pt idx="1975">
                  <c:v>2.1241948287199998E-6</c:v>
                </c:pt>
                <c:pt idx="1976">
                  <c:v>2.1241916328979998E-6</c:v>
                </c:pt>
                <c:pt idx="1977">
                  <c:v>2.1241916328979998E-6</c:v>
                </c:pt>
                <c:pt idx="1978">
                  <c:v>2.1241916328979998E-6</c:v>
                </c:pt>
                <c:pt idx="1979">
                  <c:v>2.1241916328979998E-6</c:v>
                </c:pt>
                <c:pt idx="1980">
                  <c:v>2.1241916328979998E-6</c:v>
                </c:pt>
                <c:pt idx="1981">
                  <c:v>2.1241916328979998E-6</c:v>
                </c:pt>
                <c:pt idx="1982">
                  <c:v>2.1241916328979998E-6</c:v>
                </c:pt>
                <c:pt idx="1983">
                  <c:v>2.1241916328979998E-6</c:v>
                </c:pt>
                <c:pt idx="1984">
                  <c:v>2.1241916328979998E-6</c:v>
                </c:pt>
                <c:pt idx="1985">
                  <c:v>2.1241916328979998E-6</c:v>
                </c:pt>
                <c:pt idx="1986">
                  <c:v>2.1241916328979998E-6</c:v>
                </c:pt>
                <c:pt idx="1987">
                  <c:v>2.1241916328979998E-6</c:v>
                </c:pt>
                <c:pt idx="1988">
                  <c:v>2.1241916328979998E-6</c:v>
                </c:pt>
                <c:pt idx="1989">
                  <c:v>2.1241916328979998E-6</c:v>
                </c:pt>
                <c:pt idx="1990">
                  <c:v>2.1241916328979998E-6</c:v>
                </c:pt>
                <c:pt idx="1991">
                  <c:v>2.1241916328979998E-6</c:v>
                </c:pt>
                <c:pt idx="1992">
                  <c:v>2.1241916328979998E-6</c:v>
                </c:pt>
                <c:pt idx="1993">
                  <c:v>2.1241916328979998E-6</c:v>
                </c:pt>
                <c:pt idx="1994">
                  <c:v>2.1241916328979998E-6</c:v>
                </c:pt>
                <c:pt idx="1995">
                  <c:v>2.1241916328979998E-6</c:v>
                </c:pt>
                <c:pt idx="1996">
                  <c:v>2.1241916328979998E-6</c:v>
                </c:pt>
                <c:pt idx="1997">
                  <c:v>2.1241916328979998E-6</c:v>
                </c:pt>
                <c:pt idx="1998">
                  <c:v>2.1241916328979998E-6</c:v>
                </c:pt>
                <c:pt idx="1999">
                  <c:v>2.1241916328979998E-6</c:v>
                </c:pt>
                <c:pt idx="2000">
                  <c:v>2.1241916328979998E-6</c:v>
                </c:pt>
                <c:pt idx="2001">
                  <c:v>2.1241916328979998E-6</c:v>
                </c:pt>
                <c:pt idx="2002">
                  <c:v>2.1241916328979998E-6</c:v>
                </c:pt>
                <c:pt idx="2003">
                  <c:v>2.1241916328979998E-6</c:v>
                </c:pt>
                <c:pt idx="2004">
                  <c:v>2.1241916328979998E-6</c:v>
                </c:pt>
                <c:pt idx="2005">
                  <c:v>2.1241916328979998E-6</c:v>
                </c:pt>
                <c:pt idx="2006">
                  <c:v>2.1241916328979998E-6</c:v>
                </c:pt>
                <c:pt idx="2007">
                  <c:v>2.1241916328979998E-6</c:v>
                </c:pt>
                <c:pt idx="2008">
                  <c:v>2.1241916328979998E-6</c:v>
                </c:pt>
                <c:pt idx="2009">
                  <c:v>2.1241916328979998E-6</c:v>
                </c:pt>
                <c:pt idx="2010">
                  <c:v>2.1241916328979998E-6</c:v>
                </c:pt>
                <c:pt idx="2011">
                  <c:v>2.1241916328979998E-6</c:v>
                </c:pt>
                <c:pt idx="2012">
                  <c:v>2.1241916328979998E-6</c:v>
                </c:pt>
                <c:pt idx="2013">
                  <c:v>2.1241916328979998E-6</c:v>
                </c:pt>
                <c:pt idx="2014">
                  <c:v>2.1241916328979998E-6</c:v>
                </c:pt>
                <c:pt idx="2015">
                  <c:v>2.1241916328979998E-6</c:v>
                </c:pt>
                <c:pt idx="2016">
                  <c:v>2.1241916328979998E-6</c:v>
                </c:pt>
                <c:pt idx="2017">
                  <c:v>2.1241916328979998E-6</c:v>
                </c:pt>
                <c:pt idx="2018">
                  <c:v>2.1241916328979998E-6</c:v>
                </c:pt>
                <c:pt idx="2019">
                  <c:v>2.1241916328979998E-6</c:v>
                </c:pt>
                <c:pt idx="2020">
                  <c:v>2.1241916328979998E-6</c:v>
                </c:pt>
                <c:pt idx="2021">
                  <c:v>2.1241916328979998E-6</c:v>
                </c:pt>
                <c:pt idx="2022">
                  <c:v>2.1241916328979998E-6</c:v>
                </c:pt>
                <c:pt idx="2023">
                  <c:v>2.1241916328979998E-6</c:v>
                </c:pt>
                <c:pt idx="2024">
                  <c:v>2.1241916328979998E-6</c:v>
                </c:pt>
                <c:pt idx="2025">
                  <c:v>2.1241916328979998E-6</c:v>
                </c:pt>
                <c:pt idx="2026">
                  <c:v>2.1241916328979998E-6</c:v>
                </c:pt>
                <c:pt idx="2027">
                  <c:v>2.1241916328979998E-6</c:v>
                </c:pt>
                <c:pt idx="2028">
                  <c:v>2.1241916328979998E-6</c:v>
                </c:pt>
                <c:pt idx="2029">
                  <c:v>2.1241916328979998E-6</c:v>
                </c:pt>
                <c:pt idx="2030">
                  <c:v>2.1241916328979998E-6</c:v>
                </c:pt>
                <c:pt idx="2031">
                  <c:v>2.1241916328979998E-6</c:v>
                </c:pt>
                <c:pt idx="2032">
                  <c:v>2.1241916328979998E-6</c:v>
                </c:pt>
                <c:pt idx="2033">
                  <c:v>2.1241916328979998E-6</c:v>
                </c:pt>
                <c:pt idx="2034">
                  <c:v>2.1241916328979998E-6</c:v>
                </c:pt>
                <c:pt idx="2035">
                  <c:v>2.1241916328979998E-6</c:v>
                </c:pt>
                <c:pt idx="2036">
                  <c:v>2.1241916328979998E-6</c:v>
                </c:pt>
                <c:pt idx="2037">
                  <c:v>2.1241916328979998E-6</c:v>
                </c:pt>
                <c:pt idx="2038">
                  <c:v>2.1241916328979998E-6</c:v>
                </c:pt>
                <c:pt idx="2039">
                  <c:v>2.1241916328979998E-6</c:v>
                </c:pt>
                <c:pt idx="2040">
                  <c:v>2.1241916328979998E-6</c:v>
                </c:pt>
                <c:pt idx="2041">
                  <c:v>2.1241916328979998E-6</c:v>
                </c:pt>
                <c:pt idx="2042">
                  <c:v>2.1241916328979998E-6</c:v>
                </c:pt>
                <c:pt idx="2043">
                  <c:v>2.1241916328979998E-6</c:v>
                </c:pt>
                <c:pt idx="2044">
                  <c:v>2.1241916328979998E-6</c:v>
                </c:pt>
                <c:pt idx="2045">
                  <c:v>2.1241916328979998E-6</c:v>
                </c:pt>
                <c:pt idx="2046">
                  <c:v>2.1241916328979998E-6</c:v>
                </c:pt>
                <c:pt idx="2047">
                  <c:v>2.1241916328979998E-6</c:v>
                </c:pt>
                <c:pt idx="2048">
                  <c:v>2.1241916328979998E-6</c:v>
                </c:pt>
                <c:pt idx="2049">
                  <c:v>2.1241916328979998E-6</c:v>
                </c:pt>
                <c:pt idx="2050">
                  <c:v>2.1241916328979998E-6</c:v>
                </c:pt>
                <c:pt idx="2051">
                  <c:v>2.1241916328979998E-6</c:v>
                </c:pt>
                <c:pt idx="2052">
                  <c:v>2.1241916328979998E-6</c:v>
                </c:pt>
                <c:pt idx="2053">
                  <c:v>2.1241916328979998E-6</c:v>
                </c:pt>
                <c:pt idx="2054">
                  <c:v>2.1241916328979998E-6</c:v>
                </c:pt>
                <c:pt idx="2055">
                  <c:v>2.1241916328979998E-6</c:v>
                </c:pt>
                <c:pt idx="2056">
                  <c:v>2.1241916328979998E-6</c:v>
                </c:pt>
                <c:pt idx="2057">
                  <c:v>2.1241916328979998E-6</c:v>
                </c:pt>
                <c:pt idx="2058">
                  <c:v>2.1241916328979998E-6</c:v>
                </c:pt>
                <c:pt idx="2059">
                  <c:v>2.1241916328979998E-6</c:v>
                </c:pt>
                <c:pt idx="2060">
                  <c:v>2.1241916328979998E-6</c:v>
                </c:pt>
                <c:pt idx="2061">
                  <c:v>2.1241916328979998E-6</c:v>
                </c:pt>
                <c:pt idx="2062">
                  <c:v>2.1241916328979998E-6</c:v>
                </c:pt>
                <c:pt idx="2063">
                  <c:v>2.1241916328979998E-6</c:v>
                </c:pt>
                <c:pt idx="2064">
                  <c:v>2.1241916328979998E-6</c:v>
                </c:pt>
                <c:pt idx="2065">
                  <c:v>2.1241916328979998E-6</c:v>
                </c:pt>
                <c:pt idx="2066">
                  <c:v>2.1241916328979998E-6</c:v>
                </c:pt>
                <c:pt idx="2067">
                  <c:v>2.1241916328979998E-6</c:v>
                </c:pt>
                <c:pt idx="2068">
                  <c:v>2.1241916328979998E-6</c:v>
                </c:pt>
                <c:pt idx="2069">
                  <c:v>2.1241916328979998E-6</c:v>
                </c:pt>
                <c:pt idx="2070">
                  <c:v>2.1241916328979998E-6</c:v>
                </c:pt>
                <c:pt idx="2071">
                  <c:v>2.1241916328979998E-6</c:v>
                </c:pt>
                <c:pt idx="2072">
                  <c:v>2.1241916328979998E-6</c:v>
                </c:pt>
                <c:pt idx="2073">
                  <c:v>2.1241916328979998E-6</c:v>
                </c:pt>
                <c:pt idx="2074">
                  <c:v>2.1241916328979998E-6</c:v>
                </c:pt>
                <c:pt idx="2075">
                  <c:v>2.1241916328979998E-6</c:v>
                </c:pt>
                <c:pt idx="2076">
                  <c:v>2.1241916328979998E-6</c:v>
                </c:pt>
                <c:pt idx="2077">
                  <c:v>2.1241916328979998E-6</c:v>
                </c:pt>
                <c:pt idx="2078">
                  <c:v>2.1241916328979998E-6</c:v>
                </c:pt>
                <c:pt idx="2079">
                  <c:v>2.1241916328979998E-6</c:v>
                </c:pt>
                <c:pt idx="2080">
                  <c:v>2.1241916328979998E-6</c:v>
                </c:pt>
                <c:pt idx="2081">
                  <c:v>2.1241916328979998E-6</c:v>
                </c:pt>
                <c:pt idx="2082">
                  <c:v>2.1241916328979998E-6</c:v>
                </c:pt>
                <c:pt idx="2083">
                  <c:v>2.1241916328979998E-6</c:v>
                </c:pt>
                <c:pt idx="2084">
                  <c:v>2.1241916328979998E-6</c:v>
                </c:pt>
                <c:pt idx="2085">
                  <c:v>2.1241916328979998E-6</c:v>
                </c:pt>
                <c:pt idx="2086">
                  <c:v>2.1241916328979998E-6</c:v>
                </c:pt>
                <c:pt idx="2087">
                  <c:v>2.1241916328979998E-6</c:v>
                </c:pt>
                <c:pt idx="2088">
                  <c:v>2.1241916328979998E-6</c:v>
                </c:pt>
                <c:pt idx="2089">
                  <c:v>2.1241916328979998E-6</c:v>
                </c:pt>
                <c:pt idx="2090">
                  <c:v>2.1241916328979998E-6</c:v>
                </c:pt>
                <c:pt idx="2091">
                  <c:v>2.1241916328979998E-6</c:v>
                </c:pt>
                <c:pt idx="2092">
                  <c:v>2.1241916328979998E-6</c:v>
                </c:pt>
                <c:pt idx="2093">
                  <c:v>2.1241916328979998E-6</c:v>
                </c:pt>
                <c:pt idx="2094">
                  <c:v>2.1241916328979998E-6</c:v>
                </c:pt>
                <c:pt idx="2095">
                  <c:v>2.1241916328979998E-6</c:v>
                </c:pt>
                <c:pt idx="2096">
                  <c:v>2.1241916328979998E-6</c:v>
                </c:pt>
                <c:pt idx="2097">
                  <c:v>2.1241916328979998E-6</c:v>
                </c:pt>
                <c:pt idx="2098">
                  <c:v>2.1241916328979998E-6</c:v>
                </c:pt>
                <c:pt idx="2099">
                  <c:v>2.1241916328979998E-6</c:v>
                </c:pt>
                <c:pt idx="2100">
                  <c:v>2.1241916328979998E-6</c:v>
                </c:pt>
                <c:pt idx="2101">
                  <c:v>2.1241916328979998E-6</c:v>
                </c:pt>
                <c:pt idx="2102">
                  <c:v>2.1241916328979998E-6</c:v>
                </c:pt>
                <c:pt idx="2103">
                  <c:v>2.1241916328979998E-6</c:v>
                </c:pt>
                <c:pt idx="2104">
                  <c:v>2.1241916328979998E-6</c:v>
                </c:pt>
                <c:pt idx="2105">
                  <c:v>2.1241916328979998E-6</c:v>
                </c:pt>
                <c:pt idx="2106">
                  <c:v>2.1241916328979998E-6</c:v>
                </c:pt>
                <c:pt idx="2107">
                  <c:v>2.1241916328979998E-6</c:v>
                </c:pt>
                <c:pt idx="2108">
                  <c:v>2.1241916328979998E-6</c:v>
                </c:pt>
                <c:pt idx="2109">
                  <c:v>2.1241916328979998E-6</c:v>
                </c:pt>
                <c:pt idx="2110">
                  <c:v>2.1241916328979998E-6</c:v>
                </c:pt>
                <c:pt idx="2111">
                  <c:v>2.1241916328979998E-6</c:v>
                </c:pt>
                <c:pt idx="2112">
                  <c:v>2.1241916328979998E-6</c:v>
                </c:pt>
                <c:pt idx="2113">
                  <c:v>2.1241916328979998E-6</c:v>
                </c:pt>
                <c:pt idx="2114">
                  <c:v>2.1241916328979998E-6</c:v>
                </c:pt>
                <c:pt idx="2115">
                  <c:v>2.1241916328979998E-6</c:v>
                </c:pt>
                <c:pt idx="2116">
                  <c:v>2.1241916328979998E-6</c:v>
                </c:pt>
                <c:pt idx="2117">
                  <c:v>2.1241916328979998E-6</c:v>
                </c:pt>
                <c:pt idx="2118">
                  <c:v>2.1241916328979998E-6</c:v>
                </c:pt>
                <c:pt idx="2119">
                  <c:v>2.1241916328979998E-6</c:v>
                </c:pt>
                <c:pt idx="2120">
                  <c:v>2.1241916328979998E-6</c:v>
                </c:pt>
                <c:pt idx="2121">
                  <c:v>2.1241916328979998E-6</c:v>
                </c:pt>
                <c:pt idx="2122">
                  <c:v>2.1241916328979998E-6</c:v>
                </c:pt>
                <c:pt idx="2123">
                  <c:v>2.1241916328979998E-6</c:v>
                </c:pt>
                <c:pt idx="2124">
                  <c:v>2.1241916328979998E-6</c:v>
                </c:pt>
                <c:pt idx="2125">
                  <c:v>2.1241916328979998E-6</c:v>
                </c:pt>
                <c:pt idx="2126">
                  <c:v>2.1241916328979998E-6</c:v>
                </c:pt>
                <c:pt idx="2127">
                  <c:v>2.1241916328979998E-6</c:v>
                </c:pt>
                <c:pt idx="2128">
                  <c:v>2.1241916328979998E-6</c:v>
                </c:pt>
                <c:pt idx="2129">
                  <c:v>2.1241916328979998E-6</c:v>
                </c:pt>
                <c:pt idx="2130">
                  <c:v>2.1241916328979998E-6</c:v>
                </c:pt>
                <c:pt idx="2131">
                  <c:v>2.1241916328979998E-6</c:v>
                </c:pt>
                <c:pt idx="2132">
                  <c:v>2.1241916328979998E-6</c:v>
                </c:pt>
                <c:pt idx="2133">
                  <c:v>2.1241916328979998E-6</c:v>
                </c:pt>
                <c:pt idx="2134">
                  <c:v>2.1241916328979998E-6</c:v>
                </c:pt>
                <c:pt idx="2135">
                  <c:v>2.1241916328979998E-6</c:v>
                </c:pt>
                <c:pt idx="2136">
                  <c:v>2.1241916328979998E-6</c:v>
                </c:pt>
                <c:pt idx="2137">
                  <c:v>2.1241916328979998E-6</c:v>
                </c:pt>
                <c:pt idx="2138">
                  <c:v>2.1241916328979998E-6</c:v>
                </c:pt>
                <c:pt idx="2139">
                  <c:v>2.1241916328979998E-6</c:v>
                </c:pt>
                <c:pt idx="2140">
                  <c:v>2.1241916328979998E-6</c:v>
                </c:pt>
                <c:pt idx="2141">
                  <c:v>2.1241916328979998E-6</c:v>
                </c:pt>
                <c:pt idx="2142">
                  <c:v>2.1241916328979998E-6</c:v>
                </c:pt>
                <c:pt idx="2143">
                  <c:v>2.1241916328979998E-6</c:v>
                </c:pt>
                <c:pt idx="2144">
                  <c:v>2.1241916328979998E-6</c:v>
                </c:pt>
                <c:pt idx="2145">
                  <c:v>2.1241916328979998E-6</c:v>
                </c:pt>
                <c:pt idx="2146">
                  <c:v>2.1241916328979998E-6</c:v>
                </c:pt>
                <c:pt idx="2147">
                  <c:v>2.1241916328979998E-6</c:v>
                </c:pt>
                <c:pt idx="2148">
                  <c:v>2.1241916328979998E-6</c:v>
                </c:pt>
                <c:pt idx="2149">
                  <c:v>2.1241916328979998E-6</c:v>
                </c:pt>
                <c:pt idx="2150">
                  <c:v>2.1241916328979998E-6</c:v>
                </c:pt>
                <c:pt idx="2151">
                  <c:v>2.1241916328979998E-6</c:v>
                </c:pt>
                <c:pt idx="2152">
                  <c:v>2.1241916328979998E-6</c:v>
                </c:pt>
                <c:pt idx="2153">
                  <c:v>2.1241916328979998E-6</c:v>
                </c:pt>
                <c:pt idx="2154">
                  <c:v>2.1241916328979998E-6</c:v>
                </c:pt>
                <c:pt idx="2155">
                  <c:v>2.1241916328979998E-6</c:v>
                </c:pt>
                <c:pt idx="2156">
                  <c:v>2.1241916328979998E-6</c:v>
                </c:pt>
                <c:pt idx="2157">
                  <c:v>2.1241916328979998E-6</c:v>
                </c:pt>
                <c:pt idx="2158">
                  <c:v>2.1241916328979998E-6</c:v>
                </c:pt>
                <c:pt idx="2159">
                  <c:v>2.1241916328979998E-6</c:v>
                </c:pt>
                <c:pt idx="2160">
                  <c:v>2.1241916328979998E-6</c:v>
                </c:pt>
                <c:pt idx="2161">
                  <c:v>2.1241916328979998E-6</c:v>
                </c:pt>
                <c:pt idx="2162">
                  <c:v>2.1241916328979998E-6</c:v>
                </c:pt>
                <c:pt idx="2163">
                  <c:v>2.1241916328979998E-6</c:v>
                </c:pt>
                <c:pt idx="2164">
                  <c:v>2.1241916328979998E-6</c:v>
                </c:pt>
                <c:pt idx="2165">
                  <c:v>2.1241916328979998E-6</c:v>
                </c:pt>
                <c:pt idx="2166">
                  <c:v>2.1241916328979998E-6</c:v>
                </c:pt>
                <c:pt idx="2167">
                  <c:v>2.1241916328979998E-6</c:v>
                </c:pt>
                <c:pt idx="2168">
                  <c:v>2.1241916328979998E-6</c:v>
                </c:pt>
                <c:pt idx="2169">
                  <c:v>2.1241916328979998E-6</c:v>
                </c:pt>
                <c:pt idx="2170">
                  <c:v>2.1241916328979998E-6</c:v>
                </c:pt>
                <c:pt idx="2171">
                  <c:v>2.1241916328979998E-6</c:v>
                </c:pt>
                <c:pt idx="2172">
                  <c:v>2.1241916328979998E-6</c:v>
                </c:pt>
                <c:pt idx="2173">
                  <c:v>2.1241916328979998E-6</c:v>
                </c:pt>
                <c:pt idx="2174">
                  <c:v>2.1241916328979998E-6</c:v>
                </c:pt>
                <c:pt idx="2175">
                  <c:v>2.1241916328979998E-6</c:v>
                </c:pt>
                <c:pt idx="2176">
                  <c:v>2.1241916328979998E-6</c:v>
                </c:pt>
                <c:pt idx="2177">
                  <c:v>2.1241916328979998E-6</c:v>
                </c:pt>
                <c:pt idx="2178">
                  <c:v>2.1241916328979998E-6</c:v>
                </c:pt>
                <c:pt idx="2179">
                  <c:v>2.1241916328979998E-6</c:v>
                </c:pt>
                <c:pt idx="2180">
                  <c:v>2.1241916328979998E-6</c:v>
                </c:pt>
                <c:pt idx="2181">
                  <c:v>2.1241916328979998E-6</c:v>
                </c:pt>
                <c:pt idx="2182">
                  <c:v>2.1241916328979998E-6</c:v>
                </c:pt>
                <c:pt idx="2183">
                  <c:v>2.1241916328979998E-6</c:v>
                </c:pt>
                <c:pt idx="2184">
                  <c:v>2.1241916328979998E-6</c:v>
                </c:pt>
                <c:pt idx="2185">
                  <c:v>2.1241916328979998E-6</c:v>
                </c:pt>
                <c:pt idx="2186">
                  <c:v>2.1241916328979998E-6</c:v>
                </c:pt>
                <c:pt idx="2187">
                  <c:v>2.1241916328979998E-6</c:v>
                </c:pt>
                <c:pt idx="2188">
                  <c:v>2.1241916328979998E-6</c:v>
                </c:pt>
                <c:pt idx="2189">
                  <c:v>2.1241916328979998E-6</c:v>
                </c:pt>
                <c:pt idx="2190">
                  <c:v>2.1241916328979998E-6</c:v>
                </c:pt>
                <c:pt idx="2191">
                  <c:v>2.1241916328979998E-6</c:v>
                </c:pt>
                <c:pt idx="2192">
                  <c:v>2.1241916328979998E-6</c:v>
                </c:pt>
                <c:pt idx="2193">
                  <c:v>2.1241916328979998E-6</c:v>
                </c:pt>
                <c:pt idx="2194">
                  <c:v>2.1241916328979998E-6</c:v>
                </c:pt>
                <c:pt idx="2195">
                  <c:v>2.1294876320149998E-6</c:v>
                </c:pt>
                <c:pt idx="2196">
                  <c:v>2.163146823625E-6</c:v>
                </c:pt>
                <c:pt idx="2197">
                  <c:v>2.331591050073E-6</c:v>
                </c:pt>
                <c:pt idx="2198">
                  <c:v>2.6668277592280001E-6</c:v>
                </c:pt>
                <c:pt idx="2199">
                  <c:v>3.07282892986E-6</c:v>
                </c:pt>
                <c:pt idx="2200">
                  <c:v>3.271343633716E-6</c:v>
                </c:pt>
                <c:pt idx="2201">
                  <c:v>3.0357456321840001E-6</c:v>
                </c:pt>
                <c:pt idx="2202">
                  <c:v>2.5313831059889999E-6</c:v>
                </c:pt>
                <c:pt idx="2203">
                  <c:v>1.9796457285299999E-6</c:v>
                </c:pt>
                <c:pt idx="2204">
                  <c:v>1.3539974323729999E-6</c:v>
                </c:pt>
                <c:pt idx="2205">
                  <c:v>9.2533250623160001E-7</c:v>
                </c:pt>
                <c:pt idx="2206">
                  <c:v>5.7108413165360001E-7</c:v>
                </c:pt>
                <c:pt idx="2207">
                  <c:v>4.6594662895150002E-7</c:v>
                </c:pt>
                <c:pt idx="2208">
                  <c:v>5.3566066782329999E-7</c:v>
                </c:pt>
                <c:pt idx="2209">
                  <c:v>6.3071607596790002E-7</c:v>
                </c:pt>
                <c:pt idx="2210">
                  <c:v>6.4234632013879998E-7</c:v>
                </c:pt>
                <c:pt idx="2211">
                  <c:v>6.6130607286659997E-7</c:v>
                </c:pt>
                <c:pt idx="2212">
                  <c:v>6.9211827485849999E-7</c:v>
                </c:pt>
                <c:pt idx="2213">
                  <c:v>7.4067789572689998E-7</c:v>
                </c:pt>
                <c:pt idx="2214">
                  <c:v>7.9068558911140001E-7</c:v>
                </c:pt>
                <c:pt idx="2215">
                  <c:v>8.3012206226680001E-7</c:v>
                </c:pt>
                <c:pt idx="2216">
                  <c:v>8.4273235741679998E-7</c:v>
                </c:pt>
                <c:pt idx="2217">
                  <c:v>8.4636566503840005E-7</c:v>
                </c:pt>
                <c:pt idx="2218">
                  <c:v>8.4809973488160001E-7</c:v>
                </c:pt>
                <c:pt idx="2219">
                  <c:v>8.4886894558919997E-7</c:v>
                </c:pt>
                <c:pt idx="2220">
                  <c:v>8.4968322101739997E-7</c:v>
                </c:pt>
                <c:pt idx="2221">
                  <c:v>8.5066312500289995E-7</c:v>
                </c:pt>
                <c:pt idx="2222">
                  <c:v>8.5137820977709995E-7</c:v>
                </c:pt>
                <c:pt idx="2223">
                  <c:v>8.5221328983510005E-7</c:v>
                </c:pt>
                <c:pt idx="2224">
                  <c:v>8.5238825102759997E-7</c:v>
                </c:pt>
                <c:pt idx="2225">
                  <c:v>8.5238980863310002E-7</c:v>
                </c:pt>
                <c:pt idx="2226">
                  <c:v>8.5199343702219996E-7</c:v>
                </c:pt>
                <c:pt idx="2227">
                  <c:v>8.5239625173850001E-7</c:v>
                </c:pt>
                <c:pt idx="2228">
                  <c:v>8.5239429129540001E-7</c:v>
                </c:pt>
                <c:pt idx="2229">
                  <c:v>8.5192149659220001E-7</c:v>
                </c:pt>
                <c:pt idx="2230">
                  <c:v>8.5160974214539999E-7</c:v>
                </c:pt>
                <c:pt idx="2231">
                  <c:v>8.5238678476319998E-7</c:v>
                </c:pt>
                <c:pt idx="2232">
                  <c:v>8.5236688746959998E-7</c:v>
                </c:pt>
                <c:pt idx="2233">
                  <c:v>8.5230628040580003E-7</c:v>
                </c:pt>
                <c:pt idx="2234">
                  <c:v>8.521055818918E-7</c:v>
                </c:pt>
                <c:pt idx="2235">
                  <c:v>8.5147206561590001E-7</c:v>
                </c:pt>
                <c:pt idx="2236">
                  <c:v>8.4968820853629996E-7</c:v>
                </c:pt>
                <c:pt idx="2237">
                  <c:v>8.4702169431769996E-7</c:v>
                </c:pt>
                <c:pt idx="2238">
                  <c:v>8.4338790589569997E-7</c:v>
                </c:pt>
                <c:pt idx="2239">
                  <c:v>8.3970060941749997E-7</c:v>
                </c:pt>
                <c:pt idx="2240">
                  <c:v>8.3583413008310001E-7</c:v>
                </c:pt>
                <c:pt idx="2241">
                  <c:v>8.332454558706E-7</c:v>
                </c:pt>
                <c:pt idx="2242">
                  <c:v>8.321018160576E-7</c:v>
                </c:pt>
                <c:pt idx="2243">
                  <c:v>8.3161995308699999E-7</c:v>
                </c:pt>
                <c:pt idx="2244">
                  <c:v>8.3139133138479997E-7</c:v>
                </c:pt>
                <c:pt idx="2245">
                  <c:v>8.3129563355449998E-7</c:v>
                </c:pt>
                <c:pt idx="2246">
                  <c:v>8.3127407814469999E-7</c:v>
                </c:pt>
                <c:pt idx="2247">
                  <c:v>8.3127407814469999E-7</c:v>
                </c:pt>
                <c:pt idx="2248">
                  <c:v>8.3127407814469999E-7</c:v>
                </c:pt>
                <c:pt idx="2249">
                  <c:v>8.3127407814469999E-7</c:v>
                </c:pt>
                <c:pt idx="2250">
                  <c:v>8.3127407814469999E-7</c:v>
                </c:pt>
                <c:pt idx="2251">
                  <c:v>8.3127407814469999E-7</c:v>
                </c:pt>
                <c:pt idx="2252">
                  <c:v>8.3127407814469999E-7</c:v>
                </c:pt>
                <c:pt idx="2253">
                  <c:v>8.3127407814469999E-7</c:v>
                </c:pt>
                <c:pt idx="2254">
                  <c:v>8.3127407814469999E-7</c:v>
                </c:pt>
                <c:pt idx="2255">
                  <c:v>8.3127407814469999E-7</c:v>
                </c:pt>
                <c:pt idx="2256">
                  <c:v>8.3127407814469999E-7</c:v>
                </c:pt>
                <c:pt idx="2257">
                  <c:v>8.3127407814469999E-7</c:v>
                </c:pt>
                <c:pt idx="2258">
                  <c:v>8.3127407814469999E-7</c:v>
                </c:pt>
                <c:pt idx="2259">
                  <c:v>8.3127407814469999E-7</c:v>
                </c:pt>
                <c:pt idx="2260">
                  <c:v>8.3127407814469999E-7</c:v>
                </c:pt>
                <c:pt idx="2261">
                  <c:v>8.3127407814469999E-7</c:v>
                </c:pt>
                <c:pt idx="2262">
                  <c:v>8.3127407814469999E-7</c:v>
                </c:pt>
                <c:pt idx="2263">
                  <c:v>8.3127407814469999E-7</c:v>
                </c:pt>
                <c:pt idx="2264">
                  <c:v>8.3127407814469999E-7</c:v>
                </c:pt>
                <c:pt idx="2265">
                  <c:v>8.3127407814469999E-7</c:v>
                </c:pt>
                <c:pt idx="2266">
                  <c:v>8.3127407814469999E-7</c:v>
                </c:pt>
                <c:pt idx="2267">
                  <c:v>8.3127407814469999E-7</c:v>
                </c:pt>
                <c:pt idx="2268">
                  <c:v>8.3127407814469999E-7</c:v>
                </c:pt>
                <c:pt idx="2269">
                  <c:v>8.3127407814469999E-7</c:v>
                </c:pt>
                <c:pt idx="2270">
                  <c:v>8.3127407814469999E-7</c:v>
                </c:pt>
                <c:pt idx="2271">
                  <c:v>8.3127407814469999E-7</c:v>
                </c:pt>
                <c:pt idx="2272">
                  <c:v>8.3127407814469999E-7</c:v>
                </c:pt>
                <c:pt idx="2273">
                  <c:v>8.3127407814469999E-7</c:v>
                </c:pt>
                <c:pt idx="2274">
                  <c:v>8.3127407814469999E-7</c:v>
                </c:pt>
                <c:pt idx="2275">
                  <c:v>8.3127407814469999E-7</c:v>
                </c:pt>
                <c:pt idx="2276">
                  <c:v>8.3127407814469999E-7</c:v>
                </c:pt>
                <c:pt idx="2277">
                  <c:v>8.3127407814469999E-7</c:v>
                </c:pt>
                <c:pt idx="2278">
                  <c:v>8.3127407814469999E-7</c:v>
                </c:pt>
                <c:pt idx="2279">
                  <c:v>8.3127407814469999E-7</c:v>
                </c:pt>
                <c:pt idx="2280">
                  <c:v>8.3127407814469999E-7</c:v>
                </c:pt>
                <c:pt idx="2281">
                  <c:v>8.3127407814469999E-7</c:v>
                </c:pt>
                <c:pt idx="2282">
                  <c:v>8.3127407814469999E-7</c:v>
                </c:pt>
                <c:pt idx="2283">
                  <c:v>8.3127407814469999E-7</c:v>
                </c:pt>
                <c:pt idx="2284">
                  <c:v>8.3127407814469999E-7</c:v>
                </c:pt>
                <c:pt idx="2285">
                  <c:v>8.3127407814469999E-7</c:v>
                </c:pt>
                <c:pt idx="2286">
                  <c:v>8.3127407814469999E-7</c:v>
                </c:pt>
                <c:pt idx="2287">
                  <c:v>8.3127407814469999E-7</c:v>
                </c:pt>
                <c:pt idx="2288">
                  <c:v>8.3127407814469999E-7</c:v>
                </c:pt>
                <c:pt idx="2289">
                  <c:v>8.3127407814469999E-7</c:v>
                </c:pt>
                <c:pt idx="2290">
                  <c:v>8.3127407814469999E-7</c:v>
                </c:pt>
                <c:pt idx="2291">
                  <c:v>8.3127407814469999E-7</c:v>
                </c:pt>
                <c:pt idx="2292">
                  <c:v>8.3127407814469999E-7</c:v>
                </c:pt>
                <c:pt idx="2293">
                  <c:v>8.3127407814469999E-7</c:v>
                </c:pt>
                <c:pt idx="2294">
                  <c:v>8.3127407814469999E-7</c:v>
                </c:pt>
                <c:pt idx="2295">
                  <c:v>8.3127407814469999E-7</c:v>
                </c:pt>
                <c:pt idx="2296">
                  <c:v>8.3127407814469999E-7</c:v>
                </c:pt>
                <c:pt idx="2297">
                  <c:v>8.3127407814469999E-7</c:v>
                </c:pt>
                <c:pt idx="2298">
                  <c:v>8.3127407814469999E-7</c:v>
                </c:pt>
                <c:pt idx="2299">
                  <c:v>8.3127407814469999E-7</c:v>
                </c:pt>
                <c:pt idx="2300">
                  <c:v>8.3127407814469999E-7</c:v>
                </c:pt>
                <c:pt idx="2301">
                  <c:v>8.3127407814469999E-7</c:v>
                </c:pt>
                <c:pt idx="2302">
                  <c:v>8.3127407814469999E-7</c:v>
                </c:pt>
                <c:pt idx="2303">
                  <c:v>8.3127407814469999E-7</c:v>
                </c:pt>
                <c:pt idx="2304">
                  <c:v>8.3127407814469999E-7</c:v>
                </c:pt>
                <c:pt idx="2305">
                  <c:v>8.3127407814469999E-7</c:v>
                </c:pt>
                <c:pt idx="2306">
                  <c:v>8.3127407814469999E-7</c:v>
                </c:pt>
                <c:pt idx="2307">
                  <c:v>8.3127407814469999E-7</c:v>
                </c:pt>
                <c:pt idx="2308">
                  <c:v>8.3127407814469999E-7</c:v>
                </c:pt>
                <c:pt idx="2309">
                  <c:v>8.3127407814469999E-7</c:v>
                </c:pt>
                <c:pt idx="2310">
                  <c:v>8.3127407814469999E-7</c:v>
                </c:pt>
                <c:pt idx="2311">
                  <c:v>8.3127407814469999E-7</c:v>
                </c:pt>
                <c:pt idx="2312">
                  <c:v>8.3127407814469999E-7</c:v>
                </c:pt>
                <c:pt idx="2313">
                  <c:v>8.3127407814469999E-7</c:v>
                </c:pt>
                <c:pt idx="2314">
                  <c:v>8.3127407814469999E-7</c:v>
                </c:pt>
                <c:pt idx="2315">
                  <c:v>8.3127407814469999E-7</c:v>
                </c:pt>
                <c:pt idx="2316">
                  <c:v>8.3137402732110003E-7</c:v>
                </c:pt>
                <c:pt idx="2317">
                  <c:v>8.3035525096240001E-7</c:v>
                </c:pt>
                <c:pt idx="2318">
                  <c:v>8.3034464496710005E-7</c:v>
                </c:pt>
                <c:pt idx="2319">
                  <c:v>8.2872342840519999E-7</c:v>
                </c:pt>
                <c:pt idx="2320">
                  <c:v>8.2530579847799999E-7</c:v>
                </c:pt>
                <c:pt idx="2321">
                  <c:v>8.2139271582700001E-7</c:v>
                </c:pt>
                <c:pt idx="2322">
                  <c:v>8.1637640318339998E-7</c:v>
                </c:pt>
                <c:pt idx="2323">
                  <c:v>8.1359209938219997E-7</c:v>
                </c:pt>
                <c:pt idx="2324">
                  <c:v>8.1427406391760002E-7</c:v>
                </c:pt>
                <c:pt idx="2325">
                  <c:v>8.1527744308420002E-7</c:v>
                </c:pt>
                <c:pt idx="2326">
                  <c:v>8.1702529155049997E-7</c:v>
                </c:pt>
                <c:pt idx="2327">
                  <c:v>8.2041343108390002E-7</c:v>
                </c:pt>
                <c:pt idx="2328">
                  <c:v>8.2703090801700003E-7</c:v>
                </c:pt>
                <c:pt idx="2329">
                  <c:v>8.4378858527629999E-7</c:v>
                </c:pt>
                <c:pt idx="2330">
                  <c:v>8.8161306753149997E-7</c:v>
                </c:pt>
                <c:pt idx="2331">
                  <c:v>9.0377676074759997E-7</c:v>
                </c:pt>
                <c:pt idx="2332">
                  <c:v>9.1483177204990005E-7</c:v>
                </c:pt>
                <c:pt idx="2333">
                  <c:v>9.3107739271580003E-7</c:v>
                </c:pt>
                <c:pt idx="2334">
                  <c:v>9.4954349218209999E-7</c:v>
                </c:pt>
                <c:pt idx="2335">
                  <c:v>9.6418667409929996E-7</c:v>
                </c:pt>
                <c:pt idx="2336">
                  <c:v>9.5649863726210005E-7</c:v>
                </c:pt>
                <c:pt idx="2337">
                  <c:v>9.2004981185139997E-7</c:v>
                </c:pt>
                <c:pt idx="2338">
                  <c:v>8.7532713271970004E-7</c:v>
                </c:pt>
                <c:pt idx="2339">
                  <c:v>8.1889085531890004E-7</c:v>
                </c:pt>
                <c:pt idx="2340">
                  <c:v>7.9497190371159995E-7</c:v>
                </c:pt>
                <c:pt idx="2341">
                  <c:v>8.412272875702E-7</c:v>
                </c:pt>
                <c:pt idx="2342">
                  <c:v>8.9794289122219999E-7</c:v>
                </c:pt>
                <c:pt idx="2343">
                  <c:v>9.8656815267920003E-7</c:v>
                </c:pt>
                <c:pt idx="2344">
                  <c:v>1.1284683718970001E-6</c:v>
                </c:pt>
                <c:pt idx="2345">
                  <c:v>1.3138787762490001E-6</c:v>
                </c:pt>
                <c:pt idx="2346">
                  <c:v>1.502913121858E-6</c:v>
                </c:pt>
                <c:pt idx="2347">
                  <c:v>1.509185193677E-6</c:v>
                </c:pt>
                <c:pt idx="2348">
                  <c:v>1.5216308384110001E-6</c:v>
                </c:pt>
                <c:pt idx="2349">
                  <c:v>1.546062667228E-6</c:v>
                </c:pt>
                <c:pt idx="2350">
                  <c:v>1.5639397827329999E-6</c:v>
                </c:pt>
                <c:pt idx="2351">
                  <c:v>1.5686244682619999E-6</c:v>
                </c:pt>
                <c:pt idx="2352">
                  <c:v>1.5778682891079999E-6</c:v>
                </c:pt>
                <c:pt idx="2353">
                  <c:v>1.5960411427949999E-6</c:v>
                </c:pt>
                <c:pt idx="2354">
                  <c:v>1.6308384351739999E-6</c:v>
                </c:pt>
                <c:pt idx="2355">
                  <c:v>1.693985291515E-6</c:v>
                </c:pt>
                <c:pt idx="2356">
                  <c:v>1.796133136351E-6</c:v>
                </c:pt>
                <c:pt idx="2357">
                  <c:v>1.927635848224E-6</c:v>
                </c:pt>
                <c:pt idx="2358">
                  <c:v>2.0420602927330001E-6</c:v>
                </c:pt>
                <c:pt idx="2359">
                  <c:v>2.0820132129529999E-6</c:v>
                </c:pt>
                <c:pt idx="2360">
                  <c:v>2.1071346468190002E-6</c:v>
                </c:pt>
                <c:pt idx="2361">
                  <c:v>2.1251658947669999E-6</c:v>
                </c:pt>
                <c:pt idx="2362">
                  <c:v>2.140242366912E-6</c:v>
                </c:pt>
                <c:pt idx="2363">
                  <c:v>2.1509650390579999E-6</c:v>
                </c:pt>
                <c:pt idx="2364">
                  <c:v>2.1545611501699999E-6</c:v>
                </c:pt>
                <c:pt idx="2365">
                  <c:v>2.1574754131260001E-6</c:v>
                </c:pt>
                <c:pt idx="2366">
                  <c:v>2.1577337959449999E-6</c:v>
                </c:pt>
                <c:pt idx="2367">
                  <c:v>2.1628106099849999E-6</c:v>
                </c:pt>
                <c:pt idx="2368">
                  <c:v>2.1642793736529999E-6</c:v>
                </c:pt>
                <c:pt idx="2369">
                  <c:v>2.1669552257000002E-6</c:v>
                </c:pt>
                <c:pt idx="2370">
                  <c:v>2.1662955251769999E-6</c:v>
                </c:pt>
                <c:pt idx="2371">
                  <c:v>2.1662955251769999E-6</c:v>
                </c:pt>
                <c:pt idx="2372">
                  <c:v>2.1693625585609999E-6</c:v>
                </c:pt>
                <c:pt idx="2373">
                  <c:v>2.170068293282E-6</c:v>
                </c:pt>
                <c:pt idx="2374">
                  <c:v>2.171562498112E-6</c:v>
                </c:pt>
                <c:pt idx="2375">
                  <c:v>2.1730577317439999E-6</c:v>
                </c:pt>
                <c:pt idx="2376">
                  <c:v>2.1745539948859999E-6</c:v>
                </c:pt>
                <c:pt idx="2377">
                  <c:v>2.1733306517510001E-6</c:v>
                </c:pt>
                <c:pt idx="2378">
                  <c:v>2.1733306517510001E-6</c:v>
                </c:pt>
                <c:pt idx="2379">
                  <c:v>2.1733306517510001E-6</c:v>
                </c:pt>
                <c:pt idx="2380">
                  <c:v>2.1733306517510001E-6</c:v>
                </c:pt>
                <c:pt idx="2381">
                  <c:v>2.176507453525E-6</c:v>
                </c:pt>
                <c:pt idx="2382">
                  <c:v>2.1778592111560001E-6</c:v>
                </c:pt>
                <c:pt idx="2383">
                  <c:v>2.1795633045520001E-6</c:v>
                </c:pt>
                <c:pt idx="2384">
                  <c:v>2.1780233327190002E-6</c:v>
                </c:pt>
                <c:pt idx="2385">
                  <c:v>2.1780233327190002E-6</c:v>
                </c:pt>
                <c:pt idx="2386">
                  <c:v>2.1780233327190002E-6</c:v>
                </c:pt>
                <c:pt idx="2387">
                  <c:v>2.1780233327190002E-6</c:v>
                </c:pt>
                <c:pt idx="2388">
                  <c:v>2.1780233327190002E-6</c:v>
                </c:pt>
                <c:pt idx="2389">
                  <c:v>2.1819175722550001E-6</c:v>
                </c:pt>
                <c:pt idx="2390">
                  <c:v>2.1811174407130001E-6</c:v>
                </c:pt>
                <c:pt idx="2391">
                  <c:v>2.1812268385489999E-6</c:v>
                </c:pt>
                <c:pt idx="2392">
                  <c:v>2.1812268385489999E-6</c:v>
                </c:pt>
                <c:pt idx="2393">
                  <c:v>2.1812268385489999E-6</c:v>
                </c:pt>
                <c:pt idx="2394">
                  <c:v>2.1812268385489999E-6</c:v>
                </c:pt>
                <c:pt idx="2395">
                  <c:v>2.1812268385489999E-6</c:v>
                </c:pt>
                <c:pt idx="2396">
                  <c:v>2.1812268385489999E-6</c:v>
                </c:pt>
                <c:pt idx="2397">
                  <c:v>2.1838803679189998E-6</c:v>
                </c:pt>
                <c:pt idx="2398">
                  <c:v>2.1847162186379998E-6</c:v>
                </c:pt>
                <c:pt idx="2399">
                  <c:v>2.1841032970740002E-6</c:v>
                </c:pt>
                <c:pt idx="2400">
                  <c:v>2.1841032970740002E-6</c:v>
                </c:pt>
                <c:pt idx="2401">
                  <c:v>2.1841032970740002E-6</c:v>
                </c:pt>
                <c:pt idx="2402">
                  <c:v>2.1841032970740002E-6</c:v>
                </c:pt>
                <c:pt idx="2403">
                  <c:v>2.1841032970740002E-6</c:v>
                </c:pt>
                <c:pt idx="2404">
                  <c:v>2.1841032970740002E-6</c:v>
                </c:pt>
                <c:pt idx="2405">
                  <c:v>2.1841032970740002E-6</c:v>
                </c:pt>
                <c:pt idx="2406">
                  <c:v>2.1869274308959999E-6</c:v>
                </c:pt>
                <c:pt idx="2407">
                  <c:v>2.1873390247099999E-6</c:v>
                </c:pt>
                <c:pt idx="2408">
                  <c:v>2.1873390247099999E-6</c:v>
                </c:pt>
                <c:pt idx="2409">
                  <c:v>2.1873390247099999E-6</c:v>
                </c:pt>
                <c:pt idx="2410">
                  <c:v>2.1873390247099999E-6</c:v>
                </c:pt>
                <c:pt idx="2411">
                  <c:v>2.1873390247099999E-6</c:v>
                </c:pt>
                <c:pt idx="2412">
                  <c:v>2.1873390247099999E-6</c:v>
                </c:pt>
                <c:pt idx="2413">
                  <c:v>2.1873390247099999E-6</c:v>
                </c:pt>
                <c:pt idx="2414">
                  <c:v>2.1873390247099999E-6</c:v>
                </c:pt>
                <c:pt idx="2415">
                  <c:v>2.1873390247099999E-6</c:v>
                </c:pt>
                <c:pt idx="2416">
                  <c:v>2.1873390247099999E-6</c:v>
                </c:pt>
                <c:pt idx="2417">
                  <c:v>2.1873390247099999E-6</c:v>
                </c:pt>
                <c:pt idx="2418">
                  <c:v>2.1873390247099999E-6</c:v>
                </c:pt>
                <c:pt idx="2419">
                  <c:v>2.1873390247099999E-6</c:v>
                </c:pt>
                <c:pt idx="2420">
                  <c:v>2.1891909778019999E-6</c:v>
                </c:pt>
                <c:pt idx="2421">
                  <c:v>2.190348609787E-6</c:v>
                </c:pt>
                <c:pt idx="2422">
                  <c:v>2.1918058874959998E-6</c:v>
                </c:pt>
                <c:pt idx="2423">
                  <c:v>2.1900314580120001E-6</c:v>
                </c:pt>
                <c:pt idx="2424">
                  <c:v>2.1900314580120001E-6</c:v>
                </c:pt>
                <c:pt idx="2425">
                  <c:v>2.1900314580120001E-6</c:v>
                </c:pt>
                <c:pt idx="2426">
                  <c:v>2.1900314580120001E-6</c:v>
                </c:pt>
                <c:pt idx="2427">
                  <c:v>2.1900314580120001E-6</c:v>
                </c:pt>
                <c:pt idx="2428">
                  <c:v>2.1900314580120001E-6</c:v>
                </c:pt>
                <c:pt idx="2429">
                  <c:v>2.1900314580120001E-6</c:v>
                </c:pt>
                <c:pt idx="2430">
                  <c:v>2.1900314580120001E-6</c:v>
                </c:pt>
                <c:pt idx="2431">
                  <c:v>2.1900314580120001E-6</c:v>
                </c:pt>
                <c:pt idx="2432">
                  <c:v>2.1900314580120001E-6</c:v>
                </c:pt>
                <c:pt idx="2433">
                  <c:v>2.1900314580120001E-6</c:v>
                </c:pt>
                <c:pt idx="2434">
                  <c:v>2.1900314580120001E-6</c:v>
                </c:pt>
                <c:pt idx="2435">
                  <c:v>2.1900314580120001E-6</c:v>
                </c:pt>
                <c:pt idx="2436">
                  <c:v>2.1900314580120001E-6</c:v>
                </c:pt>
                <c:pt idx="2437">
                  <c:v>2.1900314580120001E-6</c:v>
                </c:pt>
                <c:pt idx="2438">
                  <c:v>2.1900314580120001E-6</c:v>
                </c:pt>
                <c:pt idx="2439">
                  <c:v>2.190664587748E-6</c:v>
                </c:pt>
                <c:pt idx="2440">
                  <c:v>2.1970272905799999E-6</c:v>
                </c:pt>
                <c:pt idx="2441">
                  <c:v>2.202813595848E-6</c:v>
                </c:pt>
                <c:pt idx="2442">
                  <c:v>2.2059378025490002E-6</c:v>
                </c:pt>
                <c:pt idx="2443">
                  <c:v>2.1990396910249999E-6</c:v>
                </c:pt>
                <c:pt idx="2444">
                  <c:v>2.1812281918779999E-6</c:v>
                </c:pt>
                <c:pt idx="2445">
                  <c:v>2.1593802851659998E-6</c:v>
                </c:pt>
                <c:pt idx="2446">
                  <c:v>2.1456153034479999E-6</c:v>
                </c:pt>
                <c:pt idx="2447">
                  <c:v>2.1389595453919999E-6</c:v>
                </c:pt>
                <c:pt idx="2448">
                  <c:v>2.1351700594079999E-6</c:v>
                </c:pt>
                <c:pt idx="2449">
                  <c:v>2.1348366951129998E-6</c:v>
                </c:pt>
                <c:pt idx="2450">
                  <c:v>2.1341708157730001E-6</c:v>
                </c:pt>
                <c:pt idx="2451">
                  <c:v>2.1328392193010002E-6</c:v>
                </c:pt>
                <c:pt idx="2452">
                  <c:v>2.1318410120139999E-6</c:v>
                </c:pt>
                <c:pt idx="2453">
                  <c:v>2.1317040208149999E-6</c:v>
                </c:pt>
                <c:pt idx="2454">
                  <c:v>2.1314303633589998E-6</c:v>
                </c:pt>
                <c:pt idx="2455">
                  <c:v>2.1308829654189998E-6</c:v>
                </c:pt>
                <c:pt idx="2456">
                  <c:v>2.1297885875169998E-6</c:v>
                </c:pt>
                <c:pt idx="2457">
                  <c:v>2.1276015026329999E-6</c:v>
                </c:pt>
                <c:pt idx="2458">
                  <c:v>2.1232340086169999E-6</c:v>
                </c:pt>
                <c:pt idx="2459">
                  <c:v>2.1227955540169999E-6</c:v>
                </c:pt>
                <c:pt idx="2460">
                  <c:v>2.1233305142390001E-6</c:v>
                </c:pt>
                <c:pt idx="2461">
                  <c:v>2.124156470352E-6</c:v>
                </c:pt>
                <c:pt idx="2462">
                  <c:v>2.124253095446E-6</c:v>
                </c:pt>
                <c:pt idx="2463">
                  <c:v>2.1240353957449999E-6</c:v>
                </c:pt>
                <c:pt idx="2464">
                  <c:v>2.1240353957449999E-6</c:v>
                </c:pt>
                <c:pt idx="2465">
                  <c:v>2.1240353957449999E-6</c:v>
                </c:pt>
                <c:pt idx="2466">
                  <c:v>2.1240353957449999E-6</c:v>
                </c:pt>
                <c:pt idx="2467">
                  <c:v>2.1240353957449999E-6</c:v>
                </c:pt>
                <c:pt idx="2468">
                  <c:v>2.1240353957449999E-6</c:v>
                </c:pt>
                <c:pt idx="2469">
                  <c:v>2.1240353957449999E-6</c:v>
                </c:pt>
                <c:pt idx="2470">
                  <c:v>2.1240353957449999E-6</c:v>
                </c:pt>
                <c:pt idx="2471">
                  <c:v>2.1240353957449999E-6</c:v>
                </c:pt>
                <c:pt idx="2472">
                  <c:v>2.1240353957449999E-6</c:v>
                </c:pt>
                <c:pt idx="2473">
                  <c:v>2.1240353957449999E-6</c:v>
                </c:pt>
                <c:pt idx="2474">
                  <c:v>2.1240353957449999E-6</c:v>
                </c:pt>
                <c:pt idx="2475">
                  <c:v>2.1240353957449999E-6</c:v>
                </c:pt>
                <c:pt idx="2476">
                  <c:v>2.1240353957449999E-6</c:v>
                </c:pt>
                <c:pt idx="2477">
                  <c:v>2.1240353957449999E-6</c:v>
                </c:pt>
                <c:pt idx="2478">
                  <c:v>2.1240353957449999E-6</c:v>
                </c:pt>
                <c:pt idx="2479">
                  <c:v>2.1240353957449999E-6</c:v>
                </c:pt>
                <c:pt idx="2480">
                  <c:v>2.1240353957449999E-6</c:v>
                </c:pt>
                <c:pt idx="2481">
                  <c:v>2.1240353957449999E-6</c:v>
                </c:pt>
                <c:pt idx="2482">
                  <c:v>2.1240353957449999E-6</c:v>
                </c:pt>
                <c:pt idx="2483">
                  <c:v>2.1240353957449999E-6</c:v>
                </c:pt>
                <c:pt idx="2484">
                  <c:v>2.1240353957449999E-6</c:v>
                </c:pt>
                <c:pt idx="2485">
                  <c:v>2.1240353957449999E-6</c:v>
                </c:pt>
                <c:pt idx="2486">
                  <c:v>2.1240353957449999E-6</c:v>
                </c:pt>
                <c:pt idx="2487">
                  <c:v>2.1240353957449999E-6</c:v>
                </c:pt>
                <c:pt idx="2488">
                  <c:v>2.1240353957449999E-6</c:v>
                </c:pt>
                <c:pt idx="2489">
                  <c:v>2.1240353957449999E-6</c:v>
                </c:pt>
                <c:pt idx="2490">
                  <c:v>2.1240353957449999E-6</c:v>
                </c:pt>
                <c:pt idx="2491">
                  <c:v>2.1240353957449999E-6</c:v>
                </c:pt>
                <c:pt idx="2492">
                  <c:v>2.1240353957449999E-6</c:v>
                </c:pt>
                <c:pt idx="2493">
                  <c:v>2.1240353957449999E-6</c:v>
                </c:pt>
                <c:pt idx="2494">
                  <c:v>2.1240353957449999E-6</c:v>
                </c:pt>
                <c:pt idx="2495">
                  <c:v>2.1240353957449999E-6</c:v>
                </c:pt>
                <c:pt idx="2496">
                  <c:v>2.1240353957449999E-6</c:v>
                </c:pt>
                <c:pt idx="2497">
                  <c:v>2.1240353957449999E-6</c:v>
                </c:pt>
                <c:pt idx="2498">
                  <c:v>2.1240353957449999E-6</c:v>
                </c:pt>
                <c:pt idx="2499">
                  <c:v>2.1240353957449999E-6</c:v>
                </c:pt>
                <c:pt idx="2500">
                  <c:v>2.1240353957449999E-6</c:v>
                </c:pt>
                <c:pt idx="2501">
                  <c:v>2.1240353957449999E-6</c:v>
                </c:pt>
                <c:pt idx="2502">
                  <c:v>2.1240353957449999E-6</c:v>
                </c:pt>
                <c:pt idx="2503">
                  <c:v>2.1240353957449999E-6</c:v>
                </c:pt>
                <c:pt idx="2504">
                  <c:v>2.1240353957449999E-6</c:v>
                </c:pt>
                <c:pt idx="2505">
                  <c:v>2.1240353957449999E-6</c:v>
                </c:pt>
                <c:pt idx="2506">
                  <c:v>2.1240353957449999E-6</c:v>
                </c:pt>
                <c:pt idx="2507">
                  <c:v>2.1240353957449999E-6</c:v>
                </c:pt>
                <c:pt idx="2508">
                  <c:v>2.1240353957449999E-6</c:v>
                </c:pt>
                <c:pt idx="2509">
                  <c:v>2.1240353957449999E-6</c:v>
                </c:pt>
                <c:pt idx="2510">
                  <c:v>2.1240353957449999E-6</c:v>
                </c:pt>
                <c:pt idx="2511">
                  <c:v>2.1240353957449999E-6</c:v>
                </c:pt>
                <c:pt idx="2512">
                  <c:v>2.1240353957449999E-6</c:v>
                </c:pt>
                <c:pt idx="2513">
                  <c:v>2.1240353957449999E-6</c:v>
                </c:pt>
                <c:pt idx="2514">
                  <c:v>2.1240353957449999E-6</c:v>
                </c:pt>
                <c:pt idx="2515">
                  <c:v>2.1240353957449999E-6</c:v>
                </c:pt>
                <c:pt idx="2516">
                  <c:v>2.1240353957449999E-6</c:v>
                </c:pt>
                <c:pt idx="2517">
                  <c:v>2.1240353957449999E-6</c:v>
                </c:pt>
                <c:pt idx="2518">
                  <c:v>2.1240353957449999E-6</c:v>
                </c:pt>
                <c:pt idx="2519">
                  <c:v>2.1240353957449999E-6</c:v>
                </c:pt>
                <c:pt idx="2520">
                  <c:v>2.1240353957449999E-6</c:v>
                </c:pt>
                <c:pt idx="2521">
                  <c:v>2.1240353957449999E-6</c:v>
                </c:pt>
                <c:pt idx="2522">
                  <c:v>2.1240353957449999E-6</c:v>
                </c:pt>
                <c:pt idx="2523">
                  <c:v>2.1240353957449999E-6</c:v>
                </c:pt>
                <c:pt idx="2524">
                  <c:v>2.1240353957449999E-6</c:v>
                </c:pt>
                <c:pt idx="2525">
                  <c:v>2.1240353957449999E-6</c:v>
                </c:pt>
                <c:pt idx="2526">
                  <c:v>2.1240353957449999E-6</c:v>
                </c:pt>
                <c:pt idx="2527">
                  <c:v>2.1240353957449999E-6</c:v>
                </c:pt>
                <c:pt idx="2528">
                  <c:v>2.1240353957449999E-6</c:v>
                </c:pt>
                <c:pt idx="2529">
                  <c:v>2.1240353957449999E-6</c:v>
                </c:pt>
                <c:pt idx="2530">
                  <c:v>2.1240353957449999E-6</c:v>
                </c:pt>
                <c:pt idx="2531">
                  <c:v>2.1240353957449999E-6</c:v>
                </c:pt>
                <c:pt idx="2532">
                  <c:v>2.1240353957449999E-6</c:v>
                </c:pt>
                <c:pt idx="2533">
                  <c:v>2.1240353957449999E-6</c:v>
                </c:pt>
                <c:pt idx="2534">
                  <c:v>2.1240353957449999E-6</c:v>
                </c:pt>
                <c:pt idx="2535">
                  <c:v>2.1240353957449999E-6</c:v>
                </c:pt>
                <c:pt idx="2536">
                  <c:v>2.1240353957449999E-6</c:v>
                </c:pt>
                <c:pt idx="2537">
                  <c:v>2.1240353957449999E-6</c:v>
                </c:pt>
                <c:pt idx="2538">
                  <c:v>2.1240353957449999E-6</c:v>
                </c:pt>
                <c:pt idx="2539">
                  <c:v>2.1240353957449999E-6</c:v>
                </c:pt>
                <c:pt idx="2540">
                  <c:v>2.1240353957449999E-6</c:v>
                </c:pt>
                <c:pt idx="2541">
                  <c:v>2.1240353957449999E-6</c:v>
                </c:pt>
                <c:pt idx="2542">
                  <c:v>2.1240353957449999E-6</c:v>
                </c:pt>
                <c:pt idx="2543">
                  <c:v>2.1240353957449999E-6</c:v>
                </c:pt>
                <c:pt idx="2544">
                  <c:v>2.1240353957449999E-6</c:v>
                </c:pt>
                <c:pt idx="2545">
                  <c:v>2.1240353957449999E-6</c:v>
                </c:pt>
                <c:pt idx="2546">
                  <c:v>2.1240353957449999E-6</c:v>
                </c:pt>
                <c:pt idx="2547">
                  <c:v>2.1240353957449999E-6</c:v>
                </c:pt>
                <c:pt idx="2548">
                  <c:v>2.1240353957449999E-6</c:v>
                </c:pt>
                <c:pt idx="2549">
                  <c:v>2.1240353957449999E-6</c:v>
                </c:pt>
                <c:pt idx="2550">
                  <c:v>2.1240353957449999E-6</c:v>
                </c:pt>
                <c:pt idx="2551">
                  <c:v>2.1240353957449999E-6</c:v>
                </c:pt>
                <c:pt idx="2552">
                  <c:v>2.1240353957449999E-6</c:v>
                </c:pt>
                <c:pt idx="2553">
                  <c:v>2.1240353957449999E-6</c:v>
                </c:pt>
                <c:pt idx="2554">
                  <c:v>2.1240353957449999E-6</c:v>
                </c:pt>
                <c:pt idx="2555">
                  <c:v>2.1240353957449999E-6</c:v>
                </c:pt>
                <c:pt idx="2556">
                  <c:v>2.1240353957449999E-6</c:v>
                </c:pt>
                <c:pt idx="2557">
                  <c:v>2.1240353957449999E-6</c:v>
                </c:pt>
                <c:pt idx="2558">
                  <c:v>2.1240353957449999E-6</c:v>
                </c:pt>
                <c:pt idx="2559">
                  <c:v>2.1240353957449999E-6</c:v>
                </c:pt>
                <c:pt idx="2560">
                  <c:v>2.1240353957449999E-6</c:v>
                </c:pt>
                <c:pt idx="2561">
                  <c:v>2.1240353957449999E-6</c:v>
                </c:pt>
                <c:pt idx="2562">
                  <c:v>2.1240353957449999E-6</c:v>
                </c:pt>
                <c:pt idx="2563">
                  <c:v>2.1240353957449999E-6</c:v>
                </c:pt>
                <c:pt idx="2564">
                  <c:v>2.1240353957449999E-6</c:v>
                </c:pt>
                <c:pt idx="2565">
                  <c:v>2.1240353957449999E-6</c:v>
                </c:pt>
                <c:pt idx="2566">
                  <c:v>2.1240353957449999E-6</c:v>
                </c:pt>
                <c:pt idx="2567">
                  <c:v>2.1240353957449999E-6</c:v>
                </c:pt>
                <c:pt idx="2568">
                  <c:v>2.1240353957449999E-6</c:v>
                </c:pt>
                <c:pt idx="2569">
                  <c:v>2.1240353957449999E-6</c:v>
                </c:pt>
                <c:pt idx="2570">
                  <c:v>2.1240353957449999E-6</c:v>
                </c:pt>
                <c:pt idx="2571">
                  <c:v>2.1240353957449999E-6</c:v>
                </c:pt>
                <c:pt idx="2572">
                  <c:v>2.1240353957449999E-6</c:v>
                </c:pt>
                <c:pt idx="2573">
                  <c:v>2.1240353957449999E-6</c:v>
                </c:pt>
                <c:pt idx="2574">
                  <c:v>2.1240353957449999E-6</c:v>
                </c:pt>
                <c:pt idx="2575">
                  <c:v>2.1240353957449999E-6</c:v>
                </c:pt>
                <c:pt idx="2576">
                  <c:v>2.1240353957449999E-6</c:v>
                </c:pt>
                <c:pt idx="2577">
                  <c:v>2.1240353957449999E-6</c:v>
                </c:pt>
                <c:pt idx="2578">
                  <c:v>2.1240353957449999E-6</c:v>
                </c:pt>
                <c:pt idx="2579">
                  <c:v>2.1240353957449999E-6</c:v>
                </c:pt>
                <c:pt idx="2580">
                  <c:v>2.1240353957449999E-6</c:v>
                </c:pt>
                <c:pt idx="2581">
                  <c:v>2.1240353957449999E-6</c:v>
                </c:pt>
                <c:pt idx="2582">
                  <c:v>2.1240353957449999E-6</c:v>
                </c:pt>
                <c:pt idx="2583">
                  <c:v>2.1240353957449999E-6</c:v>
                </c:pt>
                <c:pt idx="2584">
                  <c:v>2.1240353957449999E-6</c:v>
                </c:pt>
                <c:pt idx="2585">
                  <c:v>2.1240353957449999E-6</c:v>
                </c:pt>
                <c:pt idx="2586">
                  <c:v>2.1240353957449999E-6</c:v>
                </c:pt>
                <c:pt idx="2587">
                  <c:v>2.1240353957449999E-6</c:v>
                </c:pt>
                <c:pt idx="2588">
                  <c:v>2.1240353957449999E-6</c:v>
                </c:pt>
                <c:pt idx="2589">
                  <c:v>2.1240353957449999E-6</c:v>
                </c:pt>
                <c:pt idx="2590">
                  <c:v>2.1240353957449999E-6</c:v>
                </c:pt>
                <c:pt idx="2591">
                  <c:v>2.1240353957449999E-6</c:v>
                </c:pt>
                <c:pt idx="2592">
                  <c:v>2.1240353957449999E-6</c:v>
                </c:pt>
                <c:pt idx="2593">
                  <c:v>2.1240353957449999E-6</c:v>
                </c:pt>
                <c:pt idx="2594">
                  <c:v>2.1240353957449999E-6</c:v>
                </c:pt>
                <c:pt idx="2595">
                  <c:v>2.1240353957449999E-6</c:v>
                </c:pt>
                <c:pt idx="2596">
                  <c:v>2.1240353957449999E-6</c:v>
                </c:pt>
                <c:pt idx="2597">
                  <c:v>2.1240353957449999E-6</c:v>
                </c:pt>
                <c:pt idx="2598">
                  <c:v>2.1240353957449999E-6</c:v>
                </c:pt>
                <c:pt idx="2599">
                  <c:v>2.1240353957449999E-6</c:v>
                </c:pt>
                <c:pt idx="2600">
                  <c:v>2.1240353957449999E-6</c:v>
                </c:pt>
                <c:pt idx="2601">
                  <c:v>2.1240353957449999E-6</c:v>
                </c:pt>
                <c:pt idx="2602">
                  <c:v>2.1240353957449999E-6</c:v>
                </c:pt>
                <c:pt idx="2603">
                  <c:v>2.1240353957449999E-6</c:v>
                </c:pt>
                <c:pt idx="2604">
                  <c:v>2.1240353957449999E-6</c:v>
                </c:pt>
                <c:pt idx="2605">
                  <c:v>2.1240353957449999E-6</c:v>
                </c:pt>
                <c:pt idx="2606">
                  <c:v>2.1240353957449999E-6</c:v>
                </c:pt>
                <c:pt idx="2607">
                  <c:v>2.1240353957449999E-6</c:v>
                </c:pt>
                <c:pt idx="2608">
                  <c:v>2.1240353957449999E-6</c:v>
                </c:pt>
                <c:pt idx="2609">
                  <c:v>2.1240353957449999E-6</c:v>
                </c:pt>
                <c:pt idx="2610">
                  <c:v>2.1240353957449999E-6</c:v>
                </c:pt>
                <c:pt idx="2611">
                  <c:v>2.1240353957449999E-6</c:v>
                </c:pt>
                <c:pt idx="2612">
                  <c:v>2.1240353957449999E-6</c:v>
                </c:pt>
                <c:pt idx="2613">
                  <c:v>2.1240353957449999E-6</c:v>
                </c:pt>
                <c:pt idx="2614">
                  <c:v>2.1240353957449999E-6</c:v>
                </c:pt>
                <c:pt idx="2615">
                  <c:v>2.1240353957449999E-6</c:v>
                </c:pt>
                <c:pt idx="2616">
                  <c:v>2.1240353957449999E-6</c:v>
                </c:pt>
                <c:pt idx="2617">
                  <c:v>2.1240353957449999E-6</c:v>
                </c:pt>
                <c:pt idx="2618">
                  <c:v>2.1240353957449999E-6</c:v>
                </c:pt>
                <c:pt idx="2619">
                  <c:v>2.1240353957449999E-6</c:v>
                </c:pt>
                <c:pt idx="2620">
                  <c:v>2.1240353957449999E-6</c:v>
                </c:pt>
                <c:pt idx="2621">
                  <c:v>2.1240353957449999E-6</c:v>
                </c:pt>
                <c:pt idx="2622">
                  <c:v>2.1240353957449999E-6</c:v>
                </c:pt>
                <c:pt idx="2623">
                  <c:v>2.1240353957449999E-6</c:v>
                </c:pt>
                <c:pt idx="2624">
                  <c:v>2.1240353957449999E-6</c:v>
                </c:pt>
                <c:pt idx="2625">
                  <c:v>2.1240353957449999E-6</c:v>
                </c:pt>
                <c:pt idx="2626">
                  <c:v>2.1240353957449999E-6</c:v>
                </c:pt>
                <c:pt idx="2627">
                  <c:v>2.1240353957449999E-6</c:v>
                </c:pt>
                <c:pt idx="2628">
                  <c:v>2.1240353957449999E-6</c:v>
                </c:pt>
                <c:pt idx="2629">
                  <c:v>2.1240353957449999E-6</c:v>
                </c:pt>
                <c:pt idx="2630">
                  <c:v>2.1240353957449999E-6</c:v>
                </c:pt>
                <c:pt idx="2631">
                  <c:v>2.1240353957449999E-6</c:v>
                </c:pt>
                <c:pt idx="2632">
                  <c:v>2.1240353957449999E-6</c:v>
                </c:pt>
                <c:pt idx="2633">
                  <c:v>2.1240353957449999E-6</c:v>
                </c:pt>
                <c:pt idx="2634">
                  <c:v>2.1240353957449999E-6</c:v>
                </c:pt>
                <c:pt idx="2635">
                  <c:v>2.1240353957449999E-6</c:v>
                </c:pt>
                <c:pt idx="2636">
                  <c:v>2.1240353957449999E-6</c:v>
                </c:pt>
                <c:pt idx="2637">
                  <c:v>2.1240353957449999E-6</c:v>
                </c:pt>
                <c:pt idx="2638">
                  <c:v>2.1240353957449999E-6</c:v>
                </c:pt>
                <c:pt idx="2639">
                  <c:v>2.1240353957449999E-6</c:v>
                </c:pt>
                <c:pt idx="2640">
                  <c:v>2.1240353957449999E-6</c:v>
                </c:pt>
                <c:pt idx="2641">
                  <c:v>2.1240353957449999E-6</c:v>
                </c:pt>
                <c:pt idx="2642">
                  <c:v>2.1240353957449999E-6</c:v>
                </c:pt>
                <c:pt idx="2643">
                  <c:v>2.1240353957449999E-6</c:v>
                </c:pt>
                <c:pt idx="2644">
                  <c:v>2.1240353957449999E-6</c:v>
                </c:pt>
                <c:pt idx="2645">
                  <c:v>2.1240353957449999E-6</c:v>
                </c:pt>
                <c:pt idx="2646">
                  <c:v>2.1240353957449999E-6</c:v>
                </c:pt>
                <c:pt idx="2647">
                  <c:v>2.1240353957449999E-6</c:v>
                </c:pt>
                <c:pt idx="2648">
                  <c:v>2.1240353957449999E-6</c:v>
                </c:pt>
                <c:pt idx="2649">
                  <c:v>2.1240353957449999E-6</c:v>
                </c:pt>
                <c:pt idx="2650">
                  <c:v>2.1240353957449999E-6</c:v>
                </c:pt>
                <c:pt idx="2651">
                  <c:v>2.1240353957449999E-6</c:v>
                </c:pt>
                <c:pt idx="2652">
                  <c:v>2.1240353957449999E-6</c:v>
                </c:pt>
                <c:pt idx="2653">
                  <c:v>2.1240353957449999E-6</c:v>
                </c:pt>
                <c:pt idx="2654">
                  <c:v>2.1240353957449999E-6</c:v>
                </c:pt>
                <c:pt idx="2655">
                  <c:v>2.1240353957449999E-6</c:v>
                </c:pt>
                <c:pt idx="2656">
                  <c:v>2.1240353957449999E-6</c:v>
                </c:pt>
                <c:pt idx="2657">
                  <c:v>2.1240353957449999E-6</c:v>
                </c:pt>
                <c:pt idx="2658">
                  <c:v>2.1240353957449999E-6</c:v>
                </c:pt>
                <c:pt idx="2659">
                  <c:v>2.1240353957449999E-6</c:v>
                </c:pt>
                <c:pt idx="2660">
                  <c:v>2.1240353957449999E-6</c:v>
                </c:pt>
                <c:pt idx="2661">
                  <c:v>2.1240353957449999E-6</c:v>
                </c:pt>
                <c:pt idx="2662">
                  <c:v>2.1240353957449999E-6</c:v>
                </c:pt>
                <c:pt idx="2663">
                  <c:v>2.1240353957449999E-6</c:v>
                </c:pt>
                <c:pt idx="2664">
                  <c:v>2.1240353957449999E-6</c:v>
                </c:pt>
                <c:pt idx="2665">
                  <c:v>2.1240353957449999E-6</c:v>
                </c:pt>
                <c:pt idx="2666">
                  <c:v>2.1240353957449999E-6</c:v>
                </c:pt>
                <c:pt idx="2667">
                  <c:v>2.1240353957449999E-6</c:v>
                </c:pt>
                <c:pt idx="2668">
                  <c:v>2.1240353957449999E-6</c:v>
                </c:pt>
                <c:pt idx="2669">
                  <c:v>2.1240353957449999E-6</c:v>
                </c:pt>
                <c:pt idx="2670">
                  <c:v>2.1240353957449999E-6</c:v>
                </c:pt>
                <c:pt idx="2671">
                  <c:v>2.1240353957449999E-6</c:v>
                </c:pt>
                <c:pt idx="2672">
                  <c:v>2.1240353957449999E-6</c:v>
                </c:pt>
                <c:pt idx="2673">
                  <c:v>2.1240353957449999E-6</c:v>
                </c:pt>
                <c:pt idx="2674">
                  <c:v>2.1240353957449999E-6</c:v>
                </c:pt>
                <c:pt idx="2675">
                  <c:v>2.1240353957449999E-6</c:v>
                </c:pt>
                <c:pt idx="2676">
                  <c:v>2.1240353957449999E-6</c:v>
                </c:pt>
                <c:pt idx="2677">
                  <c:v>2.1240353957449999E-6</c:v>
                </c:pt>
                <c:pt idx="2678">
                  <c:v>2.1240353957449999E-6</c:v>
                </c:pt>
                <c:pt idx="2679">
                  <c:v>2.1240353957449999E-6</c:v>
                </c:pt>
                <c:pt idx="2680">
                  <c:v>2.1240353957449999E-6</c:v>
                </c:pt>
                <c:pt idx="2681">
                  <c:v>2.1240353957449999E-6</c:v>
                </c:pt>
                <c:pt idx="2682">
                  <c:v>2.1240353957449999E-6</c:v>
                </c:pt>
                <c:pt idx="2683">
                  <c:v>2.1240353957449999E-6</c:v>
                </c:pt>
                <c:pt idx="2684">
                  <c:v>2.1240353957449999E-6</c:v>
                </c:pt>
                <c:pt idx="2685">
                  <c:v>2.1240353957449999E-6</c:v>
                </c:pt>
                <c:pt idx="2686">
                  <c:v>2.1240353957449999E-6</c:v>
                </c:pt>
                <c:pt idx="2687">
                  <c:v>2.1240353957449999E-6</c:v>
                </c:pt>
                <c:pt idx="2688">
                  <c:v>2.1240353957449999E-6</c:v>
                </c:pt>
                <c:pt idx="2689">
                  <c:v>2.1240353957449999E-6</c:v>
                </c:pt>
                <c:pt idx="2690">
                  <c:v>2.1240353957449999E-6</c:v>
                </c:pt>
                <c:pt idx="2691">
                  <c:v>2.1240353957449999E-6</c:v>
                </c:pt>
                <c:pt idx="2692">
                  <c:v>2.1240353957449999E-6</c:v>
                </c:pt>
                <c:pt idx="2693">
                  <c:v>2.1240353957449999E-6</c:v>
                </c:pt>
                <c:pt idx="2694">
                  <c:v>2.1240353957449999E-6</c:v>
                </c:pt>
                <c:pt idx="2695">
                  <c:v>2.1240353957449999E-6</c:v>
                </c:pt>
                <c:pt idx="2696">
                  <c:v>2.1240353957449999E-6</c:v>
                </c:pt>
                <c:pt idx="2697">
                  <c:v>2.1240353957449999E-6</c:v>
                </c:pt>
                <c:pt idx="2698">
                  <c:v>2.1240353957449999E-6</c:v>
                </c:pt>
                <c:pt idx="2699">
                  <c:v>2.1240353957449999E-6</c:v>
                </c:pt>
                <c:pt idx="2700">
                  <c:v>2.1240353957449999E-6</c:v>
                </c:pt>
                <c:pt idx="2701">
                  <c:v>2.1240353957449999E-6</c:v>
                </c:pt>
                <c:pt idx="2702">
                  <c:v>2.1240353957449999E-6</c:v>
                </c:pt>
                <c:pt idx="2703">
                  <c:v>2.1240353957449999E-6</c:v>
                </c:pt>
                <c:pt idx="2704">
                  <c:v>2.1240353957449999E-6</c:v>
                </c:pt>
                <c:pt idx="2705">
                  <c:v>2.1240353957449999E-6</c:v>
                </c:pt>
                <c:pt idx="2706">
                  <c:v>2.1240353957449999E-6</c:v>
                </c:pt>
                <c:pt idx="2707">
                  <c:v>2.1240353957449999E-6</c:v>
                </c:pt>
                <c:pt idx="2708">
                  <c:v>2.1240353957449999E-6</c:v>
                </c:pt>
                <c:pt idx="2709">
                  <c:v>2.1240353957449999E-6</c:v>
                </c:pt>
                <c:pt idx="2710">
                  <c:v>2.1240353957449999E-6</c:v>
                </c:pt>
                <c:pt idx="2711">
                  <c:v>2.1240353957449999E-6</c:v>
                </c:pt>
                <c:pt idx="2712">
                  <c:v>2.1240353957449999E-6</c:v>
                </c:pt>
                <c:pt idx="2713">
                  <c:v>2.1240353957449999E-6</c:v>
                </c:pt>
                <c:pt idx="2714">
                  <c:v>2.1240353957449999E-6</c:v>
                </c:pt>
                <c:pt idx="2715">
                  <c:v>2.1240353957449999E-6</c:v>
                </c:pt>
                <c:pt idx="2716">
                  <c:v>2.1240353957449999E-6</c:v>
                </c:pt>
                <c:pt idx="2717">
                  <c:v>2.1240353957449999E-6</c:v>
                </c:pt>
                <c:pt idx="2718">
                  <c:v>2.1240353957449999E-6</c:v>
                </c:pt>
                <c:pt idx="2719">
                  <c:v>2.1240353957449999E-6</c:v>
                </c:pt>
                <c:pt idx="2720">
                  <c:v>2.1240353957449999E-6</c:v>
                </c:pt>
                <c:pt idx="2721">
                  <c:v>2.1240353957449999E-6</c:v>
                </c:pt>
                <c:pt idx="2722">
                  <c:v>2.1240353957449999E-6</c:v>
                </c:pt>
                <c:pt idx="2723">
                  <c:v>2.1240353957449999E-6</c:v>
                </c:pt>
                <c:pt idx="2724">
                  <c:v>2.1240353957449999E-6</c:v>
                </c:pt>
                <c:pt idx="2725">
                  <c:v>2.1240353957449999E-6</c:v>
                </c:pt>
                <c:pt idx="2726">
                  <c:v>2.1240353957449999E-6</c:v>
                </c:pt>
                <c:pt idx="2727">
                  <c:v>2.1240353957449999E-6</c:v>
                </c:pt>
                <c:pt idx="2728">
                  <c:v>2.1240353957449999E-6</c:v>
                </c:pt>
                <c:pt idx="2729">
                  <c:v>2.1240353957449999E-6</c:v>
                </c:pt>
                <c:pt idx="2730">
                  <c:v>2.1240353957449999E-6</c:v>
                </c:pt>
                <c:pt idx="2731">
                  <c:v>2.1240353957449999E-6</c:v>
                </c:pt>
                <c:pt idx="2732">
                  <c:v>2.1240353957449999E-6</c:v>
                </c:pt>
                <c:pt idx="2733">
                  <c:v>2.1240353957449999E-6</c:v>
                </c:pt>
                <c:pt idx="2734">
                  <c:v>2.1240353957449999E-6</c:v>
                </c:pt>
                <c:pt idx="2735">
                  <c:v>2.1240353957449999E-6</c:v>
                </c:pt>
                <c:pt idx="2736">
                  <c:v>2.1240353957449999E-6</c:v>
                </c:pt>
                <c:pt idx="2737">
                  <c:v>2.1240353957449999E-6</c:v>
                </c:pt>
                <c:pt idx="2738">
                  <c:v>2.1240353957449999E-6</c:v>
                </c:pt>
                <c:pt idx="2739">
                  <c:v>2.1240353957449999E-6</c:v>
                </c:pt>
                <c:pt idx="2740">
                  <c:v>2.1240353957449999E-6</c:v>
                </c:pt>
                <c:pt idx="2741">
                  <c:v>2.1240353957449999E-6</c:v>
                </c:pt>
                <c:pt idx="2742">
                  <c:v>2.1240353957449999E-6</c:v>
                </c:pt>
                <c:pt idx="2743">
                  <c:v>2.1240353957449999E-6</c:v>
                </c:pt>
                <c:pt idx="2744">
                  <c:v>2.1240353957449999E-6</c:v>
                </c:pt>
                <c:pt idx="2745">
                  <c:v>2.1240353957449999E-6</c:v>
                </c:pt>
                <c:pt idx="2746">
                  <c:v>2.1240353957449999E-6</c:v>
                </c:pt>
                <c:pt idx="2747">
                  <c:v>2.1240353957449999E-6</c:v>
                </c:pt>
                <c:pt idx="2748">
                  <c:v>2.1240353957449999E-6</c:v>
                </c:pt>
                <c:pt idx="2749">
                  <c:v>2.1240353957449999E-6</c:v>
                </c:pt>
                <c:pt idx="2750">
                  <c:v>2.1240353957449999E-6</c:v>
                </c:pt>
                <c:pt idx="2751">
                  <c:v>2.1240353957449999E-6</c:v>
                </c:pt>
                <c:pt idx="2752">
                  <c:v>2.1240353957449999E-6</c:v>
                </c:pt>
                <c:pt idx="2753">
                  <c:v>2.1240353957449999E-6</c:v>
                </c:pt>
                <c:pt idx="2754">
                  <c:v>2.1240353957449999E-6</c:v>
                </c:pt>
                <c:pt idx="2755">
                  <c:v>2.1240353957449999E-6</c:v>
                </c:pt>
                <c:pt idx="2756">
                  <c:v>2.1240353957449999E-6</c:v>
                </c:pt>
                <c:pt idx="2757">
                  <c:v>2.1240353957449999E-6</c:v>
                </c:pt>
                <c:pt idx="2758">
                  <c:v>2.1240353957449999E-6</c:v>
                </c:pt>
                <c:pt idx="2759">
                  <c:v>2.1240353957449999E-6</c:v>
                </c:pt>
                <c:pt idx="2760">
                  <c:v>2.1240353957449999E-6</c:v>
                </c:pt>
                <c:pt idx="2761">
                  <c:v>2.1240353957449999E-6</c:v>
                </c:pt>
                <c:pt idx="2762">
                  <c:v>2.1240353957449999E-6</c:v>
                </c:pt>
                <c:pt idx="2763">
                  <c:v>2.1240353957449999E-6</c:v>
                </c:pt>
                <c:pt idx="2764">
                  <c:v>2.1240353957449999E-6</c:v>
                </c:pt>
                <c:pt idx="2765">
                  <c:v>2.1240353957449999E-6</c:v>
                </c:pt>
                <c:pt idx="2766">
                  <c:v>2.1240353957449999E-6</c:v>
                </c:pt>
                <c:pt idx="2767">
                  <c:v>2.1240353957449999E-6</c:v>
                </c:pt>
                <c:pt idx="2768">
                  <c:v>2.1240353957449999E-6</c:v>
                </c:pt>
                <c:pt idx="2769">
                  <c:v>2.1240353957449999E-6</c:v>
                </c:pt>
                <c:pt idx="2770">
                  <c:v>2.1240353957449999E-6</c:v>
                </c:pt>
                <c:pt idx="2771">
                  <c:v>2.1240353957449999E-6</c:v>
                </c:pt>
                <c:pt idx="2772">
                  <c:v>2.1240353957449999E-6</c:v>
                </c:pt>
                <c:pt idx="2773">
                  <c:v>2.1240353957449999E-6</c:v>
                </c:pt>
                <c:pt idx="2774">
                  <c:v>2.1240353957449999E-6</c:v>
                </c:pt>
                <c:pt idx="2775">
                  <c:v>2.1240353957449999E-6</c:v>
                </c:pt>
                <c:pt idx="2776">
                  <c:v>2.1240353957449999E-6</c:v>
                </c:pt>
                <c:pt idx="2777">
                  <c:v>2.1240353957449999E-6</c:v>
                </c:pt>
                <c:pt idx="2778">
                  <c:v>2.1240353957449999E-6</c:v>
                </c:pt>
                <c:pt idx="2779">
                  <c:v>2.1240353957449999E-6</c:v>
                </c:pt>
                <c:pt idx="2780">
                  <c:v>2.1240353957449999E-6</c:v>
                </c:pt>
                <c:pt idx="2781">
                  <c:v>2.1240353957449999E-6</c:v>
                </c:pt>
                <c:pt idx="2782">
                  <c:v>2.1240353957449999E-6</c:v>
                </c:pt>
                <c:pt idx="2783">
                  <c:v>2.1240353957449999E-6</c:v>
                </c:pt>
                <c:pt idx="2784">
                  <c:v>2.1240353957449999E-6</c:v>
                </c:pt>
                <c:pt idx="2785">
                  <c:v>2.1240353957449999E-6</c:v>
                </c:pt>
                <c:pt idx="2786">
                  <c:v>2.1240353957449999E-6</c:v>
                </c:pt>
                <c:pt idx="2787">
                  <c:v>2.1240353957449999E-6</c:v>
                </c:pt>
                <c:pt idx="2788">
                  <c:v>2.1240353957449999E-6</c:v>
                </c:pt>
                <c:pt idx="2789">
                  <c:v>2.1240353957449999E-6</c:v>
                </c:pt>
                <c:pt idx="2790">
                  <c:v>2.1240353957449999E-6</c:v>
                </c:pt>
                <c:pt idx="2791">
                  <c:v>2.1240353957449999E-6</c:v>
                </c:pt>
                <c:pt idx="2792">
                  <c:v>2.1240353957449999E-6</c:v>
                </c:pt>
                <c:pt idx="2793">
                  <c:v>2.1240353957449999E-6</c:v>
                </c:pt>
                <c:pt idx="2794">
                  <c:v>2.1240353957449999E-6</c:v>
                </c:pt>
                <c:pt idx="2795">
                  <c:v>2.1240353957449999E-6</c:v>
                </c:pt>
                <c:pt idx="2796">
                  <c:v>2.1240353957449999E-6</c:v>
                </c:pt>
                <c:pt idx="2797">
                  <c:v>2.1240353957449999E-6</c:v>
                </c:pt>
                <c:pt idx="2798">
                  <c:v>2.1240353957449999E-6</c:v>
                </c:pt>
                <c:pt idx="2799">
                  <c:v>2.1240353957449999E-6</c:v>
                </c:pt>
                <c:pt idx="2800">
                  <c:v>2.1240353957449999E-6</c:v>
                </c:pt>
                <c:pt idx="2801">
                  <c:v>2.1240353957449999E-6</c:v>
                </c:pt>
                <c:pt idx="2802">
                  <c:v>2.1240353957449999E-6</c:v>
                </c:pt>
                <c:pt idx="2803">
                  <c:v>2.1240353957449999E-6</c:v>
                </c:pt>
                <c:pt idx="2804">
                  <c:v>2.1240353957449999E-6</c:v>
                </c:pt>
                <c:pt idx="2805">
                  <c:v>2.1240353957449999E-6</c:v>
                </c:pt>
                <c:pt idx="2806">
                  <c:v>2.1240353957449999E-6</c:v>
                </c:pt>
                <c:pt idx="2807">
                  <c:v>2.1240353957449999E-6</c:v>
                </c:pt>
                <c:pt idx="2808">
                  <c:v>2.1240353957449999E-6</c:v>
                </c:pt>
                <c:pt idx="2809">
                  <c:v>2.1240353957449999E-6</c:v>
                </c:pt>
                <c:pt idx="2810">
                  <c:v>2.1240353957449999E-6</c:v>
                </c:pt>
                <c:pt idx="2811">
                  <c:v>2.1240353957449999E-6</c:v>
                </c:pt>
                <c:pt idx="2812">
                  <c:v>2.1240353957449999E-6</c:v>
                </c:pt>
                <c:pt idx="2813">
                  <c:v>2.1240353957449999E-6</c:v>
                </c:pt>
                <c:pt idx="2814">
                  <c:v>2.1240353957449999E-6</c:v>
                </c:pt>
                <c:pt idx="2815">
                  <c:v>2.1240353957449999E-6</c:v>
                </c:pt>
                <c:pt idx="2816">
                  <c:v>2.1240353957449999E-6</c:v>
                </c:pt>
                <c:pt idx="2817">
                  <c:v>2.1240353957449999E-6</c:v>
                </c:pt>
                <c:pt idx="2818">
                  <c:v>2.1240353957449999E-6</c:v>
                </c:pt>
                <c:pt idx="2819">
                  <c:v>2.1240353957449999E-6</c:v>
                </c:pt>
                <c:pt idx="2820">
                  <c:v>2.1240353957449999E-6</c:v>
                </c:pt>
                <c:pt idx="2821">
                  <c:v>2.1240353957449999E-6</c:v>
                </c:pt>
                <c:pt idx="2822">
                  <c:v>2.1240353957449999E-6</c:v>
                </c:pt>
                <c:pt idx="2823">
                  <c:v>2.1240353957449999E-6</c:v>
                </c:pt>
                <c:pt idx="2824">
                  <c:v>2.1240353957449999E-6</c:v>
                </c:pt>
                <c:pt idx="2825">
                  <c:v>2.1240353957449999E-6</c:v>
                </c:pt>
                <c:pt idx="2826">
                  <c:v>2.1240353957449999E-6</c:v>
                </c:pt>
                <c:pt idx="2827">
                  <c:v>2.1240353957449999E-6</c:v>
                </c:pt>
                <c:pt idx="2828">
                  <c:v>2.1240353957449999E-6</c:v>
                </c:pt>
                <c:pt idx="2829">
                  <c:v>2.1240353957449999E-6</c:v>
                </c:pt>
                <c:pt idx="2830">
                  <c:v>2.1240353957449999E-6</c:v>
                </c:pt>
                <c:pt idx="2831">
                  <c:v>2.1240353957449999E-6</c:v>
                </c:pt>
                <c:pt idx="2832">
                  <c:v>2.1240353957449999E-6</c:v>
                </c:pt>
                <c:pt idx="2833">
                  <c:v>2.1240353957449999E-6</c:v>
                </c:pt>
                <c:pt idx="2834">
                  <c:v>2.1240353957449999E-6</c:v>
                </c:pt>
                <c:pt idx="2835">
                  <c:v>2.1240353957449999E-6</c:v>
                </c:pt>
                <c:pt idx="2836">
                  <c:v>2.1240353957449999E-6</c:v>
                </c:pt>
                <c:pt idx="2837">
                  <c:v>2.1240353957449999E-6</c:v>
                </c:pt>
                <c:pt idx="2838">
                  <c:v>2.1240353957449999E-6</c:v>
                </c:pt>
                <c:pt idx="2839">
                  <c:v>2.1240353957449999E-6</c:v>
                </c:pt>
                <c:pt idx="2840">
                  <c:v>2.1240353957449999E-6</c:v>
                </c:pt>
                <c:pt idx="2841">
                  <c:v>2.1240353957449999E-6</c:v>
                </c:pt>
                <c:pt idx="2842">
                  <c:v>2.1240353957449999E-6</c:v>
                </c:pt>
                <c:pt idx="2843">
                  <c:v>2.1240353957449999E-6</c:v>
                </c:pt>
                <c:pt idx="2844">
                  <c:v>2.1240353957449999E-6</c:v>
                </c:pt>
                <c:pt idx="2845">
                  <c:v>2.1240353957449999E-6</c:v>
                </c:pt>
                <c:pt idx="2846">
                  <c:v>2.1240353957449999E-6</c:v>
                </c:pt>
                <c:pt idx="2847">
                  <c:v>2.1240353957449999E-6</c:v>
                </c:pt>
                <c:pt idx="2848">
                  <c:v>2.1240353957449999E-6</c:v>
                </c:pt>
                <c:pt idx="2849">
                  <c:v>2.1240353957449999E-6</c:v>
                </c:pt>
                <c:pt idx="2850">
                  <c:v>2.1240353957449999E-6</c:v>
                </c:pt>
                <c:pt idx="2851">
                  <c:v>2.1240353957449999E-6</c:v>
                </c:pt>
                <c:pt idx="2852">
                  <c:v>2.1240353957449999E-6</c:v>
                </c:pt>
                <c:pt idx="2853">
                  <c:v>2.1240353957449999E-6</c:v>
                </c:pt>
                <c:pt idx="2854">
                  <c:v>2.1240353957449999E-6</c:v>
                </c:pt>
                <c:pt idx="2855">
                  <c:v>2.1240353957449999E-6</c:v>
                </c:pt>
                <c:pt idx="2856">
                  <c:v>2.1240353957449999E-6</c:v>
                </c:pt>
                <c:pt idx="2857">
                  <c:v>2.1240353957449999E-6</c:v>
                </c:pt>
                <c:pt idx="2858">
                  <c:v>2.1240353957449999E-6</c:v>
                </c:pt>
                <c:pt idx="2859">
                  <c:v>2.1240353957449999E-6</c:v>
                </c:pt>
                <c:pt idx="2860">
                  <c:v>2.1240353957449999E-6</c:v>
                </c:pt>
                <c:pt idx="2861">
                  <c:v>2.1240353957449999E-6</c:v>
                </c:pt>
                <c:pt idx="2862">
                  <c:v>2.1240353957449999E-6</c:v>
                </c:pt>
                <c:pt idx="2863">
                  <c:v>2.1240353957449999E-6</c:v>
                </c:pt>
                <c:pt idx="2864">
                  <c:v>2.1240353957449999E-6</c:v>
                </c:pt>
                <c:pt idx="2865">
                  <c:v>2.1240353957449999E-6</c:v>
                </c:pt>
                <c:pt idx="2866">
                  <c:v>2.1240353957449999E-6</c:v>
                </c:pt>
                <c:pt idx="2867">
                  <c:v>2.1240353957449999E-6</c:v>
                </c:pt>
                <c:pt idx="2868">
                  <c:v>2.1240353957449999E-6</c:v>
                </c:pt>
                <c:pt idx="2869">
                  <c:v>2.1240353957449999E-6</c:v>
                </c:pt>
                <c:pt idx="2870">
                  <c:v>2.1240353957449999E-6</c:v>
                </c:pt>
                <c:pt idx="2871">
                  <c:v>2.1240353957449999E-6</c:v>
                </c:pt>
                <c:pt idx="2872">
                  <c:v>2.1240353957449999E-6</c:v>
                </c:pt>
                <c:pt idx="2873">
                  <c:v>2.1240353957449999E-6</c:v>
                </c:pt>
                <c:pt idx="2874">
                  <c:v>2.1240353957449999E-6</c:v>
                </c:pt>
                <c:pt idx="2875">
                  <c:v>2.1240353957449999E-6</c:v>
                </c:pt>
                <c:pt idx="2876">
                  <c:v>2.1240353957449999E-6</c:v>
                </c:pt>
                <c:pt idx="2877">
                  <c:v>2.1240353957449999E-6</c:v>
                </c:pt>
                <c:pt idx="2878">
                  <c:v>2.1240353957449999E-6</c:v>
                </c:pt>
                <c:pt idx="2879">
                  <c:v>2.1240353957449999E-6</c:v>
                </c:pt>
                <c:pt idx="2880">
                  <c:v>2.1240353957449999E-6</c:v>
                </c:pt>
                <c:pt idx="2881">
                  <c:v>2.1240353957449999E-6</c:v>
                </c:pt>
                <c:pt idx="2882">
                  <c:v>2.1240353957449999E-6</c:v>
                </c:pt>
                <c:pt idx="2883">
                  <c:v>2.1240353957449999E-6</c:v>
                </c:pt>
                <c:pt idx="2884">
                  <c:v>2.1240353957449999E-6</c:v>
                </c:pt>
                <c:pt idx="2885">
                  <c:v>2.1240353957449999E-6</c:v>
                </c:pt>
                <c:pt idx="2886">
                  <c:v>2.1240353957449999E-6</c:v>
                </c:pt>
                <c:pt idx="2887">
                  <c:v>2.1240353957449999E-6</c:v>
                </c:pt>
                <c:pt idx="2888">
                  <c:v>2.1240353957449999E-6</c:v>
                </c:pt>
                <c:pt idx="2889">
                  <c:v>2.1240353957449999E-6</c:v>
                </c:pt>
                <c:pt idx="2890">
                  <c:v>2.1240353957449999E-6</c:v>
                </c:pt>
                <c:pt idx="2891">
                  <c:v>2.1240353957449999E-6</c:v>
                </c:pt>
                <c:pt idx="2892">
                  <c:v>2.1240353957449999E-6</c:v>
                </c:pt>
                <c:pt idx="2893">
                  <c:v>2.1240353957449999E-6</c:v>
                </c:pt>
                <c:pt idx="2894">
                  <c:v>2.1240353957449999E-6</c:v>
                </c:pt>
                <c:pt idx="2895">
                  <c:v>2.1240353957449999E-6</c:v>
                </c:pt>
                <c:pt idx="2896">
                  <c:v>2.1240353957449999E-6</c:v>
                </c:pt>
                <c:pt idx="2897">
                  <c:v>2.1240353957449999E-6</c:v>
                </c:pt>
                <c:pt idx="2898">
                  <c:v>2.1240353957449999E-6</c:v>
                </c:pt>
                <c:pt idx="2899">
                  <c:v>2.1240353957449999E-6</c:v>
                </c:pt>
                <c:pt idx="2900">
                  <c:v>2.1240353957449999E-6</c:v>
                </c:pt>
                <c:pt idx="2901">
                  <c:v>2.1240353957449999E-6</c:v>
                </c:pt>
                <c:pt idx="2902">
                  <c:v>2.1240353957449999E-6</c:v>
                </c:pt>
                <c:pt idx="2903">
                  <c:v>2.1240353957449999E-6</c:v>
                </c:pt>
                <c:pt idx="2904">
                  <c:v>2.1240353957449999E-6</c:v>
                </c:pt>
                <c:pt idx="2905">
                  <c:v>2.1240353957449999E-6</c:v>
                </c:pt>
                <c:pt idx="2906">
                  <c:v>2.1240353957449999E-6</c:v>
                </c:pt>
                <c:pt idx="2907">
                  <c:v>2.1240353957449999E-6</c:v>
                </c:pt>
                <c:pt idx="2908">
                  <c:v>2.1240353957449999E-6</c:v>
                </c:pt>
                <c:pt idx="2909">
                  <c:v>2.1240353957449999E-6</c:v>
                </c:pt>
                <c:pt idx="2910">
                  <c:v>2.1240353957449999E-6</c:v>
                </c:pt>
                <c:pt idx="2911">
                  <c:v>2.1240353957449999E-6</c:v>
                </c:pt>
                <c:pt idx="2912">
                  <c:v>2.1240353957449999E-6</c:v>
                </c:pt>
                <c:pt idx="2913">
                  <c:v>2.1240353957449999E-6</c:v>
                </c:pt>
                <c:pt idx="2914">
                  <c:v>2.1240353957449999E-6</c:v>
                </c:pt>
                <c:pt idx="2915">
                  <c:v>2.1240353957449999E-6</c:v>
                </c:pt>
                <c:pt idx="2916">
                  <c:v>2.1240353957449999E-6</c:v>
                </c:pt>
                <c:pt idx="2917">
                  <c:v>2.1240353957449999E-6</c:v>
                </c:pt>
                <c:pt idx="2918">
                  <c:v>2.1240353957449999E-6</c:v>
                </c:pt>
                <c:pt idx="2919">
                  <c:v>2.1240353957449999E-6</c:v>
                </c:pt>
                <c:pt idx="2920">
                  <c:v>2.1240353957449999E-6</c:v>
                </c:pt>
                <c:pt idx="2921">
                  <c:v>2.1240353957449999E-6</c:v>
                </c:pt>
                <c:pt idx="2922">
                  <c:v>2.1240353957449999E-6</c:v>
                </c:pt>
                <c:pt idx="2923">
                  <c:v>2.1240353957449999E-6</c:v>
                </c:pt>
                <c:pt idx="2924">
                  <c:v>2.1240353957449999E-6</c:v>
                </c:pt>
                <c:pt idx="2925">
                  <c:v>2.1240353957449999E-6</c:v>
                </c:pt>
                <c:pt idx="2926">
                  <c:v>2.1240353957449999E-6</c:v>
                </c:pt>
                <c:pt idx="2927">
                  <c:v>2.1240353957449999E-6</c:v>
                </c:pt>
                <c:pt idx="2928">
                  <c:v>2.1240353957449999E-6</c:v>
                </c:pt>
                <c:pt idx="2929">
                  <c:v>2.1240353957449999E-6</c:v>
                </c:pt>
                <c:pt idx="2930">
                  <c:v>2.1240353957449999E-6</c:v>
                </c:pt>
                <c:pt idx="2931">
                  <c:v>2.1240353957449999E-6</c:v>
                </c:pt>
                <c:pt idx="2932">
                  <c:v>2.1240353957449999E-6</c:v>
                </c:pt>
                <c:pt idx="2933">
                  <c:v>2.1240353957449999E-6</c:v>
                </c:pt>
                <c:pt idx="2934">
                  <c:v>2.1240353957449999E-6</c:v>
                </c:pt>
                <c:pt idx="2935">
                  <c:v>2.1240353957449999E-6</c:v>
                </c:pt>
                <c:pt idx="2936">
                  <c:v>2.1240353957449999E-6</c:v>
                </c:pt>
                <c:pt idx="2937">
                  <c:v>2.1240353957449999E-6</c:v>
                </c:pt>
                <c:pt idx="2938">
                  <c:v>2.1240353957449999E-6</c:v>
                </c:pt>
                <c:pt idx="2939">
                  <c:v>2.1244088657529998E-6</c:v>
                </c:pt>
                <c:pt idx="2940">
                  <c:v>2.1242221307489998E-6</c:v>
                </c:pt>
                <c:pt idx="2941">
                  <c:v>2.1242221307489998E-6</c:v>
                </c:pt>
                <c:pt idx="2942">
                  <c:v>2.1242221307489998E-6</c:v>
                </c:pt>
                <c:pt idx="2943">
                  <c:v>2.1242221307489998E-6</c:v>
                </c:pt>
                <c:pt idx="2944">
                  <c:v>2.1242221307489998E-6</c:v>
                </c:pt>
                <c:pt idx="2945">
                  <c:v>2.1242221307489998E-6</c:v>
                </c:pt>
                <c:pt idx="2946">
                  <c:v>2.1242221307489998E-6</c:v>
                </c:pt>
                <c:pt idx="2947">
                  <c:v>2.1242221307489998E-6</c:v>
                </c:pt>
                <c:pt idx="2948">
                  <c:v>2.1242221307489998E-6</c:v>
                </c:pt>
                <c:pt idx="2949">
                  <c:v>2.1242221307489998E-6</c:v>
                </c:pt>
                <c:pt idx="2950">
                  <c:v>2.1242221307489998E-6</c:v>
                </c:pt>
                <c:pt idx="2951">
                  <c:v>2.1242221307489998E-6</c:v>
                </c:pt>
                <c:pt idx="2952">
                  <c:v>2.1242221307489998E-6</c:v>
                </c:pt>
                <c:pt idx="2953">
                  <c:v>2.1242221307489998E-6</c:v>
                </c:pt>
                <c:pt idx="2954">
                  <c:v>2.1242221307489998E-6</c:v>
                </c:pt>
                <c:pt idx="2955">
                  <c:v>2.1242221307489998E-6</c:v>
                </c:pt>
                <c:pt idx="2956">
                  <c:v>2.1242221307489998E-6</c:v>
                </c:pt>
                <c:pt idx="2957">
                  <c:v>2.1242221307489998E-6</c:v>
                </c:pt>
                <c:pt idx="2958">
                  <c:v>2.1242221307489998E-6</c:v>
                </c:pt>
                <c:pt idx="2959">
                  <c:v>2.1242221307489998E-6</c:v>
                </c:pt>
                <c:pt idx="2960">
                  <c:v>2.1242221307489998E-6</c:v>
                </c:pt>
                <c:pt idx="2961">
                  <c:v>2.1242221307489998E-6</c:v>
                </c:pt>
                <c:pt idx="2962">
                  <c:v>2.1242221307489998E-6</c:v>
                </c:pt>
                <c:pt idx="2963">
                  <c:v>2.1242221307489998E-6</c:v>
                </c:pt>
                <c:pt idx="2964">
                  <c:v>2.1242221307489998E-6</c:v>
                </c:pt>
                <c:pt idx="2965">
                  <c:v>2.1242221307489998E-6</c:v>
                </c:pt>
                <c:pt idx="2966">
                  <c:v>2.1242221307489998E-6</c:v>
                </c:pt>
                <c:pt idx="2967">
                  <c:v>2.1242221307489998E-6</c:v>
                </c:pt>
                <c:pt idx="2968">
                  <c:v>2.1242221307489998E-6</c:v>
                </c:pt>
                <c:pt idx="2969">
                  <c:v>2.1242221307489998E-6</c:v>
                </c:pt>
                <c:pt idx="2970">
                  <c:v>2.1242221307489998E-6</c:v>
                </c:pt>
                <c:pt idx="2971">
                  <c:v>2.1242221307489998E-6</c:v>
                </c:pt>
                <c:pt idx="2972">
                  <c:v>2.1242221307489998E-6</c:v>
                </c:pt>
                <c:pt idx="2973">
                  <c:v>2.1242221307489998E-6</c:v>
                </c:pt>
                <c:pt idx="2974">
                  <c:v>2.1242221307489998E-6</c:v>
                </c:pt>
                <c:pt idx="2975">
                  <c:v>2.1242221307489998E-6</c:v>
                </c:pt>
                <c:pt idx="2976">
                  <c:v>2.1242221307489998E-6</c:v>
                </c:pt>
                <c:pt idx="2977">
                  <c:v>2.1242221307489998E-6</c:v>
                </c:pt>
                <c:pt idx="2978">
                  <c:v>2.1242221307489998E-6</c:v>
                </c:pt>
                <c:pt idx="2979">
                  <c:v>2.1242221307489998E-6</c:v>
                </c:pt>
                <c:pt idx="2980">
                  <c:v>2.1242221307489998E-6</c:v>
                </c:pt>
                <c:pt idx="2981">
                  <c:v>2.1242221307489998E-6</c:v>
                </c:pt>
                <c:pt idx="2982">
                  <c:v>2.1242221307489998E-6</c:v>
                </c:pt>
                <c:pt idx="2983">
                  <c:v>2.1242221307489998E-6</c:v>
                </c:pt>
                <c:pt idx="2984">
                  <c:v>2.1242221307489998E-6</c:v>
                </c:pt>
                <c:pt idx="2985">
                  <c:v>2.1242221307489998E-6</c:v>
                </c:pt>
                <c:pt idx="2986">
                  <c:v>2.1242221307489998E-6</c:v>
                </c:pt>
                <c:pt idx="2987">
                  <c:v>2.1242221307489998E-6</c:v>
                </c:pt>
                <c:pt idx="2988">
                  <c:v>2.1242221307489998E-6</c:v>
                </c:pt>
                <c:pt idx="2989">
                  <c:v>2.1242221307489998E-6</c:v>
                </c:pt>
                <c:pt idx="2990">
                  <c:v>2.1242221307489998E-6</c:v>
                </c:pt>
                <c:pt idx="2991">
                  <c:v>2.1242221307489998E-6</c:v>
                </c:pt>
                <c:pt idx="2992">
                  <c:v>2.1242221307489998E-6</c:v>
                </c:pt>
                <c:pt idx="2993">
                  <c:v>2.1242221307489998E-6</c:v>
                </c:pt>
                <c:pt idx="2994">
                  <c:v>2.1242221307489998E-6</c:v>
                </c:pt>
                <c:pt idx="2995">
                  <c:v>2.1242221307489998E-6</c:v>
                </c:pt>
                <c:pt idx="2996">
                  <c:v>2.1242221307489998E-6</c:v>
                </c:pt>
                <c:pt idx="2997">
                  <c:v>2.1242221307489998E-6</c:v>
                </c:pt>
                <c:pt idx="2998">
                  <c:v>2.1242221307489998E-6</c:v>
                </c:pt>
                <c:pt idx="2999">
                  <c:v>2.1242221307489998E-6</c:v>
                </c:pt>
                <c:pt idx="3000">
                  <c:v>2.1242221307489998E-6</c:v>
                </c:pt>
                <c:pt idx="3001">
                  <c:v>2.1242221307489998E-6</c:v>
                </c:pt>
                <c:pt idx="3002">
                  <c:v>2.1242221307489998E-6</c:v>
                </c:pt>
                <c:pt idx="3003">
                  <c:v>2.1242221307489998E-6</c:v>
                </c:pt>
                <c:pt idx="3004">
                  <c:v>2.1242221307489998E-6</c:v>
                </c:pt>
                <c:pt idx="3005">
                  <c:v>2.1242221307489998E-6</c:v>
                </c:pt>
                <c:pt idx="3006">
                  <c:v>2.1242221307489998E-6</c:v>
                </c:pt>
                <c:pt idx="3007">
                  <c:v>2.1242221307489998E-6</c:v>
                </c:pt>
                <c:pt idx="3008">
                  <c:v>2.1242221307489998E-6</c:v>
                </c:pt>
                <c:pt idx="3009">
                  <c:v>2.1242221307489998E-6</c:v>
                </c:pt>
                <c:pt idx="3010">
                  <c:v>2.1242221307489998E-6</c:v>
                </c:pt>
                <c:pt idx="3011">
                  <c:v>2.1242221307489998E-6</c:v>
                </c:pt>
                <c:pt idx="3012">
                  <c:v>2.1242221307489998E-6</c:v>
                </c:pt>
                <c:pt idx="3013">
                  <c:v>2.1242221307489998E-6</c:v>
                </c:pt>
                <c:pt idx="3014">
                  <c:v>2.1242221307489998E-6</c:v>
                </c:pt>
                <c:pt idx="3015">
                  <c:v>2.1242221307489998E-6</c:v>
                </c:pt>
                <c:pt idx="3016">
                  <c:v>2.1242221307489998E-6</c:v>
                </c:pt>
                <c:pt idx="3017">
                  <c:v>2.1242221307489998E-6</c:v>
                </c:pt>
                <c:pt idx="3018">
                  <c:v>2.1242221307489998E-6</c:v>
                </c:pt>
                <c:pt idx="3019">
                  <c:v>2.1242221307489998E-6</c:v>
                </c:pt>
                <c:pt idx="3020">
                  <c:v>2.1242221307489998E-6</c:v>
                </c:pt>
                <c:pt idx="3021">
                  <c:v>2.1242221307489998E-6</c:v>
                </c:pt>
                <c:pt idx="3022">
                  <c:v>2.1242221307489998E-6</c:v>
                </c:pt>
                <c:pt idx="3023">
                  <c:v>2.1242221307489998E-6</c:v>
                </c:pt>
                <c:pt idx="3024">
                  <c:v>2.1242221307489998E-6</c:v>
                </c:pt>
                <c:pt idx="3025">
                  <c:v>2.1242221307489998E-6</c:v>
                </c:pt>
                <c:pt idx="3026">
                  <c:v>2.1242221307489998E-6</c:v>
                </c:pt>
                <c:pt idx="3027">
                  <c:v>2.1242221307489998E-6</c:v>
                </c:pt>
                <c:pt idx="3028">
                  <c:v>2.1242221307489998E-6</c:v>
                </c:pt>
                <c:pt idx="3029">
                  <c:v>2.1242221307489998E-6</c:v>
                </c:pt>
                <c:pt idx="3030">
                  <c:v>2.1242221307489998E-6</c:v>
                </c:pt>
                <c:pt idx="3031">
                  <c:v>2.1242221307489998E-6</c:v>
                </c:pt>
                <c:pt idx="3032">
                  <c:v>2.1242221307489998E-6</c:v>
                </c:pt>
                <c:pt idx="3033">
                  <c:v>2.1242221307489998E-6</c:v>
                </c:pt>
                <c:pt idx="3034">
                  <c:v>2.1242221307489998E-6</c:v>
                </c:pt>
                <c:pt idx="3035">
                  <c:v>2.1242221307489998E-6</c:v>
                </c:pt>
                <c:pt idx="3036">
                  <c:v>2.1242221307489998E-6</c:v>
                </c:pt>
                <c:pt idx="3037">
                  <c:v>2.1242221307489998E-6</c:v>
                </c:pt>
                <c:pt idx="3038">
                  <c:v>2.1242221307489998E-6</c:v>
                </c:pt>
                <c:pt idx="3039">
                  <c:v>2.1242221307489998E-6</c:v>
                </c:pt>
                <c:pt idx="3040">
                  <c:v>2.1242221307489998E-6</c:v>
                </c:pt>
                <c:pt idx="3041">
                  <c:v>2.1242221307489998E-6</c:v>
                </c:pt>
                <c:pt idx="3042">
                  <c:v>2.1242221307489998E-6</c:v>
                </c:pt>
                <c:pt idx="3043">
                  <c:v>2.1242221307489998E-6</c:v>
                </c:pt>
                <c:pt idx="3044">
                  <c:v>2.1242221307489998E-6</c:v>
                </c:pt>
                <c:pt idx="3045">
                  <c:v>2.1242221307489998E-6</c:v>
                </c:pt>
                <c:pt idx="3046">
                  <c:v>2.1242221307489998E-6</c:v>
                </c:pt>
                <c:pt idx="3047">
                  <c:v>2.1242221307489998E-6</c:v>
                </c:pt>
                <c:pt idx="3048">
                  <c:v>2.1242221307489998E-6</c:v>
                </c:pt>
                <c:pt idx="3049">
                  <c:v>2.1242221307489998E-6</c:v>
                </c:pt>
                <c:pt idx="3050">
                  <c:v>2.1242221307489998E-6</c:v>
                </c:pt>
                <c:pt idx="3051">
                  <c:v>2.1242221307489998E-6</c:v>
                </c:pt>
                <c:pt idx="3052">
                  <c:v>2.1242221307489998E-6</c:v>
                </c:pt>
                <c:pt idx="3053">
                  <c:v>2.1242221307489998E-6</c:v>
                </c:pt>
                <c:pt idx="3054">
                  <c:v>2.1242221307489998E-6</c:v>
                </c:pt>
                <c:pt idx="3055">
                  <c:v>2.1242221307489998E-6</c:v>
                </c:pt>
                <c:pt idx="3056">
                  <c:v>2.1242221307489998E-6</c:v>
                </c:pt>
                <c:pt idx="3057">
                  <c:v>2.1242221307489998E-6</c:v>
                </c:pt>
                <c:pt idx="3058">
                  <c:v>2.1242221307489998E-6</c:v>
                </c:pt>
                <c:pt idx="3059">
                  <c:v>2.1242221307489998E-6</c:v>
                </c:pt>
                <c:pt idx="3060">
                  <c:v>2.1242221307489998E-6</c:v>
                </c:pt>
                <c:pt idx="3061">
                  <c:v>2.1242221307489998E-6</c:v>
                </c:pt>
                <c:pt idx="3062">
                  <c:v>2.1242221307489998E-6</c:v>
                </c:pt>
                <c:pt idx="3063">
                  <c:v>2.1242221307489998E-6</c:v>
                </c:pt>
                <c:pt idx="3064">
                  <c:v>2.1242221307489998E-6</c:v>
                </c:pt>
                <c:pt idx="3065">
                  <c:v>2.1242221307489998E-6</c:v>
                </c:pt>
                <c:pt idx="3066">
                  <c:v>2.1242221307489998E-6</c:v>
                </c:pt>
                <c:pt idx="3067">
                  <c:v>2.1242221307489998E-6</c:v>
                </c:pt>
                <c:pt idx="3068">
                  <c:v>2.1242221307489998E-6</c:v>
                </c:pt>
                <c:pt idx="3069">
                  <c:v>2.1242221307489998E-6</c:v>
                </c:pt>
                <c:pt idx="3070">
                  <c:v>2.1242221307489998E-6</c:v>
                </c:pt>
                <c:pt idx="3071">
                  <c:v>2.1242221307489998E-6</c:v>
                </c:pt>
                <c:pt idx="3072">
                  <c:v>2.1242221307489998E-6</c:v>
                </c:pt>
                <c:pt idx="3073">
                  <c:v>2.1242221307489998E-6</c:v>
                </c:pt>
                <c:pt idx="3074">
                  <c:v>2.1242221307489998E-6</c:v>
                </c:pt>
                <c:pt idx="3075">
                  <c:v>2.1242221307489998E-6</c:v>
                </c:pt>
                <c:pt idx="3076">
                  <c:v>2.1242221307489998E-6</c:v>
                </c:pt>
                <c:pt idx="3077">
                  <c:v>2.1242221307489998E-6</c:v>
                </c:pt>
                <c:pt idx="3078">
                  <c:v>2.1242221307489998E-6</c:v>
                </c:pt>
                <c:pt idx="3079">
                  <c:v>2.1242221307489998E-6</c:v>
                </c:pt>
                <c:pt idx="3080">
                  <c:v>2.1242221307489998E-6</c:v>
                </c:pt>
                <c:pt idx="3081">
                  <c:v>2.1242221307489998E-6</c:v>
                </c:pt>
                <c:pt idx="3082">
                  <c:v>2.1242221307489998E-6</c:v>
                </c:pt>
                <c:pt idx="3083">
                  <c:v>2.1242221307489998E-6</c:v>
                </c:pt>
                <c:pt idx="3084">
                  <c:v>2.1242221307489998E-6</c:v>
                </c:pt>
                <c:pt idx="3085">
                  <c:v>2.1242221307489998E-6</c:v>
                </c:pt>
                <c:pt idx="3086">
                  <c:v>2.1242221307489998E-6</c:v>
                </c:pt>
                <c:pt idx="3087">
                  <c:v>2.1242221307489998E-6</c:v>
                </c:pt>
                <c:pt idx="3088">
                  <c:v>2.1242221307489998E-6</c:v>
                </c:pt>
                <c:pt idx="3089">
                  <c:v>2.1242221307489998E-6</c:v>
                </c:pt>
                <c:pt idx="3090">
                  <c:v>2.1242221307489998E-6</c:v>
                </c:pt>
                <c:pt idx="3091">
                  <c:v>2.1242221307489998E-6</c:v>
                </c:pt>
                <c:pt idx="3092">
                  <c:v>2.1242221307489998E-6</c:v>
                </c:pt>
                <c:pt idx="3093">
                  <c:v>2.1242221307489998E-6</c:v>
                </c:pt>
                <c:pt idx="3094">
                  <c:v>2.1242221307489998E-6</c:v>
                </c:pt>
                <c:pt idx="3095">
                  <c:v>2.1242221307489998E-6</c:v>
                </c:pt>
                <c:pt idx="3096">
                  <c:v>2.1242221307489998E-6</c:v>
                </c:pt>
                <c:pt idx="3097">
                  <c:v>2.1242221307489998E-6</c:v>
                </c:pt>
                <c:pt idx="3098">
                  <c:v>2.1242221307489998E-6</c:v>
                </c:pt>
                <c:pt idx="3099">
                  <c:v>2.1242221307489998E-6</c:v>
                </c:pt>
                <c:pt idx="3100">
                  <c:v>2.1242221307489998E-6</c:v>
                </c:pt>
                <c:pt idx="3101">
                  <c:v>2.1242221307489998E-6</c:v>
                </c:pt>
                <c:pt idx="3102">
                  <c:v>2.1242221307489998E-6</c:v>
                </c:pt>
                <c:pt idx="3103">
                  <c:v>2.1242221307489998E-6</c:v>
                </c:pt>
                <c:pt idx="3104">
                  <c:v>2.1242221307489998E-6</c:v>
                </c:pt>
                <c:pt idx="3105">
                  <c:v>2.1242221307489998E-6</c:v>
                </c:pt>
                <c:pt idx="3106">
                  <c:v>2.1242221307489998E-6</c:v>
                </c:pt>
                <c:pt idx="3107">
                  <c:v>2.1242221307489998E-6</c:v>
                </c:pt>
                <c:pt idx="3108">
                  <c:v>2.1242221307489998E-6</c:v>
                </c:pt>
                <c:pt idx="3109">
                  <c:v>2.1242221307489998E-6</c:v>
                </c:pt>
                <c:pt idx="3110">
                  <c:v>2.1242221307489998E-6</c:v>
                </c:pt>
                <c:pt idx="3111">
                  <c:v>2.1242221307489998E-6</c:v>
                </c:pt>
                <c:pt idx="3112">
                  <c:v>2.1242221307489998E-6</c:v>
                </c:pt>
                <c:pt idx="3113">
                  <c:v>2.1242221307489998E-6</c:v>
                </c:pt>
                <c:pt idx="3114">
                  <c:v>2.1242221307489998E-6</c:v>
                </c:pt>
                <c:pt idx="3115">
                  <c:v>2.1242221307489998E-6</c:v>
                </c:pt>
                <c:pt idx="3116">
                  <c:v>2.1242221307489998E-6</c:v>
                </c:pt>
                <c:pt idx="3117">
                  <c:v>2.1242221307489998E-6</c:v>
                </c:pt>
                <c:pt idx="3118">
                  <c:v>2.1242221307489998E-6</c:v>
                </c:pt>
                <c:pt idx="3119">
                  <c:v>2.1242221307489998E-6</c:v>
                </c:pt>
                <c:pt idx="3120">
                  <c:v>2.1242221307489998E-6</c:v>
                </c:pt>
                <c:pt idx="3121">
                  <c:v>2.1242221307489998E-6</c:v>
                </c:pt>
                <c:pt idx="3122">
                  <c:v>2.1242221307489998E-6</c:v>
                </c:pt>
                <c:pt idx="3123">
                  <c:v>2.1242221307489998E-6</c:v>
                </c:pt>
                <c:pt idx="3124">
                  <c:v>2.1242221307489998E-6</c:v>
                </c:pt>
                <c:pt idx="3125">
                  <c:v>2.1242221307489998E-6</c:v>
                </c:pt>
                <c:pt idx="3126">
                  <c:v>2.1242221307489998E-6</c:v>
                </c:pt>
                <c:pt idx="3127">
                  <c:v>2.1242221307489998E-6</c:v>
                </c:pt>
                <c:pt idx="3128">
                  <c:v>2.1242221307489998E-6</c:v>
                </c:pt>
                <c:pt idx="3129">
                  <c:v>2.1242221307489998E-6</c:v>
                </c:pt>
                <c:pt idx="3130">
                  <c:v>2.1242221307489998E-6</c:v>
                </c:pt>
                <c:pt idx="3131">
                  <c:v>2.1242221307489998E-6</c:v>
                </c:pt>
                <c:pt idx="3132">
                  <c:v>2.1242221307489998E-6</c:v>
                </c:pt>
                <c:pt idx="3133">
                  <c:v>2.1242221307489998E-6</c:v>
                </c:pt>
                <c:pt idx="3134">
                  <c:v>2.1242221307489998E-6</c:v>
                </c:pt>
                <c:pt idx="3135">
                  <c:v>2.1242221307489998E-6</c:v>
                </c:pt>
                <c:pt idx="3136">
                  <c:v>2.1242221307489998E-6</c:v>
                </c:pt>
                <c:pt idx="3137">
                  <c:v>2.1242221307489998E-6</c:v>
                </c:pt>
                <c:pt idx="3138">
                  <c:v>2.1242221307489998E-6</c:v>
                </c:pt>
                <c:pt idx="3139">
                  <c:v>2.1242221307489998E-6</c:v>
                </c:pt>
                <c:pt idx="3140">
                  <c:v>2.1242221307489998E-6</c:v>
                </c:pt>
                <c:pt idx="3141">
                  <c:v>2.1242221307489998E-6</c:v>
                </c:pt>
                <c:pt idx="3142">
                  <c:v>2.1242221307489998E-6</c:v>
                </c:pt>
                <c:pt idx="3143">
                  <c:v>2.1242221307489998E-6</c:v>
                </c:pt>
                <c:pt idx="3144">
                  <c:v>2.1242221307489998E-6</c:v>
                </c:pt>
                <c:pt idx="3145">
                  <c:v>2.1242221307489998E-6</c:v>
                </c:pt>
                <c:pt idx="3146">
                  <c:v>2.1242221307489998E-6</c:v>
                </c:pt>
                <c:pt idx="3147">
                  <c:v>2.1242221307489998E-6</c:v>
                </c:pt>
                <c:pt idx="3148">
                  <c:v>2.1242221307489998E-6</c:v>
                </c:pt>
                <c:pt idx="3149">
                  <c:v>2.1242221307489998E-6</c:v>
                </c:pt>
                <c:pt idx="3150">
                  <c:v>2.1242221307489998E-6</c:v>
                </c:pt>
                <c:pt idx="3151">
                  <c:v>2.1242221307489998E-6</c:v>
                </c:pt>
                <c:pt idx="3152">
                  <c:v>2.1242221307489998E-6</c:v>
                </c:pt>
                <c:pt idx="3153">
                  <c:v>2.1242221307489998E-6</c:v>
                </c:pt>
                <c:pt idx="3154">
                  <c:v>2.1242221307489998E-6</c:v>
                </c:pt>
                <c:pt idx="3155">
                  <c:v>2.1242221307489998E-6</c:v>
                </c:pt>
                <c:pt idx="3156">
                  <c:v>2.1242221307489998E-6</c:v>
                </c:pt>
                <c:pt idx="3157">
                  <c:v>2.1242221307489998E-6</c:v>
                </c:pt>
                <c:pt idx="3158">
                  <c:v>2.1242221307489998E-6</c:v>
                </c:pt>
                <c:pt idx="3159">
                  <c:v>2.1242221307489998E-6</c:v>
                </c:pt>
                <c:pt idx="3160">
                  <c:v>2.1242221307489998E-6</c:v>
                </c:pt>
                <c:pt idx="3161">
                  <c:v>2.1242221307489998E-6</c:v>
                </c:pt>
                <c:pt idx="3162">
                  <c:v>2.1242221307489998E-6</c:v>
                </c:pt>
                <c:pt idx="3163">
                  <c:v>2.1242221307489998E-6</c:v>
                </c:pt>
                <c:pt idx="3164">
                  <c:v>2.1242221307489998E-6</c:v>
                </c:pt>
                <c:pt idx="3165">
                  <c:v>2.1242221307489998E-6</c:v>
                </c:pt>
                <c:pt idx="3166">
                  <c:v>2.1266127958220002E-6</c:v>
                </c:pt>
                <c:pt idx="3167">
                  <c:v>2.1635920873749998E-6</c:v>
                </c:pt>
                <c:pt idx="3168">
                  <c:v>2.3262241948690001E-6</c:v>
                </c:pt>
                <c:pt idx="3169">
                  <c:v>2.6478499714919999E-6</c:v>
                </c:pt>
                <c:pt idx="3170">
                  <c:v>3.042733385655E-6</c:v>
                </c:pt>
                <c:pt idx="3171">
                  <c:v>3.2531734423249998E-6</c:v>
                </c:pt>
                <c:pt idx="3172">
                  <c:v>3.1864996034660001E-6</c:v>
                </c:pt>
                <c:pt idx="3173">
                  <c:v>2.8855610436440002E-6</c:v>
                </c:pt>
                <c:pt idx="3174">
                  <c:v>2.4568958194759998E-6</c:v>
                </c:pt>
                <c:pt idx="3175">
                  <c:v>1.802532994057E-6</c:v>
                </c:pt>
                <c:pt idx="3176">
                  <c:v>1.294702483522E-6</c:v>
                </c:pt>
                <c:pt idx="3177">
                  <c:v>8.7977228518129996E-7</c:v>
                </c:pt>
                <c:pt idx="3178">
                  <c:v>5.6672246123250002E-7</c:v>
                </c:pt>
                <c:pt idx="3179">
                  <c:v>5.0138179038369998E-7</c:v>
                </c:pt>
                <c:pt idx="3180">
                  <c:v>5.6366293846009996E-7</c:v>
                </c:pt>
                <c:pt idx="3181">
                  <c:v>6.3709697939719996E-7</c:v>
                </c:pt>
                <c:pt idx="3182">
                  <c:v>6.4696897699680004E-7</c:v>
                </c:pt>
                <c:pt idx="3183">
                  <c:v>6.6288325283329996E-7</c:v>
                </c:pt>
                <c:pt idx="3184">
                  <c:v>6.8915630504229998E-7</c:v>
                </c:pt>
                <c:pt idx="3185">
                  <c:v>7.3140595884340003E-7</c:v>
                </c:pt>
                <c:pt idx="3186">
                  <c:v>7.8500157745570002E-7</c:v>
                </c:pt>
                <c:pt idx="3187">
                  <c:v>8.2239708766029995E-7</c:v>
                </c:pt>
                <c:pt idx="3188">
                  <c:v>8.365831748439E-7</c:v>
                </c:pt>
                <c:pt idx="3189">
                  <c:v>8.439910591683E-7</c:v>
                </c:pt>
                <c:pt idx="3190">
                  <c:v>8.4738997114250003E-7</c:v>
                </c:pt>
                <c:pt idx="3191">
                  <c:v>8.4895488068420003E-7</c:v>
                </c:pt>
                <c:pt idx="3192">
                  <c:v>8.4967111858789999E-7</c:v>
                </c:pt>
                <c:pt idx="3193">
                  <c:v>8.5028832255709995E-7</c:v>
                </c:pt>
                <c:pt idx="3194">
                  <c:v>8.5125337099580004E-7</c:v>
                </c:pt>
                <c:pt idx="3195">
                  <c:v>8.5203379065549998E-7</c:v>
                </c:pt>
                <c:pt idx="3196">
                  <c:v>8.5256991011249996E-7</c:v>
                </c:pt>
                <c:pt idx="3197">
                  <c:v>8.5254273431359997E-7</c:v>
                </c:pt>
                <c:pt idx="3198">
                  <c:v>8.5250450479970003E-7</c:v>
                </c:pt>
                <c:pt idx="3199">
                  <c:v>8.524498851107E-7</c:v>
                </c:pt>
                <c:pt idx="3200">
                  <c:v>8.5231600795840001E-7</c:v>
                </c:pt>
                <c:pt idx="3201">
                  <c:v>8.5194783029470004E-7</c:v>
                </c:pt>
                <c:pt idx="3202">
                  <c:v>8.5090661581819999E-7</c:v>
                </c:pt>
                <c:pt idx="3203">
                  <c:v>8.4836050156669995E-7</c:v>
                </c:pt>
                <c:pt idx="3204">
                  <c:v>8.4555703427610002E-7</c:v>
                </c:pt>
                <c:pt idx="3205">
                  <c:v>8.4158199450019998E-7</c:v>
                </c:pt>
                <c:pt idx="3206">
                  <c:v>8.3816364025609999E-7</c:v>
                </c:pt>
                <c:pt idx="3207">
                  <c:v>8.343412931077E-7</c:v>
                </c:pt>
                <c:pt idx="3208">
                  <c:v>8.3258798495500001E-7</c:v>
                </c:pt>
                <c:pt idx="3209">
                  <c:v>8.3172987687210001E-7</c:v>
                </c:pt>
                <c:pt idx="3210">
                  <c:v>8.3139015778789996E-7</c:v>
                </c:pt>
                <c:pt idx="3211">
                  <c:v>8.3131590349419997E-7</c:v>
                </c:pt>
                <c:pt idx="3212">
                  <c:v>8.3076990268739999E-7</c:v>
                </c:pt>
                <c:pt idx="3213">
                  <c:v>8.3069587956189998E-7</c:v>
                </c:pt>
                <c:pt idx="3214">
                  <c:v>8.3128839533530003E-7</c:v>
                </c:pt>
                <c:pt idx="3215">
                  <c:v>8.3128839533530003E-7</c:v>
                </c:pt>
                <c:pt idx="3216">
                  <c:v>8.3128839533530003E-7</c:v>
                </c:pt>
                <c:pt idx="3217">
                  <c:v>8.3128839533530003E-7</c:v>
                </c:pt>
                <c:pt idx="3218">
                  <c:v>8.3128839533530003E-7</c:v>
                </c:pt>
                <c:pt idx="3219">
                  <c:v>8.3128839533530003E-7</c:v>
                </c:pt>
                <c:pt idx="3220">
                  <c:v>8.3128839533530003E-7</c:v>
                </c:pt>
                <c:pt idx="3221">
                  <c:v>8.3128839533530003E-7</c:v>
                </c:pt>
                <c:pt idx="3222">
                  <c:v>8.3128839533530003E-7</c:v>
                </c:pt>
                <c:pt idx="3223">
                  <c:v>8.3128839533530003E-7</c:v>
                </c:pt>
                <c:pt idx="3224">
                  <c:v>8.3128839533530003E-7</c:v>
                </c:pt>
                <c:pt idx="3225">
                  <c:v>8.3128839533530003E-7</c:v>
                </c:pt>
                <c:pt idx="3226">
                  <c:v>8.3128839533530003E-7</c:v>
                </c:pt>
                <c:pt idx="3227">
                  <c:v>8.3128839533530003E-7</c:v>
                </c:pt>
                <c:pt idx="3228">
                  <c:v>8.3128839533530003E-7</c:v>
                </c:pt>
                <c:pt idx="3229">
                  <c:v>8.3128839533530003E-7</c:v>
                </c:pt>
                <c:pt idx="3230">
                  <c:v>8.3128839533530003E-7</c:v>
                </c:pt>
                <c:pt idx="3231">
                  <c:v>8.3128839533530003E-7</c:v>
                </c:pt>
                <c:pt idx="3232">
                  <c:v>8.3128839533530003E-7</c:v>
                </c:pt>
                <c:pt idx="3233">
                  <c:v>8.3128839533530003E-7</c:v>
                </c:pt>
                <c:pt idx="3234">
                  <c:v>8.3128839533530003E-7</c:v>
                </c:pt>
                <c:pt idx="3235">
                  <c:v>8.3128839533530003E-7</c:v>
                </c:pt>
                <c:pt idx="3236">
                  <c:v>8.3128839533530003E-7</c:v>
                </c:pt>
                <c:pt idx="3237">
                  <c:v>8.3128839533530003E-7</c:v>
                </c:pt>
                <c:pt idx="3238">
                  <c:v>8.3128839533530003E-7</c:v>
                </c:pt>
                <c:pt idx="3239">
                  <c:v>8.3128839533530003E-7</c:v>
                </c:pt>
                <c:pt idx="3240">
                  <c:v>8.3128839533530003E-7</c:v>
                </c:pt>
                <c:pt idx="3241">
                  <c:v>8.3128839533530003E-7</c:v>
                </c:pt>
                <c:pt idx="3242">
                  <c:v>8.3128839533530003E-7</c:v>
                </c:pt>
                <c:pt idx="3243">
                  <c:v>8.3128839533530003E-7</c:v>
                </c:pt>
                <c:pt idx="3244">
                  <c:v>8.3128839533530003E-7</c:v>
                </c:pt>
                <c:pt idx="3245">
                  <c:v>8.3128839533530003E-7</c:v>
                </c:pt>
                <c:pt idx="3246">
                  <c:v>8.3128839533530003E-7</c:v>
                </c:pt>
                <c:pt idx="3247">
                  <c:v>8.3128839533530003E-7</c:v>
                </c:pt>
                <c:pt idx="3248">
                  <c:v>8.3128839533530003E-7</c:v>
                </c:pt>
                <c:pt idx="3249">
                  <c:v>8.3128839533530003E-7</c:v>
                </c:pt>
                <c:pt idx="3250">
                  <c:v>8.3128839533530003E-7</c:v>
                </c:pt>
                <c:pt idx="3251">
                  <c:v>8.3128839533530003E-7</c:v>
                </c:pt>
                <c:pt idx="3252">
                  <c:v>8.3128839533530003E-7</c:v>
                </c:pt>
                <c:pt idx="3253">
                  <c:v>8.3128839533530003E-7</c:v>
                </c:pt>
                <c:pt idx="3254">
                  <c:v>8.3128839533530003E-7</c:v>
                </c:pt>
                <c:pt idx="3255">
                  <c:v>8.3128839533530003E-7</c:v>
                </c:pt>
                <c:pt idx="3256">
                  <c:v>8.3128839533530003E-7</c:v>
                </c:pt>
                <c:pt idx="3257">
                  <c:v>8.3128839533530003E-7</c:v>
                </c:pt>
                <c:pt idx="3258">
                  <c:v>8.3128839533530003E-7</c:v>
                </c:pt>
                <c:pt idx="3259">
                  <c:v>8.3128839533530003E-7</c:v>
                </c:pt>
                <c:pt idx="3260">
                  <c:v>8.3128839533530003E-7</c:v>
                </c:pt>
                <c:pt idx="3261">
                  <c:v>8.3128839533530003E-7</c:v>
                </c:pt>
                <c:pt idx="3262">
                  <c:v>8.3128839533530003E-7</c:v>
                </c:pt>
                <c:pt idx="3263">
                  <c:v>8.3128839533530003E-7</c:v>
                </c:pt>
                <c:pt idx="3264">
                  <c:v>8.3128839533530003E-7</c:v>
                </c:pt>
                <c:pt idx="3265">
                  <c:v>8.3128839533530003E-7</c:v>
                </c:pt>
                <c:pt idx="3266">
                  <c:v>8.3128839533530003E-7</c:v>
                </c:pt>
                <c:pt idx="3267">
                  <c:v>8.3128839533530003E-7</c:v>
                </c:pt>
                <c:pt idx="3268">
                  <c:v>8.3128839533530003E-7</c:v>
                </c:pt>
                <c:pt idx="3269">
                  <c:v>8.3128839533530003E-7</c:v>
                </c:pt>
                <c:pt idx="3270">
                  <c:v>8.3128839533530003E-7</c:v>
                </c:pt>
                <c:pt idx="3271">
                  <c:v>8.3128839533530003E-7</c:v>
                </c:pt>
                <c:pt idx="3272">
                  <c:v>8.3128839533530003E-7</c:v>
                </c:pt>
                <c:pt idx="3273">
                  <c:v>8.3128839533530003E-7</c:v>
                </c:pt>
                <c:pt idx="3274">
                  <c:v>8.3128839533530003E-7</c:v>
                </c:pt>
                <c:pt idx="3275">
                  <c:v>8.3128839533530003E-7</c:v>
                </c:pt>
                <c:pt idx="3276">
                  <c:v>8.3128839533530003E-7</c:v>
                </c:pt>
                <c:pt idx="3277">
                  <c:v>8.3128839533530003E-7</c:v>
                </c:pt>
                <c:pt idx="3278">
                  <c:v>8.3128839533530003E-7</c:v>
                </c:pt>
                <c:pt idx="3279">
                  <c:v>8.3128839533530003E-7</c:v>
                </c:pt>
                <c:pt idx="3280">
                  <c:v>8.3128839533530003E-7</c:v>
                </c:pt>
                <c:pt idx="3281">
                  <c:v>8.3128839533530003E-7</c:v>
                </c:pt>
                <c:pt idx="3282">
                  <c:v>8.3128839533530003E-7</c:v>
                </c:pt>
                <c:pt idx="3283">
                  <c:v>8.3067843221759996E-7</c:v>
                </c:pt>
                <c:pt idx="3284">
                  <c:v>8.3098341377650002E-7</c:v>
                </c:pt>
                <c:pt idx="3285">
                  <c:v>8.2994710697330002E-7</c:v>
                </c:pt>
                <c:pt idx="3286">
                  <c:v>8.3034312164620001E-7</c:v>
                </c:pt>
                <c:pt idx="3287">
                  <c:v>8.2831566317469995E-7</c:v>
                </c:pt>
                <c:pt idx="3288">
                  <c:v>8.2546956365929995E-7</c:v>
                </c:pt>
                <c:pt idx="3289">
                  <c:v>8.2173808134680004E-7</c:v>
                </c:pt>
                <c:pt idx="3290">
                  <c:v>8.1714494520520005E-7</c:v>
                </c:pt>
                <c:pt idx="3291">
                  <c:v>8.1374462349380001E-7</c:v>
                </c:pt>
                <c:pt idx="3292">
                  <c:v>8.1382170401759997E-7</c:v>
                </c:pt>
                <c:pt idx="3293">
                  <c:v>8.1468387102580004E-7</c:v>
                </c:pt>
                <c:pt idx="3294">
                  <c:v>8.1691886745159996E-7</c:v>
                </c:pt>
                <c:pt idx="3295">
                  <c:v>8.2031688474659999E-7</c:v>
                </c:pt>
                <c:pt idx="3296">
                  <c:v>8.2666741206999998E-7</c:v>
                </c:pt>
                <c:pt idx="3297">
                  <c:v>8.4209321390199999E-7</c:v>
                </c:pt>
                <c:pt idx="3298">
                  <c:v>8.7783272533760002E-7</c:v>
                </c:pt>
                <c:pt idx="3299">
                  <c:v>9.0379905472219997E-7</c:v>
                </c:pt>
                <c:pt idx="3300">
                  <c:v>9.1618716363130004E-7</c:v>
                </c:pt>
                <c:pt idx="3301">
                  <c:v>9.3383163724099999E-7</c:v>
                </c:pt>
                <c:pt idx="3302">
                  <c:v>9.5283115438889998E-7</c:v>
                </c:pt>
                <c:pt idx="3303">
                  <c:v>9.630652314639999E-7</c:v>
                </c:pt>
                <c:pt idx="3304">
                  <c:v>9.544215126153E-7</c:v>
                </c:pt>
                <c:pt idx="3305">
                  <c:v>9.1067145721020005E-7</c:v>
                </c:pt>
                <c:pt idx="3306">
                  <c:v>8.5171793091240003E-7</c:v>
                </c:pt>
                <c:pt idx="3307">
                  <c:v>8.0866853881060004E-7</c:v>
                </c:pt>
                <c:pt idx="3308">
                  <c:v>8.3326664001959996E-7</c:v>
                </c:pt>
                <c:pt idx="3309">
                  <c:v>8.8494105640610005E-7</c:v>
                </c:pt>
                <c:pt idx="3310">
                  <c:v>9.2034386478279999E-7</c:v>
                </c:pt>
                <c:pt idx="3311">
                  <c:v>9.630758601616999E-7</c:v>
                </c:pt>
                <c:pt idx="3312">
                  <c:v>1.0389435435910001E-6</c:v>
                </c:pt>
                <c:pt idx="3313">
                  <c:v>1.2130877595009999E-6</c:v>
                </c:pt>
                <c:pt idx="3314">
                  <c:v>1.441925251395E-6</c:v>
                </c:pt>
                <c:pt idx="3315">
                  <c:v>1.4547676133879999E-6</c:v>
                </c:pt>
                <c:pt idx="3316">
                  <c:v>1.4804677060540001E-6</c:v>
                </c:pt>
                <c:pt idx="3317">
                  <c:v>1.5312246737480001E-6</c:v>
                </c:pt>
                <c:pt idx="3318">
                  <c:v>1.568123648479E-6</c:v>
                </c:pt>
                <c:pt idx="3319">
                  <c:v>1.577709278094E-6</c:v>
                </c:pt>
                <c:pt idx="3320">
                  <c:v>1.5965742139000001E-6</c:v>
                </c:pt>
                <c:pt idx="3321">
                  <c:v>1.6327532137990001E-6</c:v>
                </c:pt>
                <c:pt idx="3322">
                  <c:v>1.698465366364E-6</c:v>
                </c:pt>
                <c:pt idx="3323">
                  <c:v>1.8049007061469999E-6</c:v>
                </c:pt>
                <c:pt idx="3324">
                  <c:v>1.9400045374639999E-6</c:v>
                </c:pt>
                <c:pt idx="3325">
                  <c:v>2.053910663559E-6</c:v>
                </c:pt>
                <c:pt idx="3326">
                  <c:v>2.0889996620540001E-6</c:v>
                </c:pt>
                <c:pt idx="3327">
                  <c:v>2.1162498953310002E-6</c:v>
                </c:pt>
                <c:pt idx="3328">
                  <c:v>2.1313374454659999E-6</c:v>
                </c:pt>
                <c:pt idx="3329">
                  <c:v>2.149107456997E-6</c:v>
                </c:pt>
                <c:pt idx="3330">
                  <c:v>2.1600486302020001E-6</c:v>
                </c:pt>
                <c:pt idx="3331">
                  <c:v>2.1641902437870002E-6</c:v>
                </c:pt>
                <c:pt idx="3332">
                  <c:v>2.1670460706620001E-6</c:v>
                </c:pt>
                <c:pt idx="3333">
                  <c:v>2.1691687468810001E-6</c:v>
                </c:pt>
                <c:pt idx="3334">
                  <c:v>2.1691645082480002E-6</c:v>
                </c:pt>
                <c:pt idx="3335">
                  <c:v>2.1731345001849998E-6</c:v>
                </c:pt>
                <c:pt idx="3336">
                  <c:v>2.174126991538E-6</c:v>
                </c:pt>
                <c:pt idx="3337">
                  <c:v>2.1761144027139998E-6</c:v>
                </c:pt>
                <c:pt idx="3338">
                  <c:v>2.178103630685E-6</c:v>
                </c:pt>
                <c:pt idx="3339">
                  <c:v>2.17752800909E-6</c:v>
                </c:pt>
                <c:pt idx="3340">
                  <c:v>2.17752800909E-6</c:v>
                </c:pt>
                <c:pt idx="3341">
                  <c:v>2.17752800909E-6</c:v>
                </c:pt>
                <c:pt idx="3342">
                  <c:v>2.1803023606450001E-6</c:v>
                </c:pt>
                <c:pt idx="3343">
                  <c:v>2.1814985606270001E-6</c:v>
                </c:pt>
                <c:pt idx="3344">
                  <c:v>2.183005819902E-6</c:v>
                </c:pt>
                <c:pt idx="3345">
                  <c:v>2.1845141205500001E-6</c:v>
                </c:pt>
                <c:pt idx="3346">
                  <c:v>2.1830956684529999E-6</c:v>
                </c:pt>
                <c:pt idx="3347">
                  <c:v>2.1830956684529999E-6</c:v>
                </c:pt>
                <c:pt idx="3348">
                  <c:v>2.1830956684529999E-6</c:v>
                </c:pt>
                <c:pt idx="3349">
                  <c:v>2.1830956684529999E-6</c:v>
                </c:pt>
                <c:pt idx="3350">
                  <c:v>2.187026689105E-6</c:v>
                </c:pt>
                <c:pt idx="3351">
                  <c:v>2.1871449156759998E-6</c:v>
                </c:pt>
                <c:pt idx="3352">
                  <c:v>2.188535251032E-6</c:v>
                </c:pt>
                <c:pt idx="3353">
                  <c:v>2.1870664573609999E-6</c:v>
                </c:pt>
                <c:pt idx="3354">
                  <c:v>2.1870664573609999E-6</c:v>
                </c:pt>
                <c:pt idx="3355">
                  <c:v>2.1870664573609999E-6</c:v>
                </c:pt>
                <c:pt idx="3356">
                  <c:v>2.1870664573609999E-6</c:v>
                </c:pt>
                <c:pt idx="3357">
                  <c:v>2.1870664573609999E-6</c:v>
                </c:pt>
                <c:pt idx="3358">
                  <c:v>2.1898582589E-6</c:v>
                </c:pt>
                <c:pt idx="3359">
                  <c:v>2.190977452057E-6</c:v>
                </c:pt>
                <c:pt idx="3360">
                  <c:v>2.190051179039E-6</c:v>
                </c:pt>
                <c:pt idx="3361">
                  <c:v>2.190051179039E-6</c:v>
                </c:pt>
                <c:pt idx="3362">
                  <c:v>2.190051179039E-6</c:v>
                </c:pt>
                <c:pt idx="3363">
                  <c:v>2.190051179039E-6</c:v>
                </c:pt>
                <c:pt idx="3364">
                  <c:v>2.190051179039E-6</c:v>
                </c:pt>
                <c:pt idx="3365">
                  <c:v>2.190051179039E-6</c:v>
                </c:pt>
                <c:pt idx="3366">
                  <c:v>2.190051179039E-6</c:v>
                </c:pt>
                <c:pt idx="3367">
                  <c:v>2.1928236425639998E-6</c:v>
                </c:pt>
                <c:pt idx="3368">
                  <c:v>2.194036320127E-6</c:v>
                </c:pt>
                <c:pt idx="3369">
                  <c:v>2.1929993476979999E-6</c:v>
                </c:pt>
                <c:pt idx="3370">
                  <c:v>2.1929993476979999E-6</c:v>
                </c:pt>
                <c:pt idx="3371">
                  <c:v>2.1929993476979999E-6</c:v>
                </c:pt>
                <c:pt idx="3372">
                  <c:v>2.1929993476979999E-6</c:v>
                </c:pt>
                <c:pt idx="3373">
                  <c:v>2.1929993476979999E-6</c:v>
                </c:pt>
                <c:pt idx="3374">
                  <c:v>2.1929993476979999E-6</c:v>
                </c:pt>
                <c:pt idx="3375">
                  <c:v>2.1929993476979999E-6</c:v>
                </c:pt>
                <c:pt idx="3376">
                  <c:v>2.1929993476979999E-6</c:v>
                </c:pt>
                <c:pt idx="3377">
                  <c:v>2.1963652749499998E-6</c:v>
                </c:pt>
                <c:pt idx="3378">
                  <c:v>2.195537841136E-6</c:v>
                </c:pt>
                <c:pt idx="3379">
                  <c:v>2.197856712658E-6</c:v>
                </c:pt>
                <c:pt idx="3380">
                  <c:v>2.197856712658E-6</c:v>
                </c:pt>
                <c:pt idx="3381">
                  <c:v>2.197856712658E-6</c:v>
                </c:pt>
                <c:pt idx="3382">
                  <c:v>2.197856712658E-6</c:v>
                </c:pt>
                <c:pt idx="3383">
                  <c:v>2.197856712658E-6</c:v>
                </c:pt>
                <c:pt idx="3384">
                  <c:v>2.197856712658E-6</c:v>
                </c:pt>
                <c:pt idx="3385">
                  <c:v>2.197856712658E-6</c:v>
                </c:pt>
                <c:pt idx="3386">
                  <c:v>2.197856712658E-6</c:v>
                </c:pt>
                <c:pt idx="3387">
                  <c:v>2.197856712658E-6</c:v>
                </c:pt>
                <c:pt idx="3388">
                  <c:v>2.197856712658E-6</c:v>
                </c:pt>
                <c:pt idx="3389">
                  <c:v>2.197856712658E-6</c:v>
                </c:pt>
                <c:pt idx="3390">
                  <c:v>2.197856712658E-6</c:v>
                </c:pt>
                <c:pt idx="3391">
                  <c:v>2.197856712658E-6</c:v>
                </c:pt>
                <c:pt idx="3392">
                  <c:v>2.197856712658E-6</c:v>
                </c:pt>
                <c:pt idx="3393">
                  <c:v>2.197856712658E-6</c:v>
                </c:pt>
                <c:pt idx="3394">
                  <c:v>2.197856712658E-6</c:v>
                </c:pt>
                <c:pt idx="3395">
                  <c:v>2.197856712658E-6</c:v>
                </c:pt>
                <c:pt idx="3396">
                  <c:v>2.197856712658E-6</c:v>
                </c:pt>
                <c:pt idx="3397">
                  <c:v>2.197856712658E-6</c:v>
                </c:pt>
                <c:pt idx="3398">
                  <c:v>2.197856712658E-6</c:v>
                </c:pt>
                <c:pt idx="3399">
                  <c:v>2.197856712658E-6</c:v>
                </c:pt>
                <c:pt idx="3400">
                  <c:v>2.197856712658E-6</c:v>
                </c:pt>
                <c:pt idx="3401">
                  <c:v>2.197856712658E-6</c:v>
                </c:pt>
                <c:pt idx="3402">
                  <c:v>2.197856712658E-6</c:v>
                </c:pt>
                <c:pt idx="3403">
                  <c:v>2.197856712658E-6</c:v>
                </c:pt>
                <c:pt idx="3404">
                  <c:v>2.1995938406660002E-6</c:v>
                </c:pt>
                <c:pt idx="3405">
                  <c:v>2.2004218848199998E-6</c:v>
                </c:pt>
                <c:pt idx="3406">
                  <c:v>2.2017515781409998E-6</c:v>
                </c:pt>
                <c:pt idx="3407">
                  <c:v>2.2046159508479999E-6</c:v>
                </c:pt>
                <c:pt idx="3408">
                  <c:v>2.2102815075300001E-6</c:v>
                </c:pt>
                <c:pt idx="3409">
                  <c:v>2.2145193492320001E-6</c:v>
                </c:pt>
                <c:pt idx="3410">
                  <c:v>2.209912649511E-6</c:v>
                </c:pt>
                <c:pt idx="3411">
                  <c:v>2.194156253465E-6</c:v>
                </c:pt>
                <c:pt idx="3412">
                  <c:v>2.1716271978859998E-6</c:v>
                </c:pt>
                <c:pt idx="3413">
                  <c:v>2.1573420417460001E-6</c:v>
                </c:pt>
                <c:pt idx="3414">
                  <c:v>2.1510002058919998E-6</c:v>
                </c:pt>
                <c:pt idx="3415">
                  <c:v>2.1504689792109999E-6</c:v>
                </c:pt>
                <c:pt idx="3416">
                  <c:v>2.14909477558E-6</c:v>
                </c:pt>
                <c:pt idx="3417">
                  <c:v>2.1463473411459999E-6</c:v>
                </c:pt>
                <c:pt idx="3418">
                  <c:v>2.1428327312139998E-6</c:v>
                </c:pt>
                <c:pt idx="3419">
                  <c:v>2.1401176221249999E-6</c:v>
                </c:pt>
                <c:pt idx="3420">
                  <c:v>2.1400760288600001E-6</c:v>
                </c:pt>
                <c:pt idx="3421">
                  <c:v>2.1399929348069999E-6</c:v>
                </c:pt>
                <c:pt idx="3422">
                  <c:v>2.1398266991650001E-6</c:v>
                </c:pt>
                <c:pt idx="3423">
                  <c:v>2.1397020108029998E-6</c:v>
                </c:pt>
                <c:pt idx="3424">
                  <c:v>2.1396687442780002E-6</c:v>
                </c:pt>
                <c:pt idx="3425">
                  <c:v>2.1396022813200001E-6</c:v>
                </c:pt>
                <c:pt idx="3426">
                  <c:v>2.1394693158439999E-6</c:v>
                </c:pt>
                <c:pt idx="3427">
                  <c:v>2.1392034094590001E-6</c:v>
                </c:pt>
                <c:pt idx="3428">
                  <c:v>2.1386716949449999E-6</c:v>
                </c:pt>
                <c:pt idx="3429">
                  <c:v>2.137608658845E-6</c:v>
                </c:pt>
                <c:pt idx="3430">
                  <c:v>2.1354841574360002E-6</c:v>
                </c:pt>
                <c:pt idx="3431">
                  <c:v>2.1312414305850001E-6</c:v>
                </c:pt>
                <c:pt idx="3432">
                  <c:v>2.1313003259100002E-6</c:v>
                </c:pt>
                <c:pt idx="3433">
                  <c:v>2.1320296181899998E-6</c:v>
                </c:pt>
                <c:pt idx="3434">
                  <c:v>2.1324491730309998E-6</c:v>
                </c:pt>
                <c:pt idx="3435">
                  <c:v>2.1326069366190001E-6</c:v>
                </c:pt>
                <c:pt idx="3436">
                  <c:v>2.1325475576480001E-6</c:v>
                </c:pt>
                <c:pt idx="3437">
                  <c:v>2.1325475576480001E-6</c:v>
                </c:pt>
                <c:pt idx="3438">
                  <c:v>2.1325475576480001E-6</c:v>
                </c:pt>
                <c:pt idx="3439">
                  <c:v>2.1325475576480001E-6</c:v>
                </c:pt>
                <c:pt idx="3440">
                  <c:v>2.1325475576480001E-6</c:v>
                </c:pt>
                <c:pt idx="3441">
                  <c:v>2.1325475576480001E-6</c:v>
                </c:pt>
                <c:pt idx="3442">
                  <c:v>2.1325475576480001E-6</c:v>
                </c:pt>
                <c:pt idx="3443">
                  <c:v>2.1325475576480001E-6</c:v>
                </c:pt>
                <c:pt idx="3444">
                  <c:v>2.1325475576480001E-6</c:v>
                </c:pt>
                <c:pt idx="3445">
                  <c:v>2.1325475576480001E-6</c:v>
                </c:pt>
                <c:pt idx="3446">
                  <c:v>2.1325475576480001E-6</c:v>
                </c:pt>
                <c:pt idx="3447">
                  <c:v>2.1325475576480001E-6</c:v>
                </c:pt>
                <c:pt idx="3448">
                  <c:v>2.1325475576480001E-6</c:v>
                </c:pt>
                <c:pt idx="3449">
                  <c:v>2.1325475576480001E-6</c:v>
                </c:pt>
                <c:pt idx="3450">
                  <c:v>2.1325475576480001E-6</c:v>
                </c:pt>
                <c:pt idx="3451">
                  <c:v>2.1325475576480001E-6</c:v>
                </c:pt>
                <c:pt idx="3452">
                  <c:v>2.1325475576480001E-6</c:v>
                </c:pt>
                <c:pt idx="3453">
                  <c:v>2.1325475576480001E-6</c:v>
                </c:pt>
                <c:pt idx="3454">
                  <c:v>2.1325475576480001E-6</c:v>
                </c:pt>
                <c:pt idx="3455">
                  <c:v>2.1325475576480001E-6</c:v>
                </c:pt>
                <c:pt idx="3456">
                  <c:v>2.1325475576480001E-6</c:v>
                </c:pt>
                <c:pt idx="3457">
                  <c:v>2.1325475576480001E-6</c:v>
                </c:pt>
                <c:pt idx="3458">
                  <c:v>2.1325475576480001E-6</c:v>
                </c:pt>
                <c:pt idx="3459">
                  <c:v>2.1325475576480001E-6</c:v>
                </c:pt>
                <c:pt idx="3460">
                  <c:v>2.1325475576480001E-6</c:v>
                </c:pt>
                <c:pt idx="3461">
                  <c:v>2.1325475576480001E-6</c:v>
                </c:pt>
                <c:pt idx="3462">
                  <c:v>2.1325475576480001E-6</c:v>
                </c:pt>
                <c:pt idx="3463">
                  <c:v>2.1325475576480001E-6</c:v>
                </c:pt>
                <c:pt idx="3464">
                  <c:v>2.1325475576480001E-6</c:v>
                </c:pt>
                <c:pt idx="3465">
                  <c:v>2.1325475576480001E-6</c:v>
                </c:pt>
                <c:pt idx="3466">
                  <c:v>2.1325475576480001E-6</c:v>
                </c:pt>
                <c:pt idx="3467">
                  <c:v>2.1325475576480001E-6</c:v>
                </c:pt>
                <c:pt idx="3468">
                  <c:v>2.1325475576480001E-6</c:v>
                </c:pt>
                <c:pt idx="3469">
                  <c:v>2.1325475576480001E-6</c:v>
                </c:pt>
                <c:pt idx="3470">
                  <c:v>2.1325475576480001E-6</c:v>
                </c:pt>
                <c:pt idx="3471">
                  <c:v>2.1325475576480001E-6</c:v>
                </c:pt>
                <c:pt idx="3472">
                  <c:v>2.1325475576480001E-6</c:v>
                </c:pt>
                <c:pt idx="3473">
                  <c:v>2.1325475576480001E-6</c:v>
                </c:pt>
                <c:pt idx="3474">
                  <c:v>2.1325475576480001E-6</c:v>
                </c:pt>
                <c:pt idx="3475">
                  <c:v>2.1325475576480001E-6</c:v>
                </c:pt>
                <c:pt idx="3476">
                  <c:v>2.1325475576480001E-6</c:v>
                </c:pt>
                <c:pt idx="3477">
                  <c:v>2.1325475576480001E-6</c:v>
                </c:pt>
                <c:pt idx="3478">
                  <c:v>2.1325475576480001E-6</c:v>
                </c:pt>
                <c:pt idx="3479">
                  <c:v>2.1325475576480001E-6</c:v>
                </c:pt>
                <c:pt idx="3480">
                  <c:v>2.1325475576480001E-6</c:v>
                </c:pt>
                <c:pt idx="3481">
                  <c:v>2.1325475576480001E-6</c:v>
                </c:pt>
                <c:pt idx="3482">
                  <c:v>2.1325475576480001E-6</c:v>
                </c:pt>
                <c:pt idx="3483">
                  <c:v>2.1325475576480001E-6</c:v>
                </c:pt>
                <c:pt idx="3484">
                  <c:v>2.1325475576480001E-6</c:v>
                </c:pt>
                <c:pt idx="3485">
                  <c:v>2.1325475576480001E-6</c:v>
                </c:pt>
                <c:pt idx="3486">
                  <c:v>2.1325475576480001E-6</c:v>
                </c:pt>
                <c:pt idx="3487">
                  <c:v>2.1325475576480001E-6</c:v>
                </c:pt>
                <c:pt idx="3488">
                  <c:v>2.1325475576480001E-6</c:v>
                </c:pt>
                <c:pt idx="3489">
                  <c:v>2.1325475576480001E-6</c:v>
                </c:pt>
                <c:pt idx="3490">
                  <c:v>2.1325475576480001E-6</c:v>
                </c:pt>
                <c:pt idx="3491">
                  <c:v>2.1325475576480001E-6</c:v>
                </c:pt>
                <c:pt idx="3492">
                  <c:v>2.1325475576480001E-6</c:v>
                </c:pt>
                <c:pt idx="3493">
                  <c:v>2.1325475576480001E-6</c:v>
                </c:pt>
                <c:pt idx="3494">
                  <c:v>2.1325475576480001E-6</c:v>
                </c:pt>
                <c:pt idx="3495">
                  <c:v>2.1325475576480001E-6</c:v>
                </c:pt>
                <c:pt idx="3496">
                  <c:v>2.1325475576480001E-6</c:v>
                </c:pt>
                <c:pt idx="3497">
                  <c:v>2.1325475576480001E-6</c:v>
                </c:pt>
                <c:pt idx="3498">
                  <c:v>2.1325475576480001E-6</c:v>
                </c:pt>
                <c:pt idx="3499">
                  <c:v>2.1325475576480001E-6</c:v>
                </c:pt>
                <c:pt idx="3500">
                  <c:v>2.1325475576480001E-6</c:v>
                </c:pt>
                <c:pt idx="3501">
                  <c:v>2.1325475576480001E-6</c:v>
                </c:pt>
                <c:pt idx="3502">
                  <c:v>2.1325475576480001E-6</c:v>
                </c:pt>
                <c:pt idx="3503">
                  <c:v>2.1325475576480001E-6</c:v>
                </c:pt>
                <c:pt idx="3504">
                  <c:v>2.1325475576480001E-6</c:v>
                </c:pt>
                <c:pt idx="3505">
                  <c:v>2.1325475576480001E-6</c:v>
                </c:pt>
                <c:pt idx="3506">
                  <c:v>2.1325475576480001E-6</c:v>
                </c:pt>
                <c:pt idx="3507">
                  <c:v>2.1325475576480001E-6</c:v>
                </c:pt>
                <c:pt idx="3508">
                  <c:v>2.1325475576480001E-6</c:v>
                </c:pt>
                <c:pt idx="3509">
                  <c:v>2.1325475576480001E-6</c:v>
                </c:pt>
                <c:pt idx="3510">
                  <c:v>2.1325475576480001E-6</c:v>
                </c:pt>
                <c:pt idx="3511">
                  <c:v>2.1325475576480001E-6</c:v>
                </c:pt>
                <c:pt idx="3512">
                  <c:v>2.1325475576480001E-6</c:v>
                </c:pt>
                <c:pt idx="3513">
                  <c:v>2.1325475576480001E-6</c:v>
                </c:pt>
                <c:pt idx="3514">
                  <c:v>2.1325475576480001E-6</c:v>
                </c:pt>
                <c:pt idx="3515">
                  <c:v>2.1325475576480001E-6</c:v>
                </c:pt>
                <c:pt idx="3516">
                  <c:v>2.1325475576480001E-6</c:v>
                </c:pt>
                <c:pt idx="3517">
                  <c:v>2.1325475576480001E-6</c:v>
                </c:pt>
                <c:pt idx="3518">
                  <c:v>2.1325475576480001E-6</c:v>
                </c:pt>
                <c:pt idx="3519">
                  <c:v>2.1325475576480001E-6</c:v>
                </c:pt>
                <c:pt idx="3520">
                  <c:v>2.1325475576480001E-6</c:v>
                </c:pt>
                <c:pt idx="3521">
                  <c:v>2.1325475576480001E-6</c:v>
                </c:pt>
                <c:pt idx="3522">
                  <c:v>2.1325475576480001E-6</c:v>
                </c:pt>
                <c:pt idx="3523">
                  <c:v>2.1325475576480001E-6</c:v>
                </c:pt>
                <c:pt idx="3524">
                  <c:v>2.1325475576480001E-6</c:v>
                </c:pt>
                <c:pt idx="3525">
                  <c:v>2.1325475576480001E-6</c:v>
                </c:pt>
                <c:pt idx="3526">
                  <c:v>2.1325475576480001E-6</c:v>
                </c:pt>
                <c:pt idx="3527">
                  <c:v>2.1325475576480001E-6</c:v>
                </c:pt>
                <c:pt idx="3528">
                  <c:v>2.1325475576480001E-6</c:v>
                </c:pt>
                <c:pt idx="3529">
                  <c:v>2.1325475576480001E-6</c:v>
                </c:pt>
                <c:pt idx="3530">
                  <c:v>2.1325475576480001E-6</c:v>
                </c:pt>
                <c:pt idx="3531">
                  <c:v>2.1325475576480001E-6</c:v>
                </c:pt>
                <c:pt idx="3532">
                  <c:v>2.1325475576480001E-6</c:v>
                </c:pt>
                <c:pt idx="3533">
                  <c:v>2.1325475576480001E-6</c:v>
                </c:pt>
                <c:pt idx="3534">
                  <c:v>2.1325475576480001E-6</c:v>
                </c:pt>
                <c:pt idx="3535">
                  <c:v>2.1325475576480001E-6</c:v>
                </c:pt>
                <c:pt idx="3536">
                  <c:v>2.1325475576480001E-6</c:v>
                </c:pt>
                <c:pt idx="3537">
                  <c:v>2.1325475576480001E-6</c:v>
                </c:pt>
                <c:pt idx="3538">
                  <c:v>2.1325475576480001E-6</c:v>
                </c:pt>
                <c:pt idx="3539">
                  <c:v>2.1325475576480001E-6</c:v>
                </c:pt>
                <c:pt idx="3540">
                  <c:v>2.1325475576480001E-6</c:v>
                </c:pt>
                <c:pt idx="3541">
                  <c:v>2.1325475576480001E-6</c:v>
                </c:pt>
                <c:pt idx="3542">
                  <c:v>2.1325475576480001E-6</c:v>
                </c:pt>
                <c:pt idx="3543">
                  <c:v>2.1325475576480001E-6</c:v>
                </c:pt>
                <c:pt idx="3544">
                  <c:v>2.1325475576480001E-6</c:v>
                </c:pt>
                <c:pt idx="3545">
                  <c:v>2.1325475576480001E-6</c:v>
                </c:pt>
                <c:pt idx="3546">
                  <c:v>2.1325475576480001E-6</c:v>
                </c:pt>
                <c:pt idx="3547">
                  <c:v>2.1325475576480001E-6</c:v>
                </c:pt>
                <c:pt idx="3548">
                  <c:v>2.1325475576480001E-6</c:v>
                </c:pt>
                <c:pt idx="3549">
                  <c:v>2.1325475576480001E-6</c:v>
                </c:pt>
                <c:pt idx="3550">
                  <c:v>2.1325475576480001E-6</c:v>
                </c:pt>
                <c:pt idx="3551">
                  <c:v>2.1325475576480001E-6</c:v>
                </c:pt>
                <c:pt idx="3552">
                  <c:v>2.1325475576480001E-6</c:v>
                </c:pt>
                <c:pt idx="3553">
                  <c:v>2.1325475576480001E-6</c:v>
                </c:pt>
                <c:pt idx="3554">
                  <c:v>2.1325475576480001E-6</c:v>
                </c:pt>
                <c:pt idx="3555">
                  <c:v>2.1325475576480001E-6</c:v>
                </c:pt>
                <c:pt idx="3556">
                  <c:v>2.1325475576480001E-6</c:v>
                </c:pt>
                <c:pt idx="3557">
                  <c:v>2.1325475576480001E-6</c:v>
                </c:pt>
                <c:pt idx="3558">
                  <c:v>2.1325475576480001E-6</c:v>
                </c:pt>
                <c:pt idx="3559">
                  <c:v>2.1325475576480001E-6</c:v>
                </c:pt>
                <c:pt idx="3560">
                  <c:v>2.1325475576480001E-6</c:v>
                </c:pt>
                <c:pt idx="3561">
                  <c:v>2.1325475576480001E-6</c:v>
                </c:pt>
                <c:pt idx="3562">
                  <c:v>2.1325475576480001E-6</c:v>
                </c:pt>
                <c:pt idx="3563">
                  <c:v>2.1325475576480001E-6</c:v>
                </c:pt>
                <c:pt idx="3564">
                  <c:v>2.1325475576480001E-6</c:v>
                </c:pt>
                <c:pt idx="3565">
                  <c:v>2.1325475576480001E-6</c:v>
                </c:pt>
                <c:pt idx="3566">
                  <c:v>2.1325475576480001E-6</c:v>
                </c:pt>
                <c:pt idx="3567">
                  <c:v>2.1325475576480001E-6</c:v>
                </c:pt>
                <c:pt idx="3568">
                  <c:v>2.1325475576480001E-6</c:v>
                </c:pt>
                <c:pt idx="3569">
                  <c:v>2.1325475576480001E-6</c:v>
                </c:pt>
                <c:pt idx="3570">
                  <c:v>2.1325475576480001E-6</c:v>
                </c:pt>
                <c:pt idx="3571">
                  <c:v>2.1325475576480001E-6</c:v>
                </c:pt>
                <c:pt idx="3572">
                  <c:v>2.1325475576480001E-6</c:v>
                </c:pt>
                <c:pt idx="3573">
                  <c:v>2.1325475576480001E-6</c:v>
                </c:pt>
                <c:pt idx="3574">
                  <c:v>2.1325475576480001E-6</c:v>
                </c:pt>
                <c:pt idx="3575">
                  <c:v>2.1325475576480001E-6</c:v>
                </c:pt>
                <c:pt idx="3576">
                  <c:v>2.1325475576480001E-6</c:v>
                </c:pt>
                <c:pt idx="3577">
                  <c:v>2.1325475576480001E-6</c:v>
                </c:pt>
                <c:pt idx="3578">
                  <c:v>2.1325475576480001E-6</c:v>
                </c:pt>
                <c:pt idx="3579">
                  <c:v>2.1325475576480001E-6</c:v>
                </c:pt>
                <c:pt idx="3580">
                  <c:v>2.1325475576480001E-6</c:v>
                </c:pt>
                <c:pt idx="3581">
                  <c:v>2.1325475576480001E-6</c:v>
                </c:pt>
                <c:pt idx="3582">
                  <c:v>2.1325475576480001E-6</c:v>
                </c:pt>
                <c:pt idx="3583">
                  <c:v>2.1325475576480001E-6</c:v>
                </c:pt>
                <c:pt idx="3584">
                  <c:v>2.1325475576480001E-6</c:v>
                </c:pt>
                <c:pt idx="3585">
                  <c:v>2.1325475576480001E-6</c:v>
                </c:pt>
                <c:pt idx="3586">
                  <c:v>2.1325475576480001E-6</c:v>
                </c:pt>
                <c:pt idx="3587">
                  <c:v>2.1325475576480001E-6</c:v>
                </c:pt>
                <c:pt idx="3588">
                  <c:v>2.1325475576480001E-6</c:v>
                </c:pt>
                <c:pt idx="3589">
                  <c:v>2.1325475576480001E-6</c:v>
                </c:pt>
                <c:pt idx="3590">
                  <c:v>2.1325475576480001E-6</c:v>
                </c:pt>
                <c:pt idx="3591">
                  <c:v>2.1325475576480001E-6</c:v>
                </c:pt>
                <c:pt idx="3592">
                  <c:v>2.1325475576480001E-6</c:v>
                </c:pt>
                <c:pt idx="3593">
                  <c:v>2.1325475576480001E-6</c:v>
                </c:pt>
                <c:pt idx="3594">
                  <c:v>2.1325475576480001E-6</c:v>
                </c:pt>
                <c:pt idx="3595">
                  <c:v>2.1325475576480001E-6</c:v>
                </c:pt>
                <c:pt idx="3596">
                  <c:v>2.1325475576480001E-6</c:v>
                </c:pt>
                <c:pt idx="3597">
                  <c:v>2.1325475576480001E-6</c:v>
                </c:pt>
                <c:pt idx="3598">
                  <c:v>2.1325475576480001E-6</c:v>
                </c:pt>
                <c:pt idx="3599">
                  <c:v>2.1325475576480001E-6</c:v>
                </c:pt>
                <c:pt idx="3600">
                  <c:v>2.1325475576480001E-6</c:v>
                </c:pt>
                <c:pt idx="3601">
                  <c:v>2.1325475576480001E-6</c:v>
                </c:pt>
                <c:pt idx="3602">
                  <c:v>2.1325475576480001E-6</c:v>
                </c:pt>
                <c:pt idx="3603">
                  <c:v>2.1325475576480001E-6</c:v>
                </c:pt>
                <c:pt idx="3604">
                  <c:v>2.1325475576480001E-6</c:v>
                </c:pt>
                <c:pt idx="3605">
                  <c:v>2.1325475576480001E-6</c:v>
                </c:pt>
                <c:pt idx="3606">
                  <c:v>2.1325475576480001E-6</c:v>
                </c:pt>
                <c:pt idx="3607">
                  <c:v>2.1325475576480001E-6</c:v>
                </c:pt>
                <c:pt idx="3608">
                  <c:v>2.1325475576480001E-6</c:v>
                </c:pt>
                <c:pt idx="3609">
                  <c:v>2.1325475576480001E-6</c:v>
                </c:pt>
                <c:pt idx="3610">
                  <c:v>2.1325475576480001E-6</c:v>
                </c:pt>
                <c:pt idx="3611">
                  <c:v>2.1325475576480001E-6</c:v>
                </c:pt>
                <c:pt idx="3612">
                  <c:v>2.1325475576480001E-6</c:v>
                </c:pt>
                <c:pt idx="3613">
                  <c:v>2.1325475576480001E-6</c:v>
                </c:pt>
                <c:pt idx="3614">
                  <c:v>2.1325475576480001E-6</c:v>
                </c:pt>
                <c:pt idx="3615">
                  <c:v>2.1325475576480001E-6</c:v>
                </c:pt>
                <c:pt idx="3616">
                  <c:v>2.1325475576480001E-6</c:v>
                </c:pt>
                <c:pt idx="3617">
                  <c:v>2.1325475576480001E-6</c:v>
                </c:pt>
                <c:pt idx="3618">
                  <c:v>2.1325475576480001E-6</c:v>
                </c:pt>
                <c:pt idx="3619">
                  <c:v>2.1325475576480001E-6</c:v>
                </c:pt>
                <c:pt idx="3620">
                  <c:v>2.1325475576480001E-6</c:v>
                </c:pt>
                <c:pt idx="3621">
                  <c:v>2.1325475576480001E-6</c:v>
                </c:pt>
                <c:pt idx="3622">
                  <c:v>2.1325475576480001E-6</c:v>
                </c:pt>
                <c:pt idx="3623">
                  <c:v>2.1325475576480001E-6</c:v>
                </c:pt>
                <c:pt idx="3624">
                  <c:v>2.1325475576480001E-6</c:v>
                </c:pt>
                <c:pt idx="3625">
                  <c:v>2.1325475576480001E-6</c:v>
                </c:pt>
                <c:pt idx="3626">
                  <c:v>2.1325475576480001E-6</c:v>
                </c:pt>
                <c:pt idx="3627">
                  <c:v>2.1325475576480001E-6</c:v>
                </c:pt>
                <c:pt idx="3628">
                  <c:v>2.1325475576480001E-6</c:v>
                </c:pt>
                <c:pt idx="3629">
                  <c:v>2.1325475576480001E-6</c:v>
                </c:pt>
                <c:pt idx="3630">
                  <c:v>2.1325475576480001E-6</c:v>
                </c:pt>
                <c:pt idx="3631">
                  <c:v>2.1325475576480001E-6</c:v>
                </c:pt>
                <c:pt idx="3632">
                  <c:v>2.1325475576480001E-6</c:v>
                </c:pt>
                <c:pt idx="3633">
                  <c:v>2.1325475576480001E-6</c:v>
                </c:pt>
                <c:pt idx="3634">
                  <c:v>2.1325475576480001E-6</c:v>
                </c:pt>
                <c:pt idx="3635">
                  <c:v>2.1325475576480001E-6</c:v>
                </c:pt>
                <c:pt idx="3636">
                  <c:v>2.1325475576480001E-6</c:v>
                </c:pt>
                <c:pt idx="3637">
                  <c:v>2.1325475576480001E-6</c:v>
                </c:pt>
                <c:pt idx="3638">
                  <c:v>2.1325475576480001E-6</c:v>
                </c:pt>
                <c:pt idx="3639">
                  <c:v>2.1325475576480001E-6</c:v>
                </c:pt>
                <c:pt idx="3640">
                  <c:v>2.1325475576480001E-6</c:v>
                </c:pt>
                <c:pt idx="3641">
                  <c:v>2.1325475576480001E-6</c:v>
                </c:pt>
                <c:pt idx="3642">
                  <c:v>2.1325475576480001E-6</c:v>
                </c:pt>
                <c:pt idx="3643">
                  <c:v>2.1325475576480001E-6</c:v>
                </c:pt>
                <c:pt idx="3644">
                  <c:v>2.1325475576480001E-6</c:v>
                </c:pt>
                <c:pt idx="3645">
                  <c:v>2.1325475576480001E-6</c:v>
                </c:pt>
                <c:pt idx="3646">
                  <c:v>2.1325475576480001E-6</c:v>
                </c:pt>
                <c:pt idx="3647">
                  <c:v>2.1325475576480001E-6</c:v>
                </c:pt>
                <c:pt idx="3648">
                  <c:v>2.1325475576480001E-6</c:v>
                </c:pt>
                <c:pt idx="3649">
                  <c:v>2.1325475576480001E-6</c:v>
                </c:pt>
                <c:pt idx="3650">
                  <c:v>2.1325475576480001E-6</c:v>
                </c:pt>
                <c:pt idx="3651">
                  <c:v>2.1325475576480001E-6</c:v>
                </c:pt>
                <c:pt idx="3652">
                  <c:v>2.1325475576480001E-6</c:v>
                </c:pt>
                <c:pt idx="3653">
                  <c:v>2.1325475576480001E-6</c:v>
                </c:pt>
                <c:pt idx="3654">
                  <c:v>2.1325475576480001E-6</c:v>
                </c:pt>
                <c:pt idx="3655">
                  <c:v>2.1325475576480001E-6</c:v>
                </c:pt>
                <c:pt idx="3656">
                  <c:v>2.1325475576480001E-6</c:v>
                </c:pt>
                <c:pt idx="3657">
                  <c:v>2.1325475576480001E-6</c:v>
                </c:pt>
                <c:pt idx="3658">
                  <c:v>2.1325475576480001E-6</c:v>
                </c:pt>
                <c:pt idx="3659">
                  <c:v>2.1325475576480001E-6</c:v>
                </c:pt>
                <c:pt idx="3660">
                  <c:v>2.1325475576480001E-6</c:v>
                </c:pt>
                <c:pt idx="3661">
                  <c:v>2.1325475576480001E-6</c:v>
                </c:pt>
                <c:pt idx="3662">
                  <c:v>2.1325475576480001E-6</c:v>
                </c:pt>
                <c:pt idx="3663">
                  <c:v>2.1325475576480001E-6</c:v>
                </c:pt>
                <c:pt idx="3664">
                  <c:v>2.1325475576480001E-6</c:v>
                </c:pt>
                <c:pt idx="3665">
                  <c:v>2.1325475576480001E-6</c:v>
                </c:pt>
                <c:pt idx="3666">
                  <c:v>2.1325475576480001E-6</c:v>
                </c:pt>
                <c:pt idx="3667">
                  <c:v>2.1325475576480001E-6</c:v>
                </c:pt>
                <c:pt idx="3668">
                  <c:v>2.1325475576480001E-6</c:v>
                </c:pt>
                <c:pt idx="3669">
                  <c:v>2.1325475576480001E-6</c:v>
                </c:pt>
                <c:pt idx="3670">
                  <c:v>2.1325475576480001E-6</c:v>
                </c:pt>
                <c:pt idx="3671">
                  <c:v>2.1325475576480001E-6</c:v>
                </c:pt>
                <c:pt idx="3672">
                  <c:v>2.1325475576480001E-6</c:v>
                </c:pt>
                <c:pt idx="3673">
                  <c:v>2.1325475576480001E-6</c:v>
                </c:pt>
                <c:pt idx="3674">
                  <c:v>2.1325475576480001E-6</c:v>
                </c:pt>
                <c:pt idx="3675">
                  <c:v>2.1325475576480001E-6</c:v>
                </c:pt>
                <c:pt idx="3676">
                  <c:v>2.1325475576480001E-6</c:v>
                </c:pt>
                <c:pt idx="3677">
                  <c:v>2.1325475576480001E-6</c:v>
                </c:pt>
                <c:pt idx="3678">
                  <c:v>2.1325475576480001E-6</c:v>
                </c:pt>
                <c:pt idx="3679">
                  <c:v>2.1325475576480001E-6</c:v>
                </c:pt>
                <c:pt idx="3680">
                  <c:v>2.1325475576480001E-6</c:v>
                </c:pt>
                <c:pt idx="3681">
                  <c:v>2.1325475576480001E-6</c:v>
                </c:pt>
                <c:pt idx="3682">
                  <c:v>2.1326219783150001E-6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5A4-4C9D-9723-7D01C3AA1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72072271"/>
        <c:axId val="140696527"/>
      </c:scatterChart>
      <c:valAx>
        <c:axId val="1972072271"/>
        <c:scaling>
          <c:orientation val="minMax"/>
          <c:max val="3.0000000000000009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/>
                  <a:t>Time(s)</a:t>
                </a:r>
                <a:endParaRPr lang="ko-KR" alt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40696527"/>
        <c:crosses val="autoZero"/>
        <c:crossBetween val="midCat"/>
      </c:valAx>
      <c:valAx>
        <c:axId val="140696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/>
                  <a:t>Current(A)</a:t>
                </a:r>
                <a:endParaRPr lang="ko-KR" alt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97207227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752449693788276"/>
          <c:y val="0.20891149023038788"/>
          <c:w val="0.18995100612423446"/>
          <c:h val="0.1521996208807232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altLang="ko-KR" sz="1400" b="0" i="0" baseline="0">
                <a:effectLst/>
              </a:rPr>
              <a:t>I</a:t>
            </a:r>
            <a:r>
              <a:rPr lang="en-US" altLang="ko-KR" sz="1400" b="0" i="0" baseline="-25000">
                <a:effectLst/>
              </a:rPr>
              <a:t>OLED</a:t>
            </a:r>
            <a:r>
              <a:rPr lang="en-US" altLang="ko-KR" sz="1400" b="0" i="0" baseline="0">
                <a:effectLst/>
              </a:rPr>
              <a:t> &amp; I</a:t>
            </a:r>
            <a:r>
              <a:rPr lang="en-US" altLang="ko-KR" sz="1400" b="0" i="0" baseline="-25000">
                <a:effectLst/>
              </a:rPr>
              <a:t>STRETCHING</a:t>
            </a:r>
            <a:endParaRPr lang="ko-KR" altLang="ko-KR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기술교류회!$M$3</c:f>
              <c:strCache>
                <c:ptCount val="1"/>
                <c:pt idx="0">
                  <c:v>I(OLED)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기술교류회!$L$4:$L$3645</c:f>
              <c:numCache>
                <c:formatCode>0.00E+00</c:formatCode>
                <c:ptCount val="3642"/>
                <c:pt idx="0">
                  <c:v>0</c:v>
                </c:pt>
                <c:pt idx="1">
                  <c:v>1E-8</c:v>
                </c:pt>
                <c:pt idx="2">
                  <c:v>2E-8</c:v>
                </c:pt>
                <c:pt idx="3">
                  <c:v>4.0000338554380003E-8</c:v>
                </c:pt>
                <c:pt idx="4">
                  <c:v>8.000101566315E-8</c:v>
                </c:pt>
                <c:pt idx="5">
                  <c:v>1.6000236988070001E-7</c:v>
                </c:pt>
                <c:pt idx="6">
                  <c:v>3.2000507831569998E-7</c:v>
                </c:pt>
                <c:pt idx="7">
                  <c:v>6.4001049518589998E-7</c:v>
                </c:pt>
                <c:pt idx="8">
                  <c:v>1.000000006E-6</c:v>
                </c:pt>
                <c:pt idx="9">
                  <c:v>1.0154256880680001E-6</c:v>
                </c:pt>
                <c:pt idx="10">
                  <c:v>1.0462770522040001E-6</c:v>
                </c:pt>
                <c:pt idx="11">
                  <c:v>1.0870049059790001E-6</c:v>
                </c:pt>
                <c:pt idx="12">
                  <c:v>1.1352906287109999E-6</c:v>
                </c:pt>
                <c:pt idx="13">
                  <c:v>1.2195954382809999E-6</c:v>
                </c:pt>
                <c:pt idx="14">
                  <c:v>1.388205057422E-6</c:v>
                </c:pt>
                <c:pt idx="15">
                  <c:v>1.5676388800540001E-6</c:v>
                </c:pt>
                <c:pt idx="16">
                  <c:v>1.7451653540530001E-6</c:v>
                </c:pt>
                <c:pt idx="17">
                  <c:v>1.90833902959E-6</c:v>
                </c:pt>
                <c:pt idx="18">
                  <c:v>2.0000000060000001E-6</c:v>
                </c:pt>
                <c:pt idx="19">
                  <c:v>2.018256908695E-6</c:v>
                </c:pt>
                <c:pt idx="20">
                  <c:v>2.0547707140839999E-6</c:v>
                </c:pt>
                <c:pt idx="21">
                  <c:v>2.120979553501E-6</c:v>
                </c:pt>
                <c:pt idx="22">
                  <c:v>2.2533972323339999E-6</c:v>
                </c:pt>
                <c:pt idx="23">
                  <c:v>2.5182325900000001E-6</c:v>
                </c:pt>
                <c:pt idx="24">
                  <c:v>3.0046064913669998E-6</c:v>
                </c:pt>
                <c:pt idx="25">
                  <c:v>3.9229948580660001E-6</c:v>
                </c:pt>
                <c:pt idx="26">
                  <c:v>4.92301774625E-6</c:v>
                </c:pt>
                <c:pt idx="27">
                  <c:v>5.9230406344330004E-6</c:v>
                </c:pt>
                <c:pt idx="28">
                  <c:v>6.9230635226170003E-6</c:v>
                </c:pt>
                <c:pt idx="29">
                  <c:v>7.9230864108000006E-6</c:v>
                </c:pt>
                <c:pt idx="30">
                  <c:v>8.9231092989839997E-6</c:v>
                </c:pt>
                <c:pt idx="31">
                  <c:v>9.9231321871680004E-6</c:v>
                </c:pt>
                <c:pt idx="32">
                  <c:v>1.092315507535E-5</c:v>
                </c:pt>
                <c:pt idx="33">
                  <c:v>1.192317796353E-5</c:v>
                </c:pt>
                <c:pt idx="34">
                  <c:v>1.2923200851719999E-5</c:v>
                </c:pt>
                <c:pt idx="35">
                  <c:v>1.39232237399E-5</c:v>
                </c:pt>
                <c:pt idx="36">
                  <c:v>1.492324662809E-5</c:v>
                </c:pt>
                <c:pt idx="37">
                  <c:v>1.5923269516269999E-5</c:v>
                </c:pt>
                <c:pt idx="38">
                  <c:v>1.6923292404449998E-5</c:v>
                </c:pt>
                <c:pt idx="39">
                  <c:v>1.7923315292639999E-5</c:v>
                </c:pt>
                <c:pt idx="40">
                  <c:v>1.8923338180819999E-5</c:v>
                </c:pt>
                <c:pt idx="41">
                  <c:v>1.9923361069000002E-5</c:v>
                </c:pt>
                <c:pt idx="42">
                  <c:v>2.0923383957189999E-5</c:v>
                </c:pt>
                <c:pt idx="43">
                  <c:v>2.1923406845369999E-5</c:v>
                </c:pt>
                <c:pt idx="44">
                  <c:v>2.2923429733550001E-5</c:v>
                </c:pt>
                <c:pt idx="45">
                  <c:v>2.3923452621739999E-5</c:v>
                </c:pt>
                <c:pt idx="46">
                  <c:v>2.4923475509919998E-5</c:v>
                </c:pt>
                <c:pt idx="47">
                  <c:v>2.5923498398109999E-5</c:v>
                </c:pt>
                <c:pt idx="48">
                  <c:v>2.6923521286289999E-5</c:v>
                </c:pt>
                <c:pt idx="49">
                  <c:v>2.7923544174470002E-5</c:v>
                </c:pt>
                <c:pt idx="50">
                  <c:v>2.8923567062659999E-5</c:v>
                </c:pt>
                <c:pt idx="51">
                  <c:v>2.9923589950839999E-5</c:v>
                </c:pt>
                <c:pt idx="52">
                  <c:v>3.0000000005999999E-5</c:v>
                </c:pt>
                <c:pt idx="53">
                  <c:v>3.0003009295499999E-5</c:v>
                </c:pt>
                <c:pt idx="54">
                  <c:v>3.0009027874509999E-5</c:v>
                </c:pt>
                <c:pt idx="55">
                  <c:v>3.0021065032520001E-5</c:v>
                </c:pt>
                <c:pt idx="56">
                  <c:v>3.004513934855E-5</c:v>
                </c:pt>
                <c:pt idx="57">
                  <c:v>3.0077319896260001E-5</c:v>
                </c:pt>
                <c:pt idx="58">
                  <c:v>3.0111568725149999E-5</c:v>
                </c:pt>
                <c:pt idx="59">
                  <c:v>3.0138781225720001E-5</c:v>
                </c:pt>
                <c:pt idx="60">
                  <c:v>3.016125515703E-5</c:v>
                </c:pt>
                <c:pt idx="61">
                  <c:v>3.019885972742E-5</c:v>
                </c:pt>
                <c:pt idx="62">
                  <c:v>3.0250215089359999E-5</c:v>
                </c:pt>
                <c:pt idx="63">
                  <c:v>3.0293553626580001E-5</c:v>
                </c:pt>
                <c:pt idx="64">
                  <c:v>3.0335175550019999E-5</c:v>
                </c:pt>
                <c:pt idx="65">
                  <c:v>3.040033534769E-5</c:v>
                </c:pt>
                <c:pt idx="66">
                  <c:v>3.045075491671E-5</c:v>
                </c:pt>
                <c:pt idx="67">
                  <c:v>3.049539879564E-5</c:v>
                </c:pt>
                <c:pt idx="68">
                  <c:v>3.054237917666E-5</c:v>
                </c:pt>
                <c:pt idx="69">
                  <c:v>3.0636339938679998E-5</c:v>
                </c:pt>
                <c:pt idx="70">
                  <c:v>3.0824261462730002E-5</c:v>
                </c:pt>
                <c:pt idx="71">
                  <c:v>3.0981379306360003E-5</c:v>
                </c:pt>
                <c:pt idx="72">
                  <c:v>3.0983241375720001E-5</c:v>
                </c:pt>
                <c:pt idx="73">
                  <c:v>3.0986965548429999E-5</c:v>
                </c:pt>
                <c:pt idx="74">
                  <c:v>3.0994413893850001E-5</c:v>
                </c:pt>
                <c:pt idx="75">
                  <c:v>3.1000000006000003E-5</c:v>
                </c:pt>
                <c:pt idx="76">
                  <c:v>3.1001489675080002E-5</c:v>
                </c:pt>
                <c:pt idx="77">
                  <c:v>3.1004469162269998E-5</c:v>
                </c:pt>
                <c:pt idx="78">
                  <c:v>3.1010428136629999E-5</c:v>
                </c:pt>
                <c:pt idx="79">
                  <c:v>3.1022346085350003E-5</c:v>
                </c:pt>
                <c:pt idx="80">
                  <c:v>3.1046181982799998E-5</c:v>
                </c:pt>
                <c:pt idx="81">
                  <c:v>3.1093853777690001E-5</c:v>
                </c:pt>
                <c:pt idx="82">
                  <c:v>3.1189197367469999E-5</c:v>
                </c:pt>
                <c:pt idx="83">
                  <c:v>3.1379884547030002E-5</c:v>
                </c:pt>
                <c:pt idx="84">
                  <c:v>3.1740087336340001E-5</c:v>
                </c:pt>
                <c:pt idx="85">
                  <c:v>3.2257551020419999E-5</c:v>
                </c:pt>
                <c:pt idx="86">
                  <c:v>3.3257573908609997E-5</c:v>
                </c:pt>
                <c:pt idx="87">
                  <c:v>3.425759679679E-5</c:v>
                </c:pt>
                <c:pt idx="88">
                  <c:v>3.5257619684970003E-5</c:v>
                </c:pt>
                <c:pt idx="89">
                  <c:v>3.625764257316E-5</c:v>
                </c:pt>
                <c:pt idx="90">
                  <c:v>3.7257665461340003E-5</c:v>
                </c:pt>
                <c:pt idx="91">
                  <c:v>3.8257688349519999E-5</c:v>
                </c:pt>
                <c:pt idx="92">
                  <c:v>3.9257711237709997E-5</c:v>
                </c:pt>
                <c:pt idx="93">
                  <c:v>4.025773412589E-5</c:v>
                </c:pt>
                <c:pt idx="94">
                  <c:v>4.1257757014079997E-5</c:v>
                </c:pt>
                <c:pt idx="95">
                  <c:v>4.225777990226E-5</c:v>
                </c:pt>
                <c:pt idx="96">
                  <c:v>4.3257802790440003E-5</c:v>
                </c:pt>
                <c:pt idx="97">
                  <c:v>4.425782567863E-5</c:v>
                </c:pt>
                <c:pt idx="98">
                  <c:v>4.5257848566810003E-5</c:v>
                </c:pt>
                <c:pt idx="99">
                  <c:v>4.6257871454989999E-5</c:v>
                </c:pt>
                <c:pt idx="100">
                  <c:v>4.7257894343179997E-5</c:v>
                </c:pt>
                <c:pt idx="101">
                  <c:v>4.825791723136E-5</c:v>
                </c:pt>
                <c:pt idx="102">
                  <c:v>4.9257940119540002E-5</c:v>
                </c:pt>
                <c:pt idx="103">
                  <c:v>5.025796300773E-5</c:v>
                </c:pt>
                <c:pt idx="104">
                  <c:v>5.1257985895910003E-5</c:v>
                </c:pt>
                <c:pt idx="105">
                  <c:v>5.22580087841E-5</c:v>
                </c:pt>
                <c:pt idx="106">
                  <c:v>5.3258031672280003E-5</c:v>
                </c:pt>
                <c:pt idx="107">
                  <c:v>5.4258054560459999E-5</c:v>
                </c:pt>
                <c:pt idx="108">
                  <c:v>5.5258077448649997E-5</c:v>
                </c:pt>
                <c:pt idx="109">
                  <c:v>5.625810033683E-5</c:v>
                </c:pt>
                <c:pt idx="110">
                  <c:v>5.7258123225010002E-5</c:v>
                </c:pt>
                <c:pt idx="111">
                  <c:v>5.82581461132E-5</c:v>
                </c:pt>
                <c:pt idx="112">
                  <c:v>5.9258169001380003E-5</c:v>
                </c:pt>
                <c:pt idx="113">
                  <c:v>6.0258191889559999E-5</c:v>
                </c:pt>
                <c:pt idx="114">
                  <c:v>6.1258214777750003E-5</c:v>
                </c:pt>
                <c:pt idx="115">
                  <c:v>6.2258237665929999E-5</c:v>
                </c:pt>
                <c:pt idx="116">
                  <c:v>6.3258260554109995E-5</c:v>
                </c:pt>
                <c:pt idx="117">
                  <c:v>6.4258283442300006E-5</c:v>
                </c:pt>
                <c:pt idx="118">
                  <c:v>6.5258306330480002E-5</c:v>
                </c:pt>
                <c:pt idx="119">
                  <c:v>6.625832921867E-5</c:v>
                </c:pt>
                <c:pt idx="120">
                  <c:v>6.7258352106849996E-5</c:v>
                </c:pt>
                <c:pt idx="121">
                  <c:v>6.8258374995030006E-5</c:v>
                </c:pt>
                <c:pt idx="122">
                  <c:v>6.9258397883220003E-5</c:v>
                </c:pt>
                <c:pt idx="123">
                  <c:v>7.0258420771399999E-5</c:v>
                </c:pt>
                <c:pt idx="124">
                  <c:v>7.1258443659579995E-5</c:v>
                </c:pt>
                <c:pt idx="125">
                  <c:v>7.2258466547770006E-5</c:v>
                </c:pt>
                <c:pt idx="126">
                  <c:v>7.3258489435950002E-5</c:v>
                </c:pt>
                <c:pt idx="127">
                  <c:v>7.4258512324129998E-5</c:v>
                </c:pt>
                <c:pt idx="128">
                  <c:v>7.5258535212319996E-5</c:v>
                </c:pt>
                <c:pt idx="129">
                  <c:v>7.6258558100500006E-5</c:v>
                </c:pt>
                <c:pt idx="130">
                  <c:v>7.7258580988680002E-5</c:v>
                </c:pt>
                <c:pt idx="131">
                  <c:v>7.8258603876869999E-5</c:v>
                </c:pt>
                <c:pt idx="132">
                  <c:v>7.9258626765049995E-5</c:v>
                </c:pt>
                <c:pt idx="133">
                  <c:v>8.0258649653240007E-5</c:v>
                </c:pt>
                <c:pt idx="134">
                  <c:v>8.1258672541420002E-5</c:v>
                </c:pt>
                <c:pt idx="135">
                  <c:v>8.2258695429599998E-5</c:v>
                </c:pt>
                <c:pt idx="136">
                  <c:v>8.3258718317789996E-5</c:v>
                </c:pt>
                <c:pt idx="137">
                  <c:v>8.4258741205970006E-5</c:v>
                </c:pt>
                <c:pt idx="138">
                  <c:v>8.5258764094150002E-5</c:v>
                </c:pt>
                <c:pt idx="139">
                  <c:v>8.6258786982339999E-5</c:v>
                </c:pt>
                <c:pt idx="140">
                  <c:v>8.7258809870519995E-5</c:v>
                </c:pt>
                <c:pt idx="141">
                  <c:v>8.8258832758700005E-5</c:v>
                </c:pt>
                <c:pt idx="142">
                  <c:v>8.9258855646890003E-5</c:v>
                </c:pt>
                <c:pt idx="143">
                  <c:v>9.0258878535069998E-5</c:v>
                </c:pt>
                <c:pt idx="144">
                  <c:v>9.1258901423259996E-5</c:v>
                </c:pt>
                <c:pt idx="145">
                  <c:v>9.2258924311440006E-5</c:v>
                </c:pt>
                <c:pt idx="146">
                  <c:v>9.3258947199620002E-5</c:v>
                </c:pt>
                <c:pt idx="147">
                  <c:v>9.4258970087809999E-5</c:v>
                </c:pt>
                <c:pt idx="148">
                  <c:v>9.5258992975989995E-5</c:v>
                </c:pt>
                <c:pt idx="149">
                  <c:v>9.6259015864170005E-5</c:v>
                </c:pt>
                <c:pt idx="150">
                  <c:v>9.7259038752360003E-5</c:v>
                </c:pt>
                <c:pt idx="151">
                  <c:v>9.8259061640539999E-5</c:v>
                </c:pt>
                <c:pt idx="152">
                  <c:v>9.9259084528719994E-5</c:v>
                </c:pt>
                <c:pt idx="153">
                  <c:v>1.002591074169E-4</c:v>
                </c:pt>
                <c:pt idx="154">
                  <c:v>1.012591303051E-4</c:v>
                </c:pt>
                <c:pt idx="155">
                  <c:v>1.022591531933E-4</c:v>
                </c:pt>
                <c:pt idx="156">
                  <c:v>1.032591760815E-4</c:v>
                </c:pt>
                <c:pt idx="157">
                  <c:v>1.042591989696E-4</c:v>
                </c:pt>
                <c:pt idx="158">
                  <c:v>1.052592218578E-4</c:v>
                </c:pt>
                <c:pt idx="159">
                  <c:v>1.06259244746E-4</c:v>
                </c:pt>
                <c:pt idx="160">
                  <c:v>1.072592676342E-4</c:v>
                </c:pt>
                <c:pt idx="161">
                  <c:v>1.082592905224E-4</c:v>
                </c:pt>
                <c:pt idx="162">
                  <c:v>1.092593134106E-4</c:v>
                </c:pt>
                <c:pt idx="163">
                  <c:v>1.1000000000600001E-4</c:v>
                </c:pt>
                <c:pt idx="164">
                  <c:v>1.100117689431E-4</c:v>
                </c:pt>
                <c:pt idx="165">
                  <c:v>1.100353068173E-4</c:v>
                </c:pt>
                <c:pt idx="166">
                  <c:v>1.100724464715E-4</c:v>
                </c:pt>
                <c:pt idx="167">
                  <c:v>1.101133769811E-4</c:v>
                </c:pt>
                <c:pt idx="168">
                  <c:v>1.1016842187050001E-4</c:v>
                </c:pt>
                <c:pt idx="169">
                  <c:v>1.1023273528220001E-4</c:v>
                </c:pt>
                <c:pt idx="170">
                  <c:v>1.1028540194629999E-4</c:v>
                </c:pt>
                <c:pt idx="171">
                  <c:v>1.103346353829E-4</c:v>
                </c:pt>
                <c:pt idx="172">
                  <c:v>1.10397709018E-4</c:v>
                </c:pt>
                <c:pt idx="173">
                  <c:v>1.10450143224E-4</c:v>
                </c:pt>
                <c:pt idx="174">
                  <c:v>1.104777133525E-4</c:v>
                </c:pt>
                <c:pt idx="175">
                  <c:v>1.1053285360939999E-4</c:v>
                </c:pt>
                <c:pt idx="176">
                  <c:v>1.106431341231E-4</c:v>
                </c:pt>
                <c:pt idx="177">
                  <c:v>1.108449554503E-4</c:v>
                </c:pt>
                <c:pt idx="178">
                  <c:v>1.11000000006E-4</c:v>
                </c:pt>
                <c:pt idx="179">
                  <c:v>1.110203824103E-4</c:v>
                </c:pt>
                <c:pt idx="180">
                  <c:v>1.110611460269E-4</c:v>
                </c:pt>
                <c:pt idx="181">
                  <c:v>1.1114267326E-4</c:v>
                </c:pt>
                <c:pt idx="182">
                  <c:v>1.113057277263E-4</c:v>
                </c:pt>
                <c:pt idx="183">
                  <c:v>1.1145965076090001E-4</c:v>
                </c:pt>
                <c:pt idx="184">
                  <c:v>1.115576050342E-4</c:v>
                </c:pt>
                <c:pt idx="185">
                  <c:v>1.116129181445E-4</c:v>
                </c:pt>
                <c:pt idx="186">
                  <c:v>1.116385093987E-4</c:v>
                </c:pt>
                <c:pt idx="187">
                  <c:v>1.116656503737E-4</c:v>
                </c:pt>
                <c:pt idx="188">
                  <c:v>1.11709990269E-4</c:v>
                </c:pt>
                <c:pt idx="189">
                  <c:v>1.1179867005949999E-4</c:v>
                </c:pt>
                <c:pt idx="190">
                  <c:v>1.119760296405E-4</c:v>
                </c:pt>
                <c:pt idx="191">
                  <c:v>1.12000000006E-4</c:v>
                </c:pt>
                <c:pt idx="192">
                  <c:v>1.120048562944E-4</c:v>
                </c:pt>
                <c:pt idx="193">
                  <c:v>1.120145688713E-4</c:v>
                </c:pt>
                <c:pt idx="194">
                  <c:v>1.12033994025E-4</c:v>
                </c:pt>
                <c:pt idx="195">
                  <c:v>1.120728443325E-4</c:v>
                </c:pt>
                <c:pt idx="196">
                  <c:v>1.1215054494740001E-4</c:v>
                </c:pt>
                <c:pt idx="197">
                  <c:v>1.1230594617730001E-4</c:v>
                </c:pt>
                <c:pt idx="198">
                  <c:v>1.1251608831289999E-4</c:v>
                </c:pt>
                <c:pt idx="199">
                  <c:v>1.1281177503469999E-4</c:v>
                </c:pt>
                <c:pt idx="200">
                  <c:v>1.131230066479E-4</c:v>
                </c:pt>
                <c:pt idx="201">
                  <c:v>1.136427591503E-4</c:v>
                </c:pt>
                <c:pt idx="202">
                  <c:v>1.146427820385E-4</c:v>
                </c:pt>
                <c:pt idx="203">
                  <c:v>1.156428049267E-4</c:v>
                </c:pt>
                <c:pt idx="204">
                  <c:v>1.166428278149E-4</c:v>
                </c:pt>
                <c:pt idx="205">
                  <c:v>1.17642850703E-4</c:v>
                </c:pt>
                <c:pt idx="206">
                  <c:v>1.186428735912E-4</c:v>
                </c:pt>
                <c:pt idx="207">
                  <c:v>1.196428964794E-4</c:v>
                </c:pt>
                <c:pt idx="208">
                  <c:v>1.206429193676E-4</c:v>
                </c:pt>
                <c:pt idx="209">
                  <c:v>1.2164294225579999E-4</c:v>
                </c:pt>
                <c:pt idx="210">
                  <c:v>1.2264296514399999E-4</c:v>
                </c:pt>
                <c:pt idx="211">
                  <c:v>1.2364298803209999E-4</c:v>
                </c:pt>
                <c:pt idx="212">
                  <c:v>1.246430109203E-4</c:v>
                </c:pt>
                <c:pt idx="213">
                  <c:v>1.2564303380849999E-4</c:v>
                </c:pt>
                <c:pt idx="214">
                  <c:v>1.266430566967E-4</c:v>
                </c:pt>
                <c:pt idx="215">
                  <c:v>1.2764307958489999E-4</c:v>
                </c:pt>
                <c:pt idx="216">
                  <c:v>1.286431024731E-4</c:v>
                </c:pt>
                <c:pt idx="217">
                  <c:v>1.296431253612E-4</c:v>
                </c:pt>
                <c:pt idx="218">
                  <c:v>1.3064314824940001E-4</c:v>
                </c:pt>
                <c:pt idx="219">
                  <c:v>1.3164317113759999E-4</c:v>
                </c:pt>
                <c:pt idx="220">
                  <c:v>1.3264319402580001E-4</c:v>
                </c:pt>
                <c:pt idx="221">
                  <c:v>1.3364321691399999E-4</c:v>
                </c:pt>
                <c:pt idx="222">
                  <c:v>1.3464323980220001E-4</c:v>
                </c:pt>
                <c:pt idx="223">
                  <c:v>1.356432626903E-4</c:v>
                </c:pt>
                <c:pt idx="224">
                  <c:v>1.3664328557849999E-4</c:v>
                </c:pt>
                <c:pt idx="225">
                  <c:v>1.376433084667E-4</c:v>
                </c:pt>
                <c:pt idx="226">
                  <c:v>1.3864333135489999E-4</c:v>
                </c:pt>
                <c:pt idx="227">
                  <c:v>1.396433542431E-4</c:v>
                </c:pt>
                <c:pt idx="228">
                  <c:v>1.4064337713130001E-4</c:v>
                </c:pt>
                <c:pt idx="229">
                  <c:v>1.4164340001940001E-4</c:v>
                </c:pt>
                <c:pt idx="230">
                  <c:v>1.4264342290759999E-4</c:v>
                </c:pt>
                <c:pt idx="231">
                  <c:v>1.4364344579580001E-4</c:v>
                </c:pt>
                <c:pt idx="232">
                  <c:v>1.4464346868399999E-4</c:v>
                </c:pt>
                <c:pt idx="233">
                  <c:v>1.4564349157220001E-4</c:v>
                </c:pt>
                <c:pt idx="234">
                  <c:v>1.4664351446039999E-4</c:v>
                </c:pt>
                <c:pt idx="235">
                  <c:v>1.4764353734849999E-4</c:v>
                </c:pt>
                <c:pt idx="236">
                  <c:v>1.486435602367E-4</c:v>
                </c:pt>
                <c:pt idx="237">
                  <c:v>1.4964358312489999E-4</c:v>
                </c:pt>
                <c:pt idx="238">
                  <c:v>1.506436060131E-4</c:v>
                </c:pt>
                <c:pt idx="239">
                  <c:v>1.5164362890130001E-4</c:v>
                </c:pt>
                <c:pt idx="240">
                  <c:v>1.526436517895E-4</c:v>
                </c:pt>
                <c:pt idx="241">
                  <c:v>1.5364367467759999E-4</c:v>
                </c:pt>
                <c:pt idx="242">
                  <c:v>1.5464369756580001E-4</c:v>
                </c:pt>
                <c:pt idx="243">
                  <c:v>1.5564372045399999E-4</c:v>
                </c:pt>
                <c:pt idx="244">
                  <c:v>1.5664374334220001E-4</c:v>
                </c:pt>
                <c:pt idx="245">
                  <c:v>1.5764376623039999E-4</c:v>
                </c:pt>
                <c:pt idx="246">
                  <c:v>1.5864378911860001E-4</c:v>
                </c:pt>
                <c:pt idx="247">
                  <c:v>1.5964381200679999E-4</c:v>
                </c:pt>
                <c:pt idx="248">
                  <c:v>1.6064383489489999E-4</c:v>
                </c:pt>
                <c:pt idx="249">
                  <c:v>1.616438577831E-4</c:v>
                </c:pt>
                <c:pt idx="250">
                  <c:v>1.6264388067130001E-4</c:v>
                </c:pt>
                <c:pt idx="251">
                  <c:v>1.636439035595E-4</c:v>
                </c:pt>
                <c:pt idx="252">
                  <c:v>1.6464392644770001E-4</c:v>
                </c:pt>
                <c:pt idx="253">
                  <c:v>1.656439493359E-4</c:v>
                </c:pt>
                <c:pt idx="254">
                  <c:v>1.6664397222399999E-4</c:v>
                </c:pt>
                <c:pt idx="255">
                  <c:v>1.6764399511220001E-4</c:v>
                </c:pt>
                <c:pt idx="256">
                  <c:v>1.6864401800039999E-4</c:v>
                </c:pt>
                <c:pt idx="257">
                  <c:v>1.6964404088860001E-4</c:v>
                </c:pt>
                <c:pt idx="258">
                  <c:v>1.7064406377679999E-4</c:v>
                </c:pt>
                <c:pt idx="259">
                  <c:v>1.71644086665E-4</c:v>
                </c:pt>
                <c:pt idx="260">
                  <c:v>1.726441095531E-4</c:v>
                </c:pt>
                <c:pt idx="261">
                  <c:v>1.7364413244130001E-4</c:v>
                </c:pt>
                <c:pt idx="262">
                  <c:v>1.746441553295E-4</c:v>
                </c:pt>
                <c:pt idx="263">
                  <c:v>1.7564417821770001E-4</c:v>
                </c:pt>
                <c:pt idx="264">
                  <c:v>1.766442011059E-4</c:v>
                </c:pt>
                <c:pt idx="265">
                  <c:v>1.7764422399410001E-4</c:v>
                </c:pt>
                <c:pt idx="266">
                  <c:v>1.7864424688220001E-4</c:v>
                </c:pt>
                <c:pt idx="267">
                  <c:v>1.7964426977039999E-4</c:v>
                </c:pt>
                <c:pt idx="268">
                  <c:v>1.806442926586E-4</c:v>
                </c:pt>
                <c:pt idx="269">
                  <c:v>1.8164431554679999E-4</c:v>
                </c:pt>
                <c:pt idx="270">
                  <c:v>1.82644338435E-4</c:v>
                </c:pt>
                <c:pt idx="271">
                  <c:v>1.8364436132319999E-4</c:v>
                </c:pt>
                <c:pt idx="272">
                  <c:v>1.8464438421130001E-4</c:v>
                </c:pt>
                <c:pt idx="273">
                  <c:v>1.856444070995E-4</c:v>
                </c:pt>
                <c:pt idx="274">
                  <c:v>1.8664442998770001E-4</c:v>
                </c:pt>
                <c:pt idx="275">
                  <c:v>1.876444528759E-4</c:v>
                </c:pt>
                <c:pt idx="276">
                  <c:v>1.8864447576410001E-4</c:v>
                </c:pt>
                <c:pt idx="277">
                  <c:v>1.896444986523E-4</c:v>
                </c:pt>
                <c:pt idx="278">
                  <c:v>1.9000000000600001E-4</c:v>
                </c:pt>
                <c:pt idx="279">
                  <c:v>1.900063769579E-4</c:v>
                </c:pt>
                <c:pt idx="280">
                  <c:v>1.900191308618E-4</c:v>
                </c:pt>
                <c:pt idx="281">
                  <c:v>1.9004463866949999E-4</c:v>
                </c:pt>
                <c:pt idx="282">
                  <c:v>1.9007758811719999E-4</c:v>
                </c:pt>
                <c:pt idx="283">
                  <c:v>1.9011310056450001E-4</c:v>
                </c:pt>
                <c:pt idx="284">
                  <c:v>1.9016543940310001E-4</c:v>
                </c:pt>
                <c:pt idx="285">
                  <c:v>1.9023486689329999E-4</c:v>
                </c:pt>
                <c:pt idx="286">
                  <c:v>1.90288272655E-4</c:v>
                </c:pt>
                <c:pt idx="287">
                  <c:v>1.903513462902E-4</c:v>
                </c:pt>
                <c:pt idx="288">
                  <c:v>1.904086144329E-4</c:v>
                </c:pt>
                <c:pt idx="289">
                  <c:v>1.904808194995E-4</c:v>
                </c:pt>
                <c:pt idx="290">
                  <c:v>1.905119092822E-4</c:v>
                </c:pt>
                <c:pt idx="291">
                  <c:v>1.905740888477E-4</c:v>
                </c:pt>
                <c:pt idx="292">
                  <c:v>1.9069844797849999E-4</c:v>
                </c:pt>
                <c:pt idx="293">
                  <c:v>1.908952148319E-4</c:v>
                </c:pt>
                <c:pt idx="294">
                  <c:v>1.9100000000600001E-4</c:v>
                </c:pt>
                <c:pt idx="295">
                  <c:v>1.9100570342539999E-4</c:v>
                </c:pt>
                <c:pt idx="296">
                  <c:v>1.910171102643E-4</c:v>
                </c:pt>
                <c:pt idx="297">
                  <c:v>1.9103992394209999E-4</c:v>
                </c:pt>
                <c:pt idx="298">
                  <c:v>1.910855512977E-4</c:v>
                </c:pt>
                <c:pt idx="299">
                  <c:v>1.9117680600889999E-4</c:v>
                </c:pt>
                <c:pt idx="300">
                  <c:v>1.9131527951959999E-4</c:v>
                </c:pt>
                <c:pt idx="301">
                  <c:v>1.914558987976E-4</c:v>
                </c:pt>
                <c:pt idx="302">
                  <c:v>1.9156070760490001E-4</c:v>
                </c:pt>
                <c:pt idx="303">
                  <c:v>1.9161802343130001E-4</c:v>
                </c:pt>
                <c:pt idx="304">
                  <c:v>1.9164610914E-4</c:v>
                </c:pt>
                <c:pt idx="305">
                  <c:v>1.916750978589E-4</c:v>
                </c:pt>
                <c:pt idx="306">
                  <c:v>1.9172675720459999E-4</c:v>
                </c:pt>
                <c:pt idx="307">
                  <c:v>1.9183007589579999E-4</c:v>
                </c:pt>
                <c:pt idx="308">
                  <c:v>1.9197396150829999E-4</c:v>
                </c:pt>
                <c:pt idx="309">
                  <c:v>1.919765653575E-4</c:v>
                </c:pt>
                <c:pt idx="310">
                  <c:v>1.9198177331330001E-4</c:v>
                </c:pt>
                <c:pt idx="311">
                  <c:v>1.91992189225E-4</c:v>
                </c:pt>
                <c:pt idx="312">
                  <c:v>1.9200000000600001E-4</c:v>
                </c:pt>
                <c:pt idx="313">
                  <c:v>1.9200208318830001E-4</c:v>
                </c:pt>
                <c:pt idx="314">
                  <c:v>1.92006249553E-4</c:v>
                </c:pt>
                <c:pt idx="315">
                  <c:v>1.9201458228229999E-4</c:v>
                </c:pt>
                <c:pt idx="316">
                  <c:v>1.92031247741E-4</c:v>
                </c:pt>
                <c:pt idx="317">
                  <c:v>1.9206457865839999E-4</c:v>
                </c:pt>
                <c:pt idx="318">
                  <c:v>1.921312404931E-4</c:v>
                </c:pt>
                <c:pt idx="319">
                  <c:v>1.9226456416249999E-4</c:v>
                </c:pt>
                <c:pt idx="320">
                  <c:v>1.9246927035450001E-4</c:v>
                </c:pt>
                <c:pt idx="321">
                  <c:v>1.9273963702330001E-4</c:v>
                </c:pt>
                <c:pt idx="322">
                  <c:v>1.9312144053579999E-4</c:v>
                </c:pt>
                <c:pt idx="323">
                  <c:v>1.9364367259150001E-4</c:v>
                </c:pt>
                <c:pt idx="324">
                  <c:v>1.945131374658E-4</c:v>
                </c:pt>
                <c:pt idx="325">
                  <c:v>1.954267574609E-4</c:v>
                </c:pt>
                <c:pt idx="326">
                  <c:v>1.9642678034909999E-4</c:v>
                </c:pt>
                <c:pt idx="327">
                  <c:v>1.9742680323720001E-4</c:v>
                </c:pt>
                <c:pt idx="328">
                  <c:v>1.984268261254E-4</c:v>
                </c:pt>
                <c:pt idx="329">
                  <c:v>1.9942684901360001E-4</c:v>
                </c:pt>
                <c:pt idx="330">
                  <c:v>2.0042687190179999E-4</c:v>
                </c:pt>
                <c:pt idx="331">
                  <c:v>2.0142689479000001E-4</c:v>
                </c:pt>
                <c:pt idx="332">
                  <c:v>2.0242691767819999E-4</c:v>
                </c:pt>
                <c:pt idx="333">
                  <c:v>2.0342694056629999E-4</c:v>
                </c:pt>
                <c:pt idx="334">
                  <c:v>2.044269634545E-4</c:v>
                </c:pt>
                <c:pt idx="335">
                  <c:v>2.0542698634269999E-4</c:v>
                </c:pt>
                <c:pt idx="336">
                  <c:v>2.064270092309E-4</c:v>
                </c:pt>
                <c:pt idx="337">
                  <c:v>2.0742703211909999E-4</c:v>
                </c:pt>
                <c:pt idx="338">
                  <c:v>2.084270550073E-4</c:v>
                </c:pt>
                <c:pt idx="339">
                  <c:v>2.094270778954E-4</c:v>
                </c:pt>
                <c:pt idx="340">
                  <c:v>2.1042710078360001E-4</c:v>
                </c:pt>
                <c:pt idx="341">
                  <c:v>2.1142712367179999E-4</c:v>
                </c:pt>
                <c:pt idx="342">
                  <c:v>2.1242714656000001E-4</c:v>
                </c:pt>
                <c:pt idx="343">
                  <c:v>2.1342716944819999E-4</c:v>
                </c:pt>
                <c:pt idx="344">
                  <c:v>2.1442719233640001E-4</c:v>
                </c:pt>
                <c:pt idx="345">
                  <c:v>2.154272152245E-4</c:v>
                </c:pt>
                <c:pt idx="346">
                  <c:v>2.1642723811269999E-4</c:v>
                </c:pt>
                <c:pt idx="347">
                  <c:v>2.174272610009E-4</c:v>
                </c:pt>
                <c:pt idx="348">
                  <c:v>2.1842728388909999E-4</c:v>
                </c:pt>
                <c:pt idx="349">
                  <c:v>2.194273067773E-4</c:v>
                </c:pt>
                <c:pt idx="350">
                  <c:v>2.2042732966550001E-4</c:v>
                </c:pt>
                <c:pt idx="351">
                  <c:v>2.2142735255360001E-4</c:v>
                </c:pt>
                <c:pt idx="352">
                  <c:v>2.2242737544179999E-4</c:v>
                </c:pt>
                <c:pt idx="353">
                  <c:v>2.2342739833000001E-4</c:v>
                </c:pt>
                <c:pt idx="354">
                  <c:v>2.2442742121819999E-4</c:v>
                </c:pt>
                <c:pt idx="355">
                  <c:v>2.2542744410640001E-4</c:v>
                </c:pt>
                <c:pt idx="356">
                  <c:v>2.2642746699459999E-4</c:v>
                </c:pt>
                <c:pt idx="357">
                  <c:v>2.2742748988269999E-4</c:v>
                </c:pt>
                <c:pt idx="358">
                  <c:v>2.284275127709E-4</c:v>
                </c:pt>
                <c:pt idx="359">
                  <c:v>2.2942753565910001E-4</c:v>
                </c:pt>
                <c:pt idx="360">
                  <c:v>2.304275585473E-4</c:v>
                </c:pt>
                <c:pt idx="361">
                  <c:v>2.3142758143550001E-4</c:v>
                </c:pt>
                <c:pt idx="362">
                  <c:v>2.324276043237E-4</c:v>
                </c:pt>
                <c:pt idx="363">
                  <c:v>2.3342762721179999E-4</c:v>
                </c:pt>
                <c:pt idx="364">
                  <c:v>2.3442765010000001E-4</c:v>
                </c:pt>
                <c:pt idx="365">
                  <c:v>2.3542767298819999E-4</c:v>
                </c:pt>
                <c:pt idx="366">
                  <c:v>2.3642769587640001E-4</c:v>
                </c:pt>
                <c:pt idx="367">
                  <c:v>2.3742771876459999E-4</c:v>
                </c:pt>
                <c:pt idx="368">
                  <c:v>2.384277416528E-4</c:v>
                </c:pt>
                <c:pt idx="369">
                  <c:v>2.394277645409E-4</c:v>
                </c:pt>
                <c:pt idx="370">
                  <c:v>2.4042778742910001E-4</c:v>
                </c:pt>
                <c:pt idx="371">
                  <c:v>2.414278103173E-4</c:v>
                </c:pt>
                <c:pt idx="372">
                  <c:v>2.4242783320550001E-4</c:v>
                </c:pt>
                <c:pt idx="373">
                  <c:v>2.434278560937E-4</c:v>
                </c:pt>
                <c:pt idx="374">
                  <c:v>2.4442787898189998E-4</c:v>
                </c:pt>
                <c:pt idx="375">
                  <c:v>2.4542790187010002E-4</c:v>
                </c:pt>
                <c:pt idx="376">
                  <c:v>2.4642792475819999E-4</c:v>
                </c:pt>
                <c:pt idx="377">
                  <c:v>2.4742794764639998E-4</c:v>
                </c:pt>
                <c:pt idx="378">
                  <c:v>2.4842797053460002E-4</c:v>
                </c:pt>
                <c:pt idx="379">
                  <c:v>2.494279934228E-4</c:v>
                </c:pt>
                <c:pt idx="380">
                  <c:v>2.5042801631099999E-4</c:v>
                </c:pt>
                <c:pt idx="381">
                  <c:v>2.5142803919919998E-4</c:v>
                </c:pt>
                <c:pt idx="382">
                  <c:v>2.524280620873E-4</c:v>
                </c:pt>
                <c:pt idx="383">
                  <c:v>2.5342808497549998E-4</c:v>
                </c:pt>
                <c:pt idx="384">
                  <c:v>2.5442810786370002E-4</c:v>
                </c:pt>
                <c:pt idx="385">
                  <c:v>2.5542813075190001E-4</c:v>
                </c:pt>
                <c:pt idx="386">
                  <c:v>2.564281536401E-4</c:v>
                </c:pt>
                <c:pt idx="387">
                  <c:v>2.5742817652829998E-4</c:v>
                </c:pt>
                <c:pt idx="388">
                  <c:v>2.5842819941640001E-4</c:v>
                </c:pt>
                <c:pt idx="389">
                  <c:v>2.5942822230459999E-4</c:v>
                </c:pt>
                <c:pt idx="390">
                  <c:v>2.6042824519279998E-4</c:v>
                </c:pt>
                <c:pt idx="391">
                  <c:v>2.6142826808100002E-4</c:v>
                </c:pt>
                <c:pt idx="392">
                  <c:v>2.624282909692E-4</c:v>
                </c:pt>
                <c:pt idx="393">
                  <c:v>2.6342831385739999E-4</c:v>
                </c:pt>
                <c:pt idx="394">
                  <c:v>2.6442833674550001E-4</c:v>
                </c:pt>
                <c:pt idx="395">
                  <c:v>2.654283596337E-4</c:v>
                </c:pt>
                <c:pt idx="396">
                  <c:v>2.6642838252189998E-4</c:v>
                </c:pt>
                <c:pt idx="397">
                  <c:v>2.6742840541010002E-4</c:v>
                </c:pt>
                <c:pt idx="398">
                  <c:v>2.6842842829830001E-4</c:v>
                </c:pt>
                <c:pt idx="399">
                  <c:v>2.694284511865E-4</c:v>
                </c:pt>
                <c:pt idx="400">
                  <c:v>2.7000000000599998E-4</c:v>
                </c:pt>
                <c:pt idx="401">
                  <c:v>2.700071533084E-4</c:v>
                </c:pt>
                <c:pt idx="402">
                  <c:v>2.700214599133E-4</c:v>
                </c:pt>
                <c:pt idx="403">
                  <c:v>2.7005007312299998E-4</c:v>
                </c:pt>
                <c:pt idx="404">
                  <c:v>2.700825755358E-4</c:v>
                </c:pt>
                <c:pt idx="405">
                  <c:v>2.7011670515539999E-4</c:v>
                </c:pt>
                <c:pt idx="406">
                  <c:v>2.7015851781370001E-4</c:v>
                </c:pt>
                <c:pt idx="407">
                  <c:v>2.7020508096219998E-4</c:v>
                </c:pt>
                <c:pt idx="408">
                  <c:v>2.7025067851550001E-4</c:v>
                </c:pt>
                <c:pt idx="409">
                  <c:v>2.7031421706679999E-4</c:v>
                </c:pt>
                <c:pt idx="410">
                  <c:v>2.7038118884570002E-4</c:v>
                </c:pt>
                <c:pt idx="411">
                  <c:v>2.7043318793780002E-4</c:v>
                </c:pt>
                <c:pt idx="412">
                  <c:v>2.7046626255519999E-4</c:v>
                </c:pt>
                <c:pt idx="413">
                  <c:v>2.7053116009240002E-4</c:v>
                </c:pt>
                <c:pt idx="414">
                  <c:v>2.7060061142450002E-4</c:v>
                </c:pt>
                <c:pt idx="415">
                  <c:v>2.7073951408869998E-4</c:v>
                </c:pt>
                <c:pt idx="416">
                  <c:v>2.7089527294640002E-4</c:v>
                </c:pt>
                <c:pt idx="417">
                  <c:v>2.71000000006E-4</c:v>
                </c:pt>
                <c:pt idx="418">
                  <c:v>2.710074058831E-4</c:v>
                </c:pt>
                <c:pt idx="419">
                  <c:v>2.710222176373E-4</c:v>
                </c:pt>
                <c:pt idx="420">
                  <c:v>2.710518411458E-4</c:v>
                </c:pt>
                <c:pt idx="421">
                  <c:v>2.711110881627E-4</c:v>
                </c:pt>
                <c:pt idx="422">
                  <c:v>2.7119805133940002E-4</c:v>
                </c:pt>
                <c:pt idx="423">
                  <c:v>2.7137197769290002E-4</c:v>
                </c:pt>
                <c:pt idx="424">
                  <c:v>2.715074948132E-4</c:v>
                </c:pt>
                <c:pt idx="425">
                  <c:v>2.7159445798999998E-4</c:v>
                </c:pt>
                <c:pt idx="426">
                  <c:v>2.716608694852E-4</c:v>
                </c:pt>
                <c:pt idx="427">
                  <c:v>2.7172329939009998E-4</c:v>
                </c:pt>
                <c:pt idx="428">
                  <c:v>2.7183965957760001E-4</c:v>
                </c:pt>
                <c:pt idx="429">
                  <c:v>2.7198263919950001E-4</c:v>
                </c:pt>
                <c:pt idx="430">
                  <c:v>2.719843752796E-4</c:v>
                </c:pt>
                <c:pt idx="431">
                  <c:v>2.7198784762270001E-4</c:v>
                </c:pt>
                <c:pt idx="432">
                  <c:v>2.7199479230880001E-4</c:v>
                </c:pt>
                <c:pt idx="433">
                  <c:v>2.7200000000600003E-4</c:v>
                </c:pt>
                <c:pt idx="434">
                  <c:v>2.7200138894319998E-4</c:v>
                </c:pt>
                <c:pt idx="435">
                  <c:v>2.7200416689219999E-4</c:v>
                </c:pt>
                <c:pt idx="436">
                  <c:v>2.7200972279020001E-4</c:v>
                </c:pt>
                <c:pt idx="437">
                  <c:v>2.7202083458609998E-4</c:v>
                </c:pt>
                <c:pt idx="438">
                  <c:v>2.7204305817790002E-4</c:v>
                </c:pt>
                <c:pt idx="439">
                  <c:v>2.720875053615E-4</c:v>
                </c:pt>
                <c:pt idx="440">
                  <c:v>2.7217639972870001E-4</c:v>
                </c:pt>
                <c:pt idx="441">
                  <c:v>2.7226268341249999E-4</c:v>
                </c:pt>
                <c:pt idx="442">
                  <c:v>2.7241469909850002E-4</c:v>
                </c:pt>
                <c:pt idx="443">
                  <c:v>2.727187304706E-4</c:v>
                </c:pt>
                <c:pt idx="444">
                  <c:v>2.7308575203120001E-4</c:v>
                </c:pt>
                <c:pt idx="445">
                  <c:v>2.736379294604E-4</c:v>
                </c:pt>
                <c:pt idx="446">
                  <c:v>2.7439753105350001E-4</c:v>
                </c:pt>
                <c:pt idx="447">
                  <c:v>2.7539755394159998E-4</c:v>
                </c:pt>
                <c:pt idx="448">
                  <c:v>2.7639757682980002E-4</c:v>
                </c:pt>
                <c:pt idx="449">
                  <c:v>2.7739759971800001E-4</c:v>
                </c:pt>
                <c:pt idx="450">
                  <c:v>2.7839762260619999E-4</c:v>
                </c:pt>
                <c:pt idx="451">
                  <c:v>2.7939764549439998E-4</c:v>
                </c:pt>
                <c:pt idx="452">
                  <c:v>2.8039766838260002E-4</c:v>
                </c:pt>
                <c:pt idx="453">
                  <c:v>2.8139769127069999E-4</c:v>
                </c:pt>
                <c:pt idx="454">
                  <c:v>2.8239771415890003E-4</c:v>
                </c:pt>
                <c:pt idx="455">
                  <c:v>2.8339773704710001E-4</c:v>
                </c:pt>
                <c:pt idx="456">
                  <c:v>2.843977599353E-4</c:v>
                </c:pt>
                <c:pt idx="457">
                  <c:v>2.8539778282349998E-4</c:v>
                </c:pt>
                <c:pt idx="458">
                  <c:v>2.8639780571170002E-4</c:v>
                </c:pt>
                <c:pt idx="459">
                  <c:v>2.8739782859990001E-4</c:v>
                </c:pt>
                <c:pt idx="460">
                  <c:v>2.8839785148799998E-4</c:v>
                </c:pt>
                <c:pt idx="461">
                  <c:v>2.8939787437620002E-4</c:v>
                </c:pt>
                <c:pt idx="462">
                  <c:v>2.903978972644E-4</c:v>
                </c:pt>
                <c:pt idx="463">
                  <c:v>2.9139792015259999E-4</c:v>
                </c:pt>
                <c:pt idx="464">
                  <c:v>2.9239794304079998E-4</c:v>
                </c:pt>
                <c:pt idx="465">
                  <c:v>2.9339796592900002E-4</c:v>
                </c:pt>
                <c:pt idx="466">
                  <c:v>2.9439798881709999E-4</c:v>
                </c:pt>
                <c:pt idx="467">
                  <c:v>2.9539801170530003E-4</c:v>
                </c:pt>
                <c:pt idx="468">
                  <c:v>2.9639803459350001E-4</c:v>
                </c:pt>
                <c:pt idx="469">
                  <c:v>2.973980574817E-4</c:v>
                </c:pt>
                <c:pt idx="470">
                  <c:v>2.9839808036989998E-4</c:v>
                </c:pt>
                <c:pt idx="471">
                  <c:v>2.9939810325810002E-4</c:v>
                </c:pt>
                <c:pt idx="472">
                  <c:v>3.0039812614619999E-4</c:v>
                </c:pt>
                <c:pt idx="473">
                  <c:v>3.0139814903439998E-4</c:v>
                </c:pt>
                <c:pt idx="474">
                  <c:v>3.0239817192260002E-4</c:v>
                </c:pt>
                <c:pt idx="475">
                  <c:v>3.033981948108E-4</c:v>
                </c:pt>
                <c:pt idx="476">
                  <c:v>3.0439821769899999E-4</c:v>
                </c:pt>
                <c:pt idx="477">
                  <c:v>3.0539824058719998E-4</c:v>
                </c:pt>
                <c:pt idx="478">
                  <c:v>3.063982634753E-4</c:v>
                </c:pt>
                <c:pt idx="479">
                  <c:v>3.0739828636349998E-4</c:v>
                </c:pt>
                <c:pt idx="480">
                  <c:v>3.0839830925170002E-4</c:v>
                </c:pt>
                <c:pt idx="481">
                  <c:v>3.0939833213990001E-4</c:v>
                </c:pt>
                <c:pt idx="482">
                  <c:v>3.103983550281E-4</c:v>
                </c:pt>
                <c:pt idx="483">
                  <c:v>3.1139837791629998E-4</c:v>
                </c:pt>
                <c:pt idx="484">
                  <c:v>3.123984008044E-4</c:v>
                </c:pt>
                <c:pt idx="485">
                  <c:v>3.1339842369259999E-4</c:v>
                </c:pt>
                <c:pt idx="486">
                  <c:v>3.1439844658079998E-4</c:v>
                </c:pt>
                <c:pt idx="487">
                  <c:v>3.1539846946900002E-4</c:v>
                </c:pt>
                <c:pt idx="488">
                  <c:v>3.163984923572E-4</c:v>
                </c:pt>
                <c:pt idx="489">
                  <c:v>3.1739851524539999E-4</c:v>
                </c:pt>
                <c:pt idx="490">
                  <c:v>3.1839853813350001E-4</c:v>
                </c:pt>
                <c:pt idx="491">
                  <c:v>3.193985610217E-4</c:v>
                </c:pt>
                <c:pt idx="492">
                  <c:v>3.2039858390989998E-4</c:v>
                </c:pt>
                <c:pt idx="493">
                  <c:v>3.2139860679810002E-4</c:v>
                </c:pt>
                <c:pt idx="494">
                  <c:v>3.2239862968630001E-4</c:v>
                </c:pt>
                <c:pt idx="495">
                  <c:v>3.2339865257449999E-4</c:v>
                </c:pt>
                <c:pt idx="496">
                  <c:v>3.2439867546260002E-4</c:v>
                </c:pt>
                <c:pt idx="497">
                  <c:v>3.253986983508E-4</c:v>
                </c:pt>
                <c:pt idx="498">
                  <c:v>3.2639872123899999E-4</c:v>
                </c:pt>
                <c:pt idx="499">
                  <c:v>3.2739874412719997E-4</c:v>
                </c:pt>
                <c:pt idx="500">
                  <c:v>3.2839876701540001E-4</c:v>
                </c:pt>
                <c:pt idx="501">
                  <c:v>3.293987899036E-4</c:v>
                </c:pt>
                <c:pt idx="502">
                  <c:v>3.3039881279170002E-4</c:v>
                </c:pt>
                <c:pt idx="503">
                  <c:v>3.3139883567990001E-4</c:v>
                </c:pt>
                <c:pt idx="504">
                  <c:v>3.323988585681E-4</c:v>
                </c:pt>
                <c:pt idx="505">
                  <c:v>3.3339888145629998E-4</c:v>
                </c:pt>
                <c:pt idx="506">
                  <c:v>3.3439890434450002E-4</c:v>
                </c:pt>
                <c:pt idx="507">
                  <c:v>3.3539892723270001E-4</c:v>
                </c:pt>
                <c:pt idx="508">
                  <c:v>3.3639895012079998E-4</c:v>
                </c:pt>
                <c:pt idx="509">
                  <c:v>3.3739897300900002E-4</c:v>
                </c:pt>
                <c:pt idx="510">
                  <c:v>3.383989958972E-4</c:v>
                </c:pt>
                <c:pt idx="511">
                  <c:v>3.3939901878539999E-4</c:v>
                </c:pt>
                <c:pt idx="512">
                  <c:v>3.4039904167359997E-4</c:v>
                </c:pt>
                <c:pt idx="513">
                  <c:v>3.4139906456180001E-4</c:v>
                </c:pt>
                <c:pt idx="514">
                  <c:v>3.4239908744989998E-4</c:v>
                </c:pt>
                <c:pt idx="515">
                  <c:v>3.4339911033810002E-4</c:v>
                </c:pt>
                <c:pt idx="516">
                  <c:v>3.4439913322630001E-4</c:v>
                </c:pt>
                <c:pt idx="517">
                  <c:v>3.4539915611449999E-4</c:v>
                </c:pt>
                <c:pt idx="518">
                  <c:v>3.4639917900269998E-4</c:v>
                </c:pt>
                <c:pt idx="519">
                  <c:v>3.4739920189090002E-4</c:v>
                </c:pt>
                <c:pt idx="520">
                  <c:v>3.4839922477910001E-4</c:v>
                </c:pt>
                <c:pt idx="521">
                  <c:v>3.4939924766719997E-4</c:v>
                </c:pt>
                <c:pt idx="522">
                  <c:v>3.5039927055540001E-4</c:v>
                </c:pt>
                <c:pt idx="523">
                  <c:v>3.51000000006E-4</c:v>
                </c:pt>
                <c:pt idx="524">
                  <c:v>3.5101052320600002E-4</c:v>
                </c:pt>
                <c:pt idx="525">
                  <c:v>3.5103156960609999E-4</c:v>
                </c:pt>
                <c:pt idx="526">
                  <c:v>3.5107366240620002E-4</c:v>
                </c:pt>
                <c:pt idx="527">
                  <c:v>3.5115784800649998E-4</c:v>
                </c:pt>
                <c:pt idx="528">
                  <c:v>3.5128387606740002E-4</c:v>
                </c:pt>
                <c:pt idx="529">
                  <c:v>3.5150341189509998E-4</c:v>
                </c:pt>
                <c:pt idx="530">
                  <c:v>3.5166200793389999E-4</c:v>
                </c:pt>
                <c:pt idx="531">
                  <c:v>3.5181361830829999E-4</c:v>
                </c:pt>
                <c:pt idx="532">
                  <c:v>3.5188389218449999E-4</c:v>
                </c:pt>
                <c:pt idx="533">
                  <c:v>3.519646564782E-4</c:v>
                </c:pt>
                <c:pt idx="534">
                  <c:v>3.5196819083040001E-4</c:v>
                </c:pt>
                <c:pt idx="535">
                  <c:v>3.5197525919620002E-4</c:v>
                </c:pt>
                <c:pt idx="536">
                  <c:v>3.5198939592780002E-4</c:v>
                </c:pt>
                <c:pt idx="537">
                  <c:v>3.5200000000600002E-4</c:v>
                </c:pt>
                <c:pt idx="538">
                  <c:v>3.5200282735229997E-4</c:v>
                </c:pt>
                <c:pt idx="539">
                  <c:v>3.5200848234300002E-4</c:v>
                </c:pt>
                <c:pt idx="540">
                  <c:v>3.5201979232429999E-4</c:v>
                </c:pt>
                <c:pt idx="541">
                  <c:v>3.5204241228700001E-4</c:v>
                </c:pt>
                <c:pt idx="542">
                  <c:v>3.5208765221239998E-4</c:v>
                </c:pt>
                <c:pt idx="543">
                  <c:v>3.5217813206319998E-4</c:v>
                </c:pt>
                <c:pt idx="544">
                  <c:v>3.5235909176470001E-4</c:v>
                </c:pt>
                <c:pt idx="545">
                  <c:v>3.526790018142E-4</c:v>
                </c:pt>
                <c:pt idx="546">
                  <c:v>3.5319923115379999E-4</c:v>
                </c:pt>
                <c:pt idx="547">
                  <c:v>3.5419925404190001E-4</c:v>
                </c:pt>
                <c:pt idx="548">
                  <c:v>3.551992769301E-4</c:v>
                </c:pt>
                <c:pt idx="549">
                  <c:v>3.5619929981829998E-4</c:v>
                </c:pt>
                <c:pt idx="550">
                  <c:v>3.5719932270650002E-4</c:v>
                </c:pt>
                <c:pt idx="551">
                  <c:v>3.5819934559470001E-4</c:v>
                </c:pt>
                <c:pt idx="552">
                  <c:v>3.591993684829E-4</c:v>
                </c:pt>
                <c:pt idx="553">
                  <c:v>3.6019939137109998E-4</c:v>
                </c:pt>
                <c:pt idx="554">
                  <c:v>3.611994142592E-4</c:v>
                </c:pt>
                <c:pt idx="555">
                  <c:v>3.6219943714739999E-4</c:v>
                </c:pt>
                <c:pt idx="556">
                  <c:v>3.6319946003559998E-4</c:v>
                </c:pt>
                <c:pt idx="557">
                  <c:v>3.6419948292380002E-4</c:v>
                </c:pt>
                <c:pt idx="558">
                  <c:v>3.65199505812E-4</c:v>
                </c:pt>
                <c:pt idx="559">
                  <c:v>3.6619952870019999E-4</c:v>
                </c:pt>
                <c:pt idx="560">
                  <c:v>3.6719955158830001E-4</c:v>
                </c:pt>
                <c:pt idx="561">
                  <c:v>3.681995744765E-4</c:v>
                </c:pt>
                <c:pt idx="562">
                  <c:v>3.6919959736469998E-4</c:v>
                </c:pt>
                <c:pt idx="563">
                  <c:v>3.7019962025290002E-4</c:v>
                </c:pt>
                <c:pt idx="564">
                  <c:v>3.7119964314110001E-4</c:v>
                </c:pt>
                <c:pt idx="565">
                  <c:v>3.7219966602929999E-4</c:v>
                </c:pt>
                <c:pt idx="566">
                  <c:v>3.7319968891740002E-4</c:v>
                </c:pt>
                <c:pt idx="567">
                  <c:v>3.741997118056E-4</c:v>
                </c:pt>
                <c:pt idx="568">
                  <c:v>3.7519973469379999E-4</c:v>
                </c:pt>
                <c:pt idx="569">
                  <c:v>3.7619975758199998E-4</c:v>
                </c:pt>
                <c:pt idx="570">
                  <c:v>3.7719978047020002E-4</c:v>
                </c:pt>
                <c:pt idx="571">
                  <c:v>3.781998033584E-4</c:v>
                </c:pt>
                <c:pt idx="572">
                  <c:v>3.7919982624650002E-4</c:v>
                </c:pt>
                <c:pt idx="573">
                  <c:v>3.8019984913470001E-4</c:v>
                </c:pt>
                <c:pt idx="574">
                  <c:v>3.811998720229E-4</c:v>
                </c:pt>
                <c:pt idx="575">
                  <c:v>3.8219989491109998E-4</c:v>
                </c:pt>
                <c:pt idx="576">
                  <c:v>3.8319991779930002E-4</c:v>
                </c:pt>
                <c:pt idx="577">
                  <c:v>3.8419994068750001E-4</c:v>
                </c:pt>
                <c:pt idx="578">
                  <c:v>3.8519996357559998E-4</c:v>
                </c:pt>
                <c:pt idx="579">
                  <c:v>3.8619998646380002E-4</c:v>
                </c:pt>
                <c:pt idx="580">
                  <c:v>3.87200009352E-4</c:v>
                </c:pt>
                <c:pt idx="581">
                  <c:v>3.8820003224019999E-4</c:v>
                </c:pt>
                <c:pt idx="582">
                  <c:v>3.8920005512839997E-4</c:v>
                </c:pt>
                <c:pt idx="583">
                  <c:v>3.9020007801660001E-4</c:v>
                </c:pt>
                <c:pt idx="584">
                  <c:v>3.9120010090469998E-4</c:v>
                </c:pt>
                <c:pt idx="585">
                  <c:v>3.9220012379290002E-4</c:v>
                </c:pt>
                <c:pt idx="586">
                  <c:v>3.9320014668110001E-4</c:v>
                </c:pt>
                <c:pt idx="587">
                  <c:v>3.9420016956929999E-4</c:v>
                </c:pt>
                <c:pt idx="588">
                  <c:v>3.9520019245749998E-4</c:v>
                </c:pt>
                <c:pt idx="589">
                  <c:v>3.9620021534570002E-4</c:v>
                </c:pt>
                <c:pt idx="590">
                  <c:v>3.9720023823379999E-4</c:v>
                </c:pt>
                <c:pt idx="591">
                  <c:v>3.9820026112199997E-4</c:v>
                </c:pt>
                <c:pt idx="592">
                  <c:v>3.9920028401020001E-4</c:v>
                </c:pt>
                <c:pt idx="593">
                  <c:v>4.002003068984E-4</c:v>
                </c:pt>
                <c:pt idx="594">
                  <c:v>4.0120032978659999E-4</c:v>
                </c:pt>
                <c:pt idx="595">
                  <c:v>4.0220035267480003E-4</c:v>
                </c:pt>
                <c:pt idx="596">
                  <c:v>4.032003755629E-4</c:v>
                </c:pt>
                <c:pt idx="597">
                  <c:v>4.0420039845109998E-4</c:v>
                </c:pt>
                <c:pt idx="598">
                  <c:v>4.0520042133930002E-4</c:v>
                </c:pt>
                <c:pt idx="599">
                  <c:v>4.0620044422750001E-4</c:v>
                </c:pt>
                <c:pt idx="600">
                  <c:v>4.0720046711569999E-4</c:v>
                </c:pt>
                <c:pt idx="601">
                  <c:v>4.0820049000389998E-4</c:v>
                </c:pt>
                <c:pt idx="602">
                  <c:v>4.09200512892E-4</c:v>
                </c:pt>
                <c:pt idx="603">
                  <c:v>4.1020053578019999E-4</c:v>
                </c:pt>
                <c:pt idx="604">
                  <c:v>4.1120055866839997E-4</c:v>
                </c:pt>
                <c:pt idx="605">
                  <c:v>4.1220058155660001E-4</c:v>
                </c:pt>
                <c:pt idx="606">
                  <c:v>4.132006044448E-4</c:v>
                </c:pt>
                <c:pt idx="607">
                  <c:v>4.1420062733299999E-4</c:v>
                </c:pt>
                <c:pt idx="608">
                  <c:v>4.1520065022120003E-4</c:v>
                </c:pt>
                <c:pt idx="609">
                  <c:v>4.1620067310929999E-4</c:v>
                </c:pt>
                <c:pt idx="610">
                  <c:v>4.1720069599749998E-4</c:v>
                </c:pt>
                <c:pt idx="611">
                  <c:v>4.1820071888570002E-4</c:v>
                </c:pt>
                <c:pt idx="612">
                  <c:v>4.1920074177390001E-4</c:v>
                </c:pt>
                <c:pt idx="613">
                  <c:v>4.2020076466209999E-4</c:v>
                </c:pt>
                <c:pt idx="614">
                  <c:v>4.2120078755029998E-4</c:v>
                </c:pt>
                <c:pt idx="615">
                  <c:v>4.222008104384E-4</c:v>
                </c:pt>
                <c:pt idx="616">
                  <c:v>4.2320083332659999E-4</c:v>
                </c:pt>
                <c:pt idx="617">
                  <c:v>4.2420085621480003E-4</c:v>
                </c:pt>
                <c:pt idx="618">
                  <c:v>4.2520087910300001E-4</c:v>
                </c:pt>
                <c:pt idx="619">
                  <c:v>4.262009019912E-4</c:v>
                </c:pt>
                <c:pt idx="620">
                  <c:v>4.2720092487939998E-4</c:v>
                </c:pt>
                <c:pt idx="621">
                  <c:v>4.2820094776750001E-4</c:v>
                </c:pt>
                <c:pt idx="622">
                  <c:v>4.2920097065569999E-4</c:v>
                </c:pt>
                <c:pt idx="623">
                  <c:v>4.3020099354389998E-4</c:v>
                </c:pt>
                <c:pt idx="624">
                  <c:v>4.3120101643210002E-4</c:v>
                </c:pt>
                <c:pt idx="625">
                  <c:v>4.322010393203E-4</c:v>
                </c:pt>
                <c:pt idx="626">
                  <c:v>4.3320106220849999E-4</c:v>
                </c:pt>
                <c:pt idx="627">
                  <c:v>4.3420108509660001E-4</c:v>
                </c:pt>
                <c:pt idx="628">
                  <c:v>4.352011079848E-4</c:v>
                </c:pt>
                <c:pt idx="629">
                  <c:v>4.3620113087299998E-4</c:v>
                </c:pt>
                <c:pt idx="630">
                  <c:v>4.3720115376120002E-4</c:v>
                </c:pt>
                <c:pt idx="631">
                  <c:v>4.3820117664940001E-4</c:v>
                </c:pt>
                <c:pt idx="632">
                  <c:v>4.392011995376E-4</c:v>
                </c:pt>
                <c:pt idx="633">
                  <c:v>4.4020122242570002E-4</c:v>
                </c:pt>
                <c:pt idx="634">
                  <c:v>4.4120124531390001E-4</c:v>
                </c:pt>
                <c:pt idx="635">
                  <c:v>4.4220126820209999E-4</c:v>
                </c:pt>
                <c:pt idx="636">
                  <c:v>4.4320129109029998E-4</c:v>
                </c:pt>
                <c:pt idx="637">
                  <c:v>4.4420131397850002E-4</c:v>
                </c:pt>
                <c:pt idx="638">
                  <c:v>4.452013368667E-4</c:v>
                </c:pt>
                <c:pt idx="639">
                  <c:v>4.4620135975480003E-4</c:v>
                </c:pt>
                <c:pt idx="640">
                  <c:v>4.4720138264300001E-4</c:v>
                </c:pt>
                <c:pt idx="641">
                  <c:v>4.482014055312E-4</c:v>
                </c:pt>
                <c:pt idx="642">
                  <c:v>4.4920142841939998E-4</c:v>
                </c:pt>
                <c:pt idx="643">
                  <c:v>4.5020145130760002E-4</c:v>
                </c:pt>
                <c:pt idx="644">
                  <c:v>4.5120147419580001E-4</c:v>
                </c:pt>
                <c:pt idx="645">
                  <c:v>4.5220149708389998E-4</c:v>
                </c:pt>
                <c:pt idx="646">
                  <c:v>4.5320151997210002E-4</c:v>
                </c:pt>
                <c:pt idx="647">
                  <c:v>4.542015428603E-4</c:v>
                </c:pt>
                <c:pt idx="648">
                  <c:v>4.5520156574849999E-4</c:v>
                </c:pt>
                <c:pt idx="649">
                  <c:v>4.5620158863669998E-4</c:v>
                </c:pt>
                <c:pt idx="650">
                  <c:v>4.5720161152490002E-4</c:v>
                </c:pt>
                <c:pt idx="651">
                  <c:v>4.5820163441299998E-4</c:v>
                </c:pt>
                <c:pt idx="652">
                  <c:v>4.5920165730120002E-4</c:v>
                </c:pt>
                <c:pt idx="653">
                  <c:v>4.6020168018940001E-4</c:v>
                </c:pt>
                <c:pt idx="654">
                  <c:v>4.612017030776E-4</c:v>
                </c:pt>
                <c:pt idx="655">
                  <c:v>4.6220172596579998E-4</c:v>
                </c:pt>
                <c:pt idx="656">
                  <c:v>4.6320174885400002E-4</c:v>
                </c:pt>
                <c:pt idx="657">
                  <c:v>4.6420177174209999E-4</c:v>
                </c:pt>
                <c:pt idx="658">
                  <c:v>4.6520179463029998E-4</c:v>
                </c:pt>
                <c:pt idx="659">
                  <c:v>4.6620181751850002E-4</c:v>
                </c:pt>
                <c:pt idx="660">
                  <c:v>4.672018404067E-4</c:v>
                </c:pt>
                <c:pt idx="661">
                  <c:v>4.6820186329489999E-4</c:v>
                </c:pt>
                <c:pt idx="662">
                  <c:v>4.6920188618309997E-4</c:v>
                </c:pt>
                <c:pt idx="663">
                  <c:v>4.702019090712E-4</c:v>
                </c:pt>
                <c:pt idx="664">
                  <c:v>4.7120193195939998E-4</c:v>
                </c:pt>
                <c:pt idx="665">
                  <c:v>4.7220195484760002E-4</c:v>
                </c:pt>
                <c:pt idx="666">
                  <c:v>4.7320197773580001E-4</c:v>
                </c:pt>
                <c:pt idx="667">
                  <c:v>4.7420200062399999E-4</c:v>
                </c:pt>
                <c:pt idx="668">
                  <c:v>4.7520202351219998E-4</c:v>
                </c:pt>
                <c:pt idx="669">
                  <c:v>4.7620204640040002E-4</c:v>
                </c:pt>
                <c:pt idx="670">
                  <c:v>4.7720206928849999E-4</c:v>
                </c:pt>
                <c:pt idx="671">
                  <c:v>4.7820209217669998E-4</c:v>
                </c:pt>
                <c:pt idx="672">
                  <c:v>4.7920211506490002E-4</c:v>
                </c:pt>
                <c:pt idx="673">
                  <c:v>4.802021379531E-4</c:v>
                </c:pt>
                <c:pt idx="674">
                  <c:v>4.8120216084129999E-4</c:v>
                </c:pt>
                <c:pt idx="675">
                  <c:v>4.8220218372949997E-4</c:v>
                </c:pt>
                <c:pt idx="676">
                  <c:v>4.832022066176E-4</c:v>
                </c:pt>
                <c:pt idx="677">
                  <c:v>4.8420222950579998E-4</c:v>
                </c:pt>
                <c:pt idx="678">
                  <c:v>4.8520225239400002E-4</c:v>
                </c:pt>
                <c:pt idx="679">
                  <c:v>4.8620227528220001E-4</c:v>
                </c:pt>
                <c:pt idx="680">
                  <c:v>4.8720229817039999E-4</c:v>
                </c:pt>
                <c:pt idx="681">
                  <c:v>4.8820232105859998E-4</c:v>
                </c:pt>
                <c:pt idx="682">
                  <c:v>4.892023439467E-4</c:v>
                </c:pt>
                <c:pt idx="683">
                  <c:v>4.9020236683490004E-4</c:v>
                </c:pt>
                <c:pt idx="684">
                  <c:v>4.9120238972309997E-4</c:v>
                </c:pt>
                <c:pt idx="685">
                  <c:v>4.9220241261130001E-4</c:v>
                </c:pt>
                <c:pt idx="686">
                  <c:v>4.9320243549950005E-4</c:v>
                </c:pt>
                <c:pt idx="687">
                  <c:v>4.9420245838769999E-4</c:v>
                </c:pt>
                <c:pt idx="688">
                  <c:v>4.9520248127579995E-4</c:v>
                </c:pt>
                <c:pt idx="689">
                  <c:v>4.9620250416399999E-4</c:v>
                </c:pt>
                <c:pt idx="690">
                  <c:v>4.9720252705220003E-4</c:v>
                </c:pt>
                <c:pt idx="691">
                  <c:v>4.9820254994039997E-4</c:v>
                </c:pt>
                <c:pt idx="692">
                  <c:v>4.9920257282860001E-4</c:v>
                </c:pt>
                <c:pt idx="693">
                  <c:v>5.0020259571680005E-4</c:v>
                </c:pt>
                <c:pt idx="694">
                  <c:v>5.0120261860490001E-4</c:v>
                </c:pt>
                <c:pt idx="695">
                  <c:v>5.0220264149309995E-4</c:v>
                </c:pt>
                <c:pt idx="696">
                  <c:v>5.0320266438129999E-4</c:v>
                </c:pt>
                <c:pt idx="697">
                  <c:v>5.0420268726950003E-4</c:v>
                </c:pt>
                <c:pt idx="698">
                  <c:v>5.0520271015769996E-4</c:v>
                </c:pt>
                <c:pt idx="699">
                  <c:v>5.062027330459E-4</c:v>
                </c:pt>
                <c:pt idx="700">
                  <c:v>5.0720275593399997E-4</c:v>
                </c:pt>
                <c:pt idx="701">
                  <c:v>5.0820277882220001E-4</c:v>
                </c:pt>
                <c:pt idx="702">
                  <c:v>5.0920280171040005E-4</c:v>
                </c:pt>
                <c:pt idx="703">
                  <c:v>5.1020282459859998E-4</c:v>
                </c:pt>
                <c:pt idx="704">
                  <c:v>5.1120284748680002E-4</c:v>
                </c:pt>
                <c:pt idx="705">
                  <c:v>5.1220287037499995E-4</c:v>
                </c:pt>
                <c:pt idx="706">
                  <c:v>5.1320289326310003E-4</c:v>
                </c:pt>
                <c:pt idx="707">
                  <c:v>5.1420291615129996E-4</c:v>
                </c:pt>
                <c:pt idx="708">
                  <c:v>5.152029390395E-4</c:v>
                </c:pt>
                <c:pt idx="709">
                  <c:v>5.1620296192770004E-4</c:v>
                </c:pt>
                <c:pt idx="710">
                  <c:v>5.1720298481589997E-4</c:v>
                </c:pt>
                <c:pt idx="711">
                  <c:v>5.1820300770410001E-4</c:v>
                </c:pt>
                <c:pt idx="712">
                  <c:v>5.1920303059219998E-4</c:v>
                </c:pt>
                <c:pt idx="713">
                  <c:v>5.2020305348040002E-4</c:v>
                </c:pt>
                <c:pt idx="714">
                  <c:v>5.2120307636859995E-4</c:v>
                </c:pt>
                <c:pt idx="715">
                  <c:v>5.2220309925679999E-4</c:v>
                </c:pt>
                <c:pt idx="716">
                  <c:v>5.2320312214500003E-4</c:v>
                </c:pt>
                <c:pt idx="717">
                  <c:v>5.2420314503319996E-4</c:v>
                </c:pt>
                <c:pt idx="718">
                  <c:v>5.2520316792130004E-4</c:v>
                </c:pt>
                <c:pt idx="719">
                  <c:v>5.2620319080949997E-4</c:v>
                </c:pt>
                <c:pt idx="720">
                  <c:v>5.2720321369770001E-4</c:v>
                </c:pt>
                <c:pt idx="721">
                  <c:v>5.2820323658590005E-4</c:v>
                </c:pt>
                <c:pt idx="722">
                  <c:v>5.2920325947409998E-4</c:v>
                </c:pt>
                <c:pt idx="723">
                  <c:v>5.3020328236230002E-4</c:v>
                </c:pt>
                <c:pt idx="724">
                  <c:v>5.3120330525039999E-4</c:v>
                </c:pt>
                <c:pt idx="725">
                  <c:v>5.3220332813860003E-4</c:v>
                </c:pt>
                <c:pt idx="726">
                  <c:v>5.3320335102679996E-4</c:v>
                </c:pt>
                <c:pt idx="727">
                  <c:v>5.34203373915E-4</c:v>
                </c:pt>
                <c:pt idx="728">
                  <c:v>5.3520339680320004E-4</c:v>
                </c:pt>
                <c:pt idx="729">
                  <c:v>5.3620341969139998E-4</c:v>
                </c:pt>
                <c:pt idx="730">
                  <c:v>5.3720344257950005E-4</c:v>
                </c:pt>
                <c:pt idx="731">
                  <c:v>5.3820346546769998E-4</c:v>
                </c:pt>
                <c:pt idx="732">
                  <c:v>5.3920348835590002E-4</c:v>
                </c:pt>
                <c:pt idx="733">
                  <c:v>5.4020351124409996E-4</c:v>
                </c:pt>
                <c:pt idx="734">
                  <c:v>5.412035341323E-4</c:v>
                </c:pt>
                <c:pt idx="735">
                  <c:v>5.4220355702050004E-4</c:v>
                </c:pt>
                <c:pt idx="736">
                  <c:v>5.432035799086E-4</c:v>
                </c:pt>
                <c:pt idx="737">
                  <c:v>5.4420360279680005E-4</c:v>
                </c:pt>
                <c:pt idx="738">
                  <c:v>5.4520362568499998E-4</c:v>
                </c:pt>
                <c:pt idx="739">
                  <c:v>5.4620364857320002E-4</c:v>
                </c:pt>
                <c:pt idx="740">
                  <c:v>5.4720367146139995E-4</c:v>
                </c:pt>
                <c:pt idx="741">
                  <c:v>5.4820369434959999E-4</c:v>
                </c:pt>
                <c:pt idx="742">
                  <c:v>5.4920371723780003E-4</c:v>
                </c:pt>
                <c:pt idx="743">
                  <c:v>5.502037401259E-4</c:v>
                </c:pt>
                <c:pt idx="744">
                  <c:v>5.5120376301410004E-4</c:v>
                </c:pt>
                <c:pt idx="745">
                  <c:v>5.5220378590229997E-4</c:v>
                </c:pt>
                <c:pt idx="746">
                  <c:v>5.5320380879050001E-4</c:v>
                </c:pt>
                <c:pt idx="747">
                  <c:v>5.5420383167870005E-4</c:v>
                </c:pt>
                <c:pt idx="748">
                  <c:v>5.5520385456689998E-4</c:v>
                </c:pt>
                <c:pt idx="749">
                  <c:v>5.5620387745499995E-4</c:v>
                </c:pt>
                <c:pt idx="750">
                  <c:v>5.5720390034319999E-4</c:v>
                </c:pt>
                <c:pt idx="751">
                  <c:v>5.5820392323140003E-4</c:v>
                </c:pt>
                <c:pt idx="752">
                  <c:v>5.5920394611959996E-4</c:v>
                </c:pt>
                <c:pt idx="753">
                  <c:v>5.602039690078E-4</c:v>
                </c:pt>
                <c:pt idx="754">
                  <c:v>5.6120399189600004E-4</c:v>
                </c:pt>
                <c:pt idx="755">
                  <c:v>5.6220401478410001E-4</c:v>
                </c:pt>
                <c:pt idx="756">
                  <c:v>5.6320403767230005E-4</c:v>
                </c:pt>
                <c:pt idx="757">
                  <c:v>5.6420406056049998E-4</c:v>
                </c:pt>
                <c:pt idx="758">
                  <c:v>5.6520408344870002E-4</c:v>
                </c:pt>
                <c:pt idx="759">
                  <c:v>5.6620410633689995E-4</c:v>
                </c:pt>
                <c:pt idx="760">
                  <c:v>5.6720412922509999E-4</c:v>
                </c:pt>
                <c:pt idx="761">
                  <c:v>5.6820415211319996E-4</c:v>
                </c:pt>
                <c:pt idx="762">
                  <c:v>5.692041750014E-4</c:v>
                </c:pt>
                <c:pt idx="763">
                  <c:v>5.7020419788960004E-4</c:v>
                </c:pt>
                <c:pt idx="764">
                  <c:v>5.7120422077779997E-4</c:v>
                </c:pt>
                <c:pt idx="765">
                  <c:v>5.7220424366600001E-4</c:v>
                </c:pt>
                <c:pt idx="766">
                  <c:v>5.7320426655419995E-4</c:v>
                </c:pt>
                <c:pt idx="767">
                  <c:v>5.7420428944230002E-4</c:v>
                </c:pt>
                <c:pt idx="768">
                  <c:v>5.7520431233049995E-4</c:v>
                </c:pt>
                <c:pt idx="769">
                  <c:v>5.7620433521869999E-4</c:v>
                </c:pt>
                <c:pt idx="770">
                  <c:v>5.7720435810690003E-4</c:v>
                </c:pt>
                <c:pt idx="771">
                  <c:v>5.7820438099509997E-4</c:v>
                </c:pt>
                <c:pt idx="772">
                  <c:v>5.7920440388330001E-4</c:v>
                </c:pt>
                <c:pt idx="773">
                  <c:v>5.8020442677139997E-4</c:v>
                </c:pt>
                <c:pt idx="774">
                  <c:v>5.8120444965960001E-4</c:v>
                </c:pt>
                <c:pt idx="775">
                  <c:v>5.8220447254779995E-4</c:v>
                </c:pt>
                <c:pt idx="776">
                  <c:v>5.8320449543599999E-4</c:v>
                </c:pt>
                <c:pt idx="777">
                  <c:v>5.8420451832420003E-4</c:v>
                </c:pt>
                <c:pt idx="778">
                  <c:v>5.8520454121239996E-4</c:v>
                </c:pt>
                <c:pt idx="779">
                  <c:v>5.8620456410050004E-4</c:v>
                </c:pt>
                <c:pt idx="780">
                  <c:v>5.8720458698869997E-4</c:v>
                </c:pt>
                <c:pt idx="781">
                  <c:v>5.8820460987690001E-4</c:v>
                </c:pt>
                <c:pt idx="782">
                  <c:v>5.8920463276510005E-4</c:v>
                </c:pt>
                <c:pt idx="783">
                  <c:v>5.9020465565329998E-4</c:v>
                </c:pt>
                <c:pt idx="784">
                  <c:v>5.9120467854150002E-4</c:v>
                </c:pt>
                <c:pt idx="785">
                  <c:v>5.9220470142959999E-4</c:v>
                </c:pt>
                <c:pt idx="786">
                  <c:v>5.9320472431780003E-4</c:v>
                </c:pt>
                <c:pt idx="787">
                  <c:v>5.9420474720599996E-4</c:v>
                </c:pt>
                <c:pt idx="788">
                  <c:v>5.952047700942E-4</c:v>
                </c:pt>
                <c:pt idx="789">
                  <c:v>5.9620479298240004E-4</c:v>
                </c:pt>
                <c:pt idx="790">
                  <c:v>5.9720481587059997E-4</c:v>
                </c:pt>
                <c:pt idx="791">
                  <c:v>5.9820483875870005E-4</c:v>
                </c:pt>
                <c:pt idx="792">
                  <c:v>5.9920486164689998E-4</c:v>
                </c:pt>
                <c:pt idx="793">
                  <c:v>6.0020488453510002E-4</c:v>
                </c:pt>
                <c:pt idx="794">
                  <c:v>6.0120490742329995E-4</c:v>
                </c:pt>
                <c:pt idx="795">
                  <c:v>6.0220493031149999E-4</c:v>
                </c:pt>
                <c:pt idx="796">
                  <c:v>6.0320495319970003E-4</c:v>
                </c:pt>
                <c:pt idx="797">
                  <c:v>6.042049760878E-4</c:v>
                </c:pt>
                <c:pt idx="798">
                  <c:v>6.0520499897600004E-4</c:v>
                </c:pt>
                <c:pt idx="799">
                  <c:v>6.0620502186419997E-4</c:v>
                </c:pt>
                <c:pt idx="800">
                  <c:v>6.0720504475240001E-4</c:v>
                </c:pt>
                <c:pt idx="801">
                  <c:v>6.0820506764060005E-4</c:v>
                </c:pt>
                <c:pt idx="802">
                  <c:v>6.0920509052879998E-4</c:v>
                </c:pt>
                <c:pt idx="803">
                  <c:v>6.1020511341689995E-4</c:v>
                </c:pt>
                <c:pt idx="804">
                  <c:v>6.1120513630509999E-4</c:v>
                </c:pt>
                <c:pt idx="805">
                  <c:v>6.1220515919330003E-4</c:v>
                </c:pt>
                <c:pt idx="806">
                  <c:v>6.1320518208149996E-4</c:v>
                </c:pt>
                <c:pt idx="807">
                  <c:v>6.142052049697E-4</c:v>
                </c:pt>
                <c:pt idx="808">
                  <c:v>6.1520522785790004E-4</c:v>
                </c:pt>
                <c:pt idx="809">
                  <c:v>6.1620525074600001E-4</c:v>
                </c:pt>
                <c:pt idx="810">
                  <c:v>6.1720527363420005E-4</c:v>
                </c:pt>
                <c:pt idx="811">
                  <c:v>6.1820529652239998E-4</c:v>
                </c:pt>
                <c:pt idx="812">
                  <c:v>6.1920531941060003E-4</c:v>
                </c:pt>
                <c:pt idx="813">
                  <c:v>6.2020534229879996E-4</c:v>
                </c:pt>
                <c:pt idx="814">
                  <c:v>6.21205365187E-4</c:v>
                </c:pt>
                <c:pt idx="815">
                  <c:v>6.2220538807520004E-4</c:v>
                </c:pt>
                <c:pt idx="816">
                  <c:v>6.2320541096330001E-4</c:v>
                </c:pt>
                <c:pt idx="817">
                  <c:v>6.2420543385150005E-4</c:v>
                </c:pt>
                <c:pt idx="818">
                  <c:v>6.2520545673969998E-4</c:v>
                </c:pt>
                <c:pt idx="819">
                  <c:v>6.2620547962790002E-4</c:v>
                </c:pt>
                <c:pt idx="820">
                  <c:v>6.2720550251609995E-4</c:v>
                </c:pt>
                <c:pt idx="821">
                  <c:v>6.2820552540429999E-4</c:v>
                </c:pt>
                <c:pt idx="822">
                  <c:v>6.2920554829239996E-4</c:v>
                </c:pt>
                <c:pt idx="823">
                  <c:v>6.302055711806E-4</c:v>
                </c:pt>
                <c:pt idx="824">
                  <c:v>6.3120559406880004E-4</c:v>
                </c:pt>
                <c:pt idx="825">
                  <c:v>6.3220561695699997E-4</c:v>
                </c:pt>
                <c:pt idx="826">
                  <c:v>6.3320563984520001E-4</c:v>
                </c:pt>
                <c:pt idx="827">
                  <c:v>6.3420566273340005E-4</c:v>
                </c:pt>
                <c:pt idx="828">
                  <c:v>6.3520568562150002E-4</c:v>
                </c:pt>
                <c:pt idx="829">
                  <c:v>6.3620570850969995E-4</c:v>
                </c:pt>
                <c:pt idx="830">
                  <c:v>6.3720573139789999E-4</c:v>
                </c:pt>
                <c:pt idx="831">
                  <c:v>6.3820575428610003E-4</c:v>
                </c:pt>
                <c:pt idx="832">
                  <c:v>6.3920577717429996E-4</c:v>
                </c:pt>
                <c:pt idx="833">
                  <c:v>6.402058000625E-4</c:v>
                </c:pt>
                <c:pt idx="834">
                  <c:v>6.4120582295059997E-4</c:v>
                </c:pt>
                <c:pt idx="835">
                  <c:v>6.4220584583880001E-4</c:v>
                </c:pt>
                <c:pt idx="836">
                  <c:v>6.4320586872700005E-4</c:v>
                </c:pt>
                <c:pt idx="837">
                  <c:v>6.4420589161519998E-4</c:v>
                </c:pt>
                <c:pt idx="838">
                  <c:v>6.4520591450340002E-4</c:v>
                </c:pt>
                <c:pt idx="839">
                  <c:v>6.4620593739159995E-4</c:v>
                </c:pt>
                <c:pt idx="840">
                  <c:v>6.4720596027970003E-4</c:v>
                </c:pt>
                <c:pt idx="841">
                  <c:v>6.4820598316789996E-4</c:v>
                </c:pt>
                <c:pt idx="842">
                  <c:v>6.492060060561E-4</c:v>
                </c:pt>
                <c:pt idx="843">
                  <c:v>6.5020602894430004E-4</c:v>
                </c:pt>
                <c:pt idx="844">
                  <c:v>6.5120605183249997E-4</c:v>
                </c:pt>
                <c:pt idx="845">
                  <c:v>6.5220607472070001E-4</c:v>
                </c:pt>
                <c:pt idx="846">
                  <c:v>6.5320609760879998E-4</c:v>
                </c:pt>
                <c:pt idx="847">
                  <c:v>6.5420612049700002E-4</c:v>
                </c:pt>
                <c:pt idx="848">
                  <c:v>6.5520614338519995E-4</c:v>
                </c:pt>
                <c:pt idx="849">
                  <c:v>6.5620616627339999E-4</c:v>
                </c:pt>
                <c:pt idx="850">
                  <c:v>6.5720618916160004E-4</c:v>
                </c:pt>
                <c:pt idx="851">
                  <c:v>6.5820621204979997E-4</c:v>
                </c:pt>
                <c:pt idx="852">
                  <c:v>6.5920623493790004E-4</c:v>
                </c:pt>
                <c:pt idx="853">
                  <c:v>6.6020625782609998E-4</c:v>
                </c:pt>
                <c:pt idx="854">
                  <c:v>6.6120628071430002E-4</c:v>
                </c:pt>
                <c:pt idx="855">
                  <c:v>6.6220630360249995E-4</c:v>
                </c:pt>
                <c:pt idx="856">
                  <c:v>6.6320632649069999E-4</c:v>
                </c:pt>
                <c:pt idx="857">
                  <c:v>6.6420634937890003E-4</c:v>
                </c:pt>
                <c:pt idx="858">
                  <c:v>6.65206372267E-4</c:v>
                </c:pt>
                <c:pt idx="859">
                  <c:v>6.6620639515520004E-4</c:v>
                </c:pt>
                <c:pt idx="860">
                  <c:v>6.6720641804339997E-4</c:v>
                </c:pt>
                <c:pt idx="861">
                  <c:v>6.6820644093160001E-4</c:v>
                </c:pt>
                <c:pt idx="862">
                  <c:v>6.6920646381980005E-4</c:v>
                </c:pt>
                <c:pt idx="863">
                  <c:v>6.7020648670799998E-4</c:v>
                </c:pt>
                <c:pt idx="864">
                  <c:v>6.7120650959609995E-4</c:v>
                </c:pt>
                <c:pt idx="865">
                  <c:v>6.7220653248429999E-4</c:v>
                </c:pt>
                <c:pt idx="866">
                  <c:v>6.7320655537250003E-4</c:v>
                </c:pt>
                <c:pt idx="867">
                  <c:v>6.7420657826069996E-4</c:v>
                </c:pt>
                <c:pt idx="868">
                  <c:v>6.752066011489E-4</c:v>
                </c:pt>
                <c:pt idx="869">
                  <c:v>6.7620662403710004E-4</c:v>
                </c:pt>
                <c:pt idx="870">
                  <c:v>6.7720664692520001E-4</c:v>
                </c:pt>
                <c:pt idx="871">
                  <c:v>6.7820666981340005E-4</c:v>
                </c:pt>
                <c:pt idx="872">
                  <c:v>6.7920669270159998E-4</c:v>
                </c:pt>
                <c:pt idx="873">
                  <c:v>6.8020671558980002E-4</c:v>
                </c:pt>
                <c:pt idx="874">
                  <c:v>6.8120673847799995E-4</c:v>
                </c:pt>
                <c:pt idx="875">
                  <c:v>6.8220676136619999E-4</c:v>
                </c:pt>
                <c:pt idx="876">
                  <c:v>6.8320678425429996E-4</c:v>
                </c:pt>
                <c:pt idx="877">
                  <c:v>6.842068071425E-4</c:v>
                </c:pt>
                <c:pt idx="878">
                  <c:v>6.8520683003070004E-4</c:v>
                </c:pt>
                <c:pt idx="879">
                  <c:v>6.8620685291889997E-4</c:v>
                </c:pt>
                <c:pt idx="880">
                  <c:v>6.8720687580710001E-4</c:v>
                </c:pt>
                <c:pt idx="881">
                  <c:v>6.8820689869530005E-4</c:v>
                </c:pt>
                <c:pt idx="882">
                  <c:v>6.8920692158340002E-4</c:v>
                </c:pt>
                <c:pt idx="883">
                  <c:v>6.9020694447159995E-4</c:v>
                </c:pt>
                <c:pt idx="884">
                  <c:v>6.9120696735979999E-4</c:v>
                </c:pt>
                <c:pt idx="885">
                  <c:v>6.9220699024800003E-4</c:v>
                </c:pt>
                <c:pt idx="886">
                  <c:v>6.9320701313619996E-4</c:v>
                </c:pt>
                <c:pt idx="887">
                  <c:v>6.9420703602440001E-4</c:v>
                </c:pt>
                <c:pt idx="888">
                  <c:v>6.9520705891260005E-4</c:v>
                </c:pt>
                <c:pt idx="889">
                  <c:v>6.9620708180070001E-4</c:v>
                </c:pt>
                <c:pt idx="890">
                  <c:v>6.9720710468890005E-4</c:v>
                </c:pt>
                <c:pt idx="891">
                  <c:v>6.9820712757709999E-4</c:v>
                </c:pt>
                <c:pt idx="892">
                  <c:v>6.9920715046530003E-4</c:v>
                </c:pt>
                <c:pt idx="893">
                  <c:v>7.0020717335349996E-4</c:v>
                </c:pt>
                <c:pt idx="894">
                  <c:v>7.012071962417E-4</c:v>
                </c:pt>
                <c:pt idx="895">
                  <c:v>7.0220721912979997E-4</c:v>
                </c:pt>
                <c:pt idx="896">
                  <c:v>7.0320724201800001E-4</c:v>
                </c:pt>
                <c:pt idx="897">
                  <c:v>7.0420726490620005E-4</c:v>
                </c:pt>
                <c:pt idx="898">
                  <c:v>7.0520728779439998E-4</c:v>
                </c:pt>
                <c:pt idx="899">
                  <c:v>7.0620731068260002E-4</c:v>
                </c:pt>
                <c:pt idx="900">
                  <c:v>7.0720733357079995E-4</c:v>
                </c:pt>
                <c:pt idx="901">
                  <c:v>7.0820735645890003E-4</c:v>
                </c:pt>
                <c:pt idx="902">
                  <c:v>7.0920737934709996E-4</c:v>
                </c:pt>
                <c:pt idx="903">
                  <c:v>7.102074022353E-4</c:v>
                </c:pt>
                <c:pt idx="904">
                  <c:v>7.1120742512350004E-4</c:v>
                </c:pt>
                <c:pt idx="905">
                  <c:v>7.1220744801169997E-4</c:v>
                </c:pt>
                <c:pt idx="906">
                  <c:v>7.1320747089990001E-4</c:v>
                </c:pt>
                <c:pt idx="907">
                  <c:v>7.1420749378799998E-4</c:v>
                </c:pt>
                <c:pt idx="908">
                  <c:v>7.1520751667620002E-4</c:v>
                </c:pt>
                <c:pt idx="909">
                  <c:v>7.1620753956439995E-4</c:v>
                </c:pt>
                <c:pt idx="910">
                  <c:v>7.1720756245259999E-4</c:v>
                </c:pt>
                <c:pt idx="911">
                  <c:v>7.1820758534080003E-4</c:v>
                </c:pt>
                <c:pt idx="912">
                  <c:v>7.1920760822899996E-4</c:v>
                </c:pt>
                <c:pt idx="913">
                  <c:v>7.2020763111710004E-4</c:v>
                </c:pt>
                <c:pt idx="914">
                  <c:v>7.2120765400529997E-4</c:v>
                </c:pt>
                <c:pt idx="915">
                  <c:v>7.2220767689350001E-4</c:v>
                </c:pt>
                <c:pt idx="916">
                  <c:v>7.2320769978170005E-4</c:v>
                </c:pt>
                <c:pt idx="917">
                  <c:v>7.2420772266989998E-4</c:v>
                </c:pt>
                <c:pt idx="918">
                  <c:v>7.2520774555810002E-4</c:v>
                </c:pt>
                <c:pt idx="919">
                  <c:v>7.2620776844619999E-4</c:v>
                </c:pt>
                <c:pt idx="920">
                  <c:v>7.2720779133440003E-4</c:v>
                </c:pt>
                <c:pt idx="921">
                  <c:v>7.2820781422259996E-4</c:v>
                </c:pt>
                <c:pt idx="922">
                  <c:v>7.292078371108E-4</c:v>
                </c:pt>
                <c:pt idx="923">
                  <c:v>7.3020785999900004E-4</c:v>
                </c:pt>
                <c:pt idx="924">
                  <c:v>7.3120788288719997E-4</c:v>
                </c:pt>
                <c:pt idx="925">
                  <c:v>7.3220790577530005E-4</c:v>
                </c:pt>
                <c:pt idx="926">
                  <c:v>7.3320792866349998E-4</c:v>
                </c:pt>
                <c:pt idx="927">
                  <c:v>7.3420795155170002E-4</c:v>
                </c:pt>
                <c:pt idx="928">
                  <c:v>7.3520797443989996E-4</c:v>
                </c:pt>
                <c:pt idx="929">
                  <c:v>7.362079973281E-4</c:v>
                </c:pt>
                <c:pt idx="930">
                  <c:v>7.3720802021630004E-4</c:v>
                </c:pt>
                <c:pt idx="931">
                  <c:v>7.382080431044E-4</c:v>
                </c:pt>
                <c:pt idx="932">
                  <c:v>7.3920806599260004E-4</c:v>
                </c:pt>
                <c:pt idx="933">
                  <c:v>7.4020808888079998E-4</c:v>
                </c:pt>
                <c:pt idx="934">
                  <c:v>7.4120811176900002E-4</c:v>
                </c:pt>
                <c:pt idx="935">
                  <c:v>7.4220813465719995E-4</c:v>
                </c:pt>
                <c:pt idx="936">
                  <c:v>7.4320815754539999E-4</c:v>
                </c:pt>
                <c:pt idx="937">
                  <c:v>7.4420818043349996E-4</c:v>
                </c:pt>
                <c:pt idx="938">
                  <c:v>7.452082033217E-4</c:v>
                </c:pt>
                <c:pt idx="939">
                  <c:v>7.4620822620990004E-4</c:v>
                </c:pt>
                <c:pt idx="940">
                  <c:v>7.4720824909809997E-4</c:v>
                </c:pt>
                <c:pt idx="941">
                  <c:v>7.4820827198630001E-4</c:v>
                </c:pt>
                <c:pt idx="942">
                  <c:v>7.4920829487450005E-4</c:v>
                </c:pt>
                <c:pt idx="943">
                  <c:v>7.5020831776260002E-4</c:v>
                </c:pt>
                <c:pt idx="944">
                  <c:v>7.5120834065079995E-4</c:v>
                </c:pt>
                <c:pt idx="945">
                  <c:v>7.5220836353899999E-4</c:v>
                </c:pt>
                <c:pt idx="946">
                  <c:v>7.5320838642720003E-4</c:v>
                </c:pt>
                <c:pt idx="947">
                  <c:v>7.5420840931539996E-4</c:v>
                </c:pt>
                <c:pt idx="948">
                  <c:v>7.552084322036E-4</c:v>
                </c:pt>
                <c:pt idx="949">
                  <c:v>7.5620845509169997E-4</c:v>
                </c:pt>
                <c:pt idx="950">
                  <c:v>7.5720847797990001E-4</c:v>
                </c:pt>
                <c:pt idx="951">
                  <c:v>7.5820850086810005E-4</c:v>
                </c:pt>
                <c:pt idx="952">
                  <c:v>7.5920852375629998E-4</c:v>
                </c:pt>
                <c:pt idx="953">
                  <c:v>7.6020854664450002E-4</c:v>
                </c:pt>
                <c:pt idx="954">
                  <c:v>7.6120856953269995E-4</c:v>
                </c:pt>
                <c:pt idx="955">
                  <c:v>7.6220859242080003E-4</c:v>
                </c:pt>
                <c:pt idx="956">
                  <c:v>7.6320861530899996E-4</c:v>
                </c:pt>
                <c:pt idx="957">
                  <c:v>7.642086381972E-4</c:v>
                </c:pt>
                <c:pt idx="958">
                  <c:v>7.6520866108540004E-4</c:v>
                </c:pt>
                <c:pt idx="959">
                  <c:v>7.6620868397359997E-4</c:v>
                </c:pt>
                <c:pt idx="960">
                  <c:v>7.6720870686180001E-4</c:v>
                </c:pt>
                <c:pt idx="961">
                  <c:v>7.6820872975000005E-4</c:v>
                </c:pt>
                <c:pt idx="962">
                  <c:v>7.6920875263810002E-4</c:v>
                </c:pt>
                <c:pt idx="963">
                  <c:v>7.7020877552629995E-4</c:v>
                </c:pt>
                <c:pt idx="964">
                  <c:v>7.7120879841449999E-4</c:v>
                </c:pt>
                <c:pt idx="965">
                  <c:v>7.7220882130270003E-4</c:v>
                </c:pt>
                <c:pt idx="966">
                  <c:v>7.7320884419089997E-4</c:v>
                </c:pt>
                <c:pt idx="967">
                  <c:v>7.7420886707910001E-4</c:v>
                </c:pt>
                <c:pt idx="968">
                  <c:v>7.7520888996719997E-4</c:v>
                </c:pt>
                <c:pt idx="969">
                  <c:v>7.7620891285540001E-4</c:v>
                </c:pt>
                <c:pt idx="970">
                  <c:v>7.7720893574360005E-4</c:v>
                </c:pt>
                <c:pt idx="971">
                  <c:v>7.7820895863179999E-4</c:v>
                </c:pt>
                <c:pt idx="972">
                  <c:v>7.7920898152000003E-4</c:v>
                </c:pt>
                <c:pt idx="973">
                  <c:v>7.8020900440819996E-4</c:v>
                </c:pt>
                <c:pt idx="974">
                  <c:v>7.8120902729630003E-4</c:v>
                </c:pt>
                <c:pt idx="975">
                  <c:v>7.8220905018449997E-4</c:v>
                </c:pt>
                <c:pt idx="976">
                  <c:v>7.8320907307270001E-4</c:v>
                </c:pt>
                <c:pt idx="977">
                  <c:v>7.8420909596090005E-4</c:v>
                </c:pt>
                <c:pt idx="978">
                  <c:v>7.8520911884909998E-4</c:v>
                </c:pt>
                <c:pt idx="979">
                  <c:v>7.8620914173730002E-4</c:v>
                </c:pt>
                <c:pt idx="980">
                  <c:v>7.8720916462539999E-4</c:v>
                </c:pt>
                <c:pt idx="981">
                  <c:v>7.8820918751360003E-4</c:v>
                </c:pt>
                <c:pt idx="982">
                  <c:v>7.8920921040179996E-4</c:v>
                </c:pt>
                <c:pt idx="983">
                  <c:v>7.9020923329E-4</c:v>
                </c:pt>
                <c:pt idx="984">
                  <c:v>7.9120925617820004E-4</c:v>
                </c:pt>
                <c:pt idx="985">
                  <c:v>7.9220927906639997E-4</c:v>
                </c:pt>
                <c:pt idx="986">
                  <c:v>7.9320930195450005E-4</c:v>
                </c:pt>
                <c:pt idx="987">
                  <c:v>7.9420932484269998E-4</c:v>
                </c:pt>
                <c:pt idx="988">
                  <c:v>7.9520934773090002E-4</c:v>
                </c:pt>
                <c:pt idx="989">
                  <c:v>7.9620937061909995E-4</c:v>
                </c:pt>
                <c:pt idx="990">
                  <c:v>7.9720939350729999E-4</c:v>
                </c:pt>
                <c:pt idx="991">
                  <c:v>7.9820941639550003E-4</c:v>
                </c:pt>
                <c:pt idx="992">
                  <c:v>7.992094392836E-4</c:v>
                </c:pt>
                <c:pt idx="993">
                  <c:v>8.0020946217180004E-4</c:v>
                </c:pt>
                <c:pt idx="994">
                  <c:v>8.0120948505999997E-4</c:v>
                </c:pt>
                <c:pt idx="995">
                  <c:v>8.0220950794820001E-4</c:v>
                </c:pt>
                <c:pt idx="996">
                  <c:v>8.0320953083640005E-4</c:v>
                </c:pt>
                <c:pt idx="997">
                  <c:v>8.0420955372459998E-4</c:v>
                </c:pt>
                <c:pt idx="998">
                  <c:v>8.0520957661269995E-4</c:v>
                </c:pt>
                <c:pt idx="999">
                  <c:v>8.0620959950089999E-4</c:v>
                </c:pt>
                <c:pt idx="1000">
                  <c:v>8.0720962238910003E-4</c:v>
                </c:pt>
                <c:pt idx="1001">
                  <c:v>8.0820964527729996E-4</c:v>
                </c:pt>
                <c:pt idx="1002">
                  <c:v>8.092096681655E-4</c:v>
                </c:pt>
                <c:pt idx="1003">
                  <c:v>8.1020969105370004E-4</c:v>
                </c:pt>
                <c:pt idx="1004">
                  <c:v>8.1120971394180001E-4</c:v>
                </c:pt>
                <c:pt idx="1005">
                  <c:v>8.1220973683000005E-4</c:v>
                </c:pt>
                <c:pt idx="1006">
                  <c:v>8.1320975971819998E-4</c:v>
                </c:pt>
                <c:pt idx="1007">
                  <c:v>8.1420978260640002E-4</c:v>
                </c:pt>
                <c:pt idx="1008">
                  <c:v>8.1520980549459996E-4</c:v>
                </c:pt>
                <c:pt idx="1009">
                  <c:v>8.162098283828E-4</c:v>
                </c:pt>
                <c:pt idx="1010">
                  <c:v>8.1720985127089996E-4</c:v>
                </c:pt>
                <c:pt idx="1011">
                  <c:v>8.182098741591E-4</c:v>
                </c:pt>
                <c:pt idx="1012">
                  <c:v>8.1920989704730004E-4</c:v>
                </c:pt>
                <c:pt idx="1013">
                  <c:v>8.2020991993549998E-4</c:v>
                </c:pt>
                <c:pt idx="1014">
                  <c:v>8.2120994282370002E-4</c:v>
                </c:pt>
                <c:pt idx="1015">
                  <c:v>8.2220996571189995E-4</c:v>
                </c:pt>
                <c:pt idx="1016">
                  <c:v>8.2320998860000002E-4</c:v>
                </c:pt>
                <c:pt idx="1017">
                  <c:v>8.2421001148819996E-4</c:v>
                </c:pt>
                <c:pt idx="1018">
                  <c:v>8.252100343764E-4</c:v>
                </c:pt>
                <c:pt idx="1019">
                  <c:v>8.2621005726460004E-4</c:v>
                </c:pt>
                <c:pt idx="1020">
                  <c:v>8.2721008015279997E-4</c:v>
                </c:pt>
                <c:pt idx="1021">
                  <c:v>8.2821010304100001E-4</c:v>
                </c:pt>
                <c:pt idx="1022">
                  <c:v>8.2921012592909998E-4</c:v>
                </c:pt>
                <c:pt idx="1023">
                  <c:v>8.3000000000599998E-4</c:v>
                </c:pt>
                <c:pt idx="1024">
                  <c:v>8.3001671314839997E-4</c:v>
                </c:pt>
                <c:pt idx="1025">
                  <c:v>8.3005013943320005E-4</c:v>
                </c:pt>
                <c:pt idx="1026">
                  <c:v>8.3008571744570001E-4</c:v>
                </c:pt>
                <c:pt idx="1027">
                  <c:v>8.3012250543240001E-4</c:v>
                </c:pt>
                <c:pt idx="1028">
                  <c:v>8.3016735792760003E-4</c:v>
                </c:pt>
                <c:pt idx="1029">
                  <c:v>8.302319455207E-4</c:v>
                </c:pt>
                <c:pt idx="1030">
                  <c:v>8.3029886961579998E-4</c:v>
                </c:pt>
                <c:pt idx="1031">
                  <c:v>8.3035320520999996E-4</c:v>
                </c:pt>
                <c:pt idx="1032">
                  <c:v>8.3040395260459998E-4</c:v>
                </c:pt>
                <c:pt idx="1033">
                  <c:v>8.3045281053190003E-4</c:v>
                </c:pt>
                <c:pt idx="1034">
                  <c:v>8.3048539043069998E-4</c:v>
                </c:pt>
                <c:pt idx="1035">
                  <c:v>8.3052415729169997E-4</c:v>
                </c:pt>
                <c:pt idx="1036">
                  <c:v>8.306016910136E-4</c:v>
                </c:pt>
                <c:pt idx="1037">
                  <c:v>8.3070386529570002E-4</c:v>
                </c:pt>
                <c:pt idx="1038">
                  <c:v>8.308076012195E-4</c:v>
                </c:pt>
                <c:pt idx="1039">
                  <c:v>8.3097132325770002E-4</c:v>
                </c:pt>
                <c:pt idx="1040">
                  <c:v>8.3100000000600001E-4</c:v>
                </c:pt>
                <c:pt idx="1041">
                  <c:v>8.3101854181889996E-4</c:v>
                </c:pt>
                <c:pt idx="1042">
                  <c:v>8.3103861666330005E-4</c:v>
                </c:pt>
                <c:pt idx="1043">
                  <c:v>8.3107876635200005E-4</c:v>
                </c:pt>
                <c:pt idx="1044">
                  <c:v>8.3115906572940005E-4</c:v>
                </c:pt>
                <c:pt idx="1045">
                  <c:v>8.3131966448430001E-4</c:v>
                </c:pt>
                <c:pt idx="1046">
                  <c:v>8.3164086199410004E-4</c:v>
                </c:pt>
                <c:pt idx="1047">
                  <c:v>8.3228325701360003E-4</c:v>
                </c:pt>
                <c:pt idx="1048">
                  <c:v>8.3328327990179996E-4</c:v>
                </c:pt>
                <c:pt idx="1049">
                  <c:v>8.3428330279E-4</c:v>
                </c:pt>
                <c:pt idx="1050">
                  <c:v>8.3528332567809997E-4</c:v>
                </c:pt>
                <c:pt idx="1051">
                  <c:v>8.3628334856630001E-4</c:v>
                </c:pt>
                <c:pt idx="1052">
                  <c:v>8.3728337145450005E-4</c:v>
                </c:pt>
                <c:pt idx="1053">
                  <c:v>8.3828339434269998E-4</c:v>
                </c:pt>
                <c:pt idx="1054">
                  <c:v>8.3928341723090002E-4</c:v>
                </c:pt>
                <c:pt idx="1055">
                  <c:v>8.4028344011909996E-4</c:v>
                </c:pt>
                <c:pt idx="1056">
                  <c:v>8.412834630073E-4</c:v>
                </c:pt>
                <c:pt idx="1057">
                  <c:v>8.4228348589539996E-4</c:v>
                </c:pt>
                <c:pt idx="1058">
                  <c:v>8.432835087836E-4</c:v>
                </c:pt>
                <c:pt idx="1059">
                  <c:v>8.4428353167180004E-4</c:v>
                </c:pt>
                <c:pt idx="1060">
                  <c:v>8.4528355455999998E-4</c:v>
                </c:pt>
                <c:pt idx="1061">
                  <c:v>8.4628357744820002E-4</c:v>
                </c:pt>
                <c:pt idx="1062">
                  <c:v>8.4728360033639995E-4</c:v>
                </c:pt>
                <c:pt idx="1063">
                  <c:v>8.4828362322450002E-4</c:v>
                </c:pt>
                <c:pt idx="1064">
                  <c:v>8.4928364611269996E-4</c:v>
                </c:pt>
                <c:pt idx="1065">
                  <c:v>8.502836690009E-4</c:v>
                </c:pt>
                <c:pt idx="1066">
                  <c:v>8.5128369188910004E-4</c:v>
                </c:pt>
                <c:pt idx="1067">
                  <c:v>8.5228371477729997E-4</c:v>
                </c:pt>
                <c:pt idx="1068">
                  <c:v>8.5328373766550001E-4</c:v>
                </c:pt>
                <c:pt idx="1069">
                  <c:v>8.5428376055359998E-4</c:v>
                </c:pt>
                <c:pt idx="1070">
                  <c:v>8.5528378344180002E-4</c:v>
                </c:pt>
                <c:pt idx="1071">
                  <c:v>8.5628380632999995E-4</c:v>
                </c:pt>
                <c:pt idx="1072">
                  <c:v>8.5728382921819999E-4</c:v>
                </c:pt>
                <c:pt idx="1073">
                  <c:v>8.5828385210640003E-4</c:v>
                </c:pt>
                <c:pt idx="1074">
                  <c:v>8.5928387499459996E-4</c:v>
                </c:pt>
                <c:pt idx="1075">
                  <c:v>8.6028389788270004E-4</c:v>
                </c:pt>
                <c:pt idx="1076">
                  <c:v>8.6128392077089997E-4</c:v>
                </c:pt>
                <c:pt idx="1077">
                  <c:v>8.6228394365910001E-4</c:v>
                </c:pt>
                <c:pt idx="1078">
                  <c:v>8.6328396654730005E-4</c:v>
                </c:pt>
                <c:pt idx="1079">
                  <c:v>8.6428398943549998E-4</c:v>
                </c:pt>
                <c:pt idx="1080">
                  <c:v>8.6528401232370002E-4</c:v>
                </c:pt>
                <c:pt idx="1081">
                  <c:v>8.6628403521179999E-4</c:v>
                </c:pt>
                <c:pt idx="1082">
                  <c:v>8.6728405810000003E-4</c:v>
                </c:pt>
                <c:pt idx="1083">
                  <c:v>8.6828408098819996E-4</c:v>
                </c:pt>
                <c:pt idx="1084">
                  <c:v>8.692841038764E-4</c:v>
                </c:pt>
                <c:pt idx="1085">
                  <c:v>8.7028412676460004E-4</c:v>
                </c:pt>
                <c:pt idx="1086">
                  <c:v>8.7128414965279997E-4</c:v>
                </c:pt>
                <c:pt idx="1087">
                  <c:v>8.7228417254090005E-4</c:v>
                </c:pt>
                <c:pt idx="1088">
                  <c:v>8.7328419542909998E-4</c:v>
                </c:pt>
                <c:pt idx="1089">
                  <c:v>8.7428421831730002E-4</c:v>
                </c:pt>
                <c:pt idx="1090">
                  <c:v>8.7528424120549995E-4</c:v>
                </c:pt>
                <c:pt idx="1091">
                  <c:v>8.7628426409369999E-4</c:v>
                </c:pt>
                <c:pt idx="1092">
                  <c:v>8.7728428698190003E-4</c:v>
                </c:pt>
                <c:pt idx="1093">
                  <c:v>8.7828430987E-4</c:v>
                </c:pt>
                <c:pt idx="1094">
                  <c:v>8.7928433275820004E-4</c:v>
                </c:pt>
                <c:pt idx="1095">
                  <c:v>8.8028435564639997E-4</c:v>
                </c:pt>
                <c:pt idx="1096">
                  <c:v>8.8128437853460001E-4</c:v>
                </c:pt>
                <c:pt idx="1097">
                  <c:v>8.8228440142279995E-4</c:v>
                </c:pt>
                <c:pt idx="1098">
                  <c:v>8.8328442431099999E-4</c:v>
                </c:pt>
                <c:pt idx="1099">
                  <c:v>8.8428444719909995E-4</c:v>
                </c:pt>
                <c:pt idx="1100">
                  <c:v>8.8528447008729999E-4</c:v>
                </c:pt>
                <c:pt idx="1101">
                  <c:v>8.8628449297550004E-4</c:v>
                </c:pt>
                <c:pt idx="1102">
                  <c:v>8.8728451586369997E-4</c:v>
                </c:pt>
                <c:pt idx="1103">
                  <c:v>8.8828453875190001E-4</c:v>
                </c:pt>
                <c:pt idx="1104">
                  <c:v>8.8928456164010005E-4</c:v>
                </c:pt>
                <c:pt idx="1105">
                  <c:v>8.9028458452820002E-4</c:v>
                </c:pt>
                <c:pt idx="1106">
                  <c:v>8.9128460741639995E-4</c:v>
                </c:pt>
                <c:pt idx="1107">
                  <c:v>8.9228463030459999E-4</c:v>
                </c:pt>
                <c:pt idx="1108">
                  <c:v>8.9328465319280003E-4</c:v>
                </c:pt>
                <c:pt idx="1109">
                  <c:v>8.9428467608099996E-4</c:v>
                </c:pt>
                <c:pt idx="1110">
                  <c:v>8.952846989692E-4</c:v>
                </c:pt>
                <c:pt idx="1111">
                  <c:v>8.9628472185729997E-4</c:v>
                </c:pt>
                <c:pt idx="1112">
                  <c:v>8.9728474474550001E-4</c:v>
                </c:pt>
                <c:pt idx="1113">
                  <c:v>8.9828476763370005E-4</c:v>
                </c:pt>
                <c:pt idx="1114">
                  <c:v>8.9928479052189998E-4</c:v>
                </c:pt>
                <c:pt idx="1115">
                  <c:v>9.0028481341010002E-4</c:v>
                </c:pt>
                <c:pt idx="1116">
                  <c:v>9.0128483629829995E-4</c:v>
                </c:pt>
                <c:pt idx="1117">
                  <c:v>9.0228485918640003E-4</c:v>
                </c:pt>
                <c:pt idx="1118">
                  <c:v>9.0328488207459996E-4</c:v>
                </c:pt>
                <c:pt idx="1119">
                  <c:v>9.042849049628E-4</c:v>
                </c:pt>
                <c:pt idx="1120">
                  <c:v>9.0528492785100004E-4</c:v>
                </c:pt>
                <c:pt idx="1121">
                  <c:v>9.0628495073919997E-4</c:v>
                </c:pt>
                <c:pt idx="1122">
                  <c:v>9.0728497362740001E-4</c:v>
                </c:pt>
                <c:pt idx="1123">
                  <c:v>9.0828499651549998E-4</c:v>
                </c:pt>
                <c:pt idx="1124">
                  <c:v>9.0928501940370002E-4</c:v>
                </c:pt>
                <c:pt idx="1125">
                  <c:v>9.1000000000599998E-4</c:v>
                </c:pt>
                <c:pt idx="1126">
                  <c:v>9.1001140982510003E-4</c:v>
                </c:pt>
                <c:pt idx="1127">
                  <c:v>9.1003422946339999E-4</c:v>
                </c:pt>
                <c:pt idx="1128">
                  <c:v>9.1007199496630003E-4</c:v>
                </c:pt>
                <c:pt idx="1129">
                  <c:v>9.1011316985490005E-4</c:v>
                </c:pt>
                <c:pt idx="1130">
                  <c:v>9.1017514676459998E-4</c:v>
                </c:pt>
                <c:pt idx="1131">
                  <c:v>9.1023808926939999E-4</c:v>
                </c:pt>
                <c:pt idx="1132">
                  <c:v>9.1031438321480002E-4</c:v>
                </c:pt>
                <c:pt idx="1133">
                  <c:v>9.1037366599439995E-4</c:v>
                </c:pt>
                <c:pt idx="1134">
                  <c:v>9.1041617602709995E-4</c:v>
                </c:pt>
                <c:pt idx="1135">
                  <c:v>9.1046199411750001E-4</c:v>
                </c:pt>
                <c:pt idx="1136">
                  <c:v>9.1050017685299998E-4</c:v>
                </c:pt>
                <c:pt idx="1137">
                  <c:v>9.1054464191799999E-4</c:v>
                </c:pt>
                <c:pt idx="1138">
                  <c:v>9.10633572048E-4</c:v>
                </c:pt>
                <c:pt idx="1139">
                  <c:v>9.1075807422999998E-4</c:v>
                </c:pt>
                <c:pt idx="1140">
                  <c:v>9.1087510198949997E-4</c:v>
                </c:pt>
                <c:pt idx="1141">
                  <c:v>9.11000000006E-4</c:v>
                </c:pt>
                <c:pt idx="1142">
                  <c:v>9.1101777172690002E-4</c:v>
                </c:pt>
                <c:pt idx="1143">
                  <c:v>9.1105331397660003E-4</c:v>
                </c:pt>
                <c:pt idx="1144">
                  <c:v>9.1112439847589998E-4</c:v>
                </c:pt>
                <c:pt idx="1145">
                  <c:v>9.1126656747459996E-4</c:v>
                </c:pt>
                <c:pt idx="1146">
                  <c:v>9.1145320153840001E-4</c:v>
                </c:pt>
                <c:pt idx="1147">
                  <c:v>9.1157329297670002E-4</c:v>
                </c:pt>
                <c:pt idx="1148">
                  <c:v>9.1163726068140005E-4</c:v>
                </c:pt>
                <c:pt idx="1149">
                  <c:v>9.1172937369949996E-4</c:v>
                </c:pt>
                <c:pt idx="1150">
                  <c:v>9.1181801772720003E-4</c:v>
                </c:pt>
                <c:pt idx="1151">
                  <c:v>9.1195241428020004E-4</c:v>
                </c:pt>
                <c:pt idx="1152">
                  <c:v>9.1200000000600003E-4</c:v>
                </c:pt>
                <c:pt idx="1153">
                  <c:v>9.1200811964869998E-4</c:v>
                </c:pt>
                <c:pt idx="1154">
                  <c:v>9.1202435893419996E-4</c:v>
                </c:pt>
                <c:pt idx="1155">
                  <c:v>9.1205683750509995E-4</c:v>
                </c:pt>
                <c:pt idx="1156">
                  <c:v>9.1212179464700001E-4</c:v>
                </c:pt>
                <c:pt idx="1157">
                  <c:v>9.1225170893080001E-4</c:v>
                </c:pt>
                <c:pt idx="1158">
                  <c:v>9.1244220537549999E-4</c:v>
                </c:pt>
                <c:pt idx="1159">
                  <c:v>9.1275424761179998E-4</c:v>
                </c:pt>
                <c:pt idx="1160">
                  <c:v>9.1305866045360002E-4</c:v>
                </c:pt>
                <c:pt idx="1161">
                  <c:v>9.1348428530100005E-4</c:v>
                </c:pt>
                <c:pt idx="1162">
                  <c:v>9.1395149034860003E-4</c:v>
                </c:pt>
                <c:pt idx="1163">
                  <c:v>9.1488590044379997E-4</c:v>
                </c:pt>
                <c:pt idx="1164">
                  <c:v>9.1588592333200001E-4</c:v>
                </c:pt>
                <c:pt idx="1165">
                  <c:v>9.1688594622020005E-4</c:v>
                </c:pt>
                <c:pt idx="1166">
                  <c:v>9.1788596910839999E-4</c:v>
                </c:pt>
                <c:pt idx="1167">
                  <c:v>9.1888599199660003E-4</c:v>
                </c:pt>
                <c:pt idx="1168">
                  <c:v>9.1988601488469999E-4</c:v>
                </c:pt>
                <c:pt idx="1169">
                  <c:v>9.2088603777290003E-4</c:v>
                </c:pt>
                <c:pt idx="1170">
                  <c:v>9.2188606066109997E-4</c:v>
                </c:pt>
                <c:pt idx="1171">
                  <c:v>9.2288608354930001E-4</c:v>
                </c:pt>
                <c:pt idx="1172">
                  <c:v>9.2388610643750005E-4</c:v>
                </c:pt>
                <c:pt idx="1173">
                  <c:v>9.2488612932569998E-4</c:v>
                </c:pt>
                <c:pt idx="1174">
                  <c:v>9.2588615221390002E-4</c:v>
                </c:pt>
                <c:pt idx="1175">
                  <c:v>9.2688617510199999E-4</c:v>
                </c:pt>
                <c:pt idx="1176">
                  <c:v>9.2788619799020003E-4</c:v>
                </c:pt>
                <c:pt idx="1177">
                  <c:v>9.2888622087839996E-4</c:v>
                </c:pt>
                <c:pt idx="1178">
                  <c:v>9.298862437666E-4</c:v>
                </c:pt>
                <c:pt idx="1179">
                  <c:v>9.3088626665480004E-4</c:v>
                </c:pt>
                <c:pt idx="1180">
                  <c:v>9.3188628954299997E-4</c:v>
                </c:pt>
                <c:pt idx="1181">
                  <c:v>9.3288631243110005E-4</c:v>
                </c:pt>
                <c:pt idx="1182">
                  <c:v>9.3388633531929998E-4</c:v>
                </c:pt>
                <c:pt idx="1183">
                  <c:v>9.3488635820750002E-4</c:v>
                </c:pt>
                <c:pt idx="1184">
                  <c:v>9.3588638109569995E-4</c:v>
                </c:pt>
                <c:pt idx="1185">
                  <c:v>9.3688640398389999E-4</c:v>
                </c:pt>
                <c:pt idx="1186">
                  <c:v>9.3788642687210003E-4</c:v>
                </c:pt>
                <c:pt idx="1187">
                  <c:v>9.388864497602E-4</c:v>
                </c:pt>
                <c:pt idx="1188">
                  <c:v>9.3988647264840004E-4</c:v>
                </c:pt>
                <c:pt idx="1189">
                  <c:v>9.4088649553659997E-4</c:v>
                </c:pt>
                <c:pt idx="1190">
                  <c:v>9.4188651842480001E-4</c:v>
                </c:pt>
                <c:pt idx="1191">
                  <c:v>9.4288654131300005E-4</c:v>
                </c:pt>
                <c:pt idx="1192">
                  <c:v>9.4388656420119998E-4</c:v>
                </c:pt>
                <c:pt idx="1193">
                  <c:v>9.4488658708929995E-4</c:v>
                </c:pt>
                <c:pt idx="1194">
                  <c:v>9.4588660997749999E-4</c:v>
                </c:pt>
                <c:pt idx="1195">
                  <c:v>9.4688663286570003E-4</c:v>
                </c:pt>
                <c:pt idx="1196">
                  <c:v>9.4788665575389996E-4</c:v>
                </c:pt>
                <c:pt idx="1197">
                  <c:v>9.488866786421E-4</c:v>
                </c:pt>
                <c:pt idx="1198">
                  <c:v>9.4988670153030004E-4</c:v>
                </c:pt>
                <c:pt idx="1199">
                  <c:v>9.5088672441840001E-4</c:v>
                </c:pt>
                <c:pt idx="1200">
                  <c:v>9.5188674730660005E-4</c:v>
                </c:pt>
                <c:pt idx="1201">
                  <c:v>9.5288677019479998E-4</c:v>
                </c:pt>
                <c:pt idx="1202">
                  <c:v>9.5388679308300002E-4</c:v>
                </c:pt>
                <c:pt idx="1203">
                  <c:v>9.5488681597119996E-4</c:v>
                </c:pt>
                <c:pt idx="1204">
                  <c:v>9.558868388594E-4</c:v>
                </c:pt>
                <c:pt idx="1205">
                  <c:v>9.5688686174749996E-4</c:v>
                </c:pt>
                <c:pt idx="1206">
                  <c:v>9.578868846357E-4</c:v>
                </c:pt>
                <c:pt idx="1207">
                  <c:v>9.5888690752390004E-4</c:v>
                </c:pt>
                <c:pt idx="1208">
                  <c:v>9.5988693041209998E-4</c:v>
                </c:pt>
                <c:pt idx="1209">
                  <c:v>9.6088695330030002E-4</c:v>
                </c:pt>
                <c:pt idx="1210">
                  <c:v>9.6188697618849995E-4</c:v>
                </c:pt>
                <c:pt idx="1211">
                  <c:v>9.6288699907660002E-4</c:v>
                </c:pt>
                <c:pt idx="1212">
                  <c:v>9.6388702196479996E-4</c:v>
                </c:pt>
                <c:pt idx="1213">
                  <c:v>9.64887044853E-4</c:v>
                </c:pt>
                <c:pt idx="1214">
                  <c:v>9.6588706774120004E-4</c:v>
                </c:pt>
                <c:pt idx="1215">
                  <c:v>9.6688709062939997E-4</c:v>
                </c:pt>
                <c:pt idx="1216">
                  <c:v>9.6788711351760001E-4</c:v>
                </c:pt>
                <c:pt idx="1217">
                  <c:v>9.6888713640569998E-4</c:v>
                </c:pt>
                <c:pt idx="1218">
                  <c:v>9.6988715929390002E-4</c:v>
                </c:pt>
                <c:pt idx="1219">
                  <c:v>9.7088718218209995E-4</c:v>
                </c:pt>
                <c:pt idx="1220">
                  <c:v>9.7188720507029999E-4</c:v>
                </c:pt>
                <c:pt idx="1221">
                  <c:v>9.7288722795850003E-4</c:v>
                </c:pt>
                <c:pt idx="1222">
                  <c:v>9.7388725084669996E-4</c:v>
                </c:pt>
                <c:pt idx="1223">
                  <c:v>9.7488727373480004E-4</c:v>
                </c:pt>
                <c:pt idx="1224">
                  <c:v>9.7588729662299997E-4</c:v>
                </c:pt>
                <c:pt idx="1225">
                  <c:v>9.768873195111999E-4</c:v>
                </c:pt>
                <c:pt idx="1226">
                  <c:v>9.7788734239940005E-4</c:v>
                </c:pt>
                <c:pt idx="1227">
                  <c:v>9.7888736528759998E-4</c:v>
                </c:pt>
                <c:pt idx="1228">
                  <c:v>9.7988738817579991E-4</c:v>
                </c:pt>
                <c:pt idx="1229">
                  <c:v>9.808874110639001E-4</c:v>
                </c:pt>
                <c:pt idx="1230">
                  <c:v>9.8188743395210003E-4</c:v>
                </c:pt>
                <c:pt idx="1231">
                  <c:v>9.8288745684029996E-4</c:v>
                </c:pt>
                <c:pt idx="1232">
                  <c:v>9.8388747972849989E-4</c:v>
                </c:pt>
                <c:pt idx="1233">
                  <c:v>9.8488750261670004E-4</c:v>
                </c:pt>
                <c:pt idx="1234">
                  <c:v>9.8588752550489997E-4</c:v>
                </c:pt>
                <c:pt idx="1235">
                  <c:v>9.8688754839299994E-4</c:v>
                </c:pt>
                <c:pt idx="1236">
                  <c:v>9.8788757128120009E-4</c:v>
                </c:pt>
                <c:pt idx="1237">
                  <c:v>9.8888759416940002E-4</c:v>
                </c:pt>
                <c:pt idx="1238">
                  <c:v>9.8988761705759995E-4</c:v>
                </c:pt>
                <c:pt idx="1239">
                  <c:v>9.9000000000599997E-4</c:v>
                </c:pt>
                <c:pt idx="1240">
                  <c:v>9.9000297353270001E-4</c:v>
                </c:pt>
                <c:pt idx="1241">
                  <c:v>9.9000892058610009E-4</c:v>
                </c:pt>
                <c:pt idx="1242">
                  <c:v>9.90020814693E-4</c:v>
                </c:pt>
                <c:pt idx="1243">
                  <c:v>9.9004460290670008E-4</c:v>
                </c:pt>
                <c:pt idx="1244">
                  <c:v>9.9007686690100009E-4</c:v>
                </c:pt>
                <c:pt idx="1245">
                  <c:v>9.9011128262290003E-4</c:v>
                </c:pt>
                <c:pt idx="1246">
                  <c:v>9.9016031340360008E-4</c:v>
                </c:pt>
                <c:pt idx="1247">
                  <c:v>9.902310283541999E-4</c:v>
                </c:pt>
                <c:pt idx="1248">
                  <c:v>9.9027432516820006E-4</c:v>
                </c:pt>
                <c:pt idx="1249">
                  <c:v>9.9030728653669992E-4</c:v>
                </c:pt>
                <c:pt idx="1250">
                  <c:v>9.9033643916850004E-4</c:v>
                </c:pt>
                <c:pt idx="1251">
                  <c:v>9.9036568716769991E-4</c:v>
                </c:pt>
                <c:pt idx="1252">
                  <c:v>9.9039898232230008E-4</c:v>
                </c:pt>
                <c:pt idx="1253">
                  <c:v>9.9042945817709991E-4</c:v>
                </c:pt>
                <c:pt idx="1254">
                  <c:v>9.904553236126999E-4</c:v>
                </c:pt>
                <c:pt idx="1255">
                  <c:v>9.9048692599539999E-4</c:v>
                </c:pt>
                <c:pt idx="1256">
                  <c:v>9.9055013076069999E-4</c:v>
                </c:pt>
                <c:pt idx="1257">
                  <c:v>9.9065633431680007E-4</c:v>
                </c:pt>
                <c:pt idx="1258">
                  <c:v>9.9077038184409993E-4</c:v>
                </c:pt>
                <c:pt idx="1259">
                  <c:v>9.9089798346760002E-4</c:v>
                </c:pt>
                <c:pt idx="1260">
                  <c:v>9.910000000060001E-4</c:v>
                </c:pt>
                <c:pt idx="1261">
                  <c:v>9.910090539514999E-4</c:v>
                </c:pt>
                <c:pt idx="1262">
                  <c:v>9.910271618426001E-4</c:v>
                </c:pt>
                <c:pt idx="1263">
                  <c:v>9.9106337762480006E-4</c:v>
                </c:pt>
                <c:pt idx="1264">
                  <c:v>9.9113580918910003E-4</c:v>
                </c:pt>
                <c:pt idx="1265">
                  <c:v>9.912627193988E-4</c:v>
                </c:pt>
                <c:pt idx="1266">
                  <c:v>9.9145643449430007E-4</c:v>
                </c:pt>
                <c:pt idx="1267">
                  <c:v>9.9157536960250005E-4</c:v>
                </c:pt>
                <c:pt idx="1268">
                  <c:v>9.9163948035840008E-4</c:v>
                </c:pt>
                <c:pt idx="1269">
                  <c:v>9.917418572962999E-4</c:v>
                </c:pt>
                <c:pt idx="1270">
                  <c:v>9.918393704951001E-4</c:v>
                </c:pt>
                <c:pt idx="1271">
                  <c:v>9.9198873973489993E-4</c:v>
                </c:pt>
                <c:pt idx="1272">
                  <c:v>9.9200000000600002E-4</c:v>
                </c:pt>
                <c:pt idx="1273">
                  <c:v>9.920052169025001E-4</c:v>
                </c:pt>
                <c:pt idx="1274">
                  <c:v>9.920156506956E-4</c:v>
                </c:pt>
                <c:pt idx="1275">
                  <c:v>9.9203651828170007E-4</c:v>
                </c:pt>
                <c:pt idx="1276">
                  <c:v>9.9207825345399995E-4</c:v>
                </c:pt>
                <c:pt idx="1277">
                  <c:v>9.9216172379859992E-4</c:v>
                </c:pt>
                <c:pt idx="1278">
                  <c:v>9.9232866448759993E-4</c:v>
                </c:pt>
                <c:pt idx="1279">
                  <c:v>9.9252843541509993E-4</c:v>
                </c:pt>
                <c:pt idx="1280">
                  <c:v>9.928538767755E-4</c:v>
                </c:pt>
                <c:pt idx="1281">
                  <c:v>9.9322366399170006E-4</c:v>
                </c:pt>
                <c:pt idx="1282">
                  <c:v>9.9366025609379997E-4</c:v>
                </c:pt>
                <c:pt idx="1283">
                  <c:v>9.9419784230589999E-4</c:v>
                </c:pt>
                <c:pt idx="1284">
                  <c:v>9.9519786519409992E-4</c:v>
                </c:pt>
                <c:pt idx="1285">
                  <c:v>9.9619788808230007E-4</c:v>
                </c:pt>
                <c:pt idx="1286">
                  <c:v>9.971979109705E-4</c:v>
                </c:pt>
                <c:pt idx="1287">
                  <c:v>9.9819793385869993E-4</c:v>
                </c:pt>
                <c:pt idx="1288">
                  <c:v>9.9919795674690008E-4</c:v>
                </c:pt>
                <c:pt idx="1289">
                  <c:v>1.0001979796350001E-3</c:v>
                </c:pt>
                <c:pt idx="1290">
                  <c:v>1.0011980025230001E-3</c:v>
                </c:pt>
                <c:pt idx="1291">
                  <c:v>1.0021980254110001E-3</c:v>
                </c:pt>
                <c:pt idx="1292">
                  <c:v>1.0031980482999999E-3</c:v>
                </c:pt>
                <c:pt idx="1293">
                  <c:v>1.0041980711879999E-3</c:v>
                </c:pt>
                <c:pt idx="1294">
                  <c:v>1.0051980940759999E-3</c:v>
                </c:pt>
                <c:pt idx="1295">
                  <c:v>1.0061981169639999E-3</c:v>
                </c:pt>
                <c:pt idx="1296">
                  <c:v>1.0071981398519999E-3</c:v>
                </c:pt>
                <c:pt idx="1297">
                  <c:v>1.008198162741E-3</c:v>
                </c:pt>
                <c:pt idx="1298">
                  <c:v>1.009198185629E-3</c:v>
                </c:pt>
                <c:pt idx="1299">
                  <c:v>1.010198208517E-3</c:v>
                </c:pt>
                <c:pt idx="1300">
                  <c:v>1.011198231405E-3</c:v>
                </c:pt>
                <c:pt idx="1301">
                  <c:v>1.012198254293E-3</c:v>
                </c:pt>
                <c:pt idx="1302">
                  <c:v>1.013198277181E-3</c:v>
                </c:pt>
                <c:pt idx="1303">
                  <c:v>1.0141983000700001E-3</c:v>
                </c:pt>
                <c:pt idx="1304">
                  <c:v>1.0151983229579999E-3</c:v>
                </c:pt>
                <c:pt idx="1305">
                  <c:v>1.0161983458459999E-3</c:v>
                </c:pt>
                <c:pt idx="1306">
                  <c:v>1.0171983687339999E-3</c:v>
                </c:pt>
                <c:pt idx="1307">
                  <c:v>1.0181983916219999E-3</c:v>
                </c:pt>
                <c:pt idx="1308">
                  <c:v>1.019198414511E-3</c:v>
                </c:pt>
                <c:pt idx="1309">
                  <c:v>1.020198437399E-3</c:v>
                </c:pt>
                <c:pt idx="1310">
                  <c:v>1.021198460287E-3</c:v>
                </c:pt>
                <c:pt idx="1311">
                  <c:v>1.022198483175E-3</c:v>
                </c:pt>
                <c:pt idx="1312">
                  <c:v>1.023198506063E-3</c:v>
                </c:pt>
                <c:pt idx="1313">
                  <c:v>1.024198528951E-3</c:v>
                </c:pt>
                <c:pt idx="1314">
                  <c:v>1.0251985518400001E-3</c:v>
                </c:pt>
                <c:pt idx="1315">
                  <c:v>1.0261985747280001E-3</c:v>
                </c:pt>
                <c:pt idx="1316">
                  <c:v>1.0271985976160001E-3</c:v>
                </c:pt>
                <c:pt idx="1317">
                  <c:v>1.0281986205040001E-3</c:v>
                </c:pt>
                <c:pt idx="1318">
                  <c:v>1.0291986433920001E-3</c:v>
                </c:pt>
                <c:pt idx="1319">
                  <c:v>1.030198666281E-3</c:v>
                </c:pt>
                <c:pt idx="1320">
                  <c:v>1.031198689169E-3</c:v>
                </c:pt>
                <c:pt idx="1321">
                  <c:v>1.032198712057E-3</c:v>
                </c:pt>
                <c:pt idx="1322">
                  <c:v>1.033198734945E-3</c:v>
                </c:pt>
                <c:pt idx="1323">
                  <c:v>1.034198757833E-3</c:v>
                </c:pt>
                <c:pt idx="1324">
                  <c:v>1.035198780721E-3</c:v>
                </c:pt>
                <c:pt idx="1325">
                  <c:v>1.0361988036100001E-3</c:v>
                </c:pt>
                <c:pt idx="1326">
                  <c:v>1.0371988264980001E-3</c:v>
                </c:pt>
                <c:pt idx="1327">
                  <c:v>1.0381988493860001E-3</c:v>
                </c:pt>
                <c:pt idx="1328">
                  <c:v>1.0391988722740001E-3</c:v>
                </c:pt>
                <c:pt idx="1329">
                  <c:v>1.0401988951620001E-3</c:v>
                </c:pt>
                <c:pt idx="1330">
                  <c:v>1.0411989180509999E-3</c:v>
                </c:pt>
                <c:pt idx="1331">
                  <c:v>1.0421989409389999E-3</c:v>
                </c:pt>
                <c:pt idx="1332">
                  <c:v>1.0431989638269999E-3</c:v>
                </c:pt>
                <c:pt idx="1333">
                  <c:v>1.0441989867149999E-3</c:v>
                </c:pt>
                <c:pt idx="1334">
                  <c:v>1.0451990096029999E-3</c:v>
                </c:pt>
                <c:pt idx="1335">
                  <c:v>1.046199032491E-3</c:v>
                </c:pt>
                <c:pt idx="1336">
                  <c:v>1.04719905538E-3</c:v>
                </c:pt>
                <c:pt idx="1337">
                  <c:v>1.048199078268E-3</c:v>
                </c:pt>
                <c:pt idx="1338">
                  <c:v>1.049199101156E-3</c:v>
                </c:pt>
                <c:pt idx="1339">
                  <c:v>1.050199124044E-3</c:v>
                </c:pt>
                <c:pt idx="1340">
                  <c:v>1.051199146932E-3</c:v>
                </c:pt>
                <c:pt idx="1341">
                  <c:v>1.0521991698209999E-3</c:v>
                </c:pt>
                <c:pt idx="1342">
                  <c:v>1.0531991927089999E-3</c:v>
                </c:pt>
                <c:pt idx="1343">
                  <c:v>1.0541992155969999E-3</c:v>
                </c:pt>
                <c:pt idx="1344">
                  <c:v>1.0551992384849999E-3</c:v>
                </c:pt>
                <c:pt idx="1345">
                  <c:v>1.0561992613729999E-3</c:v>
                </c:pt>
                <c:pt idx="1346">
                  <c:v>1.057199284262E-3</c:v>
                </c:pt>
                <c:pt idx="1347">
                  <c:v>1.05819930715E-3</c:v>
                </c:pt>
                <c:pt idx="1348">
                  <c:v>1.059199330038E-3</c:v>
                </c:pt>
                <c:pt idx="1349">
                  <c:v>1.060199352926E-3</c:v>
                </c:pt>
                <c:pt idx="1350">
                  <c:v>1.061199375814E-3</c:v>
                </c:pt>
                <c:pt idx="1351">
                  <c:v>1.062199398702E-3</c:v>
                </c:pt>
                <c:pt idx="1352">
                  <c:v>1.0631994215910001E-3</c:v>
                </c:pt>
                <c:pt idx="1353">
                  <c:v>1.0641994444790001E-3</c:v>
                </c:pt>
                <c:pt idx="1354">
                  <c:v>1.0651994673670001E-3</c:v>
                </c:pt>
                <c:pt idx="1355">
                  <c:v>1.0661994902550001E-3</c:v>
                </c:pt>
                <c:pt idx="1356">
                  <c:v>1.0671995131429999E-3</c:v>
                </c:pt>
                <c:pt idx="1357">
                  <c:v>1.068199536032E-3</c:v>
                </c:pt>
                <c:pt idx="1358">
                  <c:v>1.06919955892E-3</c:v>
                </c:pt>
                <c:pt idx="1359">
                  <c:v>1.070000000006E-3</c:v>
                </c:pt>
                <c:pt idx="1360">
                  <c:v>1.0700106141029999E-3</c:v>
                </c:pt>
                <c:pt idx="1361">
                  <c:v>1.0700318422970001E-3</c:v>
                </c:pt>
                <c:pt idx="1362">
                  <c:v>1.070074298686E-3</c:v>
                </c:pt>
                <c:pt idx="1363">
                  <c:v>1.0701141086280001E-3</c:v>
                </c:pt>
                <c:pt idx="1364">
                  <c:v>1.070160886353E-3</c:v>
                </c:pt>
                <c:pt idx="1365">
                  <c:v>1.0702148881609999E-3</c:v>
                </c:pt>
                <c:pt idx="1366">
                  <c:v>1.0702979889570001E-3</c:v>
                </c:pt>
                <c:pt idx="1367">
                  <c:v>1.070398172444E-3</c:v>
                </c:pt>
                <c:pt idx="1368">
                  <c:v>1.070455559796E-3</c:v>
                </c:pt>
                <c:pt idx="1369">
                  <c:v>1.0704844173850001E-3</c:v>
                </c:pt>
                <c:pt idx="1370">
                  <c:v>1.0705130246340001E-3</c:v>
                </c:pt>
                <c:pt idx="1371">
                  <c:v>1.0705702391329999E-3</c:v>
                </c:pt>
                <c:pt idx="1372">
                  <c:v>1.07068466813E-3</c:v>
                </c:pt>
                <c:pt idx="1373">
                  <c:v>1.070913526124E-3</c:v>
                </c:pt>
                <c:pt idx="1374">
                  <c:v>1.0710000000060001E-3</c:v>
                </c:pt>
                <c:pt idx="1375">
                  <c:v>1.071003851211E-3</c:v>
                </c:pt>
                <c:pt idx="1376">
                  <c:v>1.0710115536209999E-3</c:v>
                </c:pt>
                <c:pt idx="1377">
                  <c:v>1.0710269584419999E-3</c:v>
                </c:pt>
                <c:pt idx="1378">
                  <c:v>1.071057768083E-3</c:v>
                </c:pt>
                <c:pt idx="1379">
                  <c:v>1.071119387364E-3</c:v>
                </c:pt>
                <c:pt idx="1380">
                  <c:v>1.071242625928E-3</c:v>
                </c:pt>
                <c:pt idx="1381">
                  <c:v>1.0714173867460001E-3</c:v>
                </c:pt>
                <c:pt idx="1382">
                  <c:v>1.071526093698E-3</c:v>
                </c:pt>
                <c:pt idx="1383">
                  <c:v>1.071605391717E-3</c:v>
                </c:pt>
                <c:pt idx="1384">
                  <c:v>1.071639467692E-3</c:v>
                </c:pt>
                <c:pt idx="1385">
                  <c:v>1.071672959542E-3</c:v>
                </c:pt>
                <c:pt idx="1386">
                  <c:v>1.0717399432420001E-3</c:v>
                </c:pt>
                <c:pt idx="1387">
                  <c:v>1.0718569113969999E-3</c:v>
                </c:pt>
                <c:pt idx="1388">
                  <c:v>1.071982081151E-3</c:v>
                </c:pt>
                <c:pt idx="1389">
                  <c:v>1.0719838730359999E-3</c:v>
                </c:pt>
                <c:pt idx="1390">
                  <c:v>1.0719874567649999E-3</c:v>
                </c:pt>
                <c:pt idx="1391">
                  <c:v>1.0719946242239999E-3</c:v>
                </c:pt>
                <c:pt idx="1392">
                  <c:v>1.072000000006E-3</c:v>
                </c:pt>
                <c:pt idx="1393">
                  <c:v>1.072001433498E-3</c:v>
                </c:pt>
                <c:pt idx="1394">
                  <c:v>1.072004300481E-3</c:v>
                </c:pt>
                <c:pt idx="1395">
                  <c:v>1.072010034448E-3</c:v>
                </c:pt>
                <c:pt idx="1396">
                  <c:v>1.072021502382E-3</c:v>
                </c:pt>
                <c:pt idx="1397">
                  <c:v>1.0720444382490001E-3</c:v>
                </c:pt>
                <c:pt idx="1398">
                  <c:v>1.072090309984E-3</c:v>
                </c:pt>
                <c:pt idx="1399">
                  <c:v>1.0721820534529999E-3</c:v>
                </c:pt>
                <c:pt idx="1400">
                  <c:v>1.072271138555E-3</c:v>
                </c:pt>
                <c:pt idx="1401">
                  <c:v>1.0724360526860001E-3</c:v>
                </c:pt>
                <c:pt idx="1402">
                  <c:v>1.07274151457E-3</c:v>
                </c:pt>
                <c:pt idx="1403">
                  <c:v>1.0731281818209999E-3</c:v>
                </c:pt>
                <c:pt idx="1404">
                  <c:v>1.0736864627659999E-3</c:v>
                </c:pt>
                <c:pt idx="1405">
                  <c:v>1.074501568204E-3</c:v>
                </c:pt>
                <c:pt idx="1406">
                  <c:v>1.0752977908910001E-3</c:v>
                </c:pt>
                <c:pt idx="1407">
                  <c:v>1.0762978137790001E-3</c:v>
                </c:pt>
                <c:pt idx="1408">
                  <c:v>1.0772978366670001E-3</c:v>
                </c:pt>
                <c:pt idx="1409">
                  <c:v>1.0782978595559999E-3</c:v>
                </c:pt>
                <c:pt idx="1410">
                  <c:v>1.0792978824439999E-3</c:v>
                </c:pt>
                <c:pt idx="1411">
                  <c:v>1.0802979053319999E-3</c:v>
                </c:pt>
                <c:pt idx="1412">
                  <c:v>1.0812979282199999E-3</c:v>
                </c:pt>
                <c:pt idx="1413">
                  <c:v>1.0822979511079999E-3</c:v>
                </c:pt>
                <c:pt idx="1414">
                  <c:v>1.0832979739959999E-3</c:v>
                </c:pt>
                <c:pt idx="1415">
                  <c:v>1.084297996885E-3</c:v>
                </c:pt>
                <c:pt idx="1416">
                  <c:v>1.085298019773E-3</c:v>
                </c:pt>
                <c:pt idx="1417">
                  <c:v>1.086298042661E-3</c:v>
                </c:pt>
                <c:pt idx="1418">
                  <c:v>1.087298065549E-3</c:v>
                </c:pt>
                <c:pt idx="1419">
                  <c:v>1.088298088437E-3</c:v>
                </c:pt>
                <c:pt idx="1420">
                  <c:v>1.0892981113259999E-3</c:v>
                </c:pt>
                <c:pt idx="1421">
                  <c:v>1.0902981342139999E-3</c:v>
                </c:pt>
                <c:pt idx="1422">
                  <c:v>1.0912981571019999E-3</c:v>
                </c:pt>
                <c:pt idx="1423">
                  <c:v>1.0922981799899999E-3</c:v>
                </c:pt>
                <c:pt idx="1424">
                  <c:v>1.0932982028779999E-3</c:v>
                </c:pt>
                <c:pt idx="1425">
                  <c:v>1.0942982257659999E-3</c:v>
                </c:pt>
                <c:pt idx="1426">
                  <c:v>1.095298248655E-3</c:v>
                </c:pt>
                <c:pt idx="1427">
                  <c:v>1.096298271543E-3</c:v>
                </c:pt>
                <c:pt idx="1428">
                  <c:v>1.097298294431E-3</c:v>
                </c:pt>
                <c:pt idx="1429">
                  <c:v>1.098298317319E-3</c:v>
                </c:pt>
                <c:pt idx="1430">
                  <c:v>1.099298340207E-3</c:v>
                </c:pt>
                <c:pt idx="1431">
                  <c:v>1.1002983630960001E-3</c:v>
                </c:pt>
                <c:pt idx="1432">
                  <c:v>1.1012983859840001E-3</c:v>
                </c:pt>
                <c:pt idx="1433">
                  <c:v>1.1022984088720001E-3</c:v>
                </c:pt>
                <c:pt idx="1434">
                  <c:v>1.1032984317600001E-3</c:v>
                </c:pt>
                <c:pt idx="1435">
                  <c:v>1.1042984546480001E-3</c:v>
                </c:pt>
                <c:pt idx="1436">
                  <c:v>1.1052984775359999E-3</c:v>
                </c:pt>
                <c:pt idx="1437">
                  <c:v>1.106298500425E-3</c:v>
                </c:pt>
                <c:pt idx="1438">
                  <c:v>1.107298523313E-3</c:v>
                </c:pt>
                <c:pt idx="1439">
                  <c:v>1.108298546201E-3</c:v>
                </c:pt>
                <c:pt idx="1440">
                  <c:v>1.109298569089E-3</c:v>
                </c:pt>
                <c:pt idx="1441">
                  <c:v>1.110298591977E-3</c:v>
                </c:pt>
                <c:pt idx="1442">
                  <c:v>1.1112986148660001E-3</c:v>
                </c:pt>
                <c:pt idx="1443">
                  <c:v>1.1122986377540001E-3</c:v>
                </c:pt>
                <c:pt idx="1444">
                  <c:v>1.1132986606420001E-3</c:v>
                </c:pt>
                <c:pt idx="1445">
                  <c:v>1.1142986835300001E-3</c:v>
                </c:pt>
                <c:pt idx="1446">
                  <c:v>1.1152987064180001E-3</c:v>
                </c:pt>
                <c:pt idx="1447">
                  <c:v>1.1162987293069999E-3</c:v>
                </c:pt>
                <c:pt idx="1448">
                  <c:v>1.1172987521949999E-3</c:v>
                </c:pt>
                <c:pt idx="1449">
                  <c:v>1.1182987750829999E-3</c:v>
                </c:pt>
                <c:pt idx="1450">
                  <c:v>1.1192987979709999E-3</c:v>
                </c:pt>
                <c:pt idx="1451">
                  <c:v>1.120298820859E-3</c:v>
                </c:pt>
                <c:pt idx="1452">
                  <c:v>1.121298843747E-3</c:v>
                </c:pt>
                <c:pt idx="1453">
                  <c:v>1.122298866636E-3</c:v>
                </c:pt>
                <c:pt idx="1454">
                  <c:v>1.123298889524E-3</c:v>
                </c:pt>
                <c:pt idx="1455">
                  <c:v>1.124298912412E-3</c:v>
                </c:pt>
                <c:pt idx="1456">
                  <c:v>1.1252989353E-3</c:v>
                </c:pt>
                <c:pt idx="1457">
                  <c:v>1.1262989581880001E-3</c:v>
                </c:pt>
                <c:pt idx="1458">
                  <c:v>1.1272989810769999E-3</c:v>
                </c:pt>
                <c:pt idx="1459">
                  <c:v>1.1282990039649999E-3</c:v>
                </c:pt>
                <c:pt idx="1460">
                  <c:v>1.1292990268529999E-3</c:v>
                </c:pt>
                <c:pt idx="1461">
                  <c:v>1.1302990497409999E-3</c:v>
                </c:pt>
                <c:pt idx="1462">
                  <c:v>1.1312990726289999E-3</c:v>
                </c:pt>
                <c:pt idx="1463">
                  <c:v>1.1322990955169999E-3</c:v>
                </c:pt>
                <c:pt idx="1464">
                  <c:v>1.133299118406E-3</c:v>
                </c:pt>
                <c:pt idx="1465">
                  <c:v>1.134299141294E-3</c:v>
                </c:pt>
                <c:pt idx="1466">
                  <c:v>1.135299164182E-3</c:v>
                </c:pt>
                <c:pt idx="1467">
                  <c:v>1.13629918707E-3</c:v>
                </c:pt>
                <c:pt idx="1468">
                  <c:v>1.137299209958E-3</c:v>
                </c:pt>
                <c:pt idx="1469">
                  <c:v>1.1382992328470001E-3</c:v>
                </c:pt>
                <c:pt idx="1470">
                  <c:v>1.1392992557350001E-3</c:v>
                </c:pt>
                <c:pt idx="1471">
                  <c:v>1.1402992786230001E-3</c:v>
                </c:pt>
                <c:pt idx="1472">
                  <c:v>1.1412993015109999E-3</c:v>
                </c:pt>
                <c:pt idx="1473">
                  <c:v>1.1422993243989999E-3</c:v>
                </c:pt>
                <c:pt idx="1474">
                  <c:v>1.1432993472869999E-3</c:v>
                </c:pt>
                <c:pt idx="1475">
                  <c:v>1.144299370176E-3</c:v>
                </c:pt>
                <c:pt idx="1476">
                  <c:v>1.145299393064E-3</c:v>
                </c:pt>
                <c:pt idx="1477">
                  <c:v>1.146299415952E-3</c:v>
                </c:pt>
                <c:pt idx="1478">
                  <c:v>1.14729943884E-3</c:v>
                </c:pt>
                <c:pt idx="1479">
                  <c:v>1.148299461728E-3</c:v>
                </c:pt>
                <c:pt idx="1480">
                  <c:v>1.1492994846170001E-3</c:v>
                </c:pt>
                <c:pt idx="1481">
                  <c:v>1.1502995075050001E-3</c:v>
                </c:pt>
                <c:pt idx="1482">
                  <c:v>1.1510000000060001E-3</c:v>
                </c:pt>
                <c:pt idx="1483">
                  <c:v>1.1510120416339999E-3</c:v>
                </c:pt>
                <c:pt idx="1484">
                  <c:v>1.1510361248909999E-3</c:v>
                </c:pt>
                <c:pt idx="1485">
                  <c:v>1.1510842914050001E-3</c:v>
                </c:pt>
                <c:pt idx="1486">
                  <c:v>1.1511806244310001E-3</c:v>
                </c:pt>
                <c:pt idx="1487">
                  <c:v>1.1513091320460001E-3</c:v>
                </c:pt>
                <c:pt idx="1488">
                  <c:v>1.1515602821769999E-3</c:v>
                </c:pt>
                <c:pt idx="1489">
                  <c:v>1.1516950602E-3</c:v>
                </c:pt>
                <c:pt idx="1490">
                  <c:v>1.151842212147E-3</c:v>
                </c:pt>
                <c:pt idx="1491">
                  <c:v>1.152000000006E-3</c:v>
                </c:pt>
                <c:pt idx="1492">
                  <c:v>1.1520090241489999E-3</c:v>
                </c:pt>
                <c:pt idx="1493">
                  <c:v>1.152027072436E-3</c:v>
                </c:pt>
                <c:pt idx="1494">
                  <c:v>1.152063169009E-3</c:v>
                </c:pt>
                <c:pt idx="1495">
                  <c:v>1.152135362154E-3</c:v>
                </c:pt>
                <c:pt idx="1496">
                  <c:v>1.152279748446E-3</c:v>
                </c:pt>
                <c:pt idx="1497">
                  <c:v>1.152568521029E-3</c:v>
                </c:pt>
                <c:pt idx="1498">
                  <c:v>1.1529696364460001E-3</c:v>
                </c:pt>
                <c:pt idx="1499">
                  <c:v>1.1536613364280001E-3</c:v>
                </c:pt>
                <c:pt idx="1500">
                  <c:v>1.1546613593160001E-3</c:v>
                </c:pt>
                <c:pt idx="1501">
                  <c:v>1.1556613822040001E-3</c:v>
                </c:pt>
                <c:pt idx="1502">
                  <c:v>1.156661405093E-3</c:v>
                </c:pt>
                <c:pt idx="1503">
                  <c:v>1.157661427981E-3</c:v>
                </c:pt>
                <c:pt idx="1504">
                  <c:v>1.158661450869E-3</c:v>
                </c:pt>
                <c:pt idx="1505">
                  <c:v>1.159661473757E-3</c:v>
                </c:pt>
                <c:pt idx="1506">
                  <c:v>1.160661496645E-3</c:v>
                </c:pt>
                <c:pt idx="1507">
                  <c:v>1.161661519533E-3</c:v>
                </c:pt>
                <c:pt idx="1508">
                  <c:v>1.1626615424220001E-3</c:v>
                </c:pt>
                <c:pt idx="1509">
                  <c:v>1.1636615653100001E-3</c:v>
                </c:pt>
                <c:pt idx="1510">
                  <c:v>1.1646615881980001E-3</c:v>
                </c:pt>
                <c:pt idx="1511">
                  <c:v>1.1656616110860001E-3</c:v>
                </c:pt>
                <c:pt idx="1512">
                  <c:v>1.1666616339740001E-3</c:v>
                </c:pt>
                <c:pt idx="1513">
                  <c:v>1.1676616568629999E-3</c:v>
                </c:pt>
                <c:pt idx="1514">
                  <c:v>1.1686616797509999E-3</c:v>
                </c:pt>
                <c:pt idx="1515">
                  <c:v>1.1696617026389999E-3</c:v>
                </c:pt>
                <c:pt idx="1516">
                  <c:v>1.1706617255269999E-3</c:v>
                </c:pt>
                <c:pt idx="1517">
                  <c:v>1.171661748415E-3</c:v>
                </c:pt>
                <c:pt idx="1518">
                  <c:v>1.172661771303E-3</c:v>
                </c:pt>
                <c:pt idx="1519">
                  <c:v>1.173661794192E-3</c:v>
                </c:pt>
                <c:pt idx="1520">
                  <c:v>1.17466181708E-3</c:v>
                </c:pt>
                <c:pt idx="1521">
                  <c:v>1.175661839968E-3</c:v>
                </c:pt>
                <c:pt idx="1522">
                  <c:v>1.176661862856E-3</c:v>
                </c:pt>
                <c:pt idx="1523">
                  <c:v>1.177661885744E-3</c:v>
                </c:pt>
                <c:pt idx="1524">
                  <c:v>1.1786619086329999E-3</c:v>
                </c:pt>
                <c:pt idx="1525">
                  <c:v>1.1796619315209999E-3</c:v>
                </c:pt>
                <c:pt idx="1526">
                  <c:v>1.1806619544089999E-3</c:v>
                </c:pt>
                <c:pt idx="1527">
                  <c:v>1.1816619772969999E-3</c:v>
                </c:pt>
                <c:pt idx="1528">
                  <c:v>1.1826620001849999E-3</c:v>
                </c:pt>
                <c:pt idx="1529">
                  <c:v>1.1836620230729999E-3</c:v>
                </c:pt>
                <c:pt idx="1530">
                  <c:v>1.184662045962E-3</c:v>
                </c:pt>
                <c:pt idx="1531">
                  <c:v>1.18566206885E-3</c:v>
                </c:pt>
                <c:pt idx="1532">
                  <c:v>1.186662091738E-3</c:v>
                </c:pt>
                <c:pt idx="1533">
                  <c:v>1.187662114626E-3</c:v>
                </c:pt>
                <c:pt idx="1534">
                  <c:v>1.188662137514E-3</c:v>
                </c:pt>
                <c:pt idx="1535">
                  <c:v>1.1896621604030001E-3</c:v>
                </c:pt>
                <c:pt idx="1536">
                  <c:v>1.1906621832910001E-3</c:v>
                </c:pt>
                <c:pt idx="1537">
                  <c:v>1.1916622061790001E-3</c:v>
                </c:pt>
                <c:pt idx="1538">
                  <c:v>1.1926622290669999E-3</c:v>
                </c:pt>
                <c:pt idx="1539">
                  <c:v>1.1936622519549999E-3</c:v>
                </c:pt>
                <c:pt idx="1540">
                  <c:v>1.1946622748429999E-3</c:v>
                </c:pt>
                <c:pt idx="1541">
                  <c:v>1.195662297732E-3</c:v>
                </c:pt>
                <c:pt idx="1542">
                  <c:v>1.19666232062E-3</c:v>
                </c:pt>
                <c:pt idx="1543">
                  <c:v>1.197662343508E-3</c:v>
                </c:pt>
                <c:pt idx="1544">
                  <c:v>1.198662366396E-3</c:v>
                </c:pt>
                <c:pt idx="1545">
                  <c:v>1.199662389284E-3</c:v>
                </c:pt>
                <c:pt idx="1546">
                  <c:v>1.2006624121730001E-3</c:v>
                </c:pt>
                <c:pt idx="1547">
                  <c:v>1.2016624350610001E-3</c:v>
                </c:pt>
                <c:pt idx="1548">
                  <c:v>1.2026624579490001E-3</c:v>
                </c:pt>
                <c:pt idx="1549">
                  <c:v>1.2036624808370001E-3</c:v>
                </c:pt>
                <c:pt idx="1550">
                  <c:v>1.2046625037250001E-3</c:v>
                </c:pt>
                <c:pt idx="1551">
                  <c:v>1.2056625266139999E-3</c:v>
                </c:pt>
                <c:pt idx="1552">
                  <c:v>1.2066625495019999E-3</c:v>
                </c:pt>
                <c:pt idx="1553">
                  <c:v>1.20766257239E-3</c:v>
                </c:pt>
                <c:pt idx="1554">
                  <c:v>1.208662595278E-3</c:v>
                </c:pt>
                <c:pt idx="1555">
                  <c:v>1.209662618166E-3</c:v>
                </c:pt>
                <c:pt idx="1556">
                  <c:v>1.210662641054E-3</c:v>
                </c:pt>
                <c:pt idx="1557">
                  <c:v>1.211662663943E-3</c:v>
                </c:pt>
                <c:pt idx="1558">
                  <c:v>1.212662686831E-3</c:v>
                </c:pt>
                <c:pt idx="1559">
                  <c:v>1.213662709719E-3</c:v>
                </c:pt>
                <c:pt idx="1560">
                  <c:v>1.2146627326070001E-3</c:v>
                </c:pt>
                <c:pt idx="1561">
                  <c:v>1.2156627554950001E-3</c:v>
                </c:pt>
                <c:pt idx="1562">
                  <c:v>1.2166627783839999E-3</c:v>
                </c:pt>
                <c:pt idx="1563">
                  <c:v>1.2176628012719999E-3</c:v>
                </c:pt>
                <c:pt idx="1564">
                  <c:v>1.2186628241599999E-3</c:v>
                </c:pt>
                <c:pt idx="1565">
                  <c:v>1.2196628470479999E-3</c:v>
                </c:pt>
                <c:pt idx="1566">
                  <c:v>1.2206628699359999E-3</c:v>
                </c:pt>
                <c:pt idx="1567">
                  <c:v>1.2216628928239999E-3</c:v>
                </c:pt>
                <c:pt idx="1568">
                  <c:v>1.222662915713E-3</c:v>
                </c:pt>
                <c:pt idx="1569">
                  <c:v>1.223662938601E-3</c:v>
                </c:pt>
                <c:pt idx="1570">
                  <c:v>1.224662961489E-3</c:v>
                </c:pt>
                <c:pt idx="1571">
                  <c:v>1.225662984377E-3</c:v>
                </c:pt>
                <c:pt idx="1572">
                  <c:v>1.226663007265E-3</c:v>
                </c:pt>
                <c:pt idx="1573">
                  <c:v>1.2276630301540001E-3</c:v>
                </c:pt>
                <c:pt idx="1574">
                  <c:v>1.2286630530419999E-3</c:v>
                </c:pt>
                <c:pt idx="1575">
                  <c:v>1.2296630759299999E-3</c:v>
                </c:pt>
                <c:pt idx="1576">
                  <c:v>1.2306630988179999E-3</c:v>
                </c:pt>
                <c:pt idx="1577">
                  <c:v>1.2316631217059999E-3</c:v>
                </c:pt>
                <c:pt idx="1578">
                  <c:v>1.2326631445939999E-3</c:v>
                </c:pt>
                <c:pt idx="1579">
                  <c:v>1.233663167483E-3</c:v>
                </c:pt>
                <c:pt idx="1580">
                  <c:v>1.234663190371E-3</c:v>
                </c:pt>
                <c:pt idx="1581">
                  <c:v>1.235663213259E-3</c:v>
                </c:pt>
                <c:pt idx="1582">
                  <c:v>1.236663236147E-3</c:v>
                </c:pt>
                <c:pt idx="1583">
                  <c:v>1.237663259035E-3</c:v>
                </c:pt>
                <c:pt idx="1584">
                  <c:v>1.2386632819240001E-3</c:v>
                </c:pt>
                <c:pt idx="1585">
                  <c:v>1.2396633048120001E-3</c:v>
                </c:pt>
                <c:pt idx="1586">
                  <c:v>1.2406633277000001E-3</c:v>
                </c:pt>
                <c:pt idx="1587">
                  <c:v>1.2416633505880001E-3</c:v>
                </c:pt>
                <c:pt idx="1588">
                  <c:v>1.2426633734760001E-3</c:v>
                </c:pt>
                <c:pt idx="1589">
                  <c:v>1.2436633963640001E-3</c:v>
                </c:pt>
                <c:pt idx="1590">
                  <c:v>1.244663419253E-3</c:v>
                </c:pt>
                <c:pt idx="1591">
                  <c:v>1.245663442141E-3</c:v>
                </c:pt>
                <c:pt idx="1592">
                  <c:v>1.246663465029E-3</c:v>
                </c:pt>
                <c:pt idx="1593">
                  <c:v>1.247663487917E-3</c:v>
                </c:pt>
                <c:pt idx="1594">
                  <c:v>1.248663510805E-3</c:v>
                </c:pt>
                <c:pt idx="1595">
                  <c:v>1.2496635336940001E-3</c:v>
                </c:pt>
                <c:pt idx="1596">
                  <c:v>1.2506635565820001E-3</c:v>
                </c:pt>
                <c:pt idx="1597">
                  <c:v>1.2516635794700001E-3</c:v>
                </c:pt>
                <c:pt idx="1598">
                  <c:v>1.2526636023580001E-3</c:v>
                </c:pt>
                <c:pt idx="1599">
                  <c:v>1.2536636252460001E-3</c:v>
                </c:pt>
                <c:pt idx="1600">
                  <c:v>1.2546636481349999E-3</c:v>
                </c:pt>
                <c:pt idx="1601">
                  <c:v>1.2556636710229999E-3</c:v>
                </c:pt>
                <c:pt idx="1602">
                  <c:v>1.2566636939109999E-3</c:v>
                </c:pt>
                <c:pt idx="1603">
                  <c:v>1.2576637167989999E-3</c:v>
                </c:pt>
                <c:pt idx="1604">
                  <c:v>1.2586637396869999E-3</c:v>
                </c:pt>
                <c:pt idx="1605">
                  <c:v>1.2596637625749999E-3</c:v>
                </c:pt>
                <c:pt idx="1606">
                  <c:v>1.260663785464E-3</c:v>
                </c:pt>
                <c:pt idx="1607">
                  <c:v>1.261663808352E-3</c:v>
                </c:pt>
                <c:pt idx="1608">
                  <c:v>1.26266383124E-3</c:v>
                </c:pt>
                <c:pt idx="1609">
                  <c:v>1.263663854128E-3</c:v>
                </c:pt>
                <c:pt idx="1610">
                  <c:v>1.264663877016E-3</c:v>
                </c:pt>
                <c:pt idx="1611">
                  <c:v>1.2656638999049999E-3</c:v>
                </c:pt>
                <c:pt idx="1612">
                  <c:v>1.2666639227929999E-3</c:v>
                </c:pt>
                <c:pt idx="1613">
                  <c:v>1.2676639456809999E-3</c:v>
                </c:pt>
                <c:pt idx="1614">
                  <c:v>1.2686639685689999E-3</c:v>
                </c:pt>
                <c:pt idx="1615">
                  <c:v>1.2696639914569999E-3</c:v>
                </c:pt>
                <c:pt idx="1616">
                  <c:v>1.2706640143449999E-3</c:v>
                </c:pt>
                <c:pt idx="1617">
                  <c:v>1.271664037234E-3</c:v>
                </c:pt>
                <c:pt idx="1618">
                  <c:v>1.272664060122E-3</c:v>
                </c:pt>
                <c:pt idx="1619">
                  <c:v>1.27366408301E-3</c:v>
                </c:pt>
                <c:pt idx="1620">
                  <c:v>1.274664105898E-3</c:v>
                </c:pt>
                <c:pt idx="1621">
                  <c:v>1.275664128786E-3</c:v>
                </c:pt>
                <c:pt idx="1622">
                  <c:v>1.2766641516750001E-3</c:v>
                </c:pt>
                <c:pt idx="1623">
                  <c:v>1.2776641745630001E-3</c:v>
                </c:pt>
                <c:pt idx="1624">
                  <c:v>1.2786641974510001E-3</c:v>
                </c:pt>
                <c:pt idx="1625">
                  <c:v>1.2796642203390001E-3</c:v>
                </c:pt>
                <c:pt idx="1626">
                  <c:v>1.2806642432270001E-3</c:v>
                </c:pt>
                <c:pt idx="1627">
                  <c:v>1.2816642661149999E-3</c:v>
                </c:pt>
                <c:pt idx="1628">
                  <c:v>1.282664289004E-3</c:v>
                </c:pt>
                <c:pt idx="1629">
                  <c:v>1.283664311892E-3</c:v>
                </c:pt>
                <c:pt idx="1630">
                  <c:v>1.28466433478E-3</c:v>
                </c:pt>
                <c:pt idx="1631">
                  <c:v>1.285664357668E-3</c:v>
                </c:pt>
                <c:pt idx="1632">
                  <c:v>1.286664380556E-3</c:v>
                </c:pt>
                <c:pt idx="1633">
                  <c:v>1.2876644034450001E-3</c:v>
                </c:pt>
                <c:pt idx="1634">
                  <c:v>1.2886644263330001E-3</c:v>
                </c:pt>
                <c:pt idx="1635">
                  <c:v>1.2896644492210001E-3</c:v>
                </c:pt>
                <c:pt idx="1636">
                  <c:v>1.2906644721090001E-3</c:v>
                </c:pt>
                <c:pt idx="1637">
                  <c:v>1.2916644949970001E-3</c:v>
                </c:pt>
                <c:pt idx="1638">
                  <c:v>1.2926645178850001E-3</c:v>
                </c:pt>
                <c:pt idx="1639">
                  <c:v>1.2936645407739999E-3</c:v>
                </c:pt>
                <c:pt idx="1640">
                  <c:v>1.2946645636619999E-3</c:v>
                </c:pt>
                <c:pt idx="1641">
                  <c:v>1.29566458655E-3</c:v>
                </c:pt>
                <c:pt idx="1642">
                  <c:v>1.296664609438E-3</c:v>
                </c:pt>
                <c:pt idx="1643">
                  <c:v>1.297664632326E-3</c:v>
                </c:pt>
                <c:pt idx="1644">
                  <c:v>1.298664655215E-3</c:v>
                </c:pt>
                <c:pt idx="1645">
                  <c:v>1.299664678103E-3</c:v>
                </c:pt>
                <c:pt idx="1646">
                  <c:v>1.300664700991E-3</c:v>
                </c:pt>
                <c:pt idx="1647">
                  <c:v>1.301664723879E-3</c:v>
                </c:pt>
                <c:pt idx="1648">
                  <c:v>1.3026647467670001E-3</c:v>
                </c:pt>
                <c:pt idx="1649">
                  <c:v>1.3036647696559999E-3</c:v>
                </c:pt>
                <c:pt idx="1650">
                  <c:v>1.3046647925439999E-3</c:v>
                </c:pt>
                <c:pt idx="1651">
                  <c:v>1.3056648154319999E-3</c:v>
                </c:pt>
                <c:pt idx="1652">
                  <c:v>1.3066648383199999E-3</c:v>
                </c:pt>
                <c:pt idx="1653">
                  <c:v>1.3076648612079999E-3</c:v>
                </c:pt>
                <c:pt idx="1654">
                  <c:v>1.3086648840959999E-3</c:v>
                </c:pt>
                <c:pt idx="1655">
                  <c:v>1.309664906985E-3</c:v>
                </c:pt>
                <c:pt idx="1656">
                  <c:v>1.310664929873E-3</c:v>
                </c:pt>
                <c:pt idx="1657">
                  <c:v>1.311664952761E-3</c:v>
                </c:pt>
                <c:pt idx="1658">
                  <c:v>1.312664975649E-3</c:v>
                </c:pt>
                <c:pt idx="1659">
                  <c:v>1.313664998537E-3</c:v>
                </c:pt>
                <c:pt idx="1660">
                  <c:v>1.3146650214260001E-3</c:v>
                </c:pt>
                <c:pt idx="1661">
                  <c:v>1.3156650443140001E-3</c:v>
                </c:pt>
                <c:pt idx="1662">
                  <c:v>1.3166650672020001E-3</c:v>
                </c:pt>
                <c:pt idx="1663">
                  <c:v>1.3176650900899999E-3</c:v>
                </c:pt>
                <c:pt idx="1664">
                  <c:v>1.3186651129779999E-3</c:v>
                </c:pt>
                <c:pt idx="1665">
                  <c:v>1.3196651358659999E-3</c:v>
                </c:pt>
                <c:pt idx="1666">
                  <c:v>1.320665158755E-3</c:v>
                </c:pt>
                <c:pt idx="1667">
                  <c:v>1.321665181643E-3</c:v>
                </c:pt>
                <c:pt idx="1668">
                  <c:v>1.322665204531E-3</c:v>
                </c:pt>
                <c:pt idx="1669">
                  <c:v>1.323665227419E-3</c:v>
                </c:pt>
                <c:pt idx="1670">
                  <c:v>1.324665250307E-3</c:v>
                </c:pt>
                <c:pt idx="1671">
                  <c:v>1.3256652731960001E-3</c:v>
                </c:pt>
                <c:pt idx="1672">
                  <c:v>1.3266652960840001E-3</c:v>
                </c:pt>
                <c:pt idx="1673">
                  <c:v>1.3276653189720001E-3</c:v>
                </c:pt>
                <c:pt idx="1674">
                  <c:v>1.3286653418600001E-3</c:v>
                </c:pt>
                <c:pt idx="1675">
                  <c:v>1.3296653647480001E-3</c:v>
                </c:pt>
                <c:pt idx="1676">
                  <c:v>1.3306653876360001E-3</c:v>
                </c:pt>
                <c:pt idx="1677">
                  <c:v>1.331665410525E-3</c:v>
                </c:pt>
                <c:pt idx="1678">
                  <c:v>1.332665433413E-3</c:v>
                </c:pt>
                <c:pt idx="1679">
                  <c:v>1.333665456301E-3</c:v>
                </c:pt>
                <c:pt idx="1680">
                  <c:v>1.334665479189E-3</c:v>
                </c:pt>
                <c:pt idx="1681">
                  <c:v>1.335665502077E-3</c:v>
                </c:pt>
                <c:pt idx="1682">
                  <c:v>1.336665524966E-3</c:v>
                </c:pt>
                <c:pt idx="1683">
                  <c:v>1.337665547854E-3</c:v>
                </c:pt>
                <c:pt idx="1684">
                  <c:v>1.3386655707420001E-3</c:v>
                </c:pt>
                <c:pt idx="1685">
                  <c:v>1.3396655936300001E-3</c:v>
                </c:pt>
                <c:pt idx="1686">
                  <c:v>1.3406656165180001E-3</c:v>
                </c:pt>
                <c:pt idx="1687">
                  <c:v>1.3416656394060001E-3</c:v>
                </c:pt>
                <c:pt idx="1688">
                  <c:v>1.3426656622949999E-3</c:v>
                </c:pt>
                <c:pt idx="1689">
                  <c:v>1.3436656851829999E-3</c:v>
                </c:pt>
                <c:pt idx="1690">
                  <c:v>1.3446657080709999E-3</c:v>
                </c:pt>
                <c:pt idx="1691">
                  <c:v>1.3456657309589999E-3</c:v>
                </c:pt>
                <c:pt idx="1692">
                  <c:v>1.3466657538469999E-3</c:v>
                </c:pt>
                <c:pt idx="1693">
                  <c:v>1.347665776736E-3</c:v>
                </c:pt>
                <c:pt idx="1694">
                  <c:v>1.348665799624E-3</c:v>
                </c:pt>
                <c:pt idx="1695">
                  <c:v>1.349665822512E-3</c:v>
                </c:pt>
                <c:pt idx="1696">
                  <c:v>1.3506658454E-3</c:v>
                </c:pt>
                <c:pt idx="1697">
                  <c:v>1.351665868288E-3</c:v>
                </c:pt>
                <c:pt idx="1698">
                  <c:v>1.3526658911770001E-3</c:v>
                </c:pt>
                <c:pt idx="1699">
                  <c:v>1.3536659140649999E-3</c:v>
                </c:pt>
                <c:pt idx="1700">
                  <c:v>1.3546659369529999E-3</c:v>
                </c:pt>
                <c:pt idx="1701">
                  <c:v>1.3556659598409999E-3</c:v>
                </c:pt>
                <c:pt idx="1702">
                  <c:v>1.3566659827289999E-3</c:v>
                </c:pt>
                <c:pt idx="1703">
                  <c:v>1.3576660056169999E-3</c:v>
                </c:pt>
                <c:pt idx="1704">
                  <c:v>1.358666028506E-3</c:v>
                </c:pt>
                <c:pt idx="1705">
                  <c:v>1.359666051394E-3</c:v>
                </c:pt>
                <c:pt idx="1706">
                  <c:v>1.360666074282E-3</c:v>
                </c:pt>
                <c:pt idx="1707">
                  <c:v>1.36166609717E-3</c:v>
                </c:pt>
                <c:pt idx="1708">
                  <c:v>1.362666120058E-3</c:v>
                </c:pt>
                <c:pt idx="1709">
                  <c:v>1.3636661429470001E-3</c:v>
                </c:pt>
                <c:pt idx="1710">
                  <c:v>1.3646661658350001E-3</c:v>
                </c:pt>
                <c:pt idx="1711">
                  <c:v>1.3656661887230001E-3</c:v>
                </c:pt>
                <c:pt idx="1712">
                  <c:v>1.3666662116110001E-3</c:v>
                </c:pt>
                <c:pt idx="1713">
                  <c:v>1.3676662344990001E-3</c:v>
                </c:pt>
                <c:pt idx="1714">
                  <c:v>1.3686662573870001E-3</c:v>
                </c:pt>
                <c:pt idx="1715">
                  <c:v>1.369666280276E-3</c:v>
                </c:pt>
                <c:pt idx="1716">
                  <c:v>1.370666303164E-3</c:v>
                </c:pt>
                <c:pt idx="1717">
                  <c:v>1.371666326052E-3</c:v>
                </c:pt>
                <c:pt idx="1718">
                  <c:v>1.37266634894E-3</c:v>
                </c:pt>
                <c:pt idx="1719">
                  <c:v>1.373666371828E-3</c:v>
                </c:pt>
                <c:pt idx="1720">
                  <c:v>1.3746663947170001E-3</c:v>
                </c:pt>
                <c:pt idx="1721">
                  <c:v>1.3756664176050001E-3</c:v>
                </c:pt>
                <c:pt idx="1722">
                  <c:v>1.3766664404930001E-3</c:v>
                </c:pt>
                <c:pt idx="1723">
                  <c:v>1.3776664633810001E-3</c:v>
                </c:pt>
                <c:pt idx="1724">
                  <c:v>1.3786664862690001E-3</c:v>
                </c:pt>
                <c:pt idx="1725">
                  <c:v>1.3796665091570001E-3</c:v>
                </c:pt>
                <c:pt idx="1726">
                  <c:v>1.3806665320459999E-3</c:v>
                </c:pt>
                <c:pt idx="1727">
                  <c:v>1.3816665549339999E-3</c:v>
                </c:pt>
                <c:pt idx="1728">
                  <c:v>1.3826665778219999E-3</c:v>
                </c:pt>
                <c:pt idx="1729">
                  <c:v>1.3836666007099999E-3</c:v>
                </c:pt>
                <c:pt idx="1730">
                  <c:v>1.384666623598E-3</c:v>
                </c:pt>
                <c:pt idx="1731">
                  <c:v>1.385666646487E-3</c:v>
                </c:pt>
                <c:pt idx="1732">
                  <c:v>1.386666669375E-3</c:v>
                </c:pt>
                <c:pt idx="1733">
                  <c:v>1.387666692263E-3</c:v>
                </c:pt>
                <c:pt idx="1734">
                  <c:v>1.388666715151E-3</c:v>
                </c:pt>
                <c:pt idx="1735">
                  <c:v>1.389666738039E-3</c:v>
                </c:pt>
                <c:pt idx="1736">
                  <c:v>1.390666760927E-3</c:v>
                </c:pt>
                <c:pt idx="1737">
                  <c:v>1.3916667838159999E-3</c:v>
                </c:pt>
                <c:pt idx="1738">
                  <c:v>1.3926668067039999E-3</c:v>
                </c:pt>
                <c:pt idx="1739">
                  <c:v>1.3936668295919999E-3</c:v>
                </c:pt>
                <c:pt idx="1740">
                  <c:v>1.3946668524799999E-3</c:v>
                </c:pt>
                <c:pt idx="1741">
                  <c:v>1.3956668753679999E-3</c:v>
                </c:pt>
                <c:pt idx="1742">
                  <c:v>1.396666898257E-3</c:v>
                </c:pt>
                <c:pt idx="1743">
                  <c:v>1.397666921145E-3</c:v>
                </c:pt>
                <c:pt idx="1744">
                  <c:v>1.398666944033E-3</c:v>
                </c:pt>
                <c:pt idx="1745">
                  <c:v>1.399666966921E-3</c:v>
                </c:pt>
                <c:pt idx="1746">
                  <c:v>1.400666989809E-3</c:v>
                </c:pt>
                <c:pt idx="1747">
                  <c:v>1.4016670126980001E-3</c:v>
                </c:pt>
                <c:pt idx="1748">
                  <c:v>1.4026670355860001E-3</c:v>
                </c:pt>
                <c:pt idx="1749">
                  <c:v>1.4036670584740001E-3</c:v>
                </c:pt>
                <c:pt idx="1750">
                  <c:v>1.4046670813620001E-3</c:v>
                </c:pt>
                <c:pt idx="1751">
                  <c:v>1.4056671042499999E-3</c:v>
                </c:pt>
                <c:pt idx="1752">
                  <c:v>1.4066671271379999E-3</c:v>
                </c:pt>
                <c:pt idx="1753">
                  <c:v>1.407667150027E-3</c:v>
                </c:pt>
                <c:pt idx="1754">
                  <c:v>1.408667172915E-3</c:v>
                </c:pt>
                <c:pt idx="1755">
                  <c:v>1.409667195803E-3</c:v>
                </c:pt>
                <c:pt idx="1756">
                  <c:v>1.410667218691E-3</c:v>
                </c:pt>
                <c:pt idx="1757">
                  <c:v>1.411667241579E-3</c:v>
                </c:pt>
                <c:pt idx="1758">
                  <c:v>1.4126672644680001E-3</c:v>
                </c:pt>
                <c:pt idx="1759">
                  <c:v>1.4136672873560001E-3</c:v>
                </c:pt>
                <c:pt idx="1760">
                  <c:v>1.4146673102440001E-3</c:v>
                </c:pt>
                <c:pt idx="1761">
                  <c:v>1.4156673331320001E-3</c:v>
                </c:pt>
                <c:pt idx="1762">
                  <c:v>1.4166673560200001E-3</c:v>
                </c:pt>
                <c:pt idx="1763">
                  <c:v>1.4176673789080001E-3</c:v>
                </c:pt>
                <c:pt idx="1764">
                  <c:v>1.4186674017969999E-3</c:v>
                </c:pt>
                <c:pt idx="1765">
                  <c:v>1.4196674246849999E-3</c:v>
                </c:pt>
                <c:pt idx="1766">
                  <c:v>1.420667447573E-3</c:v>
                </c:pt>
                <c:pt idx="1767">
                  <c:v>1.421667470461E-3</c:v>
                </c:pt>
                <c:pt idx="1768">
                  <c:v>1.422667493349E-3</c:v>
                </c:pt>
                <c:pt idx="1769">
                  <c:v>1.423667516238E-3</c:v>
                </c:pt>
                <c:pt idx="1770">
                  <c:v>1.424667539126E-3</c:v>
                </c:pt>
                <c:pt idx="1771">
                  <c:v>1.425667562014E-3</c:v>
                </c:pt>
                <c:pt idx="1772">
                  <c:v>1.4266675849020001E-3</c:v>
                </c:pt>
                <c:pt idx="1773">
                  <c:v>1.4276676077900001E-3</c:v>
                </c:pt>
                <c:pt idx="1774">
                  <c:v>1.4286676306780001E-3</c:v>
                </c:pt>
                <c:pt idx="1775">
                  <c:v>1.4296676535669999E-3</c:v>
                </c:pt>
                <c:pt idx="1776">
                  <c:v>1.4306676764549999E-3</c:v>
                </c:pt>
                <c:pt idx="1777">
                  <c:v>1.4316676993429999E-3</c:v>
                </c:pt>
                <c:pt idx="1778">
                  <c:v>1.4326677222309999E-3</c:v>
                </c:pt>
                <c:pt idx="1779">
                  <c:v>1.4336677451189999E-3</c:v>
                </c:pt>
                <c:pt idx="1780">
                  <c:v>1.434667768008E-3</c:v>
                </c:pt>
                <c:pt idx="1781">
                  <c:v>1.435667790896E-3</c:v>
                </c:pt>
                <c:pt idx="1782">
                  <c:v>1.436667813784E-3</c:v>
                </c:pt>
                <c:pt idx="1783">
                  <c:v>1.437667836672E-3</c:v>
                </c:pt>
                <c:pt idx="1784">
                  <c:v>1.43866785956E-3</c:v>
                </c:pt>
                <c:pt idx="1785">
                  <c:v>1.439667882448E-3</c:v>
                </c:pt>
                <c:pt idx="1786">
                  <c:v>1.4406679053370001E-3</c:v>
                </c:pt>
                <c:pt idx="1787">
                  <c:v>1.4416679282249999E-3</c:v>
                </c:pt>
                <c:pt idx="1788">
                  <c:v>1.4426679511129999E-3</c:v>
                </c:pt>
                <c:pt idx="1789">
                  <c:v>1.4436679740009999E-3</c:v>
                </c:pt>
                <c:pt idx="1790">
                  <c:v>1.4446679968889999E-3</c:v>
                </c:pt>
                <c:pt idx="1791">
                  <c:v>1.445668019778E-3</c:v>
                </c:pt>
                <c:pt idx="1792">
                  <c:v>1.446668042666E-3</c:v>
                </c:pt>
                <c:pt idx="1793">
                  <c:v>1.447668065554E-3</c:v>
                </c:pt>
                <c:pt idx="1794">
                  <c:v>1.448668088442E-3</c:v>
                </c:pt>
                <c:pt idx="1795">
                  <c:v>1.44966811133E-3</c:v>
                </c:pt>
                <c:pt idx="1796">
                  <c:v>1.4506681342190001E-3</c:v>
                </c:pt>
                <c:pt idx="1797">
                  <c:v>1.4516681571070001E-3</c:v>
                </c:pt>
                <c:pt idx="1798">
                  <c:v>1.4526681799950001E-3</c:v>
                </c:pt>
                <c:pt idx="1799">
                  <c:v>1.4536682028830001E-3</c:v>
                </c:pt>
                <c:pt idx="1800">
                  <c:v>1.4546682257710001E-3</c:v>
                </c:pt>
                <c:pt idx="1801">
                  <c:v>1.4556682486590001E-3</c:v>
                </c:pt>
                <c:pt idx="1802">
                  <c:v>1.456668271548E-3</c:v>
                </c:pt>
                <c:pt idx="1803">
                  <c:v>1.457668294436E-3</c:v>
                </c:pt>
                <c:pt idx="1804">
                  <c:v>1.458668317324E-3</c:v>
                </c:pt>
                <c:pt idx="1805">
                  <c:v>1.459668340212E-3</c:v>
                </c:pt>
                <c:pt idx="1806">
                  <c:v>1.4606683631E-3</c:v>
                </c:pt>
                <c:pt idx="1807">
                  <c:v>1.461668385989E-3</c:v>
                </c:pt>
                <c:pt idx="1808">
                  <c:v>1.4626684088770001E-3</c:v>
                </c:pt>
                <c:pt idx="1809">
                  <c:v>1.4636684317650001E-3</c:v>
                </c:pt>
                <c:pt idx="1810">
                  <c:v>1.4646684546530001E-3</c:v>
                </c:pt>
                <c:pt idx="1811">
                  <c:v>1.4656684775410001E-3</c:v>
                </c:pt>
                <c:pt idx="1812">
                  <c:v>1.4666685004290001E-3</c:v>
                </c:pt>
                <c:pt idx="1813">
                  <c:v>1.4676685233179999E-3</c:v>
                </c:pt>
                <c:pt idx="1814">
                  <c:v>1.4686685462059999E-3</c:v>
                </c:pt>
                <c:pt idx="1815">
                  <c:v>1.4696685690939999E-3</c:v>
                </c:pt>
                <c:pt idx="1816">
                  <c:v>1.4706685919819999E-3</c:v>
                </c:pt>
                <c:pt idx="1817">
                  <c:v>1.4716686148699999E-3</c:v>
                </c:pt>
                <c:pt idx="1818">
                  <c:v>1.472668637759E-3</c:v>
                </c:pt>
                <c:pt idx="1819">
                  <c:v>1.473668660647E-3</c:v>
                </c:pt>
                <c:pt idx="1820">
                  <c:v>1.474668683535E-3</c:v>
                </c:pt>
                <c:pt idx="1821">
                  <c:v>1.475668706423E-3</c:v>
                </c:pt>
                <c:pt idx="1822">
                  <c:v>1.476668729311E-3</c:v>
                </c:pt>
                <c:pt idx="1823">
                  <c:v>1.477668752199E-3</c:v>
                </c:pt>
                <c:pt idx="1824">
                  <c:v>1.4786687750879999E-3</c:v>
                </c:pt>
                <c:pt idx="1825">
                  <c:v>1.4796687979759999E-3</c:v>
                </c:pt>
                <c:pt idx="1826">
                  <c:v>1.4806688208639999E-3</c:v>
                </c:pt>
                <c:pt idx="1827">
                  <c:v>1.4816688437519999E-3</c:v>
                </c:pt>
                <c:pt idx="1828">
                  <c:v>1.4826688666399999E-3</c:v>
                </c:pt>
                <c:pt idx="1829">
                  <c:v>1.483668889529E-3</c:v>
                </c:pt>
                <c:pt idx="1830">
                  <c:v>1.484668912417E-3</c:v>
                </c:pt>
                <c:pt idx="1831">
                  <c:v>1.485668935305E-3</c:v>
                </c:pt>
                <c:pt idx="1832">
                  <c:v>1.486668958193E-3</c:v>
                </c:pt>
                <c:pt idx="1833">
                  <c:v>1.487668981081E-3</c:v>
                </c:pt>
                <c:pt idx="1834">
                  <c:v>1.488669003969E-3</c:v>
                </c:pt>
                <c:pt idx="1835">
                  <c:v>1.4896690268580001E-3</c:v>
                </c:pt>
                <c:pt idx="1836">
                  <c:v>1.4906690497460001E-3</c:v>
                </c:pt>
                <c:pt idx="1837">
                  <c:v>1.4916690726340001E-3</c:v>
                </c:pt>
                <c:pt idx="1838">
                  <c:v>1.4926690955220001E-3</c:v>
                </c:pt>
                <c:pt idx="1839">
                  <c:v>1.4936691184100001E-3</c:v>
                </c:pt>
                <c:pt idx="1840">
                  <c:v>1.494669141299E-3</c:v>
                </c:pt>
                <c:pt idx="1841">
                  <c:v>1.495669164187E-3</c:v>
                </c:pt>
                <c:pt idx="1842">
                  <c:v>1.496669187075E-3</c:v>
                </c:pt>
                <c:pt idx="1843">
                  <c:v>1.497669209963E-3</c:v>
                </c:pt>
                <c:pt idx="1844">
                  <c:v>1.498669232851E-3</c:v>
                </c:pt>
                <c:pt idx="1845">
                  <c:v>1.4996692557400001E-3</c:v>
                </c:pt>
                <c:pt idx="1846">
                  <c:v>1.5006692786280001E-3</c:v>
                </c:pt>
                <c:pt idx="1847">
                  <c:v>1.5016693015160001E-3</c:v>
                </c:pt>
                <c:pt idx="1848">
                  <c:v>1.5026693244040001E-3</c:v>
                </c:pt>
                <c:pt idx="1849">
                  <c:v>1.5036693472920001E-3</c:v>
                </c:pt>
                <c:pt idx="1850">
                  <c:v>1.5046693701800001E-3</c:v>
                </c:pt>
                <c:pt idx="1851">
                  <c:v>1.5056693930689999E-3</c:v>
                </c:pt>
                <c:pt idx="1852">
                  <c:v>1.5066694159569999E-3</c:v>
                </c:pt>
                <c:pt idx="1853">
                  <c:v>1.5076694388449999E-3</c:v>
                </c:pt>
                <c:pt idx="1854">
                  <c:v>1.508669461733E-3</c:v>
                </c:pt>
                <c:pt idx="1855">
                  <c:v>1.509669484621E-3</c:v>
                </c:pt>
                <c:pt idx="1856">
                  <c:v>1.51066950751E-3</c:v>
                </c:pt>
                <c:pt idx="1857">
                  <c:v>1.511669530398E-3</c:v>
                </c:pt>
                <c:pt idx="1858">
                  <c:v>1.512669553286E-3</c:v>
                </c:pt>
                <c:pt idx="1859">
                  <c:v>1.513669576174E-3</c:v>
                </c:pt>
                <c:pt idx="1860">
                  <c:v>1.514669599062E-3</c:v>
                </c:pt>
                <c:pt idx="1861">
                  <c:v>1.5156696219500001E-3</c:v>
                </c:pt>
                <c:pt idx="1862">
                  <c:v>1.5166696448389999E-3</c:v>
                </c:pt>
                <c:pt idx="1863">
                  <c:v>1.5176696677269999E-3</c:v>
                </c:pt>
                <c:pt idx="1864">
                  <c:v>1.5186696906149999E-3</c:v>
                </c:pt>
                <c:pt idx="1865">
                  <c:v>1.5196697135029999E-3</c:v>
                </c:pt>
                <c:pt idx="1866">
                  <c:v>1.5206697363909999E-3</c:v>
                </c:pt>
                <c:pt idx="1867">
                  <c:v>1.52166975928E-3</c:v>
                </c:pt>
                <c:pt idx="1868">
                  <c:v>1.522669782168E-3</c:v>
                </c:pt>
                <c:pt idx="1869">
                  <c:v>1.523669805056E-3</c:v>
                </c:pt>
                <c:pt idx="1870">
                  <c:v>1.524669827944E-3</c:v>
                </c:pt>
                <c:pt idx="1871">
                  <c:v>1.525669850832E-3</c:v>
                </c:pt>
                <c:pt idx="1872">
                  <c:v>1.52666987372E-3</c:v>
                </c:pt>
                <c:pt idx="1873">
                  <c:v>1.5276698966090001E-3</c:v>
                </c:pt>
                <c:pt idx="1874">
                  <c:v>1.5286699194970001E-3</c:v>
                </c:pt>
                <c:pt idx="1875">
                  <c:v>1.5296699423850001E-3</c:v>
                </c:pt>
                <c:pt idx="1876">
                  <c:v>1.5306699652729999E-3</c:v>
                </c:pt>
                <c:pt idx="1877">
                  <c:v>1.5316699881609999E-3</c:v>
                </c:pt>
                <c:pt idx="1878">
                  <c:v>1.53267001105E-3</c:v>
                </c:pt>
                <c:pt idx="1879">
                  <c:v>1.533670033938E-3</c:v>
                </c:pt>
                <c:pt idx="1880">
                  <c:v>1.534670056826E-3</c:v>
                </c:pt>
                <c:pt idx="1881">
                  <c:v>1.535670079714E-3</c:v>
                </c:pt>
                <c:pt idx="1882">
                  <c:v>1.536670102602E-3</c:v>
                </c:pt>
                <c:pt idx="1883">
                  <c:v>1.53767012549E-3</c:v>
                </c:pt>
                <c:pt idx="1884">
                  <c:v>1.5386701483790001E-3</c:v>
                </c:pt>
                <c:pt idx="1885">
                  <c:v>1.5396701712670001E-3</c:v>
                </c:pt>
                <c:pt idx="1886">
                  <c:v>1.5406701941550001E-3</c:v>
                </c:pt>
                <c:pt idx="1887">
                  <c:v>1.5416702170430001E-3</c:v>
                </c:pt>
                <c:pt idx="1888">
                  <c:v>1.5426702399310001E-3</c:v>
                </c:pt>
                <c:pt idx="1889">
                  <c:v>1.5436702628199999E-3</c:v>
                </c:pt>
                <c:pt idx="1890">
                  <c:v>1.544670285708E-3</c:v>
                </c:pt>
                <c:pt idx="1891">
                  <c:v>1.545670308596E-3</c:v>
                </c:pt>
                <c:pt idx="1892">
                  <c:v>1.546670331484E-3</c:v>
                </c:pt>
                <c:pt idx="1893">
                  <c:v>1.547670354372E-3</c:v>
                </c:pt>
                <c:pt idx="1894">
                  <c:v>1.548670377261E-3</c:v>
                </c:pt>
                <c:pt idx="1895">
                  <c:v>1.549670400149E-3</c:v>
                </c:pt>
                <c:pt idx="1896">
                  <c:v>1.550670423037E-3</c:v>
                </c:pt>
                <c:pt idx="1897">
                  <c:v>1.5516704459250001E-3</c:v>
                </c:pt>
                <c:pt idx="1898">
                  <c:v>1.5526704688130001E-3</c:v>
                </c:pt>
                <c:pt idx="1899">
                  <c:v>1.5536704917010001E-3</c:v>
                </c:pt>
                <c:pt idx="1900">
                  <c:v>1.5546705145899999E-3</c:v>
                </c:pt>
                <c:pt idx="1901">
                  <c:v>1.5556705374779999E-3</c:v>
                </c:pt>
                <c:pt idx="1902">
                  <c:v>1.5566705603659999E-3</c:v>
                </c:pt>
                <c:pt idx="1903">
                  <c:v>1.5576705832539999E-3</c:v>
                </c:pt>
                <c:pt idx="1904">
                  <c:v>1.5586706061419999E-3</c:v>
                </c:pt>
                <c:pt idx="1905">
                  <c:v>1.559670629031E-3</c:v>
                </c:pt>
                <c:pt idx="1906">
                  <c:v>1.560670651919E-3</c:v>
                </c:pt>
                <c:pt idx="1907">
                  <c:v>1.561670674807E-3</c:v>
                </c:pt>
                <c:pt idx="1908">
                  <c:v>1.562670697695E-3</c:v>
                </c:pt>
                <c:pt idx="1909">
                  <c:v>1.563670720583E-3</c:v>
                </c:pt>
                <c:pt idx="1910">
                  <c:v>1.564670743471E-3</c:v>
                </c:pt>
                <c:pt idx="1911">
                  <c:v>1.5656707663600001E-3</c:v>
                </c:pt>
                <c:pt idx="1912">
                  <c:v>1.5666707892479999E-3</c:v>
                </c:pt>
                <c:pt idx="1913">
                  <c:v>1.5676708121359999E-3</c:v>
                </c:pt>
                <c:pt idx="1914">
                  <c:v>1.5686708350239999E-3</c:v>
                </c:pt>
                <c:pt idx="1915">
                  <c:v>1.5696708579119999E-3</c:v>
                </c:pt>
                <c:pt idx="1916">
                  <c:v>1.570670880801E-3</c:v>
                </c:pt>
                <c:pt idx="1917">
                  <c:v>1.571670903689E-3</c:v>
                </c:pt>
                <c:pt idx="1918">
                  <c:v>1.572670926577E-3</c:v>
                </c:pt>
                <c:pt idx="1919">
                  <c:v>1.573670949465E-3</c:v>
                </c:pt>
                <c:pt idx="1920">
                  <c:v>1.574670972353E-3</c:v>
                </c:pt>
                <c:pt idx="1921">
                  <c:v>1.575670995241E-3</c:v>
                </c:pt>
                <c:pt idx="1922">
                  <c:v>1.5766710181300001E-3</c:v>
                </c:pt>
                <c:pt idx="1923">
                  <c:v>1.5776710410180001E-3</c:v>
                </c:pt>
                <c:pt idx="1924">
                  <c:v>1.5786710639060001E-3</c:v>
                </c:pt>
                <c:pt idx="1925">
                  <c:v>1.5796710867940001E-3</c:v>
                </c:pt>
                <c:pt idx="1926">
                  <c:v>1.5806711096820001E-3</c:v>
                </c:pt>
                <c:pt idx="1927">
                  <c:v>1.581671132571E-3</c:v>
                </c:pt>
                <c:pt idx="1928">
                  <c:v>1.582671155459E-3</c:v>
                </c:pt>
                <c:pt idx="1929">
                  <c:v>1.583671178347E-3</c:v>
                </c:pt>
                <c:pt idx="1930">
                  <c:v>1.584671201235E-3</c:v>
                </c:pt>
                <c:pt idx="1931">
                  <c:v>1.585671224123E-3</c:v>
                </c:pt>
                <c:pt idx="1932">
                  <c:v>1.586671247011E-3</c:v>
                </c:pt>
                <c:pt idx="1933">
                  <c:v>1.5876712699000001E-3</c:v>
                </c:pt>
                <c:pt idx="1934">
                  <c:v>1.5886712927880001E-3</c:v>
                </c:pt>
                <c:pt idx="1935">
                  <c:v>1.5896713156760001E-3</c:v>
                </c:pt>
                <c:pt idx="1936">
                  <c:v>1.5906713385640001E-3</c:v>
                </c:pt>
                <c:pt idx="1937">
                  <c:v>1.5916713614520001E-3</c:v>
                </c:pt>
                <c:pt idx="1938">
                  <c:v>1.5926713843409999E-3</c:v>
                </c:pt>
                <c:pt idx="1939">
                  <c:v>1.5936714072289999E-3</c:v>
                </c:pt>
                <c:pt idx="1940">
                  <c:v>1.5946714301169999E-3</c:v>
                </c:pt>
                <c:pt idx="1941">
                  <c:v>1.5956714530049999E-3</c:v>
                </c:pt>
                <c:pt idx="1942">
                  <c:v>1.5966714758929999E-3</c:v>
                </c:pt>
                <c:pt idx="1943">
                  <c:v>1.597671498782E-3</c:v>
                </c:pt>
                <c:pt idx="1944">
                  <c:v>1.59867152167E-3</c:v>
                </c:pt>
                <c:pt idx="1945">
                  <c:v>1.599671544558E-3</c:v>
                </c:pt>
                <c:pt idx="1946">
                  <c:v>1.600671567446E-3</c:v>
                </c:pt>
                <c:pt idx="1947">
                  <c:v>1.601671590334E-3</c:v>
                </c:pt>
                <c:pt idx="1948">
                  <c:v>1.602671613222E-3</c:v>
                </c:pt>
                <c:pt idx="1949">
                  <c:v>1.6036716361109999E-3</c:v>
                </c:pt>
                <c:pt idx="1950">
                  <c:v>1.6046716589989999E-3</c:v>
                </c:pt>
                <c:pt idx="1951">
                  <c:v>1.6056716818869999E-3</c:v>
                </c:pt>
                <c:pt idx="1952">
                  <c:v>1.6066717047749999E-3</c:v>
                </c:pt>
                <c:pt idx="1953">
                  <c:v>1.6076717276629999E-3</c:v>
                </c:pt>
                <c:pt idx="1954">
                  <c:v>1.608671750552E-3</c:v>
                </c:pt>
                <c:pt idx="1955">
                  <c:v>1.60967177344E-3</c:v>
                </c:pt>
                <c:pt idx="1956">
                  <c:v>1.610671796328E-3</c:v>
                </c:pt>
                <c:pt idx="1957">
                  <c:v>1.611671819216E-3</c:v>
                </c:pt>
                <c:pt idx="1958">
                  <c:v>1.612671842104E-3</c:v>
                </c:pt>
                <c:pt idx="1959">
                  <c:v>1.613671864992E-3</c:v>
                </c:pt>
                <c:pt idx="1960">
                  <c:v>1.6146718878810001E-3</c:v>
                </c:pt>
                <c:pt idx="1961">
                  <c:v>1.6156719107690001E-3</c:v>
                </c:pt>
                <c:pt idx="1962">
                  <c:v>1.6166719336570001E-3</c:v>
                </c:pt>
                <c:pt idx="1963">
                  <c:v>1.6176719565450001E-3</c:v>
                </c:pt>
                <c:pt idx="1964">
                  <c:v>1.6186719794329999E-3</c:v>
                </c:pt>
                <c:pt idx="1965">
                  <c:v>1.619672002322E-3</c:v>
                </c:pt>
                <c:pt idx="1966">
                  <c:v>1.62067202521E-3</c:v>
                </c:pt>
                <c:pt idx="1967">
                  <c:v>1.621672048098E-3</c:v>
                </c:pt>
                <c:pt idx="1968">
                  <c:v>1.622672070986E-3</c:v>
                </c:pt>
                <c:pt idx="1969">
                  <c:v>1.623672093874E-3</c:v>
                </c:pt>
                <c:pt idx="1970">
                  <c:v>1.624672116762E-3</c:v>
                </c:pt>
                <c:pt idx="1971">
                  <c:v>1.6256721396510001E-3</c:v>
                </c:pt>
                <c:pt idx="1972">
                  <c:v>1.6266721625390001E-3</c:v>
                </c:pt>
                <c:pt idx="1973">
                  <c:v>1.6276721854270001E-3</c:v>
                </c:pt>
                <c:pt idx="1974">
                  <c:v>1.6286722083150001E-3</c:v>
                </c:pt>
                <c:pt idx="1975">
                  <c:v>1.6296722312030001E-3</c:v>
                </c:pt>
                <c:pt idx="1976">
                  <c:v>1.6300000000059999E-3</c:v>
                </c:pt>
                <c:pt idx="1977">
                  <c:v>1.6300080332220001E-3</c:v>
                </c:pt>
                <c:pt idx="1978">
                  <c:v>1.630024099654E-3</c:v>
                </c:pt>
                <c:pt idx="1979">
                  <c:v>1.630056232518E-3</c:v>
                </c:pt>
                <c:pt idx="1980">
                  <c:v>1.630093646354E-3</c:v>
                </c:pt>
                <c:pt idx="1981">
                  <c:v>1.6301292422469999E-3</c:v>
                </c:pt>
                <c:pt idx="1982">
                  <c:v>1.630172032422E-3</c:v>
                </c:pt>
                <c:pt idx="1983">
                  <c:v>1.6302328053179999E-3</c:v>
                </c:pt>
                <c:pt idx="1984">
                  <c:v>1.6303028765380001E-3</c:v>
                </c:pt>
                <c:pt idx="1985">
                  <c:v>1.630358004874E-3</c:v>
                </c:pt>
                <c:pt idx="1986">
                  <c:v>1.6304042699989999E-3</c:v>
                </c:pt>
                <c:pt idx="1987">
                  <c:v>1.630451983517E-3</c:v>
                </c:pt>
                <c:pt idx="1988">
                  <c:v>1.6304766061959999E-3</c:v>
                </c:pt>
                <c:pt idx="1989">
                  <c:v>1.6305215480979999E-3</c:v>
                </c:pt>
                <c:pt idx="1990">
                  <c:v>1.6305996421039999E-3</c:v>
                </c:pt>
                <c:pt idx="1991">
                  <c:v>1.630699193782E-3</c:v>
                </c:pt>
                <c:pt idx="1992">
                  <c:v>1.6308090570629999E-3</c:v>
                </c:pt>
                <c:pt idx="1993">
                  <c:v>1.6309624078930001E-3</c:v>
                </c:pt>
                <c:pt idx="1994">
                  <c:v>1.631000000006E-3</c:v>
                </c:pt>
                <c:pt idx="1995">
                  <c:v>1.6310185370509999E-3</c:v>
                </c:pt>
                <c:pt idx="1996">
                  <c:v>1.6310556111399999E-3</c:v>
                </c:pt>
                <c:pt idx="1997">
                  <c:v>1.631129759318E-3</c:v>
                </c:pt>
                <c:pt idx="1998">
                  <c:v>1.631278055674E-3</c:v>
                </c:pt>
                <c:pt idx="1999">
                  <c:v>1.6315746483860001E-3</c:v>
                </c:pt>
                <c:pt idx="2000">
                  <c:v>1.632167833811E-3</c:v>
                </c:pt>
                <c:pt idx="2001">
                  <c:v>1.633167856699E-3</c:v>
                </c:pt>
                <c:pt idx="2002">
                  <c:v>1.634167879587E-3</c:v>
                </c:pt>
                <c:pt idx="2003">
                  <c:v>1.6351679024760001E-3</c:v>
                </c:pt>
                <c:pt idx="2004">
                  <c:v>1.6361679253640001E-3</c:v>
                </c:pt>
                <c:pt idx="2005">
                  <c:v>1.6371679482520001E-3</c:v>
                </c:pt>
                <c:pt idx="2006">
                  <c:v>1.6381679711400001E-3</c:v>
                </c:pt>
                <c:pt idx="2007">
                  <c:v>1.6391679940280001E-3</c:v>
                </c:pt>
                <c:pt idx="2008">
                  <c:v>1.6401680169169999E-3</c:v>
                </c:pt>
                <c:pt idx="2009">
                  <c:v>1.6411680398049999E-3</c:v>
                </c:pt>
                <c:pt idx="2010">
                  <c:v>1.6421680626929999E-3</c:v>
                </c:pt>
                <c:pt idx="2011">
                  <c:v>1.6431680855809999E-3</c:v>
                </c:pt>
                <c:pt idx="2012">
                  <c:v>1.6441681084689999E-3</c:v>
                </c:pt>
                <c:pt idx="2013">
                  <c:v>1.645168131357E-3</c:v>
                </c:pt>
                <c:pt idx="2014">
                  <c:v>1.646168154246E-3</c:v>
                </c:pt>
                <c:pt idx="2015">
                  <c:v>1.647168177134E-3</c:v>
                </c:pt>
                <c:pt idx="2016">
                  <c:v>1.648168200022E-3</c:v>
                </c:pt>
                <c:pt idx="2017">
                  <c:v>1.64916822291E-3</c:v>
                </c:pt>
                <c:pt idx="2018">
                  <c:v>1.650168245798E-3</c:v>
                </c:pt>
                <c:pt idx="2019">
                  <c:v>1.6511682686869999E-3</c:v>
                </c:pt>
                <c:pt idx="2020">
                  <c:v>1.6521682915749999E-3</c:v>
                </c:pt>
                <c:pt idx="2021">
                  <c:v>1.6531683144629999E-3</c:v>
                </c:pt>
                <c:pt idx="2022">
                  <c:v>1.6541683373509999E-3</c:v>
                </c:pt>
                <c:pt idx="2023">
                  <c:v>1.6551683602389999E-3</c:v>
                </c:pt>
                <c:pt idx="2024">
                  <c:v>1.6561683831269999E-3</c:v>
                </c:pt>
                <c:pt idx="2025">
                  <c:v>1.657168406016E-3</c:v>
                </c:pt>
                <c:pt idx="2026">
                  <c:v>1.658168428904E-3</c:v>
                </c:pt>
                <c:pt idx="2027">
                  <c:v>1.659168451792E-3</c:v>
                </c:pt>
                <c:pt idx="2028">
                  <c:v>1.66016847468E-3</c:v>
                </c:pt>
                <c:pt idx="2029">
                  <c:v>1.661168497568E-3</c:v>
                </c:pt>
                <c:pt idx="2030">
                  <c:v>1.6621685204570001E-3</c:v>
                </c:pt>
                <c:pt idx="2031">
                  <c:v>1.6631685433450001E-3</c:v>
                </c:pt>
                <c:pt idx="2032">
                  <c:v>1.6641685662330001E-3</c:v>
                </c:pt>
                <c:pt idx="2033">
                  <c:v>1.6651685891210001E-3</c:v>
                </c:pt>
                <c:pt idx="2034">
                  <c:v>1.6661686120090001E-3</c:v>
                </c:pt>
                <c:pt idx="2035">
                  <c:v>1.667168634898E-3</c:v>
                </c:pt>
                <c:pt idx="2036">
                  <c:v>1.668168657786E-3</c:v>
                </c:pt>
                <c:pt idx="2037">
                  <c:v>1.669168680674E-3</c:v>
                </c:pt>
                <c:pt idx="2038">
                  <c:v>1.670168703562E-3</c:v>
                </c:pt>
                <c:pt idx="2039">
                  <c:v>1.67116872645E-3</c:v>
                </c:pt>
                <c:pt idx="2040">
                  <c:v>1.672168749338E-3</c:v>
                </c:pt>
                <c:pt idx="2041">
                  <c:v>1.6731687722270001E-3</c:v>
                </c:pt>
                <c:pt idx="2042">
                  <c:v>1.6741687951150001E-3</c:v>
                </c:pt>
                <c:pt idx="2043">
                  <c:v>1.6751688180030001E-3</c:v>
                </c:pt>
                <c:pt idx="2044">
                  <c:v>1.6761688408910001E-3</c:v>
                </c:pt>
                <c:pt idx="2045">
                  <c:v>1.6771688637790001E-3</c:v>
                </c:pt>
                <c:pt idx="2046">
                  <c:v>1.6781688866679999E-3</c:v>
                </c:pt>
                <c:pt idx="2047">
                  <c:v>1.6791689095559999E-3</c:v>
                </c:pt>
                <c:pt idx="2048">
                  <c:v>1.6801689324439999E-3</c:v>
                </c:pt>
                <c:pt idx="2049">
                  <c:v>1.681168955332E-3</c:v>
                </c:pt>
                <c:pt idx="2050">
                  <c:v>1.68216897822E-3</c:v>
                </c:pt>
                <c:pt idx="2051">
                  <c:v>1.683169001108E-3</c:v>
                </c:pt>
                <c:pt idx="2052">
                  <c:v>1.684169023997E-3</c:v>
                </c:pt>
                <c:pt idx="2053">
                  <c:v>1.685169046885E-3</c:v>
                </c:pt>
                <c:pt idx="2054">
                  <c:v>1.686169069773E-3</c:v>
                </c:pt>
                <c:pt idx="2055">
                  <c:v>1.687169092661E-3</c:v>
                </c:pt>
                <c:pt idx="2056">
                  <c:v>1.6881691155490001E-3</c:v>
                </c:pt>
                <c:pt idx="2057">
                  <c:v>1.6891691384379999E-3</c:v>
                </c:pt>
                <c:pt idx="2058">
                  <c:v>1.6901691613259999E-3</c:v>
                </c:pt>
                <c:pt idx="2059">
                  <c:v>1.6911691842139999E-3</c:v>
                </c:pt>
                <c:pt idx="2060">
                  <c:v>1.6921692071019999E-3</c:v>
                </c:pt>
                <c:pt idx="2061">
                  <c:v>1.6931692299899999E-3</c:v>
                </c:pt>
                <c:pt idx="2062">
                  <c:v>1.6941692528779999E-3</c:v>
                </c:pt>
                <c:pt idx="2063">
                  <c:v>1.695169275767E-3</c:v>
                </c:pt>
                <c:pt idx="2064">
                  <c:v>1.696169298655E-3</c:v>
                </c:pt>
                <c:pt idx="2065">
                  <c:v>1.697169321543E-3</c:v>
                </c:pt>
                <c:pt idx="2066">
                  <c:v>1.698169344431E-3</c:v>
                </c:pt>
                <c:pt idx="2067">
                  <c:v>1.699169367319E-3</c:v>
                </c:pt>
                <c:pt idx="2068">
                  <c:v>1.7001693902080001E-3</c:v>
                </c:pt>
                <c:pt idx="2069">
                  <c:v>1.7011694130960001E-3</c:v>
                </c:pt>
                <c:pt idx="2070">
                  <c:v>1.7021694359839999E-3</c:v>
                </c:pt>
                <c:pt idx="2071">
                  <c:v>1.7031694588719999E-3</c:v>
                </c:pt>
                <c:pt idx="2072">
                  <c:v>1.7041694817599999E-3</c:v>
                </c:pt>
                <c:pt idx="2073">
                  <c:v>1.7051695046479999E-3</c:v>
                </c:pt>
                <c:pt idx="2074">
                  <c:v>1.706169527537E-3</c:v>
                </c:pt>
                <c:pt idx="2075">
                  <c:v>1.707169550425E-3</c:v>
                </c:pt>
                <c:pt idx="2076">
                  <c:v>1.708169573313E-3</c:v>
                </c:pt>
                <c:pt idx="2077">
                  <c:v>1.709169596201E-3</c:v>
                </c:pt>
                <c:pt idx="2078">
                  <c:v>1.7100000000059999E-3</c:v>
                </c:pt>
                <c:pt idx="2079">
                  <c:v>1.7100130251109999E-3</c:v>
                </c:pt>
                <c:pt idx="2080">
                  <c:v>1.7100390753210001E-3</c:v>
                </c:pt>
                <c:pt idx="2081">
                  <c:v>1.7100748857920001E-3</c:v>
                </c:pt>
                <c:pt idx="2082">
                  <c:v>1.710114624208E-3</c:v>
                </c:pt>
                <c:pt idx="2083">
                  <c:v>1.7101872703490001E-3</c:v>
                </c:pt>
                <c:pt idx="2084">
                  <c:v>1.7102541229190001E-3</c:v>
                </c:pt>
                <c:pt idx="2085">
                  <c:v>1.7103246948180001E-3</c:v>
                </c:pt>
                <c:pt idx="2086">
                  <c:v>1.7103758475240001E-3</c:v>
                </c:pt>
                <c:pt idx="2087">
                  <c:v>1.710417147583E-3</c:v>
                </c:pt>
                <c:pt idx="2088">
                  <c:v>1.7104622206150001E-3</c:v>
                </c:pt>
                <c:pt idx="2089">
                  <c:v>1.710493322319E-3</c:v>
                </c:pt>
                <c:pt idx="2090">
                  <c:v>1.7105555257259999E-3</c:v>
                </c:pt>
                <c:pt idx="2091">
                  <c:v>1.710662027305E-3</c:v>
                </c:pt>
                <c:pt idx="2092">
                  <c:v>1.7107740601960001E-3</c:v>
                </c:pt>
                <c:pt idx="2093">
                  <c:v>1.7109083613809999E-3</c:v>
                </c:pt>
                <c:pt idx="2094">
                  <c:v>1.711000000006E-3</c:v>
                </c:pt>
                <c:pt idx="2095">
                  <c:v>1.711016486651E-3</c:v>
                </c:pt>
                <c:pt idx="2096">
                  <c:v>1.71104945994E-3</c:v>
                </c:pt>
                <c:pt idx="2097">
                  <c:v>1.7111154065189999E-3</c:v>
                </c:pt>
                <c:pt idx="2098">
                  <c:v>1.711247299677E-3</c:v>
                </c:pt>
                <c:pt idx="2099">
                  <c:v>1.71145894385E-3</c:v>
                </c:pt>
                <c:pt idx="2100">
                  <c:v>1.7115707979259999E-3</c:v>
                </c:pt>
                <c:pt idx="2101">
                  <c:v>1.711633633143E-3</c:v>
                </c:pt>
                <c:pt idx="2102">
                  <c:v>1.711718748575E-3</c:v>
                </c:pt>
                <c:pt idx="2103">
                  <c:v>1.7117976889669999E-3</c:v>
                </c:pt>
                <c:pt idx="2104">
                  <c:v>1.7119192586010001E-3</c:v>
                </c:pt>
                <c:pt idx="2105">
                  <c:v>1.712000000006E-3</c:v>
                </c:pt>
                <c:pt idx="2106">
                  <c:v>1.712008745498E-3</c:v>
                </c:pt>
                <c:pt idx="2107">
                  <c:v>1.7120262364810001E-3</c:v>
                </c:pt>
                <c:pt idx="2108">
                  <c:v>1.712061218447E-3</c:v>
                </c:pt>
                <c:pt idx="2109">
                  <c:v>1.7121311823789999E-3</c:v>
                </c:pt>
                <c:pt idx="2110">
                  <c:v>1.7122711102430001E-3</c:v>
                </c:pt>
                <c:pt idx="2111">
                  <c:v>1.712496225065E-3</c:v>
                </c:pt>
                <c:pt idx="2112">
                  <c:v>1.7127769867840001E-3</c:v>
                </c:pt>
                <c:pt idx="2113">
                  <c:v>1.7130963723119999E-3</c:v>
                </c:pt>
                <c:pt idx="2114">
                  <c:v>1.7135838906229999E-3</c:v>
                </c:pt>
                <c:pt idx="2115">
                  <c:v>1.714558927244E-3</c:v>
                </c:pt>
                <c:pt idx="2116">
                  <c:v>1.715558950132E-3</c:v>
                </c:pt>
                <c:pt idx="2117">
                  <c:v>1.71655897302E-3</c:v>
                </c:pt>
                <c:pt idx="2118">
                  <c:v>1.7175589959089999E-3</c:v>
                </c:pt>
                <c:pt idx="2119">
                  <c:v>1.7185590187969999E-3</c:v>
                </c:pt>
                <c:pt idx="2120">
                  <c:v>1.7195590416849999E-3</c:v>
                </c:pt>
                <c:pt idx="2121">
                  <c:v>1.7205590645729999E-3</c:v>
                </c:pt>
                <c:pt idx="2122">
                  <c:v>1.7215590874609999E-3</c:v>
                </c:pt>
                <c:pt idx="2123">
                  <c:v>1.7225591103489999E-3</c:v>
                </c:pt>
                <c:pt idx="2124">
                  <c:v>1.723559133238E-3</c:v>
                </c:pt>
                <c:pt idx="2125">
                  <c:v>1.724559156126E-3</c:v>
                </c:pt>
                <c:pt idx="2126">
                  <c:v>1.725559179014E-3</c:v>
                </c:pt>
                <c:pt idx="2127">
                  <c:v>1.726559201902E-3</c:v>
                </c:pt>
                <c:pt idx="2128">
                  <c:v>1.72755922479E-3</c:v>
                </c:pt>
                <c:pt idx="2129">
                  <c:v>1.7285592476790001E-3</c:v>
                </c:pt>
                <c:pt idx="2130">
                  <c:v>1.7295592705670001E-3</c:v>
                </c:pt>
                <c:pt idx="2131">
                  <c:v>1.7305592934550001E-3</c:v>
                </c:pt>
                <c:pt idx="2132">
                  <c:v>1.7315593163429999E-3</c:v>
                </c:pt>
                <c:pt idx="2133">
                  <c:v>1.7325593392309999E-3</c:v>
                </c:pt>
                <c:pt idx="2134">
                  <c:v>1.7335593621189999E-3</c:v>
                </c:pt>
                <c:pt idx="2135">
                  <c:v>1.734559385008E-3</c:v>
                </c:pt>
                <c:pt idx="2136">
                  <c:v>1.735559407896E-3</c:v>
                </c:pt>
                <c:pt idx="2137">
                  <c:v>1.736559430784E-3</c:v>
                </c:pt>
                <c:pt idx="2138">
                  <c:v>1.737559453672E-3</c:v>
                </c:pt>
                <c:pt idx="2139">
                  <c:v>1.73855947656E-3</c:v>
                </c:pt>
                <c:pt idx="2140">
                  <c:v>1.7395594994490001E-3</c:v>
                </c:pt>
                <c:pt idx="2141">
                  <c:v>1.7405595223370001E-3</c:v>
                </c:pt>
                <c:pt idx="2142">
                  <c:v>1.7415595452250001E-3</c:v>
                </c:pt>
                <c:pt idx="2143">
                  <c:v>1.7425595681130001E-3</c:v>
                </c:pt>
                <c:pt idx="2144">
                  <c:v>1.7435595910010001E-3</c:v>
                </c:pt>
                <c:pt idx="2145">
                  <c:v>1.7445596138890001E-3</c:v>
                </c:pt>
                <c:pt idx="2146">
                  <c:v>1.7455596367779999E-3</c:v>
                </c:pt>
                <c:pt idx="2147">
                  <c:v>1.746559659666E-3</c:v>
                </c:pt>
                <c:pt idx="2148">
                  <c:v>1.747559682554E-3</c:v>
                </c:pt>
                <c:pt idx="2149">
                  <c:v>1.748559705442E-3</c:v>
                </c:pt>
                <c:pt idx="2150">
                  <c:v>1.74955972833E-3</c:v>
                </c:pt>
                <c:pt idx="2151">
                  <c:v>1.750559751219E-3</c:v>
                </c:pt>
                <c:pt idx="2152">
                  <c:v>1.751559774107E-3</c:v>
                </c:pt>
                <c:pt idx="2153">
                  <c:v>1.752559796995E-3</c:v>
                </c:pt>
                <c:pt idx="2154">
                  <c:v>1.7535598198830001E-3</c:v>
                </c:pt>
                <c:pt idx="2155">
                  <c:v>1.7545598427710001E-3</c:v>
                </c:pt>
                <c:pt idx="2156">
                  <c:v>1.7555598656599999E-3</c:v>
                </c:pt>
                <c:pt idx="2157">
                  <c:v>1.7565598885479999E-3</c:v>
                </c:pt>
                <c:pt idx="2158">
                  <c:v>1.7575599114359999E-3</c:v>
                </c:pt>
                <c:pt idx="2159">
                  <c:v>1.7585599343239999E-3</c:v>
                </c:pt>
                <c:pt idx="2160">
                  <c:v>1.7595599572119999E-3</c:v>
                </c:pt>
                <c:pt idx="2161">
                  <c:v>1.7605599800999999E-3</c:v>
                </c:pt>
                <c:pt idx="2162">
                  <c:v>1.761560002989E-3</c:v>
                </c:pt>
                <c:pt idx="2163">
                  <c:v>1.762560025877E-3</c:v>
                </c:pt>
                <c:pt idx="2164">
                  <c:v>1.763560048765E-3</c:v>
                </c:pt>
                <c:pt idx="2165">
                  <c:v>1.764560071653E-3</c:v>
                </c:pt>
                <c:pt idx="2166">
                  <c:v>1.765560094541E-3</c:v>
                </c:pt>
                <c:pt idx="2167">
                  <c:v>1.7665601174300001E-3</c:v>
                </c:pt>
                <c:pt idx="2168">
                  <c:v>1.7675601403179999E-3</c:v>
                </c:pt>
                <c:pt idx="2169">
                  <c:v>1.7685601632059999E-3</c:v>
                </c:pt>
                <c:pt idx="2170">
                  <c:v>1.7695601860939999E-3</c:v>
                </c:pt>
                <c:pt idx="2171">
                  <c:v>1.7705602089819999E-3</c:v>
                </c:pt>
                <c:pt idx="2172">
                  <c:v>1.7715602318699999E-3</c:v>
                </c:pt>
                <c:pt idx="2173">
                  <c:v>1.772560254759E-3</c:v>
                </c:pt>
                <c:pt idx="2174">
                  <c:v>1.773560277647E-3</c:v>
                </c:pt>
                <c:pt idx="2175">
                  <c:v>1.774560300535E-3</c:v>
                </c:pt>
                <c:pt idx="2176">
                  <c:v>1.775560323423E-3</c:v>
                </c:pt>
                <c:pt idx="2177">
                  <c:v>1.776560346311E-3</c:v>
                </c:pt>
                <c:pt idx="2178">
                  <c:v>1.7775603692000001E-3</c:v>
                </c:pt>
                <c:pt idx="2179">
                  <c:v>1.7785603920880001E-3</c:v>
                </c:pt>
                <c:pt idx="2180">
                  <c:v>1.7795604149760001E-3</c:v>
                </c:pt>
                <c:pt idx="2181">
                  <c:v>1.7805604378640001E-3</c:v>
                </c:pt>
                <c:pt idx="2182">
                  <c:v>1.7815604607520001E-3</c:v>
                </c:pt>
                <c:pt idx="2183">
                  <c:v>1.7825604836400001E-3</c:v>
                </c:pt>
                <c:pt idx="2184">
                  <c:v>1.783560506529E-3</c:v>
                </c:pt>
                <c:pt idx="2185">
                  <c:v>1.784560529417E-3</c:v>
                </c:pt>
                <c:pt idx="2186">
                  <c:v>1.785560552305E-3</c:v>
                </c:pt>
                <c:pt idx="2187">
                  <c:v>1.786560575193E-3</c:v>
                </c:pt>
                <c:pt idx="2188">
                  <c:v>1.787560598081E-3</c:v>
                </c:pt>
                <c:pt idx="2189">
                  <c:v>1.78856062097E-3</c:v>
                </c:pt>
                <c:pt idx="2190">
                  <c:v>1.7895606438580001E-3</c:v>
                </c:pt>
                <c:pt idx="2191">
                  <c:v>1.7900000000059999E-3</c:v>
                </c:pt>
                <c:pt idx="2192">
                  <c:v>1.7900075504239999E-3</c:v>
                </c:pt>
                <c:pt idx="2193">
                  <c:v>1.790022651261E-3</c:v>
                </c:pt>
                <c:pt idx="2194">
                  <c:v>1.7900528529350001E-3</c:v>
                </c:pt>
                <c:pt idx="2195">
                  <c:v>1.790085623568E-3</c:v>
                </c:pt>
                <c:pt idx="2196">
                  <c:v>1.790119175023E-3</c:v>
                </c:pt>
                <c:pt idx="2197">
                  <c:v>1.790157566375E-3</c:v>
                </c:pt>
                <c:pt idx="2198">
                  <c:v>1.7902343490779999E-3</c:v>
                </c:pt>
                <c:pt idx="2199">
                  <c:v>1.7902813652219999E-3</c:v>
                </c:pt>
                <c:pt idx="2200">
                  <c:v>1.7903179326709999E-3</c:v>
                </c:pt>
                <c:pt idx="2201">
                  <c:v>1.7903499761279999E-3</c:v>
                </c:pt>
                <c:pt idx="2202">
                  <c:v>1.790379593676E-3</c:v>
                </c:pt>
                <c:pt idx="2203">
                  <c:v>1.7904074677879999E-3</c:v>
                </c:pt>
                <c:pt idx="2204">
                  <c:v>1.790444011396E-3</c:v>
                </c:pt>
                <c:pt idx="2205">
                  <c:v>1.7904784271179999E-3</c:v>
                </c:pt>
                <c:pt idx="2206">
                  <c:v>1.790516878074E-3</c:v>
                </c:pt>
                <c:pt idx="2207">
                  <c:v>1.7905937799869999E-3</c:v>
                </c:pt>
                <c:pt idx="2208">
                  <c:v>1.790695787376E-3</c:v>
                </c:pt>
                <c:pt idx="2209">
                  <c:v>1.7908144840659999E-3</c:v>
                </c:pt>
                <c:pt idx="2210">
                  <c:v>1.790957225269E-3</c:v>
                </c:pt>
                <c:pt idx="2211">
                  <c:v>1.791000000006E-3</c:v>
                </c:pt>
                <c:pt idx="2212">
                  <c:v>1.791004234916E-3</c:v>
                </c:pt>
                <c:pt idx="2213">
                  <c:v>1.7910127047360001E-3</c:v>
                </c:pt>
                <c:pt idx="2214">
                  <c:v>1.791029644376E-3</c:v>
                </c:pt>
                <c:pt idx="2215">
                  <c:v>1.7910635236559999E-3</c:v>
                </c:pt>
                <c:pt idx="2216">
                  <c:v>1.791131282216E-3</c:v>
                </c:pt>
                <c:pt idx="2217">
                  <c:v>1.791265249616E-3</c:v>
                </c:pt>
                <c:pt idx="2218">
                  <c:v>1.791454077131E-3</c:v>
                </c:pt>
                <c:pt idx="2219">
                  <c:v>1.791573977834E-3</c:v>
                </c:pt>
                <c:pt idx="2220">
                  <c:v>1.791638148195E-3</c:v>
                </c:pt>
                <c:pt idx="2221">
                  <c:v>1.7917321804820001E-3</c:v>
                </c:pt>
                <c:pt idx="2222">
                  <c:v>1.791823506719E-3</c:v>
                </c:pt>
                <c:pt idx="2223">
                  <c:v>1.791961408025E-3</c:v>
                </c:pt>
                <c:pt idx="2224">
                  <c:v>1.7920000000059999E-3</c:v>
                </c:pt>
                <c:pt idx="2225">
                  <c:v>1.7920068143069999E-3</c:v>
                </c:pt>
                <c:pt idx="2226">
                  <c:v>1.7920204429089999E-3</c:v>
                </c:pt>
                <c:pt idx="2227">
                  <c:v>1.7920477001130001E-3</c:v>
                </c:pt>
                <c:pt idx="2228">
                  <c:v>1.792102214521E-3</c:v>
                </c:pt>
                <c:pt idx="2229">
                  <c:v>1.792211243337E-3</c:v>
                </c:pt>
                <c:pt idx="2230">
                  <c:v>1.7924213377890001E-3</c:v>
                </c:pt>
                <c:pt idx="2231">
                  <c:v>1.7926374642309999E-3</c:v>
                </c:pt>
                <c:pt idx="2232">
                  <c:v>1.7930292336399999E-3</c:v>
                </c:pt>
                <c:pt idx="2233">
                  <c:v>1.7934596745430001E-3</c:v>
                </c:pt>
                <c:pt idx="2234">
                  <c:v>1.7943205563489999E-3</c:v>
                </c:pt>
                <c:pt idx="2235">
                  <c:v>1.795297881788E-3</c:v>
                </c:pt>
                <c:pt idx="2236">
                  <c:v>1.796297904676E-3</c:v>
                </c:pt>
                <c:pt idx="2237">
                  <c:v>1.797297927564E-3</c:v>
                </c:pt>
                <c:pt idx="2238">
                  <c:v>1.7982979504530001E-3</c:v>
                </c:pt>
                <c:pt idx="2239">
                  <c:v>1.7992979733410001E-3</c:v>
                </c:pt>
                <c:pt idx="2240">
                  <c:v>1.8002979962290001E-3</c:v>
                </c:pt>
                <c:pt idx="2241">
                  <c:v>1.8012980191170001E-3</c:v>
                </c:pt>
                <c:pt idx="2242">
                  <c:v>1.8022980420050001E-3</c:v>
                </c:pt>
                <c:pt idx="2243">
                  <c:v>1.8032980648939999E-3</c:v>
                </c:pt>
                <c:pt idx="2244">
                  <c:v>1.804298087782E-3</c:v>
                </c:pt>
                <c:pt idx="2245">
                  <c:v>1.80529811067E-3</c:v>
                </c:pt>
                <c:pt idx="2246">
                  <c:v>1.806298133558E-3</c:v>
                </c:pt>
                <c:pt idx="2247">
                  <c:v>1.807298156446E-3</c:v>
                </c:pt>
                <c:pt idx="2248">
                  <c:v>1.808298179334E-3</c:v>
                </c:pt>
                <c:pt idx="2249">
                  <c:v>1.809298202223E-3</c:v>
                </c:pt>
                <c:pt idx="2250">
                  <c:v>1.8102982251110001E-3</c:v>
                </c:pt>
                <c:pt idx="2251">
                  <c:v>1.8112982479990001E-3</c:v>
                </c:pt>
                <c:pt idx="2252">
                  <c:v>1.8122982708870001E-3</c:v>
                </c:pt>
                <c:pt idx="2253">
                  <c:v>1.8132982937750001E-3</c:v>
                </c:pt>
                <c:pt idx="2254">
                  <c:v>1.8142983166639999E-3</c:v>
                </c:pt>
                <c:pt idx="2255">
                  <c:v>1.8152983395519999E-3</c:v>
                </c:pt>
                <c:pt idx="2256">
                  <c:v>1.8162983624399999E-3</c:v>
                </c:pt>
                <c:pt idx="2257">
                  <c:v>1.8172983853279999E-3</c:v>
                </c:pt>
                <c:pt idx="2258">
                  <c:v>1.8182984082159999E-3</c:v>
                </c:pt>
                <c:pt idx="2259">
                  <c:v>1.8192984311039999E-3</c:v>
                </c:pt>
                <c:pt idx="2260">
                  <c:v>1.820298453993E-3</c:v>
                </c:pt>
                <c:pt idx="2261">
                  <c:v>1.821298476881E-3</c:v>
                </c:pt>
                <c:pt idx="2262">
                  <c:v>1.822298499769E-3</c:v>
                </c:pt>
                <c:pt idx="2263">
                  <c:v>1.823298522657E-3</c:v>
                </c:pt>
                <c:pt idx="2264">
                  <c:v>1.824298545545E-3</c:v>
                </c:pt>
                <c:pt idx="2265">
                  <c:v>1.8252985684339999E-3</c:v>
                </c:pt>
                <c:pt idx="2266">
                  <c:v>1.8262985913219999E-3</c:v>
                </c:pt>
                <c:pt idx="2267">
                  <c:v>1.8272986142099999E-3</c:v>
                </c:pt>
                <c:pt idx="2268">
                  <c:v>1.8282986370979999E-3</c:v>
                </c:pt>
                <c:pt idx="2269">
                  <c:v>1.8292986599859999E-3</c:v>
                </c:pt>
                <c:pt idx="2270">
                  <c:v>1.8302986828739999E-3</c:v>
                </c:pt>
                <c:pt idx="2271">
                  <c:v>1.831298705763E-3</c:v>
                </c:pt>
                <c:pt idx="2272">
                  <c:v>1.832298728651E-3</c:v>
                </c:pt>
                <c:pt idx="2273">
                  <c:v>1.833298751539E-3</c:v>
                </c:pt>
                <c:pt idx="2274">
                  <c:v>1.834298774427E-3</c:v>
                </c:pt>
                <c:pt idx="2275">
                  <c:v>1.835298797315E-3</c:v>
                </c:pt>
                <c:pt idx="2276">
                  <c:v>1.8362988202040001E-3</c:v>
                </c:pt>
                <c:pt idx="2277">
                  <c:v>1.8372988430920001E-3</c:v>
                </c:pt>
                <c:pt idx="2278">
                  <c:v>1.8382988659800001E-3</c:v>
                </c:pt>
                <c:pt idx="2279">
                  <c:v>1.8392988888680001E-3</c:v>
                </c:pt>
                <c:pt idx="2280">
                  <c:v>1.8402989117560001E-3</c:v>
                </c:pt>
                <c:pt idx="2281">
                  <c:v>1.841298934645E-3</c:v>
                </c:pt>
                <c:pt idx="2282">
                  <c:v>1.842298957533E-3</c:v>
                </c:pt>
                <c:pt idx="2283">
                  <c:v>1.843298980421E-3</c:v>
                </c:pt>
                <c:pt idx="2284">
                  <c:v>1.844299003309E-3</c:v>
                </c:pt>
                <c:pt idx="2285">
                  <c:v>1.845299026197E-3</c:v>
                </c:pt>
                <c:pt idx="2286">
                  <c:v>1.846299049085E-3</c:v>
                </c:pt>
                <c:pt idx="2287">
                  <c:v>1.8472990719740001E-3</c:v>
                </c:pt>
                <c:pt idx="2288">
                  <c:v>1.8482990948620001E-3</c:v>
                </c:pt>
                <c:pt idx="2289">
                  <c:v>1.8492991177500001E-3</c:v>
                </c:pt>
                <c:pt idx="2290">
                  <c:v>1.8502991406380001E-3</c:v>
                </c:pt>
                <c:pt idx="2291">
                  <c:v>1.8512991635260001E-3</c:v>
                </c:pt>
                <c:pt idx="2292">
                  <c:v>1.8522991864149999E-3</c:v>
                </c:pt>
                <c:pt idx="2293">
                  <c:v>1.8532992093029999E-3</c:v>
                </c:pt>
                <c:pt idx="2294">
                  <c:v>1.8542992321909999E-3</c:v>
                </c:pt>
                <c:pt idx="2295">
                  <c:v>1.8552992550789999E-3</c:v>
                </c:pt>
                <c:pt idx="2296">
                  <c:v>1.856299277967E-3</c:v>
                </c:pt>
                <c:pt idx="2297">
                  <c:v>1.857299300855E-3</c:v>
                </c:pt>
                <c:pt idx="2298">
                  <c:v>1.858299323744E-3</c:v>
                </c:pt>
                <c:pt idx="2299">
                  <c:v>1.859299346632E-3</c:v>
                </c:pt>
                <c:pt idx="2300">
                  <c:v>1.86029936952E-3</c:v>
                </c:pt>
                <c:pt idx="2301">
                  <c:v>1.861299392408E-3</c:v>
                </c:pt>
                <c:pt idx="2302">
                  <c:v>1.862299415296E-3</c:v>
                </c:pt>
                <c:pt idx="2303">
                  <c:v>1.8632994381849999E-3</c:v>
                </c:pt>
                <c:pt idx="2304">
                  <c:v>1.8642994610729999E-3</c:v>
                </c:pt>
                <c:pt idx="2305">
                  <c:v>1.8652994839609999E-3</c:v>
                </c:pt>
                <c:pt idx="2306">
                  <c:v>1.8662995068489999E-3</c:v>
                </c:pt>
                <c:pt idx="2307">
                  <c:v>1.8672995297369999E-3</c:v>
                </c:pt>
                <c:pt idx="2308">
                  <c:v>1.8682995526249999E-3</c:v>
                </c:pt>
                <c:pt idx="2309">
                  <c:v>1.869299575514E-3</c:v>
                </c:pt>
                <c:pt idx="2310">
                  <c:v>1.8700000000059999E-3</c:v>
                </c:pt>
                <c:pt idx="2311">
                  <c:v>1.8700092804489999E-3</c:v>
                </c:pt>
                <c:pt idx="2312">
                  <c:v>1.870027841336E-3</c:v>
                </c:pt>
                <c:pt idx="2313">
                  <c:v>1.8700649631080001E-3</c:v>
                </c:pt>
                <c:pt idx="2314">
                  <c:v>1.8701130461750001E-3</c:v>
                </c:pt>
                <c:pt idx="2315">
                  <c:v>1.8701618146960001E-3</c:v>
                </c:pt>
                <c:pt idx="2316">
                  <c:v>1.8702225875910001E-3</c:v>
                </c:pt>
                <c:pt idx="2317">
                  <c:v>1.870297462946E-3</c:v>
                </c:pt>
                <c:pt idx="2318">
                  <c:v>1.870402319437E-3</c:v>
                </c:pt>
                <c:pt idx="2319">
                  <c:v>1.8704633426729999E-3</c:v>
                </c:pt>
                <c:pt idx="2320">
                  <c:v>1.870496315962E-3</c:v>
                </c:pt>
                <c:pt idx="2321">
                  <c:v>1.870549650198E-3</c:v>
                </c:pt>
                <c:pt idx="2322">
                  <c:v>1.8706134748520001E-3</c:v>
                </c:pt>
                <c:pt idx="2323">
                  <c:v>1.8707411241589999E-3</c:v>
                </c:pt>
                <c:pt idx="2324">
                  <c:v>1.870996422774E-3</c:v>
                </c:pt>
                <c:pt idx="2325">
                  <c:v>1.871000000006E-3</c:v>
                </c:pt>
                <c:pt idx="2326">
                  <c:v>1.8710017652350001E-3</c:v>
                </c:pt>
                <c:pt idx="2327">
                  <c:v>1.871005295692E-3</c:v>
                </c:pt>
                <c:pt idx="2328">
                  <c:v>1.8710123566080001E-3</c:v>
                </c:pt>
                <c:pt idx="2329">
                  <c:v>1.871026478438E-3</c:v>
                </c:pt>
                <c:pt idx="2330">
                  <c:v>1.871054722099E-3</c:v>
                </c:pt>
                <c:pt idx="2331">
                  <c:v>1.871111209421E-3</c:v>
                </c:pt>
                <c:pt idx="2332">
                  <c:v>1.8712241840649999E-3</c:v>
                </c:pt>
                <c:pt idx="2333">
                  <c:v>1.871392173795E-3</c:v>
                </c:pt>
                <c:pt idx="2334">
                  <c:v>1.8715051961230001E-3</c:v>
                </c:pt>
                <c:pt idx="2335">
                  <c:v>1.8715849232959999E-3</c:v>
                </c:pt>
                <c:pt idx="2336">
                  <c:v>1.8716460299779999E-3</c:v>
                </c:pt>
                <c:pt idx="2337">
                  <c:v>1.8717063975619999E-3</c:v>
                </c:pt>
                <c:pt idx="2338">
                  <c:v>1.8718271327299999E-3</c:v>
                </c:pt>
                <c:pt idx="2339">
                  <c:v>1.8719434571550001E-3</c:v>
                </c:pt>
                <c:pt idx="2340">
                  <c:v>1.8720000000059999E-3</c:v>
                </c:pt>
                <c:pt idx="2341">
                  <c:v>1.8720209450780001E-3</c:v>
                </c:pt>
                <c:pt idx="2342">
                  <c:v>1.872062835223E-3</c:v>
                </c:pt>
                <c:pt idx="2343">
                  <c:v>1.8721466155109999E-3</c:v>
                </c:pt>
                <c:pt idx="2344">
                  <c:v>1.8722546429689999E-3</c:v>
                </c:pt>
                <c:pt idx="2345">
                  <c:v>1.8723751635609999E-3</c:v>
                </c:pt>
                <c:pt idx="2346">
                  <c:v>1.8726162047449999E-3</c:v>
                </c:pt>
                <c:pt idx="2347">
                  <c:v>1.8729156584800001E-3</c:v>
                </c:pt>
                <c:pt idx="2348">
                  <c:v>1.873514565951E-3</c:v>
                </c:pt>
                <c:pt idx="2349">
                  <c:v>1.8740794272480001E-3</c:v>
                </c:pt>
                <c:pt idx="2350">
                  <c:v>1.8750794501360001E-3</c:v>
                </c:pt>
                <c:pt idx="2351">
                  <c:v>1.8760794730249999E-3</c:v>
                </c:pt>
                <c:pt idx="2352">
                  <c:v>1.8770794959129999E-3</c:v>
                </c:pt>
                <c:pt idx="2353">
                  <c:v>1.8780795188009999E-3</c:v>
                </c:pt>
                <c:pt idx="2354">
                  <c:v>1.8790795416889999E-3</c:v>
                </c:pt>
                <c:pt idx="2355">
                  <c:v>1.8800795645769999E-3</c:v>
                </c:pt>
                <c:pt idx="2356">
                  <c:v>1.881079587466E-3</c:v>
                </c:pt>
                <c:pt idx="2357">
                  <c:v>1.882079610354E-3</c:v>
                </c:pt>
                <c:pt idx="2358">
                  <c:v>1.883079633242E-3</c:v>
                </c:pt>
                <c:pt idx="2359">
                  <c:v>1.88407965613E-3</c:v>
                </c:pt>
                <c:pt idx="2360">
                  <c:v>1.885079679018E-3</c:v>
                </c:pt>
                <c:pt idx="2361">
                  <c:v>1.886079701906E-3</c:v>
                </c:pt>
                <c:pt idx="2362">
                  <c:v>1.8870797247949999E-3</c:v>
                </c:pt>
                <c:pt idx="2363">
                  <c:v>1.8880797476829999E-3</c:v>
                </c:pt>
                <c:pt idx="2364">
                  <c:v>1.8890797705709999E-3</c:v>
                </c:pt>
                <c:pt idx="2365">
                  <c:v>1.8900797934589999E-3</c:v>
                </c:pt>
                <c:pt idx="2366">
                  <c:v>1.8910798163469999E-3</c:v>
                </c:pt>
                <c:pt idx="2367">
                  <c:v>1.892079839236E-3</c:v>
                </c:pt>
                <c:pt idx="2368">
                  <c:v>1.893079862124E-3</c:v>
                </c:pt>
                <c:pt idx="2369">
                  <c:v>1.894079885012E-3</c:v>
                </c:pt>
                <c:pt idx="2370">
                  <c:v>1.8950799079E-3</c:v>
                </c:pt>
                <c:pt idx="2371">
                  <c:v>1.896079930788E-3</c:v>
                </c:pt>
                <c:pt idx="2372">
                  <c:v>1.8970799536770001E-3</c:v>
                </c:pt>
                <c:pt idx="2373">
                  <c:v>1.8980799765650001E-3</c:v>
                </c:pt>
                <c:pt idx="2374">
                  <c:v>1.8990799994530001E-3</c:v>
                </c:pt>
                <c:pt idx="2375">
                  <c:v>1.9000800223410001E-3</c:v>
                </c:pt>
                <c:pt idx="2376">
                  <c:v>1.9010800452290001E-3</c:v>
                </c:pt>
                <c:pt idx="2377">
                  <c:v>1.9020800681170001E-3</c:v>
                </c:pt>
                <c:pt idx="2378">
                  <c:v>1.903080091006E-3</c:v>
                </c:pt>
                <c:pt idx="2379">
                  <c:v>1.904080113894E-3</c:v>
                </c:pt>
                <c:pt idx="2380">
                  <c:v>1.905080136782E-3</c:v>
                </c:pt>
                <c:pt idx="2381">
                  <c:v>1.90608015967E-3</c:v>
                </c:pt>
                <c:pt idx="2382">
                  <c:v>1.907080182558E-3</c:v>
                </c:pt>
                <c:pt idx="2383">
                  <c:v>1.9080802054470001E-3</c:v>
                </c:pt>
                <c:pt idx="2384">
                  <c:v>1.9090802283350001E-3</c:v>
                </c:pt>
                <c:pt idx="2385">
                  <c:v>1.9100802512230001E-3</c:v>
                </c:pt>
                <c:pt idx="2386">
                  <c:v>1.9110802741110001E-3</c:v>
                </c:pt>
                <c:pt idx="2387">
                  <c:v>1.9120802969990001E-3</c:v>
                </c:pt>
                <c:pt idx="2388">
                  <c:v>1.9130803198870001E-3</c:v>
                </c:pt>
                <c:pt idx="2389">
                  <c:v>1.9140803427759999E-3</c:v>
                </c:pt>
                <c:pt idx="2390">
                  <c:v>1.9150803656639999E-3</c:v>
                </c:pt>
                <c:pt idx="2391">
                  <c:v>1.9160803885519999E-3</c:v>
                </c:pt>
                <c:pt idx="2392">
                  <c:v>1.91708041144E-3</c:v>
                </c:pt>
                <c:pt idx="2393">
                  <c:v>1.918080434328E-3</c:v>
                </c:pt>
                <c:pt idx="2394">
                  <c:v>1.919080457217E-3</c:v>
                </c:pt>
                <c:pt idx="2395">
                  <c:v>1.920080480105E-3</c:v>
                </c:pt>
                <c:pt idx="2396">
                  <c:v>1.921080502993E-3</c:v>
                </c:pt>
                <c:pt idx="2397">
                  <c:v>1.922080525881E-3</c:v>
                </c:pt>
                <c:pt idx="2398">
                  <c:v>1.923080548769E-3</c:v>
                </c:pt>
                <c:pt idx="2399">
                  <c:v>1.9240805716570001E-3</c:v>
                </c:pt>
                <c:pt idx="2400">
                  <c:v>1.9250805945459999E-3</c:v>
                </c:pt>
                <c:pt idx="2401">
                  <c:v>1.9260806174339999E-3</c:v>
                </c:pt>
                <c:pt idx="2402">
                  <c:v>1.9270806403219999E-3</c:v>
                </c:pt>
                <c:pt idx="2403">
                  <c:v>1.9280806632099999E-3</c:v>
                </c:pt>
                <c:pt idx="2404">
                  <c:v>1.9290806860979999E-3</c:v>
                </c:pt>
                <c:pt idx="2405">
                  <c:v>1.930080708987E-3</c:v>
                </c:pt>
                <c:pt idx="2406">
                  <c:v>1.931080731875E-3</c:v>
                </c:pt>
                <c:pt idx="2407">
                  <c:v>1.932080754763E-3</c:v>
                </c:pt>
                <c:pt idx="2408">
                  <c:v>1.933080777651E-3</c:v>
                </c:pt>
                <c:pt idx="2409">
                  <c:v>1.934080800539E-3</c:v>
                </c:pt>
                <c:pt idx="2410">
                  <c:v>1.935080823427E-3</c:v>
                </c:pt>
                <c:pt idx="2411">
                  <c:v>1.9360808463160001E-3</c:v>
                </c:pt>
                <c:pt idx="2412">
                  <c:v>1.9370808692040001E-3</c:v>
                </c:pt>
                <c:pt idx="2413">
                  <c:v>1.9380808920920001E-3</c:v>
                </c:pt>
                <c:pt idx="2414">
                  <c:v>1.9390809149799999E-3</c:v>
                </c:pt>
                <c:pt idx="2415">
                  <c:v>1.9400809378679999E-3</c:v>
                </c:pt>
                <c:pt idx="2416">
                  <c:v>1.941080960757E-3</c:v>
                </c:pt>
                <c:pt idx="2417">
                  <c:v>1.942080983645E-3</c:v>
                </c:pt>
                <c:pt idx="2418">
                  <c:v>1.943081006533E-3</c:v>
                </c:pt>
                <c:pt idx="2419">
                  <c:v>1.944081029421E-3</c:v>
                </c:pt>
                <c:pt idx="2420">
                  <c:v>1.945081052309E-3</c:v>
                </c:pt>
                <c:pt idx="2421">
                  <c:v>1.9460810751980001E-3</c:v>
                </c:pt>
                <c:pt idx="2422">
                  <c:v>1.9470810980860001E-3</c:v>
                </c:pt>
                <c:pt idx="2423">
                  <c:v>1.9480811209740001E-3</c:v>
                </c:pt>
                <c:pt idx="2424">
                  <c:v>1.9490811438620001E-3</c:v>
                </c:pt>
                <c:pt idx="2425">
                  <c:v>1.9500811667500001E-3</c:v>
                </c:pt>
                <c:pt idx="2426">
                  <c:v>1.951000000006E-3</c:v>
                </c:pt>
                <c:pt idx="2427">
                  <c:v>1.9510152856170001E-3</c:v>
                </c:pt>
                <c:pt idx="2428">
                  <c:v>1.9510458568389999E-3</c:v>
                </c:pt>
                <c:pt idx="2429">
                  <c:v>1.9511069992839999E-3</c:v>
                </c:pt>
                <c:pt idx="2430">
                  <c:v>1.9512171605890001E-3</c:v>
                </c:pt>
                <c:pt idx="2431">
                  <c:v>1.9513694385350001E-3</c:v>
                </c:pt>
                <c:pt idx="2432">
                  <c:v>1.9515322307410001E-3</c:v>
                </c:pt>
                <c:pt idx="2433">
                  <c:v>1.9516605953039999E-3</c:v>
                </c:pt>
                <c:pt idx="2434">
                  <c:v>1.9517823556720001E-3</c:v>
                </c:pt>
                <c:pt idx="2435">
                  <c:v>1.9518455008330001E-3</c:v>
                </c:pt>
                <c:pt idx="2436">
                  <c:v>1.951971791154E-3</c:v>
                </c:pt>
                <c:pt idx="2437">
                  <c:v>1.9520000000059999E-3</c:v>
                </c:pt>
                <c:pt idx="2438">
                  <c:v>1.9520045962689999E-3</c:v>
                </c:pt>
                <c:pt idx="2439">
                  <c:v>1.9520137887959999E-3</c:v>
                </c:pt>
                <c:pt idx="2440">
                  <c:v>1.952032173848E-3</c:v>
                </c:pt>
                <c:pt idx="2441">
                  <c:v>1.952068943954E-3</c:v>
                </c:pt>
                <c:pt idx="2442">
                  <c:v>1.9521424841639999E-3</c:v>
                </c:pt>
                <c:pt idx="2443">
                  <c:v>1.952289564586E-3</c:v>
                </c:pt>
                <c:pt idx="2444">
                  <c:v>1.952583725429E-3</c:v>
                </c:pt>
                <c:pt idx="2445">
                  <c:v>1.9530159306290001E-3</c:v>
                </c:pt>
                <c:pt idx="2446">
                  <c:v>1.953749210811E-3</c:v>
                </c:pt>
                <c:pt idx="2447">
                  <c:v>1.9547492336989998E-3</c:v>
                </c:pt>
                <c:pt idx="2448">
                  <c:v>1.955749256587E-3</c:v>
                </c:pt>
                <c:pt idx="2449">
                  <c:v>1.9567492794749998E-3</c:v>
                </c:pt>
                <c:pt idx="2450">
                  <c:v>1.957749302363E-3</c:v>
                </c:pt>
                <c:pt idx="2451">
                  <c:v>1.9587493252519999E-3</c:v>
                </c:pt>
                <c:pt idx="2452">
                  <c:v>1.9597493481400001E-3</c:v>
                </c:pt>
                <c:pt idx="2453">
                  <c:v>1.9607493710279999E-3</c:v>
                </c:pt>
                <c:pt idx="2454">
                  <c:v>1.9617493939160001E-3</c:v>
                </c:pt>
                <c:pt idx="2455">
                  <c:v>1.9627494168039999E-3</c:v>
                </c:pt>
                <c:pt idx="2456">
                  <c:v>1.9637494396930002E-3</c:v>
                </c:pt>
                <c:pt idx="2457">
                  <c:v>1.964749462581E-3</c:v>
                </c:pt>
                <c:pt idx="2458">
                  <c:v>1.9657494854690002E-3</c:v>
                </c:pt>
                <c:pt idx="2459">
                  <c:v>1.966749508357E-3</c:v>
                </c:pt>
                <c:pt idx="2460">
                  <c:v>1.9677495312449998E-3</c:v>
                </c:pt>
                <c:pt idx="2461">
                  <c:v>1.968749554133E-3</c:v>
                </c:pt>
                <c:pt idx="2462">
                  <c:v>1.9697495770219999E-3</c:v>
                </c:pt>
                <c:pt idx="2463">
                  <c:v>1.9707495999100001E-3</c:v>
                </c:pt>
                <c:pt idx="2464">
                  <c:v>1.9717496227979999E-3</c:v>
                </c:pt>
                <c:pt idx="2465">
                  <c:v>1.9727496456860001E-3</c:v>
                </c:pt>
                <c:pt idx="2466">
                  <c:v>1.9737496685739999E-3</c:v>
                </c:pt>
                <c:pt idx="2467">
                  <c:v>1.9747496914630002E-3</c:v>
                </c:pt>
                <c:pt idx="2468">
                  <c:v>1.975749714351E-3</c:v>
                </c:pt>
                <c:pt idx="2469">
                  <c:v>1.9767497372390002E-3</c:v>
                </c:pt>
                <c:pt idx="2470">
                  <c:v>1.977749760127E-3</c:v>
                </c:pt>
                <c:pt idx="2471">
                  <c:v>1.9787497830150002E-3</c:v>
                </c:pt>
                <c:pt idx="2472">
                  <c:v>1.979749805903E-3</c:v>
                </c:pt>
                <c:pt idx="2473">
                  <c:v>1.9807498287919998E-3</c:v>
                </c:pt>
                <c:pt idx="2474">
                  <c:v>1.9817498516800001E-3</c:v>
                </c:pt>
                <c:pt idx="2475">
                  <c:v>1.9827498745679998E-3</c:v>
                </c:pt>
                <c:pt idx="2476">
                  <c:v>1.9837498974560001E-3</c:v>
                </c:pt>
                <c:pt idx="2477">
                  <c:v>1.9847499203439999E-3</c:v>
                </c:pt>
                <c:pt idx="2478">
                  <c:v>1.9857499432330001E-3</c:v>
                </c:pt>
                <c:pt idx="2479">
                  <c:v>1.9867499661209999E-3</c:v>
                </c:pt>
                <c:pt idx="2480">
                  <c:v>1.9877499890090002E-3</c:v>
                </c:pt>
                <c:pt idx="2481">
                  <c:v>1.9887500118969999E-3</c:v>
                </c:pt>
                <c:pt idx="2482">
                  <c:v>1.9897500347850002E-3</c:v>
                </c:pt>
                <c:pt idx="2483">
                  <c:v>1.990750057673E-3</c:v>
                </c:pt>
                <c:pt idx="2484">
                  <c:v>1.9917500805619998E-3</c:v>
                </c:pt>
                <c:pt idx="2485">
                  <c:v>1.99275010345E-3</c:v>
                </c:pt>
                <c:pt idx="2486">
                  <c:v>1.9937501263379998E-3</c:v>
                </c:pt>
                <c:pt idx="2487">
                  <c:v>1.994750149226E-3</c:v>
                </c:pt>
                <c:pt idx="2488">
                  <c:v>1.9957501721139998E-3</c:v>
                </c:pt>
                <c:pt idx="2489">
                  <c:v>1.9967501950030001E-3</c:v>
                </c:pt>
                <c:pt idx="2490">
                  <c:v>1.9977502178909999E-3</c:v>
                </c:pt>
                <c:pt idx="2491">
                  <c:v>1.9987502407790001E-3</c:v>
                </c:pt>
                <c:pt idx="2492">
                  <c:v>1.9997502636669999E-3</c:v>
                </c:pt>
                <c:pt idx="2493">
                  <c:v>2.0007502865550001E-3</c:v>
                </c:pt>
                <c:pt idx="2494">
                  <c:v>2.001750309444E-3</c:v>
                </c:pt>
                <c:pt idx="2495">
                  <c:v>2.0027503323320002E-3</c:v>
                </c:pt>
                <c:pt idx="2496">
                  <c:v>2.00375035522E-3</c:v>
                </c:pt>
                <c:pt idx="2497">
                  <c:v>2.0047503781079998E-3</c:v>
                </c:pt>
                <c:pt idx="2498">
                  <c:v>2.005750400996E-3</c:v>
                </c:pt>
                <c:pt idx="2499">
                  <c:v>2.0067504238839998E-3</c:v>
                </c:pt>
                <c:pt idx="2500">
                  <c:v>2.0077504467730001E-3</c:v>
                </c:pt>
                <c:pt idx="2501">
                  <c:v>2.0087504696609999E-3</c:v>
                </c:pt>
                <c:pt idx="2502">
                  <c:v>2.0097504925490001E-3</c:v>
                </c:pt>
                <c:pt idx="2503">
                  <c:v>2.0107505154369999E-3</c:v>
                </c:pt>
                <c:pt idx="2504">
                  <c:v>2.0117505383250001E-3</c:v>
                </c:pt>
                <c:pt idx="2505">
                  <c:v>2.012750561214E-3</c:v>
                </c:pt>
                <c:pt idx="2506">
                  <c:v>2.0137505841020002E-3</c:v>
                </c:pt>
                <c:pt idx="2507">
                  <c:v>2.01475060699E-3</c:v>
                </c:pt>
                <c:pt idx="2508">
                  <c:v>2.0157506298780002E-3</c:v>
                </c:pt>
                <c:pt idx="2509">
                  <c:v>2.016750652766E-3</c:v>
                </c:pt>
                <c:pt idx="2510">
                  <c:v>2.0177506756540002E-3</c:v>
                </c:pt>
                <c:pt idx="2511">
                  <c:v>2.0187506985430001E-3</c:v>
                </c:pt>
                <c:pt idx="2512">
                  <c:v>2.0197507214309999E-3</c:v>
                </c:pt>
                <c:pt idx="2513">
                  <c:v>2.0207507443190001E-3</c:v>
                </c:pt>
                <c:pt idx="2514">
                  <c:v>2.0217507672069999E-3</c:v>
                </c:pt>
                <c:pt idx="2515">
                  <c:v>2.0227507900950001E-3</c:v>
                </c:pt>
                <c:pt idx="2516">
                  <c:v>2.0237508129839999E-3</c:v>
                </c:pt>
                <c:pt idx="2517">
                  <c:v>2.0247508358720002E-3</c:v>
                </c:pt>
                <c:pt idx="2518">
                  <c:v>2.0257508587599999E-3</c:v>
                </c:pt>
                <c:pt idx="2519">
                  <c:v>2.0267508816480002E-3</c:v>
                </c:pt>
                <c:pt idx="2520">
                  <c:v>2.027750904536E-3</c:v>
                </c:pt>
                <c:pt idx="2521">
                  <c:v>2.0287509274240002E-3</c:v>
                </c:pt>
                <c:pt idx="2522">
                  <c:v>2.029750950313E-3</c:v>
                </c:pt>
                <c:pt idx="2523">
                  <c:v>2.0307509732009998E-3</c:v>
                </c:pt>
                <c:pt idx="2524">
                  <c:v>2.031750996089E-3</c:v>
                </c:pt>
                <c:pt idx="2525">
                  <c:v>2.0327510189769998E-3</c:v>
                </c:pt>
                <c:pt idx="2526">
                  <c:v>2.0337510418650001E-3</c:v>
                </c:pt>
                <c:pt idx="2527">
                  <c:v>2.0347510647539999E-3</c:v>
                </c:pt>
                <c:pt idx="2528">
                  <c:v>2.0357510876420001E-3</c:v>
                </c:pt>
                <c:pt idx="2529">
                  <c:v>2.0367511105299999E-3</c:v>
                </c:pt>
                <c:pt idx="2530">
                  <c:v>2.0377511334180001E-3</c:v>
                </c:pt>
                <c:pt idx="2531">
                  <c:v>2.0387511563059999E-3</c:v>
                </c:pt>
                <c:pt idx="2532">
                  <c:v>2.0397511791940002E-3</c:v>
                </c:pt>
                <c:pt idx="2533">
                  <c:v>2.040751202083E-3</c:v>
                </c:pt>
                <c:pt idx="2534">
                  <c:v>2.0417512249709998E-3</c:v>
                </c:pt>
                <c:pt idx="2535">
                  <c:v>2.042751247859E-3</c:v>
                </c:pt>
                <c:pt idx="2536">
                  <c:v>2.0437512707469998E-3</c:v>
                </c:pt>
                <c:pt idx="2537">
                  <c:v>2.044751293635E-3</c:v>
                </c:pt>
                <c:pt idx="2538">
                  <c:v>2.0457513165239999E-3</c:v>
                </c:pt>
                <c:pt idx="2539">
                  <c:v>2.0467513394120001E-3</c:v>
                </c:pt>
                <c:pt idx="2540">
                  <c:v>2.0477513622999999E-3</c:v>
                </c:pt>
                <c:pt idx="2541">
                  <c:v>2.0487513851880001E-3</c:v>
                </c:pt>
                <c:pt idx="2542">
                  <c:v>2.0497514080759999E-3</c:v>
                </c:pt>
                <c:pt idx="2543">
                  <c:v>2.0507514309650002E-3</c:v>
                </c:pt>
                <c:pt idx="2544">
                  <c:v>2.051751453853E-3</c:v>
                </c:pt>
                <c:pt idx="2545">
                  <c:v>2.0527514767410002E-3</c:v>
                </c:pt>
                <c:pt idx="2546">
                  <c:v>2.053751499629E-3</c:v>
                </c:pt>
                <c:pt idx="2547">
                  <c:v>2.0547515225170002E-3</c:v>
                </c:pt>
                <c:pt idx="2548">
                  <c:v>2.055751545405E-3</c:v>
                </c:pt>
                <c:pt idx="2549">
                  <c:v>2.0567515682939999E-3</c:v>
                </c:pt>
                <c:pt idx="2550">
                  <c:v>2.0577515911820001E-3</c:v>
                </c:pt>
                <c:pt idx="2551">
                  <c:v>2.0587516140699999E-3</c:v>
                </c:pt>
                <c:pt idx="2552">
                  <c:v>2.0597516369580001E-3</c:v>
                </c:pt>
                <c:pt idx="2553">
                  <c:v>2.0607516598459999E-3</c:v>
                </c:pt>
                <c:pt idx="2554">
                  <c:v>2.0617516827350002E-3</c:v>
                </c:pt>
                <c:pt idx="2555">
                  <c:v>2.062751705623E-3</c:v>
                </c:pt>
                <c:pt idx="2556">
                  <c:v>2.0637517285110002E-3</c:v>
                </c:pt>
                <c:pt idx="2557">
                  <c:v>2.064751751399E-3</c:v>
                </c:pt>
                <c:pt idx="2558">
                  <c:v>2.0657517742870002E-3</c:v>
                </c:pt>
                <c:pt idx="2559">
                  <c:v>2.066751797175E-3</c:v>
                </c:pt>
                <c:pt idx="2560">
                  <c:v>2.0677518200639998E-3</c:v>
                </c:pt>
                <c:pt idx="2561">
                  <c:v>2.0687518429520001E-3</c:v>
                </c:pt>
                <c:pt idx="2562">
                  <c:v>2.0697518658399998E-3</c:v>
                </c:pt>
                <c:pt idx="2563">
                  <c:v>2.0707518887280001E-3</c:v>
                </c:pt>
                <c:pt idx="2564">
                  <c:v>2.0717519116159998E-3</c:v>
                </c:pt>
                <c:pt idx="2565">
                  <c:v>2.0727519345050001E-3</c:v>
                </c:pt>
                <c:pt idx="2566">
                  <c:v>2.0737519573929999E-3</c:v>
                </c:pt>
                <c:pt idx="2567">
                  <c:v>2.0747519802810001E-3</c:v>
                </c:pt>
                <c:pt idx="2568">
                  <c:v>2.0757520031689999E-3</c:v>
                </c:pt>
                <c:pt idx="2569">
                  <c:v>2.0767520260570002E-3</c:v>
                </c:pt>
                <c:pt idx="2570">
                  <c:v>2.0777520489449999E-3</c:v>
                </c:pt>
                <c:pt idx="2571">
                  <c:v>2.0787520718339998E-3</c:v>
                </c:pt>
                <c:pt idx="2572">
                  <c:v>2.079752094722E-3</c:v>
                </c:pt>
                <c:pt idx="2573">
                  <c:v>2.0807521176099998E-3</c:v>
                </c:pt>
                <c:pt idx="2574">
                  <c:v>2.081752140498E-3</c:v>
                </c:pt>
                <c:pt idx="2575">
                  <c:v>2.0827521633859998E-3</c:v>
                </c:pt>
                <c:pt idx="2576">
                  <c:v>2.0837521862750001E-3</c:v>
                </c:pt>
                <c:pt idx="2577">
                  <c:v>2.0847522091629999E-3</c:v>
                </c:pt>
                <c:pt idx="2578">
                  <c:v>2.0857522320510001E-3</c:v>
                </c:pt>
                <c:pt idx="2579">
                  <c:v>2.0867522549389999E-3</c:v>
                </c:pt>
                <c:pt idx="2580">
                  <c:v>2.0877522778270001E-3</c:v>
                </c:pt>
                <c:pt idx="2581">
                  <c:v>2.0887523007149999E-3</c:v>
                </c:pt>
                <c:pt idx="2582">
                  <c:v>2.0897523236040002E-3</c:v>
                </c:pt>
                <c:pt idx="2583">
                  <c:v>2.090752346492E-3</c:v>
                </c:pt>
                <c:pt idx="2584">
                  <c:v>2.0917523693799998E-3</c:v>
                </c:pt>
                <c:pt idx="2585">
                  <c:v>2.092752392268E-3</c:v>
                </c:pt>
                <c:pt idx="2586">
                  <c:v>2.0937524151559998E-3</c:v>
                </c:pt>
                <c:pt idx="2587">
                  <c:v>2.0947524380450001E-3</c:v>
                </c:pt>
                <c:pt idx="2588">
                  <c:v>2.0957524609329999E-3</c:v>
                </c:pt>
                <c:pt idx="2589">
                  <c:v>2.0967524838210001E-3</c:v>
                </c:pt>
                <c:pt idx="2590">
                  <c:v>2.0977525067089999E-3</c:v>
                </c:pt>
                <c:pt idx="2591">
                  <c:v>2.0987525295970001E-3</c:v>
                </c:pt>
                <c:pt idx="2592">
                  <c:v>2.099752552486E-3</c:v>
                </c:pt>
                <c:pt idx="2593">
                  <c:v>2.1007525753740002E-3</c:v>
                </c:pt>
                <c:pt idx="2594">
                  <c:v>2.101752598262E-3</c:v>
                </c:pt>
                <c:pt idx="2595">
                  <c:v>2.1027526211500002E-3</c:v>
                </c:pt>
                <c:pt idx="2596">
                  <c:v>2.103752644038E-3</c:v>
                </c:pt>
                <c:pt idx="2597">
                  <c:v>2.1047526669260002E-3</c:v>
                </c:pt>
                <c:pt idx="2598">
                  <c:v>2.1057526898150001E-3</c:v>
                </c:pt>
                <c:pt idx="2599">
                  <c:v>2.1067527127029998E-3</c:v>
                </c:pt>
                <c:pt idx="2600">
                  <c:v>2.1077527355910001E-3</c:v>
                </c:pt>
                <c:pt idx="2601">
                  <c:v>2.1087527584789999E-3</c:v>
                </c:pt>
                <c:pt idx="2602">
                  <c:v>2.1097527813670001E-3</c:v>
                </c:pt>
                <c:pt idx="2603">
                  <c:v>2.1107528042559999E-3</c:v>
                </c:pt>
                <c:pt idx="2604">
                  <c:v>2.1117528271440002E-3</c:v>
                </c:pt>
                <c:pt idx="2605">
                  <c:v>2.1127528500319999E-3</c:v>
                </c:pt>
                <c:pt idx="2606">
                  <c:v>2.1137528729200002E-3</c:v>
                </c:pt>
                <c:pt idx="2607">
                  <c:v>2.114752895808E-3</c:v>
                </c:pt>
                <c:pt idx="2608">
                  <c:v>2.1157529186960002E-3</c:v>
                </c:pt>
                <c:pt idx="2609">
                  <c:v>2.116752941585E-3</c:v>
                </c:pt>
                <c:pt idx="2610">
                  <c:v>2.1177529644729998E-3</c:v>
                </c:pt>
                <c:pt idx="2611">
                  <c:v>2.118752987361E-3</c:v>
                </c:pt>
                <c:pt idx="2612">
                  <c:v>2.1197530102489998E-3</c:v>
                </c:pt>
                <c:pt idx="2613">
                  <c:v>2.120753033137E-3</c:v>
                </c:pt>
                <c:pt idx="2614">
                  <c:v>2.1217530560259999E-3</c:v>
                </c:pt>
                <c:pt idx="2615">
                  <c:v>2.1227530789140001E-3</c:v>
                </c:pt>
                <c:pt idx="2616">
                  <c:v>2.1237531018019999E-3</c:v>
                </c:pt>
                <c:pt idx="2617">
                  <c:v>2.1247531246900001E-3</c:v>
                </c:pt>
                <c:pt idx="2618">
                  <c:v>2.1257531475779999E-3</c:v>
                </c:pt>
                <c:pt idx="2619">
                  <c:v>2.1267531704660001E-3</c:v>
                </c:pt>
                <c:pt idx="2620">
                  <c:v>2.127753193355E-3</c:v>
                </c:pt>
                <c:pt idx="2621">
                  <c:v>2.1287532162429998E-3</c:v>
                </c:pt>
                <c:pt idx="2622">
                  <c:v>2.129753239131E-3</c:v>
                </c:pt>
                <c:pt idx="2623">
                  <c:v>2.1307532620189998E-3</c:v>
                </c:pt>
                <c:pt idx="2624">
                  <c:v>2.131753284907E-3</c:v>
                </c:pt>
                <c:pt idx="2625">
                  <c:v>2.1327533077959999E-3</c:v>
                </c:pt>
                <c:pt idx="2626">
                  <c:v>2.1337533306840001E-3</c:v>
                </c:pt>
                <c:pt idx="2627">
                  <c:v>2.1347533535719999E-3</c:v>
                </c:pt>
                <c:pt idx="2628">
                  <c:v>2.1357533764600001E-3</c:v>
                </c:pt>
                <c:pt idx="2629">
                  <c:v>2.1367533993479999E-3</c:v>
                </c:pt>
                <c:pt idx="2630">
                  <c:v>2.1377534222360001E-3</c:v>
                </c:pt>
                <c:pt idx="2631">
                  <c:v>2.138753445125E-3</c:v>
                </c:pt>
                <c:pt idx="2632">
                  <c:v>2.1397534680130002E-3</c:v>
                </c:pt>
                <c:pt idx="2633">
                  <c:v>2.140753490901E-3</c:v>
                </c:pt>
                <c:pt idx="2634">
                  <c:v>2.1417535137890002E-3</c:v>
                </c:pt>
                <c:pt idx="2635">
                  <c:v>2.142753536677E-3</c:v>
                </c:pt>
                <c:pt idx="2636">
                  <c:v>2.1437535595659999E-3</c:v>
                </c:pt>
                <c:pt idx="2637">
                  <c:v>2.1447535824540001E-3</c:v>
                </c:pt>
                <c:pt idx="2638">
                  <c:v>2.1457536053419999E-3</c:v>
                </c:pt>
                <c:pt idx="2639">
                  <c:v>2.1467536282300001E-3</c:v>
                </c:pt>
                <c:pt idx="2640">
                  <c:v>2.1477536511179999E-3</c:v>
                </c:pt>
                <c:pt idx="2641">
                  <c:v>2.1487536740070002E-3</c:v>
                </c:pt>
                <c:pt idx="2642">
                  <c:v>2.1497536968949999E-3</c:v>
                </c:pt>
                <c:pt idx="2643">
                  <c:v>2.1507537197830002E-3</c:v>
                </c:pt>
                <c:pt idx="2644">
                  <c:v>2.151753742671E-3</c:v>
                </c:pt>
                <c:pt idx="2645">
                  <c:v>2.1527537655590002E-3</c:v>
                </c:pt>
                <c:pt idx="2646">
                  <c:v>2.153753788447E-3</c:v>
                </c:pt>
                <c:pt idx="2647">
                  <c:v>2.1547538113359998E-3</c:v>
                </c:pt>
                <c:pt idx="2648">
                  <c:v>2.155753834224E-3</c:v>
                </c:pt>
                <c:pt idx="2649">
                  <c:v>2.1567538571119998E-3</c:v>
                </c:pt>
                <c:pt idx="2650">
                  <c:v>2.1577538800000001E-3</c:v>
                </c:pt>
                <c:pt idx="2651">
                  <c:v>2.1587539028879998E-3</c:v>
                </c:pt>
                <c:pt idx="2652">
                  <c:v>2.1597539257770001E-3</c:v>
                </c:pt>
                <c:pt idx="2653">
                  <c:v>2.1607539486649999E-3</c:v>
                </c:pt>
                <c:pt idx="2654">
                  <c:v>2.1617539715530001E-3</c:v>
                </c:pt>
                <c:pt idx="2655">
                  <c:v>2.1627539944409999E-3</c:v>
                </c:pt>
                <c:pt idx="2656">
                  <c:v>2.1637540173290002E-3</c:v>
                </c:pt>
                <c:pt idx="2657">
                  <c:v>2.1647540402169999E-3</c:v>
                </c:pt>
                <c:pt idx="2658">
                  <c:v>2.1657540631059998E-3</c:v>
                </c:pt>
                <c:pt idx="2659">
                  <c:v>2.166754085994E-3</c:v>
                </c:pt>
                <c:pt idx="2660">
                  <c:v>2.1677541088819998E-3</c:v>
                </c:pt>
                <c:pt idx="2661">
                  <c:v>2.16875413177E-3</c:v>
                </c:pt>
                <c:pt idx="2662">
                  <c:v>2.1697541546579998E-3</c:v>
                </c:pt>
                <c:pt idx="2663">
                  <c:v>2.1707541775470001E-3</c:v>
                </c:pt>
                <c:pt idx="2664">
                  <c:v>2.1717542004349999E-3</c:v>
                </c:pt>
                <c:pt idx="2665">
                  <c:v>2.1727542233230001E-3</c:v>
                </c:pt>
                <c:pt idx="2666">
                  <c:v>2.1737542462109999E-3</c:v>
                </c:pt>
                <c:pt idx="2667">
                  <c:v>2.1747542690990001E-3</c:v>
                </c:pt>
                <c:pt idx="2668">
                  <c:v>2.1757542919869999E-3</c:v>
                </c:pt>
                <c:pt idx="2669">
                  <c:v>2.1767543148760002E-3</c:v>
                </c:pt>
                <c:pt idx="2670">
                  <c:v>2.177754337764E-3</c:v>
                </c:pt>
                <c:pt idx="2671">
                  <c:v>2.1787543606520002E-3</c:v>
                </c:pt>
                <c:pt idx="2672">
                  <c:v>2.17975438354E-3</c:v>
                </c:pt>
                <c:pt idx="2673">
                  <c:v>2.1807544064279998E-3</c:v>
                </c:pt>
                <c:pt idx="2674">
                  <c:v>2.1817544293170001E-3</c:v>
                </c:pt>
                <c:pt idx="2675">
                  <c:v>2.1827544522049999E-3</c:v>
                </c:pt>
                <c:pt idx="2676">
                  <c:v>2.1837544750930001E-3</c:v>
                </c:pt>
                <c:pt idx="2677">
                  <c:v>2.1847544979809999E-3</c:v>
                </c:pt>
                <c:pt idx="2678">
                  <c:v>2.1857545208690001E-3</c:v>
                </c:pt>
                <c:pt idx="2679">
                  <c:v>2.1867545437569999E-3</c:v>
                </c:pt>
                <c:pt idx="2680">
                  <c:v>2.1877545666460002E-3</c:v>
                </c:pt>
                <c:pt idx="2681">
                  <c:v>2.188754589534E-3</c:v>
                </c:pt>
                <c:pt idx="2682">
                  <c:v>2.1897546124220002E-3</c:v>
                </c:pt>
                <c:pt idx="2683">
                  <c:v>2.19075463531E-3</c:v>
                </c:pt>
                <c:pt idx="2684">
                  <c:v>2.1917546581980002E-3</c:v>
                </c:pt>
                <c:pt idx="2685">
                  <c:v>2.1927546810870001E-3</c:v>
                </c:pt>
                <c:pt idx="2686">
                  <c:v>2.1937547039749998E-3</c:v>
                </c:pt>
                <c:pt idx="2687">
                  <c:v>2.1947547268630001E-3</c:v>
                </c:pt>
                <c:pt idx="2688">
                  <c:v>2.1957547497509998E-3</c:v>
                </c:pt>
                <c:pt idx="2689">
                  <c:v>2.1967547726390001E-3</c:v>
                </c:pt>
                <c:pt idx="2690">
                  <c:v>2.1977547955279999E-3</c:v>
                </c:pt>
                <c:pt idx="2691">
                  <c:v>2.1987548184160001E-3</c:v>
                </c:pt>
                <c:pt idx="2692">
                  <c:v>2.1997548413039999E-3</c:v>
                </c:pt>
                <c:pt idx="2693">
                  <c:v>2.2007548641920002E-3</c:v>
                </c:pt>
                <c:pt idx="2694">
                  <c:v>2.2017548870799999E-3</c:v>
                </c:pt>
                <c:pt idx="2695">
                  <c:v>2.2027549099680002E-3</c:v>
                </c:pt>
                <c:pt idx="2696">
                  <c:v>2.203754932857E-3</c:v>
                </c:pt>
                <c:pt idx="2697">
                  <c:v>2.2047549557449998E-3</c:v>
                </c:pt>
                <c:pt idx="2698">
                  <c:v>2.205754978633E-3</c:v>
                </c:pt>
                <c:pt idx="2699">
                  <c:v>2.2067550015209998E-3</c:v>
                </c:pt>
                <c:pt idx="2700">
                  <c:v>2.207755024409E-3</c:v>
                </c:pt>
                <c:pt idx="2701">
                  <c:v>2.2087550472979999E-3</c:v>
                </c:pt>
                <c:pt idx="2702">
                  <c:v>2.2097550701860001E-3</c:v>
                </c:pt>
                <c:pt idx="2703">
                  <c:v>2.2107550930739999E-3</c:v>
                </c:pt>
                <c:pt idx="2704">
                  <c:v>2.2117551159620001E-3</c:v>
                </c:pt>
                <c:pt idx="2705">
                  <c:v>2.2127551388499999E-3</c:v>
                </c:pt>
                <c:pt idx="2706">
                  <c:v>2.2137551617380001E-3</c:v>
                </c:pt>
                <c:pt idx="2707">
                  <c:v>2.214755184627E-3</c:v>
                </c:pt>
                <c:pt idx="2708">
                  <c:v>2.2157552075149998E-3</c:v>
                </c:pt>
                <c:pt idx="2709">
                  <c:v>2.216755230403E-3</c:v>
                </c:pt>
                <c:pt idx="2710">
                  <c:v>2.2177552532909998E-3</c:v>
                </c:pt>
                <c:pt idx="2711">
                  <c:v>2.218755276179E-3</c:v>
                </c:pt>
                <c:pt idx="2712">
                  <c:v>2.2197552990679999E-3</c:v>
                </c:pt>
                <c:pt idx="2713">
                  <c:v>2.2207553219560001E-3</c:v>
                </c:pt>
                <c:pt idx="2714">
                  <c:v>2.2217553448439999E-3</c:v>
                </c:pt>
                <c:pt idx="2715">
                  <c:v>2.2227553677320001E-3</c:v>
                </c:pt>
                <c:pt idx="2716">
                  <c:v>2.2237553906199999E-3</c:v>
                </c:pt>
                <c:pt idx="2717">
                  <c:v>2.2247554135080001E-3</c:v>
                </c:pt>
                <c:pt idx="2718">
                  <c:v>2.225755436397E-3</c:v>
                </c:pt>
                <c:pt idx="2719">
                  <c:v>2.2267554592850002E-3</c:v>
                </c:pt>
                <c:pt idx="2720">
                  <c:v>2.227755482173E-3</c:v>
                </c:pt>
                <c:pt idx="2721">
                  <c:v>2.2287555050610002E-3</c:v>
                </c:pt>
                <c:pt idx="2722">
                  <c:v>2.229755527949E-3</c:v>
                </c:pt>
                <c:pt idx="2723">
                  <c:v>2.2307555508379998E-3</c:v>
                </c:pt>
                <c:pt idx="2724">
                  <c:v>2.2317555737260001E-3</c:v>
                </c:pt>
                <c:pt idx="2725">
                  <c:v>2.2327555966139999E-3</c:v>
                </c:pt>
                <c:pt idx="2726">
                  <c:v>2.2337556195020001E-3</c:v>
                </c:pt>
                <c:pt idx="2727">
                  <c:v>2.2347556423899999E-3</c:v>
                </c:pt>
                <c:pt idx="2728">
                  <c:v>2.2357556652780001E-3</c:v>
                </c:pt>
                <c:pt idx="2729">
                  <c:v>2.2367556881669999E-3</c:v>
                </c:pt>
                <c:pt idx="2730">
                  <c:v>2.2377557110550002E-3</c:v>
                </c:pt>
                <c:pt idx="2731">
                  <c:v>2.238755733943E-3</c:v>
                </c:pt>
                <c:pt idx="2732">
                  <c:v>2.2397557568310002E-3</c:v>
                </c:pt>
                <c:pt idx="2733">
                  <c:v>2.240755779719E-3</c:v>
                </c:pt>
                <c:pt idx="2734">
                  <c:v>2.2417558026079998E-3</c:v>
                </c:pt>
                <c:pt idx="2735">
                  <c:v>2.242755825496E-3</c:v>
                </c:pt>
                <c:pt idx="2736">
                  <c:v>2.2437558483839998E-3</c:v>
                </c:pt>
                <c:pt idx="2737">
                  <c:v>2.244755871272E-3</c:v>
                </c:pt>
                <c:pt idx="2738">
                  <c:v>2.2457558941599998E-3</c:v>
                </c:pt>
                <c:pt idx="2739">
                  <c:v>2.2467559170490001E-3</c:v>
                </c:pt>
                <c:pt idx="2740">
                  <c:v>2.2477559399369999E-3</c:v>
                </c:pt>
                <c:pt idx="2741">
                  <c:v>2.2487559628250001E-3</c:v>
                </c:pt>
                <c:pt idx="2742">
                  <c:v>2.2497559857129999E-3</c:v>
                </c:pt>
                <c:pt idx="2743">
                  <c:v>2.2507560086010001E-3</c:v>
                </c:pt>
                <c:pt idx="2744">
                  <c:v>2.2517560314889999E-3</c:v>
                </c:pt>
                <c:pt idx="2745">
                  <c:v>2.2527560543779998E-3</c:v>
                </c:pt>
                <c:pt idx="2746">
                  <c:v>2.253756077266E-3</c:v>
                </c:pt>
                <c:pt idx="2747">
                  <c:v>2.2547561001539998E-3</c:v>
                </c:pt>
                <c:pt idx="2748">
                  <c:v>2.255756123042E-3</c:v>
                </c:pt>
                <c:pt idx="2749">
                  <c:v>2.2567561459299998E-3</c:v>
                </c:pt>
                <c:pt idx="2750">
                  <c:v>2.2577561688190001E-3</c:v>
                </c:pt>
                <c:pt idx="2751">
                  <c:v>2.2587561917069999E-3</c:v>
                </c:pt>
                <c:pt idx="2752">
                  <c:v>2.2597562145950001E-3</c:v>
                </c:pt>
                <c:pt idx="2753">
                  <c:v>2.2607562374829999E-3</c:v>
                </c:pt>
                <c:pt idx="2754">
                  <c:v>2.2617562603710001E-3</c:v>
                </c:pt>
                <c:pt idx="2755">
                  <c:v>2.2627562832589999E-3</c:v>
                </c:pt>
                <c:pt idx="2756">
                  <c:v>2.2637563061480002E-3</c:v>
                </c:pt>
                <c:pt idx="2757">
                  <c:v>2.264756329036E-3</c:v>
                </c:pt>
                <c:pt idx="2758">
                  <c:v>2.2657563519240002E-3</c:v>
                </c:pt>
                <c:pt idx="2759">
                  <c:v>2.266756374812E-3</c:v>
                </c:pt>
                <c:pt idx="2760">
                  <c:v>2.2677563977000002E-3</c:v>
                </c:pt>
                <c:pt idx="2761">
                  <c:v>2.2687564205890001E-3</c:v>
                </c:pt>
                <c:pt idx="2762">
                  <c:v>2.2697564434769999E-3</c:v>
                </c:pt>
                <c:pt idx="2763">
                  <c:v>2.2707564663650001E-3</c:v>
                </c:pt>
                <c:pt idx="2764">
                  <c:v>2.2717564892529999E-3</c:v>
                </c:pt>
                <c:pt idx="2765">
                  <c:v>2.2727565121410001E-3</c:v>
                </c:pt>
                <c:pt idx="2766">
                  <c:v>2.2737565350289999E-3</c:v>
                </c:pt>
                <c:pt idx="2767">
                  <c:v>2.2747565579180002E-3</c:v>
                </c:pt>
                <c:pt idx="2768">
                  <c:v>2.275756580806E-3</c:v>
                </c:pt>
                <c:pt idx="2769">
                  <c:v>2.2767566036940002E-3</c:v>
                </c:pt>
                <c:pt idx="2770">
                  <c:v>2.277756626582E-3</c:v>
                </c:pt>
                <c:pt idx="2771">
                  <c:v>2.2787566494700002E-3</c:v>
                </c:pt>
                <c:pt idx="2772">
                  <c:v>2.279756672359E-3</c:v>
                </c:pt>
                <c:pt idx="2773">
                  <c:v>2.2807566952469998E-3</c:v>
                </c:pt>
                <c:pt idx="2774">
                  <c:v>2.2817567181350001E-3</c:v>
                </c:pt>
                <c:pt idx="2775">
                  <c:v>2.2827567410229998E-3</c:v>
                </c:pt>
                <c:pt idx="2776">
                  <c:v>2.2837567639110001E-3</c:v>
                </c:pt>
                <c:pt idx="2777">
                  <c:v>2.2847567867989999E-3</c:v>
                </c:pt>
                <c:pt idx="2778">
                  <c:v>2.2857568096880001E-3</c:v>
                </c:pt>
                <c:pt idx="2779">
                  <c:v>2.2867568325759999E-3</c:v>
                </c:pt>
                <c:pt idx="2780">
                  <c:v>2.2877568554640001E-3</c:v>
                </c:pt>
                <c:pt idx="2781">
                  <c:v>2.2887568783519999E-3</c:v>
                </c:pt>
                <c:pt idx="2782">
                  <c:v>2.2897569012400002E-3</c:v>
                </c:pt>
                <c:pt idx="2783">
                  <c:v>2.290756924129E-3</c:v>
                </c:pt>
                <c:pt idx="2784">
                  <c:v>2.2917569470169998E-3</c:v>
                </c:pt>
                <c:pt idx="2785">
                  <c:v>2.292756969905E-3</c:v>
                </c:pt>
                <c:pt idx="2786">
                  <c:v>2.2937569927929998E-3</c:v>
                </c:pt>
                <c:pt idx="2787">
                  <c:v>2.294757015681E-3</c:v>
                </c:pt>
                <c:pt idx="2788">
                  <c:v>2.2957570385699999E-3</c:v>
                </c:pt>
                <c:pt idx="2789">
                  <c:v>2.2967570614580001E-3</c:v>
                </c:pt>
                <c:pt idx="2790">
                  <c:v>2.2977570843459999E-3</c:v>
                </c:pt>
                <c:pt idx="2791">
                  <c:v>2.2987571072340001E-3</c:v>
                </c:pt>
                <c:pt idx="2792">
                  <c:v>2.2997571301219999E-3</c:v>
                </c:pt>
                <c:pt idx="2793">
                  <c:v>2.3007571530100001E-3</c:v>
                </c:pt>
                <c:pt idx="2794">
                  <c:v>2.301757175899E-3</c:v>
                </c:pt>
                <c:pt idx="2795">
                  <c:v>2.3027571987870002E-3</c:v>
                </c:pt>
                <c:pt idx="2796">
                  <c:v>2.303757221675E-3</c:v>
                </c:pt>
                <c:pt idx="2797">
                  <c:v>2.3047572445629998E-3</c:v>
                </c:pt>
                <c:pt idx="2798">
                  <c:v>2.305757267451E-3</c:v>
                </c:pt>
                <c:pt idx="2799">
                  <c:v>2.3067572903399999E-3</c:v>
                </c:pt>
                <c:pt idx="2800">
                  <c:v>2.3077573132280001E-3</c:v>
                </c:pt>
                <c:pt idx="2801">
                  <c:v>2.3087573361159999E-3</c:v>
                </c:pt>
                <c:pt idx="2802">
                  <c:v>2.3097573590040001E-3</c:v>
                </c:pt>
                <c:pt idx="2803">
                  <c:v>2.3107573818919999E-3</c:v>
                </c:pt>
                <c:pt idx="2804">
                  <c:v>2.3117574047800001E-3</c:v>
                </c:pt>
                <c:pt idx="2805">
                  <c:v>2.312757427669E-3</c:v>
                </c:pt>
                <c:pt idx="2806">
                  <c:v>2.3137574505570002E-3</c:v>
                </c:pt>
                <c:pt idx="2807">
                  <c:v>2.314757473445E-3</c:v>
                </c:pt>
                <c:pt idx="2808">
                  <c:v>2.3157574963330002E-3</c:v>
                </c:pt>
                <c:pt idx="2809">
                  <c:v>2.316757519221E-3</c:v>
                </c:pt>
                <c:pt idx="2810">
                  <c:v>2.3177575421099998E-3</c:v>
                </c:pt>
                <c:pt idx="2811">
                  <c:v>2.3187575649980001E-3</c:v>
                </c:pt>
                <c:pt idx="2812">
                  <c:v>2.3197575878859998E-3</c:v>
                </c:pt>
                <c:pt idx="2813">
                  <c:v>2.3207576107740001E-3</c:v>
                </c:pt>
                <c:pt idx="2814">
                  <c:v>2.3217576336619999E-3</c:v>
                </c:pt>
                <c:pt idx="2815">
                  <c:v>2.3227576565500001E-3</c:v>
                </c:pt>
                <c:pt idx="2816">
                  <c:v>2.3237576794389999E-3</c:v>
                </c:pt>
                <c:pt idx="2817">
                  <c:v>2.3247577023270002E-3</c:v>
                </c:pt>
                <c:pt idx="2818">
                  <c:v>2.3257577252149999E-3</c:v>
                </c:pt>
                <c:pt idx="2819">
                  <c:v>2.3267577481030002E-3</c:v>
                </c:pt>
                <c:pt idx="2820">
                  <c:v>2.327757770991E-3</c:v>
                </c:pt>
                <c:pt idx="2821">
                  <c:v>2.3287577938799998E-3</c:v>
                </c:pt>
                <c:pt idx="2822">
                  <c:v>2.329757816768E-3</c:v>
                </c:pt>
                <c:pt idx="2823">
                  <c:v>2.3307578396559998E-3</c:v>
                </c:pt>
                <c:pt idx="2824">
                  <c:v>2.331757862544E-3</c:v>
                </c:pt>
                <c:pt idx="2825">
                  <c:v>2.3327578854319998E-3</c:v>
                </c:pt>
                <c:pt idx="2826">
                  <c:v>2.33375790832E-3</c:v>
                </c:pt>
                <c:pt idx="2827">
                  <c:v>2.3347579312089999E-3</c:v>
                </c:pt>
                <c:pt idx="2828">
                  <c:v>2.3357579540970001E-3</c:v>
                </c:pt>
                <c:pt idx="2829">
                  <c:v>2.3367579769849999E-3</c:v>
                </c:pt>
                <c:pt idx="2830">
                  <c:v>2.3377579998730001E-3</c:v>
                </c:pt>
                <c:pt idx="2831">
                  <c:v>2.3387580227609999E-3</c:v>
                </c:pt>
                <c:pt idx="2832">
                  <c:v>2.3397580456500002E-3</c:v>
                </c:pt>
                <c:pt idx="2833">
                  <c:v>2.340758068538E-3</c:v>
                </c:pt>
                <c:pt idx="2834">
                  <c:v>2.3417580914259998E-3</c:v>
                </c:pt>
                <c:pt idx="2835">
                  <c:v>2.342758114314E-3</c:v>
                </c:pt>
                <c:pt idx="2836">
                  <c:v>2.3437581372019998E-3</c:v>
                </c:pt>
                <c:pt idx="2837">
                  <c:v>2.3447581600910001E-3</c:v>
                </c:pt>
                <c:pt idx="2838">
                  <c:v>2.3457581829789999E-3</c:v>
                </c:pt>
                <c:pt idx="2839">
                  <c:v>2.3467582058670001E-3</c:v>
                </c:pt>
                <c:pt idx="2840">
                  <c:v>2.3477582287549999E-3</c:v>
                </c:pt>
                <c:pt idx="2841">
                  <c:v>2.3487582516430001E-3</c:v>
                </c:pt>
                <c:pt idx="2842">
                  <c:v>2.3497582745309999E-3</c:v>
                </c:pt>
                <c:pt idx="2843">
                  <c:v>2.3507582974200002E-3</c:v>
                </c:pt>
                <c:pt idx="2844">
                  <c:v>2.351758320308E-3</c:v>
                </c:pt>
                <c:pt idx="2845">
                  <c:v>2.3527583431960002E-3</c:v>
                </c:pt>
                <c:pt idx="2846">
                  <c:v>2.353758366084E-3</c:v>
                </c:pt>
                <c:pt idx="2847">
                  <c:v>2.3547583889720002E-3</c:v>
                </c:pt>
                <c:pt idx="2848">
                  <c:v>2.3557584118610001E-3</c:v>
                </c:pt>
                <c:pt idx="2849">
                  <c:v>2.3567584347489999E-3</c:v>
                </c:pt>
                <c:pt idx="2850">
                  <c:v>2.3577584576370001E-3</c:v>
                </c:pt>
                <c:pt idx="2851">
                  <c:v>2.3587584805249999E-3</c:v>
                </c:pt>
                <c:pt idx="2852">
                  <c:v>2.3597585034130001E-3</c:v>
                </c:pt>
                <c:pt idx="2853">
                  <c:v>2.3607585263009999E-3</c:v>
                </c:pt>
                <c:pt idx="2854">
                  <c:v>2.3617585491900002E-3</c:v>
                </c:pt>
                <c:pt idx="2855">
                  <c:v>2.3627585720779999E-3</c:v>
                </c:pt>
                <c:pt idx="2856">
                  <c:v>2.3637585949660002E-3</c:v>
                </c:pt>
                <c:pt idx="2857">
                  <c:v>2.364758617854E-3</c:v>
                </c:pt>
                <c:pt idx="2858">
                  <c:v>2.3657586407420002E-3</c:v>
                </c:pt>
                <c:pt idx="2859">
                  <c:v>2.366758663631E-3</c:v>
                </c:pt>
                <c:pt idx="2860">
                  <c:v>2.3677586865189998E-3</c:v>
                </c:pt>
                <c:pt idx="2861">
                  <c:v>2.368758709407E-3</c:v>
                </c:pt>
                <c:pt idx="2862">
                  <c:v>2.3697587322949998E-3</c:v>
                </c:pt>
                <c:pt idx="2863">
                  <c:v>2.3707587551830001E-3</c:v>
                </c:pt>
                <c:pt idx="2864">
                  <c:v>2.3717587780709998E-3</c:v>
                </c:pt>
                <c:pt idx="2865">
                  <c:v>2.3727588009600001E-3</c:v>
                </c:pt>
                <c:pt idx="2866">
                  <c:v>2.3737588238479999E-3</c:v>
                </c:pt>
                <c:pt idx="2867">
                  <c:v>2.3747588467360001E-3</c:v>
                </c:pt>
                <c:pt idx="2868">
                  <c:v>2.3757588696239999E-3</c:v>
                </c:pt>
                <c:pt idx="2869">
                  <c:v>2.3767588925120002E-3</c:v>
                </c:pt>
                <c:pt idx="2870">
                  <c:v>2.377758915401E-3</c:v>
                </c:pt>
                <c:pt idx="2871">
                  <c:v>2.3787589382889998E-3</c:v>
                </c:pt>
                <c:pt idx="2872">
                  <c:v>2.379758961177E-3</c:v>
                </c:pt>
                <c:pt idx="2873">
                  <c:v>2.3807589840649998E-3</c:v>
                </c:pt>
                <c:pt idx="2874">
                  <c:v>2.381759006953E-3</c:v>
                </c:pt>
                <c:pt idx="2875">
                  <c:v>2.3827590298409998E-3</c:v>
                </c:pt>
                <c:pt idx="2876">
                  <c:v>2.3837590527300001E-3</c:v>
                </c:pt>
                <c:pt idx="2877">
                  <c:v>2.3847590756179999E-3</c:v>
                </c:pt>
                <c:pt idx="2878">
                  <c:v>2.3857590985060001E-3</c:v>
                </c:pt>
                <c:pt idx="2879">
                  <c:v>2.3867591213939999E-3</c:v>
                </c:pt>
                <c:pt idx="2880">
                  <c:v>2.3877591442820001E-3</c:v>
                </c:pt>
                <c:pt idx="2881">
                  <c:v>2.388759167171E-3</c:v>
                </c:pt>
                <c:pt idx="2882">
                  <c:v>2.3897591900590002E-3</c:v>
                </c:pt>
                <c:pt idx="2883">
                  <c:v>2.390759212947E-3</c:v>
                </c:pt>
                <c:pt idx="2884">
                  <c:v>2.3917592358350002E-3</c:v>
                </c:pt>
                <c:pt idx="2885">
                  <c:v>2.392759258723E-3</c:v>
                </c:pt>
                <c:pt idx="2886">
                  <c:v>2.3937592816119999E-3</c:v>
                </c:pt>
                <c:pt idx="2887">
                  <c:v>2.3947593045000001E-3</c:v>
                </c:pt>
                <c:pt idx="2888">
                  <c:v>2.3957593273879999E-3</c:v>
                </c:pt>
                <c:pt idx="2889">
                  <c:v>2.3967593502760001E-3</c:v>
                </c:pt>
                <c:pt idx="2890">
                  <c:v>2.3977593731639999E-3</c:v>
                </c:pt>
                <c:pt idx="2891">
                  <c:v>2.3987593960520001E-3</c:v>
                </c:pt>
                <c:pt idx="2892">
                  <c:v>2.399759418941E-3</c:v>
                </c:pt>
                <c:pt idx="2893">
                  <c:v>2.4007594418290002E-3</c:v>
                </c:pt>
                <c:pt idx="2894">
                  <c:v>2.401759464717E-3</c:v>
                </c:pt>
                <c:pt idx="2895">
                  <c:v>2.4027594876050002E-3</c:v>
                </c:pt>
                <c:pt idx="2896">
                  <c:v>2.403759510493E-3</c:v>
                </c:pt>
                <c:pt idx="2897">
                  <c:v>2.4047595333819998E-3</c:v>
                </c:pt>
                <c:pt idx="2898">
                  <c:v>2.4057595562700001E-3</c:v>
                </c:pt>
                <c:pt idx="2899">
                  <c:v>2.4067595791579998E-3</c:v>
                </c:pt>
                <c:pt idx="2900">
                  <c:v>2.4077596020460001E-3</c:v>
                </c:pt>
                <c:pt idx="2901">
                  <c:v>2.4087596249339998E-3</c:v>
                </c:pt>
                <c:pt idx="2902">
                  <c:v>2.4097596478220001E-3</c:v>
                </c:pt>
                <c:pt idx="2903">
                  <c:v>2.4107596707109999E-3</c:v>
                </c:pt>
                <c:pt idx="2904">
                  <c:v>2.4117596935990001E-3</c:v>
                </c:pt>
                <c:pt idx="2905">
                  <c:v>2.4127597164869999E-3</c:v>
                </c:pt>
                <c:pt idx="2906">
                  <c:v>2.4137597393750002E-3</c:v>
                </c:pt>
                <c:pt idx="2907">
                  <c:v>2.4147597622629999E-3</c:v>
                </c:pt>
                <c:pt idx="2908">
                  <c:v>2.4157597851519998E-3</c:v>
                </c:pt>
                <c:pt idx="2909">
                  <c:v>2.41675980804E-3</c:v>
                </c:pt>
                <c:pt idx="2910">
                  <c:v>2.4177598309279998E-3</c:v>
                </c:pt>
                <c:pt idx="2911">
                  <c:v>2.418759853816E-3</c:v>
                </c:pt>
                <c:pt idx="2912">
                  <c:v>2.4197598767039998E-3</c:v>
                </c:pt>
                <c:pt idx="2913">
                  <c:v>2.420759899592E-3</c:v>
                </c:pt>
                <c:pt idx="2914">
                  <c:v>2.4217599224809999E-3</c:v>
                </c:pt>
                <c:pt idx="2915">
                  <c:v>2.4227599453690001E-3</c:v>
                </c:pt>
                <c:pt idx="2916">
                  <c:v>2.4237599682569999E-3</c:v>
                </c:pt>
                <c:pt idx="2917">
                  <c:v>2.4247599911450001E-3</c:v>
                </c:pt>
                <c:pt idx="2918">
                  <c:v>2.4257600140329999E-3</c:v>
                </c:pt>
                <c:pt idx="2919">
                  <c:v>2.4267600369220002E-3</c:v>
                </c:pt>
                <c:pt idx="2920">
                  <c:v>2.42776005981E-3</c:v>
                </c:pt>
                <c:pt idx="2921">
                  <c:v>2.4287600826979998E-3</c:v>
                </c:pt>
                <c:pt idx="2922">
                  <c:v>2.429760105586E-3</c:v>
                </c:pt>
                <c:pt idx="2923">
                  <c:v>2.4300000000059998E-3</c:v>
                </c:pt>
                <c:pt idx="2924">
                  <c:v>2.430006382918E-3</c:v>
                </c:pt>
                <c:pt idx="2925">
                  <c:v>2.430019148743E-3</c:v>
                </c:pt>
                <c:pt idx="2926">
                  <c:v>2.4300446803929999E-3</c:v>
                </c:pt>
                <c:pt idx="2927">
                  <c:v>2.4300777728920001E-3</c:v>
                </c:pt>
                <c:pt idx="2928">
                  <c:v>2.4301132316949998E-3</c:v>
                </c:pt>
                <c:pt idx="2929">
                  <c:v>2.4301626975890001E-3</c:v>
                </c:pt>
                <c:pt idx="2930">
                  <c:v>2.4302425678130002E-3</c:v>
                </c:pt>
                <c:pt idx="2931">
                  <c:v>2.430317860401E-3</c:v>
                </c:pt>
                <c:pt idx="2932">
                  <c:v>2.4303767259480002E-3</c:v>
                </c:pt>
                <c:pt idx="2933">
                  <c:v>2.4304194267150002E-3</c:v>
                </c:pt>
                <c:pt idx="2934">
                  <c:v>2.4304654951449998E-3</c:v>
                </c:pt>
                <c:pt idx="2935">
                  <c:v>2.4304988975880001E-3</c:v>
                </c:pt>
                <c:pt idx="2936">
                  <c:v>2.430565702474E-3</c:v>
                </c:pt>
                <c:pt idx="2937">
                  <c:v>2.4306750650759999E-3</c:v>
                </c:pt>
                <c:pt idx="2938">
                  <c:v>2.430789267576E-3</c:v>
                </c:pt>
                <c:pt idx="2939">
                  <c:v>2.4309161539439999E-3</c:v>
                </c:pt>
                <c:pt idx="2940">
                  <c:v>2.431000000006E-3</c:v>
                </c:pt>
                <c:pt idx="2941">
                  <c:v>2.4310192856849999E-3</c:v>
                </c:pt>
                <c:pt idx="2942">
                  <c:v>2.4310578558500002E-3</c:v>
                </c:pt>
                <c:pt idx="2943">
                  <c:v>2.4311349961819999E-3</c:v>
                </c:pt>
                <c:pt idx="2944">
                  <c:v>2.4312836978499998E-3</c:v>
                </c:pt>
                <c:pt idx="2945">
                  <c:v>2.431581101185E-3</c:v>
                </c:pt>
                <c:pt idx="2946">
                  <c:v>2.432175907856E-3</c:v>
                </c:pt>
                <c:pt idx="2947">
                  <c:v>2.4331759307440002E-3</c:v>
                </c:pt>
                <c:pt idx="2948">
                  <c:v>2.4341759536330001E-3</c:v>
                </c:pt>
                <c:pt idx="2949">
                  <c:v>2.4351759765209998E-3</c:v>
                </c:pt>
                <c:pt idx="2950">
                  <c:v>2.4361759994090001E-3</c:v>
                </c:pt>
                <c:pt idx="2951">
                  <c:v>2.4371760222969998E-3</c:v>
                </c:pt>
                <c:pt idx="2952">
                  <c:v>2.4381760451850001E-3</c:v>
                </c:pt>
                <c:pt idx="2953">
                  <c:v>2.4391760680739999E-3</c:v>
                </c:pt>
                <c:pt idx="2954">
                  <c:v>2.4401760909620001E-3</c:v>
                </c:pt>
                <c:pt idx="2955">
                  <c:v>2.4411761138499999E-3</c:v>
                </c:pt>
                <c:pt idx="2956">
                  <c:v>2.4421761367380002E-3</c:v>
                </c:pt>
                <c:pt idx="2957">
                  <c:v>2.4431761596259999E-3</c:v>
                </c:pt>
                <c:pt idx="2958">
                  <c:v>2.4441761825140002E-3</c:v>
                </c:pt>
                <c:pt idx="2959">
                  <c:v>2.445176205403E-3</c:v>
                </c:pt>
                <c:pt idx="2960">
                  <c:v>2.4461762282909998E-3</c:v>
                </c:pt>
                <c:pt idx="2961">
                  <c:v>2.447176251179E-3</c:v>
                </c:pt>
                <c:pt idx="2962">
                  <c:v>2.4481762740669998E-3</c:v>
                </c:pt>
                <c:pt idx="2963">
                  <c:v>2.449176296955E-3</c:v>
                </c:pt>
                <c:pt idx="2964">
                  <c:v>2.4501763198439999E-3</c:v>
                </c:pt>
                <c:pt idx="2965">
                  <c:v>2.4511763427320001E-3</c:v>
                </c:pt>
                <c:pt idx="2966">
                  <c:v>2.4521763656199999E-3</c:v>
                </c:pt>
                <c:pt idx="2967">
                  <c:v>2.4531763885080001E-3</c:v>
                </c:pt>
                <c:pt idx="2968">
                  <c:v>2.4541764113959999E-3</c:v>
                </c:pt>
                <c:pt idx="2969">
                  <c:v>2.4551764342840001E-3</c:v>
                </c:pt>
                <c:pt idx="2970">
                  <c:v>2.456176457173E-3</c:v>
                </c:pt>
                <c:pt idx="2971">
                  <c:v>2.4571764800609998E-3</c:v>
                </c:pt>
                <c:pt idx="2972">
                  <c:v>2.458176502949E-3</c:v>
                </c:pt>
                <c:pt idx="2973">
                  <c:v>2.4591765258369998E-3</c:v>
                </c:pt>
                <c:pt idx="2974">
                  <c:v>2.460176548725E-3</c:v>
                </c:pt>
                <c:pt idx="2975">
                  <c:v>2.4611765716139999E-3</c:v>
                </c:pt>
                <c:pt idx="2976">
                  <c:v>2.4621765945020001E-3</c:v>
                </c:pt>
                <c:pt idx="2977">
                  <c:v>2.4631766173899999E-3</c:v>
                </c:pt>
                <c:pt idx="2978">
                  <c:v>2.4641766402780001E-3</c:v>
                </c:pt>
                <c:pt idx="2979">
                  <c:v>2.4651766631659999E-3</c:v>
                </c:pt>
                <c:pt idx="2980">
                  <c:v>2.4661766860550002E-3</c:v>
                </c:pt>
                <c:pt idx="2981">
                  <c:v>2.467176708943E-3</c:v>
                </c:pt>
                <c:pt idx="2982">
                  <c:v>2.4681767318310002E-3</c:v>
                </c:pt>
                <c:pt idx="2983">
                  <c:v>2.469176754719E-3</c:v>
                </c:pt>
                <c:pt idx="2984">
                  <c:v>2.4701767776070002E-3</c:v>
                </c:pt>
                <c:pt idx="2985">
                  <c:v>2.471176800495E-3</c:v>
                </c:pt>
                <c:pt idx="2986">
                  <c:v>2.4721768233839998E-3</c:v>
                </c:pt>
                <c:pt idx="2987">
                  <c:v>2.4731768462720001E-3</c:v>
                </c:pt>
                <c:pt idx="2988">
                  <c:v>2.4741768691599999E-3</c:v>
                </c:pt>
                <c:pt idx="2989">
                  <c:v>2.4751768920480001E-3</c:v>
                </c:pt>
                <c:pt idx="2990">
                  <c:v>2.4761769149359999E-3</c:v>
                </c:pt>
                <c:pt idx="2991">
                  <c:v>2.4771769378250002E-3</c:v>
                </c:pt>
                <c:pt idx="2992">
                  <c:v>2.4781769607129999E-3</c:v>
                </c:pt>
                <c:pt idx="2993">
                  <c:v>2.4791769836010002E-3</c:v>
                </c:pt>
                <c:pt idx="2994">
                  <c:v>2.480177006489E-3</c:v>
                </c:pt>
                <c:pt idx="2995">
                  <c:v>2.4811770293770002E-3</c:v>
                </c:pt>
                <c:pt idx="2996">
                  <c:v>2.482177052265E-3</c:v>
                </c:pt>
                <c:pt idx="2997">
                  <c:v>2.4831770751539998E-3</c:v>
                </c:pt>
                <c:pt idx="2998">
                  <c:v>2.484177098042E-3</c:v>
                </c:pt>
                <c:pt idx="2999">
                  <c:v>2.4851771209299998E-3</c:v>
                </c:pt>
                <c:pt idx="3000">
                  <c:v>2.486177143818E-3</c:v>
                </c:pt>
                <c:pt idx="3001">
                  <c:v>2.4871771667059998E-3</c:v>
                </c:pt>
                <c:pt idx="3002">
                  <c:v>2.4881771895950001E-3</c:v>
                </c:pt>
                <c:pt idx="3003">
                  <c:v>2.4891772124829999E-3</c:v>
                </c:pt>
                <c:pt idx="3004">
                  <c:v>2.4901772353710001E-3</c:v>
                </c:pt>
                <c:pt idx="3005">
                  <c:v>2.4911772582589999E-3</c:v>
                </c:pt>
                <c:pt idx="3006">
                  <c:v>2.4921772811470001E-3</c:v>
                </c:pt>
                <c:pt idx="3007">
                  <c:v>2.4931773040349999E-3</c:v>
                </c:pt>
                <c:pt idx="3008">
                  <c:v>2.4941773269239998E-3</c:v>
                </c:pt>
                <c:pt idx="3009">
                  <c:v>2.495177349812E-3</c:v>
                </c:pt>
                <c:pt idx="3010">
                  <c:v>2.4961773726999998E-3</c:v>
                </c:pt>
                <c:pt idx="3011">
                  <c:v>2.497177395588E-3</c:v>
                </c:pt>
                <c:pt idx="3012">
                  <c:v>2.4981774184759998E-3</c:v>
                </c:pt>
                <c:pt idx="3013">
                  <c:v>2.4991774413650001E-3</c:v>
                </c:pt>
                <c:pt idx="3014">
                  <c:v>2.5001774642529999E-3</c:v>
                </c:pt>
                <c:pt idx="3015">
                  <c:v>2.5011774871410001E-3</c:v>
                </c:pt>
                <c:pt idx="3016">
                  <c:v>2.5021775100289999E-3</c:v>
                </c:pt>
                <c:pt idx="3017">
                  <c:v>2.5031775329170001E-3</c:v>
                </c:pt>
                <c:pt idx="3018">
                  <c:v>2.5041775558049999E-3</c:v>
                </c:pt>
                <c:pt idx="3019">
                  <c:v>2.5051775786940002E-3</c:v>
                </c:pt>
                <c:pt idx="3020">
                  <c:v>2.506177601582E-3</c:v>
                </c:pt>
                <c:pt idx="3021">
                  <c:v>2.5071776244700002E-3</c:v>
                </c:pt>
                <c:pt idx="3022">
                  <c:v>2.508177647358E-3</c:v>
                </c:pt>
                <c:pt idx="3023">
                  <c:v>2.5091776702460002E-3</c:v>
                </c:pt>
                <c:pt idx="3024">
                  <c:v>2.5100000000060001E-3</c:v>
                </c:pt>
                <c:pt idx="3025">
                  <c:v>2.5100129118619998E-3</c:v>
                </c:pt>
                <c:pt idx="3026">
                  <c:v>2.5100387355749998E-3</c:v>
                </c:pt>
                <c:pt idx="3027">
                  <c:v>2.5100746294919999E-3</c:v>
                </c:pt>
                <c:pt idx="3028">
                  <c:v>2.510114481157E-3</c:v>
                </c:pt>
                <c:pt idx="3029">
                  <c:v>2.5101807496010001E-3</c:v>
                </c:pt>
                <c:pt idx="3030">
                  <c:v>2.5102474829609999E-3</c:v>
                </c:pt>
                <c:pt idx="3031">
                  <c:v>2.5103191277439998E-3</c:v>
                </c:pt>
                <c:pt idx="3032">
                  <c:v>2.5103748044430002E-3</c:v>
                </c:pt>
                <c:pt idx="3033">
                  <c:v>2.5104166409430002E-3</c:v>
                </c:pt>
                <c:pt idx="3034">
                  <c:v>2.5104619821969998E-3</c:v>
                </c:pt>
                <c:pt idx="3035">
                  <c:v>2.510510381168E-3</c:v>
                </c:pt>
                <c:pt idx="3036">
                  <c:v>2.5105656585160002E-3</c:v>
                </c:pt>
                <c:pt idx="3037">
                  <c:v>2.510676213211E-3</c:v>
                </c:pt>
                <c:pt idx="3038">
                  <c:v>2.5107942542490001E-3</c:v>
                </c:pt>
                <c:pt idx="3039">
                  <c:v>2.5109243831100002E-3</c:v>
                </c:pt>
                <c:pt idx="3040">
                  <c:v>2.5110000000060002E-3</c:v>
                </c:pt>
                <c:pt idx="3041">
                  <c:v>2.5110194168149998E-3</c:v>
                </c:pt>
                <c:pt idx="3042">
                  <c:v>2.5110582492409998E-3</c:v>
                </c:pt>
                <c:pt idx="3043">
                  <c:v>2.5111359140929999E-3</c:v>
                </c:pt>
                <c:pt idx="3044">
                  <c:v>2.5112853310170001E-3</c:v>
                </c:pt>
                <c:pt idx="3045">
                  <c:v>2.5114811441960001E-3</c:v>
                </c:pt>
                <c:pt idx="3046">
                  <c:v>2.5115825316969998E-3</c:v>
                </c:pt>
                <c:pt idx="3047">
                  <c:v>2.511643197304E-3</c:v>
                </c:pt>
                <c:pt idx="3048">
                  <c:v>2.511730577713E-3</c:v>
                </c:pt>
                <c:pt idx="3049">
                  <c:v>2.5118519804539999E-3</c:v>
                </c:pt>
                <c:pt idx="3050">
                  <c:v>2.5119917414249998E-3</c:v>
                </c:pt>
                <c:pt idx="3051">
                  <c:v>2.5120000000059999E-3</c:v>
                </c:pt>
                <c:pt idx="3052">
                  <c:v>2.5120049039780001E-3</c:v>
                </c:pt>
                <c:pt idx="3053">
                  <c:v>2.512014711922E-3</c:v>
                </c:pt>
                <c:pt idx="3054">
                  <c:v>2.5120343278109999E-3</c:v>
                </c:pt>
                <c:pt idx="3055">
                  <c:v>2.5120735595880002E-3</c:v>
                </c:pt>
                <c:pt idx="3056">
                  <c:v>2.5121520231429998E-3</c:v>
                </c:pt>
                <c:pt idx="3057">
                  <c:v>2.5123089502509998E-3</c:v>
                </c:pt>
                <c:pt idx="3058">
                  <c:v>2.5125188778100001E-3</c:v>
                </c:pt>
                <c:pt idx="3059">
                  <c:v>2.512808651751E-3</c:v>
                </c:pt>
                <c:pt idx="3060">
                  <c:v>2.513130659884E-3</c:v>
                </c:pt>
                <c:pt idx="3061">
                  <c:v>2.513673777407E-3</c:v>
                </c:pt>
                <c:pt idx="3062">
                  <c:v>2.5146738002959999E-3</c:v>
                </c:pt>
                <c:pt idx="3063">
                  <c:v>2.5156738231840001E-3</c:v>
                </c:pt>
                <c:pt idx="3064">
                  <c:v>2.5166738460719999E-3</c:v>
                </c:pt>
                <c:pt idx="3065">
                  <c:v>2.5176738689600001E-3</c:v>
                </c:pt>
                <c:pt idx="3066">
                  <c:v>2.5186738918479999E-3</c:v>
                </c:pt>
                <c:pt idx="3067">
                  <c:v>2.5196739147370002E-3</c:v>
                </c:pt>
                <c:pt idx="3068">
                  <c:v>2.520673937625E-3</c:v>
                </c:pt>
                <c:pt idx="3069">
                  <c:v>2.5216739605130002E-3</c:v>
                </c:pt>
                <c:pt idx="3070">
                  <c:v>2.522673983401E-3</c:v>
                </c:pt>
                <c:pt idx="3071">
                  <c:v>2.5236740062890002E-3</c:v>
                </c:pt>
                <c:pt idx="3072">
                  <c:v>2.524674029177E-3</c:v>
                </c:pt>
                <c:pt idx="3073">
                  <c:v>2.5256740520659998E-3</c:v>
                </c:pt>
                <c:pt idx="3074">
                  <c:v>2.5266740749540001E-3</c:v>
                </c:pt>
                <c:pt idx="3075">
                  <c:v>2.5276740978419998E-3</c:v>
                </c:pt>
                <c:pt idx="3076">
                  <c:v>2.5286741207300001E-3</c:v>
                </c:pt>
                <c:pt idx="3077">
                  <c:v>2.5296741436179999E-3</c:v>
                </c:pt>
                <c:pt idx="3078">
                  <c:v>2.5306741665070001E-3</c:v>
                </c:pt>
                <c:pt idx="3079">
                  <c:v>2.5316741893949999E-3</c:v>
                </c:pt>
                <c:pt idx="3080">
                  <c:v>2.5326742122830002E-3</c:v>
                </c:pt>
                <c:pt idx="3081">
                  <c:v>2.5336742351709999E-3</c:v>
                </c:pt>
                <c:pt idx="3082">
                  <c:v>2.5346742580590002E-3</c:v>
                </c:pt>
                <c:pt idx="3083">
                  <c:v>2.535674280947E-3</c:v>
                </c:pt>
                <c:pt idx="3084">
                  <c:v>2.5366743038359998E-3</c:v>
                </c:pt>
                <c:pt idx="3085">
                  <c:v>2.537674326724E-3</c:v>
                </c:pt>
                <c:pt idx="3086">
                  <c:v>2.5386743496119998E-3</c:v>
                </c:pt>
                <c:pt idx="3087">
                  <c:v>2.5396743725E-3</c:v>
                </c:pt>
                <c:pt idx="3088">
                  <c:v>2.5406743953879998E-3</c:v>
                </c:pt>
                <c:pt idx="3089">
                  <c:v>2.5416744182770001E-3</c:v>
                </c:pt>
                <c:pt idx="3090">
                  <c:v>2.5426744411649999E-3</c:v>
                </c:pt>
                <c:pt idx="3091">
                  <c:v>2.5436744640530001E-3</c:v>
                </c:pt>
                <c:pt idx="3092">
                  <c:v>2.5446744869409999E-3</c:v>
                </c:pt>
                <c:pt idx="3093">
                  <c:v>2.5456745098290001E-3</c:v>
                </c:pt>
                <c:pt idx="3094">
                  <c:v>2.546674532718E-3</c:v>
                </c:pt>
                <c:pt idx="3095">
                  <c:v>2.5476745556060002E-3</c:v>
                </c:pt>
                <c:pt idx="3096">
                  <c:v>2.548674578494E-3</c:v>
                </c:pt>
                <c:pt idx="3097">
                  <c:v>2.5496746013819998E-3</c:v>
                </c:pt>
                <c:pt idx="3098">
                  <c:v>2.55067462427E-3</c:v>
                </c:pt>
                <c:pt idx="3099">
                  <c:v>2.5516746471579998E-3</c:v>
                </c:pt>
                <c:pt idx="3100">
                  <c:v>2.5526746700470001E-3</c:v>
                </c:pt>
                <c:pt idx="3101">
                  <c:v>2.5536746929349999E-3</c:v>
                </c:pt>
                <c:pt idx="3102">
                  <c:v>2.5546747158230001E-3</c:v>
                </c:pt>
                <c:pt idx="3103">
                  <c:v>2.5556747387109999E-3</c:v>
                </c:pt>
                <c:pt idx="3104">
                  <c:v>2.5566747615990001E-3</c:v>
                </c:pt>
                <c:pt idx="3105">
                  <c:v>2.557674784488E-3</c:v>
                </c:pt>
                <c:pt idx="3106">
                  <c:v>2.5586748073760002E-3</c:v>
                </c:pt>
                <c:pt idx="3107">
                  <c:v>2.559674830264E-3</c:v>
                </c:pt>
                <c:pt idx="3108">
                  <c:v>2.5606748531520002E-3</c:v>
                </c:pt>
                <c:pt idx="3109">
                  <c:v>2.56167487604E-3</c:v>
                </c:pt>
                <c:pt idx="3110">
                  <c:v>2.5626748989280002E-3</c:v>
                </c:pt>
                <c:pt idx="3111">
                  <c:v>2.5636749218170001E-3</c:v>
                </c:pt>
                <c:pt idx="3112">
                  <c:v>2.5646749447049999E-3</c:v>
                </c:pt>
                <c:pt idx="3113">
                  <c:v>2.5656749675930001E-3</c:v>
                </c:pt>
                <c:pt idx="3114">
                  <c:v>2.5666749904809999E-3</c:v>
                </c:pt>
                <c:pt idx="3115">
                  <c:v>2.5676750133690001E-3</c:v>
                </c:pt>
                <c:pt idx="3116">
                  <c:v>2.5686750362579999E-3</c:v>
                </c:pt>
                <c:pt idx="3117">
                  <c:v>2.5696750591460002E-3</c:v>
                </c:pt>
                <c:pt idx="3118">
                  <c:v>2.5706750820339999E-3</c:v>
                </c:pt>
                <c:pt idx="3119">
                  <c:v>2.5716751049220002E-3</c:v>
                </c:pt>
                <c:pt idx="3120">
                  <c:v>2.57267512781E-3</c:v>
                </c:pt>
                <c:pt idx="3121">
                  <c:v>2.5736751506980002E-3</c:v>
                </c:pt>
                <c:pt idx="3122">
                  <c:v>2.574675173587E-3</c:v>
                </c:pt>
                <c:pt idx="3123">
                  <c:v>2.5756751964749998E-3</c:v>
                </c:pt>
                <c:pt idx="3124">
                  <c:v>2.576675219363E-3</c:v>
                </c:pt>
                <c:pt idx="3125">
                  <c:v>2.5776752422509998E-3</c:v>
                </c:pt>
                <c:pt idx="3126">
                  <c:v>2.5786752651390001E-3</c:v>
                </c:pt>
                <c:pt idx="3127">
                  <c:v>2.5796752880279999E-3</c:v>
                </c:pt>
                <c:pt idx="3128">
                  <c:v>2.5806753109160001E-3</c:v>
                </c:pt>
                <c:pt idx="3129">
                  <c:v>2.5816753338039999E-3</c:v>
                </c:pt>
                <c:pt idx="3130">
                  <c:v>2.5826753566920001E-3</c:v>
                </c:pt>
                <c:pt idx="3131">
                  <c:v>2.5836753795799999E-3</c:v>
                </c:pt>
                <c:pt idx="3132">
                  <c:v>2.5846754024680002E-3</c:v>
                </c:pt>
                <c:pt idx="3133">
                  <c:v>2.585675425357E-3</c:v>
                </c:pt>
                <c:pt idx="3134">
                  <c:v>2.5866754482449998E-3</c:v>
                </c:pt>
                <c:pt idx="3135">
                  <c:v>2.587675471133E-3</c:v>
                </c:pt>
                <c:pt idx="3136">
                  <c:v>2.5886754940209998E-3</c:v>
                </c:pt>
                <c:pt idx="3137">
                  <c:v>2.589675516909E-3</c:v>
                </c:pt>
                <c:pt idx="3138">
                  <c:v>2.5900000000059998E-3</c:v>
                </c:pt>
                <c:pt idx="3139">
                  <c:v>2.5900059425890002E-3</c:v>
                </c:pt>
                <c:pt idx="3140">
                  <c:v>2.590017827755E-3</c:v>
                </c:pt>
                <c:pt idx="3141">
                  <c:v>2.5900415980880001E-3</c:v>
                </c:pt>
                <c:pt idx="3142">
                  <c:v>2.590075227028E-3</c:v>
                </c:pt>
                <c:pt idx="3143">
                  <c:v>2.5901116752679999E-3</c:v>
                </c:pt>
                <c:pt idx="3144">
                  <c:v>2.590170940167E-3</c:v>
                </c:pt>
                <c:pt idx="3145">
                  <c:v>2.5902371132430001E-3</c:v>
                </c:pt>
                <c:pt idx="3146">
                  <c:v>2.5902846777500002E-3</c:v>
                </c:pt>
                <c:pt idx="3147">
                  <c:v>2.5903304958400002E-3</c:v>
                </c:pt>
                <c:pt idx="3148">
                  <c:v>2.5903549754679998E-3</c:v>
                </c:pt>
                <c:pt idx="3149">
                  <c:v>2.5903871917780001E-3</c:v>
                </c:pt>
                <c:pt idx="3150">
                  <c:v>2.5904197001519998E-3</c:v>
                </c:pt>
                <c:pt idx="3151">
                  <c:v>2.5904403203790001E-3</c:v>
                </c:pt>
                <c:pt idx="3152">
                  <c:v>2.590473788387E-3</c:v>
                </c:pt>
                <c:pt idx="3153">
                  <c:v>2.590537195808E-3</c:v>
                </c:pt>
                <c:pt idx="3154">
                  <c:v>2.590648418075E-3</c:v>
                </c:pt>
                <c:pt idx="3155">
                  <c:v>2.5907615000069998E-3</c:v>
                </c:pt>
                <c:pt idx="3156">
                  <c:v>2.5908796244920001E-3</c:v>
                </c:pt>
                <c:pt idx="3157">
                  <c:v>2.591000000006E-3</c:v>
                </c:pt>
                <c:pt idx="3158">
                  <c:v>2.5910100568E-3</c:v>
                </c:pt>
                <c:pt idx="3159">
                  <c:v>2.5910301703869999E-3</c:v>
                </c:pt>
                <c:pt idx="3160">
                  <c:v>2.5910703975619998E-3</c:v>
                </c:pt>
                <c:pt idx="3161">
                  <c:v>2.591150851911E-3</c:v>
                </c:pt>
                <c:pt idx="3162">
                  <c:v>2.5912797171529999E-3</c:v>
                </c:pt>
                <c:pt idx="3163">
                  <c:v>2.5914916712700001E-3</c:v>
                </c:pt>
                <c:pt idx="3164">
                  <c:v>2.5916047055189999E-3</c:v>
                </c:pt>
                <c:pt idx="3165">
                  <c:v>2.5916967350899998E-3</c:v>
                </c:pt>
                <c:pt idx="3166">
                  <c:v>2.591785975164E-3</c:v>
                </c:pt>
                <c:pt idx="3167">
                  <c:v>2.5919082838949999E-3</c:v>
                </c:pt>
                <c:pt idx="3168">
                  <c:v>2.5920000000060001E-3</c:v>
                </c:pt>
                <c:pt idx="3169">
                  <c:v>2.5920089958369999E-3</c:v>
                </c:pt>
                <c:pt idx="3170">
                  <c:v>2.592026987499E-3</c:v>
                </c:pt>
                <c:pt idx="3171">
                  <c:v>2.5920629708230001E-3</c:v>
                </c:pt>
                <c:pt idx="3172">
                  <c:v>2.592134937471E-3</c:v>
                </c:pt>
                <c:pt idx="3173">
                  <c:v>2.5922788707670001E-3</c:v>
                </c:pt>
                <c:pt idx="3174">
                  <c:v>2.5925060121480001E-3</c:v>
                </c:pt>
                <c:pt idx="3175">
                  <c:v>2.5928267805039999E-3</c:v>
                </c:pt>
                <c:pt idx="3176">
                  <c:v>2.5931687681139998E-3</c:v>
                </c:pt>
                <c:pt idx="3177">
                  <c:v>2.59358294887E-3</c:v>
                </c:pt>
                <c:pt idx="3178">
                  <c:v>2.594075903124E-3</c:v>
                </c:pt>
                <c:pt idx="3179">
                  <c:v>2.595061811632E-3</c:v>
                </c:pt>
                <c:pt idx="3180">
                  <c:v>2.5960618345200002E-3</c:v>
                </c:pt>
                <c:pt idx="3181">
                  <c:v>2.597061857408E-3</c:v>
                </c:pt>
                <c:pt idx="3182">
                  <c:v>2.5980618802969998E-3</c:v>
                </c:pt>
                <c:pt idx="3183">
                  <c:v>2.599061903185E-3</c:v>
                </c:pt>
                <c:pt idx="3184">
                  <c:v>2.6000619260729998E-3</c:v>
                </c:pt>
                <c:pt idx="3185">
                  <c:v>2.6010619489610001E-3</c:v>
                </c:pt>
                <c:pt idx="3186">
                  <c:v>2.6020619718489998E-3</c:v>
                </c:pt>
                <c:pt idx="3187">
                  <c:v>2.6030619947370001E-3</c:v>
                </c:pt>
                <c:pt idx="3188">
                  <c:v>2.6040620176259999E-3</c:v>
                </c:pt>
                <c:pt idx="3189">
                  <c:v>2.6050620405140001E-3</c:v>
                </c:pt>
                <c:pt idx="3190">
                  <c:v>2.6060620634019999E-3</c:v>
                </c:pt>
                <c:pt idx="3191">
                  <c:v>2.6070620862900002E-3</c:v>
                </c:pt>
                <c:pt idx="3192">
                  <c:v>2.6080621091779999E-3</c:v>
                </c:pt>
                <c:pt idx="3193">
                  <c:v>2.6090621320669998E-3</c:v>
                </c:pt>
                <c:pt idx="3194">
                  <c:v>2.610062154955E-3</c:v>
                </c:pt>
                <c:pt idx="3195">
                  <c:v>2.6110621778429998E-3</c:v>
                </c:pt>
                <c:pt idx="3196">
                  <c:v>2.612062200731E-3</c:v>
                </c:pt>
                <c:pt idx="3197">
                  <c:v>2.6130622236189998E-3</c:v>
                </c:pt>
                <c:pt idx="3198">
                  <c:v>2.614062246507E-3</c:v>
                </c:pt>
                <c:pt idx="3199">
                  <c:v>2.6150622693959999E-3</c:v>
                </c:pt>
                <c:pt idx="3200">
                  <c:v>2.6160622922840001E-3</c:v>
                </c:pt>
                <c:pt idx="3201">
                  <c:v>2.6170623151719999E-3</c:v>
                </c:pt>
                <c:pt idx="3202">
                  <c:v>2.6180623380600001E-3</c:v>
                </c:pt>
                <c:pt idx="3203">
                  <c:v>2.6190623609479999E-3</c:v>
                </c:pt>
                <c:pt idx="3204">
                  <c:v>2.6200623838370002E-3</c:v>
                </c:pt>
                <c:pt idx="3205">
                  <c:v>2.621062406725E-3</c:v>
                </c:pt>
                <c:pt idx="3206">
                  <c:v>2.6220624296130002E-3</c:v>
                </c:pt>
                <c:pt idx="3207">
                  <c:v>2.623062452501E-3</c:v>
                </c:pt>
                <c:pt idx="3208">
                  <c:v>2.6240624753889998E-3</c:v>
                </c:pt>
                <c:pt idx="3209">
                  <c:v>2.625062498277E-3</c:v>
                </c:pt>
                <c:pt idx="3210">
                  <c:v>2.6260625211659999E-3</c:v>
                </c:pt>
                <c:pt idx="3211">
                  <c:v>2.6270625440540001E-3</c:v>
                </c:pt>
                <c:pt idx="3212">
                  <c:v>2.6280625669419999E-3</c:v>
                </c:pt>
                <c:pt idx="3213">
                  <c:v>2.6290625898300001E-3</c:v>
                </c:pt>
                <c:pt idx="3214">
                  <c:v>2.6300626127179999E-3</c:v>
                </c:pt>
                <c:pt idx="3215">
                  <c:v>2.6310626356070002E-3</c:v>
                </c:pt>
                <c:pt idx="3216">
                  <c:v>2.632062658495E-3</c:v>
                </c:pt>
                <c:pt idx="3217">
                  <c:v>2.6330626813830002E-3</c:v>
                </c:pt>
                <c:pt idx="3218">
                  <c:v>2.634062704271E-3</c:v>
                </c:pt>
                <c:pt idx="3219">
                  <c:v>2.6350627271590002E-3</c:v>
                </c:pt>
                <c:pt idx="3220">
                  <c:v>2.636062750047E-3</c:v>
                </c:pt>
                <c:pt idx="3221">
                  <c:v>2.6370627729359998E-3</c:v>
                </c:pt>
                <c:pt idx="3222">
                  <c:v>2.6380627958240001E-3</c:v>
                </c:pt>
                <c:pt idx="3223">
                  <c:v>2.6390628187119998E-3</c:v>
                </c:pt>
                <c:pt idx="3224">
                  <c:v>2.6400628416000001E-3</c:v>
                </c:pt>
                <c:pt idx="3225">
                  <c:v>2.6410628644879999E-3</c:v>
                </c:pt>
                <c:pt idx="3226">
                  <c:v>2.6420628873770001E-3</c:v>
                </c:pt>
                <c:pt idx="3227">
                  <c:v>2.6430629102649999E-3</c:v>
                </c:pt>
                <c:pt idx="3228">
                  <c:v>2.6440629331530002E-3</c:v>
                </c:pt>
                <c:pt idx="3229">
                  <c:v>2.6450629560409999E-3</c:v>
                </c:pt>
                <c:pt idx="3230">
                  <c:v>2.6460629789290002E-3</c:v>
                </c:pt>
                <c:pt idx="3231">
                  <c:v>2.647063001818E-3</c:v>
                </c:pt>
                <c:pt idx="3232">
                  <c:v>2.6480630247059998E-3</c:v>
                </c:pt>
                <c:pt idx="3233">
                  <c:v>2.649063047594E-3</c:v>
                </c:pt>
                <c:pt idx="3234">
                  <c:v>2.6500630704819998E-3</c:v>
                </c:pt>
                <c:pt idx="3235">
                  <c:v>2.65106309337E-3</c:v>
                </c:pt>
                <c:pt idx="3236">
                  <c:v>2.6520631162579998E-3</c:v>
                </c:pt>
                <c:pt idx="3237">
                  <c:v>2.6530631391470001E-3</c:v>
                </c:pt>
                <c:pt idx="3238">
                  <c:v>2.6540631620349999E-3</c:v>
                </c:pt>
                <c:pt idx="3239">
                  <c:v>2.6550631849230001E-3</c:v>
                </c:pt>
                <c:pt idx="3240">
                  <c:v>2.6560632078109999E-3</c:v>
                </c:pt>
                <c:pt idx="3241">
                  <c:v>2.6570632306990001E-3</c:v>
                </c:pt>
                <c:pt idx="3242">
                  <c:v>2.658063253588E-3</c:v>
                </c:pt>
                <c:pt idx="3243">
                  <c:v>2.6590632764759998E-3</c:v>
                </c:pt>
                <c:pt idx="3244">
                  <c:v>2.660063299364E-3</c:v>
                </c:pt>
                <c:pt idx="3245">
                  <c:v>2.6610633222519998E-3</c:v>
                </c:pt>
                <c:pt idx="3246">
                  <c:v>2.66206334514E-3</c:v>
                </c:pt>
                <c:pt idx="3247">
                  <c:v>2.6630633680279998E-3</c:v>
                </c:pt>
                <c:pt idx="3248">
                  <c:v>2.6640633909170001E-3</c:v>
                </c:pt>
                <c:pt idx="3249">
                  <c:v>2.6650634138049999E-3</c:v>
                </c:pt>
                <c:pt idx="3250">
                  <c:v>2.6660634366930001E-3</c:v>
                </c:pt>
                <c:pt idx="3251">
                  <c:v>2.6670634595809999E-3</c:v>
                </c:pt>
                <c:pt idx="3252">
                  <c:v>2.6680634824690001E-3</c:v>
                </c:pt>
                <c:pt idx="3253">
                  <c:v>2.669063505358E-3</c:v>
                </c:pt>
                <c:pt idx="3254">
                  <c:v>2.670000000006E-3</c:v>
                </c:pt>
                <c:pt idx="3255">
                  <c:v>2.6700121399820002E-3</c:v>
                </c:pt>
                <c:pt idx="3256">
                  <c:v>2.6700364199340001E-3</c:v>
                </c:pt>
                <c:pt idx="3257">
                  <c:v>2.6700729039369998E-3</c:v>
                </c:pt>
                <c:pt idx="3258">
                  <c:v>2.670113596028E-3</c:v>
                </c:pt>
                <c:pt idx="3259">
                  <c:v>2.6701584842859999E-3</c:v>
                </c:pt>
                <c:pt idx="3260">
                  <c:v>2.6702139046849999E-3</c:v>
                </c:pt>
                <c:pt idx="3261">
                  <c:v>2.6702902343929999E-3</c:v>
                </c:pt>
                <c:pt idx="3262">
                  <c:v>2.670404639548E-3</c:v>
                </c:pt>
                <c:pt idx="3263">
                  <c:v>2.670469453639E-3</c:v>
                </c:pt>
                <c:pt idx="3264">
                  <c:v>2.6705041435420001E-3</c:v>
                </c:pt>
                <c:pt idx="3265">
                  <c:v>2.6705672529400001E-3</c:v>
                </c:pt>
                <c:pt idx="3266">
                  <c:v>2.6706384089649998E-3</c:v>
                </c:pt>
                <c:pt idx="3267">
                  <c:v>2.6707807210150001E-3</c:v>
                </c:pt>
                <c:pt idx="3268">
                  <c:v>2.6710000000060002E-3</c:v>
                </c:pt>
                <c:pt idx="3269">
                  <c:v>2.671011022395E-3</c:v>
                </c:pt>
                <c:pt idx="3270">
                  <c:v>2.671033067173E-3</c:v>
                </c:pt>
                <c:pt idx="3271">
                  <c:v>2.671077156729E-3</c:v>
                </c:pt>
                <c:pt idx="3272">
                  <c:v>2.67116533584E-3</c:v>
                </c:pt>
                <c:pt idx="3273">
                  <c:v>2.6712952978070002E-3</c:v>
                </c:pt>
                <c:pt idx="3274">
                  <c:v>2.6714610940869999E-3</c:v>
                </c:pt>
                <c:pt idx="3275">
                  <c:v>2.6715566999380002E-3</c:v>
                </c:pt>
                <c:pt idx="3276">
                  <c:v>2.6716138250290002E-3</c:v>
                </c:pt>
                <c:pt idx="3277">
                  <c:v>2.6716396725830001E-3</c:v>
                </c:pt>
                <c:pt idx="3278">
                  <c:v>2.6716674274860001E-3</c:v>
                </c:pt>
                <c:pt idx="3279">
                  <c:v>2.6717133707459999E-3</c:v>
                </c:pt>
                <c:pt idx="3280">
                  <c:v>2.671805257267E-3</c:v>
                </c:pt>
                <c:pt idx="3281">
                  <c:v>2.6719658798639999E-3</c:v>
                </c:pt>
                <c:pt idx="3282">
                  <c:v>2.6720000000059999E-3</c:v>
                </c:pt>
                <c:pt idx="3283">
                  <c:v>2.6720159978929998E-3</c:v>
                </c:pt>
                <c:pt idx="3284">
                  <c:v>2.6720479936660001E-3</c:v>
                </c:pt>
                <c:pt idx="3285">
                  <c:v>2.6721119852130002E-3</c:v>
                </c:pt>
                <c:pt idx="3286">
                  <c:v>2.6722015709939998E-3</c:v>
                </c:pt>
                <c:pt idx="3287">
                  <c:v>2.6723006219919999E-3</c:v>
                </c:pt>
                <c:pt idx="3288">
                  <c:v>2.672469923025E-3</c:v>
                </c:pt>
                <c:pt idx="3289">
                  <c:v>2.6727500648560001E-3</c:v>
                </c:pt>
                <c:pt idx="3290">
                  <c:v>2.6732186527310001E-3</c:v>
                </c:pt>
                <c:pt idx="3291">
                  <c:v>2.67380315972E-3</c:v>
                </c:pt>
                <c:pt idx="3292">
                  <c:v>2.6745605678619999E-3</c:v>
                </c:pt>
                <c:pt idx="3293">
                  <c:v>2.6755605907500001E-3</c:v>
                </c:pt>
                <c:pt idx="3294">
                  <c:v>2.6765606136379999E-3</c:v>
                </c:pt>
                <c:pt idx="3295">
                  <c:v>2.6775606365260001E-3</c:v>
                </c:pt>
                <c:pt idx="3296">
                  <c:v>2.678560659415E-3</c:v>
                </c:pt>
                <c:pt idx="3297">
                  <c:v>2.6795606823029998E-3</c:v>
                </c:pt>
                <c:pt idx="3298">
                  <c:v>2.680560705191E-3</c:v>
                </c:pt>
                <c:pt idx="3299">
                  <c:v>2.6815607280789998E-3</c:v>
                </c:pt>
                <c:pt idx="3300">
                  <c:v>2.682560750967E-3</c:v>
                </c:pt>
                <c:pt idx="3301">
                  <c:v>2.6835607738549998E-3</c:v>
                </c:pt>
                <c:pt idx="3302">
                  <c:v>2.6845607967440001E-3</c:v>
                </c:pt>
                <c:pt idx="3303">
                  <c:v>2.6855608196319999E-3</c:v>
                </c:pt>
                <c:pt idx="3304">
                  <c:v>2.6865608425200001E-3</c:v>
                </c:pt>
                <c:pt idx="3305">
                  <c:v>2.6875608654079999E-3</c:v>
                </c:pt>
                <c:pt idx="3306">
                  <c:v>2.6885608882960001E-3</c:v>
                </c:pt>
                <c:pt idx="3307">
                  <c:v>2.689560911185E-3</c:v>
                </c:pt>
                <c:pt idx="3308">
                  <c:v>2.6905609340730002E-3</c:v>
                </c:pt>
                <c:pt idx="3309">
                  <c:v>2.691560956961E-3</c:v>
                </c:pt>
                <c:pt idx="3310">
                  <c:v>2.6925609798490002E-3</c:v>
                </c:pt>
                <c:pt idx="3311">
                  <c:v>2.693561002737E-3</c:v>
                </c:pt>
                <c:pt idx="3312">
                  <c:v>2.6945610256259999E-3</c:v>
                </c:pt>
                <c:pt idx="3313">
                  <c:v>2.6955610485140001E-3</c:v>
                </c:pt>
                <c:pt idx="3314">
                  <c:v>2.6965610714019999E-3</c:v>
                </c:pt>
                <c:pt idx="3315">
                  <c:v>2.6975610942900001E-3</c:v>
                </c:pt>
                <c:pt idx="3316">
                  <c:v>2.6985611171779999E-3</c:v>
                </c:pt>
                <c:pt idx="3317">
                  <c:v>2.6995611400660001E-3</c:v>
                </c:pt>
                <c:pt idx="3318">
                  <c:v>2.7005611629549999E-3</c:v>
                </c:pt>
                <c:pt idx="3319">
                  <c:v>2.7015611858430002E-3</c:v>
                </c:pt>
                <c:pt idx="3320">
                  <c:v>2.702561208731E-3</c:v>
                </c:pt>
                <c:pt idx="3321">
                  <c:v>2.7035612316190002E-3</c:v>
                </c:pt>
                <c:pt idx="3322">
                  <c:v>2.704561254507E-3</c:v>
                </c:pt>
                <c:pt idx="3323">
                  <c:v>2.7055612773959998E-3</c:v>
                </c:pt>
                <c:pt idx="3324">
                  <c:v>2.706561300284E-3</c:v>
                </c:pt>
                <c:pt idx="3325">
                  <c:v>2.7075613231719998E-3</c:v>
                </c:pt>
                <c:pt idx="3326">
                  <c:v>2.7085613460600001E-3</c:v>
                </c:pt>
                <c:pt idx="3327">
                  <c:v>2.7095613689479998E-3</c:v>
                </c:pt>
                <c:pt idx="3328">
                  <c:v>2.7105613918360001E-3</c:v>
                </c:pt>
                <c:pt idx="3329">
                  <c:v>2.7115614147249999E-3</c:v>
                </c:pt>
                <c:pt idx="3330">
                  <c:v>2.7125614376130001E-3</c:v>
                </c:pt>
                <c:pt idx="3331">
                  <c:v>2.7135614605009999E-3</c:v>
                </c:pt>
                <c:pt idx="3332">
                  <c:v>2.7145614833890002E-3</c:v>
                </c:pt>
                <c:pt idx="3333">
                  <c:v>2.7155615062769999E-3</c:v>
                </c:pt>
                <c:pt idx="3334">
                  <c:v>2.7165615291659998E-3</c:v>
                </c:pt>
                <c:pt idx="3335">
                  <c:v>2.717561552054E-3</c:v>
                </c:pt>
                <c:pt idx="3336">
                  <c:v>2.7185615749419998E-3</c:v>
                </c:pt>
                <c:pt idx="3337">
                  <c:v>2.71956159783E-3</c:v>
                </c:pt>
                <c:pt idx="3338">
                  <c:v>2.7205616207179998E-3</c:v>
                </c:pt>
                <c:pt idx="3339">
                  <c:v>2.721561643606E-3</c:v>
                </c:pt>
                <c:pt idx="3340">
                  <c:v>2.7225616664949999E-3</c:v>
                </c:pt>
                <c:pt idx="3341">
                  <c:v>2.7235616893830001E-3</c:v>
                </c:pt>
                <c:pt idx="3342">
                  <c:v>2.7245617122709999E-3</c:v>
                </c:pt>
                <c:pt idx="3343">
                  <c:v>2.7255617351590001E-3</c:v>
                </c:pt>
                <c:pt idx="3344">
                  <c:v>2.7265617580469999E-3</c:v>
                </c:pt>
                <c:pt idx="3345">
                  <c:v>2.7275617809360002E-3</c:v>
                </c:pt>
                <c:pt idx="3346">
                  <c:v>2.728561803824E-3</c:v>
                </c:pt>
                <c:pt idx="3347">
                  <c:v>2.7295618267120002E-3</c:v>
                </c:pt>
                <c:pt idx="3348">
                  <c:v>2.7305618496E-3</c:v>
                </c:pt>
                <c:pt idx="3349">
                  <c:v>2.7315618724879998E-3</c:v>
                </c:pt>
                <c:pt idx="3350">
                  <c:v>2.732561895376E-3</c:v>
                </c:pt>
                <c:pt idx="3351">
                  <c:v>2.7335619182649999E-3</c:v>
                </c:pt>
                <c:pt idx="3352">
                  <c:v>2.7345619411530001E-3</c:v>
                </c:pt>
                <c:pt idx="3353">
                  <c:v>2.7355619640409999E-3</c:v>
                </c:pt>
                <c:pt idx="3354">
                  <c:v>2.7365619869290001E-3</c:v>
                </c:pt>
                <c:pt idx="3355">
                  <c:v>2.7375620098169999E-3</c:v>
                </c:pt>
                <c:pt idx="3356">
                  <c:v>2.7385620327060002E-3</c:v>
                </c:pt>
                <c:pt idx="3357">
                  <c:v>2.739562055594E-3</c:v>
                </c:pt>
                <c:pt idx="3358">
                  <c:v>2.7405620784820002E-3</c:v>
                </c:pt>
                <c:pt idx="3359">
                  <c:v>2.74156210137E-3</c:v>
                </c:pt>
                <c:pt idx="3360">
                  <c:v>2.7425621242580002E-3</c:v>
                </c:pt>
                <c:pt idx="3361">
                  <c:v>2.7435621471470001E-3</c:v>
                </c:pt>
                <c:pt idx="3362">
                  <c:v>2.7445621700349998E-3</c:v>
                </c:pt>
                <c:pt idx="3363">
                  <c:v>2.7455621929230001E-3</c:v>
                </c:pt>
                <c:pt idx="3364">
                  <c:v>2.7465622158109998E-3</c:v>
                </c:pt>
                <c:pt idx="3365">
                  <c:v>2.7475622386990001E-3</c:v>
                </c:pt>
                <c:pt idx="3366">
                  <c:v>2.7485622615869999E-3</c:v>
                </c:pt>
                <c:pt idx="3367">
                  <c:v>2.7495622844760001E-3</c:v>
                </c:pt>
                <c:pt idx="3368">
                  <c:v>2.7505623073639999E-3</c:v>
                </c:pt>
                <c:pt idx="3369">
                  <c:v>2.7510000000059999E-3</c:v>
                </c:pt>
                <c:pt idx="3370">
                  <c:v>2.7510080674950001E-3</c:v>
                </c:pt>
                <c:pt idx="3371">
                  <c:v>2.751024202472E-3</c:v>
                </c:pt>
                <c:pt idx="3372">
                  <c:v>2.7510564724269999E-3</c:v>
                </c:pt>
                <c:pt idx="3373">
                  <c:v>2.7511210123359999E-3</c:v>
                </c:pt>
                <c:pt idx="3374">
                  <c:v>2.751244584686E-3</c:v>
                </c:pt>
                <c:pt idx="3375">
                  <c:v>2.7514161983789999E-3</c:v>
                </c:pt>
                <c:pt idx="3376">
                  <c:v>2.7515990177449999E-3</c:v>
                </c:pt>
                <c:pt idx="3377">
                  <c:v>2.7517078319849999E-3</c:v>
                </c:pt>
                <c:pt idx="3378">
                  <c:v>2.751768366462E-3</c:v>
                </c:pt>
                <c:pt idx="3379">
                  <c:v>2.7518894354160001E-3</c:v>
                </c:pt>
                <c:pt idx="3380">
                  <c:v>2.7519775191609998E-3</c:v>
                </c:pt>
                <c:pt idx="3381">
                  <c:v>2.751979767244E-3</c:v>
                </c:pt>
                <c:pt idx="3382">
                  <c:v>2.7519842636700002E-3</c:v>
                </c:pt>
                <c:pt idx="3383">
                  <c:v>2.7519932565210001E-3</c:v>
                </c:pt>
                <c:pt idx="3384">
                  <c:v>2.7520000000060001E-3</c:v>
                </c:pt>
                <c:pt idx="3385">
                  <c:v>2.752001798576E-3</c:v>
                </c:pt>
                <c:pt idx="3386">
                  <c:v>2.752005395716E-3</c:v>
                </c:pt>
                <c:pt idx="3387">
                  <c:v>2.7520125899969999E-3</c:v>
                </c:pt>
                <c:pt idx="3388">
                  <c:v>2.7520269785580001E-3</c:v>
                </c:pt>
                <c:pt idx="3389">
                  <c:v>2.7520557556810002E-3</c:v>
                </c:pt>
                <c:pt idx="3390">
                  <c:v>2.7521133099259998E-3</c:v>
                </c:pt>
                <c:pt idx="3391">
                  <c:v>2.752228418416E-3</c:v>
                </c:pt>
                <c:pt idx="3392">
                  <c:v>2.7524586353959999E-3</c:v>
                </c:pt>
                <c:pt idx="3393">
                  <c:v>2.7528058682139999E-3</c:v>
                </c:pt>
                <c:pt idx="3394">
                  <c:v>2.753494993275E-3</c:v>
                </c:pt>
                <c:pt idx="3395">
                  <c:v>2.7544950161639999E-3</c:v>
                </c:pt>
                <c:pt idx="3396">
                  <c:v>2.7554950390520001E-3</c:v>
                </c:pt>
                <c:pt idx="3397">
                  <c:v>2.7564950619399999E-3</c:v>
                </c:pt>
                <c:pt idx="3398">
                  <c:v>2.7574950848280001E-3</c:v>
                </c:pt>
                <c:pt idx="3399">
                  <c:v>2.7584951077159999E-3</c:v>
                </c:pt>
                <c:pt idx="3400">
                  <c:v>2.7594951306050002E-3</c:v>
                </c:pt>
                <c:pt idx="3401">
                  <c:v>2.760495153493E-3</c:v>
                </c:pt>
                <c:pt idx="3402">
                  <c:v>2.7614951763810002E-3</c:v>
                </c:pt>
                <c:pt idx="3403">
                  <c:v>2.762495199269E-3</c:v>
                </c:pt>
                <c:pt idx="3404">
                  <c:v>2.7634952221570002E-3</c:v>
                </c:pt>
                <c:pt idx="3405">
                  <c:v>2.764495245045E-3</c:v>
                </c:pt>
                <c:pt idx="3406">
                  <c:v>2.7654952679339998E-3</c:v>
                </c:pt>
                <c:pt idx="3407">
                  <c:v>2.7664952908220001E-3</c:v>
                </c:pt>
                <c:pt idx="3408">
                  <c:v>2.7674953137099998E-3</c:v>
                </c:pt>
                <c:pt idx="3409">
                  <c:v>2.7684953365980001E-3</c:v>
                </c:pt>
                <c:pt idx="3410">
                  <c:v>2.7694953594859999E-3</c:v>
                </c:pt>
                <c:pt idx="3411">
                  <c:v>2.7704953823750001E-3</c:v>
                </c:pt>
                <c:pt idx="3412">
                  <c:v>2.7714954052629999E-3</c:v>
                </c:pt>
                <c:pt idx="3413">
                  <c:v>2.7724954281510002E-3</c:v>
                </c:pt>
                <c:pt idx="3414">
                  <c:v>2.7734954510389999E-3</c:v>
                </c:pt>
                <c:pt idx="3415">
                  <c:v>2.7744954739270002E-3</c:v>
                </c:pt>
                <c:pt idx="3416">
                  <c:v>2.7754954968149999E-3</c:v>
                </c:pt>
                <c:pt idx="3417">
                  <c:v>2.7764955197039998E-3</c:v>
                </c:pt>
                <c:pt idx="3418">
                  <c:v>2.777495542592E-3</c:v>
                </c:pt>
                <c:pt idx="3419">
                  <c:v>2.7784955654799998E-3</c:v>
                </c:pt>
                <c:pt idx="3420">
                  <c:v>2.779495588368E-3</c:v>
                </c:pt>
                <c:pt idx="3421">
                  <c:v>2.7804956112559998E-3</c:v>
                </c:pt>
                <c:pt idx="3422">
                  <c:v>2.7814956341450001E-3</c:v>
                </c:pt>
                <c:pt idx="3423">
                  <c:v>2.7824956570329999E-3</c:v>
                </c:pt>
                <c:pt idx="3424">
                  <c:v>2.7834956799210001E-3</c:v>
                </c:pt>
                <c:pt idx="3425">
                  <c:v>2.7844957028089999E-3</c:v>
                </c:pt>
                <c:pt idx="3426">
                  <c:v>2.7854957256970001E-3</c:v>
                </c:pt>
                <c:pt idx="3427">
                  <c:v>2.786495748586E-3</c:v>
                </c:pt>
                <c:pt idx="3428">
                  <c:v>2.7874957714740002E-3</c:v>
                </c:pt>
                <c:pt idx="3429">
                  <c:v>2.788495794362E-3</c:v>
                </c:pt>
                <c:pt idx="3430">
                  <c:v>2.7894958172499998E-3</c:v>
                </c:pt>
                <c:pt idx="3431">
                  <c:v>2.790495840138E-3</c:v>
                </c:pt>
                <c:pt idx="3432">
                  <c:v>2.7914958630259998E-3</c:v>
                </c:pt>
                <c:pt idx="3433">
                  <c:v>2.7924958859150001E-3</c:v>
                </c:pt>
                <c:pt idx="3434">
                  <c:v>2.7934959088029999E-3</c:v>
                </c:pt>
                <c:pt idx="3435">
                  <c:v>2.7944959316910001E-3</c:v>
                </c:pt>
                <c:pt idx="3436">
                  <c:v>2.7954959545789999E-3</c:v>
                </c:pt>
                <c:pt idx="3437">
                  <c:v>2.7964959774670001E-3</c:v>
                </c:pt>
                <c:pt idx="3438">
                  <c:v>2.797496000356E-3</c:v>
                </c:pt>
                <c:pt idx="3439">
                  <c:v>2.7984960232440002E-3</c:v>
                </c:pt>
                <c:pt idx="3440">
                  <c:v>2.799496046132E-3</c:v>
                </c:pt>
                <c:pt idx="3441">
                  <c:v>2.8004960690200002E-3</c:v>
                </c:pt>
                <c:pt idx="3442">
                  <c:v>2.801496091908E-3</c:v>
                </c:pt>
                <c:pt idx="3443">
                  <c:v>2.8024961147960002E-3</c:v>
                </c:pt>
                <c:pt idx="3444">
                  <c:v>2.8034961376850001E-3</c:v>
                </c:pt>
                <c:pt idx="3445">
                  <c:v>2.8044961605729998E-3</c:v>
                </c:pt>
                <c:pt idx="3446">
                  <c:v>2.8054961834610001E-3</c:v>
                </c:pt>
                <c:pt idx="3447">
                  <c:v>2.8064962063489999E-3</c:v>
                </c:pt>
                <c:pt idx="3448">
                  <c:v>2.8074962292370001E-3</c:v>
                </c:pt>
                <c:pt idx="3449">
                  <c:v>2.8084962521259999E-3</c:v>
                </c:pt>
                <c:pt idx="3450">
                  <c:v>2.8094962750140002E-3</c:v>
                </c:pt>
                <c:pt idx="3451">
                  <c:v>2.8104962979019999E-3</c:v>
                </c:pt>
                <c:pt idx="3452">
                  <c:v>2.8114963207900002E-3</c:v>
                </c:pt>
                <c:pt idx="3453">
                  <c:v>2.812496343678E-3</c:v>
                </c:pt>
                <c:pt idx="3454">
                  <c:v>2.8134963665660002E-3</c:v>
                </c:pt>
                <c:pt idx="3455">
                  <c:v>2.814496389455E-3</c:v>
                </c:pt>
                <c:pt idx="3456">
                  <c:v>2.8154964123429998E-3</c:v>
                </c:pt>
                <c:pt idx="3457">
                  <c:v>2.816496435231E-3</c:v>
                </c:pt>
                <c:pt idx="3458">
                  <c:v>2.8174964581189998E-3</c:v>
                </c:pt>
                <c:pt idx="3459">
                  <c:v>2.8184964810070001E-3</c:v>
                </c:pt>
                <c:pt idx="3460">
                  <c:v>2.8194965038959999E-3</c:v>
                </c:pt>
                <c:pt idx="3461">
                  <c:v>2.8204965267840001E-3</c:v>
                </c:pt>
                <c:pt idx="3462">
                  <c:v>2.8214965496719999E-3</c:v>
                </c:pt>
                <c:pt idx="3463">
                  <c:v>2.8224965725600001E-3</c:v>
                </c:pt>
                <c:pt idx="3464">
                  <c:v>2.8234965954479999E-3</c:v>
                </c:pt>
                <c:pt idx="3465">
                  <c:v>2.8244966183360001E-3</c:v>
                </c:pt>
                <c:pt idx="3466">
                  <c:v>2.825496641225E-3</c:v>
                </c:pt>
                <c:pt idx="3467">
                  <c:v>2.8264966641129998E-3</c:v>
                </c:pt>
                <c:pt idx="3468">
                  <c:v>2.827496687001E-3</c:v>
                </c:pt>
                <c:pt idx="3469">
                  <c:v>2.8284967098889998E-3</c:v>
                </c:pt>
                <c:pt idx="3470">
                  <c:v>2.829496732777E-3</c:v>
                </c:pt>
                <c:pt idx="3471">
                  <c:v>2.8304967556659999E-3</c:v>
                </c:pt>
                <c:pt idx="3472">
                  <c:v>2.8314967785540001E-3</c:v>
                </c:pt>
                <c:pt idx="3473">
                  <c:v>2.8324968014419999E-3</c:v>
                </c:pt>
                <c:pt idx="3474">
                  <c:v>2.8334968243300001E-3</c:v>
                </c:pt>
                <c:pt idx="3475">
                  <c:v>2.8344968472179999E-3</c:v>
                </c:pt>
                <c:pt idx="3476">
                  <c:v>2.8354968701070002E-3</c:v>
                </c:pt>
                <c:pt idx="3477">
                  <c:v>2.836496892995E-3</c:v>
                </c:pt>
                <c:pt idx="3478">
                  <c:v>2.8374969158830002E-3</c:v>
                </c:pt>
                <c:pt idx="3479">
                  <c:v>2.838496938771E-3</c:v>
                </c:pt>
                <c:pt idx="3480">
                  <c:v>2.8394969616590002E-3</c:v>
                </c:pt>
                <c:pt idx="3481">
                  <c:v>2.840496984547E-3</c:v>
                </c:pt>
                <c:pt idx="3482">
                  <c:v>2.8414970074359999E-3</c:v>
                </c:pt>
                <c:pt idx="3483">
                  <c:v>2.8424970303240001E-3</c:v>
                </c:pt>
                <c:pt idx="3484">
                  <c:v>2.8434970532119999E-3</c:v>
                </c:pt>
                <c:pt idx="3485">
                  <c:v>2.8444970761000001E-3</c:v>
                </c:pt>
                <c:pt idx="3486">
                  <c:v>2.8454970989879999E-3</c:v>
                </c:pt>
                <c:pt idx="3487">
                  <c:v>2.8464971218770002E-3</c:v>
                </c:pt>
                <c:pt idx="3488">
                  <c:v>2.8474971447649999E-3</c:v>
                </c:pt>
                <c:pt idx="3489">
                  <c:v>2.8484971676530002E-3</c:v>
                </c:pt>
                <c:pt idx="3490">
                  <c:v>2.849497190541E-3</c:v>
                </c:pt>
                <c:pt idx="3491">
                  <c:v>2.8504972134290002E-3</c:v>
                </c:pt>
                <c:pt idx="3492">
                  <c:v>2.851497236317E-3</c:v>
                </c:pt>
                <c:pt idx="3493">
                  <c:v>2.8524972592059998E-3</c:v>
                </c:pt>
                <c:pt idx="3494">
                  <c:v>2.853497282094E-3</c:v>
                </c:pt>
                <c:pt idx="3495">
                  <c:v>2.8544973049819998E-3</c:v>
                </c:pt>
                <c:pt idx="3496">
                  <c:v>2.8554973278700001E-3</c:v>
                </c:pt>
                <c:pt idx="3497">
                  <c:v>2.8564973507579998E-3</c:v>
                </c:pt>
                <c:pt idx="3498">
                  <c:v>2.8574973736470001E-3</c:v>
                </c:pt>
                <c:pt idx="3499">
                  <c:v>2.8584973965349999E-3</c:v>
                </c:pt>
                <c:pt idx="3500">
                  <c:v>2.8594974194230001E-3</c:v>
                </c:pt>
                <c:pt idx="3501">
                  <c:v>2.8604974423109999E-3</c:v>
                </c:pt>
                <c:pt idx="3502">
                  <c:v>2.8614974651990002E-3</c:v>
                </c:pt>
                <c:pt idx="3503">
                  <c:v>2.8624974880869999E-3</c:v>
                </c:pt>
                <c:pt idx="3504">
                  <c:v>2.8634975109759998E-3</c:v>
                </c:pt>
                <c:pt idx="3505">
                  <c:v>2.864497533864E-3</c:v>
                </c:pt>
                <c:pt idx="3506">
                  <c:v>2.8654975567519998E-3</c:v>
                </c:pt>
                <c:pt idx="3507">
                  <c:v>2.86649757964E-3</c:v>
                </c:pt>
                <c:pt idx="3508">
                  <c:v>2.8674976025279998E-3</c:v>
                </c:pt>
                <c:pt idx="3509">
                  <c:v>2.8684976254170001E-3</c:v>
                </c:pt>
                <c:pt idx="3510">
                  <c:v>2.8694976483049999E-3</c:v>
                </c:pt>
                <c:pt idx="3511">
                  <c:v>2.8704976711930001E-3</c:v>
                </c:pt>
                <c:pt idx="3512">
                  <c:v>2.8714976940809999E-3</c:v>
                </c:pt>
                <c:pt idx="3513">
                  <c:v>2.8724977169690001E-3</c:v>
                </c:pt>
                <c:pt idx="3514">
                  <c:v>2.8734977398569999E-3</c:v>
                </c:pt>
                <c:pt idx="3515">
                  <c:v>2.8744977627460002E-3</c:v>
                </c:pt>
                <c:pt idx="3516">
                  <c:v>2.875497785634E-3</c:v>
                </c:pt>
                <c:pt idx="3517">
                  <c:v>2.8764978085220002E-3</c:v>
                </c:pt>
                <c:pt idx="3518">
                  <c:v>2.87749783141E-3</c:v>
                </c:pt>
                <c:pt idx="3519">
                  <c:v>2.8784978542979998E-3</c:v>
                </c:pt>
                <c:pt idx="3520">
                  <c:v>2.8794978771870001E-3</c:v>
                </c:pt>
                <c:pt idx="3521">
                  <c:v>2.8804979000749999E-3</c:v>
                </c:pt>
                <c:pt idx="3522">
                  <c:v>2.8814979229630001E-3</c:v>
                </c:pt>
                <c:pt idx="3523">
                  <c:v>2.8824979458509999E-3</c:v>
                </c:pt>
                <c:pt idx="3524">
                  <c:v>2.8834979687390001E-3</c:v>
                </c:pt>
                <c:pt idx="3525">
                  <c:v>2.884497991628E-3</c:v>
                </c:pt>
                <c:pt idx="3526">
                  <c:v>2.8854980145160002E-3</c:v>
                </c:pt>
                <c:pt idx="3527">
                  <c:v>2.886498037404E-3</c:v>
                </c:pt>
                <c:pt idx="3528">
                  <c:v>2.8874980602920002E-3</c:v>
                </c:pt>
                <c:pt idx="3529">
                  <c:v>2.88849808318E-3</c:v>
                </c:pt>
                <c:pt idx="3530">
                  <c:v>2.8894981060680002E-3</c:v>
                </c:pt>
                <c:pt idx="3531">
                  <c:v>2.8904981289570001E-3</c:v>
                </c:pt>
                <c:pt idx="3532">
                  <c:v>2.8914981518449998E-3</c:v>
                </c:pt>
                <c:pt idx="3533">
                  <c:v>2.8924981747330001E-3</c:v>
                </c:pt>
                <c:pt idx="3534">
                  <c:v>2.8934981976209998E-3</c:v>
                </c:pt>
                <c:pt idx="3535">
                  <c:v>2.8944982205090001E-3</c:v>
                </c:pt>
                <c:pt idx="3536">
                  <c:v>2.8954982433979999E-3</c:v>
                </c:pt>
                <c:pt idx="3537">
                  <c:v>2.8964982662860001E-3</c:v>
                </c:pt>
                <c:pt idx="3538">
                  <c:v>2.8974982891739999E-3</c:v>
                </c:pt>
                <c:pt idx="3539">
                  <c:v>2.8984983120620002E-3</c:v>
                </c:pt>
                <c:pt idx="3540">
                  <c:v>2.8994983349499999E-3</c:v>
                </c:pt>
                <c:pt idx="3541">
                  <c:v>2.9004983578380002E-3</c:v>
                </c:pt>
                <c:pt idx="3542">
                  <c:v>2.901498380727E-3</c:v>
                </c:pt>
                <c:pt idx="3543">
                  <c:v>2.9024984036149998E-3</c:v>
                </c:pt>
                <c:pt idx="3544">
                  <c:v>2.903498426503E-3</c:v>
                </c:pt>
                <c:pt idx="3545">
                  <c:v>2.9044984493909998E-3</c:v>
                </c:pt>
                <c:pt idx="3546">
                  <c:v>2.905498472279E-3</c:v>
                </c:pt>
                <c:pt idx="3547">
                  <c:v>2.9064984951679999E-3</c:v>
                </c:pt>
                <c:pt idx="3548">
                  <c:v>2.9074985180560001E-3</c:v>
                </c:pt>
                <c:pt idx="3549">
                  <c:v>2.9084985409439999E-3</c:v>
                </c:pt>
                <c:pt idx="3550">
                  <c:v>2.9094985638320001E-3</c:v>
                </c:pt>
                <c:pt idx="3551">
                  <c:v>2.9104985867199999E-3</c:v>
                </c:pt>
                <c:pt idx="3552">
                  <c:v>2.9114986096080001E-3</c:v>
                </c:pt>
                <c:pt idx="3553">
                  <c:v>2.912498632497E-3</c:v>
                </c:pt>
                <c:pt idx="3554">
                  <c:v>2.9134986553849998E-3</c:v>
                </c:pt>
                <c:pt idx="3555">
                  <c:v>2.914498678273E-3</c:v>
                </c:pt>
                <c:pt idx="3556">
                  <c:v>2.9154987011609998E-3</c:v>
                </c:pt>
                <c:pt idx="3557">
                  <c:v>2.916498724049E-3</c:v>
                </c:pt>
                <c:pt idx="3558">
                  <c:v>2.9174987469379999E-3</c:v>
                </c:pt>
                <c:pt idx="3559">
                  <c:v>2.9184987698260001E-3</c:v>
                </c:pt>
                <c:pt idx="3560">
                  <c:v>2.9194987927139999E-3</c:v>
                </c:pt>
                <c:pt idx="3561">
                  <c:v>2.9204988156020001E-3</c:v>
                </c:pt>
                <c:pt idx="3562">
                  <c:v>2.9214988384899999E-3</c:v>
                </c:pt>
                <c:pt idx="3563">
                  <c:v>2.9224988613780001E-3</c:v>
                </c:pt>
                <c:pt idx="3564">
                  <c:v>2.923498884267E-3</c:v>
                </c:pt>
                <c:pt idx="3565">
                  <c:v>2.9244989071550002E-3</c:v>
                </c:pt>
                <c:pt idx="3566">
                  <c:v>2.925498930043E-3</c:v>
                </c:pt>
                <c:pt idx="3567">
                  <c:v>2.9264989529310002E-3</c:v>
                </c:pt>
                <c:pt idx="3568">
                  <c:v>2.927498975819E-3</c:v>
                </c:pt>
                <c:pt idx="3569">
                  <c:v>2.9284989987079998E-3</c:v>
                </c:pt>
                <c:pt idx="3570">
                  <c:v>2.9294990215960001E-3</c:v>
                </c:pt>
                <c:pt idx="3571">
                  <c:v>2.9304990444839999E-3</c:v>
                </c:pt>
                <c:pt idx="3572">
                  <c:v>2.9314990673720001E-3</c:v>
                </c:pt>
                <c:pt idx="3573">
                  <c:v>2.9324990902599999E-3</c:v>
                </c:pt>
                <c:pt idx="3574">
                  <c:v>2.9334991131490002E-3</c:v>
                </c:pt>
                <c:pt idx="3575">
                  <c:v>2.9344991360369999E-3</c:v>
                </c:pt>
                <c:pt idx="3576">
                  <c:v>2.9354991589250002E-3</c:v>
                </c:pt>
                <c:pt idx="3577">
                  <c:v>2.936499181813E-3</c:v>
                </c:pt>
                <c:pt idx="3578">
                  <c:v>2.9374992047010002E-3</c:v>
                </c:pt>
                <c:pt idx="3579">
                  <c:v>2.938499227589E-3</c:v>
                </c:pt>
                <c:pt idx="3580">
                  <c:v>2.9394992504779998E-3</c:v>
                </c:pt>
                <c:pt idx="3581">
                  <c:v>2.940499273366E-3</c:v>
                </c:pt>
                <c:pt idx="3582">
                  <c:v>2.9414992962539998E-3</c:v>
                </c:pt>
                <c:pt idx="3583">
                  <c:v>2.942499319142E-3</c:v>
                </c:pt>
                <c:pt idx="3584">
                  <c:v>2.9434993420299998E-3</c:v>
                </c:pt>
                <c:pt idx="3585">
                  <c:v>2.9444993649190001E-3</c:v>
                </c:pt>
                <c:pt idx="3586">
                  <c:v>2.9454993878069999E-3</c:v>
                </c:pt>
                <c:pt idx="3587">
                  <c:v>2.9464994106950001E-3</c:v>
                </c:pt>
                <c:pt idx="3588">
                  <c:v>2.9474994335829999E-3</c:v>
                </c:pt>
                <c:pt idx="3589">
                  <c:v>2.9484994564710001E-3</c:v>
                </c:pt>
                <c:pt idx="3590">
                  <c:v>2.9494994793589999E-3</c:v>
                </c:pt>
                <c:pt idx="3591">
                  <c:v>2.9504995022479998E-3</c:v>
                </c:pt>
                <c:pt idx="3592">
                  <c:v>2.951499525136E-3</c:v>
                </c:pt>
                <c:pt idx="3593">
                  <c:v>2.9524995480239998E-3</c:v>
                </c:pt>
                <c:pt idx="3594">
                  <c:v>2.953499570912E-3</c:v>
                </c:pt>
                <c:pt idx="3595">
                  <c:v>2.9544995937999998E-3</c:v>
                </c:pt>
                <c:pt idx="3596">
                  <c:v>2.9554996166890001E-3</c:v>
                </c:pt>
                <c:pt idx="3597">
                  <c:v>2.9564996395769999E-3</c:v>
                </c:pt>
                <c:pt idx="3598">
                  <c:v>2.9574996624650001E-3</c:v>
                </c:pt>
                <c:pt idx="3599">
                  <c:v>2.9584996853529999E-3</c:v>
                </c:pt>
                <c:pt idx="3600">
                  <c:v>2.9594997082410001E-3</c:v>
                </c:pt>
                <c:pt idx="3601">
                  <c:v>2.9604997311289999E-3</c:v>
                </c:pt>
                <c:pt idx="3602">
                  <c:v>2.9614997540180002E-3</c:v>
                </c:pt>
                <c:pt idx="3603">
                  <c:v>2.962499776906E-3</c:v>
                </c:pt>
                <c:pt idx="3604">
                  <c:v>2.9634997997940002E-3</c:v>
                </c:pt>
                <c:pt idx="3605">
                  <c:v>2.964499822682E-3</c:v>
                </c:pt>
                <c:pt idx="3606">
                  <c:v>2.9654998455700002E-3</c:v>
                </c:pt>
                <c:pt idx="3607">
                  <c:v>2.9664998684590001E-3</c:v>
                </c:pt>
                <c:pt idx="3608">
                  <c:v>2.9674998913469999E-3</c:v>
                </c:pt>
                <c:pt idx="3609">
                  <c:v>2.9684999142350001E-3</c:v>
                </c:pt>
                <c:pt idx="3610">
                  <c:v>2.9694999371229999E-3</c:v>
                </c:pt>
                <c:pt idx="3611">
                  <c:v>2.9704999600110001E-3</c:v>
                </c:pt>
                <c:pt idx="3612">
                  <c:v>2.9714999828989999E-3</c:v>
                </c:pt>
                <c:pt idx="3613">
                  <c:v>2.9725000057880002E-3</c:v>
                </c:pt>
                <c:pt idx="3614">
                  <c:v>2.973500028676E-3</c:v>
                </c:pt>
                <c:pt idx="3615">
                  <c:v>2.9745000515640002E-3</c:v>
                </c:pt>
                <c:pt idx="3616">
                  <c:v>2.975500074452E-3</c:v>
                </c:pt>
                <c:pt idx="3617">
                  <c:v>2.9765000973400002E-3</c:v>
                </c:pt>
                <c:pt idx="3618">
                  <c:v>2.977500120229E-3</c:v>
                </c:pt>
                <c:pt idx="3619">
                  <c:v>2.9785001431169998E-3</c:v>
                </c:pt>
                <c:pt idx="3620">
                  <c:v>2.9795001660050001E-3</c:v>
                </c:pt>
                <c:pt idx="3621">
                  <c:v>2.9805001888929998E-3</c:v>
                </c:pt>
                <c:pt idx="3622">
                  <c:v>2.9815002117810001E-3</c:v>
                </c:pt>
                <c:pt idx="3623">
                  <c:v>2.9825002346699999E-3</c:v>
                </c:pt>
                <c:pt idx="3624">
                  <c:v>2.9835002575580001E-3</c:v>
                </c:pt>
                <c:pt idx="3625">
                  <c:v>2.9845002804459999E-3</c:v>
                </c:pt>
                <c:pt idx="3626">
                  <c:v>2.9855003033340002E-3</c:v>
                </c:pt>
                <c:pt idx="3627">
                  <c:v>2.9865003262219999E-3</c:v>
                </c:pt>
                <c:pt idx="3628">
                  <c:v>2.9875003491100002E-3</c:v>
                </c:pt>
                <c:pt idx="3629">
                  <c:v>2.988500371999E-3</c:v>
                </c:pt>
                <c:pt idx="3630">
                  <c:v>2.9895003948869998E-3</c:v>
                </c:pt>
                <c:pt idx="3631">
                  <c:v>2.990500417775E-3</c:v>
                </c:pt>
                <c:pt idx="3632">
                  <c:v>2.9915004406629998E-3</c:v>
                </c:pt>
                <c:pt idx="3633">
                  <c:v>2.992500463551E-3</c:v>
                </c:pt>
                <c:pt idx="3634">
                  <c:v>2.9935004864399999E-3</c:v>
                </c:pt>
                <c:pt idx="3635">
                  <c:v>2.9945005093280001E-3</c:v>
                </c:pt>
                <c:pt idx="3636">
                  <c:v>2.9955005322159999E-3</c:v>
                </c:pt>
                <c:pt idx="3637">
                  <c:v>2.9965005551040001E-3</c:v>
                </c:pt>
                <c:pt idx="3638">
                  <c:v>2.9975005779919999E-3</c:v>
                </c:pt>
                <c:pt idx="3639">
                  <c:v>2.9985006008800001E-3</c:v>
                </c:pt>
                <c:pt idx="3640">
                  <c:v>2.999500623769E-3</c:v>
                </c:pt>
                <c:pt idx="3641">
                  <c:v>3.0000000000000001E-3</c:v>
                </c:pt>
              </c:numCache>
            </c:numRef>
          </c:xVal>
          <c:yVal>
            <c:numRef>
              <c:f>기술교류회!$M$4:$M$3645</c:f>
              <c:numCache>
                <c:formatCode>0.00E+00</c:formatCode>
                <c:ptCount val="3642"/>
                <c:pt idx="0">
                  <c:v>1.5145932145760001E-11</c:v>
                </c:pt>
                <c:pt idx="1">
                  <c:v>1.5144339509570001E-11</c:v>
                </c:pt>
                <c:pt idx="2">
                  <c:v>1.5144339509570001E-11</c:v>
                </c:pt>
                <c:pt idx="3">
                  <c:v>1.5145932018070001E-11</c:v>
                </c:pt>
                <c:pt idx="4">
                  <c:v>1.5145932018070001E-11</c:v>
                </c:pt>
                <c:pt idx="5">
                  <c:v>1.5145932018070001E-11</c:v>
                </c:pt>
                <c:pt idx="6">
                  <c:v>1.5145932018070001E-11</c:v>
                </c:pt>
                <c:pt idx="7">
                  <c:v>1.5145932018070001E-11</c:v>
                </c:pt>
                <c:pt idx="8">
                  <c:v>1.5145932018070001E-11</c:v>
                </c:pt>
                <c:pt idx="9">
                  <c:v>-1.0392487413989999E-8</c:v>
                </c:pt>
                <c:pt idx="10">
                  <c:v>-2.399605333266E-8</c:v>
                </c:pt>
                <c:pt idx="11">
                  <c:v>-3.14662383564E-8</c:v>
                </c:pt>
                <c:pt idx="12">
                  <c:v>-3.5175944196089999E-8</c:v>
                </c:pt>
                <c:pt idx="13">
                  <c:v>-4.497408170519E-8</c:v>
                </c:pt>
                <c:pt idx="14">
                  <c:v>-6.2186324805619994E-8</c:v>
                </c:pt>
                <c:pt idx="15">
                  <c:v>-7.092309512297E-8</c:v>
                </c:pt>
                <c:pt idx="16">
                  <c:v>-3.4231127787150002E-8</c:v>
                </c:pt>
                <c:pt idx="17">
                  <c:v>-3.7544753916499999E-8</c:v>
                </c:pt>
                <c:pt idx="18">
                  <c:v>-3.8305695984100002E-8</c:v>
                </c:pt>
                <c:pt idx="19">
                  <c:v>-2.673800461903E-8</c:v>
                </c:pt>
                <c:pt idx="20">
                  <c:v>-1.02229746536E-8</c:v>
                </c:pt>
                <c:pt idx="21">
                  <c:v>3.2307837316240001E-9</c:v>
                </c:pt>
                <c:pt idx="22">
                  <c:v>8.7973000981580001E-9</c:v>
                </c:pt>
                <c:pt idx="23">
                  <c:v>3.655624990142E-9</c:v>
                </c:pt>
                <c:pt idx="24">
                  <c:v>5.5794943586869998E-9</c:v>
                </c:pt>
                <c:pt idx="25">
                  <c:v>3.2067636959439998E-9</c:v>
                </c:pt>
                <c:pt idx="26">
                  <c:v>3.9310491516849997E-9</c:v>
                </c:pt>
                <c:pt idx="27">
                  <c:v>2.4026695315319998E-9</c:v>
                </c:pt>
                <c:pt idx="28">
                  <c:v>2.437633896597E-9</c:v>
                </c:pt>
                <c:pt idx="29">
                  <c:v>2.2435898536880001E-9</c:v>
                </c:pt>
                <c:pt idx="30">
                  <c:v>1.953235468833E-9</c:v>
                </c:pt>
                <c:pt idx="31">
                  <c:v>1.7311829433979999E-9</c:v>
                </c:pt>
                <c:pt idx="32">
                  <c:v>1.567720984313E-9</c:v>
                </c:pt>
                <c:pt idx="33">
                  <c:v>1.4098298949019999E-9</c:v>
                </c:pt>
                <c:pt idx="34">
                  <c:v>1.289341679126E-9</c:v>
                </c:pt>
                <c:pt idx="35">
                  <c:v>1.173298204083E-9</c:v>
                </c:pt>
                <c:pt idx="36">
                  <c:v>1.081730218377E-9</c:v>
                </c:pt>
                <c:pt idx="37">
                  <c:v>9.940900015195E-10</c:v>
                </c:pt>
                <c:pt idx="38">
                  <c:v>9.227979290924E-10</c:v>
                </c:pt>
                <c:pt idx="39">
                  <c:v>8.5505972012250001E-10</c:v>
                </c:pt>
                <c:pt idx="40">
                  <c:v>7.9845585933549998E-10</c:v>
                </c:pt>
                <c:pt idx="41">
                  <c:v>7.4504196476219996E-10</c:v>
                </c:pt>
                <c:pt idx="42">
                  <c:v>6.9940636259779999E-10</c:v>
                </c:pt>
                <c:pt idx="43">
                  <c:v>6.5654255545130002E-10</c:v>
                </c:pt>
                <c:pt idx="44">
                  <c:v>6.1922266421440004E-10</c:v>
                </c:pt>
                <c:pt idx="45">
                  <c:v>5.843457611424E-10</c:v>
                </c:pt>
                <c:pt idx="46">
                  <c:v>5.534818567086E-10</c:v>
                </c:pt>
                <c:pt idx="47">
                  <c:v>5.246819823989E-10</c:v>
                </c:pt>
                <c:pt idx="48">
                  <c:v>4.9891067905549996E-10</c:v>
                </c:pt>
                <c:pt idx="49">
                  <c:v>4.7487409995630005E-10</c:v>
                </c:pt>
                <c:pt idx="50">
                  <c:v>4.5314769152739999E-10</c:v>
                </c:pt>
                <c:pt idx="51">
                  <c:v>4.3287425817179997E-10</c:v>
                </c:pt>
                <c:pt idx="52">
                  <c:v>4.3143757328969998E-10</c:v>
                </c:pt>
                <c:pt idx="53">
                  <c:v>4.3408839039049998E-10</c:v>
                </c:pt>
                <c:pt idx="54">
                  <c:v>4.3405163785609998E-10</c:v>
                </c:pt>
                <c:pt idx="55">
                  <c:v>4.3192872265760001E-10</c:v>
                </c:pt>
                <c:pt idx="56">
                  <c:v>4.428689394641E-10</c:v>
                </c:pt>
                <c:pt idx="57">
                  <c:v>4.9760913095410001E-9</c:v>
                </c:pt>
                <c:pt idx="58">
                  <c:v>2.350245687977E-8</c:v>
                </c:pt>
                <c:pt idx="59">
                  <c:v>4.3797370365409997E-8</c:v>
                </c:pt>
                <c:pt idx="60">
                  <c:v>5.4627904646110003E-8</c:v>
                </c:pt>
                <c:pt idx="61">
                  <c:v>4.0455532428049997E-8</c:v>
                </c:pt>
                <c:pt idx="62">
                  <c:v>-2.9199846574519999E-8</c:v>
                </c:pt>
                <c:pt idx="63">
                  <c:v>-7.0401158825289996E-8</c:v>
                </c:pt>
                <c:pt idx="64">
                  <c:v>-1.1655426833190001E-7</c:v>
                </c:pt>
                <c:pt idx="65">
                  <c:v>-1.8553531496000001E-7</c:v>
                </c:pt>
                <c:pt idx="66">
                  <c:v>-2.291358993651E-7</c:v>
                </c:pt>
                <c:pt idx="67">
                  <c:v>-2.5389728319530002E-7</c:v>
                </c:pt>
                <c:pt idx="68">
                  <c:v>-2.5992863303650002E-7</c:v>
                </c:pt>
                <c:pt idx="69">
                  <c:v>-2.1262052594139999E-7</c:v>
                </c:pt>
                <c:pt idx="70">
                  <c:v>-1.994597357898E-9</c:v>
                </c:pt>
                <c:pt idx="71">
                  <c:v>1.586988569721E-7</c:v>
                </c:pt>
                <c:pt idx="72">
                  <c:v>1.606990387252E-7</c:v>
                </c:pt>
                <c:pt idx="73">
                  <c:v>1.6450544082930001E-7</c:v>
                </c:pt>
                <c:pt idx="74">
                  <c:v>1.7196719033180001E-7</c:v>
                </c:pt>
                <c:pt idx="75">
                  <c:v>1.7736876108420001E-7</c:v>
                </c:pt>
                <c:pt idx="76">
                  <c:v>1.797238656998E-7</c:v>
                </c:pt>
                <c:pt idx="77">
                  <c:v>1.8383888618040001E-7</c:v>
                </c:pt>
                <c:pt idx="78">
                  <c:v>1.912003782737E-7</c:v>
                </c:pt>
                <c:pt idx="79">
                  <c:v>2.0387765751730001E-7</c:v>
                </c:pt>
                <c:pt idx="80">
                  <c:v>2.260422677315E-7</c:v>
                </c:pt>
                <c:pt idx="81">
                  <c:v>2.6423883935000001E-7</c:v>
                </c:pt>
                <c:pt idx="82">
                  <c:v>3.272280475238E-7</c:v>
                </c:pt>
                <c:pt idx="83">
                  <c:v>4.4234524688630002E-7</c:v>
                </c:pt>
                <c:pt idx="84">
                  <c:v>7.1452493952619999E-7</c:v>
                </c:pt>
                <c:pt idx="85">
                  <c:v>1.0064129814129999E-6</c:v>
                </c:pt>
                <c:pt idx="86">
                  <c:v>1.240536583557E-6</c:v>
                </c:pt>
                <c:pt idx="87">
                  <c:v>1.39946901649E-6</c:v>
                </c:pt>
                <c:pt idx="88">
                  <c:v>1.5160927502600001E-6</c:v>
                </c:pt>
                <c:pt idx="89">
                  <c:v>1.58223014428E-6</c:v>
                </c:pt>
                <c:pt idx="90">
                  <c:v>1.621037650093E-6</c:v>
                </c:pt>
                <c:pt idx="91">
                  <c:v>1.626257231633E-6</c:v>
                </c:pt>
                <c:pt idx="92">
                  <c:v>1.6292624099750001E-6</c:v>
                </c:pt>
                <c:pt idx="93">
                  <c:v>1.6297598448119999E-6</c:v>
                </c:pt>
                <c:pt idx="94">
                  <c:v>1.6297598448119999E-6</c:v>
                </c:pt>
                <c:pt idx="95">
                  <c:v>1.6297598448119999E-6</c:v>
                </c:pt>
                <c:pt idx="96">
                  <c:v>1.6297598448119999E-6</c:v>
                </c:pt>
                <c:pt idx="97">
                  <c:v>1.6297598448119999E-6</c:v>
                </c:pt>
                <c:pt idx="98">
                  <c:v>1.6297598448119999E-6</c:v>
                </c:pt>
                <c:pt idx="99">
                  <c:v>1.6297598448119999E-6</c:v>
                </c:pt>
                <c:pt idx="100">
                  <c:v>1.6297598448119999E-6</c:v>
                </c:pt>
                <c:pt idx="101">
                  <c:v>1.6297598448119999E-6</c:v>
                </c:pt>
                <c:pt idx="102">
                  <c:v>1.6297598448119999E-6</c:v>
                </c:pt>
                <c:pt idx="103">
                  <c:v>1.6297598448119999E-6</c:v>
                </c:pt>
                <c:pt idx="104">
                  <c:v>1.6297598448119999E-6</c:v>
                </c:pt>
                <c:pt idx="105">
                  <c:v>1.6297598448119999E-6</c:v>
                </c:pt>
                <c:pt idx="106">
                  <c:v>1.6297598448119999E-6</c:v>
                </c:pt>
                <c:pt idx="107">
                  <c:v>1.6297598448119999E-6</c:v>
                </c:pt>
                <c:pt idx="108">
                  <c:v>1.6297598448119999E-6</c:v>
                </c:pt>
                <c:pt idx="109">
                  <c:v>1.6297598448119999E-6</c:v>
                </c:pt>
                <c:pt idx="110">
                  <c:v>1.6297598448119999E-6</c:v>
                </c:pt>
                <c:pt idx="111">
                  <c:v>1.6297598448119999E-6</c:v>
                </c:pt>
                <c:pt idx="112">
                  <c:v>1.6297598448119999E-6</c:v>
                </c:pt>
                <c:pt idx="113">
                  <c:v>1.6297598448119999E-6</c:v>
                </c:pt>
                <c:pt idx="114">
                  <c:v>1.629422174436E-6</c:v>
                </c:pt>
                <c:pt idx="115">
                  <c:v>1.629333829511E-6</c:v>
                </c:pt>
                <c:pt idx="116">
                  <c:v>1.629333829511E-6</c:v>
                </c:pt>
                <c:pt idx="117">
                  <c:v>1.629333829511E-6</c:v>
                </c:pt>
                <c:pt idx="118">
                  <c:v>1.629333829511E-6</c:v>
                </c:pt>
                <c:pt idx="119">
                  <c:v>1.629333829511E-6</c:v>
                </c:pt>
                <c:pt idx="120">
                  <c:v>1.629333829511E-6</c:v>
                </c:pt>
                <c:pt idx="121">
                  <c:v>1.629333829511E-6</c:v>
                </c:pt>
                <c:pt idx="122">
                  <c:v>1.629333829511E-6</c:v>
                </c:pt>
                <c:pt idx="123">
                  <c:v>1.629333829511E-6</c:v>
                </c:pt>
                <c:pt idx="124">
                  <c:v>1.629333829511E-6</c:v>
                </c:pt>
                <c:pt idx="125">
                  <c:v>1.629333829511E-6</c:v>
                </c:pt>
                <c:pt idx="126">
                  <c:v>1.629333829511E-6</c:v>
                </c:pt>
                <c:pt idx="127">
                  <c:v>1.629333829511E-6</c:v>
                </c:pt>
                <c:pt idx="128">
                  <c:v>1.629333829511E-6</c:v>
                </c:pt>
                <c:pt idx="129">
                  <c:v>1.629333829511E-6</c:v>
                </c:pt>
                <c:pt idx="130">
                  <c:v>1.629333829511E-6</c:v>
                </c:pt>
                <c:pt idx="131">
                  <c:v>1.629333829511E-6</c:v>
                </c:pt>
                <c:pt idx="132">
                  <c:v>1.629333829511E-6</c:v>
                </c:pt>
                <c:pt idx="133">
                  <c:v>1.629333829511E-6</c:v>
                </c:pt>
                <c:pt idx="134">
                  <c:v>1.629333829511E-6</c:v>
                </c:pt>
                <c:pt idx="135">
                  <c:v>1.629333829511E-6</c:v>
                </c:pt>
                <c:pt idx="136">
                  <c:v>1.629333829511E-6</c:v>
                </c:pt>
                <c:pt idx="137">
                  <c:v>1.629333829511E-6</c:v>
                </c:pt>
                <c:pt idx="138">
                  <c:v>1.629333829511E-6</c:v>
                </c:pt>
                <c:pt idx="139">
                  <c:v>1.629333829511E-6</c:v>
                </c:pt>
                <c:pt idx="140">
                  <c:v>1.629333829511E-6</c:v>
                </c:pt>
                <c:pt idx="141">
                  <c:v>1.629333829511E-6</c:v>
                </c:pt>
                <c:pt idx="142">
                  <c:v>1.629333829511E-6</c:v>
                </c:pt>
                <c:pt idx="143">
                  <c:v>1.629333829511E-6</c:v>
                </c:pt>
                <c:pt idx="144">
                  <c:v>1.629333829511E-6</c:v>
                </c:pt>
                <c:pt idx="145">
                  <c:v>1.629333829511E-6</c:v>
                </c:pt>
                <c:pt idx="146">
                  <c:v>1.629333829511E-6</c:v>
                </c:pt>
                <c:pt idx="147">
                  <c:v>1.629333829511E-6</c:v>
                </c:pt>
                <c:pt idx="148">
                  <c:v>1.629333829511E-6</c:v>
                </c:pt>
                <c:pt idx="149">
                  <c:v>1.629333829511E-6</c:v>
                </c:pt>
                <c:pt idx="150">
                  <c:v>1.629333829511E-6</c:v>
                </c:pt>
                <c:pt idx="151">
                  <c:v>1.629333829511E-6</c:v>
                </c:pt>
                <c:pt idx="152">
                  <c:v>1.629333829511E-6</c:v>
                </c:pt>
                <c:pt idx="153">
                  <c:v>1.629333829511E-6</c:v>
                </c:pt>
                <c:pt idx="154">
                  <c:v>1.629333829511E-6</c:v>
                </c:pt>
                <c:pt idx="155">
                  <c:v>1.629333829511E-6</c:v>
                </c:pt>
                <c:pt idx="156">
                  <c:v>1.629333829511E-6</c:v>
                </c:pt>
                <c:pt idx="157">
                  <c:v>1.629333829511E-6</c:v>
                </c:pt>
                <c:pt idx="158">
                  <c:v>1.629333829511E-6</c:v>
                </c:pt>
                <c:pt idx="159">
                  <c:v>1.629333829511E-6</c:v>
                </c:pt>
                <c:pt idx="160">
                  <c:v>1.629333829511E-6</c:v>
                </c:pt>
                <c:pt idx="161">
                  <c:v>1.629333829511E-6</c:v>
                </c:pt>
                <c:pt idx="162">
                  <c:v>1.629333829511E-6</c:v>
                </c:pt>
                <c:pt idx="163">
                  <c:v>1.6291624235500001E-6</c:v>
                </c:pt>
                <c:pt idx="164">
                  <c:v>1.629248126531E-6</c:v>
                </c:pt>
                <c:pt idx="165">
                  <c:v>1.629248126531E-6</c:v>
                </c:pt>
                <c:pt idx="166">
                  <c:v>1.6270054826209999E-6</c:v>
                </c:pt>
                <c:pt idx="167">
                  <c:v>1.624149410105E-6</c:v>
                </c:pt>
                <c:pt idx="168">
                  <c:v>1.620585815241E-6</c:v>
                </c:pt>
                <c:pt idx="169">
                  <c:v>1.617139460498E-6</c:v>
                </c:pt>
                <c:pt idx="170">
                  <c:v>1.617453791895E-6</c:v>
                </c:pt>
                <c:pt idx="171">
                  <c:v>1.6193293395820001E-6</c:v>
                </c:pt>
                <c:pt idx="172">
                  <c:v>1.625161852593E-6</c:v>
                </c:pt>
                <c:pt idx="173">
                  <c:v>1.631945931001E-6</c:v>
                </c:pt>
                <c:pt idx="174">
                  <c:v>1.6361088343389999E-6</c:v>
                </c:pt>
                <c:pt idx="175">
                  <c:v>1.645223480557E-6</c:v>
                </c:pt>
                <c:pt idx="176">
                  <c:v>1.6656878766930001E-6</c:v>
                </c:pt>
                <c:pt idx="177">
                  <c:v>1.706122242342E-6</c:v>
                </c:pt>
                <c:pt idx="178">
                  <c:v>1.7383985938169999E-6</c:v>
                </c:pt>
                <c:pt idx="179">
                  <c:v>1.765290121695E-6</c:v>
                </c:pt>
                <c:pt idx="180">
                  <c:v>1.79304367101E-6</c:v>
                </c:pt>
                <c:pt idx="181">
                  <c:v>1.7965717964489999E-6</c:v>
                </c:pt>
                <c:pt idx="182">
                  <c:v>1.763973071691E-6</c:v>
                </c:pt>
                <c:pt idx="183">
                  <c:v>1.728706807429E-6</c:v>
                </c:pt>
                <c:pt idx="184">
                  <c:v>1.69612834892E-6</c:v>
                </c:pt>
                <c:pt idx="185">
                  <c:v>1.723283377513E-6</c:v>
                </c:pt>
                <c:pt idx="186">
                  <c:v>1.751516939453E-6</c:v>
                </c:pt>
                <c:pt idx="187">
                  <c:v>1.790806793888E-6</c:v>
                </c:pt>
                <c:pt idx="188">
                  <c:v>1.8696697660679999E-6</c:v>
                </c:pt>
                <c:pt idx="189">
                  <c:v>2.0597234907039998E-6</c:v>
                </c:pt>
                <c:pt idx="190">
                  <c:v>2.4949474882930001E-6</c:v>
                </c:pt>
                <c:pt idx="191">
                  <c:v>2.5600387294160002E-6</c:v>
                </c:pt>
                <c:pt idx="192">
                  <c:v>2.5729376119220002E-6</c:v>
                </c:pt>
                <c:pt idx="193">
                  <c:v>2.5988129228039999E-6</c:v>
                </c:pt>
                <c:pt idx="194">
                  <c:v>2.6476035716440002E-6</c:v>
                </c:pt>
                <c:pt idx="195">
                  <c:v>2.7322790909780002E-6</c:v>
                </c:pt>
                <c:pt idx="196">
                  <c:v>2.8560105166630001E-6</c:v>
                </c:pt>
                <c:pt idx="197">
                  <c:v>2.9906183622259999E-6</c:v>
                </c:pt>
                <c:pt idx="198">
                  <c:v>3.057502079616E-6</c:v>
                </c:pt>
                <c:pt idx="199">
                  <c:v>3.0732815702010002E-6</c:v>
                </c:pt>
                <c:pt idx="200">
                  <c:v>3.0871690305689998E-6</c:v>
                </c:pt>
                <c:pt idx="201">
                  <c:v>3.1011109254379999E-6</c:v>
                </c:pt>
                <c:pt idx="202">
                  <c:v>3.1159194724140001E-6</c:v>
                </c:pt>
                <c:pt idx="203">
                  <c:v>3.1176665199399999E-6</c:v>
                </c:pt>
                <c:pt idx="204">
                  <c:v>3.1196733924900001E-6</c:v>
                </c:pt>
                <c:pt idx="205">
                  <c:v>3.121153011668E-6</c:v>
                </c:pt>
                <c:pt idx="206">
                  <c:v>3.1228883408040001E-6</c:v>
                </c:pt>
                <c:pt idx="207">
                  <c:v>3.1228883408040001E-6</c:v>
                </c:pt>
                <c:pt idx="208">
                  <c:v>3.1228883408040001E-6</c:v>
                </c:pt>
                <c:pt idx="209">
                  <c:v>3.127387692248E-6</c:v>
                </c:pt>
                <c:pt idx="210">
                  <c:v>3.1280246761609999E-6</c:v>
                </c:pt>
                <c:pt idx="211">
                  <c:v>3.1283417322249999E-6</c:v>
                </c:pt>
                <c:pt idx="212">
                  <c:v>3.1283417322249999E-6</c:v>
                </c:pt>
                <c:pt idx="213">
                  <c:v>3.1283417322249999E-6</c:v>
                </c:pt>
                <c:pt idx="214">
                  <c:v>3.1283417322249999E-6</c:v>
                </c:pt>
                <c:pt idx="215">
                  <c:v>3.1283417322249999E-6</c:v>
                </c:pt>
                <c:pt idx="216">
                  <c:v>3.1328294612710001E-6</c:v>
                </c:pt>
                <c:pt idx="217">
                  <c:v>3.13437032323E-6</c:v>
                </c:pt>
                <c:pt idx="218">
                  <c:v>3.13303244587E-6</c:v>
                </c:pt>
                <c:pt idx="219">
                  <c:v>3.13303244587E-6</c:v>
                </c:pt>
                <c:pt idx="220">
                  <c:v>3.13303244587E-6</c:v>
                </c:pt>
                <c:pt idx="221">
                  <c:v>3.13303244587E-6</c:v>
                </c:pt>
                <c:pt idx="222">
                  <c:v>3.13303244587E-6</c:v>
                </c:pt>
                <c:pt idx="223">
                  <c:v>3.13303244587E-6</c:v>
                </c:pt>
                <c:pt idx="224">
                  <c:v>3.13303244587E-6</c:v>
                </c:pt>
                <c:pt idx="225">
                  <c:v>3.1366395736999999E-6</c:v>
                </c:pt>
                <c:pt idx="226">
                  <c:v>3.1385003436280002E-6</c:v>
                </c:pt>
                <c:pt idx="227">
                  <c:v>3.1368152936170001E-6</c:v>
                </c:pt>
                <c:pt idx="228">
                  <c:v>3.1368152936170001E-6</c:v>
                </c:pt>
                <c:pt idx="229">
                  <c:v>3.1368152936170001E-6</c:v>
                </c:pt>
                <c:pt idx="230">
                  <c:v>3.1368152936170001E-6</c:v>
                </c:pt>
                <c:pt idx="231">
                  <c:v>3.1368152936170001E-6</c:v>
                </c:pt>
                <c:pt idx="232">
                  <c:v>3.1368152936170001E-6</c:v>
                </c:pt>
                <c:pt idx="233">
                  <c:v>3.1368152936170001E-6</c:v>
                </c:pt>
                <c:pt idx="234">
                  <c:v>3.1368152936170001E-6</c:v>
                </c:pt>
                <c:pt idx="235">
                  <c:v>3.1368152936170001E-6</c:v>
                </c:pt>
                <c:pt idx="236">
                  <c:v>3.1368152936170001E-6</c:v>
                </c:pt>
                <c:pt idx="237">
                  <c:v>3.1368152936170001E-6</c:v>
                </c:pt>
                <c:pt idx="238">
                  <c:v>3.1406354081270001E-6</c:v>
                </c:pt>
                <c:pt idx="239">
                  <c:v>3.1406354081270001E-6</c:v>
                </c:pt>
                <c:pt idx="240">
                  <c:v>3.1406354081270001E-6</c:v>
                </c:pt>
                <c:pt idx="241">
                  <c:v>3.1406354081270001E-6</c:v>
                </c:pt>
                <c:pt idx="242">
                  <c:v>3.1406354081270001E-6</c:v>
                </c:pt>
                <c:pt idx="243">
                  <c:v>3.1406354081270001E-6</c:v>
                </c:pt>
                <c:pt idx="244">
                  <c:v>3.1406354081270001E-6</c:v>
                </c:pt>
                <c:pt idx="245">
                  <c:v>3.1406354081270001E-6</c:v>
                </c:pt>
                <c:pt idx="246">
                  <c:v>3.1406354081270001E-6</c:v>
                </c:pt>
                <c:pt idx="247">
                  <c:v>3.1406354081270001E-6</c:v>
                </c:pt>
                <c:pt idx="248">
                  <c:v>3.1406354081270001E-6</c:v>
                </c:pt>
                <c:pt idx="249">
                  <c:v>3.1406354081270001E-6</c:v>
                </c:pt>
                <c:pt idx="250">
                  <c:v>3.1406354081270001E-6</c:v>
                </c:pt>
                <c:pt idx="251">
                  <c:v>3.1406354081270001E-6</c:v>
                </c:pt>
                <c:pt idx="252">
                  <c:v>3.1406354081270001E-6</c:v>
                </c:pt>
                <c:pt idx="253">
                  <c:v>3.1406354081270001E-6</c:v>
                </c:pt>
                <c:pt idx="254">
                  <c:v>3.1406354081270001E-6</c:v>
                </c:pt>
                <c:pt idx="255">
                  <c:v>3.1406354081270001E-6</c:v>
                </c:pt>
                <c:pt idx="256">
                  <c:v>3.1422976894049999E-6</c:v>
                </c:pt>
                <c:pt idx="257">
                  <c:v>3.1447878380640002E-6</c:v>
                </c:pt>
                <c:pt idx="258">
                  <c:v>3.147004111615E-6</c:v>
                </c:pt>
                <c:pt idx="259">
                  <c:v>3.1440816947539999E-6</c:v>
                </c:pt>
                <c:pt idx="260">
                  <c:v>3.1440816947539999E-6</c:v>
                </c:pt>
                <c:pt idx="261">
                  <c:v>3.1440816947539999E-6</c:v>
                </c:pt>
                <c:pt idx="262">
                  <c:v>3.1440816947539999E-6</c:v>
                </c:pt>
                <c:pt idx="263">
                  <c:v>3.1440816947539999E-6</c:v>
                </c:pt>
                <c:pt idx="264">
                  <c:v>3.1440816947539999E-6</c:v>
                </c:pt>
                <c:pt idx="265">
                  <c:v>3.1440816947539999E-6</c:v>
                </c:pt>
                <c:pt idx="266">
                  <c:v>3.1440816947539999E-6</c:v>
                </c:pt>
                <c:pt idx="267">
                  <c:v>3.1440816947539999E-6</c:v>
                </c:pt>
                <c:pt idx="268">
                  <c:v>3.1440816947539999E-6</c:v>
                </c:pt>
                <c:pt idx="269">
                  <c:v>3.1440816947539999E-6</c:v>
                </c:pt>
                <c:pt idx="270">
                  <c:v>3.1440816947539999E-6</c:v>
                </c:pt>
                <c:pt idx="271">
                  <c:v>3.1440816947539999E-6</c:v>
                </c:pt>
                <c:pt idx="272">
                  <c:v>3.1440816947539999E-6</c:v>
                </c:pt>
                <c:pt idx="273">
                  <c:v>3.1440816947539999E-6</c:v>
                </c:pt>
                <c:pt idx="274">
                  <c:v>3.1440816947539999E-6</c:v>
                </c:pt>
                <c:pt idx="275">
                  <c:v>3.1440816947539999E-6</c:v>
                </c:pt>
                <c:pt idx="276">
                  <c:v>3.1440816947539999E-6</c:v>
                </c:pt>
                <c:pt idx="277">
                  <c:v>3.1440816947539999E-6</c:v>
                </c:pt>
                <c:pt idx="278">
                  <c:v>3.1450086614049998E-6</c:v>
                </c:pt>
                <c:pt idx="279">
                  <c:v>3.1450086614049998E-6</c:v>
                </c:pt>
                <c:pt idx="280">
                  <c:v>3.1450086614049998E-6</c:v>
                </c:pt>
                <c:pt idx="281">
                  <c:v>3.1450086614049998E-6</c:v>
                </c:pt>
                <c:pt idx="282">
                  <c:v>3.1450086614049998E-6</c:v>
                </c:pt>
                <c:pt idx="283">
                  <c:v>3.1450086614049998E-6</c:v>
                </c:pt>
                <c:pt idx="284">
                  <c:v>3.1450086614049998E-6</c:v>
                </c:pt>
                <c:pt idx="285">
                  <c:v>3.1450086614049998E-6</c:v>
                </c:pt>
                <c:pt idx="286">
                  <c:v>3.1450086614049998E-6</c:v>
                </c:pt>
                <c:pt idx="287">
                  <c:v>3.1450086614049998E-6</c:v>
                </c:pt>
                <c:pt idx="288">
                  <c:v>3.1450086614049998E-6</c:v>
                </c:pt>
                <c:pt idx="289">
                  <c:v>3.1450086614049998E-6</c:v>
                </c:pt>
                <c:pt idx="290">
                  <c:v>3.1450086614049998E-6</c:v>
                </c:pt>
                <c:pt idx="291">
                  <c:v>3.1450086614049998E-6</c:v>
                </c:pt>
                <c:pt idx="292">
                  <c:v>3.1450086614049998E-6</c:v>
                </c:pt>
                <c:pt idx="293">
                  <c:v>3.1450086614049998E-6</c:v>
                </c:pt>
                <c:pt idx="294">
                  <c:v>3.1450086614049998E-6</c:v>
                </c:pt>
                <c:pt idx="295">
                  <c:v>3.1495082191230001E-6</c:v>
                </c:pt>
                <c:pt idx="296">
                  <c:v>3.1537438661740001E-6</c:v>
                </c:pt>
                <c:pt idx="297">
                  <c:v>3.1589031679930001E-6</c:v>
                </c:pt>
                <c:pt idx="298">
                  <c:v>3.1580705530650001E-6</c:v>
                </c:pt>
                <c:pt idx="299">
                  <c:v>3.1535538722740001E-6</c:v>
                </c:pt>
                <c:pt idx="300">
                  <c:v>3.1357919679250001E-6</c:v>
                </c:pt>
                <c:pt idx="301">
                  <c:v>3.1232081136710001E-6</c:v>
                </c:pt>
                <c:pt idx="302">
                  <c:v>3.1161961285449999E-6</c:v>
                </c:pt>
                <c:pt idx="303">
                  <c:v>3.1145442486299998E-6</c:v>
                </c:pt>
                <c:pt idx="304">
                  <c:v>3.1129090451780001E-6</c:v>
                </c:pt>
                <c:pt idx="305">
                  <c:v>3.1112221630879999E-6</c:v>
                </c:pt>
                <c:pt idx="306">
                  <c:v>3.1082183104870002E-6</c:v>
                </c:pt>
                <c:pt idx="307">
                  <c:v>3.1022192642570001E-6</c:v>
                </c:pt>
                <c:pt idx="308">
                  <c:v>3.093883959372E-6</c:v>
                </c:pt>
                <c:pt idx="309">
                  <c:v>3.0937332749279999E-6</c:v>
                </c:pt>
                <c:pt idx="310">
                  <c:v>3.0934319618699999E-6</c:v>
                </c:pt>
                <c:pt idx="311">
                  <c:v>3.0928296186939999E-6</c:v>
                </c:pt>
                <c:pt idx="312">
                  <c:v>3.0923779313730002E-6</c:v>
                </c:pt>
                <c:pt idx="313">
                  <c:v>3.0922574356730002E-6</c:v>
                </c:pt>
                <c:pt idx="314">
                  <c:v>3.0920165754809998E-6</c:v>
                </c:pt>
                <c:pt idx="315">
                  <c:v>3.0915348330119999E-6</c:v>
                </c:pt>
                <c:pt idx="316">
                  <c:v>3.090571572223E-6</c:v>
                </c:pt>
                <c:pt idx="317">
                  <c:v>3.0886459469129998E-6</c:v>
                </c:pt>
                <c:pt idx="318">
                  <c:v>3.0847982787659998E-6</c:v>
                </c:pt>
                <c:pt idx="319">
                  <c:v>3.0839569548870001E-6</c:v>
                </c:pt>
                <c:pt idx="320">
                  <c:v>3.084341495542E-6</c:v>
                </c:pt>
                <c:pt idx="321">
                  <c:v>3.0845505235970001E-6</c:v>
                </c:pt>
                <c:pt idx="322">
                  <c:v>3.0846547526469998E-6</c:v>
                </c:pt>
                <c:pt idx="323">
                  <c:v>3.0846437209879998E-6</c:v>
                </c:pt>
                <c:pt idx="324">
                  <c:v>3.0844987883270002E-6</c:v>
                </c:pt>
                <c:pt idx="325">
                  <c:v>3.0843772167429999E-6</c:v>
                </c:pt>
                <c:pt idx="326">
                  <c:v>3.0842441533800002E-6</c:v>
                </c:pt>
                <c:pt idx="327">
                  <c:v>3.0842441533800002E-6</c:v>
                </c:pt>
                <c:pt idx="328">
                  <c:v>3.0842441533800002E-6</c:v>
                </c:pt>
                <c:pt idx="329">
                  <c:v>3.0842441533800002E-6</c:v>
                </c:pt>
                <c:pt idx="330">
                  <c:v>3.0842441533800002E-6</c:v>
                </c:pt>
                <c:pt idx="331">
                  <c:v>3.0842441533800002E-6</c:v>
                </c:pt>
                <c:pt idx="332">
                  <c:v>3.0842441533800002E-6</c:v>
                </c:pt>
                <c:pt idx="333">
                  <c:v>3.0842441533800002E-6</c:v>
                </c:pt>
                <c:pt idx="334">
                  <c:v>3.0842441533800002E-6</c:v>
                </c:pt>
                <c:pt idx="335">
                  <c:v>3.0842441533800002E-6</c:v>
                </c:pt>
                <c:pt idx="336">
                  <c:v>3.0842441533800002E-6</c:v>
                </c:pt>
                <c:pt idx="337">
                  <c:v>3.0842441533800002E-6</c:v>
                </c:pt>
                <c:pt idx="338">
                  <c:v>3.0842441533800002E-6</c:v>
                </c:pt>
                <c:pt idx="339">
                  <c:v>3.0842441533800002E-6</c:v>
                </c:pt>
                <c:pt idx="340">
                  <c:v>3.0842441533800002E-6</c:v>
                </c:pt>
                <c:pt idx="341">
                  <c:v>3.0842441533800002E-6</c:v>
                </c:pt>
                <c:pt idx="342">
                  <c:v>3.0842441533800002E-6</c:v>
                </c:pt>
                <c:pt idx="343">
                  <c:v>3.0842441533800002E-6</c:v>
                </c:pt>
                <c:pt idx="344">
                  <c:v>3.0842441533800002E-6</c:v>
                </c:pt>
                <c:pt idx="345">
                  <c:v>3.0842441533800002E-6</c:v>
                </c:pt>
                <c:pt idx="346">
                  <c:v>3.0842441533800002E-6</c:v>
                </c:pt>
                <c:pt idx="347">
                  <c:v>3.0842441533800002E-6</c:v>
                </c:pt>
                <c:pt idx="348">
                  <c:v>3.0842441533800002E-6</c:v>
                </c:pt>
                <c:pt idx="349">
                  <c:v>3.0842441533800002E-6</c:v>
                </c:pt>
                <c:pt idx="350">
                  <c:v>3.0842441533800002E-6</c:v>
                </c:pt>
                <c:pt idx="351">
                  <c:v>3.0842441533800002E-6</c:v>
                </c:pt>
                <c:pt idx="352">
                  <c:v>3.0842441533800002E-6</c:v>
                </c:pt>
                <c:pt idx="353">
                  <c:v>3.0842441533800002E-6</c:v>
                </c:pt>
                <c:pt idx="354">
                  <c:v>3.0842441533800002E-6</c:v>
                </c:pt>
                <c:pt idx="355">
                  <c:v>3.0842441533800002E-6</c:v>
                </c:pt>
                <c:pt idx="356">
                  <c:v>3.0842441533800002E-6</c:v>
                </c:pt>
                <c:pt idx="357">
                  <c:v>3.0842441533800002E-6</c:v>
                </c:pt>
                <c:pt idx="358">
                  <c:v>3.0842441533800002E-6</c:v>
                </c:pt>
                <c:pt idx="359">
                  <c:v>3.0842441533800002E-6</c:v>
                </c:pt>
                <c:pt idx="360">
                  <c:v>3.0842441533800002E-6</c:v>
                </c:pt>
                <c:pt idx="361">
                  <c:v>3.0842441533800002E-6</c:v>
                </c:pt>
                <c:pt idx="362">
                  <c:v>3.0842441533800002E-6</c:v>
                </c:pt>
                <c:pt idx="363">
                  <c:v>3.0842441533800002E-6</c:v>
                </c:pt>
                <c:pt idx="364">
                  <c:v>3.0842441533800002E-6</c:v>
                </c:pt>
                <c:pt idx="365">
                  <c:v>3.0842441533800002E-6</c:v>
                </c:pt>
                <c:pt idx="366">
                  <c:v>3.0842441533800002E-6</c:v>
                </c:pt>
                <c:pt idx="367">
                  <c:v>3.0842441533800002E-6</c:v>
                </c:pt>
                <c:pt idx="368">
                  <c:v>3.0842441533800002E-6</c:v>
                </c:pt>
                <c:pt idx="369">
                  <c:v>3.0842441533800002E-6</c:v>
                </c:pt>
                <c:pt idx="370">
                  <c:v>3.0842441533800002E-6</c:v>
                </c:pt>
                <c:pt idx="371">
                  <c:v>3.0842441533800002E-6</c:v>
                </c:pt>
                <c:pt idx="372">
                  <c:v>3.0842441533800002E-6</c:v>
                </c:pt>
                <c:pt idx="373">
                  <c:v>3.0842441533800002E-6</c:v>
                </c:pt>
                <c:pt idx="374">
                  <c:v>3.0842441533800002E-6</c:v>
                </c:pt>
                <c:pt idx="375">
                  <c:v>3.0842845028049999E-6</c:v>
                </c:pt>
                <c:pt idx="376">
                  <c:v>3.0842845028049999E-6</c:v>
                </c:pt>
                <c:pt idx="377">
                  <c:v>3.0842845028049999E-6</c:v>
                </c:pt>
                <c:pt idx="378">
                  <c:v>3.0842845028049999E-6</c:v>
                </c:pt>
                <c:pt idx="379">
                  <c:v>3.0842845028049999E-6</c:v>
                </c:pt>
                <c:pt idx="380">
                  <c:v>3.0842845028049999E-6</c:v>
                </c:pt>
                <c:pt idx="381">
                  <c:v>3.0842845028049999E-6</c:v>
                </c:pt>
                <c:pt idx="382">
                  <c:v>3.0842845028049999E-6</c:v>
                </c:pt>
                <c:pt idx="383">
                  <c:v>3.0842845028049999E-6</c:v>
                </c:pt>
                <c:pt idx="384">
                  <c:v>3.0842845028049999E-6</c:v>
                </c:pt>
                <c:pt idx="385">
                  <c:v>3.0842845028049999E-6</c:v>
                </c:pt>
                <c:pt idx="386">
                  <c:v>3.0842845028049999E-6</c:v>
                </c:pt>
                <c:pt idx="387">
                  <c:v>3.0842845028049999E-6</c:v>
                </c:pt>
                <c:pt idx="388">
                  <c:v>3.0842845028049999E-6</c:v>
                </c:pt>
                <c:pt idx="389">
                  <c:v>3.0842845028049999E-6</c:v>
                </c:pt>
                <c:pt idx="390">
                  <c:v>3.0842845028049999E-6</c:v>
                </c:pt>
                <c:pt idx="391">
                  <c:v>3.0842845028049999E-6</c:v>
                </c:pt>
                <c:pt idx="392">
                  <c:v>3.0842845028049999E-6</c:v>
                </c:pt>
                <c:pt idx="393">
                  <c:v>3.0842845028049999E-6</c:v>
                </c:pt>
                <c:pt idx="394">
                  <c:v>3.0842845028049999E-6</c:v>
                </c:pt>
                <c:pt idx="395">
                  <c:v>3.0842845028049999E-6</c:v>
                </c:pt>
                <c:pt idx="396">
                  <c:v>3.0842845028049999E-6</c:v>
                </c:pt>
                <c:pt idx="397">
                  <c:v>3.0842845028049999E-6</c:v>
                </c:pt>
                <c:pt idx="398">
                  <c:v>3.0842845028049999E-6</c:v>
                </c:pt>
                <c:pt idx="399">
                  <c:v>3.0842845028049999E-6</c:v>
                </c:pt>
                <c:pt idx="400">
                  <c:v>3.0842845028049999E-6</c:v>
                </c:pt>
                <c:pt idx="401">
                  <c:v>3.0842845028049999E-6</c:v>
                </c:pt>
                <c:pt idx="402">
                  <c:v>3.0842845028049999E-6</c:v>
                </c:pt>
                <c:pt idx="403">
                  <c:v>3.0842845028049999E-6</c:v>
                </c:pt>
                <c:pt idx="404">
                  <c:v>3.0842845028049999E-6</c:v>
                </c:pt>
                <c:pt idx="405">
                  <c:v>3.0842845028049999E-6</c:v>
                </c:pt>
                <c:pt idx="406">
                  <c:v>3.0842845028049999E-6</c:v>
                </c:pt>
                <c:pt idx="407">
                  <c:v>3.0842845028049999E-6</c:v>
                </c:pt>
                <c:pt idx="408">
                  <c:v>3.0842845028049999E-6</c:v>
                </c:pt>
                <c:pt idx="409">
                  <c:v>3.0842845028049999E-6</c:v>
                </c:pt>
                <c:pt idx="410">
                  <c:v>3.0842845028049999E-6</c:v>
                </c:pt>
                <c:pt idx="411">
                  <c:v>3.0842845028049999E-6</c:v>
                </c:pt>
                <c:pt idx="412">
                  <c:v>3.0842845028049999E-6</c:v>
                </c:pt>
                <c:pt idx="413">
                  <c:v>3.0842845028049999E-6</c:v>
                </c:pt>
                <c:pt idx="414">
                  <c:v>3.0842845028049999E-6</c:v>
                </c:pt>
                <c:pt idx="415">
                  <c:v>3.0842845028049999E-6</c:v>
                </c:pt>
                <c:pt idx="416">
                  <c:v>3.0842845028049999E-6</c:v>
                </c:pt>
                <c:pt idx="417">
                  <c:v>3.0842845028049999E-6</c:v>
                </c:pt>
                <c:pt idx="418">
                  <c:v>3.0842845028049999E-6</c:v>
                </c:pt>
                <c:pt idx="419">
                  <c:v>3.0842845028049999E-6</c:v>
                </c:pt>
                <c:pt idx="420">
                  <c:v>3.0842845028049999E-6</c:v>
                </c:pt>
                <c:pt idx="421">
                  <c:v>3.0842845028049999E-6</c:v>
                </c:pt>
                <c:pt idx="422">
                  <c:v>3.0842845028049999E-6</c:v>
                </c:pt>
                <c:pt idx="423">
                  <c:v>3.0842845028049999E-6</c:v>
                </c:pt>
                <c:pt idx="424">
                  <c:v>3.0842845028049999E-6</c:v>
                </c:pt>
                <c:pt idx="425">
                  <c:v>3.0842845028049999E-6</c:v>
                </c:pt>
                <c:pt idx="426">
                  <c:v>3.0842845028049999E-6</c:v>
                </c:pt>
                <c:pt idx="427">
                  <c:v>3.0842845028049999E-6</c:v>
                </c:pt>
                <c:pt idx="428">
                  <c:v>3.0842845028049999E-6</c:v>
                </c:pt>
                <c:pt idx="429">
                  <c:v>3.0842845028049999E-6</c:v>
                </c:pt>
                <c:pt idx="430">
                  <c:v>3.0842845028049999E-6</c:v>
                </c:pt>
                <c:pt idx="431">
                  <c:v>3.0842845028049999E-6</c:v>
                </c:pt>
                <c:pt idx="432">
                  <c:v>3.0842845028049999E-6</c:v>
                </c:pt>
                <c:pt idx="433">
                  <c:v>3.0842845028049999E-6</c:v>
                </c:pt>
                <c:pt idx="434">
                  <c:v>3.0842845028049999E-6</c:v>
                </c:pt>
                <c:pt idx="435">
                  <c:v>3.0842845028049999E-6</c:v>
                </c:pt>
                <c:pt idx="436">
                  <c:v>3.0842845028049999E-6</c:v>
                </c:pt>
                <c:pt idx="437">
                  <c:v>3.0842845028049999E-6</c:v>
                </c:pt>
                <c:pt idx="438">
                  <c:v>3.0842845028049999E-6</c:v>
                </c:pt>
                <c:pt idx="439">
                  <c:v>3.0842845028049999E-6</c:v>
                </c:pt>
                <c:pt idx="440">
                  <c:v>3.0842845028049999E-6</c:v>
                </c:pt>
                <c:pt idx="441">
                  <c:v>3.0842845028049999E-6</c:v>
                </c:pt>
                <c:pt idx="442">
                  <c:v>3.0842845028049999E-6</c:v>
                </c:pt>
                <c:pt idx="443">
                  <c:v>3.0842845028049999E-6</c:v>
                </c:pt>
                <c:pt idx="444">
                  <c:v>3.0842845028049999E-6</c:v>
                </c:pt>
                <c:pt idx="445">
                  <c:v>3.0842845028049999E-6</c:v>
                </c:pt>
                <c:pt idx="446">
                  <c:v>3.0842845028049999E-6</c:v>
                </c:pt>
                <c:pt idx="447">
                  <c:v>3.0842845028049999E-6</c:v>
                </c:pt>
                <c:pt idx="448">
                  <c:v>3.0842845028049999E-6</c:v>
                </c:pt>
                <c:pt idx="449">
                  <c:v>3.0842845028049999E-6</c:v>
                </c:pt>
                <c:pt idx="450">
                  <c:v>3.0842845028049999E-6</c:v>
                </c:pt>
                <c:pt idx="451">
                  <c:v>3.0842845028049999E-6</c:v>
                </c:pt>
                <c:pt idx="452">
                  <c:v>3.0842845028049999E-6</c:v>
                </c:pt>
                <c:pt idx="453">
                  <c:v>3.0842845028049999E-6</c:v>
                </c:pt>
                <c:pt idx="454">
                  <c:v>3.0842845028049999E-6</c:v>
                </c:pt>
                <c:pt idx="455">
                  <c:v>3.0842845028049999E-6</c:v>
                </c:pt>
                <c:pt idx="456">
                  <c:v>3.0842845028049999E-6</c:v>
                </c:pt>
                <c:pt idx="457">
                  <c:v>3.0842845028049999E-6</c:v>
                </c:pt>
                <c:pt idx="458">
                  <c:v>3.0842845028049999E-6</c:v>
                </c:pt>
                <c:pt idx="459">
                  <c:v>3.0842845028049999E-6</c:v>
                </c:pt>
                <c:pt idx="460">
                  <c:v>3.0842845028049999E-6</c:v>
                </c:pt>
                <c:pt idx="461">
                  <c:v>3.0842845028049999E-6</c:v>
                </c:pt>
                <c:pt idx="462">
                  <c:v>3.0842845028049999E-6</c:v>
                </c:pt>
                <c:pt idx="463">
                  <c:v>3.0842845028049999E-6</c:v>
                </c:pt>
                <c:pt idx="464">
                  <c:v>3.0842845028049999E-6</c:v>
                </c:pt>
                <c:pt idx="465">
                  <c:v>3.0842845028049999E-6</c:v>
                </c:pt>
                <c:pt idx="466">
                  <c:v>3.0842845028049999E-6</c:v>
                </c:pt>
                <c:pt idx="467">
                  <c:v>3.0842845028049999E-6</c:v>
                </c:pt>
                <c:pt idx="468">
                  <c:v>3.0842845028049999E-6</c:v>
                </c:pt>
                <c:pt idx="469">
                  <c:v>3.0842845028049999E-6</c:v>
                </c:pt>
                <c:pt idx="470">
                  <c:v>3.0842845028049999E-6</c:v>
                </c:pt>
                <c:pt idx="471">
                  <c:v>3.0842845028049999E-6</c:v>
                </c:pt>
                <c:pt idx="472">
                  <c:v>3.0842845028049999E-6</c:v>
                </c:pt>
                <c:pt idx="473">
                  <c:v>3.0842845028049999E-6</c:v>
                </c:pt>
                <c:pt idx="474">
                  <c:v>3.0842845028049999E-6</c:v>
                </c:pt>
                <c:pt idx="475">
                  <c:v>3.0842845028049999E-6</c:v>
                </c:pt>
                <c:pt idx="476">
                  <c:v>3.0842845028049999E-6</c:v>
                </c:pt>
                <c:pt idx="477">
                  <c:v>3.0842845028049999E-6</c:v>
                </c:pt>
                <c:pt idx="478">
                  <c:v>3.0842845028049999E-6</c:v>
                </c:pt>
                <c:pt idx="479">
                  <c:v>3.0842845028049999E-6</c:v>
                </c:pt>
                <c:pt idx="480">
                  <c:v>3.0842845028049999E-6</c:v>
                </c:pt>
                <c:pt idx="481">
                  <c:v>3.0842845028049999E-6</c:v>
                </c:pt>
                <c:pt idx="482">
                  <c:v>3.0842845028049999E-6</c:v>
                </c:pt>
                <c:pt idx="483">
                  <c:v>3.0842845028049999E-6</c:v>
                </c:pt>
                <c:pt idx="484">
                  <c:v>3.0842845028049999E-6</c:v>
                </c:pt>
                <c:pt idx="485">
                  <c:v>3.0842845028049999E-6</c:v>
                </c:pt>
                <c:pt idx="486">
                  <c:v>3.0842845028049999E-6</c:v>
                </c:pt>
                <c:pt idx="487">
                  <c:v>3.0842845028049999E-6</c:v>
                </c:pt>
                <c:pt idx="488">
                  <c:v>3.0842845028049999E-6</c:v>
                </c:pt>
                <c:pt idx="489">
                  <c:v>3.0842845028049999E-6</c:v>
                </c:pt>
                <c:pt idx="490">
                  <c:v>3.0842845028049999E-6</c:v>
                </c:pt>
                <c:pt idx="491">
                  <c:v>3.0842845028049999E-6</c:v>
                </c:pt>
                <c:pt idx="492">
                  <c:v>3.0842845028049999E-6</c:v>
                </c:pt>
                <c:pt idx="493">
                  <c:v>3.0842845028049999E-6</c:v>
                </c:pt>
                <c:pt idx="494">
                  <c:v>3.0842845028049999E-6</c:v>
                </c:pt>
                <c:pt idx="495">
                  <c:v>3.0842845028049999E-6</c:v>
                </c:pt>
                <c:pt idx="496">
                  <c:v>3.0842845028049999E-6</c:v>
                </c:pt>
                <c:pt idx="497">
                  <c:v>3.0842845028049999E-6</c:v>
                </c:pt>
                <c:pt idx="498">
                  <c:v>3.0842845028049999E-6</c:v>
                </c:pt>
                <c:pt idx="499">
                  <c:v>3.0842845028049999E-6</c:v>
                </c:pt>
                <c:pt idx="500">
                  <c:v>3.0842845028049999E-6</c:v>
                </c:pt>
                <c:pt idx="501">
                  <c:v>3.0842845028049999E-6</c:v>
                </c:pt>
                <c:pt idx="502">
                  <c:v>3.0842845028049999E-6</c:v>
                </c:pt>
                <c:pt idx="503">
                  <c:v>3.0842845028049999E-6</c:v>
                </c:pt>
                <c:pt idx="504">
                  <c:v>3.0842845028049999E-6</c:v>
                </c:pt>
                <c:pt idx="505">
                  <c:v>3.0842845028049999E-6</c:v>
                </c:pt>
                <c:pt idx="506">
                  <c:v>3.0842845028049999E-6</c:v>
                </c:pt>
                <c:pt idx="507">
                  <c:v>3.0842845028049999E-6</c:v>
                </c:pt>
                <c:pt idx="508">
                  <c:v>3.0842845028049999E-6</c:v>
                </c:pt>
                <c:pt idx="509">
                  <c:v>3.0842845028049999E-6</c:v>
                </c:pt>
                <c:pt idx="510">
                  <c:v>3.0842845028049999E-6</c:v>
                </c:pt>
                <c:pt idx="511">
                  <c:v>3.0842845028049999E-6</c:v>
                </c:pt>
                <c:pt idx="512">
                  <c:v>3.0842845028049999E-6</c:v>
                </c:pt>
                <c:pt idx="513">
                  <c:v>3.0842845028049999E-6</c:v>
                </c:pt>
                <c:pt idx="514">
                  <c:v>3.0842845028049999E-6</c:v>
                </c:pt>
                <c:pt idx="515">
                  <c:v>3.0842845028049999E-6</c:v>
                </c:pt>
                <c:pt idx="516">
                  <c:v>3.0842845028049999E-6</c:v>
                </c:pt>
                <c:pt idx="517">
                  <c:v>3.0842845028049999E-6</c:v>
                </c:pt>
                <c:pt idx="518">
                  <c:v>3.0842845028049999E-6</c:v>
                </c:pt>
                <c:pt idx="519">
                  <c:v>3.0842845028049999E-6</c:v>
                </c:pt>
                <c:pt idx="520">
                  <c:v>3.0842845028049999E-6</c:v>
                </c:pt>
                <c:pt idx="521">
                  <c:v>3.0842845028049999E-6</c:v>
                </c:pt>
                <c:pt idx="522">
                  <c:v>3.0842845028049999E-6</c:v>
                </c:pt>
                <c:pt idx="523">
                  <c:v>3.0842845028049999E-6</c:v>
                </c:pt>
                <c:pt idx="524">
                  <c:v>3.0842845028049999E-6</c:v>
                </c:pt>
                <c:pt idx="525">
                  <c:v>3.0842845028049999E-6</c:v>
                </c:pt>
                <c:pt idx="526">
                  <c:v>3.0842845028049999E-6</c:v>
                </c:pt>
                <c:pt idx="527">
                  <c:v>3.0842845028049999E-6</c:v>
                </c:pt>
                <c:pt idx="528">
                  <c:v>3.0842845028049999E-6</c:v>
                </c:pt>
                <c:pt idx="529">
                  <c:v>3.0842845028049999E-6</c:v>
                </c:pt>
                <c:pt idx="530">
                  <c:v>3.0842845028049999E-6</c:v>
                </c:pt>
                <c:pt idx="531">
                  <c:v>3.0842845028049999E-6</c:v>
                </c:pt>
                <c:pt idx="532">
                  <c:v>3.0842845028049999E-6</c:v>
                </c:pt>
                <c:pt idx="533">
                  <c:v>3.0842845028049999E-6</c:v>
                </c:pt>
                <c:pt idx="534">
                  <c:v>3.0842845028049999E-6</c:v>
                </c:pt>
                <c:pt idx="535">
                  <c:v>3.084284502804E-6</c:v>
                </c:pt>
                <c:pt idx="536">
                  <c:v>3.0842845028049999E-6</c:v>
                </c:pt>
                <c:pt idx="537">
                  <c:v>3.0842845028049999E-6</c:v>
                </c:pt>
                <c:pt idx="538">
                  <c:v>3.0842845028049999E-6</c:v>
                </c:pt>
                <c:pt idx="539">
                  <c:v>3.0842845028049999E-6</c:v>
                </c:pt>
                <c:pt idx="540">
                  <c:v>3.0842845028049999E-6</c:v>
                </c:pt>
                <c:pt idx="541">
                  <c:v>3.0842845028049999E-6</c:v>
                </c:pt>
                <c:pt idx="542">
                  <c:v>3.0842845028049999E-6</c:v>
                </c:pt>
                <c:pt idx="543">
                  <c:v>3.0842845028049999E-6</c:v>
                </c:pt>
                <c:pt idx="544">
                  <c:v>3.0842845028049999E-6</c:v>
                </c:pt>
                <c:pt idx="545">
                  <c:v>3.0842845028049999E-6</c:v>
                </c:pt>
                <c:pt idx="546">
                  <c:v>3.0842845028049999E-6</c:v>
                </c:pt>
                <c:pt idx="547">
                  <c:v>3.0842845028049999E-6</c:v>
                </c:pt>
                <c:pt idx="548">
                  <c:v>3.0842845028049999E-6</c:v>
                </c:pt>
                <c:pt idx="549">
                  <c:v>3.0842845028049999E-6</c:v>
                </c:pt>
                <c:pt idx="550">
                  <c:v>3.0842845028049999E-6</c:v>
                </c:pt>
                <c:pt idx="551">
                  <c:v>3.0842845028049999E-6</c:v>
                </c:pt>
                <c:pt idx="552">
                  <c:v>3.0842845028049999E-6</c:v>
                </c:pt>
                <c:pt idx="553">
                  <c:v>3.0842845028049999E-6</c:v>
                </c:pt>
                <c:pt idx="554">
                  <c:v>3.0842845028049999E-6</c:v>
                </c:pt>
                <c:pt idx="555">
                  <c:v>3.0842845028049999E-6</c:v>
                </c:pt>
                <c:pt idx="556">
                  <c:v>3.0842845028049999E-6</c:v>
                </c:pt>
                <c:pt idx="557">
                  <c:v>3.0842845028049999E-6</c:v>
                </c:pt>
                <c:pt idx="558">
                  <c:v>3.0842845028049999E-6</c:v>
                </c:pt>
                <c:pt idx="559">
                  <c:v>3.0842845028049999E-6</c:v>
                </c:pt>
                <c:pt idx="560">
                  <c:v>3.0842845028049999E-6</c:v>
                </c:pt>
                <c:pt idx="561">
                  <c:v>3.0842845028049999E-6</c:v>
                </c:pt>
                <c:pt idx="562">
                  <c:v>3.0842845028049999E-6</c:v>
                </c:pt>
                <c:pt idx="563">
                  <c:v>3.0842845028049999E-6</c:v>
                </c:pt>
                <c:pt idx="564">
                  <c:v>3.0842845028049999E-6</c:v>
                </c:pt>
                <c:pt idx="565">
                  <c:v>3.0842845028049999E-6</c:v>
                </c:pt>
                <c:pt idx="566">
                  <c:v>3.0842845028049999E-6</c:v>
                </c:pt>
                <c:pt idx="567">
                  <c:v>3.0842845028049999E-6</c:v>
                </c:pt>
                <c:pt idx="568">
                  <c:v>3.0842845028049999E-6</c:v>
                </c:pt>
                <c:pt idx="569">
                  <c:v>3.0842845028049999E-6</c:v>
                </c:pt>
                <c:pt idx="570">
                  <c:v>3.0842845028049999E-6</c:v>
                </c:pt>
                <c:pt idx="571">
                  <c:v>3.0842845028049999E-6</c:v>
                </c:pt>
                <c:pt idx="572">
                  <c:v>3.0842845028049999E-6</c:v>
                </c:pt>
                <c:pt idx="573">
                  <c:v>3.0842845028049999E-6</c:v>
                </c:pt>
                <c:pt idx="574">
                  <c:v>3.0842845028049999E-6</c:v>
                </c:pt>
                <c:pt idx="575">
                  <c:v>3.0842845028049999E-6</c:v>
                </c:pt>
                <c:pt idx="576">
                  <c:v>3.0842845028049999E-6</c:v>
                </c:pt>
                <c:pt idx="577">
                  <c:v>3.0842845028049999E-6</c:v>
                </c:pt>
                <c:pt idx="578">
                  <c:v>3.0842845028049999E-6</c:v>
                </c:pt>
                <c:pt idx="579">
                  <c:v>3.0842845028049999E-6</c:v>
                </c:pt>
                <c:pt idx="580">
                  <c:v>3.0842845028049999E-6</c:v>
                </c:pt>
                <c:pt idx="581">
                  <c:v>3.0842845028049999E-6</c:v>
                </c:pt>
                <c:pt idx="582">
                  <c:v>3.0842845028049999E-6</c:v>
                </c:pt>
                <c:pt idx="583">
                  <c:v>3.0842845028049999E-6</c:v>
                </c:pt>
                <c:pt idx="584">
                  <c:v>3.0842845028049999E-6</c:v>
                </c:pt>
                <c:pt idx="585">
                  <c:v>3.0842845028049999E-6</c:v>
                </c:pt>
                <c:pt idx="586">
                  <c:v>3.0842845028049999E-6</c:v>
                </c:pt>
                <c:pt idx="587">
                  <c:v>3.0842845028049999E-6</c:v>
                </c:pt>
                <c:pt idx="588">
                  <c:v>3.0842845028049999E-6</c:v>
                </c:pt>
                <c:pt idx="589">
                  <c:v>3.0842845028049999E-6</c:v>
                </c:pt>
                <c:pt idx="590">
                  <c:v>3.0842845028049999E-6</c:v>
                </c:pt>
                <c:pt idx="591">
                  <c:v>3.0842845028049999E-6</c:v>
                </c:pt>
                <c:pt idx="592">
                  <c:v>3.0842845028049999E-6</c:v>
                </c:pt>
                <c:pt idx="593">
                  <c:v>3.0842845028049999E-6</c:v>
                </c:pt>
                <c:pt idx="594">
                  <c:v>3.0842845028049999E-6</c:v>
                </c:pt>
                <c:pt idx="595">
                  <c:v>3.0842845028049999E-6</c:v>
                </c:pt>
                <c:pt idx="596">
                  <c:v>3.0842845028049999E-6</c:v>
                </c:pt>
                <c:pt idx="597">
                  <c:v>3.0842845028049999E-6</c:v>
                </c:pt>
                <c:pt idx="598">
                  <c:v>3.0842845028049999E-6</c:v>
                </c:pt>
                <c:pt idx="599">
                  <c:v>3.0842845028049999E-6</c:v>
                </c:pt>
                <c:pt idx="600">
                  <c:v>3.0842845028049999E-6</c:v>
                </c:pt>
                <c:pt idx="601">
                  <c:v>3.0842845028049999E-6</c:v>
                </c:pt>
                <c:pt idx="602">
                  <c:v>3.0842845028049999E-6</c:v>
                </c:pt>
                <c:pt idx="603">
                  <c:v>3.0842845028049999E-6</c:v>
                </c:pt>
                <c:pt idx="604">
                  <c:v>3.0842845028049999E-6</c:v>
                </c:pt>
                <c:pt idx="605">
                  <c:v>3.0842845028049999E-6</c:v>
                </c:pt>
                <c:pt idx="606">
                  <c:v>3.0842845028049999E-6</c:v>
                </c:pt>
                <c:pt idx="607">
                  <c:v>3.0842845028049999E-6</c:v>
                </c:pt>
                <c:pt idx="608">
                  <c:v>3.0842845028049999E-6</c:v>
                </c:pt>
                <c:pt idx="609">
                  <c:v>3.0842845028049999E-6</c:v>
                </c:pt>
                <c:pt idx="610">
                  <c:v>3.0842845028049999E-6</c:v>
                </c:pt>
                <c:pt idx="611">
                  <c:v>3.0842845028049999E-6</c:v>
                </c:pt>
                <c:pt idx="612">
                  <c:v>3.0842845028049999E-6</c:v>
                </c:pt>
                <c:pt idx="613">
                  <c:v>3.0842845028049999E-6</c:v>
                </c:pt>
                <c:pt idx="614">
                  <c:v>3.0842845028049999E-6</c:v>
                </c:pt>
                <c:pt idx="615">
                  <c:v>3.0842845028049999E-6</c:v>
                </c:pt>
                <c:pt idx="616">
                  <c:v>3.0842845028049999E-6</c:v>
                </c:pt>
                <c:pt idx="617">
                  <c:v>3.0842845028049999E-6</c:v>
                </c:pt>
                <c:pt idx="618">
                  <c:v>3.0842845028049999E-6</c:v>
                </c:pt>
                <c:pt idx="619">
                  <c:v>3.0842845028049999E-6</c:v>
                </c:pt>
                <c:pt idx="620">
                  <c:v>3.0842845028049999E-6</c:v>
                </c:pt>
                <c:pt idx="621">
                  <c:v>3.0842845028049999E-6</c:v>
                </c:pt>
                <c:pt idx="622">
                  <c:v>3.0842845028049999E-6</c:v>
                </c:pt>
                <c:pt idx="623">
                  <c:v>3.0842845028049999E-6</c:v>
                </c:pt>
                <c:pt idx="624">
                  <c:v>3.0842845028049999E-6</c:v>
                </c:pt>
                <c:pt idx="625">
                  <c:v>3.0842845028049999E-6</c:v>
                </c:pt>
                <c:pt idx="626">
                  <c:v>3.0842845028049999E-6</c:v>
                </c:pt>
                <c:pt idx="627">
                  <c:v>3.0842845028049999E-6</c:v>
                </c:pt>
                <c:pt idx="628">
                  <c:v>3.0842845028049999E-6</c:v>
                </c:pt>
                <c:pt idx="629">
                  <c:v>3.0842845028049999E-6</c:v>
                </c:pt>
                <c:pt idx="630">
                  <c:v>3.0842845028049999E-6</c:v>
                </c:pt>
                <c:pt idx="631">
                  <c:v>3.0842845028049999E-6</c:v>
                </c:pt>
                <c:pt idx="632">
                  <c:v>3.0842845028049999E-6</c:v>
                </c:pt>
                <c:pt idx="633">
                  <c:v>3.0842845028049999E-6</c:v>
                </c:pt>
                <c:pt idx="634">
                  <c:v>3.0842845028049999E-6</c:v>
                </c:pt>
                <c:pt idx="635">
                  <c:v>3.0842845028049999E-6</c:v>
                </c:pt>
                <c:pt idx="636">
                  <c:v>3.0842845028049999E-6</c:v>
                </c:pt>
                <c:pt idx="637">
                  <c:v>3.0842845028049999E-6</c:v>
                </c:pt>
                <c:pt idx="638">
                  <c:v>3.0842845028049999E-6</c:v>
                </c:pt>
                <c:pt idx="639">
                  <c:v>3.0842845028049999E-6</c:v>
                </c:pt>
                <c:pt idx="640">
                  <c:v>3.0842845028049999E-6</c:v>
                </c:pt>
                <c:pt idx="641">
                  <c:v>3.0842845028049999E-6</c:v>
                </c:pt>
                <c:pt idx="642">
                  <c:v>3.0842845028049999E-6</c:v>
                </c:pt>
                <c:pt idx="643">
                  <c:v>3.0842845028049999E-6</c:v>
                </c:pt>
                <c:pt idx="644">
                  <c:v>3.0842845028049999E-6</c:v>
                </c:pt>
                <c:pt idx="645">
                  <c:v>3.0842845028049999E-6</c:v>
                </c:pt>
                <c:pt idx="646">
                  <c:v>3.0842845028049999E-6</c:v>
                </c:pt>
                <c:pt idx="647">
                  <c:v>3.0842845028049999E-6</c:v>
                </c:pt>
                <c:pt idx="648">
                  <c:v>3.0842845028049999E-6</c:v>
                </c:pt>
                <c:pt idx="649">
                  <c:v>3.0842845028049999E-6</c:v>
                </c:pt>
                <c:pt idx="650">
                  <c:v>3.0842845028049999E-6</c:v>
                </c:pt>
                <c:pt idx="651">
                  <c:v>3.0842845028049999E-6</c:v>
                </c:pt>
                <c:pt idx="652">
                  <c:v>3.0842845028049999E-6</c:v>
                </c:pt>
                <c:pt idx="653">
                  <c:v>3.0842845028049999E-6</c:v>
                </c:pt>
                <c:pt idx="654">
                  <c:v>3.0842845028049999E-6</c:v>
                </c:pt>
                <c:pt idx="655">
                  <c:v>3.0842845028049999E-6</c:v>
                </c:pt>
                <c:pt idx="656">
                  <c:v>3.0842845028049999E-6</c:v>
                </c:pt>
                <c:pt idx="657">
                  <c:v>3.0842845028049999E-6</c:v>
                </c:pt>
                <c:pt idx="658">
                  <c:v>3.0842845028049999E-6</c:v>
                </c:pt>
                <c:pt idx="659">
                  <c:v>3.0842845028049999E-6</c:v>
                </c:pt>
                <c:pt idx="660">
                  <c:v>3.0842845028049999E-6</c:v>
                </c:pt>
                <c:pt idx="661">
                  <c:v>3.0842845028049999E-6</c:v>
                </c:pt>
                <c:pt idx="662">
                  <c:v>3.0842845028049999E-6</c:v>
                </c:pt>
                <c:pt idx="663">
                  <c:v>3.0842845028049999E-6</c:v>
                </c:pt>
                <c:pt idx="664">
                  <c:v>3.0842845028049999E-6</c:v>
                </c:pt>
                <c:pt idx="665">
                  <c:v>3.0842845028049999E-6</c:v>
                </c:pt>
                <c:pt idx="666">
                  <c:v>3.0842845028049999E-6</c:v>
                </c:pt>
                <c:pt idx="667">
                  <c:v>3.0842845028049999E-6</c:v>
                </c:pt>
                <c:pt idx="668">
                  <c:v>3.0842845028049999E-6</c:v>
                </c:pt>
                <c:pt idx="669">
                  <c:v>3.0842845028049999E-6</c:v>
                </c:pt>
                <c:pt idx="670">
                  <c:v>3.0842845028049999E-6</c:v>
                </c:pt>
                <c:pt idx="671">
                  <c:v>3.0842845028049999E-6</c:v>
                </c:pt>
                <c:pt idx="672">
                  <c:v>3.0842845028049999E-6</c:v>
                </c:pt>
                <c:pt idx="673">
                  <c:v>3.0842845028049999E-6</c:v>
                </c:pt>
                <c:pt idx="674">
                  <c:v>3.0842845028049999E-6</c:v>
                </c:pt>
                <c:pt idx="675">
                  <c:v>3.0842845028049999E-6</c:v>
                </c:pt>
                <c:pt idx="676">
                  <c:v>3.0842845028049999E-6</c:v>
                </c:pt>
                <c:pt idx="677">
                  <c:v>3.0842845028049999E-6</c:v>
                </c:pt>
                <c:pt idx="678">
                  <c:v>3.0842845028049999E-6</c:v>
                </c:pt>
                <c:pt idx="679">
                  <c:v>3.0842845028049999E-6</c:v>
                </c:pt>
                <c:pt idx="680">
                  <c:v>3.0842845028049999E-6</c:v>
                </c:pt>
                <c:pt idx="681">
                  <c:v>3.0842845028049999E-6</c:v>
                </c:pt>
                <c:pt idx="682">
                  <c:v>3.0842845028049999E-6</c:v>
                </c:pt>
                <c:pt idx="683">
                  <c:v>3.0842845028049999E-6</c:v>
                </c:pt>
                <c:pt idx="684">
                  <c:v>3.0842845028049999E-6</c:v>
                </c:pt>
                <c:pt idx="685">
                  <c:v>3.0842845028049999E-6</c:v>
                </c:pt>
                <c:pt idx="686">
                  <c:v>3.0842845028049999E-6</c:v>
                </c:pt>
                <c:pt idx="687">
                  <c:v>3.0842845028049999E-6</c:v>
                </c:pt>
                <c:pt idx="688">
                  <c:v>3.0842845028049999E-6</c:v>
                </c:pt>
                <c:pt idx="689">
                  <c:v>3.0842845028049999E-6</c:v>
                </c:pt>
                <c:pt idx="690">
                  <c:v>3.0842845028049999E-6</c:v>
                </c:pt>
                <c:pt idx="691">
                  <c:v>3.0842845028049999E-6</c:v>
                </c:pt>
                <c:pt idx="692">
                  <c:v>3.0842845028049999E-6</c:v>
                </c:pt>
                <c:pt idx="693">
                  <c:v>3.0842845028049999E-6</c:v>
                </c:pt>
                <c:pt idx="694">
                  <c:v>3.0842845028049999E-6</c:v>
                </c:pt>
                <c:pt idx="695">
                  <c:v>3.0842845028049999E-6</c:v>
                </c:pt>
                <c:pt idx="696">
                  <c:v>3.0842845028049999E-6</c:v>
                </c:pt>
                <c:pt idx="697">
                  <c:v>3.0842845028049999E-6</c:v>
                </c:pt>
                <c:pt idx="698">
                  <c:v>3.0842845028049999E-6</c:v>
                </c:pt>
                <c:pt idx="699">
                  <c:v>3.0842845028049999E-6</c:v>
                </c:pt>
                <c:pt idx="700">
                  <c:v>3.0842845028049999E-6</c:v>
                </c:pt>
                <c:pt idx="701">
                  <c:v>3.0842845028049999E-6</c:v>
                </c:pt>
                <c:pt idx="702">
                  <c:v>3.0842845028049999E-6</c:v>
                </c:pt>
                <c:pt idx="703">
                  <c:v>3.0842845028049999E-6</c:v>
                </c:pt>
                <c:pt idx="704">
                  <c:v>3.0842845028049999E-6</c:v>
                </c:pt>
                <c:pt idx="705">
                  <c:v>3.0842845028049999E-6</c:v>
                </c:pt>
                <c:pt idx="706">
                  <c:v>3.0842845028049999E-6</c:v>
                </c:pt>
                <c:pt idx="707">
                  <c:v>3.0842845028049999E-6</c:v>
                </c:pt>
                <c:pt idx="708">
                  <c:v>3.0842845028049999E-6</c:v>
                </c:pt>
                <c:pt idx="709">
                  <c:v>3.0842845028049999E-6</c:v>
                </c:pt>
                <c:pt idx="710">
                  <c:v>3.0842845028049999E-6</c:v>
                </c:pt>
                <c:pt idx="711">
                  <c:v>3.0842845028049999E-6</c:v>
                </c:pt>
                <c:pt idx="712">
                  <c:v>3.0842845028049999E-6</c:v>
                </c:pt>
                <c:pt idx="713">
                  <c:v>3.0842845028049999E-6</c:v>
                </c:pt>
                <c:pt idx="714">
                  <c:v>3.0842845028049999E-6</c:v>
                </c:pt>
                <c:pt idx="715">
                  <c:v>3.0842845028049999E-6</c:v>
                </c:pt>
                <c:pt idx="716">
                  <c:v>3.0842845028049999E-6</c:v>
                </c:pt>
                <c:pt idx="717">
                  <c:v>3.0842845028049999E-6</c:v>
                </c:pt>
                <c:pt idx="718">
                  <c:v>3.0842845028049999E-6</c:v>
                </c:pt>
                <c:pt idx="719">
                  <c:v>3.0842845028049999E-6</c:v>
                </c:pt>
                <c:pt idx="720">
                  <c:v>3.0842845028049999E-6</c:v>
                </c:pt>
                <c:pt idx="721">
                  <c:v>3.0842845028049999E-6</c:v>
                </c:pt>
                <c:pt idx="722">
                  <c:v>3.0842845028049999E-6</c:v>
                </c:pt>
                <c:pt idx="723">
                  <c:v>3.0842845028049999E-6</c:v>
                </c:pt>
                <c:pt idx="724">
                  <c:v>3.0842845028049999E-6</c:v>
                </c:pt>
                <c:pt idx="725">
                  <c:v>3.0842845028049999E-6</c:v>
                </c:pt>
                <c:pt idx="726">
                  <c:v>3.0842845028049999E-6</c:v>
                </c:pt>
                <c:pt idx="727">
                  <c:v>3.0842845028049999E-6</c:v>
                </c:pt>
                <c:pt idx="728">
                  <c:v>3.0842845028049999E-6</c:v>
                </c:pt>
                <c:pt idx="729">
                  <c:v>3.0842845028049999E-6</c:v>
                </c:pt>
                <c:pt idx="730">
                  <c:v>3.0842845028049999E-6</c:v>
                </c:pt>
                <c:pt idx="731">
                  <c:v>3.0842845028049999E-6</c:v>
                </c:pt>
                <c:pt idx="732">
                  <c:v>3.0842845028049999E-6</c:v>
                </c:pt>
                <c:pt idx="733">
                  <c:v>3.0842845028049999E-6</c:v>
                </c:pt>
                <c:pt idx="734">
                  <c:v>3.0842845028049999E-6</c:v>
                </c:pt>
                <c:pt idx="735">
                  <c:v>3.0842845028049999E-6</c:v>
                </c:pt>
                <c:pt idx="736">
                  <c:v>3.0842845028049999E-6</c:v>
                </c:pt>
                <c:pt idx="737">
                  <c:v>3.0842845028049999E-6</c:v>
                </c:pt>
                <c:pt idx="738">
                  <c:v>3.0842845028049999E-6</c:v>
                </c:pt>
                <c:pt idx="739">
                  <c:v>3.0842845028049999E-6</c:v>
                </c:pt>
                <c:pt idx="740">
                  <c:v>3.0842845028049999E-6</c:v>
                </c:pt>
                <c:pt idx="741">
                  <c:v>3.0842845028049999E-6</c:v>
                </c:pt>
                <c:pt idx="742">
                  <c:v>3.0842845028049999E-6</c:v>
                </c:pt>
                <c:pt idx="743">
                  <c:v>3.0842845028049999E-6</c:v>
                </c:pt>
                <c:pt idx="744">
                  <c:v>3.0842845028049999E-6</c:v>
                </c:pt>
                <c:pt idx="745">
                  <c:v>3.0842845028049999E-6</c:v>
                </c:pt>
                <c:pt idx="746">
                  <c:v>3.0842845028049999E-6</c:v>
                </c:pt>
                <c:pt idx="747">
                  <c:v>3.0842845028049999E-6</c:v>
                </c:pt>
                <c:pt idx="748">
                  <c:v>3.0842845028049999E-6</c:v>
                </c:pt>
                <c:pt idx="749">
                  <c:v>3.0842845028049999E-6</c:v>
                </c:pt>
                <c:pt idx="750">
                  <c:v>3.0842845028049999E-6</c:v>
                </c:pt>
                <c:pt idx="751">
                  <c:v>3.0842845028049999E-6</c:v>
                </c:pt>
                <c:pt idx="752">
                  <c:v>3.0842845028049999E-6</c:v>
                </c:pt>
                <c:pt idx="753">
                  <c:v>3.0842845028049999E-6</c:v>
                </c:pt>
                <c:pt idx="754">
                  <c:v>3.0842845028049999E-6</c:v>
                </c:pt>
                <c:pt idx="755">
                  <c:v>3.0842845028049999E-6</c:v>
                </c:pt>
                <c:pt idx="756">
                  <c:v>3.0842845028049999E-6</c:v>
                </c:pt>
                <c:pt idx="757">
                  <c:v>3.0842845028049999E-6</c:v>
                </c:pt>
                <c:pt idx="758">
                  <c:v>3.0842845028049999E-6</c:v>
                </c:pt>
                <c:pt idx="759">
                  <c:v>3.0842845028049999E-6</c:v>
                </c:pt>
                <c:pt idx="760">
                  <c:v>3.0842845028049999E-6</c:v>
                </c:pt>
                <c:pt idx="761">
                  <c:v>3.0842845028049999E-6</c:v>
                </c:pt>
                <c:pt idx="762">
                  <c:v>3.0842845028049999E-6</c:v>
                </c:pt>
                <c:pt idx="763">
                  <c:v>3.0842845028049999E-6</c:v>
                </c:pt>
                <c:pt idx="764">
                  <c:v>3.0842845028049999E-6</c:v>
                </c:pt>
                <c:pt idx="765">
                  <c:v>3.0842845028049999E-6</c:v>
                </c:pt>
                <c:pt idx="766">
                  <c:v>3.0842845028049999E-6</c:v>
                </c:pt>
                <c:pt idx="767">
                  <c:v>3.0842845028049999E-6</c:v>
                </c:pt>
                <c:pt idx="768">
                  <c:v>3.0842845028049999E-6</c:v>
                </c:pt>
                <c:pt idx="769">
                  <c:v>3.0842845028049999E-6</c:v>
                </c:pt>
                <c:pt idx="770">
                  <c:v>3.0842845028049999E-6</c:v>
                </c:pt>
                <c:pt idx="771">
                  <c:v>3.0842845028049999E-6</c:v>
                </c:pt>
                <c:pt idx="772">
                  <c:v>3.0842845028049999E-6</c:v>
                </c:pt>
                <c:pt idx="773">
                  <c:v>3.0842845028049999E-6</c:v>
                </c:pt>
                <c:pt idx="774">
                  <c:v>3.0842845028049999E-6</c:v>
                </c:pt>
                <c:pt idx="775">
                  <c:v>3.0842845028049999E-6</c:v>
                </c:pt>
                <c:pt idx="776">
                  <c:v>3.0842845028049999E-6</c:v>
                </c:pt>
                <c:pt idx="777">
                  <c:v>3.0842845028049999E-6</c:v>
                </c:pt>
                <c:pt idx="778">
                  <c:v>3.0842845028049999E-6</c:v>
                </c:pt>
                <c:pt idx="779">
                  <c:v>3.0842845028049999E-6</c:v>
                </c:pt>
                <c:pt idx="780">
                  <c:v>3.0842845028049999E-6</c:v>
                </c:pt>
                <c:pt idx="781">
                  <c:v>3.0842845028049999E-6</c:v>
                </c:pt>
                <c:pt idx="782">
                  <c:v>3.0842845028049999E-6</c:v>
                </c:pt>
                <c:pt idx="783">
                  <c:v>3.0842845028049999E-6</c:v>
                </c:pt>
                <c:pt idx="784">
                  <c:v>3.0842845028049999E-6</c:v>
                </c:pt>
                <c:pt idx="785">
                  <c:v>3.0842845028049999E-6</c:v>
                </c:pt>
                <c:pt idx="786">
                  <c:v>3.0842845028049999E-6</c:v>
                </c:pt>
                <c:pt idx="787">
                  <c:v>3.0842845028049999E-6</c:v>
                </c:pt>
                <c:pt idx="788">
                  <c:v>3.0842845028049999E-6</c:v>
                </c:pt>
                <c:pt idx="789">
                  <c:v>3.0842845028049999E-6</c:v>
                </c:pt>
                <c:pt idx="790">
                  <c:v>3.0842845028049999E-6</c:v>
                </c:pt>
                <c:pt idx="791">
                  <c:v>3.0842845028049999E-6</c:v>
                </c:pt>
                <c:pt idx="792">
                  <c:v>3.0842845028049999E-6</c:v>
                </c:pt>
                <c:pt idx="793">
                  <c:v>3.0842845028049999E-6</c:v>
                </c:pt>
                <c:pt idx="794">
                  <c:v>3.0842845028049999E-6</c:v>
                </c:pt>
                <c:pt idx="795">
                  <c:v>3.0842845028049999E-6</c:v>
                </c:pt>
                <c:pt idx="796">
                  <c:v>3.0842845028049999E-6</c:v>
                </c:pt>
                <c:pt idx="797">
                  <c:v>3.0842845028049999E-6</c:v>
                </c:pt>
                <c:pt idx="798">
                  <c:v>3.0842845028049999E-6</c:v>
                </c:pt>
                <c:pt idx="799">
                  <c:v>3.0842845028049999E-6</c:v>
                </c:pt>
                <c:pt idx="800">
                  <c:v>3.0842845028049999E-6</c:v>
                </c:pt>
                <c:pt idx="801">
                  <c:v>3.0842845028049999E-6</c:v>
                </c:pt>
                <c:pt idx="802">
                  <c:v>3.0842845028049999E-6</c:v>
                </c:pt>
                <c:pt idx="803">
                  <c:v>3.0842845028049999E-6</c:v>
                </c:pt>
                <c:pt idx="804">
                  <c:v>3.0842845028049999E-6</c:v>
                </c:pt>
                <c:pt idx="805">
                  <c:v>3.0842845028049999E-6</c:v>
                </c:pt>
                <c:pt idx="806">
                  <c:v>3.0842845028049999E-6</c:v>
                </c:pt>
                <c:pt idx="807">
                  <c:v>3.0842845028049999E-6</c:v>
                </c:pt>
                <c:pt idx="808">
                  <c:v>3.0842845028049999E-6</c:v>
                </c:pt>
                <c:pt idx="809">
                  <c:v>3.0842845028049999E-6</c:v>
                </c:pt>
                <c:pt idx="810">
                  <c:v>3.0842845028049999E-6</c:v>
                </c:pt>
                <c:pt idx="811">
                  <c:v>3.0842845028049999E-6</c:v>
                </c:pt>
                <c:pt idx="812">
                  <c:v>3.0842845028049999E-6</c:v>
                </c:pt>
                <c:pt idx="813">
                  <c:v>3.0842845028049999E-6</c:v>
                </c:pt>
                <c:pt idx="814">
                  <c:v>3.0842845028049999E-6</c:v>
                </c:pt>
                <c:pt idx="815">
                  <c:v>3.0842845028049999E-6</c:v>
                </c:pt>
                <c:pt idx="816">
                  <c:v>3.0842845028049999E-6</c:v>
                </c:pt>
                <c:pt idx="817">
                  <c:v>3.0842845028049999E-6</c:v>
                </c:pt>
                <c:pt idx="818">
                  <c:v>3.0842845028049999E-6</c:v>
                </c:pt>
                <c:pt idx="819">
                  <c:v>3.0842845028049999E-6</c:v>
                </c:pt>
                <c:pt idx="820">
                  <c:v>3.0842845028049999E-6</c:v>
                </c:pt>
                <c:pt idx="821">
                  <c:v>3.0842845028049999E-6</c:v>
                </c:pt>
                <c:pt idx="822">
                  <c:v>3.0842845028049999E-6</c:v>
                </c:pt>
                <c:pt idx="823">
                  <c:v>3.0842845028049999E-6</c:v>
                </c:pt>
                <c:pt idx="824">
                  <c:v>3.0842845028049999E-6</c:v>
                </c:pt>
                <c:pt idx="825">
                  <c:v>3.0842845028049999E-6</c:v>
                </c:pt>
                <c:pt idx="826">
                  <c:v>3.0842845028049999E-6</c:v>
                </c:pt>
                <c:pt idx="827">
                  <c:v>3.0842845028049999E-6</c:v>
                </c:pt>
                <c:pt idx="828">
                  <c:v>3.0842845028049999E-6</c:v>
                </c:pt>
                <c:pt idx="829">
                  <c:v>3.0842845028049999E-6</c:v>
                </c:pt>
                <c:pt idx="830">
                  <c:v>3.0842845028049999E-6</c:v>
                </c:pt>
                <c:pt idx="831">
                  <c:v>3.0842845028049999E-6</c:v>
                </c:pt>
                <c:pt idx="832">
                  <c:v>3.0842845028049999E-6</c:v>
                </c:pt>
                <c:pt idx="833">
                  <c:v>3.0842845028049999E-6</c:v>
                </c:pt>
                <c:pt idx="834">
                  <c:v>3.0842845028049999E-6</c:v>
                </c:pt>
                <c:pt idx="835">
                  <c:v>3.0842845028049999E-6</c:v>
                </c:pt>
                <c:pt idx="836">
                  <c:v>3.0842845028049999E-6</c:v>
                </c:pt>
                <c:pt idx="837">
                  <c:v>3.0842845028049999E-6</c:v>
                </c:pt>
                <c:pt idx="838">
                  <c:v>3.0842845028049999E-6</c:v>
                </c:pt>
                <c:pt idx="839">
                  <c:v>3.0842845028049999E-6</c:v>
                </c:pt>
                <c:pt idx="840">
                  <c:v>3.0842845028049999E-6</c:v>
                </c:pt>
                <c:pt idx="841">
                  <c:v>3.0842845028049999E-6</c:v>
                </c:pt>
                <c:pt idx="842">
                  <c:v>3.0842845028049999E-6</c:v>
                </c:pt>
                <c:pt idx="843">
                  <c:v>3.0842845028049999E-6</c:v>
                </c:pt>
                <c:pt idx="844">
                  <c:v>3.0842845028049999E-6</c:v>
                </c:pt>
                <c:pt idx="845">
                  <c:v>3.0842845028049999E-6</c:v>
                </c:pt>
                <c:pt idx="846">
                  <c:v>3.0842845028049999E-6</c:v>
                </c:pt>
                <c:pt idx="847">
                  <c:v>3.0842845028049999E-6</c:v>
                </c:pt>
                <c:pt idx="848">
                  <c:v>3.0842845028049999E-6</c:v>
                </c:pt>
                <c:pt idx="849">
                  <c:v>3.0842845028049999E-6</c:v>
                </c:pt>
                <c:pt idx="850">
                  <c:v>3.0842845028049999E-6</c:v>
                </c:pt>
                <c:pt idx="851">
                  <c:v>3.0842845028049999E-6</c:v>
                </c:pt>
                <c:pt idx="852">
                  <c:v>3.0842845028049999E-6</c:v>
                </c:pt>
                <c:pt idx="853">
                  <c:v>3.0842845028049999E-6</c:v>
                </c:pt>
                <c:pt idx="854">
                  <c:v>3.0842845028049999E-6</c:v>
                </c:pt>
                <c:pt idx="855">
                  <c:v>3.0842845028049999E-6</c:v>
                </c:pt>
                <c:pt idx="856">
                  <c:v>3.0842845028049999E-6</c:v>
                </c:pt>
                <c:pt idx="857">
                  <c:v>3.0842845028049999E-6</c:v>
                </c:pt>
                <c:pt idx="858">
                  <c:v>3.0842845028049999E-6</c:v>
                </c:pt>
                <c:pt idx="859">
                  <c:v>3.0842845028049999E-6</c:v>
                </c:pt>
                <c:pt idx="860">
                  <c:v>3.0842845028049999E-6</c:v>
                </c:pt>
                <c:pt idx="861">
                  <c:v>3.0842845028049999E-6</c:v>
                </c:pt>
                <c:pt idx="862">
                  <c:v>3.0842845028049999E-6</c:v>
                </c:pt>
                <c:pt idx="863">
                  <c:v>3.0842845028049999E-6</c:v>
                </c:pt>
                <c:pt idx="864">
                  <c:v>3.0842845028049999E-6</c:v>
                </c:pt>
                <c:pt idx="865">
                  <c:v>3.0842845028049999E-6</c:v>
                </c:pt>
                <c:pt idx="866">
                  <c:v>3.0842845028049999E-6</c:v>
                </c:pt>
                <c:pt idx="867">
                  <c:v>3.0842845028049999E-6</c:v>
                </c:pt>
                <c:pt idx="868">
                  <c:v>3.0842845028049999E-6</c:v>
                </c:pt>
                <c:pt idx="869">
                  <c:v>3.0842845028049999E-6</c:v>
                </c:pt>
                <c:pt idx="870">
                  <c:v>3.0842845028049999E-6</c:v>
                </c:pt>
                <c:pt idx="871">
                  <c:v>3.0842845028049999E-6</c:v>
                </c:pt>
                <c:pt idx="872">
                  <c:v>3.0842845028049999E-6</c:v>
                </c:pt>
                <c:pt idx="873">
                  <c:v>3.0842845028049999E-6</c:v>
                </c:pt>
                <c:pt idx="874">
                  <c:v>3.0842845028049999E-6</c:v>
                </c:pt>
                <c:pt idx="875">
                  <c:v>3.0842845028049999E-6</c:v>
                </c:pt>
                <c:pt idx="876">
                  <c:v>3.0842845028049999E-6</c:v>
                </c:pt>
                <c:pt idx="877">
                  <c:v>3.0842845028049999E-6</c:v>
                </c:pt>
                <c:pt idx="878">
                  <c:v>3.0842845028049999E-6</c:v>
                </c:pt>
                <c:pt idx="879">
                  <c:v>3.0842845028049999E-6</c:v>
                </c:pt>
                <c:pt idx="880">
                  <c:v>3.0842845028049999E-6</c:v>
                </c:pt>
                <c:pt idx="881">
                  <c:v>3.0842845028049999E-6</c:v>
                </c:pt>
                <c:pt idx="882">
                  <c:v>3.0842845028049999E-6</c:v>
                </c:pt>
                <c:pt idx="883">
                  <c:v>3.0842845028049999E-6</c:v>
                </c:pt>
                <c:pt idx="884">
                  <c:v>3.0842845028049999E-6</c:v>
                </c:pt>
                <c:pt idx="885">
                  <c:v>3.0842845028049999E-6</c:v>
                </c:pt>
                <c:pt idx="886">
                  <c:v>3.0842845028049999E-6</c:v>
                </c:pt>
                <c:pt idx="887">
                  <c:v>3.0842845028049999E-6</c:v>
                </c:pt>
                <c:pt idx="888">
                  <c:v>3.0842845028049999E-6</c:v>
                </c:pt>
                <c:pt idx="889">
                  <c:v>3.0842845028049999E-6</c:v>
                </c:pt>
                <c:pt idx="890">
                  <c:v>3.0842845028049999E-6</c:v>
                </c:pt>
                <c:pt idx="891">
                  <c:v>3.0842845028049999E-6</c:v>
                </c:pt>
                <c:pt idx="892">
                  <c:v>3.0842845028049999E-6</c:v>
                </c:pt>
                <c:pt idx="893">
                  <c:v>3.0842845028049999E-6</c:v>
                </c:pt>
                <c:pt idx="894">
                  <c:v>3.0842845028049999E-6</c:v>
                </c:pt>
                <c:pt idx="895">
                  <c:v>3.0842845028049999E-6</c:v>
                </c:pt>
                <c:pt idx="896">
                  <c:v>3.0842845028049999E-6</c:v>
                </c:pt>
                <c:pt idx="897">
                  <c:v>3.0842845028049999E-6</c:v>
                </c:pt>
                <c:pt idx="898">
                  <c:v>3.0842845028049999E-6</c:v>
                </c:pt>
                <c:pt idx="899">
                  <c:v>3.0842845028049999E-6</c:v>
                </c:pt>
                <c:pt idx="900">
                  <c:v>3.0842845028049999E-6</c:v>
                </c:pt>
                <c:pt idx="901">
                  <c:v>3.0842845028049999E-6</c:v>
                </c:pt>
                <c:pt idx="902">
                  <c:v>3.0842845028049999E-6</c:v>
                </c:pt>
                <c:pt idx="903">
                  <c:v>3.0842845028049999E-6</c:v>
                </c:pt>
                <c:pt idx="904">
                  <c:v>3.0842845028049999E-6</c:v>
                </c:pt>
                <c:pt idx="905">
                  <c:v>3.0842845028049999E-6</c:v>
                </c:pt>
                <c:pt idx="906">
                  <c:v>3.0842845028049999E-6</c:v>
                </c:pt>
                <c:pt idx="907">
                  <c:v>3.0842845028049999E-6</c:v>
                </c:pt>
                <c:pt idx="908">
                  <c:v>3.0842845028049999E-6</c:v>
                </c:pt>
                <c:pt idx="909">
                  <c:v>3.0842845028049999E-6</c:v>
                </c:pt>
                <c:pt idx="910">
                  <c:v>3.0842845028049999E-6</c:v>
                </c:pt>
                <c:pt idx="911">
                  <c:v>3.0842845028049999E-6</c:v>
                </c:pt>
                <c:pt idx="912">
                  <c:v>3.0842845028049999E-6</c:v>
                </c:pt>
                <c:pt idx="913">
                  <c:v>3.0842845028049999E-6</c:v>
                </c:pt>
                <c:pt idx="914">
                  <c:v>3.0842845028049999E-6</c:v>
                </c:pt>
                <c:pt idx="915">
                  <c:v>3.0842845028049999E-6</c:v>
                </c:pt>
                <c:pt idx="916">
                  <c:v>3.0842845028049999E-6</c:v>
                </c:pt>
                <c:pt idx="917">
                  <c:v>3.0842845028049999E-6</c:v>
                </c:pt>
                <c:pt idx="918">
                  <c:v>3.0842845028049999E-6</c:v>
                </c:pt>
                <c:pt idx="919">
                  <c:v>3.0842845028049999E-6</c:v>
                </c:pt>
                <c:pt idx="920">
                  <c:v>3.0842845028049999E-6</c:v>
                </c:pt>
                <c:pt idx="921">
                  <c:v>3.0842845028049999E-6</c:v>
                </c:pt>
                <c:pt idx="922">
                  <c:v>3.0842845028049999E-6</c:v>
                </c:pt>
                <c:pt idx="923">
                  <c:v>3.0842845028049999E-6</c:v>
                </c:pt>
                <c:pt idx="924">
                  <c:v>3.0842845028049999E-6</c:v>
                </c:pt>
                <c:pt idx="925">
                  <c:v>3.0842845028049999E-6</c:v>
                </c:pt>
                <c:pt idx="926">
                  <c:v>3.0842845028049999E-6</c:v>
                </c:pt>
                <c:pt idx="927">
                  <c:v>3.0842845028049999E-6</c:v>
                </c:pt>
                <c:pt idx="928">
                  <c:v>3.0842845028049999E-6</c:v>
                </c:pt>
                <c:pt idx="929">
                  <c:v>3.0842845028049999E-6</c:v>
                </c:pt>
                <c:pt idx="930">
                  <c:v>3.0842845028049999E-6</c:v>
                </c:pt>
                <c:pt idx="931">
                  <c:v>3.0842845028049999E-6</c:v>
                </c:pt>
                <c:pt idx="932">
                  <c:v>3.0842845028049999E-6</c:v>
                </c:pt>
                <c:pt idx="933">
                  <c:v>3.0842845028049999E-6</c:v>
                </c:pt>
                <c:pt idx="934">
                  <c:v>3.0842845028049999E-6</c:v>
                </c:pt>
                <c:pt idx="935">
                  <c:v>3.0842845028049999E-6</c:v>
                </c:pt>
                <c:pt idx="936">
                  <c:v>3.0842845028049999E-6</c:v>
                </c:pt>
                <c:pt idx="937">
                  <c:v>3.0842845028049999E-6</c:v>
                </c:pt>
                <c:pt idx="938">
                  <c:v>3.0842845028049999E-6</c:v>
                </c:pt>
                <c:pt idx="939">
                  <c:v>3.0842845028049999E-6</c:v>
                </c:pt>
                <c:pt idx="940">
                  <c:v>3.0842845028049999E-6</c:v>
                </c:pt>
                <c:pt idx="941">
                  <c:v>3.0842845028049999E-6</c:v>
                </c:pt>
                <c:pt idx="942">
                  <c:v>3.0842845028049999E-6</c:v>
                </c:pt>
                <c:pt idx="943">
                  <c:v>3.0842845028049999E-6</c:v>
                </c:pt>
                <c:pt idx="944">
                  <c:v>3.0842845028049999E-6</c:v>
                </c:pt>
                <c:pt idx="945">
                  <c:v>3.0842845028049999E-6</c:v>
                </c:pt>
                <c:pt idx="946">
                  <c:v>3.0842845028049999E-6</c:v>
                </c:pt>
                <c:pt idx="947">
                  <c:v>3.0842845028049999E-6</c:v>
                </c:pt>
                <c:pt idx="948">
                  <c:v>3.0842845028049999E-6</c:v>
                </c:pt>
                <c:pt idx="949">
                  <c:v>3.0842845028049999E-6</c:v>
                </c:pt>
                <c:pt idx="950">
                  <c:v>3.0842845028049999E-6</c:v>
                </c:pt>
                <c:pt idx="951">
                  <c:v>3.0842845028049999E-6</c:v>
                </c:pt>
                <c:pt idx="952">
                  <c:v>3.0842845028049999E-6</c:v>
                </c:pt>
                <c:pt idx="953">
                  <c:v>3.0842845028049999E-6</c:v>
                </c:pt>
                <c:pt idx="954">
                  <c:v>3.0842845028049999E-6</c:v>
                </c:pt>
                <c:pt idx="955">
                  <c:v>3.0842845028049999E-6</c:v>
                </c:pt>
                <c:pt idx="956">
                  <c:v>3.0842845028049999E-6</c:v>
                </c:pt>
                <c:pt idx="957">
                  <c:v>3.0842845028049999E-6</c:v>
                </c:pt>
                <c:pt idx="958">
                  <c:v>3.0842845028049999E-6</c:v>
                </c:pt>
                <c:pt idx="959">
                  <c:v>3.0842845028049999E-6</c:v>
                </c:pt>
                <c:pt idx="960">
                  <c:v>3.0842845028049999E-6</c:v>
                </c:pt>
                <c:pt idx="961">
                  <c:v>3.0842845028049999E-6</c:v>
                </c:pt>
                <c:pt idx="962">
                  <c:v>3.0842845028049999E-6</c:v>
                </c:pt>
                <c:pt idx="963">
                  <c:v>3.0842845028049999E-6</c:v>
                </c:pt>
                <c:pt idx="964">
                  <c:v>3.0842845028049999E-6</c:v>
                </c:pt>
                <c:pt idx="965">
                  <c:v>3.0842845028049999E-6</c:v>
                </c:pt>
                <c:pt idx="966">
                  <c:v>3.0842845028049999E-6</c:v>
                </c:pt>
                <c:pt idx="967">
                  <c:v>3.0842845028049999E-6</c:v>
                </c:pt>
                <c:pt idx="968">
                  <c:v>3.0842845028049999E-6</c:v>
                </c:pt>
                <c:pt idx="969">
                  <c:v>3.0842845028049999E-6</c:v>
                </c:pt>
                <c:pt idx="970">
                  <c:v>3.0842845028049999E-6</c:v>
                </c:pt>
                <c:pt idx="971">
                  <c:v>3.0842845028049999E-6</c:v>
                </c:pt>
                <c:pt idx="972">
                  <c:v>3.0842845028049999E-6</c:v>
                </c:pt>
                <c:pt idx="973">
                  <c:v>3.0842845028049999E-6</c:v>
                </c:pt>
                <c:pt idx="974">
                  <c:v>3.0842845028049999E-6</c:v>
                </c:pt>
                <c:pt idx="975">
                  <c:v>3.0842845028049999E-6</c:v>
                </c:pt>
                <c:pt idx="976">
                  <c:v>3.0842845028049999E-6</c:v>
                </c:pt>
                <c:pt idx="977">
                  <c:v>3.0842845028049999E-6</c:v>
                </c:pt>
                <c:pt idx="978">
                  <c:v>3.0842845028049999E-6</c:v>
                </c:pt>
                <c:pt idx="979">
                  <c:v>3.0842845028049999E-6</c:v>
                </c:pt>
                <c:pt idx="980">
                  <c:v>3.0842845028049999E-6</c:v>
                </c:pt>
                <c:pt idx="981">
                  <c:v>3.0842845028049999E-6</c:v>
                </c:pt>
                <c:pt idx="982">
                  <c:v>3.0842845028049999E-6</c:v>
                </c:pt>
                <c:pt idx="983">
                  <c:v>3.0842845028049999E-6</c:v>
                </c:pt>
                <c:pt idx="984">
                  <c:v>3.0842845028049999E-6</c:v>
                </c:pt>
                <c:pt idx="985">
                  <c:v>3.0842845028049999E-6</c:v>
                </c:pt>
                <c:pt idx="986">
                  <c:v>3.0842845028049999E-6</c:v>
                </c:pt>
                <c:pt idx="987">
                  <c:v>3.0842845028049999E-6</c:v>
                </c:pt>
                <c:pt idx="988">
                  <c:v>3.0842845028049999E-6</c:v>
                </c:pt>
                <c:pt idx="989">
                  <c:v>3.0842845028049999E-6</c:v>
                </c:pt>
                <c:pt idx="990">
                  <c:v>3.0842845028049999E-6</c:v>
                </c:pt>
                <c:pt idx="991">
                  <c:v>3.0842845028049999E-6</c:v>
                </c:pt>
                <c:pt idx="992">
                  <c:v>3.0842845028049999E-6</c:v>
                </c:pt>
                <c:pt idx="993">
                  <c:v>3.0842845028049999E-6</c:v>
                </c:pt>
                <c:pt idx="994">
                  <c:v>3.0842845028049999E-6</c:v>
                </c:pt>
                <c:pt idx="995">
                  <c:v>3.0842845028049999E-6</c:v>
                </c:pt>
                <c:pt idx="996">
                  <c:v>3.0842845028049999E-6</c:v>
                </c:pt>
                <c:pt idx="997">
                  <c:v>3.0842845028049999E-6</c:v>
                </c:pt>
                <c:pt idx="998">
                  <c:v>3.0842845028049999E-6</c:v>
                </c:pt>
                <c:pt idx="999">
                  <c:v>3.0842845028049999E-6</c:v>
                </c:pt>
                <c:pt idx="1000">
                  <c:v>3.0842845028049999E-6</c:v>
                </c:pt>
                <c:pt idx="1001">
                  <c:v>3.0842845028049999E-6</c:v>
                </c:pt>
                <c:pt idx="1002">
                  <c:v>3.0842845028049999E-6</c:v>
                </c:pt>
                <c:pt idx="1003">
                  <c:v>3.0842845028049999E-6</c:v>
                </c:pt>
                <c:pt idx="1004">
                  <c:v>3.0842845028049999E-6</c:v>
                </c:pt>
                <c:pt idx="1005">
                  <c:v>3.0842845028049999E-6</c:v>
                </c:pt>
                <c:pt idx="1006">
                  <c:v>3.0842845028049999E-6</c:v>
                </c:pt>
                <c:pt idx="1007">
                  <c:v>3.0842845028049999E-6</c:v>
                </c:pt>
                <c:pt idx="1008">
                  <c:v>3.0842845028049999E-6</c:v>
                </c:pt>
                <c:pt idx="1009">
                  <c:v>3.0842845028049999E-6</c:v>
                </c:pt>
                <c:pt idx="1010">
                  <c:v>3.0842845028049999E-6</c:v>
                </c:pt>
                <c:pt idx="1011">
                  <c:v>3.0842845028049999E-6</c:v>
                </c:pt>
                <c:pt idx="1012">
                  <c:v>3.0842845028049999E-6</c:v>
                </c:pt>
                <c:pt idx="1013">
                  <c:v>3.0842845028049999E-6</c:v>
                </c:pt>
                <c:pt idx="1014">
                  <c:v>3.0842845028049999E-6</c:v>
                </c:pt>
                <c:pt idx="1015">
                  <c:v>3.0842845028049999E-6</c:v>
                </c:pt>
                <c:pt idx="1016">
                  <c:v>3.0842845028049999E-6</c:v>
                </c:pt>
                <c:pt idx="1017">
                  <c:v>3.0842845028049999E-6</c:v>
                </c:pt>
                <c:pt idx="1018">
                  <c:v>3.0842845028049999E-6</c:v>
                </c:pt>
                <c:pt idx="1019">
                  <c:v>3.0842845028049999E-6</c:v>
                </c:pt>
                <c:pt idx="1020">
                  <c:v>3.0842845028049999E-6</c:v>
                </c:pt>
                <c:pt idx="1021">
                  <c:v>3.0842845028049999E-6</c:v>
                </c:pt>
                <c:pt idx="1022">
                  <c:v>3.0842845028049999E-6</c:v>
                </c:pt>
                <c:pt idx="1023">
                  <c:v>3.0842845028049999E-6</c:v>
                </c:pt>
                <c:pt idx="1024">
                  <c:v>3.0842845028049999E-6</c:v>
                </c:pt>
                <c:pt idx="1025">
                  <c:v>3.0842845028049999E-6</c:v>
                </c:pt>
                <c:pt idx="1026">
                  <c:v>3.0951111965510002E-6</c:v>
                </c:pt>
                <c:pt idx="1027">
                  <c:v>3.138903801953E-6</c:v>
                </c:pt>
                <c:pt idx="1028">
                  <c:v>3.2546092755849999E-6</c:v>
                </c:pt>
                <c:pt idx="1029">
                  <c:v>3.5229299952140002E-6</c:v>
                </c:pt>
                <c:pt idx="1030">
                  <c:v>3.920715012969E-6</c:v>
                </c:pt>
                <c:pt idx="1031">
                  <c:v>3.7913329551079999E-6</c:v>
                </c:pt>
                <c:pt idx="1032">
                  <c:v>3.1608627610700001E-6</c:v>
                </c:pt>
                <c:pt idx="1033">
                  <c:v>2.48390851421E-6</c:v>
                </c:pt>
                <c:pt idx="1034">
                  <c:v>2.1174753559110002E-6</c:v>
                </c:pt>
                <c:pt idx="1035">
                  <c:v>1.7926023186260001E-6</c:v>
                </c:pt>
                <c:pt idx="1036">
                  <c:v>1.4038638220760001E-6</c:v>
                </c:pt>
                <c:pt idx="1037">
                  <c:v>1.196133832319E-6</c:v>
                </c:pt>
                <c:pt idx="1038">
                  <c:v>1.177576070092E-6</c:v>
                </c:pt>
                <c:pt idx="1039">
                  <c:v>1.27072991131E-6</c:v>
                </c:pt>
                <c:pt idx="1040">
                  <c:v>1.2977968149480001E-6</c:v>
                </c:pt>
                <c:pt idx="1041">
                  <c:v>1.3199150329290001E-6</c:v>
                </c:pt>
                <c:pt idx="1042">
                  <c:v>1.3402139518340001E-6</c:v>
                </c:pt>
                <c:pt idx="1043">
                  <c:v>1.3762218372880001E-6</c:v>
                </c:pt>
                <c:pt idx="1044">
                  <c:v>1.4342445571290001E-6</c:v>
                </c:pt>
                <c:pt idx="1045">
                  <c:v>1.5132335853409999E-6</c:v>
                </c:pt>
                <c:pt idx="1046">
                  <c:v>1.5844071164679999E-6</c:v>
                </c:pt>
                <c:pt idx="1047">
                  <c:v>1.6221842763779999E-6</c:v>
                </c:pt>
                <c:pt idx="1048">
                  <c:v>1.6268425577320001E-6</c:v>
                </c:pt>
                <c:pt idx="1049">
                  <c:v>1.6291338074339999E-6</c:v>
                </c:pt>
                <c:pt idx="1050">
                  <c:v>1.6293921481229999E-6</c:v>
                </c:pt>
                <c:pt idx="1051">
                  <c:v>1.629240020163E-6</c:v>
                </c:pt>
                <c:pt idx="1052">
                  <c:v>1.629240020163E-6</c:v>
                </c:pt>
                <c:pt idx="1053">
                  <c:v>1.629240020163E-6</c:v>
                </c:pt>
                <c:pt idx="1054">
                  <c:v>1.629240020163E-6</c:v>
                </c:pt>
                <c:pt idx="1055">
                  <c:v>1.629240020163E-6</c:v>
                </c:pt>
                <c:pt idx="1056">
                  <c:v>1.629240020163E-6</c:v>
                </c:pt>
                <c:pt idx="1057">
                  <c:v>1.629240020163E-6</c:v>
                </c:pt>
                <c:pt idx="1058">
                  <c:v>1.629240020163E-6</c:v>
                </c:pt>
                <c:pt idx="1059">
                  <c:v>1.629240020163E-6</c:v>
                </c:pt>
                <c:pt idx="1060">
                  <c:v>1.629240020163E-6</c:v>
                </c:pt>
                <c:pt idx="1061">
                  <c:v>1.629240020163E-6</c:v>
                </c:pt>
                <c:pt idx="1062">
                  <c:v>1.629240020163E-6</c:v>
                </c:pt>
                <c:pt idx="1063">
                  <c:v>1.629240020163E-6</c:v>
                </c:pt>
                <c:pt idx="1064">
                  <c:v>1.629240020163E-6</c:v>
                </c:pt>
                <c:pt idx="1065">
                  <c:v>1.629240020163E-6</c:v>
                </c:pt>
                <c:pt idx="1066">
                  <c:v>1.629240020163E-6</c:v>
                </c:pt>
                <c:pt idx="1067">
                  <c:v>1.629240020163E-6</c:v>
                </c:pt>
                <c:pt idx="1068">
                  <c:v>1.629240020163E-6</c:v>
                </c:pt>
                <c:pt idx="1069">
                  <c:v>1.629240020163E-6</c:v>
                </c:pt>
                <c:pt idx="1070">
                  <c:v>1.629240020163E-6</c:v>
                </c:pt>
                <c:pt idx="1071">
                  <c:v>1.629240020163E-6</c:v>
                </c:pt>
                <c:pt idx="1072">
                  <c:v>1.629240020163E-6</c:v>
                </c:pt>
                <c:pt idx="1073">
                  <c:v>1.629240020163E-6</c:v>
                </c:pt>
                <c:pt idx="1074">
                  <c:v>1.629240020163E-6</c:v>
                </c:pt>
                <c:pt idx="1075">
                  <c:v>1.629240020163E-6</c:v>
                </c:pt>
                <c:pt idx="1076">
                  <c:v>1.629240020163E-6</c:v>
                </c:pt>
                <c:pt idx="1077">
                  <c:v>1.629240020163E-6</c:v>
                </c:pt>
                <c:pt idx="1078">
                  <c:v>1.629240020163E-6</c:v>
                </c:pt>
                <c:pt idx="1079">
                  <c:v>1.629240020163E-6</c:v>
                </c:pt>
                <c:pt idx="1080">
                  <c:v>1.629240020163E-6</c:v>
                </c:pt>
                <c:pt idx="1081">
                  <c:v>1.629240020163E-6</c:v>
                </c:pt>
                <c:pt idx="1082">
                  <c:v>1.629240020163E-6</c:v>
                </c:pt>
                <c:pt idx="1083">
                  <c:v>1.629240020163E-6</c:v>
                </c:pt>
                <c:pt idx="1084">
                  <c:v>1.629240020163E-6</c:v>
                </c:pt>
                <c:pt idx="1085">
                  <c:v>1.629240020163E-6</c:v>
                </c:pt>
                <c:pt idx="1086">
                  <c:v>1.629240020163E-6</c:v>
                </c:pt>
                <c:pt idx="1087">
                  <c:v>1.629240020163E-6</c:v>
                </c:pt>
                <c:pt idx="1088">
                  <c:v>1.629240020163E-6</c:v>
                </c:pt>
                <c:pt idx="1089">
                  <c:v>1.629240020163E-6</c:v>
                </c:pt>
                <c:pt idx="1090">
                  <c:v>1.629240020163E-6</c:v>
                </c:pt>
                <c:pt idx="1091">
                  <c:v>1.629240020163E-6</c:v>
                </c:pt>
                <c:pt idx="1092">
                  <c:v>1.629240020163E-6</c:v>
                </c:pt>
                <c:pt idx="1093">
                  <c:v>1.629240020163E-6</c:v>
                </c:pt>
                <c:pt idx="1094">
                  <c:v>1.629240020163E-6</c:v>
                </c:pt>
                <c:pt idx="1095">
                  <c:v>1.629240020163E-6</c:v>
                </c:pt>
                <c:pt idx="1096">
                  <c:v>1.629240020163E-6</c:v>
                </c:pt>
                <c:pt idx="1097">
                  <c:v>1.629240020163E-6</c:v>
                </c:pt>
                <c:pt idx="1098">
                  <c:v>1.629240020163E-6</c:v>
                </c:pt>
                <c:pt idx="1099">
                  <c:v>1.629240020163E-6</c:v>
                </c:pt>
                <c:pt idx="1100">
                  <c:v>1.629240020163E-6</c:v>
                </c:pt>
                <c:pt idx="1101">
                  <c:v>1.629240020163E-6</c:v>
                </c:pt>
                <c:pt idx="1102">
                  <c:v>1.629240020163E-6</c:v>
                </c:pt>
                <c:pt idx="1103">
                  <c:v>1.629240020163E-6</c:v>
                </c:pt>
                <c:pt idx="1104">
                  <c:v>1.629240020163E-6</c:v>
                </c:pt>
                <c:pt idx="1105">
                  <c:v>1.629240020163E-6</c:v>
                </c:pt>
                <c:pt idx="1106">
                  <c:v>1.629240020163E-6</c:v>
                </c:pt>
                <c:pt idx="1107">
                  <c:v>1.629240020163E-6</c:v>
                </c:pt>
                <c:pt idx="1108">
                  <c:v>1.629240020163E-6</c:v>
                </c:pt>
                <c:pt idx="1109">
                  <c:v>1.629240020163E-6</c:v>
                </c:pt>
                <c:pt idx="1110">
                  <c:v>1.629240020163E-6</c:v>
                </c:pt>
                <c:pt idx="1111">
                  <c:v>1.629240020163E-6</c:v>
                </c:pt>
                <c:pt idx="1112">
                  <c:v>1.629240020163E-6</c:v>
                </c:pt>
                <c:pt idx="1113">
                  <c:v>1.629240020163E-6</c:v>
                </c:pt>
                <c:pt idx="1114">
                  <c:v>1.629240020163E-6</c:v>
                </c:pt>
                <c:pt idx="1115">
                  <c:v>1.629240020163E-6</c:v>
                </c:pt>
                <c:pt idx="1116">
                  <c:v>1.629240020163E-6</c:v>
                </c:pt>
                <c:pt idx="1117">
                  <c:v>1.629240020163E-6</c:v>
                </c:pt>
                <c:pt idx="1118">
                  <c:v>1.629240020163E-6</c:v>
                </c:pt>
                <c:pt idx="1119">
                  <c:v>1.629240020163E-6</c:v>
                </c:pt>
                <c:pt idx="1120">
                  <c:v>1.629240020163E-6</c:v>
                </c:pt>
                <c:pt idx="1121">
                  <c:v>1.629240020163E-6</c:v>
                </c:pt>
                <c:pt idx="1122">
                  <c:v>1.629240020163E-6</c:v>
                </c:pt>
                <c:pt idx="1123">
                  <c:v>1.629240020163E-6</c:v>
                </c:pt>
                <c:pt idx="1124">
                  <c:v>1.629240020163E-6</c:v>
                </c:pt>
                <c:pt idx="1125">
                  <c:v>1.6293929570419999E-6</c:v>
                </c:pt>
                <c:pt idx="1126">
                  <c:v>1.629316488602E-6</c:v>
                </c:pt>
                <c:pt idx="1127">
                  <c:v>1.629316488602E-6</c:v>
                </c:pt>
                <c:pt idx="1128">
                  <c:v>1.627050633317E-6</c:v>
                </c:pt>
                <c:pt idx="1129">
                  <c:v>1.62415761734E-6</c:v>
                </c:pt>
                <c:pt idx="1130">
                  <c:v>1.6202015797910001E-6</c:v>
                </c:pt>
                <c:pt idx="1131">
                  <c:v>1.617374207937E-6</c:v>
                </c:pt>
                <c:pt idx="1132">
                  <c:v>1.6172936329799999E-6</c:v>
                </c:pt>
                <c:pt idx="1133">
                  <c:v>1.62255836049E-6</c:v>
                </c:pt>
                <c:pt idx="1134">
                  <c:v>1.6272974241990001E-6</c:v>
                </c:pt>
                <c:pt idx="1135">
                  <c:v>1.633591124452E-6</c:v>
                </c:pt>
                <c:pt idx="1136">
                  <c:v>1.6395744167370001E-6</c:v>
                </c:pt>
                <c:pt idx="1137">
                  <c:v>1.6471623847019999E-6</c:v>
                </c:pt>
                <c:pt idx="1138">
                  <c:v>1.6636204447230001E-6</c:v>
                </c:pt>
                <c:pt idx="1139">
                  <c:v>1.6883655296179999E-6</c:v>
                </c:pt>
                <c:pt idx="1140">
                  <c:v>1.7128342314309999E-6</c:v>
                </c:pt>
                <c:pt idx="1141">
                  <c:v>1.7385971768050001E-6</c:v>
                </c:pt>
                <c:pt idx="1142">
                  <c:v>1.763496961022E-6</c:v>
                </c:pt>
                <c:pt idx="1143">
                  <c:v>1.7885968999950001E-6</c:v>
                </c:pt>
                <c:pt idx="1144">
                  <c:v>1.7956370362179999E-6</c:v>
                </c:pt>
                <c:pt idx="1145">
                  <c:v>1.7621549473810001E-6</c:v>
                </c:pt>
                <c:pt idx="1146">
                  <c:v>1.730120570091E-6</c:v>
                </c:pt>
                <c:pt idx="1147">
                  <c:v>1.7101681428530001E-6</c:v>
                </c:pt>
                <c:pt idx="1148">
                  <c:v>1.757414117976E-6</c:v>
                </c:pt>
                <c:pt idx="1149">
                  <c:v>1.90565038119E-6</c:v>
                </c:pt>
                <c:pt idx="1150">
                  <c:v>2.1088688125779998E-6</c:v>
                </c:pt>
                <c:pt idx="1151">
                  <c:v>2.4501257604060002E-6</c:v>
                </c:pt>
                <c:pt idx="1152">
                  <c:v>2.5799757936729999E-6</c:v>
                </c:pt>
                <c:pt idx="1153">
                  <c:v>2.6005781580130002E-6</c:v>
                </c:pt>
                <c:pt idx="1154">
                  <c:v>2.6423171500570001E-6</c:v>
                </c:pt>
                <c:pt idx="1155">
                  <c:v>2.716292159226E-6</c:v>
                </c:pt>
                <c:pt idx="1156">
                  <c:v>2.8289291963539998E-6</c:v>
                </c:pt>
                <c:pt idx="1157">
                  <c:v>2.9645389068500002E-6</c:v>
                </c:pt>
                <c:pt idx="1158">
                  <c:v>3.031737583144E-6</c:v>
                </c:pt>
                <c:pt idx="1159">
                  <c:v>3.0767273817469999E-6</c:v>
                </c:pt>
                <c:pt idx="1160">
                  <c:v>3.0877938033040001E-6</c:v>
                </c:pt>
                <c:pt idx="1161">
                  <c:v>3.101432022223E-6</c:v>
                </c:pt>
                <c:pt idx="1162">
                  <c:v>3.108167761158E-6</c:v>
                </c:pt>
                <c:pt idx="1163">
                  <c:v>3.1151020560499998E-6</c:v>
                </c:pt>
                <c:pt idx="1164">
                  <c:v>3.118688585151E-6</c:v>
                </c:pt>
                <c:pt idx="1165">
                  <c:v>3.122505831865E-6</c:v>
                </c:pt>
                <c:pt idx="1166">
                  <c:v>3.1231741245960001E-6</c:v>
                </c:pt>
                <c:pt idx="1167">
                  <c:v>3.1269961029910001E-6</c:v>
                </c:pt>
                <c:pt idx="1168">
                  <c:v>3.1284556419650002E-6</c:v>
                </c:pt>
                <c:pt idx="1169">
                  <c:v>3.1274591048909999E-6</c:v>
                </c:pt>
                <c:pt idx="1170">
                  <c:v>3.1274591048909999E-6</c:v>
                </c:pt>
                <c:pt idx="1171">
                  <c:v>3.1274591048909999E-6</c:v>
                </c:pt>
                <c:pt idx="1172">
                  <c:v>3.1274591048909999E-6</c:v>
                </c:pt>
                <c:pt idx="1173">
                  <c:v>3.131716781494E-6</c:v>
                </c:pt>
                <c:pt idx="1174">
                  <c:v>3.133617039273E-6</c:v>
                </c:pt>
                <c:pt idx="1175">
                  <c:v>3.132739279E-6</c:v>
                </c:pt>
                <c:pt idx="1176">
                  <c:v>3.132739279E-6</c:v>
                </c:pt>
                <c:pt idx="1177">
                  <c:v>3.132739279E-6</c:v>
                </c:pt>
                <c:pt idx="1178">
                  <c:v>3.132739279E-6</c:v>
                </c:pt>
                <c:pt idx="1179">
                  <c:v>3.132739279E-6</c:v>
                </c:pt>
                <c:pt idx="1180">
                  <c:v>3.132739279E-6</c:v>
                </c:pt>
                <c:pt idx="1181">
                  <c:v>3.1364146500880001E-6</c:v>
                </c:pt>
                <c:pt idx="1182">
                  <c:v>3.138321701856E-6</c:v>
                </c:pt>
                <c:pt idx="1183">
                  <c:v>3.1371631410209999E-6</c:v>
                </c:pt>
                <c:pt idx="1184">
                  <c:v>3.1371631410209999E-6</c:v>
                </c:pt>
                <c:pt idx="1185">
                  <c:v>3.1371631410209999E-6</c:v>
                </c:pt>
                <c:pt idx="1186">
                  <c:v>3.1371631410209999E-6</c:v>
                </c:pt>
                <c:pt idx="1187">
                  <c:v>3.1371631410209999E-6</c:v>
                </c:pt>
                <c:pt idx="1188">
                  <c:v>3.1371631410209999E-6</c:v>
                </c:pt>
                <c:pt idx="1189">
                  <c:v>3.1371631410209999E-6</c:v>
                </c:pt>
                <c:pt idx="1190">
                  <c:v>3.1371631410209999E-6</c:v>
                </c:pt>
                <c:pt idx="1191">
                  <c:v>3.1416746271600002E-6</c:v>
                </c:pt>
                <c:pt idx="1192">
                  <c:v>3.1413060517109998E-6</c:v>
                </c:pt>
                <c:pt idx="1193">
                  <c:v>3.1410015508000002E-6</c:v>
                </c:pt>
                <c:pt idx="1194">
                  <c:v>3.1410015508000002E-6</c:v>
                </c:pt>
                <c:pt idx="1195">
                  <c:v>3.1410015508000002E-6</c:v>
                </c:pt>
                <c:pt idx="1196">
                  <c:v>3.1410015508000002E-6</c:v>
                </c:pt>
                <c:pt idx="1197">
                  <c:v>3.1410015508000002E-6</c:v>
                </c:pt>
                <c:pt idx="1198">
                  <c:v>3.1410015508000002E-6</c:v>
                </c:pt>
                <c:pt idx="1199">
                  <c:v>3.1410015508000002E-6</c:v>
                </c:pt>
                <c:pt idx="1200">
                  <c:v>3.1410015508000002E-6</c:v>
                </c:pt>
                <c:pt idx="1201">
                  <c:v>3.1410015508000002E-6</c:v>
                </c:pt>
                <c:pt idx="1202">
                  <c:v>3.1410015508000002E-6</c:v>
                </c:pt>
                <c:pt idx="1203">
                  <c:v>3.1410015508000002E-6</c:v>
                </c:pt>
                <c:pt idx="1204">
                  <c:v>3.1410015508000002E-6</c:v>
                </c:pt>
                <c:pt idx="1205">
                  <c:v>3.1454801063130001E-6</c:v>
                </c:pt>
                <c:pt idx="1206">
                  <c:v>3.14537628753E-6</c:v>
                </c:pt>
                <c:pt idx="1207">
                  <c:v>3.1444545378669999E-6</c:v>
                </c:pt>
                <c:pt idx="1208">
                  <c:v>3.1444545378669999E-6</c:v>
                </c:pt>
                <c:pt idx="1209">
                  <c:v>3.1444545378669999E-6</c:v>
                </c:pt>
                <c:pt idx="1210">
                  <c:v>3.1444545378669999E-6</c:v>
                </c:pt>
                <c:pt idx="1211">
                  <c:v>3.1444545378669999E-6</c:v>
                </c:pt>
                <c:pt idx="1212">
                  <c:v>3.1444545378669999E-6</c:v>
                </c:pt>
                <c:pt idx="1213">
                  <c:v>3.1444545378669999E-6</c:v>
                </c:pt>
                <c:pt idx="1214">
                  <c:v>3.1444545378669999E-6</c:v>
                </c:pt>
                <c:pt idx="1215">
                  <c:v>3.1444545378669999E-6</c:v>
                </c:pt>
                <c:pt idx="1216">
                  <c:v>3.1444545378669999E-6</c:v>
                </c:pt>
                <c:pt idx="1217">
                  <c:v>3.1444545378669999E-6</c:v>
                </c:pt>
                <c:pt idx="1218">
                  <c:v>3.1444545378669999E-6</c:v>
                </c:pt>
                <c:pt idx="1219">
                  <c:v>3.1444545378669999E-6</c:v>
                </c:pt>
                <c:pt idx="1220">
                  <c:v>3.1444545378669999E-6</c:v>
                </c:pt>
                <c:pt idx="1221">
                  <c:v>3.1444545378669999E-6</c:v>
                </c:pt>
                <c:pt idx="1222">
                  <c:v>3.1444545378669999E-6</c:v>
                </c:pt>
                <c:pt idx="1223">
                  <c:v>3.1444545378669999E-6</c:v>
                </c:pt>
                <c:pt idx="1224">
                  <c:v>3.1444545378669999E-6</c:v>
                </c:pt>
                <c:pt idx="1225">
                  <c:v>3.1444545378669999E-6</c:v>
                </c:pt>
                <c:pt idx="1226">
                  <c:v>3.1457798291570001E-6</c:v>
                </c:pt>
                <c:pt idx="1227">
                  <c:v>3.1457798291570001E-6</c:v>
                </c:pt>
                <c:pt idx="1228">
                  <c:v>3.1457798291570001E-6</c:v>
                </c:pt>
                <c:pt idx="1229">
                  <c:v>3.1457798291570001E-6</c:v>
                </c:pt>
                <c:pt idx="1230">
                  <c:v>3.1457798291570001E-6</c:v>
                </c:pt>
                <c:pt idx="1231">
                  <c:v>3.1457798291570001E-6</c:v>
                </c:pt>
                <c:pt idx="1232">
                  <c:v>3.1457798291570001E-6</c:v>
                </c:pt>
                <c:pt idx="1233">
                  <c:v>3.1457798291570001E-6</c:v>
                </c:pt>
                <c:pt idx="1234">
                  <c:v>3.1457798291570001E-6</c:v>
                </c:pt>
                <c:pt idx="1235">
                  <c:v>3.1457798291570001E-6</c:v>
                </c:pt>
                <c:pt idx="1236">
                  <c:v>3.1457798291570001E-6</c:v>
                </c:pt>
                <c:pt idx="1237">
                  <c:v>3.1457798291570001E-6</c:v>
                </c:pt>
                <c:pt idx="1238">
                  <c:v>3.1457798291570001E-6</c:v>
                </c:pt>
                <c:pt idx="1239">
                  <c:v>3.1478641738239999E-6</c:v>
                </c:pt>
                <c:pt idx="1240">
                  <c:v>3.1471067678270002E-6</c:v>
                </c:pt>
                <c:pt idx="1241">
                  <c:v>3.147135394112E-6</c:v>
                </c:pt>
                <c:pt idx="1242">
                  <c:v>3.1471926474600001E-6</c:v>
                </c:pt>
                <c:pt idx="1243">
                  <c:v>3.147307157283E-6</c:v>
                </c:pt>
                <c:pt idx="1244">
                  <c:v>3.1474624738060002E-6</c:v>
                </c:pt>
                <c:pt idx="1245">
                  <c:v>3.14762815704E-6</c:v>
                </c:pt>
                <c:pt idx="1246">
                  <c:v>3.1478642147610002E-6</c:v>
                </c:pt>
                <c:pt idx="1247">
                  <c:v>3.1482047016709998E-6</c:v>
                </c:pt>
                <c:pt idx="1248">
                  <c:v>3.1484131905959999E-6</c:v>
                </c:pt>
                <c:pt idx="1249">
                  <c:v>3.1485719200850002E-6</c:v>
                </c:pt>
                <c:pt idx="1250">
                  <c:v>3.1487123148070001E-6</c:v>
                </c:pt>
                <c:pt idx="1251">
                  <c:v>3.1488531750969998E-6</c:v>
                </c:pt>
                <c:pt idx="1252">
                  <c:v>3.1490135344250001E-6</c:v>
                </c:pt>
                <c:pt idx="1253">
                  <c:v>3.1491603223299999E-6</c:v>
                </c:pt>
                <c:pt idx="1254">
                  <c:v>3.1492849093759999E-6</c:v>
                </c:pt>
                <c:pt idx="1255">
                  <c:v>3.1494371364880001E-6</c:v>
                </c:pt>
                <c:pt idx="1256">
                  <c:v>3.1497416127919998E-6</c:v>
                </c:pt>
                <c:pt idx="1257">
                  <c:v>3.1502532934599999E-6</c:v>
                </c:pt>
                <c:pt idx="1258">
                  <c:v>3.1474850439810001E-6</c:v>
                </c:pt>
                <c:pt idx="1259">
                  <c:v>3.148895415682E-6</c:v>
                </c:pt>
                <c:pt idx="1260">
                  <c:v>3.148909918794E-6</c:v>
                </c:pt>
                <c:pt idx="1261">
                  <c:v>3.1489112059449999E-6</c:v>
                </c:pt>
                <c:pt idx="1262">
                  <c:v>3.157169023829E-6</c:v>
                </c:pt>
                <c:pt idx="1263">
                  <c:v>3.1617726621E-6</c:v>
                </c:pt>
                <c:pt idx="1264">
                  <c:v>3.158557646551E-6</c:v>
                </c:pt>
                <c:pt idx="1265">
                  <c:v>3.142511976702E-6</c:v>
                </c:pt>
                <c:pt idx="1266">
                  <c:v>3.1243635803830001E-6</c:v>
                </c:pt>
                <c:pt idx="1267">
                  <c:v>3.1163464340780001E-6</c:v>
                </c:pt>
                <c:pt idx="1268">
                  <c:v>3.1145627018239999E-6</c:v>
                </c:pt>
                <c:pt idx="1269">
                  <c:v>3.108416689377E-6</c:v>
                </c:pt>
                <c:pt idx="1270">
                  <c:v>3.1025738886109999E-6</c:v>
                </c:pt>
                <c:pt idx="1271">
                  <c:v>3.0936451659529999E-6</c:v>
                </c:pt>
                <c:pt idx="1272">
                  <c:v>3.09297310762E-6</c:v>
                </c:pt>
                <c:pt idx="1273">
                  <c:v>3.0926617914829998E-6</c:v>
                </c:pt>
                <c:pt idx="1274">
                  <c:v>3.0920392527780001E-6</c:v>
                </c:pt>
                <c:pt idx="1275">
                  <c:v>3.090794549548E-6</c:v>
                </c:pt>
                <c:pt idx="1276">
                  <c:v>3.0883066391090002E-6</c:v>
                </c:pt>
                <c:pt idx="1277">
                  <c:v>3.0833367967309999E-6</c:v>
                </c:pt>
                <c:pt idx="1278">
                  <c:v>3.085243613915E-6</c:v>
                </c:pt>
                <c:pt idx="1279">
                  <c:v>3.0855586897679998E-6</c:v>
                </c:pt>
                <c:pt idx="1280">
                  <c:v>3.0857539147190002E-6</c:v>
                </c:pt>
                <c:pt idx="1281">
                  <c:v>3.08576810309E-6</c:v>
                </c:pt>
                <c:pt idx="1282">
                  <c:v>3.0847683398680001E-6</c:v>
                </c:pt>
                <c:pt idx="1283">
                  <c:v>3.0839099491619999E-6</c:v>
                </c:pt>
                <c:pt idx="1284">
                  <c:v>3.0857905415290001E-6</c:v>
                </c:pt>
                <c:pt idx="1285">
                  <c:v>3.0857905415290001E-6</c:v>
                </c:pt>
                <c:pt idx="1286">
                  <c:v>3.0857905415290001E-6</c:v>
                </c:pt>
                <c:pt idx="1287">
                  <c:v>3.0857905415290001E-6</c:v>
                </c:pt>
                <c:pt idx="1288">
                  <c:v>3.0857905415290001E-6</c:v>
                </c:pt>
                <c:pt idx="1289">
                  <c:v>3.0857905415290001E-6</c:v>
                </c:pt>
                <c:pt idx="1290">
                  <c:v>3.0857905415290001E-6</c:v>
                </c:pt>
                <c:pt idx="1291">
                  <c:v>3.0857905415290001E-6</c:v>
                </c:pt>
                <c:pt idx="1292">
                  <c:v>3.0857905415290001E-6</c:v>
                </c:pt>
                <c:pt idx="1293">
                  <c:v>3.0857905415290001E-6</c:v>
                </c:pt>
                <c:pt idx="1294">
                  <c:v>3.0857905415290001E-6</c:v>
                </c:pt>
                <c:pt idx="1295">
                  <c:v>3.0857905415290001E-6</c:v>
                </c:pt>
                <c:pt idx="1296">
                  <c:v>3.0857905415290001E-6</c:v>
                </c:pt>
                <c:pt idx="1297">
                  <c:v>3.0857905415290001E-6</c:v>
                </c:pt>
                <c:pt idx="1298">
                  <c:v>3.0857905415290001E-6</c:v>
                </c:pt>
                <c:pt idx="1299">
                  <c:v>3.0857905415290001E-6</c:v>
                </c:pt>
                <c:pt idx="1300">
                  <c:v>3.0857905415290001E-6</c:v>
                </c:pt>
                <c:pt idx="1301">
                  <c:v>3.0857905415290001E-6</c:v>
                </c:pt>
                <c:pt idx="1302">
                  <c:v>3.0857905415290001E-6</c:v>
                </c:pt>
                <c:pt idx="1303">
                  <c:v>3.0857905415290001E-6</c:v>
                </c:pt>
                <c:pt idx="1304">
                  <c:v>3.0857905415290001E-6</c:v>
                </c:pt>
                <c:pt idx="1305">
                  <c:v>3.0857905415290001E-6</c:v>
                </c:pt>
                <c:pt idx="1306">
                  <c:v>3.0857905415290001E-6</c:v>
                </c:pt>
                <c:pt idx="1307">
                  <c:v>3.0857905415290001E-6</c:v>
                </c:pt>
                <c:pt idx="1308">
                  <c:v>3.0857905415290001E-6</c:v>
                </c:pt>
                <c:pt idx="1309">
                  <c:v>3.0857905415290001E-6</c:v>
                </c:pt>
                <c:pt idx="1310">
                  <c:v>3.0857905415290001E-6</c:v>
                </c:pt>
                <c:pt idx="1311">
                  <c:v>3.0857905415290001E-6</c:v>
                </c:pt>
                <c:pt idx="1312">
                  <c:v>3.0857905415290001E-6</c:v>
                </c:pt>
                <c:pt idx="1313">
                  <c:v>3.0857905415290001E-6</c:v>
                </c:pt>
                <c:pt idx="1314">
                  <c:v>3.0857905415290001E-6</c:v>
                </c:pt>
                <c:pt idx="1315">
                  <c:v>3.0857905415290001E-6</c:v>
                </c:pt>
                <c:pt idx="1316">
                  <c:v>3.0857905415290001E-6</c:v>
                </c:pt>
                <c:pt idx="1317">
                  <c:v>3.0857905415290001E-6</c:v>
                </c:pt>
                <c:pt idx="1318">
                  <c:v>3.0857905415290001E-6</c:v>
                </c:pt>
                <c:pt idx="1319">
                  <c:v>3.0857905415290001E-6</c:v>
                </c:pt>
                <c:pt idx="1320">
                  <c:v>3.0857905415290001E-6</c:v>
                </c:pt>
                <c:pt idx="1321">
                  <c:v>3.0857905415290001E-6</c:v>
                </c:pt>
                <c:pt idx="1322">
                  <c:v>3.0857905415290001E-6</c:v>
                </c:pt>
                <c:pt idx="1323">
                  <c:v>3.0857905415290001E-6</c:v>
                </c:pt>
                <c:pt idx="1324">
                  <c:v>3.0857905415290001E-6</c:v>
                </c:pt>
                <c:pt idx="1325">
                  <c:v>3.0857905415290001E-6</c:v>
                </c:pt>
                <c:pt idx="1326">
                  <c:v>3.0857905415290001E-6</c:v>
                </c:pt>
                <c:pt idx="1327">
                  <c:v>3.0857905415290001E-6</c:v>
                </c:pt>
                <c:pt idx="1328">
                  <c:v>3.0857905415290001E-6</c:v>
                </c:pt>
                <c:pt idx="1329">
                  <c:v>3.0857905415290001E-6</c:v>
                </c:pt>
                <c:pt idx="1330">
                  <c:v>3.0857905415290001E-6</c:v>
                </c:pt>
                <c:pt idx="1331">
                  <c:v>3.0857905415290001E-6</c:v>
                </c:pt>
                <c:pt idx="1332">
                  <c:v>3.0857905415290001E-6</c:v>
                </c:pt>
                <c:pt idx="1333">
                  <c:v>3.0857905415290001E-6</c:v>
                </c:pt>
                <c:pt idx="1334">
                  <c:v>3.0857905415290001E-6</c:v>
                </c:pt>
                <c:pt idx="1335">
                  <c:v>3.0857905415290001E-6</c:v>
                </c:pt>
                <c:pt idx="1336">
                  <c:v>3.0857905415290001E-6</c:v>
                </c:pt>
                <c:pt idx="1337">
                  <c:v>3.0857905415290001E-6</c:v>
                </c:pt>
                <c:pt idx="1338">
                  <c:v>3.0857905415290001E-6</c:v>
                </c:pt>
                <c:pt idx="1339">
                  <c:v>3.0857905415290001E-6</c:v>
                </c:pt>
                <c:pt idx="1340">
                  <c:v>3.0857905415290001E-6</c:v>
                </c:pt>
                <c:pt idx="1341">
                  <c:v>3.0857905415290001E-6</c:v>
                </c:pt>
                <c:pt idx="1342">
                  <c:v>3.0857905415290001E-6</c:v>
                </c:pt>
                <c:pt idx="1343">
                  <c:v>3.0857905415290001E-6</c:v>
                </c:pt>
                <c:pt idx="1344">
                  <c:v>3.0857905415290001E-6</c:v>
                </c:pt>
                <c:pt idx="1345">
                  <c:v>3.0857905415290001E-6</c:v>
                </c:pt>
                <c:pt idx="1346">
                  <c:v>3.0857905415290001E-6</c:v>
                </c:pt>
                <c:pt idx="1347">
                  <c:v>3.0857905415290001E-6</c:v>
                </c:pt>
                <c:pt idx="1348">
                  <c:v>3.0857905415290001E-6</c:v>
                </c:pt>
                <c:pt idx="1349">
                  <c:v>3.0857905415290001E-6</c:v>
                </c:pt>
                <c:pt idx="1350">
                  <c:v>3.0857905415290001E-6</c:v>
                </c:pt>
                <c:pt idx="1351">
                  <c:v>3.0857905415290001E-6</c:v>
                </c:pt>
                <c:pt idx="1352">
                  <c:v>3.0857905415290001E-6</c:v>
                </c:pt>
                <c:pt idx="1353">
                  <c:v>3.0857905415290001E-6</c:v>
                </c:pt>
                <c:pt idx="1354">
                  <c:v>3.0857905415290001E-6</c:v>
                </c:pt>
                <c:pt idx="1355">
                  <c:v>3.0857905415290001E-6</c:v>
                </c:pt>
                <c:pt idx="1356">
                  <c:v>3.0857905415290001E-6</c:v>
                </c:pt>
                <c:pt idx="1357">
                  <c:v>3.0857905415290001E-6</c:v>
                </c:pt>
                <c:pt idx="1358">
                  <c:v>3.0857905415290001E-6</c:v>
                </c:pt>
                <c:pt idx="1359">
                  <c:v>3.0844393585870001E-6</c:v>
                </c:pt>
                <c:pt idx="1360">
                  <c:v>3.0851149500579999E-6</c:v>
                </c:pt>
                <c:pt idx="1361">
                  <c:v>3.0851149500579999E-6</c:v>
                </c:pt>
                <c:pt idx="1362">
                  <c:v>3.0851149500579999E-6</c:v>
                </c:pt>
                <c:pt idx="1363">
                  <c:v>3.0851149500579999E-6</c:v>
                </c:pt>
                <c:pt idx="1364">
                  <c:v>3.0851149500579999E-6</c:v>
                </c:pt>
                <c:pt idx="1365">
                  <c:v>3.0851149500579999E-6</c:v>
                </c:pt>
                <c:pt idx="1366">
                  <c:v>3.0851149500579999E-6</c:v>
                </c:pt>
                <c:pt idx="1367">
                  <c:v>3.0851149500579999E-6</c:v>
                </c:pt>
                <c:pt idx="1368">
                  <c:v>3.0851149500579999E-6</c:v>
                </c:pt>
                <c:pt idx="1369">
                  <c:v>3.0851149500579999E-6</c:v>
                </c:pt>
                <c:pt idx="1370">
                  <c:v>3.0851149500579999E-6</c:v>
                </c:pt>
                <c:pt idx="1371">
                  <c:v>3.0851149500579999E-6</c:v>
                </c:pt>
                <c:pt idx="1372">
                  <c:v>3.0851149500579999E-6</c:v>
                </c:pt>
                <c:pt idx="1373">
                  <c:v>3.0851149500579999E-6</c:v>
                </c:pt>
                <c:pt idx="1374">
                  <c:v>3.0851149500579999E-6</c:v>
                </c:pt>
                <c:pt idx="1375">
                  <c:v>3.0851149500579999E-6</c:v>
                </c:pt>
                <c:pt idx="1376">
                  <c:v>3.0851149500579999E-6</c:v>
                </c:pt>
                <c:pt idx="1377">
                  <c:v>3.0851149500579999E-6</c:v>
                </c:pt>
                <c:pt idx="1378">
                  <c:v>3.0851149500579999E-6</c:v>
                </c:pt>
                <c:pt idx="1379">
                  <c:v>3.0851149500579999E-6</c:v>
                </c:pt>
                <c:pt idx="1380">
                  <c:v>3.0851149500579999E-6</c:v>
                </c:pt>
                <c:pt idx="1381">
                  <c:v>3.0851149500579999E-6</c:v>
                </c:pt>
                <c:pt idx="1382">
                  <c:v>3.0851149500579999E-6</c:v>
                </c:pt>
                <c:pt idx="1383">
                  <c:v>3.0851149500579999E-6</c:v>
                </c:pt>
                <c:pt idx="1384">
                  <c:v>3.0851149500579999E-6</c:v>
                </c:pt>
                <c:pt idx="1385">
                  <c:v>3.0851149500579999E-6</c:v>
                </c:pt>
                <c:pt idx="1386">
                  <c:v>3.0851149500579999E-6</c:v>
                </c:pt>
                <c:pt idx="1387">
                  <c:v>3.0851149500579999E-6</c:v>
                </c:pt>
                <c:pt idx="1388">
                  <c:v>3.0851149500579999E-6</c:v>
                </c:pt>
                <c:pt idx="1389">
                  <c:v>3.0851149500579999E-6</c:v>
                </c:pt>
                <c:pt idx="1390">
                  <c:v>3.0851149500579999E-6</c:v>
                </c:pt>
                <c:pt idx="1391">
                  <c:v>3.0851149500579999E-6</c:v>
                </c:pt>
                <c:pt idx="1392">
                  <c:v>3.0851149500579999E-6</c:v>
                </c:pt>
                <c:pt idx="1393">
                  <c:v>3.0851149500579999E-6</c:v>
                </c:pt>
                <c:pt idx="1394">
                  <c:v>3.0851149500589998E-6</c:v>
                </c:pt>
                <c:pt idx="1395">
                  <c:v>3.0851149500579999E-6</c:v>
                </c:pt>
                <c:pt idx="1396">
                  <c:v>3.0851149500579999E-6</c:v>
                </c:pt>
                <c:pt idx="1397">
                  <c:v>3.0851149500579999E-6</c:v>
                </c:pt>
                <c:pt idx="1398">
                  <c:v>3.0851149500579999E-6</c:v>
                </c:pt>
                <c:pt idx="1399">
                  <c:v>3.0851149500579999E-6</c:v>
                </c:pt>
                <c:pt idx="1400">
                  <c:v>3.0851149500579999E-6</c:v>
                </c:pt>
                <c:pt idx="1401">
                  <c:v>3.0851149500579999E-6</c:v>
                </c:pt>
                <c:pt idx="1402">
                  <c:v>3.0851149500579999E-6</c:v>
                </c:pt>
                <c:pt idx="1403">
                  <c:v>3.0851149500579999E-6</c:v>
                </c:pt>
                <c:pt idx="1404">
                  <c:v>3.0851149500579999E-6</c:v>
                </c:pt>
                <c:pt idx="1405">
                  <c:v>3.0851149500579999E-6</c:v>
                </c:pt>
                <c:pt idx="1406">
                  <c:v>3.0851149500579999E-6</c:v>
                </c:pt>
                <c:pt idx="1407">
                  <c:v>3.0851149500579999E-6</c:v>
                </c:pt>
                <c:pt idx="1408">
                  <c:v>3.0851149500579999E-6</c:v>
                </c:pt>
                <c:pt idx="1409">
                  <c:v>3.0851149500579999E-6</c:v>
                </c:pt>
                <c:pt idx="1410">
                  <c:v>3.0851149500579999E-6</c:v>
                </c:pt>
                <c:pt idx="1411">
                  <c:v>3.0851149500579999E-6</c:v>
                </c:pt>
                <c:pt idx="1412">
                  <c:v>3.0851149500579999E-6</c:v>
                </c:pt>
                <c:pt idx="1413">
                  <c:v>3.0851149500579999E-6</c:v>
                </c:pt>
                <c:pt idx="1414">
                  <c:v>3.0851149500579999E-6</c:v>
                </c:pt>
                <c:pt idx="1415">
                  <c:v>3.0851149500579999E-6</c:v>
                </c:pt>
                <c:pt idx="1416">
                  <c:v>3.0851149500579999E-6</c:v>
                </c:pt>
                <c:pt idx="1417">
                  <c:v>3.0851149500579999E-6</c:v>
                </c:pt>
                <c:pt idx="1418">
                  <c:v>3.0851149500579999E-6</c:v>
                </c:pt>
                <c:pt idx="1419">
                  <c:v>3.0851149500579999E-6</c:v>
                </c:pt>
                <c:pt idx="1420">
                  <c:v>3.0851149500579999E-6</c:v>
                </c:pt>
                <c:pt idx="1421">
                  <c:v>3.0851149500579999E-6</c:v>
                </c:pt>
                <c:pt idx="1422">
                  <c:v>3.0851149500579999E-6</c:v>
                </c:pt>
                <c:pt idx="1423">
                  <c:v>3.0851149500579999E-6</c:v>
                </c:pt>
                <c:pt idx="1424">
                  <c:v>3.0851149500579999E-6</c:v>
                </c:pt>
                <c:pt idx="1425">
                  <c:v>3.0851149500579999E-6</c:v>
                </c:pt>
                <c:pt idx="1426">
                  <c:v>3.0851149500579999E-6</c:v>
                </c:pt>
                <c:pt idx="1427">
                  <c:v>3.0851149500579999E-6</c:v>
                </c:pt>
                <c:pt idx="1428">
                  <c:v>3.0851149500579999E-6</c:v>
                </c:pt>
                <c:pt idx="1429">
                  <c:v>3.0851149500579999E-6</c:v>
                </c:pt>
                <c:pt idx="1430">
                  <c:v>3.0851149500579999E-6</c:v>
                </c:pt>
                <c:pt idx="1431">
                  <c:v>3.0851149500579999E-6</c:v>
                </c:pt>
                <c:pt idx="1432">
                  <c:v>3.0851149500579999E-6</c:v>
                </c:pt>
                <c:pt idx="1433">
                  <c:v>3.0851149500579999E-6</c:v>
                </c:pt>
                <c:pt idx="1434">
                  <c:v>3.0851149500579999E-6</c:v>
                </c:pt>
                <c:pt idx="1435">
                  <c:v>3.0851149500579999E-6</c:v>
                </c:pt>
                <c:pt idx="1436">
                  <c:v>3.0851149500579999E-6</c:v>
                </c:pt>
                <c:pt idx="1437">
                  <c:v>3.0851149500579999E-6</c:v>
                </c:pt>
                <c:pt idx="1438">
                  <c:v>3.0851149500579999E-6</c:v>
                </c:pt>
                <c:pt idx="1439">
                  <c:v>3.0851149500579999E-6</c:v>
                </c:pt>
                <c:pt idx="1440">
                  <c:v>3.0851149500579999E-6</c:v>
                </c:pt>
                <c:pt idx="1441">
                  <c:v>3.0851149500579999E-6</c:v>
                </c:pt>
                <c:pt idx="1442">
                  <c:v>3.0851149500579999E-6</c:v>
                </c:pt>
                <c:pt idx="1443">
                  <c:v>3.0851149500579999E-6</c:v>
                </c:pt>
                <c:pt idx="1444">
                  <c:v>3.0851149500579999E-6</c:v>
                </c:pt>
                <c:pt idx="1445">
                  <c:v>3.0851149500579999E-6</c:v>
                </c:pt>
                <c:pt idx="1446">
                  <c:v>3.0851149500579999E-6</c:v>
                </c:pt>
                <c:pt idx="1447">
                  <c:v>3.0851149500579999E-6</c:v>
                </c:pt>
                <c:pt idx="1448">
                  <c:v>3.0851149500579999E-6</c:v>
                </c:pt>
                <c:pt idx="1449">
                  <c:v>3.0851149500579999E-6</c:v>
                </c:pt>
                <c:pt idx="1450">
                  <c:v>3.0851149500579999E-6</c:v>
                </c:pt>
                <c:pt idx="1451">
                  <c:v>3.0851149500579999E-6</c:v>
                </c:pt>
                <c:pt idx="1452">
                  <c:v>3.0851149500579999E-6</c:v>
                </c:pt>
                <c:pt idx="1453">
                  <c:v>3.0851149500579999E-6</c:v>
                </c:pt>
                <c:pt idx="1454">
                  <c:v>3.0851149500579999E-6</c:v>
                </c:pt>
                <c:pt idx="1455">
                  <c:v>3.0851149500579999E-6</c:v>
                </c:pt>
                <c:pt idx="1456">
                  <c:v>3.0851149500579999E-6</c:v>
                </c:pt>
                <c:pt idx="1457">
                  <c:v>3.0851149500579999E-6</c:v>
                </c:pt>
                <c:pt idx="1458">
                  <c:v>3.0851149500579999E-6</c:v>
                </c:pt>
                <c:pt idx="1459">
                  <c:v>3.0851149500579999E-6</c:v>
                </c:pt>
                <c:pt idx="1460">
                  <c:v>3.0851149500579999E-6</c:v>
                </c:pt>
                <c:pt idx="1461">
                  <c:v>3.0851149500579999E-6</c:v>
                </c:pt>
                <c:pt idx="1462">
                  <c:v>3.0851149500579999E-6</c:v>
                </c:pt>
                <c:pt idx="1463">
                  <c:v>3.0851149500579999E-6</c:v>
                </c:pt>
                <c:pt idx="1464">
                  <c:v>3.0851149500579999E-6</c:v>
                </c:pt>
                <c:pt idx="1465">
                  <c:v>3.0851149500579999E-6</c:v>
                </c:pt>
                <c:pt idx="1466">
                  <c:v>3.0851149500579999E-6</c:v>
                </c:pt>
                <c:pt idx="1467">
                  <c:v>3.0851149500579999E-6</c:v>
                </c:pt>
                <c:pt idx="1468">
                  <c:v>3.0851149500579999E-6</c:v>
                </c:pt>
                <c:pt idx="1469">
                  <c:v>3.0851149500579999E-6</c:v>
                </c:pt>
                <c:pt idx="1470">
                  <c:v>3.0851149500579999E-6</c:v>
                </c:pt>
                <c:pt idx="1471">
                  <c:v>3.0851149500579999E-6</c:v>
                </c:pt>
                <c:pt idx="1472">
                  <c:v>3.0851149500579999E-6</c:v>
                </c:pt>
                <c:pt idx="1473">
                  <c:v>3.0851149500579999E-6</c:v>
                </c:pt>
                <c:pt idx="1474">
                  <c:v>3.0851149500579999E-6</c:v>
                </c:pt>
                <c:pt idx="1475">
                  <c:v>3.0851149500579999E-6</c:v>
                </c:pt>
                <c:pt idx="1476">
                  <c:v>3.0851149500579999E-6</c:v>
                </c:pt>
                <c:pt idx="1477">
                  <c:v>3.0851149500579999E-6</c:v>
                </c:pt>
                <c:pt idx="1478">
                  <c:v>3.0851149500579999E-6</c:v>
                </c:pt>
                <c:pt idx="1479">
                  <c:v>3.0851149500579999E-6</c:v>
                </c:pt>
                <c:pt idx="1480">
                  <c:v>3.0851149500579999E-6</c:v>
                </c:pt>
                <c:pt idx="1481">
                  <c:v>3.0851149500579999E-6</c:v>
                </c:pt>
                <c:pt idx="1482">
                  <c:v>3.0851149500579999E-6</c:v>
                </c:pt>
                <c:pt idx="1483">
                  <c:v>3.0851149500579999E-6</c:v>
                </c:pt>
                <c:pt idx="1484">
                  <c:v>3.0851149500579999E-6</c:v>
                </c:pt>
                <c:pt idx="1485">
                  <c:v>3.0851149500579999E-6</c:v>
                </c:pt>
                <c:pt idx="1486">
                  <c:v>3.0851149500579999E-6</c:v>
                </c:pt>
                <c:pt idx="1487">
                  <c:v>3.0851149500579999E-6</c:v>
                </c:pt>
                <c:pt idx="1488">
                  <c:v>3.0851149500579999E-6</c:v>
                </c:pt>
                <c:pt idx="1489">
                  <c:v>3.0851149500579999E-6</c:v>
                </c:pt>
                <c:pt idx="1490">
                  <c:v>3.0851149500579999E-6</c:v>
                </c:pt>
                <c:pt idx="1491">
                  <c:v>3.0851149500579999E-6</c:v>
                </c:pt>
                <c:pt idx="1492">
                  <c:v>3.0851149500579999E-6</c:v>
                </c:pt>
                <c:pt idx="1493">
                  <c:v>3.0851149500579999E-6</c:v>
                </c:pt>
                <c:pt idx="1494">
                  <c:v>3.0851149500579999E-6</c:v>
                </c:pt>
                <c:pt idx="1495">
                  <c:v>3.0851149500579999E-6</c:v>
                </c:pt>
                <c:pt idx="1496">
                  <c:v>3.0851149500579999E-6</c:v>
                </c:pt>
                <c:pt idx="1497">
                  <c:v>3.0851149500579999E-6</c:v>
                </c:pt>
                <c:pt idx="1498">
                  <c:v>3.0851149500579999E-6</c:v>
                </c:pt>
                <c:pt idx="1499">
                  <c:v>3.0851149500579999E-6</c:v>
                </c:pt>
                <c:pt idx="1500">
                  <c:v>3.0851149500579999E-6</c:v>
                </c:pt>
                <c:pt idx="1501">
                  <c:v>3.0851149500579999E-6</c:v>
                </c:pt>
                <c:pt idx="1502">
                  <c:v>3.0851149500579999E-6</c:v>
                </c:pt>
                <c:pt idx="1503">
                  <c:v>3.0851149500579999E-6</c:v>
                </c:pt>
                <c:pt idx="1504">
                  <c:v>3.0851149500579999E-6</c:v>
                </c:pt>
                <c:pt idx="1505">
                  <c:v>3.0851149500579999E-6</c:v>
                </c:pt>
                <c:pt idx="1506">
                  <c:v>3.0851149500579999E-6</c:v>
                </c:pt>
                <c:pt idx="1507">
                  <c:v>3.0851149500579999E-6</c:v>
                </c:pt>
                <c:pt idx="1508">
                  <c:v>3.0851149500579999E-6</c:v>
                </c:pt>
                <c:pt idx="1509">
                  <c:v>3.0851149500579999E-6</c:v>
                </c:pt>
                <c:pt idx="1510">
                  <c:v>3.0851149500579999E-6</c:v>
                </c:pt>
                <c:pt idx="1511">
                  <c:v>3.0851149500579999E-6</c:v>
                </c:pt>
                <c:pt idx="1512">
                  <c:v>3.0851149500579999E-6</c:v>
                </c:pt>
                <c:pt idx="1513">
                  <c:v>3.0851149500579999E-6</c:v>
                </c:pt>
                <c:pt idx="1514">
                  <c:v>3.0851149500579999E-6</c:v>
                </c:pt>
                <c:pt idx="1515">
                  <c:v>3.0851149500579999E-6</c:v>
                </c:pt>
                <c:pt idx="1516">
                  <c:v>3.0851149500579999E-6</c:v>
                </c:pt>
                <c:pt idx="1517">
                  <c:v>3.0851149500579999E-6</c:v>
                </c:pt>
                <c:pt idx="1518">
                  <c:v>3.0851149500579999E-6</c:v>
                </c:pt>
                <c:pt idx="1519">
                  <c:v>3.0851149500579999E-6</c:v>
                </c:pt>
                <c:pt idx="1520">
                  <c:v>3.0851149500579999E-6</c:v>
                </c:pt>
                <c:pt idx="1521">
                  <c:v>3.0851149500579999E-6</c:v>
                </c:pt>
                <c:pt idx="1522">
                  <c:v>3.0851149500579999E-6</c:v>
                </c:pt>
                <c:pt idx="1523">
                  <c:v>3.0851149500579999E-6</c:v>
                </c:pt>
                <c:pt idx="1524">
                  <c:v>3.0851149500579999E-6</c:v>
                </c:pt>
                <c:pt idx="1525">
                  <c:v>3.0851149500579999E-6</c:v>
                </c:pt>
                <c:pt idx="1526">
                  <c:v>3.0851149500579999E-6</c:v>
                </c:pt>
                <c:pt idx="1527">
                  <c:v>3.0851149500579999E-6</c:v>
                </c:pt>
                <c:pt idx="1528">
                  <c:v>3.0851149500579999E-6</c:v>
                </c:pt>
                <c:pt idx="1529">
                  <c:v>3.0851149500579999E-6</c:v>
                </c:pt>
                <c:pt idx="1530">
                  <c:v>3.0851149500579999E-6</c:v>
                </c:pt>
                <c:pt idx="1531">
                  <c:v>3.0851149500579999E-6</c:v>
                </c:pt>
                <c:pt idx="1532">
                  <c:v>3.0851149500579999E-6</c:v>
                </c:pt>
                <c:pt idx="1533">
                  <c:v>3.0851149500579999E-6</c:v>
                </c:pt>
                <c:pt idx="1534">
                  <c:v>3.0851149500579999E-6</c:v>
                </c:pt>
                <c:pt idx="1535">
                  <c:v>3.0851149500579999E-6</c:v>
                </c:pt>
                <c:pt idx="1536">
                  <c:v>3.0851149500579999E-6</c:v>
                </c:pt>
                <c:pt idx="1537">
                  <c:v>3.0851149500579999E-6</c:v>
                </c:pt>
                <c:pt idx="1538">
                  <c:v>3.0851149500579999E-6</c:v>
                </c:pt>
                <c:pt idx="1539">
                  <c:v>3.0851149500579999E-6</c:v>
                </c:pt>
                <c:pt idx="1540">
                  <c:v>3.0851149500579999E-6</c:v>
                </c:pt>
                <c:pt idx="1541">
                  <c:v>3.0851149500579999E-6</c:v>
                </c:pt>
                <c:pt idx="1542">
                  <c:v>3.0851149500579999E-6</c:v>
                </c:pt>
                <c:pt idx="1543">
                  <c:v>3.0851149500579999E-6</c:v>
                </c:pt>
                <c:pt idx="1544">
                  <c:v>3.0851149500579999E-6</c:v>
                </c:pt>
                <c:pt idx="1545">
                  <c:v>3.0851149500579999E-6</c:v>
                </c:pt>
                <c:pt idx="1546">
                  <c:v>3.0851149500579999E-6</c:v>
                </c:pt>
                <c:pt idx="1547">
                  <c:v>3.0851149500579999E-6</c:v>
                </c:pt>
                <c:pt idx="1548">
                  <c:v>3.0851149500579999E-6</c:v>
                </c:pt>
                <c:pt idx="1549">
                  <c:v>3.0851149500579999E-6</c:v>
                </c:pt>
                <c:pt idx="1550">
                  <c:v>3.0851149500579999E-6</c:v>
                </c:pt>
                <c:pt idx="1551">
                  <c:v>3.0851149500579999E-6</c:v>
                </c:pt>
                <c:pt idx="1552">
                  <c:v>3.0851149500579999E-6</c:v>
                </c:pt>
                <c:pt idx="1553">
                  <c:v>3.0851149500579999E-6</c:v>
                </c:pt>
                <c:pt idx="1554">
                  <c:v>3.0851149500579999E-6</c:v>
                </c:pt>
                <c:pt idx="1555">
                  <c:v>3.0851149500579999E-6</c:v>
                </c:pt>
                <c:pt idx="1556">
                  <c:v>3.0851149500579999E-6</c:v>
                </c:pt>
                <c:pt idx="1557">
                  <c:v>3.0851149500579999E-6</c:v>
                </c:pt>
                <c:pt idx="1558">
                  <c:v>3.0851149500579999E-6</c:v>
                </c:pt>
                <c:pt idx="1559">
                  <c:v>3.0851149500579999E-6</c:v>
                </c:pt>
                <c:pt idx="1560">
                  <c:v>3.0851149500579999E-6</c:v>
                </c:pt>
                <c:pt idx="1561">
                  <c:v>3.0851149500579999E-6</c:v>
                </c:pt>
                <c:pt idx="1562">
                  <c:v>3.0851149500579999E-6</c:v>
                </c:pt>
                <c:pt idx="1563">
                  <c:v>3.0851149500579999E-6</c:v>
                </c:pt>
                <c:pt idx="1564">
                  <c:v>3.0851149500579999E-6</c:v>
                </c:pt>
                <c:pt idx="1565">
                  <c:v>3.0851149500579999E-6</c:v>
                </c:pt>
                <c:pt idx="1566">
                  <c:v>3.0851149500579999E-6</c:v>
                </c:pt>
                <c:pt idx="1567">
                  <c:v>3.0851149500579999E-6</c:v>
                </c:pt>
                <c:pt idx="1568">
                  <c:v>3.0851149500579999E-6</c:v>
                </c:pt>
                <c:pt idx="1569">
                  <c:v>3.0851149500579999E-6</c:v>
                </c:pt>
                <c:pt idx="1570">
                  <c:v>3.0851149500579999E-6</c:v>
                </c:pt>
                <c:pt idx="1571">
                  <c:v>3.0851149500579999E-6</c:v>
                </c:pt>
                <c:pt idx="1572">
                  <c:v>3.0851149500579999E-6</c:v>
                </c:pt>
                <c:pt idx="1573">
                  <c:v>3.0851149500579999E-6</c:v>
                </c:pt>
                <c:pt idx="1574">
                  <c:v>3.0851149500579999E-6</c:v>
                </c:pt>
                <c:pt idx="1575">
                  <c:v>3.0851149500579999E-6</c:v>
                </c:pt>
                <c:pt idx="1576">
                  <c:v>3.0851149500579999E-6</c:v>
                </c:pt>
                <c:pt idx="1577">
                  <c:v>3.0851149500579999E-6</c:v>
                </c:pt>
                <c:pt idx="1578">
                  <c:v>3.0851149500579999E-6</c:v>
                </c:pt>
                <c:pt idx="1579">
                  <c:v>3.0851149500579999E-6</c:v>
                </c:pt>
                <c:pt idx="1580">
                  <c:v>3.0851149500579999E-6</c:v>
                </c:pt>
                <c:pt idx="1581">
                  <c:v>3.0851149500579999E-6</c:v>
                </c:pt>
                <c:pt idx="1582">
                  <c:v>3.0851149500579999E-6</c:v>
                </c:pt>
                <c:pt idx="1583">
                  <c:v>3.0851149500579999E-6</c:v>
                </c:pt>
                <c:pt idx="1584">
                  <c:v>3.0851149500579999E-6</c:v>
                </c:pt>
                <c:pt idx="1585">
                  <c:v>3.0851149500579999E-6</c:v>
                </c:pt>
                <c:pt idx="1586">
                  <c:v>3.0851149500579999E-6</c:v>
                </c:pt>
                <c:pt idx="1587">
                  <c:v>3.0851149500579999E-6</c:v>
                </c:pt>
                <c:pt idx="1588">
                  <c:v>3.0851149500579999E-6</c:v>
                </c:pt>
                <c:pt idx="1589">
                  <c:v>3.0851149500579999E-6</c:v>
                </c:pt>
                <c:pt idx="1590">
                  <c:v>3.0851149500579999E-6</c:v>
                </c:pt>
                <c:pt idx="1591">
                  <c:v>3.0851149500579999E-6</c:v>
                </c:pt>
                <c:pt idx="1592">
                  <c:v>3.0851149500579999E-6</c:v>
                </c:pt>
                <c:pt idx="1593">
                  <c:v>3.0851149500579999E-6</c:v>
                </c:pt>
                <c:pt idx="1594">
                  <c:v>3.0851149500579999E-6</c:v>
                </c:pt>
                <c:pt idx="1595">
                  <c:v>3.0851149500579999E-6</c:v>
                </c:pt>
                <c:pt idx="1596">
                  <c:v>3.0851149500579999E-6</c:v>
                </c:pt>
                <c:pt idx="1597">
                  <c:v>3.0851149500579999E-6</c:v>
                </c:pt>
                <c:pt idx="1598">
                  <c:v>3.0851149500579999E-6</c:v>
                </c:pt>
                <c:pt idx="1599">
                  <c:v>3.0851149500579999E-6</c:v>
                </c:pt>
                <c:pt idx="1600">
                  <c:v>3.0851149500579999E-6</c:v>
                </c:pt>
                <c:pt idx="1601">
                  <c:v>3.0851149500579999E-6</c:v>
                </c:pt>
                <c:pt idx="1602">
                  <c:v>3.0851149500579999E-6</c:v>
                </c:pt>
                <c:pt idx="1603">
                  <c:v>3.0851149500579999E-6</c:v>
                </c:pt>
                <c:pt idx="1604">
                  <c:v>3.0851149500579999E-6</c:v>
                </c:pt>
                <c:pt idx="1605">
                  <c:v>3.0851149500579999E-6</c:v>
                </c:pt>
                <c:pt idx="1606">
                  <c:v>3.0851149500579999E-6</c:v>
                </c:pt>
                <c:pt idx="1607">
                  <c:v>3.0851149500579999E-6</c:v>
                </c:pt>
                <c:pt idx="1608">
                  <c:v>3.0851149500579999E-6</c:v>
                </c:pt>
                <c:pt idx="1609">
                  <c:v>3.0851149500579999E-6</c:v>
                </c:pt>
                <c:pt idx="1610">
                  <c:v>3.0851149500579999E-6</c:v>
                </c:pt>
                <c:pt idx="1611">
                  <c:v>3.0851149500579999E-6</c:v>
                </c:pt>
                <c:pt idx="1612">
                  <c:v>3.0851149500579999E-6</c:v>
                </c:pt>
                <c:pt idx="1613">
                  <c:v>3.0851149500579999E-6</c:v>
                </c:pt>
                <c:pt idx="1614">
                  <c:v>3.0851149500579999E-6</c:v>
                </c:pt>
                <c:pt idx="1615">
                  <c:v>3.0851149500579999E-6</c:v>
                </c:pt>
                <c:pt idx="1616">
                  <c:v>3.0851149500579999E-6</c:v>
                </c:pt>
                <c:pt idx="1617">
                  <c:v>3.0851149500579999E-6</c:v>
                </c:pt>
                <c:pt idx="1618">
                  <c:v>3.0851149500579999E-6</c:v>
                </c:pt>
                <c:pt idx="1619">
                  <c:v>3.0851149500579999E-6</c:v>
                </c:pt>
                <c:pt idx="1620">
                  <c:v>3.0851149500579999E-6</c:v>
                </c:pt>
                <c:pt idx="1621">
                  <c:v>3.0851149500579999E-6</c:v>
                </c:pt>
                <c:pt idx="1622">
                  <c:v>3.0851149500579999E-6</c:v>
                </c:pt>
                <c:pt idx="1623">
                  <c:v>3.0851149500579999E-6</c:v>
                </c:pt>
                <c:pt idx="1624">
                  <c:v>3.0851149500579999E-6</c:v>
                </c:pt>
                <c:pt idx="1625">
                  <c:v>3.0851149500579999E-6</c:v>
                </c:pt>
                <c:pt idx="1626">
                  <c:v>3.0851149500579999E-6</c:v>
                </c:pt>
                <c:pt idx="1627">
                  <c:v>3.0851149500579999E-6</c:v>
                </c:pt>
                <c:pt idx="1628">
                  <c:v>3.0851149500579999E-6</c:v>
                </c:pt>
                <c:pt idx="1629">
                  <c:v>3.0851149500579999E-6</c:v>
                </c:pt>
                <c:pt idx="1630">
                  <c:v>3.0851149500579999E-6</c:v>
                </c:pt>
                <c:pt idx="1631">
                  <c:v>3.0851149500579999E-6</c:v>
                </c:pt>
                <c:pt idx="1632">
                  <c:v>3.0851149500579999E-6</c:v>
                </c:pt>
                <c:pt idx="1633">
                  <c:v>3.0851149500579999E-6</c:v>
                </c:pt>
                <c:pt idx="1634">
                  <c:v>3.0851149500579999E-6</c:v>
                </c:pt>
                <c:pt idx="1635">
                  <c:v>3.0851149500579999E-6</c:v>
                </c:pt>
                <c:pt idx="1636">
                  <c:v>3.0851149500579999E-6</c:v>
                </c:pt>
                <c:pt idx="1637">
                  <c:v>3.0851149500579999E-6</c:v>
                </c:pt>
                <c:pt idx="1638">
                  <c:v>3.0851149500579999E-6</c:v>
                </c:pt>
                <c:pt idx="1639">
                  <c:v>3.0851149500579999E-6</c:v>
                </c:pt>
                <c:pt idx="1640">
                  <c:v>3.0851149500579999E-6</c:v>
                </c:pt>
                <c:pt idx="1641">
                  <c:v>3.0851149500579999E-6</c:v>
                </c:pt>
                <c:pt idx="1642">
                  <c:v>3.0851149500579999E-6</c:v>
                </c:pt>
                <c:pt idx="1643">
                  <c:v>3.0851149500579999E-6</c:v>
                </c:pt>
                <c:pt idx="1644">
                  <c:v>3.0851149500579999E-6</c:v>
                </c:pt>
                <c:pt idx="1645">
                  <c:v>3.0851149500579999E-6</c:v>
                </c:pt>
                <c:pt idx="1646">
                  <c:v>3.0851149500579999E-6</c:v>
                </c:pt>
                <c:pt idx="1647">
                  <c:v>3.0851149500579999E-6</c:v>
                </c:pt>
                <c:pt idx="1648">
                  <c:v>3.0851149500579999E-6</c:v>
                </c:pt>
                <c:pt idx="1649">
                  <c:v>3.0851149500579999E-6</c:v>
                </c:pt>
                <c:pt idx="1650">
                  <c:v>3.0851149500579999E-6</c:v>
                </c:pt>
                <c:pt idx="1651">
                  <c:v>3.0851149500579999E-6</c:v>
                </c:pt>
                <c:pt idx="1652">
                  <c:v>3.0851149500579999E-6</c:v>
                </c:pt>
                <c:pt idx="1653">
                  <c:v>3.0851149500579999E-6</c:v>
                </c:pt>
                <c:pt idx="1654">
                  <c:v>3.0851149500579999E-6</c:v>
                </c:pt>
                <c:pt idx="1655">
                  <c:v>3.0851149500579999E-6</c:v>
                </c:pt>
                <c:pt idx="1656">
                  <c:v>3.0851149500579999E-6</c:v>
                </c:pt>
                <c:pt idx="1657">
                  <c:v>3.0851149500579999E-6</c:v>
                </c:pt>
                <c:pt idx="1658">
                  <c:v>3.0851149500579999E-6</c:v>
                </c:pt>
                <c:pt idx="1659">
                  <c:v>3.0851149500579999E-6</c:v>
                </c:pt>
                <c:pt idx="1660">
                  <c:v>3.0851149500579999E-6</c:v>
                </c:pt>
                <c:pt idx="1661">
                  <c:v>3.0851149500579999E-6</c:v>
                </c:pt>
                <c:pt idx="1662">
                  <c:v>3.0851149500579999E-6</c:v>
                </c:pt>
                <c:pt idx="1663">
                  <c:v>3.0851149500579999E-6</c:v>
                </c:pt>
                <c:pt idx="1664">
                  <c:v>3.0851149500579999E-6</c:v>
                </c:pt>
                <c:pt idx="1665">
                  <c:v>3.0851149500579999E-6</c:v>
                </c:pt>
                <c:pt idx="1666">
                  <c:v>3.0851149500579999E-6</c:v>
                </c:pt>
                <c:pt idx="1667">
                  <c:v>3.0851149500579999E-6</c:v>
                </c:pt>
                <c:pt idx="1668">
                  <c:v>3.0851149500579999E-6</c:v>
                </c:pt>
                <c:pt idx="1669">
                  <c:v>3.0851149500579999E-6</c:v>
                </c:pt>
                <c:pt idx="1670">
                  <c:v>3.0851149500579999E-6</c:v>
                </c:pt>
                <c:pt idx="1671">
                  <c:v>3.0851149500579999E-6</c:v>
                </c:pt>
                <c:pt idx="1672">
                  <c:v>3.0851149500579999E-6</c:v>
                </c:pt>
                <c:pt idx="1673">
                  <c:v>3.0851149500579999E-6</c:v>
                </c:pt>
                <c:pt idx="1674">
                  <c:v>3.0851149500579999E-6</c:v>
                </c:pt>
                <c:pt idx="1675">
                  <c:v>3.0851149500579999E-6</c:v>
                </c:pt>
                <c:pt idx="1676">
                  <c:v>3.0851149500579999E-6</c:v>
                </c:pt>
                <c:pt idx="1677">
                  <c:v>3.0851149500579999E-6</c:v>
                </c:pt>
                <c:pt idx="1678">
                  <c:v>3.0851149500579999E-6</c:v>
                </c:pt>
                <c:pt idx="1679">
                  <c:v>3.0851149500579999E-6</c:v>
                </c:pt>
                <c:pt idx="1680">
                  <c:v>3.0851149500579999E-6</c:v>
                </c:pt>
                <c:pt idx="1681">
                  <c:v>3.0851149500579999E-6</c:v>
                </c:pt>
                <c:pt idx="1682">
                  <c:v>3.0851149500579999E-6</c:v>
                </c:pt>
                <c:pt idx="1683">
                  <c:v>3.0851149500579999E-6</c:v>
                </c:pt>
                <c:pt idx="1684">
                  <c:v>3.0851149500579999E-6</c:v>
                </c:pt>
                <c:pt idx="1685">
                  <c:v>3.0851149500579999E-6</c:v>
                </c:pt>
                <c:pt idx="1686">
                  <c:v>3.0851149500579999E-6</c:v>
                </c:pt>
                <c:pt idx="1687">
                  <c:v>3.0851149500579999E-6</c:v>
                </c:pt>
                <c:pt idx="1688">
                  <c:v>3.0851149500579999E-6</c:v>
                </c:pt>
                <c:pt idx="1689">
                  <c:v>3.0851149500579999E-6</c:v>
                </c:pt>
                <c:pt idx="1690">
                  <c:v>3.0851149500579999E-6</c:v>
                </c:pt>
                <c:pt idx="1691">
                  <c:v>3.0851149500579999E-6</c:v>
                </c:pt>
                <c:pt idx="1692">
                  <c:v>3.0851149500579999E-6</c:v>
                </c:pt>
                <c:pt idx="1693">
                  <c:v>3.0851149500579999E-6</c:v>
                </c:pt>
                <c:pt idx="1694">
                  <c:v>3.0851149500579999E-6</c:v>
                </c:pt>
                <c:pt idx="1695">
                  <c:v>3.0851149500579999E-6</c:v>
                </c:pt>
                <c:pt idx="1696">
                  <c:v>3.0851149500579999E-6</c:v>
                </c:pt>
                <c:pt idx="1697">
                  <c:v>3.0851149500579999E-6</c:v>
                </c:pt>
                <c:pt idx="1698">
                  <c:v>3.0851149500579999E-6</c:v>
                </c:pt>
                <c:pt idx="1699">
                  <c:v>3.0851149500579999E-6</c:v>
                </c:pt>
                <c:pt idx="1700">
                  <c:v>3.0851149500579999E-6</c:v>
                </c:pt>
                <c:pt idx="1701">
                  <c:v>3.0851149500579999E-6</c:v>
                </c:pt>
                <c:pt idx="1702">
                  <c:v>3.0851149500579999E-6</c:v>
                </c:pt>
                <c:pt idx="1703">
                  <c:v>3.0851149500579999E-6</c:v>
                </c:pt>
                <c:pt idx="1704">
                  <c:v>3.0851149500579999E-6</c:v>
                </c:pt>
                <c:pt idx="1705">
                  <c:v>3.0851149500579999E-6</c:v>
                </c:pt>
                <c:pt idx="1706">
                  <c:v>3.0851149500579999E-6</c:v>
                </c:pt>
                <c:pt idx="1707">
                  <c:v>3.0851149500579999E-6</c:v>
                </c:pt>
                <c:pt idx="1708">
                  <c:v>3.0851149500579999E-6</c:v>
                </c:pt>
                <c:pt idx="1709">
                  <c:v>3.0851149500579999E-6</c:v>
                </c:pt>
                <c:pt idx="1710">
                  <c:v>3.0851149500579999E-6</c:v>
                </c:pt>
                <c:pt idx="1711">
                  <c:v>3.0851149500579999E-6</c:v>
                </c:pt>
                <c:pt idx="1712">
                  <c:v>3.0851149500579999E-6</c:v>
                </c:pt>
                <c:pt idx="1713">
                  <c:v>3.0851149500579999E-6</c:v>
                </c:pt>
                <c:pt idx="1714">
                  <c:v>3.0851149500579999E-6</c:v>
                </c:pt>
                <c:pt idx="1715">
                  <c:v>3.0851149500579999E-6</c:v>
                </c:pt>
                <c:pt idx="1716">
                  <c:v>3.0851149500579999E-6</c:v>
                </c:pt>
                <c:pt idx="1717">
                  <c:v>3.0851149500579999E-6</c:v>
                </c:pt>
                <c:pt idx="1718">
                  <c:v>3.0851149500579999E-6</c:v>
                </c:pt>
                <c:pt idx="1719">
                  <c:v>3.0851149500579999E-6</c:v>
                </c:pt>
                <c:pt idx="1720">
                  <c:v>3.0851149500579999E-6</c:v>
                </c:pt>
                <c:pt idx="1721">
                  <c:v>3.0851149500579999E-6</c:v>
                </c:pt>
                <c:pt idx="1722">
                  <c:v>3.0851149500579999E-6</c:v>
                </c:pt>
                <c:pt idx="1723">
                  <c:v>3.0851149500579999E-6</c:v>
                </c:pt>
                <c:pt idx="1724">
                  <c:v>3.0851149500579999E-6</c:v>
                </c:pt>
                <c:pt idx="1725">
                  <c:v>3.0851149500579999E-6</c:v>
                </c:pt>
                <c:pt idx="1726">
                  <c:v>3.0851149500579999E-6</c:v>
                </c:pt>
                <c:pt idx="1727">
                  <c:v>3.0851149500579999E-6</c:v>
                </c:pt>
                <c:pt idx="1728">
                  <c:v>3.0851149500579999E-6</c:v>
                </c:pt>
                <c:pt idx="1729">
                  <c:v>3.0851149500579999E-6</c:v>
                </c:pt>
                <c:pt idx="1730">
                  <c:v>3.0851149500579999E-6</c:v>
                </c:pt>
                <c:pt idx="1731">
                  <c:v>3.0851149500579999E-6</c:v>
                </c:pt>
                <c:pt idx="1732">
                  <c:v>3.0851149500579999E-6</c:v>
                </c:pt>
                <c:pt idx="1733">
                  <c:v>3.0851149500579999E-6</c:v>
                </c:pt>
                <c:pt idx="1734">
                  <c:v>3.0851149500579999E-6</c:v>
                </c:pt>
                <c:pt idx="1735">
                  <c:v>3.0851149500579999E-6</c:v>
                </c:pt>
                <c:pt idx="1736">
                  <c:v>3.0851149500579999E-6</c:v>
                </c:pt>
                <c:pt idx="1737">
                  <c:v>3.0851149500579999E-6</c:v>
                </c:pt>
                <c:pt idx="1738">
                  <c:v>3.0851149500579999E-6</c:v>
                </c:pt>
                <c:pt idx="1739">
                  <c:v>3.0851149500579999E-6</c:v>
                </c:pt>
                <c:pt idx="1740">
                  <c:v>3.0851149500579999E-6</c:v>
                </c:pt>
                <c:pt idx="1741">
                  <c:v>3.0851149500579999E-6</c:v>
                </c:pt>
                <c:pt idx="1742">
                  <c:v>3.0851149500579999E-6</c:v>
                </c:pt>
                <c:pt idx="1743">
                  <c:v>3.0851149500579999E-6</c:v>
                </c:pt>
                <c:pt idx="1744">
                  <c:v>3.0851149500579999E-6</c:v>
                </c:pt>
                <c:pt idx="1745">
                  <c:v>3.0851149500579999E-6</c:v>
                </c:pt>
                <c:pt idx="1746">
                  <c:v>3.0851149500579999E-6</c:v>
                </c:pt>
                <c:pt idx="1747">
                  <c:v>3.0851149500579999E-6</c:v>
                </c:pt>
                <c:pt idx="1748">
                  <c:v>3.0851149500579999E-6</c:v>
                </c:pt>
                <c:pt idx="1749">
                  <c:v>3.0851149500579999E-6</c:v>
                </c:pt>
                <c:pt idx="1750">
                  <c:v>3.0851149500579999E-6</c:v>
                </c:pt>
                <c:pt idx="1751">
                  <c:v>3.0851149500579999E-6</c:v>
                </c:pt>
                <c:pt idx="1752">
                  <c:v>3.0851149500579999E-6</c:v>
                </c:pt>
                <c:pt idx="1753">
                  <c:v>3.0851149500579999E-6</c:v>
                </c:pt>
                <c:pt idx="1754">
                  <c:v>3.0851149500579999E-6</c:v>
                </c:pt>
                <c:pt idx="1755">
                  <c:v>3.0851149500579999E-6</c:v>
                </c:pt>
                <c:pt idx="1756">
                  <c:v>3.0851149500579999E-6</c:v>
                </c:pt>
                <c:pt idx="1757">
                  <c:v>3.0851149500579999E-6</c:v>
                </c:pt>
                <c:pt idx="1758">
                  <c:v>3.0851149500579999E-6</c:v>
                </c:pt>
                <c:pt idx="1759">
                  <c:v>3.0851149500579999E-6</c:v>
                </c:pt>
                <c:pt idx="1760">
                  <c:v>3.0851149500579999E-6</c:v>
                </c:pt>
                <c:pt idx="1761">
                  <c:v>3.0851149500579999E-6</c:v>
                </c:pt>
                <c:pt idx="1762">
                  <c:v>3.0851149500579999E-6</c:v>
                </c:pt>
                <c:pt idx="1763">
                  <c:v>3.0851149500579999E-6</c:v>
                </c:pt>
                <c:pt idx="1764">
                  <c:v>3.0851149500579999E-6</c:v>
                </c:pt>
                <c:pt idx="1765">
                  <c:v>3.0851149500579999E-6</c:v>
                </c:pt>
                <c:pt idx="1766">
                  <c:v>3.0851149500579999E-6</c:v>
                </c:pt>
                <c:pt idx="1767">
                  <c:v>3.0851149500579999E-6</c:v>
                </c:pt>
                <c:pt idx="1768">
                  <c:v>3.0851149500579999E-6</c:v>
                </c:pt>
                <c:pt idx="1769">
                  <c:v>3.0851149500579999E-6</c:v>
                </c:pt>
                <c:pt idx="1770">
                  <c:v>3.0851149500579999E-6</c:v>
                </c:pt>
                <c:pt idx="1771">
                  <c:v>3.0851149500579999E-6</c:v>
                </c:pt>
                <c:pt idx="1772">
                  <c:v>3.0851149500579999E-6</c:v>
                </c:pt>
                <c:pt idx="1773">
                  <c:v>3.0851149500579999E-6</c:v>
                </c:pt>
                <c:pt idx="1774">
                  <c:v>3.0851149500579999E-6</c:v>
                </c:pt>
                <c:pt idx="1775">
                  <c:v>3.0851149500579999E-6</c:v>
                </c:pt>
                <c:pt idx="1776">
                  <c:v>3.0851149500579999E-6</c:v>
                </c:pt>
                <c:pt idx="1777">
                  <c:v>3.0851149500579999E-6</c:v>
                </c:pt>
                <c:pt idx="1778">
                  <c:v>3.0851149500579999E-6</c:v>
                </c:pt>
                <c:pt idx="1779">
                  <c:v>3.0851149500579999E-6</c:v>
                </c:pt>
                <c:pt idx="1780">
                  <c:v>3.0851149500579999E-6</c:v>
                </c:pt>
                <c:pt idx="1781">
                  <c:v>3.0851149500579999E-6</c:v>
                </c:pt>
                <c:pt idx="1782">
                  <c:v>3.0851149500579999E-6</c:v>
                </c:pt>
                <c:pt idx="1783">
                  <c:v>3.0851149500579999E-6</c:v>
                </c:pt>
                <c:pt idx="1784">
                  <c:v>3.0851149500579999E-6</c:v>
                </c:pt>
                <c:pt idx="1785">
                  <c:v>3.0851149500579999E-6</c:v>
                </c:pt>
                <c:pt idx="1786">
                  <c:v>3.0851149500579999E-6</c:v>
                </c:pt>
                <c:pt idx="1787">
                  <c:v>3.0851149500579999E-6</c:v>
                </c:pt>
                <c:pt idx="1788">
                  <c:v>3.0851149500579999E-6</c:v>
                </c:pt>
                <c:pt idx="1789">
                  <c:v>3.0851149500579999E-6</c:v>
                </c:pt>
                <c:pt idx="1790">
                  <c:v>3.0851149500579999E-6</c:v>
                </c:pt>
                <c:pt idx="1791">
                  <c:v>3.0851149500579999E-6</c:v>
                </c:pt>
                <c:pt idx="1792">
                  <c:v>3.0851149500579999E-6</c:v>
                </c:pt>
                <c:pt idx="1793">
                  <c:v>3.0851149500579999E-6</c:v>
                </c:pt>
                <c:pt idx="1794">
                  <c:v>3.0851149500579999E-6</c:v>
                </c:pt>
                <c:pt idx="1795">
                  <c:v>3.0851149500579999E-6</c:v>
                </c:pt>
                <c:pt idx="1796">
                  <c:v>3.0851149500579999E-6</c:v>
                </c:pt>
                <c:pt idx="1797">
                  <c:v>3.0851149500579999E-6</c:v>
                </c:pt>
                <c:pt idx="1798">
                  <c:v>3.0851149500579999E-6</c:v>
                </c:pt>
                <c:pt idx="1799">
                  <c:v>3.0851149500579999E-6</c:v>
                </c:pt>
                <c:pt idx="1800">
                  <c:v>3.0851149500579999E-6</c:v>
                </c:pt>
                <c:pt idx="1801">
                  <c:v>3.0851149500579999E-6</c:v>
                </c:pt>
                <c:pt idx="1802">
                  <c:v>3.0851149500579999E-6</c:v>
                </c:pt>
                <c:pt idx="1803">
                  <c:v>3.0851149500579999E-6</c:v>
                </c:pt>
                <c:pt idx="1804">
                  <c:v>3.0851149500579999E-6</c:v>
                </c:pt>
                <c:pt idx="1805">
                  <c:v>3.0851149500579999E-6</c:v>
                </c:pt>
                <c:pt idx="1806">
                  <c:v>3.0851149500579999E-6</c:v>
                </c:pt>
                <c:pt idx="1807">
                  <c:v>3.0851149500579999E-6</c:v>
                </c:pt>
                <c:pt idx="1808">
                  <c:v>3.0851149500579999E-6</c:v>
                </c:pt>
                <c:pt idx="1809">
                  <c:v>3.0851149500579999E-6</c:v>
                </c:pt>
                <c:pt idx="1810">
                  <c:v>3.0851149500579999E-6</c:v>
                </c:pt>
                <c:pt idx="1811">
                  <c:v>3.0851149500579999E-6</c:v>
                </c:pt>
                <c:pt idx="1812">
                  <c:v>3.0851149500579999E-6</c:v>
                </c:pt>
                <c:pt idx="1813">
                  <c:v>3.0851149500579999E-6</c:v>
                </c:pt>
                <c:pt idx="1814">
                  <c:v>3.0851149500579999E-6</c:v>
                </c:pt>
                <c:pt idx="1815">
                  <c:v>3.0851149500579999E-6</c:v>
                </c:pt>
                <c:pt idx="1816">
                  <c:v>3.0851149500579999E-6</c:v>
                </c:pt>
                <c:pt idx="1817">
                  <c:v>3.0851149500579999E-6</c:v>
                </c:pt>
                <c:pt idx="1818">
                  <c:v>3.0851149500579999E-6</c:v>
                </c:pt>
                <c:pt idx="1819">
                  <c:v>3.0851149500579999E-6</c:v>
                </c:pt>
                <c:pt idx="1820">
                  <c:v>3.0851149500579999E-6</c:v>
                </c:pt>
                <c:pt idx="1821">
                  <c:v>3.0851149500579999E-6</c:v>
                </c:pt>
                <c:pt idx="1822">
                  <c:v>3.0851149500579999E-6</c:v>
                </c:pt>
                <c:pt idx="1823">
                  <c:v>3.0851149500579999E-6</c:v>
                </c:pt>
                <c:pt idx="1824">
                  <c:v>3.0851149500579999E-6</c:v>
                </c:pt>
                <c:pt idx="1825">
                  <c:v>3.0851149500579999E-6</c:v>
                </c:pt>
                <c:pt idx="1826">
                  <c:v>3.0851149500579999E-6</c:v>
                </c:pt>
                <c:pt idx="1827">
                  <c:v>3.0851149500579999E-6</c:v>
                </c:pt>
                <c:pt idx="1828">
                  <c:v>3.0851149500579999E-6</c:v>
                </c:pt>
                <c:pt idx="1829">
                  <c:v>3.0851149500579999E-6</c:v>
                </c:pt>
                <c:pt idx="1830">
                  <c:v>3.0851149500579999E-6</c:v>
                </c:pt>
                <c:pt idx="1831">
                  <c:v>3.0851149500579999E-6</c:v>
                </c:pt>
                <c:pt idx="1832">
                  <c:v>3.0851149500579999E-6</c:v>
                </c:pt>
                <c:pt idx="1833">
                  <c:v>3.0851149500579999E-6</c:v>
                </c:pt>
                <c:pt idx="1834">
                  <c:v>3.0851149500579999E-6</c:v>
                </c:pt>
                <c:pt idx="1835">
                  <c:v>3.0851149500579999E-6</c:v>
                </c:pt>
                <c:pt idx="1836">
                  <c:v>3.0851149500579999E-6</c:v>
                </c:pt>
                <c:pt idx="1837">
                  <c:v>3.0851149500579999E-6</c:v>
                </c:pt>
                <c:pt idx="1838">
                  <c:v>3.0851149500579999E-6</c:v>
                </c:pt>
                <c:pt idx="1839">
                  <c:v>3.0851149500579999E-6</c:v>
                </c:pt>
                <c:pt idx="1840">
                  <c:v>3.0851149500579999E-6</c:v>
                </c:pt>
                <c:pt idx="1841">
                  <c:v>3.0851149500579999E-6</c:v>
                </c:pt>
                <c:pt idx="1842">
                  <c:v>3.0851149500579999E-6</c:v>
                </c:pt>
                <c:pt idx="1843">
                  <c:v>3.0851149500579999E-6</c:v>
                </c:pt>
                <c:pt idx="1844">
                  <c:v>3.0851149500579999E-6</c:v>
                </c:pt>
                <c:pt idx="1845">
                  <c:v>3.0851149500579999E-6</c:v>
                </c:pt>
                <c:pt idx="1846">
                  <c:v>3.0851149500579999E-6</c:v>
                </c:pt>
                <c:pt idx="1847">
                  <c:v>3.0851149500579999E-6</c:v>
                </c:pt>
                <c:pt idx="1848">
                  <c:v>3.0851149500579999E-6</c:v>
                </c:pt>
                <c:pt idx="1849">
                  <c:v>3.0851149500579999E-6</c:v>
                </c:pt>
                <c:pt idx="1850">
                  <c:v>3.0851149500579999E-6</c:v>
                </c:pt>
                <c:pt idx="1851">
                  <c:v>3.0851149500579999E-6</c:v>
                </c:pt>
                <c:pt idx="1852">
                  <c:v>3.0851149500579999E-6</c:v>
                </c:pt>
                <c:pt idx="1853">
                  <c:v>3.0851149500579999E-6</c:v>
                </c:pt>
                <c:pt idx="1854">
                  <c:v>3.0851149500579999E-6</c:v>
                </c:pt>
                <c:pt idx="1855">
                  <c:v>3.0851149500579999E-6</c:v>
                </c:pt>
                <c:pt idx="1856">
                  <c:v>3.0851149500579999E-6</c:v>
                </c:pt>
                <c:pt idx="1857">
                  <c:v>3.0851149500579999E-6</c:v>
                </c:pt>
                <c:pt idx="1858">
                  <c:v>3.0851149500579999E-6</c:v>
                </c:pt>
                <c:pt idx="1859">
                  <c:v>3.0851149500579999E-6</c:v>
                </c:pt>
                <c:pt idx="1860">
                  <c:v>3.0851149500579999E-6</c:v>
                </c:pt>
                <c:pt idx="1861">
                  <c:v>3.0851149500579999E-6</c:v>
                </c:pt>
                <c:pt idx="1862">
                  <c:v>3.0851149500579999E-6</c:v>
                </c:pt>
                <c:pt idx="1863">
                  <c:v>3.0851149500579999E-6</c:v>
                </c:pt>
                <c:pt idx="1864">
                  <c:v>3.0851149500579999E-6</c:v>
                </c:pt>
                <c:pt idx="1865">
                  <c:v>3.0851149500579999E-6</c:v>
                </c:pt>
                <c:pt idx="1866">
                  <c:v>3.0851149500579999E-6</c:v>
                </c:pt>
                <c:pt idx="1867">
                  <c:v>3.0851149500579999E-6</c:v>
                </c:pt>
                <c:pt idx="1868">
                  <c:v>3.0851149500579999E-6</c:v>
                </c:pt>
                <c:pt idx="1869">
                  <c:v>3.0851149500579999E-6</c:v>
                </c:pt>
                <c:pt idx="1870">
                  <c:v>3.0851149500579999E-6</c:v>
                </c:pt>
                <c:pt idx="1871">
                  <c:v>3.0851149500579999E-6</c:v>
                </c:pt>
                <c:pt idx="1872">
                  <c:v>3.0851149500579999E-6</c:v>
                </c:pt>
                <c:pt idx="1873">
                  <c:v>3.0851149500579999E-6</c:v>
                </c:pt>
                <c:pt idx="1874">
                  <c:v>3.0851149500579999E-6</c:v>
                </c:pt>
                <c:pt idx="1875">
                  <c:v>3.0851149500579999E-6</c:v>
                </c:pt>
                <c:pt idx="1876">
                  <c:v>3.0851149500579999E-6</c:v>
                </c:pt>
                <c:pt idx="1877">
                  <c:v>3.0851149500579999E-6</c:v>
                </c:pt>
                <c:pt idx="1878">
                  <c:v>3.0851149500579999E-6</c:v>
                </c:pt>
                <c:pt idx="1879">
                  <c:v>3.0851149500579999E-6</c:v>
                </c:pt>
                <c:pt idx="1880">
                  <c:v>3.0851149500579999E-6</c:v>
                </c:pt>
                <c:pt idx="1881">
                  <c:v>3.0851149500579999E-6</c:v>
                </c:pt>
                <c:pt idx="1882">
                  <c:v>3.0851149500579999E-6</c:v>
                </c:pt>
                <c:pt idx="1883">
                  <c:v>3.0851149500579999E-6</c:v>
                </c:pt>
                <c:pt idx="1884">
                  <c:v>3.0851149500579999E-6</c:v>
                </c:pt>
                <c:pt idx="1885">
                  <c:v>3.0851149500579999E-6</c:v>
                </c:pt>
                <c:pt idx="1886">
                  <c:v>3.0851149500579999E-6</c:v>
                </c:pt>
                <c:pt idx="1887">
                  <c:v>3.0851149500579999E-6</c:v>
                </c:pt>
                <c:pt idx="1888">
                  <c:v>3.0851149500579999E-6</c:v>
                </c:pt>
                <c:pt idx="1889">
                  <c:v>3.0851149500579999E-6</c:v>
                </c:pt>
                <c:pt idx="1890">
                  <c:v>3.0851149500579999E-6</c:v>
                </c:pt>
                <c:pt idx="1891">
                  <c:v>3.0851149500579999E-6</c:v>
                </c:pt>
                <c:pt idx="1892">
                  <c:v>3.0851149500579999E-6</c:v>
                </c:pt>
                <c:pt idx="1893">
                  <c:v>3.0851149500579999E-6</c:v>
                </c:pt>
                <c:pt idx="1894">
                  <c:v>3.0851149500579999E-6</c:v>
                </c:pt>
                <c:pt idx="1895">
                  <c:v>3.0851149500579999E-6</c:v>
                </c:pt>
                <c:pt idx="1896">
                  <c:v>3.0851149500579999E-6</c:v>
                </c:pt>
                <c:pt idx="1897">
                  <c:v>3.0851149500579999E-6</c:v>
                </c:pt>
                <c:pt idx="1898">
                  <c:v>3.0851149500579999E-6</c:v>
                </c:pt>
                <c:pt idx="1899">
                  <c:v>3.0851149500579999E-6</c:v>
                </c:pt>
                <c:pt idx="1900">
                  <c:v>3.0851149500579999E-6</c:v>
                </c:pt>
                <c:pt idx="1901">
                  <c:v>3.0851149500579999E-6</c:v>
                </c:pt>
                <c:pt idx="1902">
                  <c:v>3.0851149500579999E-6</c:v>
                </c:pt>
                <c:pt idx="1903">
                  <c:v>3.0851149500579999E-6</c:v>
                </c:pt>
                <c:pt idx="1904">
                  <c:v>3.0851149500579999E-6</c:v>
                </c:pt>
                <c:pt idx="1905">
                  <c:v>3.0851149500579999E-6</c:v>
                </c:pt>
                <c:pt idx="1906">
                  <c:v>3.0851149500579999E-6</c:v>
                </c:pt>
                <c:pt idx="1907">
                  <c:v>3.0851149500579999E-6</c:v>
                </c:pt>
                <c:pt idx="1908">
                  <c:v>3.0851149500579999E-6</c:v>
                </c:pt>
                <c:pt idx="1909">
                  <c:v>3.0851149500579999E-6</c:v>
                </c:pt>
                <c:pt idx="1910">
                  <c:v>3.0851149500579999E-6</c:v>
                </c:pt>
                <c:pt idx="1911">
                  <c:v>3.0851149500579999E-6</c:v>
                </c:pt>
                <c:pt idx="1912">
                  <c:v>3.0851149500579999E-6</c:v>
                </c:pt>
                <c:pt idx="1913">
                  <c:v>3.0851149500579999E-6</c:v>
                </c:pt>
                <c:pt idx="1914">
                  <c:v>3.0851149500579999E-6</c:v>
                </c:pt>
                <c:pt idx="1915">
                  <c:v>3.0851149500579999E-6</c:v>
                </c:pt>
                <c:pt idx="1916">
                  <c:v>3.0851149500579999E-6</c:v>
                </c:pt>
                <c:pt idx="1917">
                  <c:v>3.0851149500579999E-6</c:v>
                </c:pt>
                <c:pt idx="1918">
                  <c:v>3.0851149500579999E-6</c:v>
                </c:pt>
                <c:pt idx="1919">
                  <c:v>3.0851149500579999E-6</c:v>
                </c:pt>
                <c:pt idx="1920">
                  <c:v>3.0851149500579999E-6</c:v>
                </c:pt>
                <c:pt idx="1921">
                  <c:v>3.0851149500579999E-6</c:v>
                </c:pt>
                <c:pt idx="1922">
                  <c:v>3.0851149500579999E-6</c:v>
                </c:pt>
                <c:pt idx="1923">
                  <c:v>3.0851149500579999E-6</c:v>
                </c:pt>
                <c:pt idx="1924">
                  <c:v>3.0851149500579999E-6</c:v>
                </c:pt>
                <c:pt idx="1925">
                  <c:v>3.0851149500579999E-6</c:v>
                </c:pt>
                <c:pt idx="1926">
                  <c:v>3.0851149500579999E-6</c:v>
                </c:pt>
                <c:pt idx="1927">
                  <c:v>3.0851149500579999E-6</c:v>
                </c:pt>
                <c:pt idx="1928">
                  <c:v>3.0851149500579999E-6</c:v>
                </c:pt>
                <c:pt idx="1929">
                  <c:v>3.0851149500579999E-6</c:v>
                </c:pt>
                <c:pt idx="1930">
                  <c:v>3.0851149500579999E-6</c:v>
                </c:pt>
                <c:pt idx="1931">
                  <c:v>3.0851149500579999E-6</c:v>
                </c:pt>
                <c:pt idx="1932">
                  <c:v>3.0851149500579999E-6</c:v>
                </c:pt>
                <c:pt idx="1933">
                  <c:v>3.0851149500579999E-6</c:v>
                </c:pt>
                <c:pt idx="1934">
                  <c:v>3.0851149500579999E-6</c:v>
                </c:pt>
                <c:pt idx="1935">
                  <c:v>3.0851149500579999E-6</c:v>
                </c:pt>
                <c:pt idx="1936">
                  <c:v>3.0851149500579999E-6</c:v>
                </c:pt>
                <c:pt idx="1937">
                  <c:v>3.0851149500579999E-6</c:v>
                </c:pt>
                <c:pt idx="1938">
                  <c:v>3.0851149500579999E-6</c:v>
                </c:pt>
                <c:pt idx="1939">
                  <c:v>3.0851149500579999E-6</c:v>
                </c:pt>
                <c:pt idx="1940">
                  <c:v>3.0851149500579999E-6</c:v>
                </c:pt>
                <c:pt idx="1941">
                  <c:v>3.0851149500579999E-6</c:v>
                </c:pt>
                <c:pt idx="1942">
                  <c:v>3.0851149500579999E-6</c:v>
                </c:pt>
                <c:pt idx="1943">
                  <c:v>3.0851149500579999E-6</c:v>
                </c:pt>
                <c:pt idx="1944">
                  <c:v>3.0851149500579999E-6</c:v>
                </c:pt>
                <c:pt idx="1945">
                  <c:v>3.0851149500579999E-6</c:v>
                </c:pt>
                <c:pt idx="1946">
                  <c:v>3.0851149500579999E-6</c:v>
                </c:pt>
                <c:pt idx="1947">
                  <c:v>3.0851149500579999E-6</c:v>
                </c:pt>
                <c:pt idx="1948">
                  <c:v>3.0851149500579999E-6</c:v>
                </c:pt>
                <c:pt idx="1949">
                  <c:v>3.0851149500579999E-6</c:v>
                </c:pt>
                <c:pt idx="1950">
                  <c:v>3.0851149500579999E-6</c:v>
                </c:pt>
                <c:pt idx="1951">
                  <c:v>3.0851149500579999E-6</c:v>
                </c:pt>
                <c:pt idx="1952">
                  <c:v>3.0851149500579999E-6</c:v>
                </c:pt>
                <c:pt idx="1953">
                  <c:v>3.0851149500579999E-6</c:v>
                </c:pt>
                <c:pt idx="1954">
                  <c:v>3.0851149500579999E-6</c:v>
                </c:pt>
                <c:pt idx="1955">
                  <c:v>3.0851149500579999E-6</c:v>
                </c:pt>
                <c:pt idx="1956">
                  <c:v>3.0851149500579999E-6</c:v>
                </c:pt>
                <c:pt idx="1957">
                  <c:v>3.0851149500579999E-6</c:v>
                </c:pt>
                <c:pt idx="1958">
                  <c:v>3.0851149500579999E-6</c:v>
                </c:pt>
                <c:pt idx="1959">
                  <c:v>3.0851149500579999E-6</c:v>
                </c:pt>
                <c:pt idx="1960">
                  <c:v>3.0851149500579999E-6</c:v>
                </c:pt>
                <c:pt idx="1961">
                  <c:v>3.0851149500579999E-6</c:v>
                </c:pt>
                <c:pt idx="1962">
                  <c:v>3.0851149500579999E-6</c:v>
                </c:pt>
                <c:pt idx="1963">
                  <c:v>3.0851149500579999E-6</c:v>
                </c:pt>
                <c:pt idx="1964">
                  <c:v>3.0851149500579999E-6</c:v>
                </c:pt>
                <c:pt idx="1965">
                  <c:v>3.0851149500579999E-6</c:v>
                </c:pt>
                <c:pt idx="1966">
                  <c:v>3.0851149500579999E-6</c:v>
                </c:pt>
                <c:pt idx="1967">
                  <c:v>3.0851149500579999E-6</c:v>
                </c:pt>
                <c:pt idx="1968">
                  <c:v>3.0851149500579999E-6</c:v>
                </c:pt>
                <c:pt idx="1969">
                  <c:v>3.0851149500579999E-6</c:v>
                </c:pt>
                <c:pt idx="1970">
                  <c:v>3.0851149500579999E-6</c:v>
                </c:pt>
                <c:pt idx="1971">
                  <c:v>3.0851149500579999E-6</c:v>
                </c:pt>
                <c:pt idx="1972">
                  <c:v>3.0851149500579999E-6</c:v>
                </c:pt>
                <c:pt idx="1973">
                  <c:v>3.0851149500579999E-6</c:v>
                </c:pt>
                <c:pt idx="1974">
                  <c:v>3.0851149500579999E-6</c:v>
                </c:pt>
                <c:pt idx="1975">
                  <c:v>3.0851149500579999E-6</c:v>
                </c:pt>
                <c:pt idx="1976">
                  <c:v>3.0851149500579999E-6</c:v>
                </c:pt>
                <c:pt idx="1977">
                  <c:v>3.0851149500579999E-6</c:v>
                </c:pt>
                <c:pt idx="1978">
                  <c:v>3.0851149500579999E-6</c:v>
                </c:pt>
                <c:pt idx="1979">
                  <c:v>3.0851149500579999E-6</c:v>
                </c:pt>
                <c:pt idx="1980">
                  <c:v>3.1021989534989999E-6</c:v>
                </c:pt>
                <c:pt idx="1981">
                  <c:v>3.152762533377E-6</c:v>
                </c:pt>
                <c:pt idx="1982">
                  <c:v>3.2719760973639999E-6</c:v>
                </c:pt>
                <c:pt idx="1983">
                  <c:v>3.5302727970620001E-6</c:v>
                </c:pt>
                <c:pt idx="1984">
                  <c:v>3.9533282281629999E-6</c:v>
                </c:pt>
                <c:pt idx="1985">
                  <c:v>3.7796959324109999E-6</c:v>
                </c:pt>
                <c:pt idx="1986">
                  <c:v>3.214486793662E-6</c:v>
                </c:pt>
                <c:pt idx="1987">
                  <c:v>2.5749952939149998E-6</c:v>
                </c:pt>
                <c:pt idx="1988">
                  <c:v>2.2852754322069998E-6</c:v>
                </c:pt>
                <c:pt idx="1989">
                  <c:v>1.874749961083E-6</c:v>
                </c:pt>
                <c:pt idx="1990">
                  <c:v>1.4460182452219999E-6</c:v>
                </c:pt>
                <c:pt idx="1991">
                  <c:v>1.1984350287439999E-6</c:v>
                </c:pt>
                <c:pt idx="1992">
                  <c:v>1.15276559866E-6</c:v>
                </c:pt>
                <c:pt idx="1993">
                  <c:v>1.273605125521E-6</c:v>
                </c:pt>
                <c:pt idx="1994">
                  <c:v>1.3078165532310001E-6</c:v>
                </c:pt>
                <c:pt idx="1995">
                  <c:v>1.3281677149710001E-6</c:v>
                </c:pt>
                <c:pt idx="1996">
                  <c:v>1.362889477191E-6</c:v>
                </c:pt>
                <c:pt idx="1997">
                  <c:v>1.4191964776169999E-6</c:v>
                </c:pt>
                <c:pt idx="1998">
                  <c:v>1.4992444518709999E-6</c:v>
                </c:pt>
                <c:pt idx="1999">
                  <c:v>1.57676801485E-6</c:v>
                </c:pt>
                <c:pt idx="2000">
                  <c:v>1.620530821479E-6</c:v>
                </c:pt>
                <c:pt idx="2001">
                  <c:v>1.6271469205560001E-6</c:v>
                </c:pt>
                <c:pt idx="2002">
                  <c:v>1.62897229277E-6</c:v>
                </c:pt>
                <c:pt idx="2003">
                  <c:v>1.6291356532940001E-6</c:v>
                </c:pt>
                <c:pt idx="2004">
                  <c:v>1.6292575098550001E-6</c:v>
                </c:pt>
                <c:pt idx="2005">
                  <c:v>1.6292575098550001E-6</c:v>
                </c:pt>
                <c:pt idx="2006">
                  <c:v>1.6292575098550001E-6</c:v>
                </c:pt>
                <c:pt idx="2007">
                  <c:v>1.6292575098550001E-6</c:v>
                </c:pt>
                <c:pt idx="2008">
                  <c:v>1.6292575098550001E-6</c:v>
                </c:pt>
                <c:pt idx="2009">
                  <c:v>1.6292575098550001E-6</c:v>
                </c:pt>
                <c:pt idx="2010">
                  <c:v>1.6292575098550001E-6</c:v>
                </c:pt>
                <c:pt idx="2011">
                  <c:v>1.6292575098550001E-6</c:v>
                </c:pt>
                <c:pt idx="2012">
                  <c:v>1.6292575098550001E-6</c:v>
                </c:pt>
                <c:pt idx="2013">
                  <c:v>1.6292575098550001E-6</c:v>
                </c:pt>
                <c:pt idx="2014">
                  <c:v>1.6292575098550001E-6</c:v>
                </c:pt>
                <c:pt idx="2015">
                  <c:v>1.6292575098550001E-6</c:v>
                </c:pt>
                <c:pt idx="2016">
                  <c:v>1.6292575098550001E-6</c:v>
                </c:pt>
                <c:pt idx="2017">
                  <c:v>1.6292575098550001E-6</c:v>
                </c:pt>
                <c:pt idx="2018">
                  <c:v>1.6292575098550001E-6</c:v>
                </c:pt>
                <c:pt idx="2019">
                  <c:v>1.6292575098550001E-6</c:v>
                </c:pt>
                <c:pt idx="2020">
                  <c:v>1.6292575098550001E-6</c:v>
                </c:pt>
                <c:pt idx="2021">
                  <c:v>1.6292575098550001E-6</c:v>
                </c:pt>
                <c:pt idx="2022">
                  <c:v>1.6292575098550001E-6</c:v>
                </c:pt>
                <c:pt idx="2023">
                  <c:v>1.6292575098550001E-6</c:v>
                </c:pt>
                <c:pt idx="2024">
                  <c:v>1.6292575098550001E-6</c:v>
                </c:pt>
                <c:pt idx="2025">
                  <c:v>1.6292575098550001E-6</c:v>
                </c:pt>
                <c:pt idx="2026">
                  <c:v>1.6292575098550001E-6</c:v>
                </c:pt>
                <c:pt idx="2027">
                  <c:v>1.6292575098550001E-6</c:v>
                </c:pt>
                <c:pt idx="2028">
                  <c:v>1.6292575098550001E-6</c:v>
                </c:pt>
                <c:pt idx="2029">
                  <c:v>1.6292575098550001E-6</c:v>
                </c:pt>
                <c:pt idx="2030">
                  <c:v>1.6292575098550001E-6</c:v>
                </c:pt>
                <c:pt idx="2031">
                  <c:v>1.6292575098550001E-6</c:v>
                </c:pt>
                <c:pt idx="2032">
                  <c:v>1.6292575098550001E-6</c:v>
                </c:pt>
                <c:pt idx="2033">
                  <c:v>1.6292575098550001E-6</c:v>
                </c:pt>
                <c:pt idx="2034">
                  <c:v>1.6292575098550001E-6</c:v>
                </c:pt>
                <c:pt idx="2035">
                  <c:v>1.6292575098550001E-6</c:v>
                </c:pt>
                <c:pt idx="2036">
                  <c:v>1.6292575098550001E-6</c:v>
                </c:pt>
                <c:pt idx="2037">
                  <c:v>1.6292575098550001E-6</c:v>
                </c:pt>
                <c:pt idx="2038">
                  <c:v>1.6292575098550001E-6</c:v>
                </c:pt>
                <c:pt idx="2039">
                  <c:v>1.6292575098550001E-6</c:v>
                </c:pt>
                <c:pt idx="2040">
                  <c:v>1.6292575098550001E-6</c:v>
                </c:pt>
                <c:pt idx="2041">
                  <c:v>1.6292575098550001E-6</c:v>
                </c:pt>
                <c:pt idx="2042">
                  <c:v>1.6292575098550001E-6</c:v>
                </c:pt>
                <c:pt idx="2043">
                  <c:v>1.6292575098550001E-6</c:v>
                </c:pt>
                <c:pt idx="2044">
                  <c:v>1.6292575098550001E-6</c:v>
                </c:pt>
                <c:pt idx="2045">
                  <c:v>1.6292575098550001E-6</c:v>
                </c:pt>
                <c:pt idx="2046">
                  <c:v>1.6292575098550001E-6</c:v>
                </c:pt>
                <c:pt idx="2047">
                  <c:v>1.6292575098550001E-6</c:v>
                </c:pt>
                <c:pt idx="2048">
                  <c:v>1.6292575098550001E-6</c:v>
                </c:pt>
                <c:pt idx="2049">
                  <c:v>1.6292575098550001E-6</c:v>
                </c:pt>
                <c:pt idx="2050">
                  <c:v>1.6292575098550001E-6</c:v>
                </c:pt>
                <c:pt idx="2051">
                  <c:v>1.6292575098550001E-6</c:v>
                </c:pt>
                <c:pt idx="2052">
                  <c:v>1.6292575098550001E-6</c:v>
                </c:pt>
                <c:pt idx="2053">
                  <c:v>1.6292575098550001E-6</c:v>
                </c:pt>
                <c:pt idx="2054">
                  <c:v>1.6292575098550001E-6</c:v>
                </c:pt>
                <c:pt idx="2055">
                  <c:v>1.6292575098550001E-6</c:v>
                </c:pt>
                <c:pt idx="2056">
                  <c:v>1.6292575098550001E-6</c:v>
                </c:pt>
                <c:pt idx="2057">
                  <c:v>1.6292575098550001E-6</c:v>
                </c:pt>
                <c:pt idx="2058">
                  <c:v>1.6292575098550001E-6</c:v>
                </c:pt>
                <c:pt idx="2059">
                  <c:v>1.6292575098550001E-6</c:v>
                </c:pt>
                <c:pt idx="2060">
                  <c:v>1.6292575098550001E-6</c:v>
                </c:pt>
                <c:pt idx="2061">
                  <c:v>1.6292575098550001E-6</c:v>
                </c:pt>
                <c:pt idx="2062">
                  <c:v>1.6292575098550001E-6</c:v>
                </c:pt>
                <c:pt idx="2063">
                  <c:v>1.6292575098550001E-6</c:v>
                </c:pt>
                <c:pt idx="2064">
                  <c:v>1.6292575098550001E-6</c:v>
                </c:pt>
                <c:pt idx="2065">
                  <c:v>1.6292575098550001E-6</c:v>
                </c:pt>
                <c:pt idx="2066">
                  <c:v>1.6292575098550001E-6</c:v>
                </c:pt>
                <c:pt idx="2067">
                  <c:v>1.6292575098550001E-6</c:v>
                </c:pt>
                <c:pt idx="2068">
                  <c:v>1.6292575098550001E-6</c:v>
                </c:pt>
                <c:pt idx="2069">
                  <c:v>1.6292575098550001E-6</c:v>
                </c:pt>
                <c:pt idx="2070">
                  <c:v>1.6292575098550001E-6</c:v>
                </c:pt>
                <c:pt idx="2071">
                  <c:v>1.6292575098550001E-6</c:v>
                </c:pt>
                <c:pt idx="2072">
                  <c:v>1.6292575098550001E-6</c:v>
                </c:pt>
                <c:pt idx="2073">
                  <c:v>1.6292575098550001E-6</c:v>
                </c:pt>
                <c:pt idx="2074">
                  <c:v>1.6292575098550001E-6</c:v>
                </c:pt>
                <c:pt idx="2075">
                  <c:v>1.6292575098550001E-6</c:v>
                </c:pt>
                <c:pt idx="2076">
                  <c:v>1.6292575098550001E-6</c:v>
                </c:pt>
                <c:pt idx="2077">
                  <c:v>1.6292575098550001E-6</c:v>
                </c:pt>
                <c:pt idx="2078">
                  <c:v>1.6291247426780001E-6</c:v>
                </c:pt>
                <c:pt idx="2079">
                  <c:v>1.6291911262659999E-6</c:v>
                </c:pt>
                <c:pt idx="2080">
                  <c:v>1.6291911262659999E-6</c:v>
                </c:pt>
                <c:pt idx="2081">
                  <c:v>1.6267619400889999E-6</c:v>
                </c:pt>
                <c:pt idx="2082">
                  <c:v>1.624089669935E-6</c:v>
                </c:pt>
                <c:pt idx="2083">
                  <c:v>1.619517979475E-6</c:v>
                </c:pt>
                <c:pt idx="2084">
                  <c:v>1.61720625505E-6</c:v>
                </c:pt>
                <c:pt idx="2085">
                  <c:v>1.6188378380899999E-6</c:v>
                </c:pt>
                <c:pt idx="2086">
                  <c:v>1.622787068309E-6</c:v>
                </c:pt>
                <c:pt idx="2087">
                  <c:v>1.6274270207500001E-6</c:v>
                </c:pt>
                <c:pt idx="2088">
                  <c:v>1.633622769824E-6</c:v>
                </c:pt>
                <c:pt idx="2089">
                  <c:v>1.6384629366520001E-6</c:v>
                </c:pt>
                <c:pt idx="2090">
                  <c:v>1.6490666682329999E-6</c:v>
                </c:pt>
                <c:pt idx="2091">
                  <c:v>1.6690681492230001E-6</c:v>
                </c:pt>
                <c:pt idx="2092">
                  <c:v>1.6919290882399999E-6</c:v>
                </c:pt>
                <c:pt idx="2093">
                  <c:v>1.7196542141E-6</c:v>
                </c:pt>
                <c:pt idx="2094">
                  <c:v>1.738596091228E-6</c:v>
                </c:pt>
                <c:pt idx="2095">
                  <c:v>1.7624584329330001E-6</c:v>
                </c:pt>
                <c:pt idx="2096">
                  <c:v>1.78735289734E-6</c:v>
                </c:pt>
                <c:pt idx="2097">
                  <c:v>1.7972108403080001E-6</c:v>
                </c:pt>
                <c:pt idx="2098">
                  <c:v>1.775100832488E-6</c:v>
                </c:pt>
                <c:pt idx="2099">
                  <c:v>1.73625180798E-6</c:v>
                </c:pt>
                <c:pt idx="2100">
                  <c:v>1.71288623147E-6</c:v>
                </c:pt>
                <c:pt idx="2101">
                  <c:v>1.7549229499539999E-6</c:v>
                </c:pt>
                <c:pt idx="2102">
                  <c:v>1.885587559249E-6</c:v>
                </c:pt>
                <c:pt idx="2103">
                  <c:v>2.059969753333E-6</c:v>
                </c:pt>
                <c:pt idx="2104">
                  <c:v>2.3632035358739998E-6</c:v>
                </c:pt>
                <c:pt idx="2105">
                  <c:v>2.5787047838400001E-6</c:v>
                </c:pt>
                <c:pt idx="2106">
                  <c:v>2.6025949777359998E-6</c:v>
                </c:pt>
                <c:pt idx="2107">
                  <c:v>2.6479392493640002E-6</c:v>
                </c:pt>
                <c:pt idx="2108">
                  <c:v>2.7270093511539999E-6</c:v>
                </c:pt>
                <c:pt idx="2109">
                  <c:v>2.8441104881799999E-6</c:v>
                </c:pt>
                <c:pt idx="2110">
                  <c:v>2.9791725293729998E-6</c:v>
                </c:pt>
                <c:pt idx="2111">
                  <c:v>3.0576101622380001E-6</c:v>
                </c:pt>
                <c:pt idx="2112">
                  <c:v>3.0726538224970002E-6</c:v>
                </c:pt>
                <c:pt idx="2113">
                  <c:v>3.0875519704930002E-6</c:v>
                </c:pt>
                <c:pt idx="2114">
                  <c:v>3.1013019385079999E-6</c:v>
                </c:pt>
                <c:pt idx="2115">
                  <c:v>3.115269137461E-6</c:v>
                </c:pt>
                <c:pt idx="2116">
                  <c:v>3.1170720203300001E-6</c:v>
                </c:pt>
                <c:pt idx="2117">
                  <c:v>3.1223061666279998E-6</c:v>
                </c:pt>
                <c:pt idx="2118">
                  <c:v>3.1218890400309999E-6</c:v>
                </c:pt>
                <c:pt idx="2119">
                  <c:v>3.126322837766E-6</c:v>
                </c:pt>
                <c:pt idx="2120">
                  <c:v>3.127120703108E-6</c:v>
                </c:pt>
                <c:pt idx="2121">
                  <c:v>3.127120703108E-6</c:v>
                </c:pt>
                <c:pt idx="2122">
                  <c:v>3.127120703108E-6</c:v>
                </c:pt>
                <c:pt idx="2123">
                  <c:v>3.127120703108E-6</c:v>
                </c:pt>
                <c:pt idx="2124">
                  <c:v>3.127120703108E-6</c:v>
                </c:pt>
                <c:pt idx="2125">
                  <c:v>3.127120703108E-6</c:v>
                </c:pt>
                <c:pt idx="2126">
                  <c:v>3.1302057965920002E-6</c:v>
                </c:pt>
                <c:pt idx="2127">
                  <c:v>3.1324890941300002E-6</c:v>
                </c:pt>
                <c:pt idx="2128">
                  <c:v>3.1322248896890001E-6</c:v>
                </c:pt>
                <c:pt idx="2129">
                  <c:v>3.1322248896890001E-6</c:v>
                </c:pt>
                <c:pt idx="2130">
                  <c:v>3.1322248896890001E-6</c:v>
                </c:pt>
                <c:pt idx="2131">
                  <c:v>3.1322248896890001E-6</c:v>
                </c:pt>
                <c:pt idx="2132">
                  <c:v>3.1322248896890001E-6</c:v>
                </c:pt>
                <c:pt idx="2133">
                  <c:v>3.1322248896890001E-6</c:v>
                </c:pt>
                <c:pt idx="2134">
                  <c:v>3.1357942259950001E-6</c:v>
                </c:pt>
                <c:pt idx="2135">
                  <c:v>3.1377904697940001E-6</c:v>
                </c:pt>
                <c:pt idx="2136">
                  <c:v>3.1364315774770001E-6</c:v>
                </c:pt>
                <c:pt idx="2137">
                  <c:v>3.1364315774770001E-6</c:v>
                </c:pt>
                <c:pt idx="2138">
                  <c:v>3.1364315774770001E-6</c:v>
                </c:pt>
                <c:pt idx="2139">
                  <c:v>3.1364315774770001E-6</c:v>
                </c:pt>
                <c:pt idx="2140">
                  <c:v>3.1364315774770001E-6</c:v>
                </c:pt>
                <c:pt idx="2141">
                  <c:v>3.1364315774770001E-6</c:v>
                </c:pt>
                <c:pt idx="2142">
                  <c:v>3.1364315774770001E-6</c:v>
                </c:pt>
                <c:pt idx="2143">
                  <c:v>3.1364315774770001E-6</c:v>
                </c:pt>
                <c:pt idx="2144">
                  <c:v>3.1409773851279999E-6</c:v>
                </c:pt>
                <c:pt idx="2145">
                  <c:v>3.1404095773989999E-6</c:v>
                </c:pt>
                <c:pt idx="2146">
                  <c:v>3.1401300456720002E-6</c:v>
                </c:pt>
                <c:pt idx="2147">
                  <c:v>3.1401300456720002E-6</c:v>
                </c:pt>
                <c:pt idx="2148">
                  <c:v>3.1401300456720002E-6</c:v>
                </c:pt>
                <c:pt idx="2149">
                  <c:v>3.1401300456720002E-6</c:v>
                </c:pt>
                <c:pt idx="2150">
                  <c:v>3.1401300456720002E-6</c:v>
                </c:pt>
                <c:pt idx="2151">
                  <c:v>3.1401300456720002E-6</c:v>
                </c:pt>
                <c:pt idx="2152">
                  <c:v>3.1401300456720002E-6</c:v>
                </c:pt>
                <c:pt idx="2153">
                  <c:v>3.1401300456720002E-6</c:v>
                </c:pt>
                <c:pt idx="2154">
                  <c:v>3.1401300456720002E-6</c:v>
                </c:pt>
                <c:pt idx="2155">
                  <c:v>3.1401300456720002E-6</c:v>
                </c:pt>
                <c:pt idx="2156">
                  <c:v>3.1401300456720002E-6</c:v>
                </c:pt>
                <c:pt idx="2157">
                  <c:v>3.1401300456720002E-6</c:v>
                </c:pt>
                <c:pt idx="2158">
                  <c:v>3.1401300456720002E-6</c:v>
                </c:pt>
                <c:pt idx="2159">
                  <c:v>3.14469693051E-6</c:v>
                </c:pt>
                <c:pt idx="2160">
                  <c:v>3.1445913805650002E-6</c:v>
                </c:pt>
                <c:pt idx="2161">
                  <c:v>3.1436659804940001E-6</c:v>
                </c:pt>
                <c:pt idx="2162">
                  <c:v>3.1436659804940001E-6</c:v>
                </c:pt>
                <c:pt idx="2163">
                  <c:v>3.1436659804940001E-6</c:v>
                </c:pt>
                <c:pt idx="2164">
                  <c:v>3.1436659804940001E-6</c:v>
                </c:pt>
                <c:pt idx="2165">
                  <c:v>3.1436659804940001E-6</c:v>
                </c:pt>
                <c:pt idx="2166">
                  <c:v>3.1436659804940001E-6</c:v>
                </c:pt>
                <c:pt idx="2167">
                  <c:v>3.1436659804940001E-6</c:v>
                </c:pt>
                <c:pt idx="2168">
                  <c:v>3.1436659804940001E-6</c:v>
                </c:pt>
                <c:pt idx="2169">
                  <c:v>3.1436659804940001E-6</c:v>
                </c:pt>
                <c:pt idx="2170">
                  <c:v>3.1436659804940001E-6</c:v>
                </c:pt>
                <c:pt idx="2171">
                  <c:v>3.1436659804940001E-6</c:v>
                </c:pt>
                <c:pt idx="2172">
                  <c:v>3.1436659804940001E-6</c:v>
                </c:pt>
                <c:pt idx="2173">
                  <c:v>3.1436659804940001E-6</c:v>
                </c:pt>
                <c:pt idx="2174">
                  <c:v>3.1436659804940001E-6</c:v>
                </c:pt>
                <c:pt idx="2175">
                  <c:v>3.1436659804940001E-6</c:v>
                </c:pt>
                <c:pt idx="2176">
                  <c:v>3.1436659804940001E-6</c:v>
                </c:pt>
                <c:pt idx="2177">
                  <c:v>3.1436659804940001E-6</c:v>
                </c:pt>
                <c:pt idx="2178">
                  <c:v>3.1436659804940001E-6</c:v>
                </c:pt>
                <c:pt idx="2179">
                  <c:v>3.1436659804940001E-6</c:v>
                </c:pt>
                <c:pt idx="2180">
                  <c:v>3.1436659804940001E-6</c:v>
                </c:pt>
                <c:pt idx="2181">
                  <c:v>3.1436659804940001E-6</c:v>
                </c:pt>
                <c:pt idx="2182">
                  <c:v>3.1436659804940001E-6</c:v>
                </c:pt>
                <c:pt idx="2183">
                  <c:v>3.147565513822E-6</c:v>
                </c:pt>
                <c:pt idx="2184">
                  <c:v>3.1491332925819998E-6</c:v>
                </c:pt>
                <c:pt idx="2185">
                  <c:v>3.1470529201550001E-6</c:v>
                </c:pt>
                <c:pt idx="2186">
                  <c:v>3.1470529201550001E-6</c:v>
                </c:pt>
                <c:pt idx="2187">
                  <c:v>3.1470529201550001E-6</c:v>
                </c:pt>
                <c:pt idx="2188">
                  <c:v>3.1470529201550001E-6</c:v>
                </c:pt>
                <c:pt idx="2189">
                  <c:v>3.1470529201550001E-6</c:v>
                </c:pt>
                <c:pt idx="2190">
                  <c:v>3.1470529201550001E-6</c:v>
                </c:pt>
                <c:pt idx="2191">
                  <c:v>3.1487745449379999E-6</c:v>
                </c:pt>
                <c:pt idx="2192">
                  <c:v>3.1479137325470001E-6</c:v>
                </c:pt>
                <c:pt idx="2193">
                  <c:v>3.1479137325470001E-6</c:v>
                </c:pt>
                <c:pt idx="2194">
                  <c:v>3.1479137325470001E-6</c:v>
                </c:pt>
                <c:pt idx="2195">
                  <c:v>3.1479137325470001E-6</c:v>
                </c:pt>
                <c:pt idx="2196">
                  <c:v>3.1479137325470001E-6</c:v>
                </c:pt>
                <c:pt idx="2197">
                  <c:v>3.1479137325470001E-6</c:v>
                </c:pt>
                <c:pt idx="2198">
                  <c:v>3.1479137325470001E-6</c:v>
                </c:pt>
                <c:pt idx="2199">
                  <c:v>3.1479137325470001E-6</c:v>
                </c:pt>
                <c:pt idx="2200">
                  <c:v>3.1479137325470001E-6</c:v>
                </c:pt>
                <c:pt idx="2201">
                  <c:v>3.1479137325470001E-6</c:v>
                </c:pt>
                <c:pt idx="2202">
                  <c:v>3.1479137325470001E-6</c:v>
                </c:pt>
                <c:pt idx="2203">
                  <c:v>3.1479137325470001E-6</c:v>
                </c:pt>
                <c:pt idx="2204">
                  <c:v>3.1479137325470001E-6</c:v>
                </c:pt>
                <c:pt idx="2205">
                  <c:v>3.1479137325470001E-6</c:v>
                </c:pt>
                <c:pt idx="2206">
                  <c:v>3.1479137325470001E-6</c:v>
                </c:pt>
                <c:pt idx="2207">
                  <c:v>3.1479137325470001E-6</c:v>
                </c:pt>
                <c:pt idx="2208">
                  <c:v>3.1479137325470001E-6</c:v>
                </c:pt>
                <c:pt idx="2209">
                  <c:v>3.1479137325470001E-6</c:v>
                </c:pt>
                <c:pt idx="2210">
                  <c:v>3.1479137325470001E-6</c:v>
                </c:pt>
                <c:pt idx="2211">
                  <c:v>3.1479137325470001E-6</c:v>
                </c:pt>
                <c:pt idx="2212">
                  <c:v>3.1479137325470001E-6</c:v>
                </c:pt>
                <c:pt idx="2213">
                  <c:v>3.1529865581000002E-6</c:v>
                </c:pt>
                <c:pt idx="2214">
                  <c:v>3.1578747749399999E-6</c:v>
                </c:pt>
                <c:pt idx="2215">
                  <c:v>3.1618137667069999E-6</c:v>
                </c:pt>
                <c:pt idx="2216">
                  <c:v>3.1596290139379999E-6</c:v>
                </c:pt>
                <c:pt idx="2217">
                  <c:v>3.1420041629180001E-6</c:v>
                </c:pt>
                <c:pt idx="2218">
                  <c:v>3.1243252118369998E-6</c:v>
                </c:pt>
                <c:pt idx="2219">
                  <c:v>3.1161982398430002E-6</c:v>
                </c:pt>
                <c:pt idx="2220">
                  <c:v>3.1144995783970001E-6</c:v>
                </c:pt>
                <c:pt idx="2221">
                  <c:v>3.108857062681E-6</c:v>
                </c:pt>
                <c:pt idx="2222">
                  <c:v>3.1033866673790001E-6</c:v>
                </c:pt>
                <c:pt idx="2223">
                  <c:v>3.095144600844E-6</c:v>
                </c:pt>
                <c:pt idx="2224">
                  <c:v>3.0928419450790001E-6</c:v>
                </c:pt>
                <c:pt idx="2225">
                  <c:v>3.0924355354549999E-6</c:v>
                </c:pt>
                <c:pt idx="2226">
                  <c:v>3.0916228756680001E-6</c:v>
                </c:pt>
                <c:pt idx="2227">
                  <c:v>3.0899981937569999E-6</c:v>
                </c:pt>
                <c:pt idx="2228">
                  <c:v>3.0867513790220001E-6</c:v>
                </c:pt>
                <c:pt idx="2229">
                  <c:v>3.0848834042549999E-6</c:v>
                </c:pt>
                <c:pt idx="2230">
                  <c:v>3.0851116671659998E-6</c:v>
                </c:pt>
                <c:pt idx="2231">
                  <c:v>3.0853811361919998E-6</c:v>
                </c:pt>
                <c:pt idx="2232">
                  <c:v>3.085500897138E-6</c:v>
                </c:pt>
                <c:pt idx="2233">
                  <c:v>3.0855235836999999E-6</c:v>
                </c:pt>
                <c:pt idx="2234">
                  <c:v>3.0841358644230001E-6</c:v>
                </c:pt>
                <c:pt idx="2235">
                  <c:v>3.0835809181819999E-6</c:v>
                </c:pt>
                <c:pt idx="2236">
                  <c:v>3.0855449867390001E-6</c:v>
                </c:pt>
                <c:pt idx="2237">
                  <c:v>3.0855449867390001E-6</c:v>
                </c:pt>
                <c:pt idx="2238">
                  <c:v>3.0855449867390001E-6</c:v>
                </c:pt>
                <c:pt idx="2239">
                  <c:v>3.0855449867390001E-6</c:v>
                </c:pt>
                <c:pt idx="2240">
                  <c:v>3.0855449867390001E-6</c:v>
                </c:pt>
                <c:pt idx="2241">
                  <c:v>3.0855449867390001E-6</c:v>
                </c:pt>
                <c:pt idx="2242">
                  <c:v>3.0855449867390001E-6</c:v>
                </c:pt>
                <c:pt idx="2243">
                  <c:v>3.0855449867390001E-6</c:v>
                </c:pt>
                <c:pt idx="2244">
                  <c:v>3.0855449867390001E-6</c:v>
                </c:pt>
                <c:pt idx="2245">
                  <c:v>3.0855449867390001E-6</c:v>
                </c:pt>
                <c:pt idx="2246">
                  <c:v>3.0855449867390001E-6</c:v>
                </c:pt>
                <c:pt idx="2247">
                  <c:v>3.0855449867390001E-6</c:v>
                </c:pt>
                <c:pt idx="2248">
                  <c:v>3.0855449867390001E-6</c:v>
                </c:pt>
                <c:pt idx="2249">
                  <c:v>3.0855449867390001E-6</c:v>
                </c:pt>
                <c:pt idx="2250">
                  <c:v>3.0855449867390001E-6</c:v>
                </c:pt>
                <c:pt idx="2251">
                  <c:v>3.0855449867390001E-6</c:v>
                </c:pt>
                <c:pt idx="2252">
                  <c:v>3.0855449867390001E-6</c:v>
                </c:pt>
                <c:pt idx="2253">
                  <c:v>3.0855449867390001E-6</c:v>
                </c:pt>
                <c:pt idx="2254">
                  <c:v>3.0855449867390001E-6</c:v>
                </c:pt>
                <c:pt idx="2255">
                  <c:v>3.0855449867390001E-6</c:v>
                </c:pt>
                <c:pt idx="2256">
                  <c:v>3.0855449867390001E-6</c:v>
                </c:pt>
                <c:pt idx="2257">
                  <c:v>3.0855449867390001E-6</c:v>
                </c:pt>
                <c:pt idx="2258">
                  <c:v>3.0855449867390001E-6</c:v>
                </c:pt>
                <c:pt idx="2259">
                  <c:v>3.0855449867390001E-6</c:v>
                </c:pt>
                <c:pt idx="2260">
                  <c:v>3.0855449867390001E-6</c:v>
                </c:pt>
                <c:pt idx="2261">
                  <c:v>3.0855449867390001E-6</c:v>
                </c:pt>
                <c:pt idx="2262">
                  <c:v>3.0855449867390001E-6</c:v>
                </c:pt>
                <c:pt idx="2263">
                  <c:v>3.0855449867390001E-6</c:v>
                </c:pt>
                <c:pt idx="2264">
                  <c:v>3.0855449867390001E-6</c:v>
                </c:pt>
                <c:pt idx="2265">
                  <c:v>3.0855449867390001E-6</c:v>
                </c:pt>
                <c:pt idx="2266">
                  <c:v>3.0855449867390001E-6</c:v>
                </c:pt>
                <c:pt idx="2267">
                  <c:v>3.0855449867390001E-6</c:v>
                </c:pt>
                <c:pt idx="2268">
                  <c:v>3.0855449867390001E-6</c:v>
                </c:pt>
                <c:pt idx="2269">
                  <c:v>3.0855449867390001E-6</c:v>
                </c:pt>
                <c:pt idx="2270">
                  <c:v>3.0855449867390001E-6</c:v>
                </c:pt>
                <c:pt idx="2271">
                  <c:v>3.0855449867390001E-6</c:v>
                </c:pt>
                <c:pt idx="2272">
                  <c:v>3.0855449867390001E-6</c:v>
                </c:pt>
                <c:pt idx="2273">
                  <c:v>3.0855449867390001E-6</c:v>
                </c:pt>
                <c:pt idx="2274">
                  <c:v>3.0855449867390001E-6</c:v>
                </c:pt>
                <c:pt idx="2275">
                  <c:v>3.0855449867390001E-6</c:v>
                </c:pt>
                <c:pt idx="2276">
                  <c:v>3.0855449867390001E-6</c:v>
                </c:pt>
                <c:pt idx="2277">
                  <c:v>3.0855449867390001E-6</c:v>
                </c:pt>
                <c:pt idx="2278">
                  <c:v>3.0855449867390001E-6</c:v>
                </c:pt>
                <c:pt idx="2279">
                  <c:v>3.0855449867390001E-6</c:v>
                </c:pt>
                <c:pt idx="2280">
                  <c:v>3.0855449867390001E-6</c:v>
                </c:pt>
                <c:pt idx="2281">
                  <c:v>3.0855449867390001E-6</c:v>
                </c:pt>
                <c:pt idx="2282">
                  <c:v>3.0855449867390001E-6</c:v>
                </c:pt>
                <c:pt idx="2283">
                  <c:v>3.0855449867390001E-6</c:v>
                </c:pt>
                <c:pt idx="2284">
                  <c:v>3.0855449867390001E-6</c:v>
                </c:pt>
                <c:pt idx="2285">
                  <c:v>3.0855449867390001E-6</c:v>
                </c:pt>
                <c:pt idx="2286">
                  <c:v>3.0855449867390001E-6</c:v>
                </c:pt>
                <c:pt idx="2287">
                  <c:v>3.0855449867390001E-6</c:v>
                </c:pt>
                <c:pt idx="2288">
                  <c:v>3.0855449867390001E-6</c:v>
                </c:pt>
                <c:pt idx="2289">
                  <c:v>3.0855449867390001E-6</c:v>
                </c:pt>
                <c:pt idx="2290">
                  <c:v>3.0855449867390001E-6</c:v>
                </c:pt>
                <c:pt idx="2291">
                  <c:v>3.0855449867390001E-6</c:v>
                </c:pt>
                <c:pt idx="2292">
                  <c:v>3.0855449867390001E-6</c:v>
                </c:pt>
                <c:pt idx="2293">
                  <c:v>3.0855449867390001E-6</c:v>
                </c:pt>
                <c:pt idx="2294">
                  <c:v>3.0855449867390001E-6</c:v>
                </c:pt>
                <c:pt idx="2295">
                  <c:v>3.0855449867390001E-6</c:v>
                </c:pt>
                <c:pt idx="2296">
                  <c:v>3.0855449867390001E-6</c:v>
                </c:pt>
                <c:pt idx="2297">
                  <c:v>3.0855449867390001E-6</c:v>
                </c:pt>
                <c:pt idx="2298">
                  <c:v>3.0855449867390001E-6</c:v>
                </c:pt>
                <c:pt idx="2299">
                  <c:v>3.0855449867390001E-6</c:v>
                </c:pt>
                <c:pt idx="2300">
                  <c:v>3.0855449867390001E-6</c:v>
                </c:pt>
                <c:pt idx="2301">
                  <c:v>3.0855449867390001E-6</c:v>
                </c:pt>
                <c:pt idx="2302">
                  <c:v>3.0855449867390001E-6</c:v>
                </c:pt>
                <c:pt idx="2303">
                  <c:v>3.0855449867390001E-6</c:v>
                </c:pt>
                <c:pt idx="2304">
                  <c:v>3.0855449867390001E-6</c:v>
                </c:pt>
                <c:pt idx="2305">
                  <c:v>3.0855449867390001E-6</c:v>
                </c:pt>
                <c:pt idx="2306">
                  <c:v>3.0855449867390001E-6</c:v>
                </c:pt>
                <c:pt idx="2307">
                  <c:v>3.0855449867390001E-6</c:v>
                </c:pt>
                <c:pt idx="2308">
                  <c:v>3.0855449867390001E-6</c:v>
                </c:pt>
                <c:pt idx="2309">
                  <c:v>3.0855449867390001E-6</c:v>
                </c:pt>
                <c:pt idx="2310">
                  <c:v>3.0841422359560002E-6</c:v>
                </c:pt>
                <c:pt idx="2311">
                  <c:v>3.0848436113480001E-6</c:v>
                </c:pt>
                <c:pt idx="2312">
                  <c:v>3.0848436113480001E-6</c:v>
                </c:pt>
                <c:pt idx="2313">
                  <c:v>3.0848436113480001E-6</c:v>
                </c:pt>
                <c:pt idx="2314">
                  <c:v>3.0848436113480001E-6</c:v>
                </c:pt>
                <c:pt idx="2315">
                  <c:v>3.0848436113480001E-6</c:v>
                </c:pt>
                <c:pt idx="2316">
                  <c:v>3.0848436113480001E-6</c:v>
                </c:pt>
                <c:pt idx="2317">
                  <c:v>3.0848436113480001E-6</c:v>
                </c:pt>
                <c:pt idx="2318">
                  <c:v>3.0848436113480001E-6</c:v>
                </c:pt>
                <c:pt idx="2319">
                  <c:v>3.0848436113480001E-6</c:v>
                </c:pt>
                <c:pt idx="2320">
                  <c:v>3.0848436113480001E-6</c:v>
                </c:pt>
                <c:pt idx="2321">
                  <c:v>3.0848436113480001E-6</c:v>
                </c:pt>
                <c:pt idx="2322">
                  <c:v>3.0848436113480001E-6</c:v>
                </c:pt>
                <c:pt idx="2323">
                  <c:v>3.0848436113480001E-6</c:v>
                </c:pt>
                <c:pt idx="2324">
                  <c:v>3.0848436113480001E-6</c:v>
                </c:pt>
                <c:pt idx="2325">
                  <c:v>3.0848436113480001E-6</c:v>
                </c:pt>
                <c:pt idx="2326">
                  <c:v>3.0848436113480001E-6</c:v>
                </c:pt>
                <c:pt idx="2327">
                  <c:v>3.0848436113470002E-6</c:v>
                </c:pt>
                <c:pt idx="2328">
                  <c:v>3.0848436113480001E-6</c:v>
                </c:pt>
                <c:pt idx="2329">
                  <c:v>3.0848436113480001E-6</c:v>
                </c:pt>
                <c:pt idx="2330">
                  <c:v>3.0848436113480001E-6</c:v>
                </c:pt>
                <c:pt idx="2331">
                  <c:v>3.0848436113480001E-6</c:v>
                </c:pt>
                <c:pt idx="2332">
                  <c:v>3.0848436113480001E-6</c:v>
                </c:pt>
                <c:pt idx="2333">
                  <c:v>3.0848436113480001E-6</c:v>
                </c:pt>
                <c:pt idx="2334">
                  <c:v>3.0848436113480001E-6</c:v>
                </c:pt>
                <c:pt idx="2335">
                  <c:v>3.0848436113480001E-6</c:v>
                </c:pt>
                <c:pt idx="2336">
                  <c:v>3.0848436113480001E-6</c:v>
                </c:pt>
                <c:pt idx="2337">
                  <c:v>3.0848436113480001E-6</c:v>
                </c:pt>
                <c:pt idx="2338">
                  <c:v>3.0848436113480001E-6</c:v>
                </c:pt>
                <c:pt idx="2339">
                  <c:v>3.0848436113480001E-6</c:v>
                </c:pt>
                <c:pt idx="2340">
                  <c:v>3.0848436113480001E-6</c:v>
                </c:pt>
                <c:pt idx="2341">
                  <c:v>3.0848436113480001E-6</c:v>
                </c:pt>
                <c:pt idx="2342">
                  <c:v>3.0848436113480001E-6</c:v>
                </c:pt>
                <c:pt idx="2343">
                  <c:v>3.0848436113480001E-6</c:v>
                </c:pt>
                <c:pt idx="2344">
                  <c:v>3.0848436113480001E-6</c:v>
                </c:pt>
                <c:pt idx="2345">
                  <c:v>3.0848436113480001E-6</c:v>
                </c:pt>
                <c:pt idx="2346">
                  <c:v>3.0848436113480001E-6</c:v>
                </c:pt>
                <c:pt idx="2347">
                  <c:v>3.0848436113480001E-6</c:v>
                </c:pt>
                <c:pt idx="2348">
                  <c:v>3.0848436113480001E-6</c:v>
                </c:pt>
                <c:pt idx="2349">
                  <c:v>3.0848436113480001E-6</c:v>
                </c:pt>
                <c:pt idx="2350">
                  <c:v>3.0848436113480001E-6</c:v>
                </c:pt>
                <c:pt idx="2351">
                  <c:v>3.0848436113480001E-6</c:v>
                </c:pt>
                <c:pt idx="2352">
                  <c:v>3.0848436113480001E-6</c:v>
                </c:pt>
                <c:pt idx="2353">
                  <c:v>3.0848436113480001E-6</c:v>
                </c:pt>
                <c:pt idx="2354">
                  <c:v>3.0848436113480001E-6</c:v>
                </c:pt>
                <c:pt idx="2355">
                  <c:v>3.0848436113480001E-6</c:v>
                </c:pt>
                <c:pt idx="2356">
                  <c:v>3.0848436113480001E-6</c:v>
                </c:pt>
                <c:pt idx="2357">
                  <c:v>3.0848436113480001E-6</c:v>
                </c:pt>
                <c:pt idx="2358">
                  <c:v>3.0848436113480001E-6</c:v>
                </c:pt>
                <c:pt idx="2359">
                  <c:v>3.0848436113480001E-6</c:v>
                </c:pt>
                <c:pt idx="2360">
                  <c:v>3.0848436113480001E-6</c:v>
                </c:pt>
                <c:pt idx="2361">
                  <c:v>3.0848436113480001E-6</c:v>
                </c:pt>
                <c:pt idx="2362">
                  <c:v>3.0848436113480001E-6</c:v>
                </c:pt>
                <c:pt idx="2363">
                  <c:v>3.0848436113480001E-6</c:v>
                </c:pt>
                <c:pt idx="2364">
                  <c:v>3.0848436113480001E-6</c:v>
                </c:pt>
                <c:pt idx="2365">
                  <c:v>3.0848436113480001E-6</c:v>
                </c:pt>
                <c:pt idx="2366">
                  <c:v>3.0848436113480001E-6</c:v>
                </c:pt>
                <c:pt idx="2367">
                  <c:v>3.0848436113480001E-6</c:v>
                </c:pt>
                <c:pt idx="2368">
                  <c:v>3.0848436113480001E-6</c:v>
                </c:pt>
                <c:pt idx="2369">
                  <c:v>3.0848436113480001E-6</c:v>
                </c:pt>
                <c:pt idx="2370">
                  <c:v>3.0848436113480001E-6</c:v>
                </c:pt>
                <c:pt idx="2371">
                  <c:v>3.0848436113480001E-6</c:v>
                </c:pt>
                <c:pt idx="2372">
                  <c:v>3.0848436113480001E-6</c:v>
                </c:pt>
                <c:pt idx="2373">
                  <c:v>3.0848436113480001E-6</c:v>
                </c:pt>
                <c:pt idx="2374">
                  <c:v>3.0848436113480001E-6</c:v>
                </c:pt>
                <c:pt idx="2375">
                  <c:v>3.0848436113480001E-6</c:v>
                </c:pt>
                <c:pt idx="2376">
                  <c:v>3.0848436113480001E-6</c:v>
                </c:pt>
                <c:pt idx="2377">
                  <c:v>3.0848436113480001E-6</c:v>
                </c:pt>
                <c:pt idx="2378">
                  <c:v>3.0848436113480001E-6</c:v>
                </c:pt>
                <c:pt idx="2379">
                  <c:v>3.0848436113480001E-6</c:v>
                </c:pt>
                <c:pt idx="2380">
                  <c:v>3.0848436113480001E-6</c:v>
                </c:pt>
                <c:pt idx="2381">
                  <c:v>3.0848436113480001E-6</c:v>
                </c:pt>
                <c:pt idx="2382">
                  <c:v>3.0848436113480001E-6</c:v>
                </c:pt>
                <c:pt idx="2383">
                  <c:v>3.0848436113480001E-6</c:v>
                </c:pt>
                <c:pt idx="2384">
                  <c:v>3.0848436113480001E-6</c:v>
                </c:pt>
                <c:pt idx="2385">
                  <c:v>3.0848436113480001E-6</c:v>
                </c:pt>
                <c:pt idx="2386">
                  <c:v>3.0848436113480001E-6</c:v>
                </c:pt>
                <c:pt idx="2387">
                  <c:v>3.0848436113480001E-6</c:v>
                </c:pt>
                <c:pt idx="2388">
                  <c:v>3.0848436113480001E-6</c:v>
                </c:pt>
                <c:pt idx="2389">
                  <c:v>3.0848436113480001E-6</c:v>
                </c:pt>
                <c:pt idx="2390">
                  <c:v>3.0848436113480001E-6</c:v>
                </c:pt>
                <c:pt idx="2391">
                  <c:v>3.0848436113480001E-6</c:v>
                </c:pt>
                <c:pt idx="2392">
                  <c:v>3.0848436113480001E-6</c:v>
                </c:pt>
                <c:pt idx="2393">
                  <c:v>3.0848436113480001E-6</c:v>
                </c:pt>
                <c:pt idx="2394">
                  <c:v>3.0848436113480001E-6</c:v>
                </c:pt>
                <c:pt idx="2395">
                  <c:v>3.0848436113480001E-6</c:v>
                </c:pt>
                <c:pt idx="2396">
                  <c:v>3.0848436113480001E-6</c:v>
                </c:pt>
                <c:pt idx="2397">
                  <c:v>3.0848436113480001E-6</c:v>
                </c:pt>
                <c:pt idx="2398">
                  <c:v>3.0848436113480001E-6</c:v>
                </c:pt>
                <c:pt idx="2399">
                  <c:v>3.0848436113480001E-6</c:v>
                </c:pt>
                <c:pt idx="2400">
                  <c:v>3.0848436113480001E-6</c:v>
                </c:pt>
                <c:pt idx="2401">
                  <c:v>3.0848436113480001E-6</c:v>
                </c:pt>
                <c:pt idx="2402">
                  <c:v>3.0848436113480001E-6</c:v>
                </c:pt>
                <c:pt idx="2403">
                  <c:v>3.0848436113480001E-6</c:v>
                </c:pt>
                <c:pt idx="2404">
                  <c:v>3.0848436113480001E-6</c:v>
                </c:pt>
                <c:pt idx="2405">
                  <c:v>3.0848436113480001E-6</c:v>
                </c:pt>
                <c:pt idx="2406">
                  <c:v>3.0848436113480001E-6</c:v>
                </c:pt>
                <c:pt idx="2407">
                  <c:v>3.0848436113480001E-6</c:v>
                </c:pt>
                <c:pt idx="2408">
                  <c:v>3.0848436113480001E-6</c:v>
                </c:pt>
                <c:pt idx="2409">
                  <c:v>3.0848436113480001E-6</c:v>
                </c:pt>
                <c:pt idx="2410">
                  <c:v>3.0848436113480001E-6</c:v>
                </c:pt>
                <c:pt idx="2411">
                  <c:v>3.0848436113480001E-6</c:v>
                </c:pt>
                <c:pt idx="2412">
                  <c:v>3.0848436113480001E-6</c:v>
                </c:pt>
                <c:pt idx="2413">
                  <c:v>3.0848436113480001E-6</c:v>
                </c:pt>
                <c:pt idx="2414">
                  <c:v>3.0848436113480001E-6</c:v>
                </c:pt>
                <c:pt idx="2415">
                  <c:v>3.0848436113480001E-6</c:v>
                </c:pt>
                <c:pt idx="2416">
                  <c:v>3.0848436113480001E-6</c:v>
                </c:pt>
                <c:pt idx="2417">
                  <c:v>3.0848436113480001E-6</c:v>
                </c:pt>
                <c:pt idx="2418">
                  <c:v>3.0848436113480001E-6</c:v>
                </c:pt>
                <c:pt idx="2419">
                  <c:v>3.0848436113480001E-6</c:v>
                </c:pt>
                <c:pt idx="2420">
                  <c:v>3.0848436113480001E-6</c:v>
                </c:pt>
                <c:pt idx="2421">
                  <c:v>3.0848436113480001E-6</c:v>
                </c:pt>
                <c:pt idx="2422">
                  <c:v>3.0848436113480001E-6</c:v>
                </c:pt>
                <c:pt idx="2423">
                  <c:v>3.0848436113480001E-6</c:v>
                </c:pt>
                <c:pt idx="2424">
                  <c:v>3.0848436113480001E-6</c:v>
                </c:pt>
                <c:pt idx="2425">
                  <c:v>3.0848436113480001E-6</c:v>
                </c:pt>
                <c:pt idx="2426">
                  <c:v>3.0848436113480001E-6</c:v>
                </c:pt>
                <c:pt idx="2427">
                  <c:v>3.0848436113480001E-6</c:v>
                </c:pt>
                <c:pt idx="2428">
                  <c:v>3.0848436113480001E-6</c:v>
                </c:pt>
                <c:pt idx="2429">
                  <c:v>3.0848436113480001E-6</c:v>
                </c:pt>
                <c:pt idx="2430">
                  <c:v>3.0848436113480001E-6</c:v>
                </c:pt>
                <c:pt idx="2431">
                  <c:v>3.0848436113480001E-6</c:v>
                </c:pt>
                <c:pt idx="2432">
                  <c:v>3.0848436113480001E-6</c:v>
                </c:pt>
                <c:pt idx="2433">
                  <c:v>3.0848436113480001E-6</c:v>
                </c:pt>
                <c:pt idx="2434">
                  <c:v>3.0848436113480001E-6</c:v>
                </c:pt>
                <c:pt idx="2435">
                  <c:v>3.0848436113480001E-6</c:v>
                </c:pt>
                <c:pt idx="2436">
                  <c:v>3.0848436113480001E-6</c:v>
                </c:pt>
                <c:pt idx="2437">
                  <c:v>3.0848436113480001E-6</c:v>
                </c:pt>
                <c:pt idx="2438">
                  <c:v>3.0848436113480001E-6</c:v>
                </c:pt>
                <c:pt idx="2439">
                  <c:v>3.0848436113480001E-6</c:v>
                </c:pt>
                <c:pt idx="2440">
                  <c:v>3.0848436113480001E-6</c:v>
                </c:pt>
                <c:pt idx="2441">
                  <c:v>3.0848436113480001E-6</c:v>
                </c:pt>
                <c:pt idx="2442">
                  <c:v>3.0848436113480001E-6</c:v>
                </c:pt>
                <c:pt idx="2443">
                  <c:v>3.0848436113480001E-6</c:v>
                </c:pt>
                <c:pt idx="2444">
                  <c:v>3.0848436113480001E-6</c:v>
                </c:pt>
                <c:pt idx="2445">
                  <c:v>3.0848436113480001E-6</c:v>
                </c:pt>
                <c:pt idx="2446">
                  <c:v>3.0848436113480001E-6</c:v>
                </c:pt>
                <c:pt idx="2447">
                  <c:v>3.0848436113480001E-6</c:v>
                </c:pt>
                <c:pt idx="2448">
                  <c:v>3.0848436113480001E-6</c:v>
                </c:pt>
                <c:pt idx="2449">
                  <c:v>3.0848436113480001E-6</c:v>
                </c:pt>
                <c:pt idx="2450">
                  <c:v>3.0848436113480001E-6</c:v>
                </c:pt>
                <c:pt idx="2451">
                  <c:v>3.0848436113480001E-6</c:v>
                </c:pt>
                <c:pt idx="2452">
                  <c:v>3.0848436113480001E-6</c:v>
                </c:pt>
                <c:pt idx="2453">
                  <c:v>3.0848436113480001E-6</c:v>
                </c:pt>
                <c:pt idx="2454">
                  <c:v>3.0848436113480001E-6</c:v>
                </c:pt>
                <c:pt idx="2455">
                  <c:v>3.0848436113480001E-6</c:v>
                </c:pt>
                <c:pt idx="2456">
                  <c:v>3.0848436113480001E-6</c:v>
                </c:pt>
                <c:pt idx="2457">
                  <c:v>3.0848436113480001E-6</c:v>
                </c:pt>
                <c:pt idx="2458">
                  <c:v>3.0848436113480001E-6</c:v>
                </c:pt>
                <c:pt idx="2459">
                  <c:v>3.0848436113480001E-6</c:v>
                </c:pt>
                <c:pt idx="2460">
                  <c:v>3.0848436113480001E-6</c:v>
                </c:pt>
                <c:pt idx="2461">
                  <c:v>3.0848436113480001E-6</c:v>
                </c:pt>
                <c:pt idx="2462">
                  <c:v>3.0848436113480001E-6</c:v>
                </c:pt>
                <c:pt idx="2463">
                  <c:v>3.0848436113480001E-6</c:v>
                </c:pt>
                <c:pt idx="2464">
                  <c:v>3.0848436113480001E-6</c:v>
                </c:pt>
                <c:pt idx="2465">
                  <c:v>3.0848436113480001E-6</c:v>
                </c:pt>
                <c:pt idx="2466">
                  <c:v>3.0848436113480001E-6</c:v>
                </c:pt>
                <c:pt idx="2467">
                  <c:v>3.0848436113480001E-6</c:v>
                </c:pt>
                <c:pt idx="2468">
                  <c:v>3.0848436113480001E-6</c:v>
                </c:pt>
                <c:pt idx="2469">
                  <c:v>3.0848436113480001E-6</c:v>
                </c:pt>
                <c:pt idx="2470">
                  <c:v>3.0848436113480001E-6</c:v>
                </c:pt>
                <c:pt idx="2471">
                  <c:v>3.0848436113480001E-6</c:v>
                </c:pt>
                <c:pt idx="2472">
                  <c:v>3.0848436113480001E-6</c:v>
                </c:pt>
                <c:pt idx="2473">
                  <c:v>3.0848436113480001E-6</c:v>
                </c:pt>
                <c:pt idx="2474">
                  <c:v>3.0848436113480001E-6</c:v>
                </c:pt>
                <c:pt idx="2475">
                  <c:v>3.0848436113480001E-6</c:v>
                </c:pt>
                <c:pt idx="2476">
                  <c:v>3.0848436113480001E-6</c:v>
                </c:pt>
                <c:pt idx="2477">
                  <c:v>3.0848436113480001E-6</c:v>
                </c:pt>
                <c:pt idx="2478">
                  <c:v>3.0848436113480001E-6</c:v>
                </c:pt>
                <c:pt idx="2479">
                  <c:v>3.0848436113480001E-6</c:v>
                </c:pt>
                <c:pt idx="2480">
                  <c:v>3.0848436113480001E-6</c:v>
                </c:pt>
                <c:pt idx="2481">
                  <c:v>3.0848436113480001E-6</c:v>
                </c:pt>
                <c:pt idx="2482">
                  <c:v>3.0848436113480001E-6</c:v>
                </c:pt>
                <c:pt idx="2483">
                  <c:v>3.0848436113480001E-6</c:v>
                </c:pt>
                <c:pt idx="2484">
                  <c:v>3.0848436113480001E-6</c:v>
                </c:pt>
                <c:pt idx="2485">
                  <c:v>3.0848436113480001E-6</c:v>
                </c:pt>
                <c:pt idx="2486">
                  <c:v>3.0848436113480001E-6</c:v>
                </c:pt>
                <c:pt idx="2487">
                  <c:v>3.0848436113480001E-6</c:v>
                </c:pt>
                <c:pt idx="2488">
                  <c:v>3.0848436113480001E-6</c:v>
                </c:pt>
                <c:pt idx="2489">
                  <c:v>3.0848436113480001E-6</c:v>
                </c:pt>
                <c:pt idx="2490">
                  <c:v>3.0848436113480001E-6</c:v>
                </c:pt>
                <c:pt idx="2491">
                  <c:v>3.0848436113480001E-6</c:v>
                </c:pt>
                <c:pt idx="2492">
                  <c:v>3.0848436113480001E-6</c:v>
                </c:pt>
                <c:pt idx="2493">
                  <c:v>3.0848436113480001E-6</c:v>
                </c:pt>
                <c:pt idx="2494">
                  <c:v>3.0848436113480001E-6</c:v>
                </c:pt>
                <c:pt idx="2495">
                  <c:v>3.0848436113480001E-6</c:v>
                </c:pt>
                <c:pt idx="2496">
                  <c:v>3.0848436113480001E-6</c:v>
                </c:pt>
                <c:pt idx="2497">
                  <c:v>3.0848436113480001E-6</c:v>
                </c:pt>
                <c:pt idx="2498">
                  <c:v>3.0848436113480001E-6</c:v>
                </c:pt>
                <c:pt idx="2499">
                  <c:v>3.0848436113480001E-6</c:v>
                </c:pt>
                <c:pt idx="2500">
                  <c:v>3.0848436113480001E-6</c:v>
                </c:pt>
                <c:pt idx="2501">
                  <c:v>3.0848436113480001E-6</c:v>
                </c:pt>
                <c:pt idx="2502">
                  <c:v>3.0848436113480001E-6</c:v>
                </c:pt>
                <c:pt idx="2503">
                  <c:v>3.0848436113480001E-6</c:v>
                </c:pt>
                <c:pt idx="2504">
                  <c:v>3.0848436113480001E-6</c:v>
                </c:pt>
                <c:pt idx="2505">
                  <c:v>3.0848436113480001E-6</c:v>
                </c:pt>
                <c:pt idx="2506">
                  <c:v>3.0848436113480001E-6</c:v>
                </c:pt>
                <c:pt idx="2507">
                  <c:v>3.0848436113480001E-6</c:v>
                </c:pt>
                <c:pt idx="2508">
                  <c:v>3.0848436113480001E-6</c:v>
                </c:pt>
                <c:pt idx="2509">
                  <c:v>3.0848436113480001E-6</c:v>
                </c:pt>
                <c:pt idx="2510">
                  <c:v>3.0848436113480001E-6</c:v>
                </c:pt>
                <c:pt idx="2511">
                  <c:v>3.0848436113480001E-6</c:v>
                </c:pt>
                <c:pt idx="2512">
                  <c:v>3.0848436113480001E-6</c:v>
                </c:pt>
                <c:pt idx="2513">
                  <c:v>3.0848436113480001E-6</c:v>
                </c:pt>
                <c:pt idx="2514">
                  <c:v>3.0848436113480001E-6</c:v>
                </c:pt>
                <c:pt idx="2515">
                  <c:v>3.0848436113480001E-6</c:v>
                </c:pt>
                <c:pt idx="2516">
                  <c:v>3.0848436113480001E-6</c:v>
                </c:pt>
                <c:pt idx="2517">
                  <c:v>3.0848436113480001E-6</c:v>
                </c:pt>
                <c:pt idx="2518">
                  <c:v>3.0848436113480001E-6</c:v>
                </c:pt>
                <c:pt idx="2519">
                  <c:v>3.0848436113480001E-6</c:v>
                </c:pt>
                <c:pt idx="2520">
                  <c:v>3.0848436113480001E-6</c:v>
                </c:pt>
                <c:pt idx="2521">
                  <c:v>3.0848436113480001E-6</c:v>
                </c:pt>
                <c:pt idx="2522">
                  <c:v>3.0848436113480001E-6</c:v>
                </c:pt>
                <c:pt idx="2523">
                  <c:v>3.0848436113480001E-6</c:v>
                </c:pt>
                <c:pt idx="2524">
                  <c:v>3.0848436113480001E-6</c:v>
                </c:pt>
                <c:pt idx="2525">
                  <c:v>3.0848436113480001E-6</c:v>
                </c:pt>
                <c:pt idx="2526">
                  <c:v>3.0848436113480001E-6</c:v>
                </c:pt>
                <c:pt idx="2527">
                  <c:v>3.0848436113480001E-6</c:v>
                </c:pt>
                <c:pt idx="2528">
                  <c:v>3.0848436113480001E-6</c:v>
                </c:pt>
                <c:pt idx="2529">
                  <c:v>3.0848436113480001E-6</c:v>
                </c:pt>
                <c:pt idx="2530">
                  <c:v>3.0848436113480001E-6</c:v>
                </c:pt>
                <c:pt idx="2531">
                  <c:v>3.0848436113480001E-6</c:v>
                </c:pt>
                <c:pt idx="2532">
                  <c:v>3.0848436113480001E-6</c:v>
                </c:pt>
                <c:pt idx="2533">
                  <c:v>3.0848436113480001E-6</c:v>
                </c:pt>
                <c:pt idx="2534">
                  <c:v>3.0848436113480001E-6</c:v>
                </c:pt>
                <c:pt idx="2535">
                  <c:v>3.0848436113480001E-6</c:v>
                </c:pt>
                <c:pt idx="2536">
                  <c:v>3.0848436113480001E-6</c:v>
                </c:pt>
                <c:pt idx="2537">
                  <c:v>3.0848436113480001E-6</c:v>
                </c:pt>
                <c:pt idx="2538">
                  <c:v>3.0848436113480001E-6</c:v>
                </c:pt>
                <c:pt idx="2539">
                  <c:v>3.0848436113480001E-6</c:v>
                </c:pt>
                <c:pt idx="2540">
                  <c:v>3.0848436113480001E-6</c:v>
                </c:pt>
                <c:pt idx="2541">
                  <c:v>3.0848436113480001E-6</c:v>
                </c:pt>
                <c:pt idx="2542">
                  <c:v>3.0848436113480001E-6</c:v>
                </c:pt>
                <c:pt idx="2543">
                  <c:v>3.0848436113480001E-6</c:v>
                </c:pt>
                <c:pt idx="2544">
                  <c:v>3.0848436113480001E-6</c:v>
                </c:pt>
                <c:pt idx="2545">
                  <c:v>3.0848436113480001E-6</c:v>
                </c:pt>
                <c:pt idx="2546">
                  <c:v>3.0848436113480001E-6</c:v>
                </c:pt>
                <c:pt idx="2547">
                  <c:v>3.0848436113480001E-6</c:v>
                </c:pt>
                <c:pt idx="2548">
                  <c:v>3.0848436113480001E-6</c:v>
                </c:pt>
                <c:pt idx="2549">
                  <c:v>3.0848436113480001E-6</c:v>
                </c:pt>
                <c:pt idx="2550">
                  <c:v>3.0848436113480001E-6</c:v>
                </c:pt>
                <c:pt idx="2551">
                  <c:v>3.0848436113480001E-6</c:v>
                </c:pt>
                <c:pt idx="2552">
                  <c:v>3.0848436113480001E-6</c:v>
                </c:pt>
                <c:pt idx="2553">
                  <c:v>3.0848436113480001E-6</c:v>
                </c:pt>
                <c:pt idx="2554">
                  <c:v>3.0848436113480001E-6</c:v>
                </c:pt>
                <c:pt idx="2555">
                  <c:v>3.0848436113480001E-6</c:v>
                </c:pt>
                <c:pt idx="2556">
                  <c:v>3.0848436113480001E-6</c:v>
                </c:pt>
                <c:pt idx="2557">
                  <c:v>3.0848436113480001E-6</c:v>
                </c:pt>
                <c:pt idx="2558">
                  <c:v>3.0848436113480001E-6</c:v>
                </c:pt>
                <c:pt idx="2559">
                  <c:v>3.0848436113480001E-6</c:v>
                </c:pt>
                <c:pt idx="2560">
                  <c:v>3.0848436113480001E-6</c:v>
                </c:pt>
                <c:pt idx="2561">
                  <c:v>3.0848436113480001E-6</c:v>
                </c:pt>
                <c:pt idx="2562">
                  <c:v>3.0848436113480001E-6</c:v>
                </c:pt>
                <c:pt idx="2563">
                  <c:v>3.0848436113480001E-6</c:v>
                </c:pt>
                <c:pt idx="2564">
                  <c:v>3.0848436113480001E-6</c:v>
                </c:pt>
                <c:pt idx="2565">
                  <c:v>3.0848436113480001E-6</c:v>
                </c:pt>
                <c:pt idx="2566">
                  <c:v>3.0848436113480001E-6</c:v>
                </c:pt>
                <c:pt idx="2567">
                  <c:v>3.0848436113480001E-6</c:v>
                </c:pt>
                <c:pt idx="2568">
                  <c:v>3.0848436113480001E-6</c:v>
                </c:pt>
                <c:pt idx="2569">
                  <c:v>3.0848436113480001E-6</c:v>
                </c:pt>
                <c:pt idx="2570">
                  <c:v>3.0848436113480001E-6</c:v>
                </c:pt>
                <c:pt idx="2571">
                  <c:v>3.0848436113480001E-6</c:v>
                </c:pt>
                <c:pt idx="2572">
                  <c:v>3.0848436113480001E-6</c:v>
                </c:pt>
                <c:pt idx="2573">
                  <c:v>3.0848436113480001E-6</c:v>
                </c:pt>
                <c:pt idx="2574">
                  <c:v>3.0848436113480001E-6</c:v>
                </c:pt>
                <c:pt idx="2575">
                  <c:v>3.0848436113480001E-6</c:v>
                </c:pt>
                <c:pt idx="2576">
                  <c:v>3.0848436113480001E-6</c:v>
                </c:pt>
                <c:pt idx="2577">
                  <c:v>3.0848436113480001E-6</c:v>
                </c:pt>
                <c:pt idx="2578">
                  <c:v>3.0848436113480001E-6</c:v>
                </c:pt>
                <c:pt idx="2579">
                  <c:v>3.0848436113480001E-6</c:v>
                </c:pt>
                <c:pt idx="2580">
                  <c:v>3.0848436113480001E-6</c:v>
                </c:pt>
                <c:pt idx="2581">
                  <c:v>3.0848436113480001E-6</c:v>
                </c:pt>
                <c:pt idx="2582">
                  <c:v>3.0848436113480001E-6</c:v>
                </c:pt>
                <c:pt idx="2583">
                  <c:v>3.0848436113480001E-6</c:v>
                </c:pt>
                <c:pt idx="2584">
                  <c:v>3.0848436113480001E-6</c:v>
                </c:pt>
                <c:pt idx="2585">
                  <c:v>3.0848436113480001E-6</c:v>
                </c:pt>
                <c:pt idx="2586">
                  <c:v>3.0848436113480001E-6</c:v>
                </c:pt>
                <c:pt idx="2587">
                  <c:v>3.0848436113480001E-6</c:v>
                </c:pt>
                <c:pt idx="2588">
                  <c:v>3.0848436113480001E-6</c:v>
                </c:pt>
                <c:pt idx="2589">
                  <c:v>3.0848436113480001E-6</c:v>
                </c:pt>
                <c:pt idx="2590">
                  <c:v>3.0848436113480001E-6</c:v>
                </c:pt>
                <c:pt idx="2591">
                  <c:v>3.0848436113480001E-6</c:v>
                </c:pt>
                <c:pt idx="2592">
                  <c:v>3.0848436113480001E-6</c:v>
                </c:pt>
                <c:pt idx="2593">
                  <c:v>3.0848436113480001E-6</c:v>
                </c:pt>
                <c:pt idx="2594">
                  <c:v>3.0848436113480001E-6</c:v>
                </c:pt>
                <c:pt idx="2595">
                  <c:v>3.0848436113480001E-6</c:v>
                </c:pt>
                <c:pt idx="2596">
                  <c:v>3.0848436113480001E-6</c:v>
                </c:pt>
                <c:pt idx="2597">
                  <c:v>3.0848436113480001E-6</c:v>
                </c:pt>
                <c:pt idx="2598">
                  <c:v>3.0848436113480001E-6</c:v>
                </c:pt>
                <c:pt idx="2599">
                  <c:v>3.0848436113480001E-6</c:v>
                </c:pt>
                <c:pt idx="2600">
                  <c:v>3.0848436113480001E-6</c:v>
                </c:pt>
                <c:pt idx="2601">
                  <c:v>3.0848436113480001E-6</c:v>
                </c:pt>
                <c:pt idx="2602">
                  <c:v>3.0848436113480001E-6</c:v>
                </c:pt>
                <c:pt idx="2603">
                  <c:v>3.0848436113480001E-6</c:v>
                </c:pt>
                <c:pt idx="2604">
                  <c:v>3.0848436113480001E-6</c:v>
                </c:pt>
                <c:pt idx="2605">
                  <c:v>3.0848436113480001E-6</c:v>
                </c:pt>
                <c:pt idx="2606">
                  <c:v>3.0848436113480001E-6</c:v>
                </c:pt>
                <c:pt idx="2607">
                  <c:v>3.0848436113480001E-6</c:v>
                </c:pt>
                <c:pt idx="2608">
                  <c:v>3.0848436113480001E-6</c:v>
                </c:pt>
                <c:pt idx="2609">
                  <c:v>3.0848436113480001E-6</c:v>
                </c:pt>
                <c:pt idx="2610">
                  <c:v>3.0848436113480001E-6</c:v>
                </c:pt>
                <c:pt idx="2611">
                  <c:v>3.0848436113480001E-6</c:v>
                </c:pt>
                <c:pt idx="2612">
                  <c:v>3.0848436113480001E-6</c:v>
                </c:pt>
                <c:pt idx="2613">
                  <c:v>3.0848436113480001E-6</c:v>
                </c:pt>
                <c:pt idx="2614">
                  <c:v>3.0848436113480001E-6</c:v>
                </c:pt>
                <c:pt idx="2615">
                  <c:v>3.0848436113480001E-6</c:v>
                </c:pt>
                <c:pt idx="2616">
                  <c:v>3.0848436113480001E-6</c:v>
                </c:pt>
                <c:pt idx="2617">
                  <c:v>3.0848436113480001E-6</c:v>
                </c:pt>
                <c:pt idx="2618">
                  <c:v>3.0848436113480001E-6</c:v>
                </c:pt>
                <c:pt idx="2619">
                  <c:v>3.0848436113480001E-6</c:v>
                </c:pt>
                <c:pt idx="2620">
                  <c:v>3.0848436113480001E-6</c:v>
                </c:pt>
                <c:pt idx="2621">
                  <c:v>3.0848436113480001E-6</c:v>
                </c:pt>
                <c:pt idx="2622">
                  <c:v>3.0848436113480001E-6</c:v>
                </c:pt>
                <c:pt idx="2623">
                  <c:v>3.0848436113480001E-6</c:v>
                </c:pt>
                <c:pt idx="2624">
                  <c:v>3.0848436113480001E-6</c:v>
                </c:pt>
                <c:pt idx="2625">
                  <c:v>3.0848436113480001E-6</c:v>
                </c:pt>
                <c:pt idx="2626">
                  <c:v>3.0848436113480001E-6</c:v>
                </c:pt>
                <c:pt idx="2627">
                  <c:v>3.0848436113480001E-6</c:v>
                </c:pt>
                <c:pt idx="2628">
                  <c:v>3.0848436113480001E-6</c:v>
                </c:pt>
                <c:pt idx="2629">
                  <c:v>3.0848436113480001E-6</c:v>
                </c:pt>
                <c:pt idx="2630">
                  <c:v>3.0848436113480001E-6</c:v>
                </c:pt>
                <c:pt idx="2631">
                  <c:v>3.0848436113480001E-6</c:v>
                </c:pt>
                <c:pt idx="2632">
                  <c:v>3.0848436113480001E-6</c:v>
                </c:pt>
                <c:pt idx="2633">
                  <c:v>3.0848436113480001E-6</c:v>
                </c:pt>
                <c:pt idx="2634">
                  <c:v>3.0848436113480001E-6</c:v>
                </c:pt>
                <c:pt idx="2635">
                  <c:v>3.0848436113480001E-6</c:v>
                </c:pt>
                <c:pt idx="2636">
                  <c:v>3.0848436113480001E-6</c:v>
                </c:pt>
                <c:pt idx="2637">
                  <c:v>3.0848436113480001E-6</c:v>
                </c:pt>
                <c:pt idx="2638">
                  <c:v>3.0848436113480001E-6</c:v>
                </c:pt>
                <c:pt idx="2639">
                  <c:v>3.0848436113480001E-6</c:v>
                </c:pt>
                <c:pt idx="2640">
                  <c:v>3.0848436113480001E-6</c:v>
                </c:pt>
                <c:pt idx="2641">
                  <c:v>3.0848436113480001E-6</c:v>
                </c:pt>
                <c:pt idx="2642">
                  <c:v>3.0848436113480001E-6</c:v>
                </c:pt>
                <c:pt idx="2643">
                  <c:v>3.0848436113480001E-6</c:v>
                </c:pt>
                <c:pt idx="2644">
                  <c:v>3.0848436113480001E-6</c:v>
                </c:pt>
                <c:pt idx="2645">
                  <c:v>3.0848436113480001E-6</c:v>
                </c:pt>
                <c:pt idx="2646">
                  <c:v>3.0848436113480001E-6</c:v>
                </c:pt>
                <c:pt idx="2647">
                  <c:v>3.0848436113480001E-6</c:v>
                </c:pt>
                <c:pt idx="2648">
                  <c:v>3.0848436113480001E-6</c:v>
                </c:pt>
                <c:pt idx="2649">
                  <c:v>3.0848436113480001E-6</c:v>
                </c:pt>
                <c:pt idx="2650">
                  <c:v>3.0848436113480001E-6</c:v>
                </c:pt>
                <c:pt idx="2651">
                  <c:v>3.0848436113480001E-6</c:v>
                </c:pt>
                <c:pt idx="2652">
                  <c:v>3.0848436113480001E-6</c:v>
                </c:pt>
                <c:pt idx="2653">
                  <c:v>3.0848436113480001E-6</c:v>
                </c:pt>
                <c:pt idx="2654">
                  <c:v>3.0848436113480001E-6</c:v>
                </c:pt>
                <c:pt idx="2655">
                  <c:v>3.0848436113480001E-6</c:v>
                </c:pt>
                <c:pt idx="2656">
                  <c:v>3.0848436113480001E-6</c:v>
                </c:pt>
                <c:pt idx="2657">
                  <c:v>3.0848436113480001E-6</c:v>
                </c:pt>
                <c:pt idx="2658">
                  <c:v>3.0848436113480001E-6</c:v>
                </c:pt>
                <c:pt idx="2659">
                  <c:v>3.0848436113480001E-6</c:v>
                </c:pt>
                <c:pt idx="2660">
                  <c:v>3.0848436113480001E-6</c:v>
                </c:pt>
                <c:pt idx="2661">
                  <c:v>3.0848436113480001E-6</c:v>
                </c:pt>
                <c:pt idx="2662">
                  <c:v>3.0848436113480001E-6</c:v>
                </c:pt>
                <c:pt idx="2663">
                  <c:v>3.0848436113480001E-6</c:v>
                </c:pt>
                <c:pt idx="2664">
                  <c:v>3.0848436113480001E-6</c:v>
                </c:pt>
                <c:pt idx="2665">
                  <c:v>3.0848436113480001E-6</c:v>
                </c:pt>
                <c:pt idx="2666">
                  <c:v>3.0848436113480001E-6</c:v>
                </c:pt>
                <c:pt idx="2667">
                  <c:v>3.0848436113480001E-6</c:v>
                </c:pt>
                <c:pt idx="2668">
                  <c:v>3.0848436113480001E-6</c:v>
                </c:pt>
                <c:pt idx="2669">
                  <c:v>3.0848436113480001E-6</c:v>
                </c:pt>
                <c:pt idx="2670">
                  <c:v>3.0848436113480001E-6</c:v>
                </c:pt>
                <c:pt idx="2671">
                  <c:v>3.0848436113480001E-6</c:v>
                </c:pt>
                <c:pt idx="2672">
                  <c:v>3.0848436113480001E-6</c:v>
                </c:pt>
                <c:pt idx="2673">
                  <c:v>3.0848436113480001E-6</c:v>
                </c:pt>
                <c:pt idx="2674">
                  <c:v>3.0848436113480001E-6</c:v>
                </c:pt>
                <c:pt idx="2675">
                  <c:v>3.0848436113480001E-6</c:v>
                </c:pt>
                <c:pt idx="2676">
                  <c:v>3.0848436113480001E-6</c:v>
                </c:pt>
                <c:pt idx="2677">
                  <c:v>3.0848436113480001E-6</c:v>
                </c:pt>
                <c:pt idx="2678">
                  <c:v>3.0848436113480001E-6</c:v>
                </c:pt>
                <c:pt idx="2679">
                  <c:v>3.0848436113480001E-6</c:v>
                </c:pt>
                <c:pt idx="2680">
                  <c:v>3.0848436113480001E-6</c:v>
                </c:pt>
                <c:pt idx="2681">
                  <c:v>3.0848436113480001E-6</c:v>
                </c:pt>
                <c:pt idx="2682">
                  <c:v>3.0848436113480001E-6</c:v>
                </c:pt>
                <c:pt idx="2683">
                  <c:v>3.0848436113480001E-6</c:v>
                </c:pt>
                <c:pt idx="2684">
                  <c:v>3.0848436113480001E-6</c:v>
                </c:pt>
                <c:pt idx="2685">
                  <c:v>3.0848436113480001E-6</c:v>
                </c:pt>
                <c:pt idx="2686">
                  <c:v>3.0848436113480001E-6</c:v>
                </c:pt>
                <c:pt idx="2687">
                  <c:v>3.0848436113480001E-6</c:v>
                </c:pt>
                <c:pt idx="2688">
                  <c:v>3.0848436113480001E-6</c:v>
                </c:pt>
                <c:pt idx="2689">
                  <c:v>3.0848436113480001E-6</c:v>
                </c:pt>
                <c:pt idx="2690">
                  <c:v>3.0848436113480001E-6</c:v>
                </c:pt>
                <c:pt idx="2691">
                  <c:v>3.0848436113480001E-6</c:v>
                </c:pt>
                <c:pt idx="2692">
                  <c:v>3.0848436113480001E-6</c:v>
                </c:pt>
                <c:pt idx="2693">
                  <c:v>3.0848436113480001E-6</c:v>
                </c:pt>
                <c:pt idx="2694">
                  <c:v>3.0848436113480001E-6</c:v>
                </c:pt>
                <c:pt idx="2695">
                  <c:v>3.0848436113480001E-6</c:v>
                </c:pt>
                <c:pt idx="2696">
                  <c:v>3.0848436113480001E-6</c:v>
                </c:pt>
                <c:pt idx="2697">
                  <c:v>3.0848436113480001E-6</c:v>
                </c:pt>
                <c:pt idx="2698">
                  <c:v>3.0848436113480001E-6</c:v>
                </c:pt>
                <c:pt idx="2699">
                  <c:v>3.0848436113480001E-6</c:v>
                </c:pt>
                <c:pt idx="2700">
                  <c:v>3.0848436113480001E-6</c:v>
                </c:pt>
                <c:pt idx="2701">
                  <c:v>3.0848436113480001E-6</c:v>
                </c:pt>
                <c:pt idx="2702">
                  <c:v>3.0848436113480001E-6</c:v>
                </c:pt>
                <c:pt idx="2703">
                  <c:v>3.0848436113480001E-6</c:v>
                </c:pt>
                <c:pt idx="2704">
                  <c:v>3.0848436113480001E-6</c:v>
                </c:pt>
                <c:pt idx="2705">
                  <c:v>3.0848436113480001E-6</c:v>
                </c:pt>
                <c:pt idx="2706">
                  <c:v>3.0848436113480001E-6</c:v>
                </c:pt>
                <c:pt idx="2707">
                  <c:v>3.0848436113480001E-6</c:v>
                </c:pt>
                <c:pt idx="2708">
                  <c:v>3.0848436113480001E-6</c:v>
                </c:pt>
                <c:pt idx="2709">
                  <c:v>3.0848436113480001E-6</c:v>
                </c:pt>
                <c:pt idx="2710">
                  <c:v>3.0848436113480001E-6</c:v>
                </c:pt>
                <c:pt idx="2711">
                  <c:v>3.0848436113480001E-6</c:v>
                </c:pt>
                <c:pt idx="2712">
                  <c:v>3.0848436113480001E-6</c:v>
                </c:pt>
                <c:pt idx="2713">
                  <c:v>3.0848436113480001E-6</c:v>
                </c:pt>
                <c:pt idx="2714">
                  <c:v>3.0848436113480001E-6</c:v>
                </c:pt>
                <c:pt idx="2715">
                  <c:v>3.0848436113480001E-6</c:v>
                </c:pt>
                <c:pt idx="2716">
                  <c:v>3.0848436113480001E-6</c:v>
                </c:pt>
                <c:pt idx="2717">
                  <c:v>3.0848436113480001E-6</c:v>
                </c:pt>
                <c:pt idx="2718">
                  <c:v>3.0848436113480001E-6</c:v>
                </c:pt>
                <c:pt idx="2719">
                  <c:v>3.0848436113480001E-6</c:v>
                </c:pt>
                <c:pt idx="2720">
                  <c:v>3.0848436113480001E-6</c:v>
                </c:pt>
                <c:pt idx="2721">
                  <c:v>3.0848436113480001E-6</c:v>
                </c:pt>
                <c:pt idx="2722">
                  <c:v>3.0848436113480001E-6</c:v>
                </c:pt>
                <c:pt idx="2723">
                  <c:v>3.0848436113480001E-6</c:v>
                </c:pt>
                <c:pt idx="2724">
                  <c:v>3.0848436113480001E-6</c:v>
                </c:pt>
                <c:pt idx="2725">
                  <c:v>3.0848436113480001E-6</c:v>
                </c:pt>
                <c:pt idx="2726">
                  <c:v>3.0848436113480001E-6</c:v>
                </c:pt>
                <c:pt idx="2727">
                  <c:v>3.0848436113480001E-6</c:v>
                </c:pt>
                <c:pt idx="2728">
                  <c:v>3.0848436113480001E-6</c:v>
                </c:pt>
                <c:pt idx="2729">
                  <c:v>3.0848436113480001E-6</c:v>
                </c:pt>
                <c:pt idx="2730">
                  <c:v>3.0848436113480001E-6</c:v>
                </c:pt>
                <c:pt idx="2731">
                  <c:v>3.0848436113480001E-6</c:v>
                </c:pt>
                <c:pt idx="2732">
                  <c:v>3.0848436113480001E-6</c:v>
                </c:pt>
                <c:pt idx="2733">
                  <c:v>3.0848436113480001E-6</c:v>
                </c:pt>
                <c:pt idx="2734">
                  <c:v>3.0848436113480001E-6</c:v>
                </c:pt>
                <c:pt idx="2735">
                  <c:v>3.0848436113480001E-6</c:v>
                </c:pt>
                <c:pt idx="2736">
                  <c:v>3.0848436113480001E-6</c:v>
                </c:pt>
                <c:pt idx="2737">
                  <c:v>3.0848436113480001E-6</c:v>
                </c:pt>
                <c:pt idx="2738">
                  <c:v>3.0848436113480001E-6</c:v>
                </c:pt>
                <c:pt idx="2739">
                  <c:v>3.0848436113480001E-6</c:v>
                </c:pt>
                <c:pt idx="2740">
                  <c:v>3.0848436113480001E-6</c:v>
                </c:pt>
                <c:pt idx="2741">
                  <c:v>3.0848436113480001E-6</c:v>
                </c:pt>
                <c:pt idx="2742">
                  <c:v>3.0848436113480001E-6</c:v>
                </c:pt>
                <c:pt idx="2743">
                  <c:v>3.0848436113480001E-6</c:v>
                </c:pt>
                <c:pt idx="2744">
                  <c:v>3.0848436113480001E-6</c:v>
                </c:pt>
                <c:pt idx="2745">
                  <c:v>3.0848436113480001E-6</c:v>
                </c:pt>
                <c:pt idx="2746">
                  <c:v>3.0848436113480001E-6</c:v>
                </c:pt>
                <c:pt idx="2747">
                  <c:v>3.0848436113480001E-6</c:v>
                </c:pt>
                <c:pt idx="2748">
                  <c:v>3.0848436113480001E-6</c:v>
                </c:pt>
                <c:pt idx="2749">
                  <c:v>3.0848436113480001E-6</c:v>
                </c:pt>
                <c:pt idx="2750">
                  <c:v>3.0848436113480001E-6</c:v>
                </c:pt>
                <c:pt idx="2751">
                  <c:v>3.0848436113480001E-6</c:v>
                </c:pt>
                <c:pt idx="2752">
                  <c:v>3.0848436113480001E-6</c:v>
                </c:pt>
                <c:pt idx="2753">
                  <c:v>3.0848436113480001E-6</c:v>
                </c:pt>
                <c:pt idx="2754">
                  <c:v>3.0848436113480001E-6</c:v>
                </c:pt>
                <c:pt idx="2755">
                  <c:v>3.0848436113480001E-6</c:v>
                </c:pt>
                <c:pt idx="2756">
                  <c:v>3.0848436113480001E-6</c:v>
                </c:pt>
                <c:pt idx="2757">
                  <c:v>3.0848436113480001E-6</c:v>
                </c:pt>
                <c:pt idx="2758">
                  <c:v>3.0848436113480001E-6</c:v>
                </c:pt>
                <c:pt idx="2759">
                  <c:v>3.0848436113480001E-6</c:v>
                </c:pt>
                <c:pt idx="2760">
                  <c:v>3.0848436113480001E-6</c:v>
                </c:pt>
                <c:pt idx="2761">
                  <c:v>3.0848436113480001E-6</c:v>
                </c:pt>
                <c:pt idx="2762">
                  <c:v>3.0848436113480001E-6</c:v>
                </c:pt>
                <c:pt idx="2763">
                  <c:v>3.0848436113480001E-6</c:v>
                </c:pt>
                <c:pt idx="2764">
                  <c:v>3.0848436113480001E-6</c:v>
                </c:pt>
                <c:pt idx="2765">
                  <c:v>3.0848436113480001E-6</c:v>
                </c:pt>
                <c:pt idx="2766">
                  <c:v>3.0848436113480001E-6</c:v>
                </c:pt>
                <c:pt idx="2767">
                  <c:v>3.0848436113480001E-6</c:v>
                </c:pt>
                <c:pt idx="2768">
                  <c:v>3.0848436113480001E-6</c:v>
                </c:pt>
                <c:pt idx="2769">
                  <c:v>3.0848436113480001E-6</c:v>
                </c:pt>
                <c:pt idx="2770">
                  <c:v>3.0848436113480001E-6</c:v>
                </c:pt>
                <c:pt idx="2771">
                  <c:v>3.0848436113480001E-6</c:v>
                </c:pt>
                <c:pt idx="2772">
                  <c:v>3.0848436113480001E-6</c:v>
                </c:pt>
                <c:pt idx="2773">
                  <c:v>3.0848436113480001E-6</c:v>
                </c:pt>
                <c:pt idx="2774">
                  <c:v>3.0848436113480001E-6</c:v>
                </c:pt>
                <c:pt idx="2775">
                  <c:v>3.0848436113480001E-6</c:v>
                </c:pt>
                <c:pt idx="2776">
                  <c:v>3.0848436113480001E-6</c:v>
                </c:pt>
                <c:pt idx="2777">
                  <c:v>3.0848436113480001E-6</c:v>
                </c:pt>
                <c:pt idx="2778">
                  <c:v>3.0848436113480001E-6</c:v>
                </c:pt>
                <c:pt idx="2779">
                  <c:v>3.0848436113480001E-6</c:v>
                </c:pt>
                <c:pt idx="2780">
                  <c:v>3.0848436113480001E-6</c:v>
                </c:pt>
                <c:pt idx="2781">
                  <c:v>3.0848436113480001E-6</c:v>
                </c:pt>
                <c:pt idx="2782">
                  <c:v>3.0848436113480001E-6</c:v>
                </c:pt>
                <c:pt idx="2783">
                  <c:v>3.0848436113480001E-6</c:v>
                </c:pt>
                <c:pt idx="2784">
                  <c:v>3.0848436113480001E-6</c:v>
                </c:pt>
                <c:pt idx="2785">
                  <c:v>3.0848436113480001E-6</c:v>
                </c:pt>
                <c:pt idx="2786">
                  <c:v>3.0848436113480001E-6</c:v>
                </c:pt>
                <c:pt idx="2787">
                  <c:v>3.0848436113480001E-6</c:v>
                </c:pt>
                <c:pt idx="2788">
                  <c:v>3.0848436113480001E-6</c:v>
                </c:pt>
                <c:pt idx="2789">
                  <c:v>3.0848436113480001E-6</c:v>
                </c:pt>
                <c:pt idx="2790">
                  <c:v>3.0848436113480001E-6</c:v>
                </c:pt>
                <c:pt idx="2791">
                  <c:v>3.0848436113480001E-6</c:v>
                </c:pt>
                <c:pt idx="2792">
                  <c:v>3.0848436113480001E-6</c:v>
                </c:pt>
                <c:pt idx="2793">
                  <c:v>3.0848436113480001E-6</c:v>
                </c:pt>
                <c:pt idx="2794">
                  <c:v>3.0848436113480001E-6</c:v>
                </c:pt>
                <c:pt idx="2795">
                  <c:v>3.0848436113480001E-6</c:v>
                </c:pt>
                <c:pt idx="2796">
                  <c:v>3.0848436113480001E-6</c:v>
                </c:pt>
                <c:pt idx="2797">
                  <c:v>3.0848436113480001E-6</c:v>
                </c:pt>
                <c:pt idx="2798">
                  <c:v>3.0848436113480001E-6</c:v>
                </c:pt>
                <c:pt idx="2799">
                  <c:v>3.0848436113480001E-6</c:v>
                </c:pt>
                <c:pt idx="2800">
                  <c:v>3.0848436113480001E-6</c:v>
                </c:pt>
                <c:pt idx="2801">
                  <c:v>3.0848436113480001E-6</c:v>
                </c:pt>
                <c:pt idx="2802">
                  <c:v>3.0848436113480001E-6</c:v>
                </c:pt>
                <c:pt idx="2803">
                  <c:v>3.0848436113480001E-6</c:v>
                </c:pt>
                <c:pt idx="2804">
                  <c:v>3.0848436113480001E-6</c:v>
                </c:pt>
                <c:pt idx="2805">
                  <c:v>3.0848436113480001E-6</c:v>
                </c:pt>
                <c:pt idx="2806">
                  <c:v>3.0848436113480001E-6</c:v>
                </c:pt>
                <c:pt idx="2807">
                  <c:v>3.0848436113480001E-6</c:v>
                </c:pt>
                <c:pt idx="2808">
                  <c:v>3.0848436113480001E-6</c:v>
                </c:pt>
                <c:pt idx="2809">
                  <c:v>3.0848436113480001E-6</c:v>
                </c:pt>
                <c:pt idx="2810">
                  <c:v>3.0848436113480001E-6</c:v>
                </c:pt>
                <c:pt idx="2811">
                  <c:v>3.0848436113480001E-6</c:v>
                </c:pt>
                <c:pt idx="2812">
                  <c:v>3.0848436113480001E-6</c:v>
                </c:pt>
                <c:pt idx="2813">
                  <c:v>3.0848436113480001E-6</c:v>
                </c:pt>
                <c:pt idx="2814">
                  <c:v>3.0848436113480001E-6</c:v>
                </c:pt>
                <c:pt idx="2815">
                  <c:v>3.0848436113480001E-6</c:v>
                </c:pt>
                <c:pt idx="2816">
                  <c:v>3.0848436113480001E-6</c:v>
                </c:pt>
                <c:pt idx="2817">
                  <c:v>3.0848436113480001E-6</c:v>
                </c:pt>
                <c:pt idx="2818">
                  <c:v>3.0848436113480001E-6</c:v>
                </c:pt>
                <c:pt idx="2819">
                  <c:v>3.0848436113480001E-6</c:v>
                </c:pt>
                <c:pt idx="2820">
                  <c:v>3.0848436113480001E-6</c:v>
                </c:pt>
                <c:pt idx="2821">
                  <c:v>3.0848436113480001E-6</c:v>
                </c:pt>
                <c:pt idx="2822">
                  <c:v>3.0848436113480001E-6</c:v>
                </c:pt>
                <c:pt idx="2823">
                  <c:v>3.0848436113480001E-6</c:v>
                </c:pt>
                <c:pt idx="2824">
                  <c:v>3.0848436113480001E-6</c:v>
                </c:pt>
                <c:pt idx="2825">
                  <c:v>3.0848436113480001E-6</c:v>
                </c:pt>
                <c:pt idx="2826">
                  <c:v>3.0848436113480001E-6</c:v>
                </c:pt>
                <c:pt idx="2827">
                  <c:v>3.0848436113480001E-6</c:v>
                </c:pt>
                <c:pt idx="2828">
                  <c:v>3.0848436113480001E-6</c:v>
                </c:pt>
                <c:pt idx="2829">
                  <c:v>3.0848436113480001E-6</c:v>
                </c:pt>
                <c:pt idx="2830">
                  <c:v>3.0848436113480001E-6</c:v>
                </c:pt>
                <c:pt idx="2831">
                  <c:v>3.0848436113480001E-6</c:v>
                </c:pt>
                <c:pt idx="2832">
                  <c:v>3.0848436113480001E-6</c:v>
                </c:pt>
                <c:pt idx="2833">
                  <c:v>3.0848436113480001E-6</c:v>
                </c:pt>
                <c:pt idx="2834">
                  <c:v>3.0848436113480001E-6</c:v>
                </c:pt>
                <c:pt idx="2835">
                  <c:v>3.0848436113480001E-6</c:v>
                </c:pt>
                <c:pt idx="2836">
                  <c:v>3.0848436113480001E-6</c:v>
                </c:pt>
                <c:pt idx="2837">
                  <c:v>3.0848436113480001E-6</c:v>
                </c:pt>
                <c:pt idx="2838">
                  <c:v>3.0848436113480001E-6</c:v>
                </c:pt>
                <c:pt idx="2839">
                  <c:v>3.0848436113480001E-6</c:v>
                </c:pt>
                <c:pt idx="2840">
                  <c:v>3.0848436113480001E-6</c:v>
                </c:pt>
                <c:pt idx="2841">
                  <c:v>3.0848436113480001E-6</c:v>
                </c:pt>
                <c:pt idx="2842">
                  <c:v>3.0848436113480001E-6</c:v>
                </c:pt>
                <c:pt idx="2843">
                  <c:v>3.0848436113480001E-6</c:v>
                </c:pt>
                <c:pt idx="2844">
                  <c:v>3.0848436113480001E-6</c:v>
                </c:pt>
                <c:pt idx="2845">
                  <c:v>3.0848436113480001E-6</c:v>
                </c:pt>
                <c:pt idx="2846">
                  <c:v>3.0848436113480001E-6</c:v>
                </c:pt>
                <c:pt idx="2847">
                  <c:v>3.0848436113480001E-6</c:v>
                </c:pt>
                <c:pt idx="2848">
                  <c:v>3.0848436113480001E-6</c:v>
                </c:pt>
                <c:pt idx="2849">
                  <c:v>3.0848436113480001E-6</c:v>
                </c:pt>
                <c:pt idx="2850">
                  <c:v>3.0848436113480001E-6</c:v>
                </c:pt>
                <c:pt idx="2851">
                  <c:v>3.0848436113480001E-6</c:v>
                </c:pt>
                <c:pt idx="2852">
                  <c:v>3.0848436113480001E-6</c:v>
                </c:pt>
                <c:pt idx="2853">
                  <c:v>3.0848436113480001E-6</c:v>
                </c:pt>
                <c:pt idx="2854">
                  <c:v>3.0848436113480001E-6</c:v>
                </c:pt>
                <c:pt idx="2855">
                  <c:v>3.0848436113480001E-6</c:v>
                </c:pt>
                <c:pt idx="2856">
                  <c:v>3.0848436113480001E-6</c:v>
                </c:pt>
                <c:pt idx="2857">
                  <c:v>3.0848436113480001E-6</c:v>
                </c:pt>
                <c:pt idx="2858">
                  <c:v>3.0848436113480001E-6</c:v>
                </c:pt>
                <c:pt idx="2859">
                  <c:v>3.0848436113480001E-6</c:v>
                </c:pt>
                <c:pt idx="2860">
                  <c:v>3.0848436113480001E-6</c:v>
                </c:pt>
                <c:pt idx="2861">
                  <c:v>3.0848436113480001E-6</c:v>
                </c:pt>
                <c:pt idx="2862">
                  <c:v>3.0848436113480001E-6</c:v>
                </c:pt>
                <c:pt idx="2863">
                  <c:v>3.0848436113480001E-6</c:v>
                </c:pt>
                <c:pt idx="2864">
                  <c:v>3.0848436113480001E-6</c:v>
                </c:pt>
                <c:pt idx="2865">
                  <c:v>3.0848436113480001E-6</c:v>
                </c:pt>
                <c:pt idx="2866">
                  <c:v>3.0848436113480001E-6</c:v>
                </c:pt>
                <c:pt idx="2867">
                  <c:v>3.0848436113480001E-6</c:v>
                </c:pt>
                <c:pt idx="2868">
                  <c:v>3.0848436113480001E-6</c:v>
                </c:pt>
                <c:pt idx="2869">
                  <c:v>3.0848436113480001E-6</c:v>
                </c:pt>
                <c:pt idx="2870">
                  <c:v>3.0848436113480001E-6</c:v>
                </c:pt>
                <c:pt idx="2871">
                  <c:v>3.0848436113480001E-6</c:v>
                </c:pt>
                <c:pt idx="2872">
                  <c:v>3.0848436113480001E-6</c:v>
                </c:pt>
                <c:pt idx="2873">
                  <c:v>3.0848436113480001E-6</c:v>
                </c:pt>
                <c:pt idx="2874">
                  <c:v>3.0848436113480001E-6</c:v>
                </c:pt>
                <c:pt idx="2875">
                  <c:v>3.0848436113480001E-6</c:v>
                </c:pt>
                <c:pt idx="2876">
                  <c:v>3.0848436113480001E-6</c:v>
                </c:pt>
                <c:pt idx="2877">
                  <c:v>3.0848436113480001E-6</c:v>
                </c:pt>
                <c:pt idx="2878">
                  <c:v>3.0848436113480001E-6</c:v>
                </c:pt>
                <c:pt idx="2879">
                  <c:v>3.0848436113480001E-6</c:v>
                </c:pt>
                <c:pt idx="2880">
                  <c:v>3.0848436113480001E-6</c:v>
                </c:pt>
                <c:pt idx="2881">
                  <c:v>3.0848436113480001E-6</c:v>
                </c:pt>
                <c:pt idx="2882">
                  <c:v>3.0848436113480001E-6</c:v>
                </c:pt>
                <c:pt idx="2883">
                  <c:v>3.0848436113480001E-6</c:v>
                </c:pt>
                <c:pt idx="2884">
                  <c:v>3.0848436113480001E-6</c:v>
                </c:pt>
                <c:pt idx="2885">
                  <c:v>3.0848436113480001E-6</c:v>
                </c:pt>
                <c:pt idx="2886">
                  <c:v>3.0848436113480001E-6</c:v>
                </c:pt>
                <c:pt idx="2887">
                  <c:v>3.0848436113480001E-6</c:v>
                </c:pt>
                <c:pt idx="2888">
                  <c:v>3.0848436113480001E-6</c:v>
                </c:pt>
                <c:pt idx="2889">
                  <c:v>3.0848436113480001E-6</c:v>
                </c:pt>
                <c:pt idx="2890">
                  <c:v>3.0848436113480001E-6</c:v>
                </c:pt>
                <c:pt idx="2891">
                  <c:v>3.0848436113480001E-6</c:v>
                </c:pt>
                <c:pt idx="2892">
                  <c:v>3.0848436113480001E-6</c:v>
                </c:pt>
                <c:pt idx="2893">
                  <c:v>3.0848436113480001E-6</c:v>
                </c:pt>
                <c:pt idx="2894">
                  <c:v>3.0848436113480001E-6</c:v>
                </c:pt>
                <c:pt idx="2895">
                  <c:v>3.0848436113480001E-6</c:v>
                </c:pt>
                <c:pt idx="2896">
                  <c:v>3.0848436113480001E-6</c:v>
                </c:pt>
                <c:pt idx="2897">
                  <c:v>3.0848436113480001E-6</c:v>
                </c:pt>
                <c:pt idx="2898">
                  <c:v>3.0848436113480001E-6</c:v>
                </c:pt>
                <c:pt idx="2899">
                  <c:v>3.0848436113480001E-6</c:v>
                </c:pt>
                <c:pt idx="2900">
                  <c:v>3.0848436113480001E-6</c:v>
                </c:pt>
                <c:pt idx="2901">
                  <c:v>3.0848436113480001E-6</c:v>
                </c:pt>
                <c:pt idx="2902">
                  <c:v>3.0848436113480001E-6</c:v>
                </c:pt>
                <c:pt idx="2903">
                  <c:v>3.0848436113480001E-6</c:v>
                </c:pt>
                <c:pt idx="2904">
                  <c:v>3.0848436113480001E-6</c:v>
                </c:pt>
                <c:pt idx="2905">
                  <c:v>3.0848436113480001E-6</c:v>
                </c:pt>
                <c:pt idx="2906">
                  <c:v>3.0848436113480001E-6</c:v>
                </c:pt>
                <c:pt idx="2907">
                  <c:v>3.0848436113480001E-6</c:v>
                </c:pt>
                <c:pt idx="2908">
                  <c:v>3.0848436113480001E-6</c:v>
                </c:pt>
                <c:pt idx="2909">
                  <c:v>3.0848436113480001E-6</c:v>
                </c:pt>
                <c:pt idx="2910">
                  <c:v>3.0848436113480001E-6</c:v>
                </c:pt>
                <c:pt idx="2911">
                  <c:v>3.0848436113480001E-6</c:v>
                </c:pt>
                <c:pt idx="2912">
                  <c:v>3.0848436113480001E-6</c:v>
                </c:pt>
                <c:pt idx="2913">
                  <c:v>3.0848436113480001E-6</c:v>
                </c:pt>
                <c:pt idx="2914">
                  <c:v>3.0848436113480001E-6</c:v>
                </c:pt>
                <c:pt idx="2915">
                  <c:v>3.0848436113480001E-6</c:v>
                </c:pt>
                <c:pt idx="2916">
                  <c:v>3.0848436113480001E-6</c:v>
                </c:pt>
                <c:pt idx="2917">
                  <c:v>3.0848436113480001E-6</c:v>
                </c:pt>
                <c:pt idx="2918">
                  <c:v>3.0848436113480001E-6</c:v>
                </c:pt>
                <c:pt idx="2919">
                  <c:v>3.0848436113480001E-6</c:v>
                </c:pt>
                <c:pt idx="2920">
                  <c:v>3.0848436113480001E-6</c:v>
                </c:pt>
                <c:pt idx="2921">
                  <c:v>3.0848436113480001E-6</c:v>
                </c:pt>
                <c:pt idx="2922">
                  <c:v>3.0848436113480001E-6</c:v>
                </c:pt>
                <c:pt idx="2923">
                  <c:v>3.0848436113480001E-6</c:v>
                </c:pt>
                <c:pt idx="2924">
                  <c:v>3.0848436113480001E-6</c:v>
                </c:pt>
                <c:pt idx="2925">
                  <c:v>3.0848436113480001E-6</c:v>
                </c:pt>
                <c:pt idx="2926">
                  <c:v>3.0848436113480001E-6</c:v>
                </c:pt>
                <c:pt idx="2927">
                  <c:v>3.091372921929E-6</c:v>
                </c:pt>
                <c:pt idx="2928">
                  <c:v>3.1244837330600001E-6</c:v>
                </c:pt>
                <c:pt idx="2929">
                  <c:v>3.240323207968E-6</c:v>
                </c:pt>
                <c:pt idx="2930">
                  <c:v>3.581929441201E-6</c:v>
                </c:pt>
                <c:pt idx="2931">
                  <c:v>4.0363925134029999E-6</c:v>
                </c:pt>
                <c:pt idx="2932">
                  <c:v>3.556248867047E-6</c:v>
                </c:pt>
                <c:pt idx="2933">
                  <c:v>2.984037416294E-6</c:v>
                </c:pt>
                <c:pt idx="2934">
                  <c:v>2.399541849891E-6</c:v>
                </c:pt>
                <c:pt idx="2935">
                  <c:v>2.0558516101559999E-6</c:v>
                </c:pt>
                <c:pt idx="2936">
                  <c:v>1.59038003361E-6</c:v>
                </c:pt>
                <c:pt idx="2937">
                  <c:v>1.245230401961E-6</c:v>
                </c:pt>
                <c:pt idx="2938">
                  <c:v>1.1552670042220001E-6</c:v>
                </c:pt>
                <c:pt idx="2939">
                  <c:v>1.212458187569E-6</c:v>
                </c:pt>
                <c:pt idx="2940">
                  <c:v>1.299567375002E-6</c:v>
                </c:pt>
                <c:pt idx="2941">
                  <c:v>1.3209501752889999E-6</c:v>
                </c:pt>
                <c:pt idx="2942">
                  <c:v>1.3589568940420001E-6</c:v>
                </c:pt>
                <c:pt idx="2943">
                  <c:v>1.4181021047159999E-6</c:v>
                </c:pt>
                <c:pt idx="2944">
                  <c:v>1.498998124774E-6</c:v>
                </c:pt>
                <c:pt idx="2945">
                  <c:v>1.5763143488199999E-6</c:v>
                </c:pt>
                <c:pt idx="2946">
                  <c:v>1.620185772137E-6</c:v>
                </c:pt>
                <c:pt idx="2947">
                  <c:v>1.6349543908869999E-6</c:v>
                </c:pt>
                <c:pt idx="2948">
                  <c:v>1.6271579749599999E-6</c:v>
                </c:pt>
                <c:pt idx="2949">
                  <c:v>1.6279161633339999E-6</c:v>
                </c:pt>
                <c:pt idx="2950">
                  <c:v>1.6279161633339999E-6</c:v>
                </c:pt>
                <c:pt idx="2951">
                  <c:v>1.6279161633339999E-6</c:v>
                </c:pt>
                <c:pt idx="2952">
                  <c:v>1.6279161633339999E-6</c:v>
                </c:pt>
                <c:pt idx="2953">
                  <c:v>1.6279161633339999E-6</c:v>
                </c:pt>
                <c:pt idx="2954">
                  <c:v>1.6279161633339999E-6</c:v>
                </c:pt>
                <c:pt idx="2955">
                  <c:v>1.6279161633339999E-6</c:v>
                </c:pt>
                <c:pt idx="2956">
                  <c:v>1.6279161633339999E-6</c:v>
                </c:pt>
                <c:pt idx="2957">
                  <c:v>1.6279161633339999E-6</c:v>
                </c:pt>
                <c:pt idx="2958">
                  <c:v>1.6279161633339999E-6</c:v>
                </c:pt>
                <c:pt idx="2959">
                  <c:v>1.6279161633339999E-6</c:v>
                </c:pt>
                <c:pt idx="2960">
                  <c:v>1.6279161633339999E-6</c:v>
                </c:pt>
                <c:pt idx="2961">
                  <c:v>1.6279161633339999E-6</c:v>
                </c:pt>
                <c:pt idx="2962">
                  <c:v>1.6279161633339999E-6</c:v>
                </c:pt>
                <c:pt idx="2963">
                  <c:v>1.6279161633339999E-6</c:v>
                </c:pt>
                <c:pt idx="2964">
                  <c:v>1.6279161633339999E-6</c:v>
                </c:pt>
                <c:pt idx="2965">
                  <c:v>1.6279161633339999E-6</c:v>
                </c:pt>
                <c:pt idx="2966">
                  <c:v>1.6279161633339999E-6</c:v>
                </c:pt>
                <c:pt idx="2967">
                  <c:v>1.6279161633339999E-6</c:v>
                </c:pt>
                <c:pt idx="2968">
                  <c:v>1.6279161633339999E-6</c:v>
                </c:pt>
                <c:pt idx="2969">
                  <c:v>1.6279161633339999E-6</c:v>
                </c:pt>
                <c:pt idx="2970">
                  <c:v>1.6279161633339999E-6</c:v>
                </c:pt>
                <c:pt idx="2971">
                  <c:v>1.6279161633339999E-6</c:v>
                </c:pt>
                <c:pt idx="2972">
                  <c:v>1.6279161633339999E-6</c:v>
                </c:pt>
                <c:pt idx="2973">
                  <c:v>1.6279161633339999E-6</c:v>
                </c:pt>
                <c:pt idx="2974">
                  <c:v>1.6279161633339999E-6</c:v>
                </c:pt>
                <c:pt idx="2975">
                  <c:v>1.6279161633339999E-6</c:v>
                </c:pt>
                <c:pt idx="2976">
                  <c:v>1.6279161633339999E-6</c:v>
                </c:pt>
                <c:pt idx="2977">
                  <c:v>1.6279161633339999E-6</c:v>
                </c:pt>
                <c:pt idx="2978">
                  <c:v>1.6279161633339999E-6</c:v>
                </c:pt>
                <c:pt idx="2979">
                  <c:v>1.6279161633339999E-6</c:v>
                </c:pt>
                <c:pt idx="2980">
                  <c:v>1.6279161633339999E-6</c:v>
                </c:pt>
                <c:pt idx="2981">
                  <c:v>1.6279161633339999E-6</c:v>
                </c:pt>
                <c:pt idx="2982">
                  <c:v>1.6279161633339999E-6</c:v>
                </c:pt>
                <c:pt idx="2983">
                  <c:v>1.6279161633339999E-6</c:v>
                </c:pt>
                <c:pt idx="2984">
                  <c:v>1.6279161633339999E-6</c:v>
                </c:pt>
                <c:pt idx="2985">
                  <c:v>1.6279161633339999E-6</c:v>
                </c:pt>
                <c:pt idx="2986">
                  <c:v>1.6279161633339999E-6</c:v>
                </c:pt>
                <c:pt idx="2987">
                  <c:v>1.6279161633339999E-6</c:v>
                </c:pt>
                <c:pt idx="2988">
                  <c:v>1.6279161633339999E-6</c:v>
                </c:pt>
                <c:pt idx="2989">
                  <c:v>1.6279161633339999E-6</c:v>
                </c:pt>
                <c:pt idx="2990">
                  <c:v>1.6279161633339999E-6</c:v>
                </c:pt>
                <c:pt idx="2991">
                  <c:v>1.6279161633339999E-6</c:v>
                </c:pt>
                <c:pt idx="2992">
                  <c:v>1.6279161633339999E-6</c:v>
                </c:pt>
                <c:pt idx="2993">
                  <c:v>1.6279161633339999E-6</c:v>
                </c:pt>
                <c:pt idx="2994">
                  <c:v>1.6279161633339999E-6</c:v>
                </c:pt>
                <c:pt idx="2995">
                  <c:v>1.6279161633339999E-6</c:v>
                </c:pt>
                <c:pt idx="2996">
                  <c:v>1.6279161633339999E-6</c:v>
                </c:pt>
                <c:pt idx="2997">
                  <c:v>1.6279161633339999E-6</c:v>
                </c:pt>
                <c:pt idx="2998">
                  <c:v>1.6279161633339999E-6</c:v>
                </c:pt>
                <c:pt idx="2999">
                  <c:v>1.6279161633339999E-6</c:v>
                </c:pt>
                <c:pt idx="3000">
                  <c:v>1.6279161633339999E-6</c:v>
                </c:pt>
                <c:pt idx="3001">
                  <c:v>1.6279161633339999E-6</c:v>
                </c:pt>
                <c:pt idx="3002">
                  <c:v>1.6279161633339999E-6</c:v>
                </c:pt>
                <c:pt idx="3003">
                  <c:v>1.6279161633339999E-6</c:v>
                </c:pt>
                <c:pt idx="3004">
                  <c:v>1.6279161633339999E-6</c:v>
                </c:pt>
                <c:pt idx="3005">
                  <c:v>1.6279161633339999E-6</c:v>
                </c:pt>
                <c:pt idx="3006">
                  <c:v>1.6279161633339999E-6</c:v>
                </c:pt>
                <c:pt idx="3007">
                  <c:v>1.6279161633339999E-6</c:v>
                </c:pt>
                <c:pt idx="3008">
                  <c:v>1.6279161633339999E-6</c:v>
                </c:pt>
                <c:pt idx="3009">
                  <c:v>1.6279161633339999E-6</c:v>
                </c:pt>
                <c:pt idx="3010">
                  <c:v>1.6279161633339999E-6</c:v>
                </c:pt>
                <c:pt idx="3011">
                  <c:v>1.6279161633339999E-6</c:v>
                </c:pt>
                <c:pt idx="3012">
                  <c:v>1.6279161633339999E-6</c:v>
                </c:pt>
                <c:pt idx="3013">
                  <c:v>1.6279161633339999E-6</c:v>
                </c:pt>
                <c:pt idx="3014">
                  <c:v>1.6279161633339999E-6</c:v>
                </c:pt>
                <c:pt idx="3015">
                  <c:v>1.6279161633339999E-6</c:v>
                </c:pt>
                <c:pt idx="3016">
                  <c:v>1.6279161633339999E-6</c:v>
                </c:pt>
                <c:pt idx="3017">
                  <c:v>1.6279161633339999E-6</c:v>
                </c:pt>
                <c:pt idx="3018">
                  <c:v>1.6279161633339999E-6</c:v>
                </c:pt>
                <c:pt idx="3019">
                  <c:v>1.6279161633339999E-6</c:v>
                </c:pt>
                <c:pt idx="3020">
                  <c:v>1.6279161633339999E-6</c:v>
                </c:pt>
                <c:pt idx="3021">
                  <c:v>1.6279161633339999E-6</c:v>
                </c:pt>
                <c:pt idx="3022">
                  <c:v>1.6279161633339999E-6</c:v>
                </c:pt>
                <c:pt idx="3023">
                  <c:v>1.6279161633339999E-6</c:v>
                </c:pt>
                <c:pt idx="3024">
                  <c:v>1.6296571686200001E-6</c:v>
                </c:pt>
                <c:pt idx="3025">
                  <c:v>1.6277893022400001E-6</c:v>
                </c:pt>
                <c:pt idx="3026">
                  <c:v>1.627728605977E-6</c:v>
                </c:pt>
                <c:pt idx="3027">
                  <c:v>1.627644244378E-6</c:v>
                </c:pt>
                <c:pt idx="3028">
                  <c:v>1.6243855785180001E-6</c:v>
                </c:pt>
                <c:pt idx="3029">
                  <c:v>1.62008199474E-6</c:v>
                </c:pt>
                <c:pt idx="3030">
                  <c:v>1.6174079021489999E-6</c:v>
                </c:pt>
                <c:pt idx="3031">
                  <c:v>1.617424935541E-6</c:v>
                </c:pt>
                <c:pt idx="3032">
                  <c:v>1.622819456808E-6</c:v>
                </c:pt>
                <c:pt idx="3033">
                  <c:v>1.6274860919249999E-6</c:v>
                </c:pt>
                <c:pt idx="3034">
                  <c:v>1.6336982559209999E-6</c:v>
                </c:pt>
                <c:pt idx="3035">
                  <c:v>1.6413261868580001E-6</c:v>
                </c:pt>
                <c:pt idx="3036">
                  <c:v>1.6510587658629999E-6</c:v>
                </c:pt>
                <c:pt idx="3037">
                  <c:v>1.6721399255110001E-6</c:v>
                </c:pt>
                <c:pt idx="3038">
                  <c:v>1.695909533219E-6</c:v>
                </c:pt>
                <c:pt idx="3039">
                  <c:v>1.72281025156E-6</c:v>
                </c:pt>
                <c:pt idx="3040">
                  <c:v>1.738668217092E-6</c:v>
                </c:pt>
                <c:pt idx="3041">
                  <c:v>1.764715755962E-6</c:v>
                </c:pt>
                <c:pt idx="3042">
                  <c:v>1.7922301398300001E-6</c:v>
                </c:pt>
                <c:pt idx="3043">
                  <c:v>1.79162243125E-6</c:v>
                </c:pt>
                <c:pt idx="3044">
                  <c:v>1.7646475414759999E-6</c:v>
                </c:pt>
                <c:pt idx="3045">
                  <c:v>1.7295746759429999E-6</c:v>
                </c:pt>
                <c:pt idx="3046">
                  <c:v>1.718347718041E-6</c:v>
                </c:pt>
                <c:pt idx="3047">
                  <c:v>1.7677568474439999E-6</c:v>
                </c:pt>
                <c:pt idx="3048">
                  <c:v>1.9106529335560001E-6</c:v>
                </c:pt>
                <c:pt idx="3049">
                  <c:v>2.182407409149E-6</c:v>
                </c:pt>
                <c:pt idx="3050">
                  <c:v>2.5415867240710001E-6</c:v>
                </c:pt>
                <c:pt idx="3051">
                  <c:v>2.5645480484539999E-6</c:v>
                </c:pt>
                <c:pt idx="3052">
                  <c:v>2.5782168651050001E-6</c:v>
                </c:pt>
                <c:pt idx="3053">
                  <c:v>2.6048515582149999E-6</c:v>
                </c:pt>
                <c:pt idx="3054">
                  <c:v>2.654661295546E-6</c:v>
                </c:pt>
                <c:pt idx="3055">
                  <c:v>2.740096650138E-6</c:v>
                </c:pt>
                <c:pt idx="3056">
                  <c:v>2.8620768441240001E-6</c:v>
                </c:pt>
                <c:pt idx="3057">
                  <c:v>2.9869896958330001E-6</c:v>
                </c:pt>
                <c:pt idx="3058">
                  <c:v>3.0534341635420001E-6</c:v>
                </c:pt>
                <c:pt idx="3059">
                  <c:v>3.0740907662709998E-6</c:v>
                </c:pt>
                <c:pt idx="3060">
                  <c:v>3.08987324535E-6</c:v>
                </c:pt>
                <c:pt idx="3061">
                  <c:v>3.1047127301880001E-6</c:v>
                </c:pt>
                <c:pt idx="3062">
                  <c:v>3.1173792953949998E-6</c:v>
                </c:pt>
                <c:pt idx="3063">
                  <c:v>3.1189987571189998E-6</c:v>
                </c:pt>
                <c:pt idx="3064">
                  <c:v>3.1218307702640002E-6</c:v>
                </c:pt>
                <c:pt idx="3065">
                  <c:v>3.1233298411550002E-6</c:v>
                </c:pt>
                <c:pt idx="3066">
                  <c:v>3.1233298411550002E-6</c:v>
                </c:pt>
                <c:pt idx="3067">
                  <c:v>3.12685003927E-6</c:v>
                </c:pt>
                <c:pt idx="3068">
                  <c:v>3.1276716415489998E-6</c:v>
                </c:pt>
                <c:pt idx="3069">
                  <c:v>3.1305198298939998E-6</c:v>
                </c:pt>
                <c:pt idx="3070">
                  <c:v>3.132694502009E-6</c:v>
                </c:pt>
                <c:pt idx="3071">
                  <c:v>3.1305915737570001E-6</c:v>
                </c:pt>
                <c:pt idx="3072">
                  <c:v>3.1305915737570001E-6</c:v>
                </c:pt>
                <c:pt idx="3073">
                  <c:v>3.1305915737570001E-6</c:v>
                </c:pt>
                <c:pt idx="3074">
                  <c:v>3.1305915737570001E-6</c:v>
                </c:pt>
                <c:pt idx="3075">
                  <c:v>3.1305915737570001E-6</c:v>
                </c:pt>
                <c:pt idx="3076">
                  <c:v>3.1350081590529998E-6</c:v>
                </c:pt>
                <c:pt idx="3077">
                  <c:v>3.1372072783029999E-6</c:v>
                </c:pt>
                <c:pt idx="3078">
                  <c:v>3.135558735197E-6</c:v>
                </c:pt>
                <c:pt idx="3079">
                  <c:v>3.135558735197E-6</c:v>
                </c:pt>
                <c:pt idx="3080">
                  <c:v>3.135558735197E-6</c:v>
                </c:pt>
                <c:pt idx="3081">
                  <c:v>3.135558735197E-6</c:v>
                </c:pt>
                <c:pt idx="3082">
                  <c:v>3.135558735197E-6</c:v>
                </c:pt>
                <c:pt idx="3083">
                  <c:v>3.135558735197E-6</c:v>
                </c:pt>
                <c:pt idx="3084">
                  <c:v>3.135558735197E-6</c:v>
                </c:pt>
                <c:pt idx="3085">
                  <c:v>3.139553210282E-6</c:v>
                </c:pt>
                <c:pt idx="3086">
                  <c:v>3.141096523416E-6</c:v>
                </c:pt>
                <c:pt idx="3087">
                  <c:v>3.1397177918280002E-6</c:v>
                </c:pt>
                <c:pt idx="3088">
                  <c:v>3.1397177918280002E-6</c:v>
                </c:pt>
                <c:pt idx="3089">
                  <c:v>3.1397177918280002E-6</c:v>
                </c:pt>
                <c:pt idx="3090">
                  <c:v>3.1397177918280002E-6</c:v>
                </c:pt>
                <c:pt idx="3091">
                  <c:v>3.1397177918280002E-6</c:v>
                </c:pt>
                <c:pt idx="3092">
                  <c:v>3.1397177918280002E-6</c:v>
                </c:pt>
                <c:pt idx="3093">
                  <c:v>3.1397177918280002E-6</c:v>
                </c:pt>
                <c:pt idx="3094">
                  <c:v>3.1397177918280002E-6</c:v>
                </c:pt>
                <c:pt idx="3095">
                  <c:v>3.1397177918280002E-6</c:v>
                </c:pt>
                <c:pt idx="3096">
                  <c:v>3.1397177918280002E-6</c:v>
                </c:pt>
                <c:pt idx="3097">
                  <c:v>3.1397177918280002E-6</c:v>
                </c:pt>
                <c:pt idx="3098">
                  <c:v>3.144287553952E-6</c:v>
                </c:pt>
                <c:pt idx="3099">
                  <c:v>3.1439445543419999E-6</c:v>
                </c:pt>
                <c:pt idx="3100">
                  <c:v>3.143454208185E-6</c:v>
                </c:pt>
                <c:pt idx="3101">
                  <c:v>3.143454208185E-6</c:v>
                </c:pt>
                <c:pt idx="3102">
                  <c:v>3.143454208185E-6</c:v>
                </c:pt>
                <c:pt idx="3103">
                  <c:v>3.143454208185E-6</c:v>
                </c:pt>
                <c:pt idx="3104">
                  <c:v>3.143454208185E-6</c:v>
                </c:pt>
                <c:pt idx="3105">
                  <c:v>3.143454208185E-6</c:v>
                </c:pt>
                <c:pt idx="3106">
                  <c:v>3.143454208185E-6</c:v>
                </c:pt>
                <c:pt idx="3107">
                  <c:v>3.143454208185E-6</c:v>
                </c:pt>
                <c:pt idx="3108">
                  <c:v>3.143454208185E-6</c:v>
                </c:pt>
                <c:pt idx="3109">
                  <c:v>3.143454208185E-6</c:v>
                </c:pt>
                <c:pt idx="3110">
                  <c:v>3.143454208185E-6</c:v>
                </c:pt>
                <c:pt idx="3111">
                  <c:v>3.143454208185E-6</c:v>
                </c:pt>
                <c:pt idx="3112">
                  <c:v>3.143454208185E-6</c:v>
                </c:pt>
                <c:pt idx="3113">
                  <c:v>3.143454208185E-6</c:v>
                </c:pt>
                <c:pt idx="3114">
                  <c:v>3.143454208185E-6</c:v>
                </c:pt>
                <c:pt idx="3115">
                  <c:v>3.143454208185E-6</c:v>
                </c:pt>
                <c:pt idx="3116">
                  <c:v>3.143454208185E-6</c:v>
                </c:pt>
                <c:pt idx="3117">
                  <c:v>3.1481831929639999E-6</c:v>
                </c:pt>
                <c:pt idx="3118">
                  <c:v>3.149223139765E-6</c:v>
                </c:pt>
                <c:pt idx="3119">
                  <c:v>3.1468142699259998E-6</c:v>
                </c:pt>
                <c:pt idx="3120">
                  <c:v>3.1468142699259998E-6</c:v>
                </c:pt>
                <c:pt idx="3121">
                  <c:v>3.1468142699259998E-6</c:v>
                </c:pt>
                <c:pt idx="3122">
                  <c:v>3.1468142699259998E-6</c:v>
                </c:pt>
                <c:pt idx="3123">
                  <c:v>3.1468142699259998E-6</c:v>
                </c:pt>
                <c:pt idx="3124">
                  <c:v>3.1468142699259998E-6</c:v>
                </c:pt>
                <c:pt idx="3125">
                  <c:v>3.1468142699259998E-6</c:v>
                </c:pt>
                <c:pt idx="3126">
                  <c:v>3.1468142699259998E-6</c:v>
                </c:pt>
                <c:pt idx="3127">
                  <c:v>3.1468142699259998E-6</c:v>
                </c:pt>
                <c:pt idx="3128">
                  <c:v>3.1468142699259998E-6</c:v>
                </c:pt>
                <c:pt idx="3129">
                  <c:v>3.1468142699259998E-6</c:v>
                </c:pt>
                <c:pt idx="3130">
                  <c:v>3.1468142699259998E-6</c:v>
                </c:pt>
                <c:pt idx="3131">
                  <c:v>3.1468142699259998E-6</c:v>
                </c:pt>
                <c:pt idx="3132">
                  <c:v>3.1468142699259998E-6</c:v>
                </c:pt>
                <c:pt idx="3133">
                  <c:v>3.1468142699259998E-6</c:v>
                </c:pt>
                <c:pt idx="3134">
                  <c:v>3.1468142699259998E-6</c:v>
                </c:pt>
                <c:pt idx="3135">
                  <c:v>3.1468142699259998E-6</c:v>
                </c:pt>
                <c:pt idx="3136">
                  <c:v>3.1468142699259998E-6</c:v>
                </c:pt>
                <c:pt idx="3137">
                  <c:v>3.1468142699259998E-6</c:v>
                </c:pt>
                <c:pt idx="3138">
                  <c:v>3.1483516625529999E-6</c:v>
                </c:pt>
                <c:pt idx="3139">
                  <c:v>3.1475829662390001E-6</c:v>
                </c:pt>
                <c:pt idx="3140">
                  <c:v>3.14758296624E-6</c:v>
                </c:pt>
                <c:pt idx="3141">
                  <c:v>3.14758296624E-6</c:v>
                </c:pt>
                <c:pt idx="3142">
                  <c:v>3.14758296624E-6</c:v>
                </c:pt>
                <c:pt idx="3143">
                  <c:v>3.14758296624E-6</c:v>
                </c:pt>
                <c:pt idx="3144">
                  <c:v>3.14758296624E-6</c:v>
                </c:pt>
                <c:pt idx="3145">
                  <c:v>3.14758296624E-6</c:v>
                </c:pt>
                <c:pt idx="3146">
                  <c:v>3.14758296624E-6</c:v>
                </c:pt>
                <c:pt idx="3147">
                  <c:v>3.14758296624E-6</c:v>
                </c:pt>
                <c:pt idx="3148">
                  <c:v>3.14758296624E-6</c:v>
                </c:pt>
                <c:pt idx="3149">
                  <c:v>3.14758296624E-6</c:v>
                </c:pt>
                <c:pt idx="3150">
                  <c:v>3.14758296624E-6</c:v>
                </c:pt>
                <c:pt idx="3151">
                  <c:v>3.14758296624E-6</c:v>
                </c:pt>
                <c:pt idx="3152">
                  <c:v>3.14758296624E-6</c:v>
                </c:pt>
                <c:pt idx="3153">
                  <c:v>3.14758296624E-6</c:v>
                </c:pt>
                <c:pt idx="3154">
                  <c:v>3.14758296624E-6</c:v>
                </c:pt>
                <c:pt idx="3155">
                  <c:v>3.14758296624E-6</c:v>
                </c:pt>
                <c:pt idx="3156">
                  <c:v>3.14758296624E-6</c:v>
                </c:pt>
                <c:pt idx="3157">
                  <c:v>3.14758296624E-6</c:v>
                </c:pt>
                <c:pt idx="3158">
                  <c:v>3.1542078148110001E-6</c:v>
                </c:pt>
                <c:pt idx="3159">
                  <c:v>3.16002821944E-6</c:v>
                </c:pt>
                <c:pt idx="3160">
                  <c:v>3.1641846475369999E-6</c:v>
                </c:pt>
                <c:pt idx="3161">
                  <c:v>3.1594957809729998E-6</c:v>
                </c:pt>
                <c:pt idx="3162">
                  <c:v>3.1425805327940001E-6</c:v>
                </c:pt>
                <c:pt idx="3163">
                  <c:v>3.1232637429319999E-6</c:v>
                </c:pt>
                <c:pt idx="3164">
                  <c:v>3.1162804520310001E-6</c:v>
                </c:pt>
                <c:pt idx="3165">
                  <c:v>3.1126215836419998E-6</c:v>
                </c:pt>
                <c:pt idx="3166">
                  <c:v>3.1072608510169998E-6</c:v>
                </c:pt>
                <c:pt idx="3167">
                  <c:v>3.0999285801059999E-6</c:v>
                </c:pt>
                <c:pt idx="3168">
                  <c:v>3.0944416041019998E-6</c:v>
                </c:pt>
                <c:pt idx="3169">
                  <c:v>3.0939039435360001E-6</c:v>
                </c:pt>
                <c:pt idx="3170">
                  <c:v>3.092828901349E-6</c:v>
                </c:pt>
                <c:pt idx="3171">
                  <c:v>3.0906799323009999E-6</c:v>
                </c:pt>
                <c:pt idx="3172">
                  <c:v>3.086386451921E-6</c:v>
                </c:pt>
                <c:pt idx="3173">
                  <c:v>3.0864417519039999E-6</c:v>
                </c:pt>
                <c:pt idx="3174">
                  <c:v>3.0876776204949999E-6</c:v>
                </c:pt>
                <c:pt idx="3175">
                  <c:v>3.087865126551E-6</c:v>
                </c:pt>
                <c:pt idx="3176">
                  <c:v>3.0876623036269999E-6</c:v>
                </c:pt>
                <c:pt idx="3177">
                  <c:v>3.086898250702E-6</c:v>
                </c:pt>
                <c:pt idx="3178">
                  <c:v>3.086169375679E-6</c:v>
                </c:pt>
                <c:pt idx="3179">
                  <c:v>3.0847121417469998E-6</c:v>
                </c:pt>
                <c:pt idx="3180">
                  <c:v>3.087748164484E-6</c:v>
                </c:pt>
                <c:pt idx="3181">
                  <c:v>3.087748164484E-6</c:v>
                </c:pt>
                <c:pt idx="3182">
                  <c:v>3.087748164484E-6</c:v>
                </c:pt>
                <c:pt idx="3183">
                  <c:v>3.087748164484E-6</c:v>
                </c:pt>
                <c:pt idx="3184">
                  <c:v>3.087748164484E-6</c:v>
                </c:pt>
                <c:pt idx="3185">
                  <c:v>3.087748164484E-6</c:v>
                </c:pt>
                <c:pt idx="3186">
                  <c:v>3.087748164484E-6</c:v>
                </c:pt>
                <c:pt idx="3187">
                  <c:v>3.087748164484E-6</c:v>
                </c:pt>
                <c:pt idx="3188">
                  <c:v>3.087748164484E-6</c:v>
                </c:pt>
                <c:pt idx="3189">
                  <c:v>3.087748164484E-6</c:v>
                </c:pt>
                <c:pt idx="3190">
                  <c:v>3.087748164484E-6</c:v>
                </c:pt>
                <c:pt idx="3191">
                  <c:v>3.087748164484E-6</c:v>
                </c:pt>
                <c:pt idx="3192">
                  <c:v>3.087748164484E-6</c:v>
                </c:pt>
                <c:pt idx="3193">
                  <c:v>3.087748164484E-6</c:v>
                </c:pt>
                <c:pt idx="3194">
                  <c:v>3.087748164484E-6</c:v>
                </c:pt>
                <c:pt idx="3195">
                  <c:v>3.087748164484E-6</c:v>
                </c:pt>
                <c:pt idx="3196">
                  <c:v>3.087748164484E-6</c:v>
                </c:pt>
                <c:pt idx="3197">
                  <c:v>3.087748164484E-6</c:v>
                </c:pt>
                <c:pt idx="3198">
                  <c:v>3.087748164484E-6</c:v>
                </c:pt>
                <c:pt idx="3199">
                  <c:v>3.087748164484E-6</c:v>
                </c:pt>
                <c:pt idx="3200">
                  <c:v>3.087748164484E-6</c:v>
                </c:pt>
                <c:pt idx="3201">
                  <c:v>3.087748164484E-6</c:v>
                </c:pt>
                <c:pt idx="3202">
                  <c:v>3.087748164484E-6</c:v>
                </c:pt>
                <c:pt idx="3203">
                  <c:v>3.087748164484E-6</c:v>
                </c:pt>
                <c:pt idx="3204">
                  <c:v>3.087748164484E-6</c:v>
                </c:pt>
                <c:pt idx="3205">
                  <c:v>3.087748164484E-6</c:v>
                </c:pt>
                <c:pt idx="3206">
                  <c:v>3.087748164484E-6</c:v>
                </c:pt>
                <c:pt idx="3207">
                  <c:v>3.087748164484E-6</c:v>
                </c:pt>
                <c:pt idx="3208">
                  <c:v>3.087748164484E-6</c:v>
                </c:pt>
                <c:pt idx="3209">
                  <c:v>3.087748164484E-6</c:v>
                </c:pt>
                <c:pt idx="3210">
                  <c:v>3.087748164484E-6</c:v>
                </c:pt>
                <c:pt idx="3211">
                  <c:v>3.087748164484E-6</c:v>
                </c:pt>
                <c:pt idx="3212">
                  <c:v>3.087748164484E-6</c:v>
                </c:pt>
                <c:pt idx="3213">
                  <c:v>3.087748164484E-6</c:v>
                </c:pt>
                <c:pt idx="3214">
                  <c:v>3.087748164484E-6</c:v>
                </c:pt>
                <c:pt idx="3215">
                  <c:v>3.087748164484E-6</c:v>
                </c:pt>
                <c:pt idx="3216">
                  <c:v>3.087748164484E-6</c:v>
                </c:pt>
                <c:pt idx="3217">
                  <c:v>3.087748164484E-6</c:v>
                </c:pt>
                <c:pt idx="3218">
                  <c:v>3.087748164484E-6</c:v>
                </c:pt>
                <c:pt idx="3219">
                  <c:v>3.087748164484E-6</c:v>
                </c:pt>
                <c:pt idx="3220">
                  <c:v>3.087748164484E-6</c:v>
                </c:pt>
                <c:pt idx="3221">
                  <c:v>3.087748164484E-6</c:v>
                </c:pt>
                <c:pt idx="3222">
                  <c:v>3.087748164484E-6</c:v>
                </c:pt>
                <c:pt idx="3223">
                  <c:v>3.087748164484E-6</c:v>
                </c:pt>
                <c:pt idx="3224">
                  <c:v>3.087748164484E-6</c:v>
                </c:pt>
                <c:pt idx="3225">
                  <c:v>3.087748164484E-6</c:v>
                </c:pt>
                <c:pt idx="3226">
                  <c:v>3.087748164484E-6</c:v>
                </c:pt>
                <c:pt idx="3227">
                  <c:v>3.087748164484E-6</c:v>
                </c:pt>
                <c:pt idx="3228">
                  <c:v>3.087748164484E-6</c:v>
                </c:pt>
                <c:pt idx="3229">
                  <c:v>3.087748164484E-6</c:v>
                </c:pt>
                <c:pt idx="3230">
                  <c:v>3.087748164484E-6</c:v>
                </c:pt>
                <c:pt idx="3231">
                  <c:v>3.087748164484E-6</c:v>
                </c:pt>
                <c:pt idx="3232">
                  <c:v>3.087748164484E-6</c:v>
                </c:pt>
                <c:pt idx="3233">
                  <c:v>3.087748164484E-6</c:v>
                </c:pt>
                <c:pt idx="3234">
                  <c:v>3.087748164484E-6</c:v>
                </c:pt>
                <c:pt idx="3235">
                  <c:v>3.087748164484E-6</c:v>
                </c:pt>
                <c:pt idx="3236">
                  <c:v>3.087748164484E-6</c:v>
                </c:pt>
                <c:pt idx="3237">
                  <c:v>3.087748164484E-6</c:v>
                </c:pt>
                <c:pt idx="3238">
                  <c:v>3.087748164484E-6</c:v>
                </c:pt>
                <c:pt idx="3239">
                  <c:v>3.087748164484E-6</c:v>
                </c:pt>
                <c:pt idx="3240">
                  <c:v>3.087748164484E-6</c:v>
                </c:pt>
                <c:pt idx="3241">
                  <c:v>3.087748164484E-6</c:v>
                </c:pt>
                <c:pt idx="3242">
                  <c:v>3.087748164484E-6</c:v>
                </c:pt>
                <c:pt idx="3243">
                  <c:v>3.087748164484E-6</c:v>
                </c:pt>
                <c:pt idx="3244">
                  <c:v>3.087748164484E-6</c:v>
                </c:pt>
                <c:pt idx="3245">
                  <c:v>3.087748164484E-6</c:v>
                </c:pt>
                <c:pt idx="3246">
                  <c:v>3.087748164484E-6</c:v>
                </c:pt>
                <c:pt idx="3247">
                  <c:v>3.087748164484E-6</c:v>
                </c:pt>
                <c:pt idx="3248">
                  <c:v>3.087748164484E-6</c:v>
                </c:pt>
                <c:pt idx="3249">
                  <c:v>3.087748164484E-6</c:v>
                </c:pt>
                <c:pt idx="3250">
                  <c:v>3.087748164484E-6</c:v>
                </c:pt>
                <c:pt idx="3251">
                  <c:v>3.087748164484E-6</c:v>
                </c:pt>
                <c:pt idx="3252">
                  <c:v>3.087748164484E-6</c:v>
                </c:pt>
                <c:pt idx="3253">
                  <c:v>3.087748164484E-6</c:v>
                </c:pt>
                <c:pt idx="3254">
                  <c:v>3.0867829997229999E-6</c:v>
                </c:pt>
                <c:pt idx="3255">
                  <c:v>3.0867829997229999E-6</c:v>
                </c:pt>
                <c:pt idx="3256">
                  <c:v>3.0867829997229999E-6</c:v>
                </c:pt>
                <c:pt idx="3257">
                  <c:v>3.0867829997229999E-6</c:v>
                </c:pt>
                <c:pt idx="3258">
                  <c:v>3.0867829997229999E-6</c:v>
                </c:pt>
                <c:pt idx="3259">
                  <c:v>3.0867829997229999E-6</c:v>
                </c:pt>
                <c:pt idx="3260">
                  <c:v>3.0867829997229999E-6</c:v>
                </c:pt>
                <c:pt idx="3261">
                  <c:v>3.0867829997229999E-6</c:v>
                </c:pt>
                <c:pt idx="3262">
                  <c:v>3.0867829997229999E-6</c:v>
                </c:pt>
                <c:pt idx="3263">
                  <c:v>3.0867829997229999E-6</c:v>
                </c:pt>
                <c:pt idx="3264">
                  <c:v>3.0867829997229999E-6</c:v>
                </c:pt>
                <c:pt idx="3265">
                  <c:v>3.0867829997229999E-6</c:v>
                </c:pt>
                <c:pt idx="3266">
                  <c:v>3.0867829997229999E-6</c:v>
                </c:pt>
                <c:pt idx="3267">
                  <c:v>3.0867829997229999E-6</c:v>
                </c:pt>
                <c:pt idx="3268">
                  <c:v>3.0867829997229999E-6</c:v>
                </c:pt>
                <c:pt idx="3269">
                  <c:v>3.0867829997229999E-6</c:v>
                </c:pt>
                <c:pt idx="3270">
                  <c:v>3.0867829997229999E-6</c:v>
                </c:pt>
                <c:pt idx="3271">
                  <c:v>3.0867829997229999E-6</c:v>
                </c:pt>
                <c:pt idx="3272">
                  <c:v>3.0867829997229999E-6</c:v>
                </c:pt>
                <c:pt idx="3273">
                  <c:v>3.0867829997229999E-6</c:v>
                </c:pt>
                <c:pt idx="3274">
                  <c:v>3.0867829997229999E-6</c:v>
                </c:pt>
                <c:pt idx="3275">
                  <c:v>3.0867829997229999E-6</c:v>
                </c:pt>
                <c:pt idx="3276">
                  <c:v>3.0867829997229999E-6</c:v>
                </c:pt>
                <c:pt idx="3277">
                  <c:v>3.0867829997229999E-6</c:v>
                </c:pt>
                <c:pt idx="3278">
                  <c:v>3.0867829997229999E-6</c:v>
                </c:pt>
                <c:pt idx="3279">
                  <c:v>3.0867829997229999E-6</c:v>
                </c:pt>
                <c:pt idx="3280">
                  <c:v>3.0867829997229999E-6</c:v>
                </c:pt>
                <c:pt idx="3281">
                  <c:v>3.0867829997229999E-6</c:v>
                </c:pt>
                <c:pt idx="3282">
                  <c:v>3.0867829997229999E-6</c:v>
                </c:pt>
                <c:pt idx="3283">
                  <c:v>3.0867829997229999E-6</c:v>
                </c:pt>
                <c:pt idx="3284">
                  <c:v>3.0867829997229999E-6</c:v>
                </c:pt>
                <c:pt idx="3285">
                  <c:v>3.0867829997229999E-6</c:v>
                </c:pt>
                <c:pt idx="3286">
                  <c:v>3.0867829997229999E-6</c:v>
                </c:pt>
                <c:pt idx="3287">
                  <c:v>3.0867829997229999E-6</c:v>
                </c:pt>
                <c:pt idx="3288">
                  <c:v>3.0867829997229999E-6</c:v>
                </c:pt>
                <c:pt idx="3289">
                  <c:v>3.0867829997229999E-6</c:v>
                </c:pt>
                <c:pt idx="3290">
                  <c:v>3.0867829997229999E-6</c:v>
                </c:pt>
                <c:pt idx="3291">
                  <c:v>3.0867829997229999E-6</c:v>
                </c:pt>
                <c:pt idx="3292">
                  <c:v>3.0867829997229999E-6</c:v>
                </c:pt>
                <c:pt idx="3293">
                  <c:v>3.0867829997229999E-6</c:v>
                </c:pt>
                <c:pt idx="3294">
                  <c:v>3.0867829997229999E-6</c:v>
                </c:pt>
                <c:pt idx="3295">
                  <c:v>3.0867829997229999E-6</c:v>
                </c:pt>
                <c:pt idx="3296">
                  <c:v>3.0867829997229999E-6</c:v>
                </c:pt>
                <c:pt idx="3297">
                  <c:v>3.0867829997229999E-6</c:v>
                </c:pt>
                <c:pt idx="3298">
                  <c:v>3.0867829997229999E-6</c:v>
                </c:pt>
                <c:pt idx="3299">
                  <c:v>3.0867829997229999E-6</c:v>
                </c:pt>
                <c:pt idx="3300">
                  <c:v>3.0867829997229999E-6</c:v>
                </c:pt>
                <c:pt idx="3301">
                  <c:v>3.0867829997229999E-6</c:v>
                </c:pt>
                <c:pt idx="3302">
                  <c:v>3.0867829997229999E-6</c:v>
                </c:pt>
                <c:pt idx="3303">
                  <c:v>3.0867829997229999E-6</c:v>
                </c:pt>
                <c:pt idx="3304">
                  <c:v>3.0867829997229999E-6</c:v>
                </c:pt>
                <c:pt idx="3305">
                  <c:v>3.0867829997229999E-6</c:v>
                </c:pt>
                <c:pt idx="3306">
                  <c:v>3.0867829997229999E-6</c:v>
                </c:pt>
                <c:pt idx="3307">
                  <c:v>3.0867829997229999E-6</c:v>
                </c:pt>
                <c:pt idx="3308">
                  <c:v>3.0867829997229999E-6</c:v>
                </c:pt>
                <c:pt idx="3309">
                  <c:v>3.0867829997229999E-6</c:v>
                </c:pt>
                <c:pt idx="3310">
                  <c:v>3.0867829997229999E-6</c:v>
                </c:pt>
                <c:pt idx="3311">
                  <c:v>3.0867829997229999E-6</c:v>
                </c:pt>
                <c:pt idx="3312">
                  <c:v>3.0867829997229999E-6</c:v>
                </c:pt>
                <c:pt idx="3313">
                  <c:v>3.0867829997229999E-6</c:v>
                </c:pt>
                <c:pt idx="3314">
                  <c:v>3.0867829997229999E-6</c:v>
                </c:pt>
                <c:pt idx="3315">
                  <c:v>3.0867829997229999E-6</c:v>
                </c:pt>
                <c:pt idx="3316">
                  <c:v>3.0867829997229999E-6</c:v>
                </c:pt>
                <c:pt idx="3317">
                  <c:v>3.0867829997229999E-6</c:v>
                </c:pt>
                <c:pt idx="3318">
                  <c:v>3.0867829997229999E-6</c:v>
                </c:pt>
                <c:pt idx="3319">
                  <c:v>3.0867829997229999E-6</c:v>
                </c:pt>
                <c:pt idx="3320">
                  <c:v>3.0867829997229999E-6</c:v>
                </c:pt>
                <c:pt idx="3321">
                  <c:v>3.0867829997229999E-6</c:v>
                </c:pt>
                <c:pt idx="3322">
                  <c:v>3.0867829997229999E-6</c:v>
                </c:pt>
                <c:pt idx="3323">
                  <c:v>3.0867829997229999E-6</c:v>
                </c:pt>
                <c:pt idx="3324">
                  <c:v>3.0867829997229999E-6</c:v>
                </c:pt>
                <c:pt idx="3325">
                  <c:v>3.0867829997229999E-6</c:v>
                </c:pt>
                <c:pt idx="3326">
                  <c:v>3.0867829997229999E-6</c:v>
                </c:pt>
                <c:pt idx="3327">
                  <c:v>3.0867829997229999E-6</c:v>
                </c:pt>
                <c:pt idx="3328">
                  <c:v>3.0867829997229999E-6</c:v>
                </c:pt>
                <c:pt idx="3329">
                  <c:v>3.0867829997229999E-6</c:v>
                </c:pt>
                <c:pt idx="3330">
                  <c:v>3.0867829997229999E-6</c:v>
                </c:pt>
                <c:pt idx="3331">
                  <c:v>3.0867829997229999E-6</c:v>
                </c:pt>
                <c:pt idx="3332">
                  <c:v>3.0867829997229999E-6</c:v>
                </c:pt>
                <c:pt idx="3333">
                  <c:v>3.0867829997229999E-6</c:v>
                </c:pt>
                <c:pt idx="3334">
                  <c:v>3.0867829997229999E-6</c:v>
                </c:pt>
                <c:pt idx="3335">
                  <c:v>3.0867829997229999E-6</c:v>
                </c:pt>
                <c:pt idx="3336">
                  <c:v>3.0867829997229999E-6</c:v>
                </c:pt>
                <c:pt idx="3337">
                  <c:v>3.0867829997229999E-6</c:v>
                </c:pt>
                <c:pt idx="3338">
                  <c:v>3.0867829997229999E-6</c:v>
                </c:pt>
                <c:pt idx="3339">
                  <c:v>3.0867829997229999E-6</c:v>
                </c:pt>
                <c:pt idx="3340">
                  <c:v>3.0867829997229999E-6</c:v>
                </c:pt>
                <c:pt idx="3341">
                  <c:v>3.0867829997229999E-6</c:v>
                </c:pt>
                <c:pt idx="3342">
                  <c:v>3.0867829997229999E-6</c:v>
                </c:pt>
                <c:pt idx="3343">
                  <c:v>3.0867829997229999E-6</c:v>
                </c:pt>
                <c:pt idx="3344">
                  <c:v>3.0867829997229999E-6</c:v>
                </c:pt>
                <c:pt idx="3345">
                  <c:v>3.0867829997229999E-6</c:v>
                </c:pt>
                <c:pt idx="3346">
                  <c:v>3.0867829997229999E-6</c:v>
                </c:pt>
                <c:pt idx="3347">
                  <c:v>3.0867829997229999E-6</c:v>
                </c:pt>
                <c:pt idx="3348">
                  <c:v>3.0867829997229999E-6</c:v>
                </c:pt>
                <c:pt idx="3349">
                  <c:v>3.0867829997229999E-6</c:v>
                </c:pt>
                <c:pt idx="3350">
                  <c:v>3.0867829997229999E-6</c:v>
                </c:pt>
                <c:pt idx="3351">
                  <c:v>3.0867829997229999E-6</c:v>
                </c:pt>
                <c:pt idx="3352">
                  <c:v>3.0867829997229999E-6</c:v>
                </c:pt>
                <c:pt idx="3353">
                  <c:v>3.0867829997229999E-6</c:v>
                </c:pt>
                <c:pt idx="3354">
                  <c:v>3.0867829997229999E-6</c:v>
                </c:pt>
                <c:pt idx="3355">
                  <c:v>3.0867829997229999E-6</c:v>
                </c:pt>
                <c:pt idx="3356">
                  <c:v>3.0867829997229999E-6</c:v>
                </c:pt>
                <c:pt idx="3357">
                  <c:v>3.0867829997229999E-6</c:v>
                </c:pt>
                <c:pt idx="3358">
                  <c:v>3.0867829997229999E-6</c:v>
                </c:pt>
                <c:pt idx="3359">
                  <c:v>3.0867829997229999E-6</c:v>
                </c:pt>
                <c:pt idx="3360">
                  <c:v>3.0867829997229999E-6</c:v>
                </c:pt>
                <c:pt idx="3361">
                  <c:v>3.0867829997229999E-6</c:v>
                </c:pt>
                <c:pt idx="3362">
                  <c:v>3.0867829997229999E-6</c:v>
                </c:pt>
                <c:pt idx="3363">
                  <c:v>3.0867829997229999E-6</c:v>
                </c:pt>
                <c:pt idx="3364">
                  <c:v>3.0867829997229999E-6</c:v>
                </c:pt>
                <c:pt idx="3365">
                  <c:v>3.0867829997229999E-6</c:v>
                </c:pt>
                <c:pt idx="3366">
                  <c:v>3.0867829997229999E-6</c:v>
                </c:pt>
                <c:pt idx="3367">
                  <c:v>3.0867829997229999E-6</c:v>
                </c:pt>
                <c:pt idx="3368">
                  <c:v>3.0867829997229999E-6</c:v>
                </c:pt>
                <c:pt idx="3369">
                  <c:v>3.0867829997229999E-6</c:v>
                </c:pt>
                <c:pt idx="3370">
                  <c:v>3.0867829997229999E-6</c:v>
                </c:pt>
                <c:pt idx="3371">
                  <c:v>3.0867829997229999E-6</c:v>
                </c:pt>
                <c:pt idx="3372">
                  <c:v>3.0867829997229999E-6</c:v>
                </c:pt>
                <c:pt idx="3373">
                  <c:v>3.0867829997229999E-6</c:v>
                </c:pt>
                <c:pt idx="3374">
                  <c:v>3.0867829997229999E-6</c:v>
                </c:pt>
                <c:pt idx="3375">
                  <c:v>3.0867829997229999E-6</c:v>
                </c:pt>
                <c:pt idx="3376">
                  <c:v>3.0867829997229999E-6</c:v>
                </c:pt>
                <c:pt idx="3377">
                  <c:v>3.0867829997229999E-6</c:v>
                </c:pt>
                <c:pt idx="3378">
                  <c:v>3.0867829997229999E-6</c:v>
                </c:pt>
                <c:pt idx="3379">
                  <c:v>3.0867829997229999E-6</c:v>
                </c:pt>
                <c:pt idx="3380">
                  <c:v>3.0867829997229999E-6</c:v>
                </c:pt>
                <c:pt idx="3381">
                  <c:v>3.0867829997229999E-6</c:v>
                </c:pt>
                <c:pt idx="3382">
                  <c:v>3.0867829997229999E-6</c:v>
                </c:pt>
                <c:pt idx="3383">
                  <c:v>3.0867829997229999E-6</c:v>
                </c:pt>
                <c:pt idx="3384">
                  <c:v>3.0867829997229999E-6</c:v>
                </c:pt>
                <c:pt idx="3385">
                  <c:v>3.0867829997229999E-6</c:v>
                </c:pt>
                <c:pt idx="3386">
                  <c:v>3.0867829997229999E-6</c:v>
                </c:pt>
                <c:pt idx="3387">
                  <c:v>3.0867829997229999E-6</c:v>
                </c:pt>
                <c:pt idx="3388">
                  <c:v>3.0867829997229999E-6</c:v>
                </c:pt>
                <c:pt idx="3389">
                  <c:v>3.0867829997229999E-6</c:v>
                </c:pt>
                <c:pt idx="3390">
                  <c:v>3.0867829997229999E-6</c:v>
                </c:pt>
                <c:pt idx="3391">
                  <c:v>3.0867829997229999E-6</c:v>
                </c:pt>
                <c:pt idx="3392">
                  <c:v>3.0867829997229999E-6</c:v>
                </c:pt>
                <c:pt idx="3393">
                  <c:v>3.0867829997229999E-6</c:v>
                </c:pt>
                <c:pt idx="3394">
                  <c:v>3.0867829997229999E-6</c:v>
                </c:pt>
                <c:pt idx="3395">
                  <c:v>3.0867829997229999E-6</c:v>
                </c:pt>
                <c:pt idx="3396">
                  <c:v>3.0867829997229999E-6</c:v>
                </c:pt>
                <c:pt idx="3397">
                  <c:v>3.0867829997229999E-6</c:v>
                </c:pt>
                <c:pt idx="3398">
                  <c:v>3.0867829997229999E-6</c:v>
                </c:pt>
                <c:pt idx="3399">
                  <c:v>3.0867829997229999E-6</c:v>
                </c:pt>
                <c:pt idx="3400">
                  <c:v>3.0867829997229999E-6</c:v>
                </c:pt>
                <c:pt idx="3401">
                  <c:v>3.0867829997229999E-6</c:v>
                </c:pt>
                <c:pt idx="3402">
                  <c:v>3.0867829997229999E-6</c:v>
                </c:pt>
                <c:pt idx="3403">
                  <c:v>3.0867829997229999E-6</c:v>
                </c:pt>
                <c:pt idx="3404">
                  <c:v>3.0867829997229999E-6</c:v>
                </c:pt>
                <c:pt idx="3405">
                  <c:v>3.0867829997229999E-6</c:v>
                </c:pt>
                <c:pt idx="3406">
                  <c:v>3.0867829997229999E-6</c:v>
                </c:pt>
                <c:pt idx="3407">
                  <c:v>3.0867829997229999E-6</c:v>
                </c:pt>
                <c:pt idx="3408">
                  <c:v>3.0867829997229999E-6</c:v>
                </c:pt>
                <c:pt idx="3409">
                  <c:v>3.0867829997229999E-6</c:v>
                </c:pt>
                <c:pt idx="3410">
                  <c:v>3.0867829997229999E-6</c:v>
                </c:pt>
                <c:pt idx="3411">
                  <c:v>3.0867829997229999E-6</c:v>
                </c:pt>
                <c:pt idx="3412">
                  <c:v>3.0867829997229999E-6</c:v>
                </c:pt>
                <c:pt idx="3413">
                  <c:v>3.0867829997229999E-6</c:v>
                </c:pt>
                <c:pt idx="3414">
                  <c:v>3.0867829997229999E-6</c:v>
                </c:pt>
                <c:pt idx="3415">
                  <c:v>3.0867829997229999E-6</c:v>
                </c:pt>
                <c:pt idx="3416">
                  <c:v>3.0867829997229999E-6</c:v>
                </c:pt>
                <c:pt idx="3417">
                  <c:v>3.0867829997229999E-6</c:v>
                </c:pt>
                <c:pt idx="3418">
                  <c:v>3.0867829997229999E-6</c:v>
                </c:pt>
                <c:pt idx="3419">
                  <c:v>3.0867829997229999E-6</c:v>
                </c:pt>
                <c:pt idx="3420">
                  <c:v>3.0867829997229999E-6</c:v>
                </c:pt>
                <c:pt idx="3421">
                  <c:v>3.0867829997229999E-6</c:v>
                </c:pt>
                <c:pt idx="3422">
                  <c:v>3.0867829997229999E-6</c:v>
                </c:pt>
                <c:pt idx="3423">
                  <c:v>3.0867829997229999E-6</c:v>
                </c:pt>
                <c:pt idx="3424">
                  <c:v>3.0867829997229999E-6</c:v>
                </c:pt>
                <c:pt idx="3425">
                  <c:v>3.0867829997229999E-6</c:v>
                </c:pt>
                <c:pt idx="3426">
                  <c:v>3.0867829997229999E-6</c:v>
                </c:pt>
                <c:pt idx="3427">
                  <c:v>3.0867829997229999E-6</c:v>
                </c:pt>
                <c:pt idx="3428">
                  <c:v>3.0867829997229999E-6</c:v>
                </c:pt>
                <c:pt idx="3429">
                  <c:v>3.0867829997229999E-6</c:v>
                </c:pt>
                <c:pt idx="3430">
                  <c:v>3.0867829997229999E-6</c:v>
                </c:pt>
                <c:pt idx="3431">
                  <c:v>3.0867829997229999E-6</c:v>
                </c:pt>
                <c:pt idx="3432">
                  <c:v>3.0867829997229999E-6</c:v>
                </c:pt>
                <c:pt idx="3433">
                  <c:v>3.0867829997229999E-6</c:v>
                </c:pt>
                <c:pt idx="3434">
                  <c:v>3.0867829997229999E-6</c:v>
                </c:pt>
                <c:pt idx="3435">
                  <c:v>3.0867829997229999E-6</c:v>
                </c:pt>
                <c:pt idx="3436">
                  <c:v>3.0867829997229999E-6</c:v>
                </c:pt>
                <c:pt idx="3437">
                  <c:v>3.0867829997229999E-6</c:v>
                </c:pt>
                <c:pt idx="3438">
                  <c:v>3.0867829997229999E-6</c:v>
                </c:pt>
                <c:pt idx="3439">
                  <c:v>3.0867829997229999E-6</c:v>
                </c:pt>
                <c:pt idx="3440">
                  <c:v>3.0867829997229999E-6</c:v>
                </c:pt>
                <c:pt idx="3441">
                  <c:v>3.0867829997229999E-6</c:v>
                </c:pt>
                <c:pt idx="3442">
                  <c:v>3.0867829997229999E-6</c:v>
                </c:pt>
                <c:pt idx="3443">
                  <c:v>3.0867829997229999E-6</c:v>
                </c:pt>
                <c:pt idx="3444">
                  <c:v>3.0867829997229999E-6</c:v>
                </c:pt>
                <c:pt idx="3445">
                  <c:v>3.0867829997229999E-6</c:v>
                </c:pt>
                <c:pt idx="3446">
                  <c:v>3.0867829997229999E-6</c:v>
                </c:pt>
                <c:pt idx="3447">
                  <c:v>3.0867829997229999E-6</c:v>
                </c:pt>
                <c:pt idx="3448">
                  <c:v>3.0867829997229999E-6</c:v>
                </c:pt>
                <c:pt idx="3449">
                  <c:v>3.0867829997229999E-6</c:v>
                </c:pt>
                <c:pt idx="3450">
                  <c:v>3.0867829997229999E-6</c:v>
                </c:pt>
                <c:pt idx="3451">
                  <c:v>3.0867829997229999E-6</c:v>
                </c:pt>
                <c:pt idx="3452">
                  <c:v>3.0867829997229999E-6</c:v>
                </c:pt>
                <c:pt idx="3453">
                  <c:v>3.0867829997229999E-6</c:v>
                </c:pt>
                <c:pt idx="3454">
                  <c:v>3.0867829997229999E-6</c:v>
                </c:pt>
                <c:pt idx="3455">
                  <c:v>3.0867829997229999E-6</c:v>
                </c:pt>
                <c:pt idx="3456">
                  <c:v>3.0867829997229999E-6</c:v>
                </c:pt>
                <c:pt idx="3457">
                  <c:v>3.0867829997229999E-6</c:v>
                </c:pt>
                <c:pt idx="3458">
                  <c:v>3.0867829997229999E-6</c:v>
                </c:pt>
                <c:pt idx="3459">
                  <c:v>3.0867829997229999E-6</c:v>
                </c:pt>
                <c:pt idx="3460">
                  <c:v>3.0867829997229999E-6</c:v>
                </c:pt>
                <c:pt idx="3461">
                  <c:v>3.0867829997229999E-6</c:v>
                </c:pt>
                <c:pt idx="3462">
                  <c:v>3.0867829997229999E-6</c:v>
                </c:pt>
                <c:pt idx="3463">
                  <c:v>3.0867829997229999E-6</c:v>
                </c:pt>
                <c:pt idx="3464">
                  <c:v>3.0867829997229999E-6</c:v>
                </c:pt>
                <c:pt idx="3465">
                  <c:v>3.0867829997229999E-6</c:v>
                </c:pt>
                <c:pt idx="3466">
                  <c:v>3.0867829997229999E-6</c:v>
                </c:pt>
                <c:pt idx="3467">
                  <c:v>3.0867829997229999E-6</c:v>
                </c:pt>
                <c:pt idx="3468">
                  <c:v>3.0867829997229999E-6</c:v>
                </c:pt>
                <c:pt idx="3469">
                  <c:v>3.0867829997229999E-6</c:v>
                </c:pt>
                <c:pt idx="3470">
                  <c:v>3.0867829997229999E-6</c:v>
                </c:pt>
                <c:pt idx="3471">
                  <c:v>3.0867829997229999E-6</c:v>
                </c:pt>
                <c:pt idx="3472">
                  <c:v>3.0867829997229999E-6</c:v>
                </c:pt>
                <c:pt idx="3473">
                  <c:v>3.0867829997229999E-6</c:v>
                </c:pt>
                <c:pt idx="3474">
                  <c:v>3.0867829997229999E-6</c:v>
                </c:pt>
                <c:pt idx="3475">
                  <c:v>3.0867829997229999E-6</c:v>
                </c:pt>
                <c:pt idx="3476">
                  <c:v>3.0867829997229999E-6</c:v>
                </c:pt>
                <c:pt idx="3477">
                  <c:v>3.0867829997229999E-6</c:v>
                </c:pt>
                <c:pt idx="3478">
                  <c:v>3.0867829997229999E-6</c:v>
                </c:pt>
                <c:pt idx="3479">
                  <c:v>3.0867829997229999E-6</c:v>
                </c:pt>
                <c:pt idx="3480">
                  <c:v>3.0867829997229999E-6</c:v>
                </c:pt>
                <c:pt idx="3481">
                  <c:v>3.0867829997229999E-6</c:v>
                </c:pt>
                <c:pt idx="3482">
                  <c:v>3.0867829997229999E-6</c:v>
                </c:pt>
                <c:pt idx="3483">
                  <c:v>3.0867829997229999E-6</c:v>
                </c:pt>
                <c:pt idx="3484">
                  <c:v>3.0867829997229999E-6</c:v>
                </c:pt>
                <c:pt idx="3485">
                  <c:v>3.0867829997229999E-6</c:v>
                </c:pt>
                <c:pt idx="3486">
                  <c:v>3.0867829997229999E-6</c:v>
                </c:pt>
                <c:pt idx="3487">
                  <c:v>3.0867829997229999E-6</c:v>
                </c:pt>
                <c:pt idx="3488">
                  <c:v>3.0867829997229999E-6</c:v>
                </c:pt>
                <c:pt idx="3489">
                  <c:v>3.0867829997229999E-6</c:v>
                </c:pt>
                <c:pt idx="3490">
                  <c:v>3.0867829997229999E-6</c:v>
                </c:pt>
                <c:pt idx="3491">
                  <c:v>3.0867829997229999E-6</c:v>
                </c:pt>
                <c:pt idx="3492">
                  <c:v>3.0867829997229999E-6</c:v>
                </c:pt>
                <c:pt idx="3493">
                  <c:v>3.0867829997229999E-6</c:v>
                </c:pt>
                <c:pt idx="3494">
                  <c:v>3.0867829997229999E-6</c:v>
                </c:pt>
                <c:pt idx="3495">
                  <c:v>3.0867829997229999E-6</c:v>
                </c:pt>
                <c:pt idx="3496">
                  <c:v>3.0867829997229999E-6</c:v>
                </c:pt>
                <c:pt idx="3497">
                  <c:v>3.0867829997229999E-6</c:v>
                </c:pt>
                <c:pt idx="3498">
                  <c:v>3.0867829997229999E-6</c:v>
                </c:pt>
                <c:pt idx="3499">
                  <c:v>3.0867829997229999E-6</c:v>
                </c:pt>
                <c:pt idx="3500">
                  <c:v>3.0867829997229999E-6</c:v>
                </c:pt>
                <c:pt idx="3501">
                  <c:v>3.0867829997229999E-6</c:v>
                </c:pt>
                <c:pt idx="3502">
                  <c:v>3.0867829997229999E-6</c:v>
                </c:pt>
                <c:pt idx="3503">
                  <c:v>3.0867829997229999E-6</c:v>
                </c:pt>
                <c:pt idx="3504">
                  <c:v>3.0867829997229999E-6</c:v>
                </c:pt>
                <c:pt idx="3505">
                  <c:v>3.0867829997229999E-6</c:v>
                </c:pt>
                <c:pt idx="3506">
                  <c:v>3.0867829997229999E-6</c:v>
                </c:pt>
                <c:pt idx="3507">
                  <c:v>3.0867829997229999E-6</c:v>
                </c:pt>
                <c:pt idx="3508">
                  <c:v>3.0867829997229999E-6</c:v>
                </c:pt>
                <c:pt idx="3509">
                  <c:v>3.0867829997229999E-6</c:v>
                </c:pt>
                <c:pt idx="3510">
                  <c:v>3.0867829997229999E-6</c:v>
                </c:pt>
                <c:pt idx="3511">
                  <c:v>3.0867829997229999E-6</c:v>
                </c:pt>
                <c:pt idx="3512">
                  <c:v>3.0867829997229999E-6</c:v>
                </c:pt>
                <c:pt idx="3513">
                  <c:v>3.0867829997229999E-6</c:v>
                </c:pt>
                <c:pt idx="3514">
                  <c:v>3.0867829997229999E-6</c:v>
                </c:pt>
                <c:pt idx="3515">
                  <c:v>3.0867829997229999E-6</c:v>
                </c:pt>
                <c:pt idx="3516">
                  <c:v>3.0867829997229999E-6</c:v>
                </c:pt>
                <c:pt idx="3517">
                  <c:v>3.0867829997229999E-6</c:v>
                </c:pt>
                <c:pt idx="3518">
                  <c:v>3.0867829997229999E-6</c:v>
                </c:pt>
                <c:pt idx="3519">
                  <c:v>3.0867829997229999E-6</c:v>
                </c:pt>
                <c:pt idx="3520">
                  <c:v>3.0867829997229999E-6</c:v>
                </c:pt>
                <c:pt idx="3521">
                  <c:v>3.0867829997229999E-6</c:v>
                </c:pt>
                <c:pt idx="3522">
                  <c:v>3.0867829997229999E-6</c:v>
                </c:pt>
                <c:pt idx="3523">
                  <c:v>3.0867829997229999E-6</c:v>
                </c:pt>
                <c:pt idx="3524">
                  <c:v>3.0867829997229999E-6</c:v>
                </c:pt>
                <c:pt idx="3525">
                  <c:v>3.0867829997229999E-6</c:v>
                </c:pt>
                <c:pt idx="3526">
                  <c:v>3.0867829997229999E-6</c:v>
                </c:pt>
                <c:pt idx="3527">
                  <c:v>3.0867829997229999E-6</c:v>
                </c:pt>
                <c:pt idx="3528">
                  <c:v>3.0867829997229999E-6</c:v>
                </c:pt>
                <c:pt idx="3529">
                  <c:v>3.0867829997229999E-6</c:v>
                </c:pt>
                <c:pt idx="3530">
                  <c:v>3.0867829997229999E-6</c:v>
                </c:pt>
                <c:pt idx="3531">
                  <c:v>3.0867829997229999E-6</c:v>
                </c:pt>
                <c:pt idx="3532">
                  <c:v>3.0867829997229999E-6</c:v>
                </c:pt>
                <c:pt idx="3533">
                  <c:v>3.0867829997229999E-6</c:v>
                </c:pt>
                <c:pt idx="3534">
                  <c:v>3.0867829997229999E-6</c:v>
                </c:pt>
                <c:pt idx="3535">
                  <c:v>3.0867829997229999E-6</c:v>
                </c:pt>
                <c:pt idx="3536">
                  <c:v>3.0867829997229999E-6</c:v>
                </c:pt>
                <c:pt idx="3537">
                  <c:v>3.0867829997229999E-6</c:v>
                </c:pt>
                <c:pt idx="3538">
                  <c:v>3.0867829997229999E-6</c:v>
                </c:pt>
                <c:pt idx="3539">
                  <c:v>3.0867829997229999E-6</c:v>
                </c:pt>
                <c:pt idx="3540">
                  <c:v>3.0867829997229999E-6</c:v>
                </c:pt>
                <c:pt idx="3541">
                  <c:v>3.0867829997229999E-6</c:v>
                </c:pt>
                <c:pt idx="3542">
                  <c:v>3.0867829997229999E-6</c:v>
                </c:pt>
                <c:pt idx="3543">
                  <c:v>3.0867829997229999E-6</c:v>
                </c:pt>
                <c:pt idx="3544">
                  <c:v>3.0867829997229999E-6</c:v>
                </c:pt>
                <c:pt idx="3545">
                  <c:v>3.0867829997229999E-6</c:v>
                </c:pt>
                <c:pt idx="3546">
                  <c:v>3.0867829997229999E-6</c:v>
                </c:pt>
                <c:pt idx="3547">
                  <c:v>3.0867829997229999E-6</c:v>
                </c:pt>
                <c:pt idx="3548">
                  <c:v>3.0867829997229999E-6</c:v>
                </c:pt>
                <c:pt idx="3549">
                  <c:v>3.0867829997229999E-6</c:v>
                </c:pt>
                <c:pt idx="3550">
                  <c:v>3.0867829997229999E-6</c:v>
                </c:pt>
                <c:pt idx="3551">
                  <c:v>3.0867829997229999E-6</c:v>
                </c:pt>
                <c:pt idx="3552">
                  <c:v>3.0867829997229999E-6</c:v>
                </c:pt>
                <c:pt idx="3553">
                  <c:v>3.0867829997229999E-6</c:v>
                </c:pt>
                <c:pt idx="3554">
                  <c:v>3.0867829997229999E-6</c:v>
                </c:pt>
                <c:pt idx="3555">
                  <c:v>3.0867829997229999E-6</c:v>
                </c:pt>
                <c:pt idx="3556">
                  <c:v>3.0867829997229999E-6</c:v>
                </c:pt>
                <c:pt idx="3557">
                  <c:v>3.0867829997229999E-6</c:v>
                </c:pt>
                <c:pt idx="3558">
                  <c:v>3.0867829997229999E-6</c:v>
                </c:pt>
                <c:pt idx="3559">
                  <c:v>3.0867829997229999E-6</c:v>
                </c:pt>
                <c:pt idx="3560">
                  <c:v>3.0867829997229999E-6</c:v>
                </c:pt>
                <c:pt idx="3561">
                  <c:v>3.0867829997229999E-6</c:v>
                </c:pt>
                <c:pt idx="3562">
                  <c:v>3.0867829997229999E-6</c:v>
                </c:pt>
                <c:pt idx="3563">
                  <c:v>3.0867829997229999E-6</c:v>
                </c:pt>
                <c:pt idx="3564">
                  <c:v>3.0867829997229999E-6</c:v>
                </c:pt>
                <c:pt idx="3565">
                  <c:v>3.0867829997229999E-6</c:v>
                </c:pt>
                <c:pt idx="3566">
                  <c:v>3.0867829997229999E-6</c:v>
                </c:pt>
                <c:pt idx="3567">
                  <c:v>3.0867829997229999E-6</c:v>
                </c:pt>
                <c:pt idx="3568">
                  <c:v>3.0867829997229999E-6</c:v>
                </c:pt>
                <c:pt idx="3569">
                  <c:v>3.0867829997229999E-6</c:v>
                </c:pt>
                <c:pt idx="3570">
                  <c:v>3.0867829997229999E-6</c:v>
                </c:pt>
                <c:pt idx="3571">
                  <c:v>3.0867829997229999E-6</c:v>
                </c:pt>
                <c:pt idx="3572">
                  <c:v>3.0867829997229999E-6</c:v>
                </c:pt>
                <c:pt idx="3573">
                  <c:v>3.0867829997229999E-6</c:v>
                </c:pt>
                <c:pt idx="3574">
                  <c:v>3.0867829997229999E-6</c:v>
                </c:pt>
                <c:pt idx="3575">
                  <c:v>3.0867829997229999E-6</c:v>
                </c:pt>
                <c:pt idx="3576">
                  <c:v>3.0867829997229999E-6</c:v>
                </c:pt>
                <c:pt idx="3577">
                  <c:v>3.0867829997229999E-6</c:v>
                </c:pt>
                <c:pt idx="3578">
                  <c:v>3.0867829997229999E-6</c:v>
                </c:pt>
                <c:pt idx="3579">
                  <c:v>3.0867829997229999E-6</c:v>
                </c:pt>
                <c:pt idx="3580">
                  <c:v>3.0867829997229999E-6</c:v>
                </c:pt>
                <c:pt idx="3581">
                  <c:v>3.0867829997229999E-6</c:v>
                </c:pt>
                <c:pt idx="3582">
                  <c:v>3.0867829997229999E-6</c:v>
                </c:pt>
                <c:pt idx="3583">
                  <c:v>3.0867829997229999E-6</c:v>
                </c:pt>
                <c:pt idx="3584">
                  <c:v>3.0867829997229999E-6</c:v>
                </c:pt>
                <c:pt idx="3585">
                  <c:v>3.0867829997229999E-6</c:v>
                </c:pt>
                <c:pt idx="3586">
                  <c:v>3.0867829997229999E-6</c:v>
                </c:pt>
                <c:pt idx="3587">
                  <c:v>3.0867829997229999E-6</c:v>
                </c:pt>
                <c:pt idx="3588">
                  <c:v>3.0867829997229999E-6</c:v>
                </c:pt>
                <c:pt idx="3589">
                  <c:v>3.0867829997229999E-6</c:v>
                </c:pt>
                <c:pt idx="3590">
                  <c:v>3.0867829997229999E-6</c:v>
                </c:pt>
                <c:pt idx="3591">
                  <c:v>3.0867829997229999E-6</c:v>
                </c:pt>
                <c:pt idx="3592">
                  <c:v>3.0867829997229999E-6</c:v>
                </c:pt>
                <c:pt idx="3593">
                  <c:v>3.0867829997229999E-6</c:v>
                </c:pt>
                <c:pt idx="3594">
                  <c:v>3.0867829997229999E-6</c:v>
                </c:pt>
                <c:pt idx="3595">
                  <c:v>3.0867829997229999E-6</c:v>
                </c:pt>
                <c:pt idx="3596">
                  <c:v>3.0867829997229999E-6</c:v>
                </c:pt>
                <c:pt idx="3597">
                  <c:v>3.0867829997229999E-6</c:v>
                </c:pt>
                <c:pt idx="3598">
                  <c:v>3.0867829997229999E-6</c:v>
                </c:pt>
                <c:pt idx="3599">
                  <c:v>3.0867829997229999E-6</c:v>
                </c:pt>
                <c:pt idx="3600">
                  <c:v>3.0867829997229999E-6</c:v>
                </c:pt>
                <c:pt idx="3601">
                  <c:v>3.0867829997229999E-6</c:v>
                </c:pt>
                <c:pt idx="3602">
                  <c:v>3.0867829997229999E-6</c:v>
                </c:pt>
                <c:pt idx="3603">
                  <c:v>3.0867829997229999E-6</c:v>
                </c:pt>
                <c:pt idx="3604">
                  <c:v>3.0867829997229999E-6</c:v>
                </c:pt>
                <c:pt idx="3605">
                  <c:v>3.0867829997229999E-6</c:v>
                </c:pt>
                <c:pt idx="3606">
                  <c:v>3.0867829997229999E-6</c:v>
                </c:pt>
                <c:pt idx="3607">
                  <c:v>3.0867829997229999E-6</c:v>
                </c:pt>
                <c:pt idx="3608">
                  <c:v>3.0867829997229999E-6</c:v>
                </c:pt>
                <c:pt idx="3609">
                  <c:v>3.0867829997229999E-6</c:v>
                </c:pt>
                <c:pt idx="3610">
                  <c:v>3.0867829997229999E-6</c:v>
                </c:pt>
                <c:pt idx="3611">
                  <c:v>3.0867829997229999E-6</c:v>
                </c:pt>
                <c:pt idx="3612">
                  <c:v>3.0867829997229999E-6</c:v>
                </c:pt>
                <c:pt idx="3613">
                  <c:v>3.0867829997229999E-6</c:v>
                </c:pt>
                <c:pt idx="3614">
                  <c:v>3.0867829997229999E-6</c:v>
                </c:pt>
                <c:pt idx="3615">
                  <c:v>3.0867829997229999E-6</c:v>
                </c:pt>
                <c:pt idx="3616">
                  <c:v>3.0867829997229999E-6</c:v>
                </c:pt>
                <c:pt idx="3617">
                  <c:v>3.0867829997229999E-6</c:v>
                </c:pt>
                <c:pt idx="3618">
                  <c:v>3.0867829997229999E-6</c:v>
                </c:pt>
                <c:pt idx="3619">
                  <c:v>3.0867829997229999E-6</c:v>
                </c:pt>
                <c:pt idx="3620">
                  <c:v>3.0867829997229999E-6</c:v>
                </c:pt>
                <c:pt idx="3621">
                  <c:v>3.0867829997229999E-6</c:v>
                </c:pt>
                <c:pt idx="3622">
                  <c:v>3.0867829997229999E-6</c:v>
                </c:pt>
                <c:pt idx="3623">
                  <c:v>3.0867829997229999E-6</c:v>
                </c:pt>
                <c:pt idx="3624">
                  <c:v>3.0867829997229999E-6</c:v>
                </c:pt>
                <c:pt idx="3625">
                  <c:v>3.0867829997229999E-6</c:v>
                </c:pt>
                <c:pt idx="3626">
                  <c:v>3.0867829997229999E-6</c:v>
                </c:pt>
                <c:pt idx="3627">
                  <c:v>3.0867829997229999E-6</c:v>
                </c:pt>
                <c:pt idx="3628">
                  <c:v>3.0867829997229999E-6</c:v>
                </c:pt>
                <c:pt idx="3629">
                  <c:v>3.0867829997229999E-6</c:v>
                </c:pt>
                <c:pt idx="3630">
                  <c:v>3.0867829997229999E-6</c:v>
                </c:pt>
                <c:pt idx="3631">
                  <c:v>3.0867829997229999E-6</c:v>
                </c:pt>
                <c:pt idx="3632">
                  <c:v>3.0867829997229999E-6</c:v>
                </c:pt>
                <c:pt idx="3633">
                  <c:v>3.0867829997229999E-6</c:v>
                </c:pt>
                <c:pt idx="3634">
                  <c:v>3.0867829997229999E-6</c:v>
                </c:pt>
                <c:pt idx="3635">
                  <c:v>3.0867829997229999E-6</c:v>
                </c:pt>
                <c:pt idx="3636">
                  <c:v>3.0867829997229999E-6</c:v>
                </c:pt>
                <c:pt idx="3637">
                  <c:v>3.0867829997229999E-6</c:v>
                </c:pt>
                <c:pt idx="3638">
                  <c:v>3.0867829997229999E-6</c:v>
                </c:pt>
                <c:pt idx="3639">
                  <c:v>3.0867829997229999E-6</c:v>
                </c:pt>
                <c:pt idx="3640">
                  <c:v>3.0867829997229999E-6</c:v>
                </c:pt>
                <c:pt idx="3641">
                  <c:v>3.0867829997229999E-6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B97-4FB5-A18B-4AA2477C8F95}"/>
            </c:ext>
          </c:extLst>
        </c:ser>
        <c:ser>
          <c:idx val="1"/>
          <c:order val="1"/>
          <c:tx>
            <c:strRef>
              <c:f>기술교류회!$N$3</c:f>
              <c:strCache>
                <c:ptCount val="1"/>
                <c:pt idx="0">
                  <c:v>I(STRETCHING)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기술교류회!$L$4:$L$3645</c:f>
              <c:numCache>
                <c:formatCode>0.00E+00</c:formatCode>
                <c:ptCount val="3642"/>
                <c:pt idx="0">
                  <c:v>0</c:v>
                </c:pt>
                <c:pt idx="1">
                  <c:v>1E-8</c:v>
                </c:pt>
                <c:pt idx="2">
                  <c:v>2E-8</c:v>
                </c:pt>
                <c:pt idx="3">
                  <c:v>4.0000338554380003E-8</c:v>
                </c:pt>
                <c:pt idx="4">
                  <c:v>8.000101566315E-8</c:v>
                </c:pt>
                <c:pt idx="5">
                  <c:v>1.6000236988070001E-7</c:v>
                </c:pt>
                <c:pt idx="6">
                  <c:v>3.2000507831569998E-7</c:v>
                </c:pt>
                <c:pt idx="7">
                  <c:v>6.4001049518589998E-7</c:v>
                </c:pt>
                <c:pt idx="8">
                  <c:v>1.000000006E-6</c:v>
                </c:pt>
                <c:pt idx="9">
                  <c:v>1.0154256880680001E-6</c:v>
                </c:pt>
                <c:pt idx="10">
                  <c:v>1.0462770522040001E-6</c:v>
                </c:pt>
                <c:pt idx="11">
                  <c:v>1.0870049059790001E-6</c:v>
                </c:pt>
                <c:pt idx="12">
                  <c:v>1.1352906287109999E-6</c:v>
                </c:pt>
                <c:pt idx="13">
                  <c:v>1.2195954382809999E-6</c:v>
                </c:pt>
                <c:pt idx="14">
                  <c:v>1.388205057422E-6</c:v>
                </c:pt>
                <c:pt idx="15">
                  <c:v>1.5676388800540001E-6</c:v>
                </c:pt>
                <c:pt idx="16">
                  <c:v>1.7451653540530001E-6</c:v>
                </c:pt>
                <c:pt idx="17">
                  <c:v>1.90833902959E-6</c:v>
                </c:pt>
                <c:pt idx="18">
                  <c:v>2.0000000060000001E-6</c:v>
                </c:pt>
                <c:pt idx="19">
                  <c:v>2.018256908695E-6</c:v>
                </c:pt>
                <c:pt idx="20">
                  <c:v>2.0547707140839999E-6</c:v>
                </c:pt>
                <c:pt idx="21">
                  <c:v>2.120979553501E-6</c:v>
                </c:pt>
                <c:pt idx="22">
                  <c:v>2.2533972323339999E-6</c:v>
                </c:pt>
                <c:pt idx="23">
                  <c:v>2.5182325900000001E-6</c:v>
                </c:pt>
                <c:pt idx="24">
                  <c:v>3.0046064913669998E-6</c:v>
                </c:pt>
                <c:pt idx="25">
                  <c:v>3.9229948580660001E-6</c:v>
                </c:pt>
                <c:pt idx="26">
                  <c:v>4.92301774625E-6</c:v>
                </c:pt>
                <c:pt idx="27">
                  <c:v>5.9230406344330004E-6</c:v>
                </c:pt>
                <c:pt idx="28">
                  <c:v>6.9230635226170003E-6</c:v>
                </c:pt>
                <c:pt idx="29">
                  <c:v>7.9230864108000006E-6</c:v>
                </c:pt>
                <c:pt idx="30">
                  <c:v>8.9231092989839997E-6</c:v>
                </c:pt>
                <c:pt idx="31">
                  <c:v>9.9231321871680004E-6</c:v>
                </c:pt>
                <c:pt idx="32">
                  <c:v>1.092315507535E-5</c:v>
                </c:pt>
                <c:pt idx="33">
                  <c:v>1.192317796353E-5</c:v>
                </c:pt>
                <c:pt idx="34">
                  <c:v>1.2923200851719999E-5</c:v>
                </c:pt>
                <c:pt idx="35">
                  <c:v>1.39232237399E-5</c:v>
                </c:pt>
                <c:pt idx="36">
                  <c:v>1.492324662809E-5</c:v>
                </c:pt>
                <c:pt idx="37">
                  <c:v>1.5923269516269999E-5</c:v>
                </c:pt>
                <c:pt idx="38">
                  <c:v>1.6923292404449998E-5</c:v>
                </c:pt>
                <c:pt idx="39">
                  <c:v>1.7923315292639999E-5</c:v>
                </c:pt>
                <c:pt idx="40">
                  <c:v>1.8923338180819999E-5</c:v>
                </c:pt>
                <c:pt idx="41">
                  <c:v>1.9923361069000002E-5</c:v>
                </c:pt>
                <c:pt idx="42">
                  <c:v>2.0923383957189999E-5</c:v>
                </c:pt>
                <c:pt idx="43">
                  <c:v>2.1923406845369999E-5</c:v>
                </c:pt>
                <c:pt idx="44">
                  <c:v>2.2923429733550001E-5</c:v>
                </c:pt>
                <c:pt idx="45">
                  <c:v>2.3923452621739999E-5</c:v>
                </c:pt>
                <c:pt idx="46">
                  <c:v>2.4923475509919998E-5</c:v>
                </c:pt>
                <c:pt idx="47">
                  <c:v>2.5923498398109999E-5</c:v>
                </c:pt>
                <c:pt idx="48">
                  <c:v>2.6923521286289999E-5</c:v>
                </c:pt>
                <c:pt idx="49">
                  <c:v>2.7923544174470002E-5</c:v>
                </c:pt>
                <c:pt idx="50">
                  <c:v>2.8923567062659999E-5</c:v>
                </c:pt>
                <c:pt idx="51">
                  <c:v>2.9923589950839999E-5</c:v>
                </c:pt>
                <c:pt idx="52">
                  <c:v>3.0000000005999999E-5</c:v>
                </c:pt>
                <c:pt idx="53">
                  <c:v>3.0003009295499999E-5</c:v>
                </c:pt>
                <c:pt idx="54">
                  <c:v>3.0009027874509999E-5</c:v>
                </c:pt>
                <c:pt idx="55">
                  <c:v>3.0021065032520001E-5</c:v>
                </c:pt>
                <c:pt idx="56">
                  <c:v>3.004513934855E-5</c:v>
                </c:pt>
                <c:pt idx="57">
                  <c:v>3.0077319896260001E-5</c:v>
                </c:pt>
                <c:pt idx="58">
                  <c:v>3.0111568725149999E-5</c:v>
                </c:pt>
                <c:pt idx="59">
                  <c:v>3.0138781225720001E-5</c:v>
                </c:pt>
                <c:pt idx="60">
                  <c:v>3.016125515703E-5</c:v>
                </c:pt>
                <c:pt idx="61">
                  <c:v>3.019885972742E-5</c:v>
                </c:pt>
                <c:pt idx="62">
                  <c:v>3.0250215089359999E-5</c:v>
                </c:pt>
                <c:pt idx="63">
                  <c:v>3.0293553626580001E-5</c:v>
                </c:pt>
                <c:pt idx="64">
                  <c:v>3.0335175550019999E-5</c:v>
                </c:pt>
                <c:pt idx="65">
                  <c:v>3.040033534769E-5</c:v>
                </c:pt>
                <c:pt idx="66">
                  <c:v>3.045075491671E-5</c:v>
                </c:pt>
                <c:pt idx="67">
                  <c:v>3.049539879564E-5</c:v>
                </c:pt>
                <c:pt idx="68">
                  <c:v>3.054237917666E-5</c:v>
                </c:pt>
                <c:pt idx="69">
                  <c:v>3.0636339938679998E-5</c:v>
                </c:pt>
                <c:pt idx="70">
                  <c:v>3.0824261462730002E-5</c:v>
                </c:pt>
                <c:pt idx="71">
                  <c:v>3.0981379306360003E-5</c:v>
                </c:pt>
                <c:pt idx="72">
                  <c:v>3.0983241375720001E-5</c:v>
                </c:pt>
                <c:pt idx="73">
                  <c:v>3.0986965548429999E-5</c:v>
                </c:pt>
                <c:pt idx="74">
                  <c:v>3.0994413893850001E-5</c:v>
                </c:pt>
                <c:pt idx="75">
                  <c:v>3.1000000006000003E-5</c:v>
                </c:pt>
                <c:pt idx="76">
                  <c:v>3.1001489675080002E-5</c:v>
                </c:pt>
                <c:pt idx="77">
                  <c:v>3.1004469162269998E-5</c:v>
                </c:pt>
                <c:pt idx="78">
                  <c:v>3.1010428136629999E-5</c:v>
                </c:pt>
                <c:pt idx="79">
                  <c:v>3.1022346085350003E-5</c:v>
                </c:pt>
                <c:pt idx="80">
                  <c:v>3.1046181982799998E-5</c:v>
                </c:pt>
                <c:pt idx="81">
                  <c:v>3.1093853777690001E-5</c:v>
                </c:pt>
                <c:pt idx="82">
                  <c:v>3.1189197367469999E-5</c:v>
                </c:pt>
                <c:pt idx="83">
                  <c:v>3.1379884547030002E-5</c:v>
                </c:pt>
                <c:pt idx="84">
                  <c:v>3.1740087336340001E-5</c:v>
                </c:pt>
                <c:pt idx="85">
                  <c:v>3.2257551020419999E-5</c:v>
                </c:pt>
                <c:pt idx="86">
                  <c:v>3.3257573908609997E-5</c:v>
                </c:pt>
                <c:pt idx="87">
                  <c:v>3.425759679679E-5</c:v>
                </c:pt>
                <c:pt idx="88">
                  <c:v>3.5257619684970003E-5</c:v>
                </c:pt>
                <c:pt idx="89">
                  <c:v>3.625764257316E-5</c:v>
                </c:pt>
                <c:pt idx="90">
                  <c:v>3.7257665461340003E-5</c:v>
                </c:pt>
                <c:pt idx="91">
                  <c:v>3.8257688349519999E-5</c:v>
                </c:pt>
                <c:pt idx="92">
                  <c:v>3.9257711237709997E-5</c:v>
                </c:pt>
                <c:pt idx="93">
                  <c:v>4.025773412589E-5</c:v>
                </c:pt>
                <c:pt idx="94">
                  <c:v>4.1257757014079997E-5</c:v>
                </c:pt>
                <c:pt idx="95">
                  <c:v>4.225777990226E-5</c:v>
                </c:pt>
                <c:pt idx="96">
                  <c:v>4.3257802790440003E-5</c:v>
                </c:pt>
                <c:pt idx="97">
                  <c:v>4.425782567863E-5</c:v>
                </c:pt>
                <c:pt idx="98">
                  <c:v>4.5257848566810003E-5</c:v>
                </c:pt>
                <c:pt idx="99">
                  <c:v>4.6257871454989999E-5</c:v>
                </c:pt>
                <c:pt idx="100">
                  <c:v>4.7257894343179997E-5</c:v>
                </c:pt>
                <c:pt idx="101">
                  <c:v>4.825791723136E-5</c:v>
                </c:pt>
                <c:pt idx="102">
                  <c:v>4.9257940119540002E-5</c:v>
                </c:pt>
                <c:pt idx="103">
                  <c:v>5.025796300773E-5</c:v>
                </c:pt>
                <c:pt idx="104">
                  <c:v>5.1257985895910003E-5</c:v>
                </c:pt>
                <c:pt idx="105">
                  <c:v>5.22580087841E-5</c:v>
                </c:pt>
                <c:pt idx="106">
                  <c:v>5.3258031672280003E-5</c:v>
                </c:pt>
                <c:pt idx="107">
                  <c:v>5.4258054560459999E-5</c:v>
                </c:pt>
                <c:pt idx="108">
                  <c:v>5.5258077448649997E-5</c:v>
                </c:pt>
                <c:pt idx="109">
                  <c:v>5.625810033683E-5</c:v>
                </c:pt>
                <c:pt idx="110">
                  <c:v>5.7258123225010002E-5</c:v>
                </c:pt>
                <c:pt idx="111">
                  <c:v>5.82581461132E-5</c:v>
                </c:pt>
                <c:pt idx="112">
                  <c:v>5.9258169001380003E-5</c:v>
                </c:pt>
                <c:pt idx="113">
                  <c:v>6.0258191889559999E-5</c:v>
                </c:pt>
                <c:pt idx="114">
                  <c:v>6.1258214777750003E-5</c:v>
                </c:pt>
                <c:pt idx="115">
                  <c:v>6.2258237665929999E-5</c:v>
                </c:pt>
                <c:pt idx="116">
                  <c:v>6.3258260554109995E-5</c:v>
                </c:pt>
                <c:pt idx="117">
                  <c:v>6.4258283442300006E-5</c:v>
                </c:pt>
                <c:pt idx="118">
                  <c:v>6.5258306330480002E-5</c:v>
                </c:pt>
                <c:pt idx="119">
                  <c:v>6.625832921867E-5</c:v>
                </c:pt>
                <c:pt idx="120">
                  <c:v>6.7258352106849996E-5</c:v>
                </c:pt>
                <c:pt idx="121">
                  <c:v>6.8258374995030006E-5</c:v>
                </c:pt>
                <c:pt idx="122">
                  <c:v>6.9258397883220003E-5</c:v>
                </c:pt>
                <c:pt idx="123">
                  <c:v>7.0258420771399999E-5</c:v>
                </c:pt>
                <c:pt idx="124">
                  <c:v>7.1258443659579995E-5</c:v>
                </c:pt>
                <c:pt idx="125">
                  <c:v>7.2258466547770006E-5</c:v>
                </c:pt>
                <c:pt idx="126">
                  <c:v>7.3258489435950002E-5</c:v>
                </c:pt>
                <c:pt idx="127">
                  <c:v>7.4258512324129998E-5</c:v>
                </c:pt>
                <c:pt idx="128">
                  <c:v>7.5258535212319996E-5</c:v>
                </c:pt>
                <c:pt idx="129">
                  <c:v>7.6258558100500006E-5</c:v>
                </c:pt>
                <c:pt idx="130">
                  <c:v>7.7258580988680002E-5</c:v>
                </c:pt>
                <c:pt idx="131">
                  <c:v>7.8258603876869999E-5</c:v>
                </c:pt>
                <c:pt idx="132">
                  <c:v>7.9258626765049995E-5</c:v>
                </c:pt>
                <c:pt idx="133">
                  <c:v>8.0258649653240007E-5</c:v>
                </c:pt>
                <c:pt idx="134">
                  <c:v>8.1258672541420002E-5</c:v>
                </c:pt>
                <c:pt idx="135">
                  <c:v>8.2258695429599998E-5</c:v>
                </c:pt>
                <c:pt idx="136">
                  <c:v>8.3258718317789996E-5</c:v>
                </c:pt>
                <c:pt idx="137">
                  <c:v>8.4258741205970006E-5</c:v>
                </c:pt>
                <c:pt idx="138">
                  <c:v>8.5258764094150002E-5</c:v>
                </c:pt>
                <c:pt idx="139">
                  <c:v>8.6258786982339999E-5</c:v>
                </c:pt>
                <c:pt idx="140">
                  <c:v>8.7258809870519995E-5</c:v>
                </c:pt>
                <c:pt idx="141">
                  <c:v>8.8258832758700005E-5</c:v>
                </c:pt>
                <c:pt idx="142">
                  <c:v>8.9258855646890003E-5</c:v>
                </c:pt>
                <c:pt idx="143">
                  <c:v>9.0258878535069998E-5</c:v>
                </c:pt>
                <c:pt idx="144">
                  <c:v>9.1258901423259996E-5</c:v>
                </c:pt>
                <c:pt idx="145">
                  <c:v>9.2258924311440006E-5</c:v>
                </c:pt>
                <c:pt idx="146">
                  <c:v>9.3258947199620002E-5</c:v>
                </c:pt>
                <c:pt idx="147">
                  <c:v>9.4258970087809999E-5</c:v>
                </c:pt>
                <c:pt idx="148">
                  <c:v>9.5258992975989995E-5</c:v>
                </c:pt>
                <c:pt idx="149">
                  <c:v>9.6259015864170005E-5</c:v>
                </c:pt>
                <c:pt idx="150">
                  <c:v>9.7259038752360003E-5</c:v>
                </c:pt>
                <c:pt idx="151">
                  <c:v>9.8259061640539999E-5</c:v>
                </c:pt>
                <c:pt idx="152">
                  <c:v>9.9259084528719994E-5</c:v>
                </c:pt>
                <c:pt idx="153">
                  <c:v>1.002591074169E-4</c:v>
                </c:pt>
                <c:pt idx="154">
                  <c:v>1.012591303051E-4</c:v>
                </c:pt>
                <c:pt idx="155">
                  <c:v>1.022591531933E-4</c:v>
                </c:pt>
                <c:pt idx="156">
                  <c:v>1.032591760815E-4</c:v>
                </c:pt>
                <c:pt idx="157">
                  <c:v>1.042591989696E-4</c:v>
                </c:pt>
                <c:pt idx="158">
                  <c:v>1.052592218578E-4</c:v>
                </c:pt>
                <c:pt idx="159">
                  <c:v>1.06259244746E-4</c:v>
                </c:pt>
                <c:pt idx="160">
                  <c:v>1.072592676342E-4</c:v>
                </c:pt>
                <c:pt idx="161">
                  <c:v>1.082592905224E-4</c:v>
                </c:pt>
                <c:pt idx="162">
                  <c:v>1.092593134106E-4</c:v>
                </c:pt>
                <c:pt idx="163">
                  <c:v>1.1000000000600001E-4</c:v>
                </c:pt>
                <c:pt idx="164">
                  <c:v>1.100117689431E-4</c:v>
                </c:pt>
                <c:pt idx="165">
                  <c:v>1.100353068173E-4</c:v>
                </c:pt>
                <c:pt idx="166">
                  <c:v>1.100724464715E-4</c:v>
                </c:pt>
                <c:pt idx="167">
                  <c:v>1.101133769811E-4</c:v>
                </c:pt>
                <c:pt idx="168">
                  <c:v>1.1016842187050001E-4</c:v>
                </c:pt>
                <c:pt idx="169">
                  <c:v>1.1023273528220001E-4</c:v>
                </c:pt>
                <c:pt idx="170">
                  <c:v>1.1028540194629999E-4</c:v>
                </c:pt>
                <c:pt idx="171">
                  <c:v>1.103346353829E-4</c:v>
                </c:pt>
                <c:pt idx="172">
                  <c:v>1.10397709018E-4</c:v>
                </c:pt>
                <c:pt idx="173">
                  <c:v>1.10450143224E-4</c:v>
                </c:pt>
                <c:pt idx="174">
                  <c:v>1.104777133525E-4</c:v>
                </c:pt>
                <c:pt idx="175">
                  <c:v>1.1053285360939999E-4</c:v>
                </c:pt>
                <c:pt idx="176">
                  <c:v>1.106431341231E-4</c:v>
                </c:pt>
                <c:pt idx="177">
                  <c:v>1.108449554503E-4</c:v>
                </c:pt>
                <c:pt idx="178">
                  <c:v>1.11000000006E-4</c:v>
                </c:pt>
                <c:pt idx="179">
                  <c:v>1.110203824103E-4</c:v>
                </c:pt>
                <c:pt idx="180">
                  <c:v>1.110611460269E-4</c:v>
                </c:pt>
                <c:pt idx="181">
                  <c:v>1.1114267326E-4</c:v>
                </c:pt>
                <c:pt idx="182">
                  <c:v>1.113057277263E-4</c:v>
                </c:pt>
                <c:pt idx="183">
                  <c:v>1.1145965076090001E-4</c:v>
                </c:pt>
                <c:pt idx="184">
                  <c:v>1.115576050342E-4</c:v>
                </c:pt>
                <c:pt idx="185">
                  <c:v>1.116129181445E-4</c:v>
                </c:pt>
                <c:pt idx="186">
                  <c:v>1.116385093987E-4</c:v>
                </c:pt>
                <c:pt idx="187">
                  <c:v>1.116656503737E-4</c:v>
                </c:pt>
                <c:pt idx="188">
                  <c:v>1.11709990269E-4</c:v>
                </c:pt>
                <c:pt idx="189">
                  <c:v>1.1179867005949999E-4</c:v>
                </c:pt>
                <c:pt idx="190">
                  <c:v>1.119760296405E-4</c:v>
                </c:pt>
                <c:pt idx="191">
                  <c:v>1.12000000006E-4</c:v>
                </c:pt>
                <c:pt idx="192">
                  <c:v>1.120048562944E-4</c:v>
                </c:pt>
                <c:pt idx="193">
                  <c:v>1.120145688713E-4</c:v>
                </c:pt>
                <c:pt idx="194">
                  <c:v>1.12033994025E-4</c:v>
                </c:pt>
                <c:pt idx="195">
                  <c:v>1.120728443325E-4</c:v>
                </c:pt>
                <c:pt idx="196">
                  <c:v>1.1215054494740001E-4</c:v>
                </c:pt>
                <c:pt idx="197">
                  <c:v>1.1230594617730001E-4</c:v>
                </c:pt>
                <c:pt idx="198">
                  <c:v>1.1251608831289999E-4</c:v>
                </c:pt>
                <c:pt idx="199">
                  <c:v>1.1281177503469999E-4</c:v>
                </c:pt>
                <c:pt idx="200">
                  <c:v>1.131230066479E-4</c:v>
                </c:pt>
                <c:pt idx="201">
                  <c:v>1.136427591503E-4</c:v>
                </c:pt>
                <c:pt idx="202">
                  <c:v>1.146427820385E-4</c:v>
                </c:pt>
                <c:pt idx="203">
                  <c:v>1.156428049267E-4</c:v>
                </c:pt>
                <c:pt idx="204">
                  <c:v>1.166428278149E-4</c:v>
                </c:pt>
                <c:pt idx="205">
                  <c:v>1.17642850703E-4</c:v>
                </c:pt>
                <c:pt idx="206">
                  <c:v>1.186428735912E-4</c:v>
                </c:pt>
                <c:pt idx="207">
                  <c:v>1.196428964794E-4</c:v>
                </c:pt>
                <c:pt idx="208">
                  <c:v>1.206429193676E-4</c:v>
                </c:pt>
                <c:pt idx="209">
                  <c:v>1.2164294225579999E-4</c:v>
                </c:pt>
                <c:pt idx="210">
                  <c:v>1.2264296514399999E-4</c:v>
                </c:pt>
                <c:pt idx="211">
                  <c:v>1.2364298803209999E-4</c:v>
                </c:pt>
                <c:pt idx="212">
                  <c:v>1.246430109203E-4</c:v>
                </c:pt>
                <c:pt idx="213">
                  <c:v>1.2564303380849999E-4</c:v>
                </c:pt>
                <c:pt idx="214">
                  <c:v>1.266430566967E-4</c:v>
                </c:pt>
                <c:pt idx="215">
                  <c:v>1.2764307958489999E-4</c:v>
                </c:pt>
                <c:pt idx="216">
                  <c:v>1.286431024731E-4</c:v>
                </c:pt>
                <c:pt idx="217">
                  <c:v>1.296431253612E-4</c:v>
                </c:pt>
                <c:pt idx="218">
                  <c:v>1.3064314824940001E-4</c:v>
                </c:pt>
                <c:pt idx="219">
                  <c:v>1.3164317113759999E-4</c:v>
                </c:pt>
                <c:pt idx="220">
                  <c:v>1.3264319402580001E-4</c:v>
                </c:pt>
                <c:pt idx="221">
                  <c:v>1.3364321691399999E-4</c:v>
                </c:pt>
                <c:pt idx="222">
                  <c:v>1.3464323980220001E-4</c:v>
                </c:pt>
                <c:pt idx="223">
                  <c:v>1.356432626903E-4</c:v>
                </c:pt>
                <c:pt idx="224">
                  <c:v>1.3664328557849999E-4</c:v>
                </c:pt>
                <c:pt idx="225">
                  <c:v>1.376433084667E-4</c:v>
                </c:pt>
                <c:pt idx="226">
                  <c:v>1.3864333135489999E-4</c:v>
                </c:pt>
                <c:pt idx="227">
                  <c:v>1.396433542431E-4</c:v>
                </c:pt>
                <c:pt idx="228">
                  <c:v>1.4064337713130001E-4</c:v>
                </c:pt>
                <c:pt idx="229">
                  <c:v>1.4164340001940001E-4</c:v>
                </c:pt>
                <c:pt idx="230">
                  <c:v>1.4264342290759999E-4</c:v>
                </c:pt>
                <c:pt idx="231">
                  <c:v>1.4364344579580001E-4</c:v>
                </c:pt>
                <c:pt idx="232">
                  <c:v>1.4464346868399999E-4</c:v>
                </c:pt>
                <c:pt idx="233">
                  <c:v>1.4564349157220001E-4</c:v>
                </c:pt>
                <c:pt idx="234">
                  <c:v>1.4664351446039999E-4</c:v>
                </c:pt>
                <c:pt idx="235">
                  <c:v>1.4764353734849999E-4</c:v>
                </c:pt>
                <c:pt idx="236">
                  <c:v>1.486435602367E-4</c:v>
                </c:pt>
                <c:pt idx="237">
                  <c:v>1.4964358312489999E-4</c:v>
                </c:pt>
                <c:pt idx="238">
                  <c:v>1.506436060131E-4</c:v>
                </c:pt>
                <c:pt idx="239">
                  <c:v>1.5164362890130001E-4</c:v>
                </c:pt>
                <c:pt idx="240">
                  <c:v>1.526436517895E-4</c:v>
                </c:pt>
                <c:pt idx="241">
                  <c:v>1.5364367467759999E-4</c:v>
                </c:pt>
                <c:pt idx="242">
                  <c:v>1.5464369756580001E-4</c:v>
                </c:pt>
                <c:pt idx="243">
                  <c:v>1.5564372045399999E-4</c:v>
                </c:pt>
                <c:pt idx="244">
                  <c:v>1.5664374334220001E-4</c:v>
                </c:pt>
                <c:pt idx="245">
                  <c:v>1.5764376623039999E-4</c:v>
                </c:pt>
                <c:pt idx="246">
                  <c:v>1.5864378911860001E-4</c:v>
                </c:pt>
                <c:pt idx="247">
                  <c:v>1.5964381200679999E-4</c:v>
                </c:pt>
                <c:pt idx="248">
                  <c:v>1.6064383489489999E-4</c:v>
                </c:pt>
                <c:pt idx="249">
                  <c:v>1.616438577831E-4</c:v>
                </c:pt>
                <c:pt idx="250">
                  <c:v>1.6264388067130001E-4</c:v>
                </c:pt>
                <c:pt idx="251">
                  <c:v>1.636439035595E-4</c:v>
                </c:pt>
                <c:pt idx="252">
                  <c:v>1.6464392644770001E-4</c:v>
                </c:pt>
                <c:pt idx="253">
                  <c:v>1.656439493359E-4</c:v>
                </c:pt>
                <c:pt idx="254">
                  <c:v>1.6664397222399999E-4</c:v>
                </c:pt>
                <c:pt idx="255">
                  <c:v>1.6764399511220001E-4</c:v>
                </c:pt>
                <c:pt idx="256">
                  <c:v>1.6864401800039999E-4</c:v>
                </c:pt>
                <c:pt idx="257">
                  <c:v>1.6964404088860001E-4</c:v>
                </c:pt>
                <c:pt idx="258">
                  <c:v>1.7064406377679999E-4</c:v>
                </c:pt>
                <c:pt idx="259">
                  <c:v>1.71644086665E-4</c:v>
                </c:pt>
                <c:pt idx="260">
                  <c:v>1.726441095531E-4</c:v>
                </c:pt>
                <c:pt idx="261">
                  <c:v>1.7364413244130001E-4</c:v>
                </c:pt>
                <c:pt idx="262">
                  <c:v>1.746441553295E-4</c:v>
                </c:pt>
                <c:pt idx="263">
                  <c:v>1.7564417821770001E-4</c:v>
                </c:pt>
                <c:pt idx="264">
                  <c:v>1.766442011059E-4</c:v>
                </c:pt>
                <c:pt idx="265">
                  <c:v>1.7764422399410001E-4</c:v>
                </c:pt>
                <c:pt idx="266">
                  <c:v>1.7864424688220001E-4</c:v>
                </c:pt>
                <c:pt idx="267">
                  <c:v>1.7964426977039999E-4</c:v>
                </c:pt>
                <c:pt idx="268">
                  <c:v>1.806442926586E-4</c:v>
                </c:pt>
                <c:pt idx="269">
                  <c:v>1.8164431554679999E-4</c:v>
                </c:pt>
                <c:pt idx="270">
                  <c:v>1.82644338435E-4</c:v>
                </c:pt>
                <c:pt idx="271">
                  <c:v>1.8364436132319999E-4</c:v>
                </c:pt>
                <c:pt idx="272">
                  <c:v>1.8464438421130001E-4</c:v>
                </c:pt>
                <c:pt idx="273">
                  <c:v>1.856444070995E-4</c:v>
                </c:pt>
                <c:pt idx="274">
                  <c:v>1.8664442998770001E-4</c:v>
                </c:pt>
                <c:pt idx="275">
                  <c:v>1.876444528759E-4</c:v>
                </c:pt>
                <c:pt idx="276">
                  <c:v>1.8864447576410001E-4</c:v>
                </c:pt>
                <c:pt idx="277">
                  <c:v>1.896444986523E-4</c:v>
                </c:pt>
                <c:pt idx="278">
                  <c:v>1.9000000000600001E-4</c:v>
                </c:pt>
                <c:pt idx="279">
                  <c:v>1.900063769579E-4</c:v>
                </c:pt>
                <c:pt idx="280">
                  <c:v>1.900191308618E-4</c:v>
                </c:pt>
                <c:pt idx="281">
                  <c:v>1.9004463866949999E-4</c:v>
                </c:pt>
                <c:pt idx="282">
                  <c:v>1.9007758811719999E-4</c:v>
                </c:pt>
                <c:pt idx="283">
                  <c:v>1.9011310056450001E-4</c:v>
                </c:pt>
                <c:pt idx="284">
                  <c:v>1.9016543940310001E-4</c:v>
                </c:pt>
                <c:pt idx="285">
                  <c:v>1.9023486689329999E-4</c:v>
                </c:pt>
                <c:pt idx="286">
                  <c:v>1.90288272655E-4</c:v>
                </c:pt>
                <c:pt idx="287">
                  <c:v>1.903513462902E-4</c:v>
                </c:pt>
                <c:pt idx="288">
                  <c:v>1.904086144329E-4</c:v>
                </c:pt>
                <c:pt idx="289">
                  <c:v>1.904808194995E-4</c:v>
                </c:pt>
                <c:pt idx="290">
                  <c:v>1.905119092822E-4</c:v>
                </c:pt>
                <c:pt idx="291">
                  <c:v>1.905740888477E-4</c:v>
                </c:pt>
                <c:pt idx="292">
                  <c:v>1.9069844797849999E-4</c:v>
                </c:pt>
                <c:pt idx="293">
                  <c:v>1.908952148319E-4</c:v>
                </c:pt>
                <c:pt idx="294">
                  <c:v>1.9100000000600001E-4</c:v>
                </c:pt>
                <c:pt idx="295">
                  <c:v>1.9100570342539999E-4</c:v>
                </c:pt>
                <c:pt idx="296">
                  <c:v>1.910171102643E-4</c:v>
                </c:pt>
                <c:pt idx="297">
                  <c:v>1.9103992394209999E-4</c:v>
                </c:pt>
                <c:pt idx="298">
                  <c:v>1.910855512977E-4</c:v>
                </c:pt>
                <c:pt idx="299">
                  <c:v>1.9117680600889999E-4</c:v>
                </c:pt>
                <c:pt idx="300">
                  <c:v>1.9131527951959999E-4</c:v>
                </c:pt>
                <c:pt idx="301">
                  <c:v>1.914558987976E-4</c:v>
                </c:pt>
                <c:pt idx="302">
                  <c:v>1.9156070760490001E-4</c:v>
                </c:pt>
                <c:pt idx="303">
                  <c:v>1.9161802343130001E-4</c:v>
                </c:pt>
                <c:pt idx="304">
                  <c:v>1.9164610914E-4</c:v>
                </c:pt>
                <c:pt idx="305">
                  <c:v>1.916750978589E-4</c:v>
                </c:pt>
                <c:pt idx="306">
                  <c:v>1.9172675720459999E-4</c:v>
                </c:pt>
                <c:pt idx="307">
                  <c:v>1.9183007589579999E-4</c:v>
                </c:pt>
                <c:pt idx="308">
                  <c:v>1.9197396150829999E-4</c:v>
                </c:pt>
                <c:pt idx="309">
                  <c:v>1.919765653575E-4</c:v>
                </c:pt>
                <c:pt idx="310">
                  <c:v>1.9198177331330001E-4</c:v>
                </c:pt>
                <c:pt idx="311">
                  <c:v>1.91992189225E-4</c:v>
                </c:pt>
                <c:pt idx="312">
                  <c:v>1.9200000000600001E-4</c:v>
                </c:pt>
                <c:pt idx="313">
                  <c:v>1.9200208318830001E-4</c:v>
                </c:pt>
                <c:pt idx="314">
                  <c:v>1.92006249553E-4</c:v>
                </c:pt>
                <c:pt idx="315">
                  <c:v>1.9201458228229999E-4</c:v>
                </c:pt>
                <c:pt idx="316">
                  <c:v>1.92031247741E-4</c:v>
                </c:pt>
                <c:pt idx="317">
                  <c:v>1.9206457865839999E-4</c:v>
                </c:pt>
                <c:pt idx="318">
                  <c:v>1.921312404931E-4</c:v>
                </c:pt>
                <c:pt idx="319">
                  <c:v>1.9226456416249999E-4</c:v>
                </c:pt>
                <c:pt idx="320">
                  <c:v>1.9246927035450001E-4</c:v>
                </c:pt>
                <c:pt idx="321">
                  <c:v>1.9273963702330001E-4</c:v>
                </c:pt>
                <c:pt idx="322">
                  <c:v>1.9312144053579999E-4</c:v>
                </c:pt>
                <c:pt idx="323">
                  <c:v>1.9364367259150001E-4</c:v>
                </c:pt>
                <c:pt idx="324">
                  <c:v>1.945131374658E-4</c:v>
                </c:pt>
                <c:pt idx="325">
                  <c:v>1.954267574609E-4</c:v>
                </c:pt>
                <c:pt idx="326">
                  <c:v>1.9642678034909999E-4</c:v>
                </c:pt>
                <c:pt idx="327">
                  <c:v>1.9742680323720001E-4</c:v>
                </c:pt>
                <c:pt idx="328">
                  <c:v>1.984268261254E-4</c:v>
                </c:pt>
                <c:pt idx="329">
                  <c:v>1.9942684901360001E-4</c:v>
                </c:pt>
                <c:pt idx="330">
                  <c:v>2.0042687190179999E-4</c:v>
                </c:pt>
                <c:pt idx="331">
                  <c:v>2.0142689479000001E-4</c:v>
                </c:pt>
                <c:pt idx="332">
                  <c:v>2.0242691767819999E-4</c:v>
                </c:pt>
                <c:pt idx="333">
                  <c:v>2.0342694056629999E-4</c:v>
                </c:pt>
                <c:pt idx="334">
                  <c:v>2.044269634545E-4</c:v>
                </c:pt>
                <c:pt idx="335">
                  <c:v>2.0542698634269999E-4</c:v>
                </c:pt>
                <c:pt idx="336">
                  <c:v>2.064270092309E-4</c:v>
                </c:pt>
                <c:pt idx="337">
                  <c:v>2.0742703211909999E-4</c:v>
                </c:pt>
                <c:pt idx="338">
                  <c:v>2.084270550073E-4</c:v>
                </c:pt>
                <c:pt idx="339">
                  <c:v>2.094270778954E-4</c:v>
                </c:pt>
                <c:pt idx="340">
                  <c:v>2.1042710078360001E-4</c:v>
                </c:pt>
                <c:pt idx="341">
                  <c:v>2.1142712367179999E-4</c:v>
                </c:pt>
                <c:pt idx="342">
                  <c:v>2.1242714656000001E-4</c:v>
                </c:pt>
                <c:pt idx="343">
                  <c:v>2.1342716944819999E-4</c:v>
                </c:pt>
                <c:pt idx="344">
                  <c:v>2.1442719233640001E-4</c:v>
                </c:pt>
                <c:pt idx="345">
                  <c:v>2.154272152245E-4</c:v>
                </c:pt>
                <c:pt idx="346">
                  <c:v>2.1642723811269999E-4</c:v>
                </c:pt>
                <c:pt idx="347">
                  <c:v>2.174272610009E-4</c:v>
                </c:pt>
                <c:pt idx="348">
                  <c:v>2.1842728388909999E-4</c:v>
                </c:pt>
                <c:pt idx="349">
                  <c:v>2.194273067773E-4</c:v>
                </c:pt>
                <c:pt idx="350">
                  <c:v>2.2042732966550001E-4</c:v>
                </c:pt>
                <c:pt idx="351">
                  <c:v>2.2142735255360001E-4</c:v>
                </c:pt>
                <c:pt idx="352">
                  <c:v>2.2242737544179999E-4</c:v>
                </c:pt>
                <c:pt idx="353">
                  <c:v>2.2342739833000001E-4</c:v>
                </c:pt>
                <c:pt idx="354">
                  <c:v>2.2442742121819999E-4</c:v>
                </c:pt>
                <c:pt idx="355">
                  <c:v>2.2542744410640001E-4</c:v>
                </c:pt>
                <c:pt idx="356">
                  <c:v>2.2642746699459999E-4</c:v>
                </c:pt>
                <c:pt idx="357">
                  <c:v>2.2742748988269999E-4</c:v>
                </c:pt>
                <c:pt idx="358">
                  <c:v>2.284275127709E-4</c:v>
                </c:pt>
                <c:pt idx="359">
                  <c:v>2.2942753565910001E-4</c:v>
                </c:pt>
                <c:pt idx="360">
                  <c:v>2.304275585473E-4</c:v>
                </c:pt>
                <c:pt idx="361">
                  <c:v>2.3142758143550001E-4</c:v>
                </c:pt>
                <c:pt idx="362">
                  <c:v>2.324276043237E-4</c:v>
                </c:pt>
                <c:pt idx="363">
                  <c:v>2.3342762721179999E-4</c:v>
                </c:pt>
                <c:pt idx="364">
                  <c:v>2.3442765010000001E-4</c:v>
                </c:pt>
                <c:pt idx="365">
                  <c:v>2.3542767298819999E-4</c:v>
                </c:pt>
                <c:pt idx="366">
                  <c:v>2.3642769587640001E-4</c:v>
                </c:pt>
                <c:pt idx="367">
                  <c:v>2.3742771876459999E-4</c:v>
                </c:pt>
                <c:pt idx="368">
                  <c:v>2.384277416528E-4</c:v>
                </c:pt>
                <c:pt idx="369">
                  <c:v>2.394277645409E-4</c:v>
                </c:pt>
                <c:pt idx="370">
                  <c:v>2.4042778742910001E-4</c:v>
                </c:pt>
                <c:pt idx="371">
                  <c:v>2.414278103173E-4</c:v>
                </c:pt>
                <c:pt idx="372">
                  <c:v>2.4242783320550001E-4</c:v>
                </c:pt>
                <c:pt idx="373">
                  <c:v>2.434278560937E-4</c:v>
                </c:pt>
                <c:pt idx="374">
                  <c:v>2.4442787898189998E-4</c:v>
                </c:pt>
                <c:pt idx="375">
                  <c:v>2.4542790187010002E-4</c:v>
                </c:pt>
                <c:pt idx="376">
                  <c:v>2.4642792475819999E-4</c:v>
                </c:pt>
                <c:pt idx="377">
                  <c:v>2.4742794764639998E-4</c:v>
                </c:pt>
                <c:pt idx="378">
                  <c:v>2.4842797053460002E-4</c:v>
                </c:pt>
                <c:pt idx="379">
                  <c:v>2.494279934228E-4</c:v>
                </c:pt>
                <c:pt idx="380">
                  <c:v>2.5042801631099999E-4</c:v>
                </c:pt>
                <c:pt idx="381">
                  <c:v>2.5142803919919998E-4</c:v>
                </c:pt>
                <c:pt idx="382">
                  <c:v>2.524280620873E-4</c:v>
                </c:pt>
                <c:pt idx="383">
                  <c:v>2.5342808497549998E-4</c:v>
                </c:pt>
                <c:pt idx="384">
                  <c:v>2.5442810786370002E-4</c:v>
                </c:pt>
                <c:pt idx="385">
                  <c:v>2.5542813075190001E-4</c:v>
                </c:pt>
                <c:pt idx="386">
                  <c:v>2.564281536401E-4</c:v>
                </c:pt>
                <c:pt idx="387">
                  <c:v>2.5742817652829998E-4</c:v>
                </c:pt>
                <c:pt idx="388">
                  <c:v>2.5842819941640001E-4</c:v>
                </c:pt>
                <c:pt idx="389">
                  <c:v>2.5942822230459999E-4</c:v>
                </c:pt>
                <c:pt idx="390">
                  <c:v>2.6042824519279998E-4</c:v>
                </c:pt>
                <c:pt idx="391">
                  <c:v>2.6142826808100002E-4</c:v>
                </c:pt>
                <c:pt idx="392">
                  <c:v>2.624282909692E-4</c:v>
                </c:pt>
                <c:pt idx="393">
                  <c:v>2.6342831385739999E-4</c:v>
                </c:pt>
                <c:pt idx="394">
                  <c:v>2.6442833674550001E-4</c:v>
                </c:pt>
                <c:pt idx="395">
                  <c:v>2.654283596337E-4</c:v>
                </c:pt>
                <c:pt idx="396">
                  <c:v>2.6642838252189998E-4</c:v>
                </c:pt>
                <c:pt idx="397">
                  <c:v>2.6742840541010002E-4</c:v>
                </c:pt>
                <c:pt idx="398">
                  <c:v>2.6842842829830001E-4</c:v>
                </c:pt>
                <c:pt idx="399">
                  <c:v>2.694284511865E-4</c:v>
                </c:pt>
                <c:pt idx="400">
                  <c:v>2.7000000000599998E-4</c:v>
                </c:pt>
                <c:pt idx="401">
                  <c:v>2.700071533084E-4</c:v>
                </c:pt>
                <c:pt idx="402">
                  <c:v>2.700214599133E-4</c:v>
                </c:pt>
                <c:pt idx="403">
                  <c:v>2.7005007312299998E-4</c:v>
                </c:pt>
                <c:pt idx="404">
                  <c:v>2.700825755358E-4</c:v>
                </c:pt>
                <c:pt idx="405">
                  <c:v>2.7011670515539999E-4</c:v>
                </c:pt>
                <c:pt idx="406">
                  <c:v>2.7015851781370001E-4</c:v>
                </c:pt>
                <c:pt idx="407">
                  <c:v>2.7020508096219998E-4</c:v>
                </c:pt>
                <c:pt idx="408">
                  <c:v>2.7025067851550001E-4</c:v>
                </c:pt>
                <c:pt idx="409">
                  <c:v>2.7031421706679999E-4</c:v>
                </c:pt>
                <c:pt idx="410">
                  <c:v>2.7038118884570002E-4</c:v>
                </c:pt>
                <c:pt idx="411">
                  <c:v>2.7043318793780002E-4</c:v>
                </c:pt>
                <c:pt idx="412">
                  <c:v>2.7046626255519999E-4</c:v>
                </c:pt>
                <c:pt idx="413">
                  <c:v>2.7053116009240002E-4</c:v>
                </c:pt>
                <c:pt idx="414">
                  <c:v>2.7060061142450002E-4</c:v>
                </c:pt>
                <c:pt idx="415">
                  <c:v>2.7073951408869998E-4</c:v>
                </c:pt>
                <c:pt idx="416">
                  <c:v>2.7089527294640002E-4</c:v>
                </c:pt>
                <c:pt idx="417">
                  <c:v>2.71000000006E-4</c:v>
                </c:pt>
                <c:pt idx="418">
                  <c:v>2.710074058831E-4</c:v>
                </c:pt>
                <c:pt idx="419">
                  <c:v>2.710222176373E-4</c:v>
                </c:pt>
                <c:pt idx="420">
                  <c:v>2.710518411458E-4</c:v>
                </c:pt>
                <c:pt idx="421">
                  <c:v>2.711110881627E-4</c:v>
                </c:pt>
                <c:pt idx="422">
                  <c:v>2.7119805133940002E-4</c:v>
                </c:pt>
                <c:pt idx="423">
                  <c:v>2.7137197769290002E-4</c:v>
                </c:pt>
                <c:pt idx="424">
                  <c:v>2.715074948132E-4</c:v>
                </c:pt>
                <c:pt idx="425">
                  <c:v>2.7159445798999998E-4</c:v>
                </c:pt>
                <c:pt idx="426">
                  <c:v>2.716608694852E-4</c:v>
                </c:pt>
                <c:pt idx="427">
                  <c:v>2.7172329939009998E-4</c:v>
                </c:pt>
                <c:pt idx="428">
                  <c:v>2.7183965957760001E-4</c:v>
                </c:pt>
                <c:pt idx="429">
                  <c:v>2.7198263919950001E-4</c:v>
                </c:pt>
                <c:pt idx="430">
                  <c:v>2.719843752796E-4</c:v>
                </c:pt>
                <c:pt idx="431">
                  <c:v>2.7198784762270001E-4</c:v>
                </c:pt>
                <c:pt idx="432">
                  <c:v>2.7199479230880001E-4</c:v>
                </c:pt>
                <c:pt idx="433">
                  <c:v>2.7200000000600003E-4</c:v>
                </c:pt>
                <c:pt idx="434">
                  <c:v>2.7200138894319998E-4</c:v>
                </c:pt>
                <c:pt idx="435">
                  <c:v>2.7200416689219999E-4</c:v>
                </c:pt>
                <c:pt idx="436">
                  <c:v>2.7200972279020001E-4</c:v>
                </c:pt>
                <c:pt idx="437">
                  <c:v>2.7202083458609998E-4</c:v>
                </c:pt>
                <c:pt idx="438">
                  <c:v>2.7204305817790002E-4</c:v>
                </c:pt>
                <c:pt idx="439">
                  <c:v>2.720875053615E-4</c:v>
                </c:pt>
                <c:pt idx="440">
                  <c:v>2.7217639972870001E-4</c:v>
                </c:pt>
                <c:pt idx="441">
                  <c:v>2.7226268341249999E-4</c:v>
                </c:pt>
                <c:pt idx="442">
                  <c:v>2.7241469909850002E-4</c:v>
                </c:pt>
                <c:pt idx="443">
                  <c:v>2.727187304706E-4</c:v>
                </c:pt>
                <c:pt idx="444">
                  <c:v>2.7308575203120001E-4</c:v>
                </c:pt>
                <c:pt idx="445">
                  <c:v>2.736379294604E-4</c:v>
                </c:pt>
                <c:pt idx="446">
                  <c:v>2.7439753105350001E-4</c:v>
                </c:pt>
                <c:pt idx="447">
                  <c:v>2.7539755394159998E-4</c:v>
                </c:pt>
                <c:pt idx="448">
                  <c:v>2.7639757682980002E-4</c:v>
                </c:pt>
                <c:pt idx="449">
                  <c:v>2.7739759971800001E-4</c:v>
                </c:pt>
                <c:pt idx="450">
                  <c:v>2.7839762260619999E-4</c:v>
                </c:pt>
                <c:pt idx="451">
                  <c:v>2.7939764549439998E-4</c:v>
                </c:pt>
                <c:pt idx="452">
                  <c:v>2.8039766838260002E-4</c:v>
                </c:pt>
                <c:pt idx="453">
                  <c:v>2.8139769127069999E-4</c:v>
                </c:pt>
                <c:pt idx="454">
                  <c:v>2.8239771415890003E-4</c:v>
                </c:pt>
                <c:pt idx="455">
                  <c:v>2.8339773704710001E-4</c:v>
                </c:pt>
                <c:pt idx="456">
                  <c:v>2.843977599353E-4</c:v>
                </c:pt>
                <c:pt idx="457">
                  <c:v>2.8539778282349998E-4</c:v>
                </c:pt>
                <c:pt idx="458">
                  <c:v>2.8639780571170002E-4</c:v>
                </c:pt>
                <c:pt idx="459">
                  <c:v>2.8739782859990001E-4</c:v>
                </c:pt>
                <c:pt idx="460">
                  <c:v>2.8839785148799998E-4</c:v>
                </c:pt>
                <c:pt idx="461">
                  <c:v>2.8939787437620002E-4</c:v>
                </c:pt>
                <c:pt idx="462">
                  <c:v>2.903978972644E-4</c:v>
                </c:pt>
                <c:pt idx="463">
                  <c:v>2.9139792015259999E-4</c:v>
                </c:pt>
                <c:pt idx="464">
                  <c:v>2.9239794304079998E-4</c:v>
                </c:pt>
                <c:pt idx="465">
                  <c:v>2.9339796592900002E-4</c:v>
                </c:pt>
                <c:pt idx="466">
                  <c:v>2.9439798881709999E-4</c:v>
                </c:pt>
                <c:pt idx="467">
                  <c:v>2.9539801170530003E-4</c:v>
                </c:pt>
                <c:pt idx="468">
                  <c:v>2.9639803459350001E-4</c:v>
                </c:pt>
                <c:pt idx="469">
                  <c:v>2.973980574817E-4</c:v>
                </c:pt>
                <c:pt idx="470">
                  <c:v>2.9839808036989998E-4</c:v>
                </c:pt>
                <c:pt idx="471">
                  <c:v>2.9939810325810002E-4</c:v>
                </c:pt>
                <c:pt idx="472">
                  <c:v>3.0039812614619999E-4</c:v>
                </c:pt>
                <c:pt idx="473">
                  <c:v>3.0139814903439998E-4</c:v>
                </c:pt>
                <c:pt idx="474">
                  <c:v>3.0239817192260002E-4</c:v>
                </c:pt>
                <c:pt idx="475">
                  <c:v>3.033981948108E-4</c:v>
                </c:pt>
                <c:pt idx="476">
                  <c:v>3.0439821769899999E-4</c:v>
                </c:pt>
                <c:pt idx="477">
                  <c:v>3.0539824058719998E-4</c:v>
                </c:pt>
                <c:pt idx="478">
                  <c:v>3.063982634753E-4</c:v>
                </c:pt>
                <c:pt idx="479">
                  <c:v>3.0739828636349998E-4</c:v>
                </c:pt>
                <c:pt idx="480">
                  <c:v>3.0839830925170002E-4</c:v>
                </c:pt>
                <c:pt idx="481">
                  <c:v>3.0939833213990001E-4</c:v>
                </c:pt>
                <c:pt idx="482">
                  <c:v>3.103983550281E-4</c:v>
                </c:pt>
                <c:pt idx="483">
                  <c:v>3.1139837791629998E-4</c:v>
                </c:pt>
                <c:pt idx="484">
                  <c:v>3.123984008044E-4</c:v>
                </c:pt>
                <c:pt idx="485">
                  <c:v>3.1339842369259999E-4</c:v>
                </c:pt>
                <c:pt idx="486">
                  <c:v>3.1439844658079998E-4</c:v>
                </c:pt>
                <c:pt idx="487">
                  <c:v>3.1539846946900002E-4</c:v>
                </c:pt>
                <c:pt idx="488">
                  <c:v>3.163984923572E-4</c:v>
                </c:pt>
                <c:pt idx="489">
                  <c:v>3.1739851524539999E-4</c:v>
                </c:pt>
                <c:pt idx="490">
                  <c:v>3.1839853813350001E-4</c:v>
                </c:pt>
                <c:pt idx="491">
                  <c:v>3.193985610217E-4</c:v>
                </c:pt>
                <c:pt idx="492">
                  <c:v>3.2039858390989998E-4</c:v>
                </c:pt>
                <c:pt idx="493">
                  <c:v>3.2139860679810002E-4</c:v>
                </c:pt>
                <c:pt idx="494">
                  <c:v>3.2239862968630001E-4</c:v>
                </c:pt>
                <c:pt idx="495">
                  <c:v>3.2339865257449999E-4</c:v>
                </c:pt>
                <c:pt idx="496">
                  <c:v>3.2439867546260002E-4</c:v>
                </c:pt>
                <c:pt idx="497">
                  <c:v>3.253986983508E-4</c:v>
                </c:pt>
                <c:pt idx="498">
                  <c:v>3.2639872123899999E-4</c:v>
                </c:pt>
                <c:pt idx="499">
                  <c:v>3.2739874412719997E-4</c:v>
                </c:pt>
                <c:pt idx="500">
                  <c:v>3.2839876701540001E-4</c:v>
                </c:pt>
                <c:pt idx="501">
                  <c:v>3.293987899036E-4</c:v>
                </c:pt>
                <c:pt idx="502">
                  <c:v>3.3039881279170002E-4</c:v>
                </c:pt>
                <c:pt idx="503">
                  <c:v>3.3139883567990001E-4</c:v>
                </c:pt>
                <c:pt idx="504">
                  <c:v>3.323988585681E-4</c:v>
                </c:pt>
                <c:pt idx="505">
                  <c:v>3.3339888145629998E-4</c:v>
                </c:pt>
                <c:pt idx="506">
                  <c:v>3.3439890434450002E-4</c:v>
                </c:pt>
                <c:pt idx="507">
                  <c:v>3.3539892723270001E-4</c:v>
                </c:pt>
                <c:pt idx="508">
                  <c:v>3.3639895012079998E-4</c:v>
                </c:pt>
                <c:pt idx="509">
                  <c:v>3.3739897300900002E-4</c:v>
                </c:pt>
                <c:pt idx="510">
                  <c:v>3.383989958972E-4</c:v>
                </c:pt>
                <c:pt idx="511">
                  <c:v>3.3939901878539999E-4</c:v>
                </c:pt>
                <c:pt idx="512">
                  <c:v>3.4039904167359997E-4</c:v>
                </c:pt>
                <c:pt idx="513">
                  <c:v>3.4139906456180001E-4</c:v>
                </c:pt>
                <c:pt idx="514">
                  <c:v>3.4239908744989998E-4</c:v>
                </c:pt>
                <c:pt idx="515">
                  <c:v>3.4339911033810002E-4</c:v>
                </c:pt>
                <c:pt idx="516">
                  <c:v>3.4439913322630001E-4</c:v>
                </c:pt>
                <c:pt idx="517">
                  <c:v>3.4539915611449999E-4</c:v>
                </c:pt>
                <c:pt idx="518">
                  <c:v>3.4639917900269998E-4</c:v>
                </c:pt>
                <c:pt idx="519">
                  <c:v>3.4739920189090002E-4</c:v>
                </c:pt>
                <c:pt idx="520">
                  <c:v>3.4839922477910001E-4</c:v>
                </c:pt>
                <c:pt idx="521">
                  <c:v>3.4939924766719997E-4</c:v>
                </c:pt>
                <c:pt idx="522">
                  <c:v>3.5039927055540001E-4</c:v>
                </c:pt>
                <c:pt idx="523">
                  <c:v>3.51000000006E-4</c:v>
                </c:pt>
                <c:pt idx="524">
                  <c:v>3.5101052320600002E-4</c:v>
                </c:pt>
                <c:pt idx="525">
                  <c:v>3.5103156960609999E-4</c:v>
                </c:pt>
                <c:pt idx="526">
                  <c:v>3.5107366240620002E-4</c:v>
                </c:pt>
                <c:pt idx="527">
                  <c:v>3.5115784800649998E-4</c:v>
                </c:pt>
                <c:pt idx="528">
                  <c:v>3.5128387606740002E-4</c:v>
                </c:pt>
                <c:pt idx="529">
                  <c:v>3.5150341189509998E-4</c:v>
                </c:pt>
                <c:pt idx="530">
                  <c:v>3.5166200793389999E-4</c:v>
                </c:pt>
                <c:pt idx="531">
                  <c:v>3.5181361830829999E-4</c:v>
                </c:pt>
                <c:pt idx="532">
                  <c:v>3.5188389218449999E-4</c:v>
                </c:pt>
                <c:pt idx="533">
                  <c:v>3.519646564782E-4</c:v>
                </c:pt>
                <c:pt idx="534">
                  <c:v>3.5196819083040001E-4</c:v>
                </c:pt>
                <c:pt idx="535">
                  <c:v>3.5197525919620002E-4</c:v>
                </c:pt>
                <c:pt idx="536">
                  <c:v>3.5198939592780002E-4</c:v>
                </c:pt>
                <c:pt idx="537">
                  <c:v>3.5200000000600002E-4</c:v>
                </c:pt>
                <c:pt idx="538">
                  <c:v>3.5200282735229997E-4</c:v>
                </c:pt>
                <c:pt idx="539">
                  <c:v>3.5200848234300002E-4</c:v>
                </c:pt>
                <c:pt idx="540">
                  <c:v>3.5201979232429999E-4</c:v>
                </c:pt>
                <c:pt idx="541">
                  <c:v>3.5204241228700001E-4</c:v>
                </c:pt>
                <c:pt idx="542">
                  <c:v>3.5208765221239998E-4</c:v>
                </c:pt>
                <c:pt idx="543">
                  <c:v>3.5217813206319998E-4</c:v>
                </c:pt>
                <c:pt idx="544">
                  <c:v>3.5235909176470001E-4</c:v>
                </c:pt>
                <c:pt idx="545">
                  <c:v>3.526790018142E-4</c:v>
                </c:pt>
                <c:pt idx="546">
                  <c:v>3.5319923115379999E-4</c:v>
                </c:pt>
                <c:pt idx="547">
                  <c:v>3.5419925404190001E-4</c:v>
                </c:pt>
                <c:pt idx="548">
                  <c:v>3.551992769301E-4</c:v>
                </c:pt>
                <c:pt idx="549">
                  <c:v>3.5619929981829998E-4</c:v>
                </c:pt>
                <c:pt idx="550">
                  <c:v>3.5719932270650002E-4</c:v>
                </c:pt>
                <c:pt idx="551">
                  <c:v>3.5819934559470001E-4</c:v>
                </c:pt>
                <c:pt idx="552">
                  <c:v>3.591993684829E-4</c:v>
                </c:pt>
                <c:pt idx="553">
                  <c:v>3.6019939137109998E-4</c:v>
                </c:pt>
                <c:pt idx="554">
                  <c:v>3.611994142592E-4</c:v>
                </c:pt>
                <c:pt idx="555">
                  <c:v>3.6219943714739999E-4</c:v>
                </c:pt>
                <c:pt idx="556">
                  <c:v>3.6319946003559998E-4</c:v>
                </c:pt>
                <c:pt idx="557">
                  <c:v>3.6419948292380002E-4</c:v>
                </c:pt>
                <c:pt idx="558">
                  <c:v>3.65199505812E-4</c:v>
                </c:pt>
                <c:pt idx="559">
                  <c:v>3.6619952870019999E-4</c:v>
                </c:pt>
                <c:pt idx="560">
                  <c:v>3.6719955158830001E-4</c:v>
                </c:pt>
                <c:pt idx="561">
                  <c:v>3.681995744765E-4</c:v>
                </c:pt>
                <c:pt idx="562">
                  <c:v>3.6919959736469998E-4</c:v>
                </c:pt>
                <c:pt idx="563">
                  <c:v>3.7019962025290002E-4</c:v>
                </c:pt>
                <c:pt idx="564">
                  <c:v>3.7119964314110001E-4</c:v>
                </c:pt>
                <c:pt idx="565">
                  <c:v>3.7219966602929999E-4</c:v>
                </c:pt>
                <c:pt idx="566">
                  <c:v>3.7319968891740002E-4</c:v>
                </c:pt>
                <c:pt idx="567">
                  <c:v>3.741997118056E-4</c:v>
                </c:pt>
                <c:pt idx="568">
                  <c:v>3.7519973469379999E-4</c:v>
                </c:pt>
                <c:pt idx="569">
                  <c:v>3.7619975758199998E-4</c:v>
                </c:pt>
                <c:pt idx="570">
                  <c:v>3.7719978047020002E-4</c:v>
                </c:pt>
                <c:pt idx="571">
                  <c:v>3.781998033584E-4</c:v>
                </c:pt>
                <c:pt idx="572">
                  <c:v>3.7919982624650002E-4</c:v>
                </c:pt>
                <c:pt idx="573">
                  <c:v>3.8019984913470001E-4</c:v>
                </c:pt>
                <c:pt idx="574">
                  <c:v>3.811998720229E-4</c:v>
                </c:pt>
                <c:pt idx="575">
                  <c:v>3.8219989491109998E-4</c:v>
                </c:pt>
                <c:pt idx="576">
                  <c:v>3.8319991779930002E-4</c:v>
                </c:pt>
                <c:pt idx="577">
                  <c:v>3.8419994068750001E-4</c:v>
                </c:pt>
                <c:pt idx="578">
                  <c:v>3.8519996357559998E-4</c:v>
                </c:pt>
                <c:pt idx="579">
                  <c:v>3.8619998646380002E-4</c:v>
                </c:pt>
                <c:pt idx="580">
                  <c:v>3.87200009352E-4</c:v>
                </c:pt>
                <c:pt idx="581">
                  <c:v>3.8820003224019999E-4</c:v>
                </c:pt>
                <c:pt idx="582">
                  <c:v>3.8920005512839997E-4</c:v>
                </c:pt>
                <c:pt idx="583">
                  <c:v>3.9020007801660001E-4</c:v>
                </c:pt>
                <c:pt idx="584">
                  <c:v>3.9120010090469998E-4</c:v>
                </c:pt>
                <c:pt idx="585">
                  <c:v>3.9220012379290002E-4</c:v>
                </c:pt>
                <c:pt idx="586">
                  <c:v>3.9320014668110001E-4</c:v>
                </c:pt>
                <c:pt idx="587">
                  <c:v>3.9420016956929999E-4</c:v>
                </c:pt>
                <c:pt idx="588">
                  <c:v>3.9520019245749998E-4</c:v>
                </c:pt>
                <c:pt idx="589">
                  <c:v>3.9620021534570002E-4</c:v>
                </c:pt>
                <c:pt idx="590">
                  <c:v>3.9720023823379999E-4</c:v>
                </c:pt>
                <c:pt idx="591">
                  <c:v>3.9820026112199997E-4</c:v>
                </c:pt>
                <c:pt idx="592">
                  <c:v>3.9920028401020001E-4</c:v>
                </c:pt>
                <c:pt idx="593">
                  <c:v>4.002003068984E-4</c:v>
                </c:pt>
                <c:pt idx="594">
                  <c:v>4.0120032978659999E-4</c:v>
                </c:pt>
                <c:pt idx="595">
                  <c:v>4.0220035267480003E-4</c:v>
                </c:pt>
                <c:pt idx="596">
                  <c:v>4.032003755629E-4</c:v>
                </c:pt>
                <c:pt idx="597">
                  <c:v>4.0420039845109998E-4</c:v>
                </c:pt>
                <c:pt idx="598">
                  <c:v>4.0520042133930002E-4</c:v>
                </c:pt>
                <c:pt idx="599">
                  <c:v>4.0620044422750001E-4</c:v>
                </c:pt>
                <c:pt idx="600">
                  <c:v>4.0720046711569999E-4</c:v>
                </c:pt>
                <c:pt idx="601">
                  <c:v>4.0820049000389998E-4</c:v>
                </c:pt>
                <c:pt idx="602">
                  <c:v>4.09200512892E-4</c:v>
                </c:pt>
                <c:pt idx="603">
                  <c:v>4.1020053578019999E-4</c:v>
                </c:pt>
                <c:pt idx="604">
                  <c:v>4.1120055866839997E-4</c:v>
                </c:pt>
                <c:pt idx="605">
                  <c:v>4.1220058155660001E-4</c:v>
                </c:pt>
                <c:pt idx="606">
                  <c:v>4.132006044448E-4</c:v>
                </c:pt>
                <c:pt idx="607">
                  <c:v>4.1420062733299999E-4</c:v>
                </c:pt>
                <c:pt idx="608">
                  <c:v>4.1520065022120003E-4</c:v>
                </c:pt>
                <c:pt idx="609">
                  <c:v>4.1620067310929999E-4</c:v>
                </c:pt>
                <c:pt idx="610">
                  <c:v>4.1720069599749998E-4</c:v>
                </c:pt>
                <c:pt idx="611">
                  <c:v>4.1820071888570002E-4</c:v>
                </c:pt>
                <c:pt idx="612">
                  <c:v>4.1920074177390001E-4</c:v>
                </c:pt>
                <c:pt idx="613">
                  <c:v>4.2020076466209999E-4</c:v>
                </c:pt>
                <c:pt idx="614">
                  <c:v>4.2120078755029998E-4</c:v>
                </c:pt>
                <c:pt idx="615">
                  <c:v>4.222008104384E-4</c:v>
                </c:pt>
                <c:pt idx="616">
                  <c:v>4.2320083332659999E-4</c:v>
                </c:pt>
                <c:pt idx="617">
                  <c:v>4.2420085621480003E-4</c:v>
                </c:pt>
                <c:pt idx="618">
                  <c:v>4.2520087910300001E-4</c:v>
                </c:pt>
                <c:pt idx="619">
                  <c:v>4.262009019912E-4</c:v>
                </c:pt>
                <c:pt idx="620">
                  <c:v>4.2720092487939998E-4</c:v>
                </c:pt>
                <c:pt idx="621">
                  <c:v>4.2820094776750001E-4</c:v>
                </c:pt>
                <c:pt idx="622">
                  <c:v>4.2920097065569999E-4</c:v>
                </c:pt>
                <c:pt idx="623">
                  <c:v>4.3020099354389998E-4</c:v>
                </c:pt>
                <c:pt idx="624">
                  <c:v>4.3120101643210002E-4</c:v>
                </c:pt>
                <c:pt idx="625">
                  <c:v>4.322010393203E-4</c:v>
                </c:pt>
                <c:pt idx="626">
                  <c:v>4.3320106220849999E-4</c:v>
                </c:pt>
                <c:pt idx="627">
                  <c:v>4.3420108509660001E-4</c:v>
                </c:pt>
                <c:pt idx="628">
                  <c:v>4.352011079848E-4</c:v>
                </c:pt>
                <c:pt idx="629">
                  <c:v>4.3620113087299998E-4</c:v>
                </c:pt>
                <c:pt idx="630">
                  <c:v>4.3720115376120002E-4</c:v>
                </c:pt>
                <c:pt idx="631">
                  <c:v>4.3820117664940001E-4</c:v>
                </c:pt>
                <c:pt idx="632">
                  <c:v>4.392011995376E-4</c:v>
                </c:pt>
                <c:pt idx="633">
                  <c:v>4.4020122242570002E-4</c:v>
                </c:pt>
                <c:pt idx="634">
                  <c:v>4.4120124531390001E-4</c:v>
                </c:pt>
                <c:pt idx="635">
                  <c:v>4.4220126820209999E-4</c:v>
                </c:pt>
                <c:pt idx="636">
                  <c:v>4.4320129109029998E-4</c:v>
                </c:pt>
                <c:pt idx="637">
                  <c:v>4.4420131397850002E-4</c:v>
                </c:pt>
                <c:pt idx="638">
                  <c:v>4.452013368667E-4</c:v>
                </c:pt>
                <c:pt idx="639">
                  <c:v>4.4620135975480003E-4</c:v>
                </c:pt>
                <c:pt idx="640">
                  <c:v>4.4720138264300001E-4</c:v>
                </c:pt>
                <c:pt idx="641">
                  <c:v>4.482014055312E-4</c:v>
                </c:pt>
                <c:pt idx="642">
                  <c:v>4.4920142841939998E-4</c:v>
                </c:pt>
                <c:pt idx="643">
                  <c:v>4.5020145130760002E-4</c:v>
                </c:pt>
                <c:pt idx="644">
                  <c:v>4.5120147419580001E-4</c:v>
                </c:pt>
                <c:pt idx="645">
                  <c:v>4.5220149708389998E-4</c:v>
                </c:pt>
                <c:pt idx="646">
                  <c:v>4.5320151997210002E-4</c:v>
                </c:pt>
                <c:pt idx="647">
                  <c:v>4.542015428603E-4</c:v>
                </c:pt>
                <c:pt idx="648">
                  <c:v>4.5520156574849999E-4</c:v>
                </c:pt>
                <c:pt idx="649">
                  <c:v>4.5620158863669998E-4</c:v>
                </c:pt>
                <c:pt idx="650">
                  <c:v>4.5720161152490002E-4</c:v>
                </c:pt>
                <c:pt idx="651">
                  <c:v>4.5820163441299998E-4</c:v>
                </c:pt>
                <c:pt idx="652">
                  <c:v>4.5920165730120002E-4</c:v>
                </c:pt>
                <c:pt idx="653">
                  <c:v>4.6020168018940001E-4</c:v>
                </c:pt>
                <c:pt idx="654">
                  <c:v>4.612017030776E-4</c:v>
                </c:pt>
                <c:pt idx="655">
                  <c:v>4.6220172596579998E-4</c:v>
                </c:pt>
                <c:pt idx="656">
                  <c:v>4.6320174885400002E-4</c:v>
                </c:pt>
                <c:pt idx="657">
                  <c:v>4.6420177174209999E-4</c:v>
                </c:pt>
                <c:pt idx="658">
                  <c:v>4.6520179463029998E-4</c:v>
                </c:pt>
                <c:pt idx="659">
                  <c:v>4.6620181751850002E-4</c:v>
                </c:pt>
                <c:pt idx="660">
                  <c:v>4.672018404067E-4</c:v>
                </c:pt>
                <c:pt idx="661">
                  <c:v>4.6820186329489999E-4</c:v>
                </c:pt>
                <c:pt idx="662">
                  <c:v>4.6920188618309997E-4</c:v>
                </c:pt>
                <c:pt idx="663">
                  <c:v>4.702019090712E-4</c:v>
                </c:pt>
                <c:pt idx="664">
                  <c:v>4.7120193195939998E-4</c:v>
                </c:pt>
                <c:pt idx="665">
                  <c:v>4.7220195484760002E-4</c:v>
                </c:pt>
                <c:pt idx="666">
                  <c:v>4.7320197773580001E-4</c:v>
                </c:pt>
                <c:pt idx="667">
                  <c:v>4.7420200062399999E-4</c:v>
                </c:pt>
                <c:pt idx="668">
                  <c:v>4.7520202351219998E-4</c:v>
                </c:pt>
                <c:pt idx="669">
                  <c:v>4.7620204640040002E-4</c:v>
                </c:pt>
                <c:pt idx="670">
                  <c:v>4.7720206928849999E-4</c:v>
                </c:pt>
                <c:pt idx="671">
                  <c:v>4.7820209217669998E-4</c:v>
                </c:pt>
                <c:pt idx="672">
                  <c:v>4.7920211506490002E-4</c:v>
                </c:pt>
                <c:pt idx="673">
                  <c:v>4.802021379531E-4</c:v>
                </c:pt>
                <c:pt idx="674">
                  <c:v>4.8120216084129999E-4</c:v>
                </c:pt>
                <c:pt idx="675">
                  <c:v>4.8220218372949997E-4</c:v>
                </c:pt>
                <c:pt idx="676">
                  <c:v>4.832022066176E-4</c:v>
                </c:pt>
                <c:pt idx="677">
                  <c:v>4.8420222950579998E-4</c:v>
                </c:pt>
                <c:pt idx="678">
                  <c:v>4.8520225239400002E-4</c:v>
                </c:pt>
                <c:pt idx="679">
                  <c:v>4.8620227528220001E-4</c:v>
                </c:pt>
                <c:pt idx="680">
                  <c:v>4.8720229817039999E-4</c:v>
                </c:pt>
                <c:pt idx="681">
                  <c:v>4.8820232105859998E-4</c:v>
                </c:pt>
                <c:pt idx="682">
                  <c:v>4.892023439467E-4</c:v>
                </c:pt>
                <c:pt idx="683">
                  <c:v>4.9020236683490004E-4</c:v>
                </c:pt>
                <c:pt idx="684">
                  <c:v>4.9120238972309997E-4</c:v>
                </c:pt>
                <c:pt idx="685">
                  <c:v>4.9220241261130001E-4</c:v>
                </c:pt>
                <c:pt idx="686">
                  <c:v>4.9320243549950005E-4</c:v>
                </c:pt>
                <c:pt idx="687">
                  <c:v>4.9420245838769999E-4</c:v>
                </c:pt>
                <c:pt idx="688">
                  <c:v>4.9520248127579995E-4</c:v>
                </c:pt>
                <c:pt idx="689">
                  <c:v>4.9620250416399999E-4</c:v>
                </c:pt>
                <c:pt idx="690">
                  <c:v>4.9720252705220003E-4</c:v>
                </c:pt>
                <c:pt idx="691">
                  <c:v>4.9820254994039997E-4</c:v>
                </c:pt>
                <c:pt idx="692">
                  <c:v>4.9920257282860001E-4</c:v>
                </c:pt>
                <c:pt idx="693">
                  <c:v>5.0020259571680005E-4</c:v>
                </c:pt>
                <c:pt idx="694">
                  <c:v>5.0120261860490001E-4</c:v>
                </c:pt>
                <c:pt idx="695">
                  <c:v>5.0220264149309995E-4</c:v>
                </c:pt>
                <c:pt idx="696">
                  <c:v>5.0320266438129999E-4</c:v>
                </c:pt>
                <c:pt idx="697">
                  <c:v>5.0420268726950003E-4</c:v>
                </c:pt>
                <c:pt idx="698">
                  <c:v>5.0520271015769996E-4</c:v>
                </c:pt>
                <c:pt idx="699">
                  <c:v>5.062027330459E-4</c:v>
                </c:pt>
                <c:pt idx="700">
                  <c:v>5.0720275593399997E-4</c:v>
                </c:pt>
                <c:pt idx="701">
                  <c:v>5.0820277882220001E-4</c:v>
                </c:pt>
                <c:pt idx="702">
                  <c:v>5.0920280171040005E-4</c:v>
                </c:pt>
                <c:pt idx="703">
                  <c:v>5.1020282459859998E-4</c:v>
                </c:pt>
                <c:pt idx="704">
                  <c:v>5.1120284748680002E-4</c:v>
                </c:pt>
                <c:pt idx="705">
                  <c:v>5.1220287037499995E-4</c:v>
                </c:pt>
                <c:pt idx="706">
                  <c:v>5.1320289326310003E-4</c:v>
                </c:pt>
                <c:pt idx="707">
                  <c:v>5.1420291615129996E-4</c:v>
                </c:pt>
                <c:pt idx="708">
                  <c:v>5.152029390395E-4</c:v>
                </c:pt>
                <c:pt idx="709">
                  <c:v>5.1620296192770004E-4</c:v>
                </c:pt>
                <c:pt idx="710">
                  <c:v>5.1720298481589997E-4</c:v>
                </c:pt>
                <c:pt idx="711">
                  <c:v>5.1820300770410001E-4</c:v>
                </c:pt>
                <c:pt idx="712">
                  <c:v>5.1920303059219998E-4</c:v>
                </c:pt>
                <c:pt idx="713">
                  <c:v>5.2020305348040002E-4</c:v>
                </c:pt>
                <c:pt idx="714">
                  <c:v>5.2120307636859995E-4</c:v>
                </c:pt>
                <c:pt idx="715">
                  <c:v>5.2220309925679999E-4</c:v>
                </c:pt>
                <c:pt idx="716">
                  <c:v>5.2320312214500003E-4</c:v>
                </c:pt>
                <c:pt idx="717">
                  <c:v>5.2420314503319996E-4</c:v>
                </c:pt>
                <c:pt idx="718">
                  <c:v>5.2520316792130004E-4</c:v>
                </c:pt>
                <c:pt idx="719">
                  <c:v>5.2620319080949997E-4</c:v>
                </c:pt>
                <c:pt idx="720">
                  <c:v>5.2720321369770001E-4</c:v>
                </c:pt>
                <c:pt idx="721">
                  <c:v>5.2820323658590005E-4</c:v>
                </c:pt>
                <c:pt idx="722">
                  <c:v>5.2920325947409998E-4</c:v>
                </c:pt>
                <c:pt idx="723">
                  <c:v>5.3020328236230002E-4</c:v>
                </c:pt>
                <c:pt idx="724">
                  <c:v>5.3120330525039999E-4</c:v>
                </c:pt>
                <c:pt idx="725">
                  <c:v>5.3220332813860003E-4</c:v>
                </c:pt>
                <c:pt idx="726">
                  <c:v>5.3320335102679996E-4</c:v>
                </c:pt>
                <c:pt idx="727">
                  <c:v>5.34203373915E-4</c:v>
                </c:pt>
                <c:pt idx="728">
                  <c:v>5.3520339680320004E-4</c:v>
                </c:pt>
                <c:pt idx="729">
                  <c:v>5.3620341969139998E-4</c:v>
                </c:pt>
                <c:pt idx="730">
                  <c:v>5.3720344257950005E-4</c:v>
                </c:pt>
                <c:pt idx="731">
                  <c:v>5.3820346546769998E-4</c:v>
                </c:pt>
                <c:pt idx="732">
                  <c:v>5.3920348835590002E-4</c:v>
                </c:pt>
                <c:pt idx="733">
                  <c:v>5.4020351124409996E-4</c:v>
                </c:pt>
                <c:pt idx="734">
                  <c:v>5.412035341323E-4</c:v>
                </c:pt>
                <c:pt idx="735">
                  <c:v>5.4220355702050004E-4</c:v>
                </c:pt>
                <c:pt idx="736">
                  <c:v>5.432035799086E-4</c:v>
                </c:pt>
                <c:pt idx="737">
                  <c:v>5.4420360279680005E-4</c:v>
                </c:pt>
                <c:pt idx="738">
                  <c:v>5.4520362568499998E-4</c:v>
                </c:pt>
                <c:pt idx="739">
                  <c:v>5.4620364857320002E-4</c:v>
                </c:pt>
                <c:pt idx="740">
                  <c:v>5.4720367146139995E-4</c:v>
                </c:pt>
                <c:pt idx="741">
                  <c:v>5.4820369434959999E-4</c:v>
                </c:pt>
                <c:pt idx="742">
                  <c:v>5.4920371723780003E-4</c:v>
                </c:pt>
                <c:pt idx="743">
                  <c:v>5.502037401259E-4</c:v>
                </c:pt>
                <c:pt idx="744">
                  <c:v>5.5120376301410004E-4</c:v>
                </c:pt>
                <c:pt idx="745">
                  <c:v>5.5220378590229997E-4</c:v>
                </c:pt>
                <c:pt idx="746">
                  <c:v>5.5320380879050001E-4</c:v>
                </c:pt>
                <c:pt idx="747">
                  <c:v>5.5420383167870005E-4</c:v>
                </c:pt>
                <c:pt idx="748">
                  <c:v>5.5520385456689998E-4</c:v>
                </c:pt>
                <c:pt idx="749">
                  <c:v>5.5620387745499995E-4</c:v>
                </c:pt>
                <c:pt idx="750">
                  <c:v>5.5720390034319999E-4</c:v>
                </c:pt>
                <c:pt idx="751">
                  <c:v>5.5820392323140003E-4</c:v>
                </c:pt>
                <c:pt idx="752">
                  <c:v>5.5920394611959996E-4</c:v>
                </c:pt>
                <c:pt idx="753">
                  <c:v>5.602039690078E-4</c:v>
                </c:pt>
                <c:pt idx="754">
                  <c:v>5.6120399189600004E-4</c:v>
                </c:pt>
                <c:pt idx="755">
                  <c:v>5.6220401478410001E-4</c:v>
                </c:pt>
                <c:pt idx="756">
                  <c:v>5.6320403767230005E-4</c:v>
                </c:pt>
                <c:pt idx="757">
                  <c:v>5.6420406056049998E-4</c:v>
                </c:pt>
                <c:pt idx="758">
                  <c:v>5.6520408344870002E-4</c:v>
                </c:pt>
                <c:pt idx="759">
                  <c:v>5.6620410633689995E-4</c:v>
                </c:pt>
                <c:pt idx="760">
                  <c:v>5.6720412922509999E-4</c:v>
                </c:pt>
                <c:pt idx="761">
                  <c:v>5.6820415211319996E-4</c:v>
                </c:pt>
                <c:pt idx="762">
                  <c:v>5.692041750014E-4</c:v>
                </c:pt>
                <c:pt idx="763">
                  <c:v>5.7020419788960004E-4</c:v>
                </c:pt>
                <c:pt idx="764">
                  <c:v>5.7120422077779997E-4</c:v>
                </c:pt>
                <c:pt idx="765">
                  <c:v>5.7220424366600001E-4</c:v>
                </c:pt>
                <c:pt idx="766">
                  <c:v>5.7320426655419995E-4</c:v>
                </c:pt>
                <c:pt idx="767">
                  <c:v>5.7420428944230002E-4</c:v>
                </c:pt>
                <c:pt idx="768">
                  <c:v>5.7520431233049995E-4</c:v>
                </c:pt>
                <c:pt idx="769">
                  <c:v>5.7620433521869999E-4</c:v>
                </c:pt>
                <c:pt idx="770">
                  <c:v>5.7720435810690003E-4</c:v>
                </c:pt>
                <c:pt idx="771">
                  <c:v>5.7820438099509997E-4</c:v>
                </c:pt>
                <c:pt idx="772">
                  <c:v>5.7920440388330001E-4</c:v>
                </c:pt>
                <c:pt idx="773">
                  <c:v>5.8020442677139997E-4</c:v>
                </c:pt>
                <c:pt idx="774">
                  <c:v>5.8120444965960001E-4</c:v>
                </c:pt>
                <c:pt idx="775">
                  <c:v>5.8220447254779995E-4</c:v>
                </c:pt>
                <c:pt idx="776">
                  <c:v>5.8320449543599999E-4</c:v>
                </c:pt>
                <c:pt idx="777">
                  <c:v>5.8420451832420003E-4</c:v>
                </c:pt>
                <c:pt idx="778">
                  <c:v>5.8520454121239996E-4</c:v>
                </c:pt>
                <c:pt idx="779">
                  <c:v>5.8620456410050004E-4</c:v>
                </c:pt>
                <c:pt idx="780">
                  <c:v>5.8720458698869997E-4</c:v>
                </c:pt>
                <c:pt idx="781">
                  <c:v>5.8820460987690001E-4</c:v>
                </c:pt>
                <c:pt idx="782">
                  <c:v>5.8920463276510005E-4</c:v>
                </c:pt>
                <c:pt idx="783">
                  <c:v>5.9020465565329998E-4</c:v>
                </c:pt>
                <c:pt idx="784">
                  <c:v>5.9120467854150002E-4</c:v>
                </c:pt>
                <c:pt idx="785">
                  <c:v>5.9220470142959999E-4</c:v>
                </c:pt>
                <c:pt idx="786">
                  <c:v>5.9320472431780003E-4</c:v>
                </c:pt>
                <c:pt idx="787">
                  <c:v>5.9420474720599996E-4</c:v>
                </c:pt>
                <c:pt idx="788">
                  <c:v>5.952047700942E-4</c:v>
                </c:pt>
                <c:pt idx="789">
                  <c:v>5.9620479298240004E-4</c:v>
                </c:pt>
                <c:pt idx="790">
                  <c:v>5.9720481587059997E-4</c:v>
                </c:pt>
                <c:pt idx="791">
                  <c:v>5.9820483875870005E-4</c:v>
                </c:pt>
                <c:pt idx="792">
                  <c:v>5.9920486164689998E-4</c:v>
                </c:pt>
                <c:pt idx="793">
                  <c:v>6.0020488453510002E-4</c:v>
                </c:pt>
                <c:pt idx="794">
                  <c:v>6.0120490742329995E-4</c:v>
                </c:pt>
                <c:pt idx="795">
                  <c:v>6.0220493031149999E-4</c:v>
                </c:pt>
                <c:pt idx="796">
                  <c:v>6.0320495319970003E-4</c:v>
                </c:pt>
                <c:pt idx="797">
                  <c:v>6.042049760878E-4</c:v>
                </c:pt>
                <c:pt idx="798">
                  <c:v>6.0520499897600004E-4</c:v>
                </c:pt>
                <c:pt idx="799">
                  <c:v>6.0620502186419997E-4</c:v>
                </c:pt>
                <c:pt idx="800">
                  <c:v>6.0720504475240001E-4</c:v>
                </c:pt>
                <c:pt idx="801">
                  <c:v>6.0820506764060005E-4</c:v>
                </c:pt>
                <c:pt idx="802">
                  <c:v>6.0920509052879998E-4</c:v>
                </c:pt>
                <c:pt idx="803">
                  <c:v>6.1020511341689995E-4</c:v>
                </c:pt>
                <c:pt idx="804">
                  <c:v>6.1120513630509999E-4</c:v>
                </c:pt>
                <c:pt idx="805">
                  <c:v>6.1220515919330003E-4</c:v>
                </c:pt>
                <c:pt idx="806">
                  <c:v>6.1320518208149996E-4</c:v>
                </c:pt>
                <c:pt idx="807">
                  <c:v>6.142052049697E-4</c:v>
                </c:pt>
                <c:pt idx="808">
                  <c:v>6.1520522785790004E-4</c:v>
                </c:pt>
                <c:pt idx="809">
                  <c:v>6.1620525074600001E-4</c:v>
                </c:pt>
                <c:pt idx="810">
                  <c:v>6.1720527363420005E-4</c:v>
                </c:pt>
                <c:pt idx="811">
                  <c:v>6.1820529652239998E-4</c:v>
                </c:pt>
                <c:pt idx="812">
                  <c:v>6.1920531941060003E-4</c:v>
                </c:pt>
                <c:pt idx="813">
                  <c:v>6.2020534229879996E-4</c:v>
                </c:pt>
                <c:pt idx="814">
                  <c:v>6.21205365187E-4</c:v>
                </c:pt>
                <c:pt idx="815">
                  <c:v>6.2220538807520004E-4</c:v>
                </c:pt>
                <c:pt idx="816">
                  <c:v>6.2320541096330001E-4</c:v>
                </c:pt>
                <c:pt idx="817">
                  <c:v>6.2420543385150005E-4</c:v>
                </c:pt>
                <c:pt idx="818">
                  <c:v>6.2520545673969998E-4</c:v>
                </c:pt>
                <c:pt idx="819">
                  <c:v>6.2620547962790002E-4</c:v>
                </c:pt>
                <c:pt idx="820">
                  <c:v>6.2720550251609995E-4</c:v>
                </c:pt>
                <c:pt idx="821">
                  <c:v>6.2820552540429999E-4</c:v>
                </c:pt>
                <c:pt idx="822">
                  <c:v>6.2920554829239996E-4</c:v>
                </c:pt>
                <c:pt idx="823">
                  <c:v>6.302055711806E-4</c:v>
                </c:pt>
                <c:pt idx="824">
                  <c:v>6.3120559406880004E-4</c:v>
                </c:pt>
                <c:pt idx="825">
                  <c:v>6.3220561695699997E-4</c:v>
                </c:pt>
                <c:pt idx="826">
                  <c:v>6.3320563984520001E-4</c:v>
                </c:pt>
                <c:pt idx="827">
                  <c:v>6.3420566273340005E-4</c:v>
                </c:pt>
                <c:pt idx="828">
                  <c:v>6.3520568562150002E-4</c:v>
                </c:pt>
                <c:pt idx="829">
                  <c:v>6.3620570850969995E-4</c:v>
                </c:pt>
                <c:pt idx="830">
                  <c:v>6.3720573139789999E-4</c:v>
                </c:pt>
                <c:pt idx="831">
                  <c:v>6.3820575428610003E-4</c:v>
                </c:pt>
                <c:pt idx="832">
                  <c:v>6.3920577717429996E-4</c:v>
                </c:pt>
                <c:pt idx="833">
                  <c:v>6.402058000625E-4</c:v>
                </c:pt>
                <c:pt idx="834">
                  <c:v>6.4120582295059997E-4</c:v>
                </c:pt>
                <c:pt idx="835">
                  <c:v>6.4220584583880001E-4</c:v>
                </c:pt>
                <c:pt idx="836">
                  <c:v>6.4320586872700005E-4</c:v>
                </c:pt>
                <c:pt idx="837">
                  <c:v>6.4420589161519998E-4</c:v>
                </c:pt>
                <c:pt idx="838">
                  <c:v>6.4520591450340002E-4</c:v>
                </c:pt>
                <c:pt idx="839">
                  <c:v>6.4620593739159995E-4</c:v>
                </c:pt>
                <c:pt idx="840">
                  <c:v>6.4720596027970003E-4</c:v>
                </c:pt>
                <c:pt idx="841">
                  <c:v>6.4820598316789996E-4</c:v>
                </c:pt>
                <c:pt idx="842">
                  <c:v>6.492060060561E-4</c:v>
                </c:pt>
                <c:pt idx="843">
                  <c:v>6.5020602894430004E-4</c:v>
                </c:pt>
                <c:pt idx="844">
                  <c:v>6.5120605183249997E-4</c:v>
                </c:pt>
                <c:pt idx="845">
                  <c:v>6.5220607472070001E-4</c:v>
                </c:pt>
                <c:pt idx="846">
                  <c:v>6.5320609760879998E-4</c:v>
                </c:pt>
                <c:pt idx="847">
                  <c:v>6.5420612049700002E-4</c:v>
                </c:pt>
                <c:pt idx="848">
                  <c:v>6.5520614338519995E-4</c:v>
                </c:pt>
                <c:pt idx="849">
                  <c:v>6.5620616627339999E-4</c:v>
                </c:pt>
                <c:pt idx="850">
                  <c:v>6.5720618916160004E-4</c:v>
                </c:pt>
                <c:pt idx="851">
                  <c:v>6.5820621204979997E-4</c:v>
                </c:pt>
                <c:pt idx="852">
                  <c:v>6.5920623493790004E-4</c:v>
                </c:pt>
                <c:pt idx="853">
                  <c:v>6.6020625782609998E-4</c:v>
                </c:pt>
                <c:pt idx="854">
                  <c:v>6.6120628071430002E-4</c:v>
                </c:pt>
                <c:pt idx="855">
                  <c:v>6.6220630360249995E-4</c:v>
                </c:pt>
                <c:pt idx="856">
                  <c:v>6.6320632649069999E-4</c:v>
                </c:pt>
                <c:pt idx="857">
                  <c:v>6.6420634937890003E-4</c:v>
                </c:pt>
                <c:pt idx="858">
                  <c:v>6.65206372267E-4</c:v>
                </c:pt>
                <c:pt idx="859">
                  <c:v>6.6620639515520004E-4</c:v>
                </c:pt>
                <c:pt idx="860">
                  <c:v>6.6720641804339997E-4</c:v>
                </c:pt>
                <c:pt idx="861">
                  <c:v>6.6820644093160001E-4</c:v>
                </c:pt>
                <c:pt idx="862">
                  <c:v>6.6920646381980005E-4</c:v>
                </c:pt>
                <c:pt idx="863">
                  <c:v>6.7020648670799998E-4</c:v>
                </c:pt>
                <c:pt idx="864">
                  <c:v>6.7120650959609995E-4</c:v>
                </c:pt>
                <c:pt idx="865">
                  <c:v>6.7220653248429999E-4</c:v>
                </c:pt>
                <c:pt idx="866">
                  <c:v>6.7320655537250003E-4</c:v>
                </c:pt>
                <c:pt idx="867">
                  <c:v>6.7420657826069996E-4</c:v>
                </c:pt>
                <c:pt idx="868">
                  <c:v>6.752066011489E-4</c:v>
                </c:pt>
                <c:pt idx="869">
                  <c:v>6.7620662403710004E-4</c:v>
                </c:pt>
                <c:pt idx="870">
                  <c:v>6.7720664692520001E-4</c:v>
                </c:pt>
                <c:pt idx="871">
                  <c:v>6.7820666981340005E-4</c:v>
                </c:pt>
                <c:pt idx="872">
                  <c:v>6.7920669270159998E-4</c:v>
                </c:pt>
                <c:pt idx="873">
                  <c:v>6.8020671558980002E-4</c:v>
                </c:pt>
                <c:pt idx="874">
                  <c:v>6.8120673847799995E-4</c:v>
                </c:pt>
                <c:pt idx="875">
                  <c:v>6.8220676136619999E-4</c:v>
                </c:pt>
                <c:pt idx="876">
                  <c:v>6.8320678425429996E-4</c:v>
                </c:pt>
                <c:pt idx="877">
                  <c:v>6.842068071425E-4</c:v>
                </c:pt>
                <c:pt idx="878">
                  <c:v>6.8520683003070004E-4</c:v>
                </c:pt>
                <c:pt idx="879">
                  <c:v>6.8620685291889997E-4</c:v>
                </c:pt>
                <c:pt idx="880">
                  <c:v>6.8720687580710001E-4</c:v>
                </c:pt>
                <c:pt idx="881">
                  <c:v>6.8820689869530005E-4</c:v>
                </c:pt>
                <c:pt idx="882">
                  <c:v>6.8920692158340002E-4</c:v>
                </c:pt>
                <c:pt idx="883">
                  <c:v>6.9020694447159995E-4</c:v>
                </c:pt>
                <c:pt idx="884">
                  <c:v>6.9120696735979999E-4</c:v>
                </c:pt>
                <c:pt idx="885">
                  <c:v>6.9220699024800003E-4</c:v>
                </c:pt>
                <c:pt idx="886">
                  <c:v>6.9320701313619996E-4</c:v>
                </c:pt>
                <c:pt idx="887">
                  <c:v>6.9420703602440001E-4</c:v>
                </c:pt>
                <c:pt idx="888">
                  <c:v>6.9520705891260005E-4</c:v>
                </c:pt>
                <c:pt idx="889">
                  <c:v>6.9620708180070001E-4</c:v>
                </c:pt>
                <c:pt idx="890">
                  <c:v>6.9720710468890005E-4</c:v>
                </c:pt>
                <c:pt idx="891">
                  <c:v>6.9820712757709999E-4</c:v>
                </c:pt>
                <c:pt idx="892">
                  <c:v>6.9920715046530003E-4</c:v>
                </c:pt>
                <c:pt idx="893">
                  <c:v>7.0020717335349996E-4</c:v>
                </c:pt>
                <c:pt idx="894">
                  <c:v>7.012071962417E-4</c:v>
                </c:pt>
                <c:pt idx="895">
                  <c:v>7.0220721912979997E-4</c:v>
                </c:pt>
                <c:pt idx="896">
                  <c:v>7.0320724201800001E-4</c:v>
                </c:pt>
                <c:pt idx="897">
                  <c:v>7.0420726490620005E-4</c:v>
                </c:pt>
                <c:pt idx="898">
                  <c:v>7.0520728779439998E-4</c:v>
                </c:pt>
                <c:pt idx="899">
                  <c:v>7.0620731068260002E-4</c:v>
                </c:pt>
                <c:pt idx="900">
                  <c:v>7.0720733357079995E-4</c:v>
                </c:pt>
                <c:pt idx="901">
                  <c:v>7.0820735645890003E-4</c:v>
                </c:pt>
                <c:pt idx="902">
                  <c:v>7.0920737934709996E-4</c:v>
                </c:pt>
                <c:pt idx="903">
                  <c:v>7.102074022353E-4</c:v>
                </c:pt>
                <c:pt idx="904">
                  <c:v>7.1120742512350004E-4</c:v>
                </c:pt>
                <c:pt idx="905">
                  <c:v>7.1220744801169997E-4</c:v>
                </c:pt>
                <c:pt idx="906">
                  <c:v>7.1320747089990001E-4</c:v>
                </c:pt>
                <c:pt idx="907">
                  <c:v>7.1420749378799998E-4</c:v>
                </c:pt>
                <c:pt idx="908">
                  <c:v>7.1520751667620002E-4</c:v>
                </c:pt>
                <c:pt idx="909">
                  <c:v>7.1620753956439995E-4</c:v>
                </c:pt>
                <c:pt idx="910">
                  <c:v>7.1720756245259999E-4</c:v>
                </c:pt>
                <c:pt idx="911">
                  <c:v>7.1820758534080003E-4</c:v>
                </c:pt>
                <c:pt idx="912">
                  <c:v>7.1920760822899996E-4</c:v>
                </c:pt>
                <c:pt idx="913">
                  <c:v>7.2020763111710004E-4</c:v>
                </c:pt>
                <c:pt idx="914">
                  <c:v>7.2120765400529997E-4</c:v>
                </c:pt>
                <c:pt idx="915">
                  <c:v>7.2220767689350001E-4</c:v>
                </c:pt>
                <c:pt idx="916">
                  <c:v>7.2320769978170005E-4</c:v>
                </c:pt>
                <c:pt idx="917">
                  <c:v>7.2420772266989998E-4</c:v>
                </c:pt>
                <c:pt idx="918">
                  <c:v>7.2520774555810002E-4</c:v>
                </c:pt>
                <c:pt idx="919">
                  <c:v>7.2620776844619999E-4</c:v>
                </c:pt>
                <c:pt idx="920">
                  <c:v>7.2720779133440003E-4</c:v>
                </c:pt>
                <c:pt idx="921">
                  <c:v>7.2820781422259996E-4</c:v>
                </c:pt>
                <c:pt idx="922">
                  <c:v>7.292078371108E-4</c:v>
                </c:pt>
                <c:pt idx="923">
                  <c:v>7.3020785999900004E-4</c:v>
                </c:pt>
                <c:pt idx="924">
                  <c:v>7.3120788288719997E-4</c:v>
                </c:pt>
                <c:pt idx="925">
                  <c:v>7.3220790577530005E-4</c:v>
                </c:pt>
                <c:pt idx="926">
                  <c:v>7.3320792866349998E-4</c:v>
                </c:pt>
                <c:pt idx="927">
                  <c:v>7.3420795155170002E-4</c:v>
                </c:pt>
                <c:pt idx="928">
                  <c:v>7.3520797443989996E-4</c:v>
                </c:pt>
                <c:pt idx="929">
                  <c:v>7.362079973281E-4</c:v>
                </c:pt>
                <c:pt idx="930">
                  <c:v>7.3720802021630004E-4</c:v>
                </c:pt>
                <c:pt idx="931">
                  <c:v>7.382080431044E-4</c:v>
                </c:pt>
                <c:pt idx="932">
                  <c:v>7.3920806599260004E-4</c:v>
                </c:pt>
                <c:pt idx="933">
                  <c:v>7.4020808888079998E-4</c:v>
                </c:pt>
                <c:pt idx="934">
                  <c:v>7.4120811176900002E-4</c:v>
                </c:pt>
                <c:pt idx="935">
                  <c:v>7.4220813465719995E-4</c:v>
                </c:pt>
                <c:pt idx="936">
                  <c:v>7.4320815754539999E-4</c:v>
                </c:pt>
                <c:pt idx="937">
                  <c:v>7.4420818043349996E-4</c:v>
                </c:pt>
                <c:pt idx="938">
                  <c:v>7.452082033217E-4</c:v>
                </c:pt>
                <c:pt idx="939">
                  <c:v>7.4620822620990004E-4</c:v>
                </c:pt>
                <c:pt idx="940">
                  <c:v>7.4720824909809997E-4</c:v>
                </c:pt>
                <c:pt idx="941">
                  <c:v>7.4820827198630001E-4</c:v>
                </c:pt>
                <c:pt idx="942">
                  <c:v>7.4920829487450005E-4</c:v>
                </c:pt>
                <c:pt idx="943">
                  <c:v>7.5020831776260002E-4</c:v>
                </c:pt>
                <c:pt idx="944">
                  <c:v>7.5120834065079995E-4</c:v>
                </c:pt>
                <c:pt idx="945">
                  <c:v>7.5220836353899999E-4</c:v>
                </c:pt>
                <c:pt idx="946">
                  <c:v>7.5320838642720003E-4</c:v>
                </c:pt>
                <c:pt idx="947">
                  <c:v>7.5420840931539996E-4</c:v>
                </c:pt>
                <c:pt idx="948">
                  <c:v>7.552084322036E-4</c:v>
                </c:pt>
                <c:pt idx="949">
                  <c:v>7.5620845509169997E-4</c:v>
                </c:pt>
                <c:pt idx="950">
                  <c:v>7.5720847797990001E-4</c:v>
                </c:pt>
                <c:pt idx="951">
                  <c:v>7.5820850086810005E-4</c:v>
                </c:pt>
                <c:pt idx="952">
                  <c:v>7.5920852375629998E-4</c:v>
                </c:pt>
                <c:pt idx="953">
                  <c:v>7.6020854664450002E-4</c:v>
                </c:pt>
                <c:pt idx="954">
                  <c:v>7.6120856953269995E-4</c:v>
                </c:pt>
                <c:pt idx="955">
                  <c:v>7.6220859242080003E-4</c:v>
                </c:pt>
                <c:pt idx="956">
                  <c:v>7.6320861530899996E-4</c:v>
                </c:pt>
                <c:pt idx="957">
                  <c:v>7.642086381972E-4</c:v>
                </c:pt>
                <c:pt idx="958">
                  <c:v>7.6520866108540004E-4</c:v>
                </c:pt>
                <c:pt idx="959">
                  <c:v>7.6620868397359997E-4</c:v>
                </c:pt>
                <c:pt idx="960">
                  <c:v>7.6720870686180001E-4</c:v>
                </c:pt>
                <c:pt idx="961">
                  <c:v>7.6820872975000005E-4</c:v>
                </c:pt>
                <c:pt idx="962">
                  <c:v>7.6920875263810002E-4</c:v>
                </c:pt>
                <c:pt idx="963">
                  <c:v>7.7020877552629995E-4</c:v>
                </c:pt>
                <c:pt idx="964">
                  <c:v>7.7120879841449999E-4</c:v>
                </c:pt>
                <c:pt idx="965">
                  <c:v>7.7220882130270003E-4</c:v>
                </c:pt>
                <c:pt idx="966">
                  <c:v>7.7320884419089997E-4</c:v>
                </c:pt>
                <c:pt idx="967">
                  <c:v>7.7420886707910001E-4</c:v>
                </c:pt>
                <c:pt idx="968">
                  <c:v>7.7520888996719997E-4</c:v>
                </c:pt>
                <c:pt idx="969">
                  <c:v>7.7620891285540001E-4</c:v>
                </c:pt>
                <c:pt idx="970">
                  <c:v>7.7720893574360005E-4</c:v>
                </c:pt>
                <c:pt idx="971">
                  <c:v>7.7820895863179999E-4</c:v>
                </c:pt>
                <c:pt idx="972">
                  <c:v>7.7920898152000003E-4</c:v>
                </c:pt>
                <c:pt idx="973">
                  <c:v>7.8020900440819996E-4</c:v>
                </c:pt>
                <c:pt idx="974">
                  <c:v>7.8120902729630003E-4</c:v>
                </c:pt>
                <c:pt idx="975">
                  <c:v>7.8220905018449997E-4</c:v>
                </c:pt>
                <c:pt idx="976">
                  <c:v>7.8320907307270001E-4</c:v>
                </c:pt>
                <c:pt idx="977">
                  <c:v>7.8420909596090005E-4</c:v>
                </c:pt>
                <c:pt idx="978">
                  <c:v>7.8520911884909998E-4</c:v>
                </c:pt>
                <c:pt idx="979">
                  <c:v>7.8620914173730002E-4</c:v>
                </c:pt>
                <c:pt idx="980">
                  <c:v>7.8720916462539999E-4</c:v>
                </c:pt>
                <c:pt idx="981">
                  <c:v>7.8820918751360003E-4</c:v>
                </c:pt>
                <c:pt idx="982">
                  <c:v>7.8920921040179996E-4</c:v>
                </c:pt>
                <c:pt idx="983">
                  <c:v>7.9020923329E-4</c:v>
                </c:pt>
                <c:pt idx="984">
                  <c:v>7.9120925617820004E-4</c:v>
                </c:pt>
                <c:pt idx="985">
                  <c:v>7.9220927906639997E-4</c:v>
                </c:pt>
                <c:pt idx="986">
                  <c:v>7.9320930195450005E-4</c:v>
                </c:pt>
                <c:pt idx="987">
                  <c:v>7.9420932484269998E-4</c:v>
                </c:pt>
                <c:pt idx="988">
                  <c:v>7.9520934773090002E-4</c:v>
                </c:pt>
                <c:pt idx="989">
                  <c:v>7.9620937061909995E-4</c:v>
                </c:pt>
                <c:pt idx="990">
                  <c:v>7.9720939350729999E-4</c:v>
                </c:pt>
                <c:pt idx="991">
                  <c:v>7.9820941639550003E-4</c:v>
                </c:pt>
                <c:pt idx="992">
                  <c:v>7.992094392836E-4</c:v>
                </c:pt>
                <c:pt idx="993">
                  <c:v>8.0020946217180004E-4</c:v>
                </c:pt>
                <c:pt idx="994">
                  <c:v>8.0120948505999997E-4</c:v>
                </c:pt>
                <c:pt idx="995">
                  <c:v>8.0220950794820001E-4</c:v>
                </c:pt>
                <c:pt idx="996">
                  <c:v>8.0320953083640005E-4</c:v>
                </c:pt>
                <c:pt idx="997">
                  <c:v>8.0420955372459998E-4</c:v>
                </c:pt>
                <c:pt idx="998">
                  <c:v>8.0520957661269995E-4</c:v>
                </c:pt>
                <c:pt idx="999">
                  <c:v>8.0620959950089999E-4</c:v>
                </c:pt>
                <c:pt idx="1000">
                  <c:v>8.0720962238910003E-4</c:v>
                </c:pt>
                <c:pt idx="1001">
                  <c:v>8.0820964527729996E-4</c:v>
                </c:pt>
                <c:pt idx="1002">
                  <c:v>8.092096681655E-4</c:v>
                </c:pt>
                <c:pt idx="1003">
                  <c:v>8.1020969105370004E-4</c:v>
                </c:pt>
                <c:pt idx="1004">
                  <c:v>8.1120971394180001E-4</c:v>
                </c:pt>
                <c:pt idx="1005">
                  <c:v>8.1220973683000005E-4</c:v>
                </c:pt>
                <c:pt idx="1006">
                  <c:v>8.1320975971819998E-4</c:v>
                </c:pt>
                <c:pt idx="1007">
                  <c:v>8.1420978260640002E-4</c:v>
                </c:pt>
                <c:pt idx="1008">
                  <c:v>8.1520980549459996E-4</c:v>
                </c:pt>
                <c:pt idx="1009">
                  <c:v>8.162098283828E-4</c:v>
                </c:pt>
                <c:pt idx="1010">
                  <c:v>8.1720985127089996E-4</c:v>
                </c:pt>
                <c:pt idx="1011">
                  <c:v>8.182098741591E-4</c:v>
                </c:pt>
                <c:pt idx="1012">
                  <c:v>8.1920989704730004E-4</c:v>
                </c:pt>
                <c:pt idx="1013">
                  <c:v>8.2020991993549998E-4</c:v>
                </c:pt>
                <c:pt idx="1014">
                  <c:v>8.2120994282370002E-4</c:v>
                </c:pt>
                <c:pt idx="1015">
                  <c:v>8.2220996571189995E-4</c:v>
                </c:pt>
                <c:pt idx="1016">
                  <c:v>8.2320998860000002E-4</c:v>
                </c:pt>
                <c:pt idx="1017">
                  <c:v>8.2421001148819996E-4</c:v>
                </c:pt>
                <c:pt idx="1018">
                  <c:v>8.252100343764E-4</c:v>
                </c:pt>
                <c:pt idx="1019">
                  <c:v>8.2621005726460004E-4</c:v>
                </c:pt>
                <c:pt idx="1020">
                  <c:v>8.2721008015279997E-4</c:v>
                </c:pt>
                <c:pt idx="1021">
                  <c:v>8.2821010304100001E-4</c:v>
                </c:pt>
                <c:pt idx="1022">
                  <c:v>8.2921012592909998E-4</c:v>
                </c:pt>
                <c:pt idx="1023">
                  <c:v>8.3000000000599998E-4</c:v>
                </c:pt>
                <c:pt idx="1024">
                  <c:v>8.3001671314839997E-4</c:v>
                </c:pt>
                <c:pt idx="1025">
                  <c:v>8.3005013943320005E-4</c:v>
                </c:pt>
                <c:pt idx="1026">
                  <c:v>8.3008571744570001E-4</c:v>
                </c:pt>
                <c:pt idx="1027">
                  <c:v>8.3012250543240001E-4</c:v>
                </c:pt>
                <c:pt idx="1028">
                  <c:v>8.3016735792760003E-4</c:v>
                </c:pt>
                <c:pt idx="1029">
                  <c:v>8.302319455207E-4</c:v>
                </c:pt>
                <c:pt idx="1030">
                  <c:v>8.3029886961579998E-4</c:v>
                </c:pt>
                <c:pt idx="1031">
                  <c:v>8.3035320520999996E-4</c:v>
                </c:pt>
                <c:pt idx="1032">
                  <c:v>8.3040395260459998E-4</c:v>
                </c:pt>
                <c:pt idx="1033">
                  <c:v>8.3045281053190003E-4</c:v>
                </c:pt>
                <c:pt idx="1034">
                  <c:v>8.3048539043069998E-4</c:v>
                </c:pt>
                <c:pt idx="1035">
                  <c:v>8.3052415729169997E-4</c:v>
                </c:pt>
                <c:pt idx="1036">
                  <c:v>8.306016910136E-4</c:v>
                </c:pt>
                <c:pt idx="1037">
                  <c:v>8.3070386529570002E-4</c:v>
                </c:pt>
                <c:pt idx="1038">
                  <c:v>8.308076012195E-4</c:v>
                </c:pt>
                <c:pt idx="1039">
                  <c:v>8.3097132325770002E-4</c:v>
                </c:pt>
                <c:pt idx="1040">
                  <c:v>8.3100000000600001E-4</c:v>
                </c:pt>
                <c:pt idx="1041">
                  <c:v>8.3101854181889996E-4</c:v>
                </c:pt>
                <c:pt idx="1042">
                  <c:v>8.3103861666330005E-4</c:v>
                </c:pt>
                <c:pt idx="1043">
                  <c:v>8.3107876635200005E-4</c:v>
                </c:pt>
                <c:pt idx="1044">
                  <c:v>8.3115906572940005E-4</c:v>
                </c:pt>
                <c:pt idx="1045">
                  <c:v>8.3131966448430001E-4</c:v>
                </c:pt>
                <c:pt idx="1046">
                  <c:v>8.3164086199410004E-4</c:v>
                </c:pt>
                <c:pt idx="1047">
                  <c:v>8.3228325701360003E-4</c:v>
                </c:pt>
                <c:pt idx="1048">
                  <c:v>8.3328327990179996E-4</c:v>
                </c:pt>
                <c:pt idx="1049">
                  <c:v>8.3428330279E-4</c:v>
                </c:pt>
                <c:pt idx="1050">
                  <c:v>8.3528332567809997E-4</c:v>
                </c:pt>
                <c:pt idx="1051">
                  <c:v>8.3628334856630001E-4</c:v>
                </c:pt>
                <c:pt idx="1052">
                  <c:v>8.3728337145450005E-4</c:v>
                </c:pt>
                <c:pt idx="1053">
                  <c:v>8.3828339434269998E-4</c:v>
                </c:pt>
                <c:pt idx="1054">
                  <c:v>8.3928341723090002E-4</c:v>
                </c:pt>
                <c:pt idx="1055">
                  <c:v>8.4028344011909996E-4</c:v>
                </c:pt>
                <c:pt idx="1056">
                  <c:v>8.412834630073E-4</c:v>
                </c:pt>
                <c:pt idx="1057">
                  <c:v>8.4228348589539996E-4</c:v>
                </c:pt>
                <c:pt idx="1058">
                  <c:v>8.432835087836E-4</c:v>
                </c:pt>
                <c:pt idx="1059">
                  <c:v>8.4428353167180004E-4</c:v>
                </c:pt>
                <c:pt idx="1060">
                  <c:v>8.4528355455999998E-4</c:v>
                </c:pt>
                <c:pt idx="1061">
                  <c:v>8.4628357744820002E-4</c:v>
                </c:pt>
                <c:pt idx="1062">
                  <c:v>8.4728360033639995E-4</c:v>
                </c:pt>
                <c:pt idx="1063">
                  <c:v>8.4828362322450002E-4</c:v>
                </c:pt>
                <c:pt idx="1064">
                  <c:v>8.4928364611269996E-4</c:v>
                </c:pt>
                <c:pt idx="1065">
                  <c:v>8.502836690009E-4</c:v>
                </c:pt>
                <c:pt idx="1066">
                  <c:v>8.5128369188910004E-4</c:v>
                </c:pt>
                <c:pt idx="1067">
                  <c:v>8.5228371477729997E-4</c:v>
                </c:pt>
                <c:pt idx="1068">
                  <c:v>8.5328373766550001E-4</c:v>
                </c:pt>
                <c:pt idx="1069">
                  <c:v>8.5428376055359998E-4</c:v>
                </c:pt>
                <c:pt idx="1070">
                  <c:v>8.5528378344180002E-4</c:v>
                </c:pt>
                <c:pt idx="1071">
                  <c:v>8.5628380632999995E-4</c:v>
                </c:pt>
                <c:pt idx="1072">
                  <c:v>8.5728382921819999E-4</c:v>
                </c:pt>
                <c:pt idx="1073">
                  <c:v>8.5828385210640003E-4</c:v>
                </c:pt>
                <c:pt idx="1074">
                  <c:v>8.5928387499459996E-4</c:v>
                </c:pt>
                <c:pt idx="1075">
                  <c:v>8.6028389788270004E-4</c:v>
                </c:pt>
                <c:pt idx="1076">
                  <c:v>8.6128392077089997E-4</c:v>
                </c:pt>
                <c:pt idx="1077">
                  <c:v>8.6228394365910001E-4</c:v>
                </c:pt>
                <c:pt idx="1078">
                  <c:v>8.6328396654730005E-4</c:v>
                </c:pt>
                <c:pt idx="1079">
                  <c:v>8.6428398943549998E-4</c:v>
                </c:pt>
                <c:pt idx="1080">
                  <c:v>8.6528401232370002E-4</c:v>
                </c:pt>
                <c:pt idx="1081">
                  <c:v>8.6628403521179999E-4</c:v>
                </c:pt>
                <c:pt idx="1082">
                  <c:v>8.6728405810000003E-4</c:v>
                </c:pt>
                <c:pt idx="1083">
                  <c:v>8.6828408098819996E-4</c:v>
                </c:pt>
                <c:pt idx="1084">
                  <c:v>8.692841038764E-4</c:v>
                </c:pt>
                <c:pt idx="1085">
                  <c:v>8.7028412676460004E-4</c:v>
                </c:pt>
                <c:pt idx="1086">
                  <c:v>8.7128414965279997E-4</c:v>
                </c:pt>
                <c:pt idx="1087">
                  <c:v>8.7228417254090005E-4</c:v>
                </c:pt>
                <c:pt idx="1088">
                  <c:v>8.7328419542909998E-4</c:v>
                </c:pt>
                <c:pt idx="1089">
                  <c:v>8.7428421831730002E-4</c:v>
                </c:pt>
                <c:pt idx="1090">
                  <c:v>8.7528424120549995E-4</c:v>
                </c:pt>
                <c:pt idx="1091">
                  <c:v>8.7628426409369999E-4</c:v>
                </c:pt>
                <c:pt idx="1092">
                  <c:v>8.7728428698190003E-4</c:v>
                </c:pt>
                <c:pt idx="1093">
                  <c:v>8.7828430987E-4</c:v>
                </c:pt>
                <c:pt idx="1094">
                  <c:v>8.7928433275820004E-4</c:v>
                </c:pt>
                <c:pt idx="1095">
                  <c:v>8.8028435564639997E-4</c:v>
                </c:pt>
                <c:pt idx="1096">
                  <c:v>8.8128437853460001E-4</c:v>
                </c:pt>
                <c:pt idx="1097">
                  <c:v>8.8228440142279995E-4</c:v>
                </c:pt>
                <c:pt idx="1098">
                  <c:v>8.8328442431099999E-4</c:v>
                </c:pt>
                <c:pt idx="1099">
                  <c:v>8.8428444719909995E-4</c:v>
                </c:pt>
                <c:pt idx="1100">
                  <c:v>8.8528447008729999E-4</c:v>
                </c:pt>
                <c:pt idx="1101">
                  <c:v>8.8628449297550004E-4</c:v>
                </c:pt>
                <c:pt idx="1102">
                  <c:v>8.8728451586369997E-4</c:v>
                </c:pt>
                <c:pt idx="1103">
                  <c:v>8.8828453875190001E-4</c:v>
                </c:pt>
                <c:pt idx="1104">
                  <c:v>8.8928456164010005E-4</c:v>
                </c:pt>
                <c:pt idx="1105">
                  <c:v>8.9028458452820002E-4</c:v>
                </c:pt>
                <c:pt idx="1106">
                  <c:v>8.9128460741639995E-4</c:v>
                </c:pt>
                <c:pt idx="1107">
                  <c:v>8.9228463030459999E-4</c:v>
                </c:pt>
                <c:pt idx="1108">
                  <c:v>8.9328465319280003E-4</c:v>
                </c:pt>
                <c:pt idx="1109">
                  <c:v>8.9428467608099996E-4</c:v>
                </c:pt>
                <c:pt idx="1110">
                  <c:v>8.952846989692E-4</c:v>
                </c:pt>
                <c:pt idx="1111">
                  <c:v>8.9628472185729997E-4</c:v>
                </c:pt>
                <c:pt idx="1112">
                  <c:v>8.9728474474550001E-4</c:v>
                </c:pt>
                <c:pt idx="1113">
                  <c:v>8.9828476763370005E-4</c:v>
                </c:pt>
                <c:pt idx="1114">
                  <c:v>8.9928479052189998E-4</c:v>
                </c:pt>
                <c:pt idx="1115">
                  <c:v>9.0028481341010002E-4</c:v>
                </c:pt>
                <c:pt idx="1116">
                  <c:v>9.0128483629829995E-4</c:v>
                </c:pt>
                <c:pt idx="1117">
                  <c:v>9.0228485918640003E-4</c:v>
                </c:pt>
                <c:pt idx="1118">
                  <c:v>9.0328488207459996E-4</c:v>
                </c:pt>
                <c:pt idx="1119">
                  <c:v>9.042849049628E-4</c:v>
                </c:pt>
                <c:pt idx="1120">
                  <c:v>9.0528492785100004E-4</c:v>
                </c:pt>
                <c:pt idx="1121">
                  <c:v>9.0628495073919997E-4</c:v>
                </c:pt>
                <c:pt idx="1122">
                  <c:v>9.0728497362740001E-4</c:v>
                </c:pt>
                <c:pt idx="1123">
                  <c:v>9.0828499651549998E-4</c:v>
                </c:pt>
                <c:pt idx="1124">
                  <c:v>9.0928501940370002E-4</c:v>
                </c:pt>
                <c:pt idx="1125">
                  <c:v>9.1000000000599998E-4</c:v>
                </c:pt>
                <c:pt idx="1126">
                  <c:v>9.1001140982510003E-4</c:v>
                </c:pt>
                <c:pt idx="1127">
                  <c:v>9.1003422946339999E-4</c:v>
                </c:pt>
                <c:pt idx="1128">
                  <c:v>9.1007199496630003E-4</c:v>
                </c:pt>
                <c:pt idx="1129">
                  <c:v>9.1011316985490005E-4</c:v>
                </c:pt>
                <c:pt idx="1130">
                  <c:v>9.1017514676459998E-4</c:v>
                </c:pt>
                <c:pt idx="1131">
                  <c:v>9.1023808926939999E-4</c:v>
                </c:pt>
                <c:pt idx="1132">
                  <c:v>9.1031438321480002E-4</c:v>
                </c:pt>
                <c:pt idx="1133">
                  <c:v>9.1037366599439995E-4</c:v>
                </c:pt>
                <c:pt idx="1134">
                  <c:v>9.1041617602709995E-4</c:v>
                </c:pt>
                <c:pt idx="1135">
                  <c:v>9.1046199411750001E-4</c:v>
                </c:pt>
                <c:pt idx="1136">
                  <c:v>9.1050017685299998E-4</c:v>
                </c:pt>
                <c:pt idx="1137">
                  <c:v>9.1054464191799999E-4</c:v>
                </c:pt>
                <c:pt idx="1138">
                  <c:v>9.10633572048E-4</c:v>
                </c:pt>
                <c:pt idx="1139">
                  <c:v>9.1075807422999998E-4</c:v>
                </c:pt>
                <c:pt idx="1140">
                  <c:v>9.1087510198949997E-4</c:v>
                </c:pt>
                <c:pt idx="1141">
                  <c:v>9.11000000006E-4</c:v>
                </c:pt>
                <c:pt idx="1142">
                  <c:v>9.1101777172690002E-4</c:v>
                </c:pt>
                <c:pt idx="1143">
                  <c:v>9.1105331397660003E-4</c:v>
                </c:pt>
                <c:pt idx="1144">
                  <c:v>9.1112439847589998E-4</c:v>
                </c:pt>
                <c:pt idx="1145">
                  <c:v>9.1126656747459996E-4</c:v>
                </c:pt>
                <c:pt idx="1146">
                  <c:v>9.1145320153840001E-4</c:v>
                </c:pt>
                <c:pt idx="1147">
                  <c:v>9.1157329297670002E-4</c:v>
                </c:pt>
                <c:pt idx="1148">
                  <c:v>9.1163726068140005E-4</c:v>
                </c:pt>
                <c:pt idx="1149">
                  <c:v>9.1172937369949996E-4</c:v>
                </c:pt>
                <c:pt idx="1150">
                  <c:v>9.1181801772720003E-4</c:v>
                </c:pt>
                <c:pt idx="1151">
                  <c:v>9.1195241428020004E-4</c:v>
                </c:pt>
                <c:pt idx="1152">
                  <c:v>9.1200000000600003E-4</c:v>
                </c:pt>
                <c:pt idx="1153">
                  <c:v>9.1200811964869998E-4</c:v>
                </c:pt>
                <c:pt idx="1154">
                  <c:v>9.1202435893419996E-4</c:v>
                </c:pt>
                <c:pt idx="1155">
                  <c:v>9.1205683750509995E-4</c:v>
                </c:pt>
                <c:pt idx="1156">
                  <c:v>9.1212179464700001E-4</c:v>
                </c:pt>
                <c:pt idx="1157">
                  <c:v>9.1225170893080001E-4</c:v>
                </c:pt>
                <c:pt idx="1158">
                  <c:v>9.1244220537549999E-4</c:v>
                </c:pt>
                <c:pt idx="1159">
                  <c:v>9.1275424761179998E-4</c:v>
                </c:pt>
                <c:pt idx="1160">
                  <c:v>9.1305866045360002E-4</c:v>
                </c:pt>
                <c:pt idx="1161">
                  <c:v>9.1348428530100005E-4</c:v>
                </c:pt>
                <c:pt idx="1162">
                  <c:v>9.1395149034860003E-4</c:v>
                </c:pt>
                <c:pt idx="1163">
                  <c:v>9.1488590044379997E-4</c:v>
                </c:pt>
                <c:pt idx="1164">
                  <c:v>9.1588592333200001E-4</c:v>
                </c:pt>
                <c:pt idx="1165">
                  <c:v>9.1688594622020005E-4</c:v>
                </c:pt>
                <c:pt idx="1166">
                  <c:v>9.1788596910839999E-4</c:v>
                </c:pt>
                <c:pt idx="1167">
                  <c:v>9.1888599199660003E-4</c:v>
                </c:pt>
                <c:pt idx="1168">
                  <c:v>9.1988601488469999E-4</c:v>
                </c:pt>
                <c:pt idx="1169">
                  <c:v>9.2088603777290003E-4</c:v>
                </c:pt>
                <c:pt idx="1170">
                  <c:v>9.2188606066109997E-4</c:v>
                </c:pt>
                <c:pt idx="1171">
                  <c:v>9.2288608354930001E-4</c:v>
                </c:pt>
                <c:pt idx="1172">
                  <c:v>9.2388610643750005E-4</c:v>
                </c:pt>
                <c:pt idx="1173">
                  <c:v>9.2488612932569998E-4</c:v>
                </c:pt>
                <c:pt idx="1174">
                  <c:v>9.2588615221390002E-4</c:v>
                </c:pt>
                <c:pt idx="1175">
                  <c:v>9.2688617510199999E-4</c:v>
                </c:pt>
                <c:pt idx="1176">
                  <c:v>9.2788619799020003E-4</c:v>
                </c:pt>
                <c:pt idx="1177">
                  <c:v>9.2888622087839996E-4</c:v>
                </c:pt>
                <c:pt idx="1178">
                  <c:v>9.298862437666E-4</c:v>
                </c:pt>
                <c:pt idx="1179">
                  <c:v>9.3088626665480004E-4</c:v>
                </c:pt>
                <c:pt idx="1180">
                  <c:v>9.3188628954299997E-4</c:v>
                </c:pt>
                <c:pt idx="1181">
                  <c:v>9.3288631243110005E-4</c:v>
                </c:pt>
                <c:pt idx="1182">
                  <c:v>9.3388633531929998E-4</c:v>
                </c:pt>
                <c:pt idx="1183">
                  <c:v>9.3488635820750002E-4</c:v>
                </c:pt>
                <c:pt idx="1184">
                  <c:v>9.3588638109569995E-4</c:v>
                </c:pt>
                <c:pt idx="1185">
                  <c:v>9.3688640398389999E-4</c:v>
                </c:pt>
                <c:pt idx="1186">
                  <c:v>9.3788642687210003E-4</c:v>
                </c:pt>
                <c:pt idx="1187">
                  <c:v>9.388864497602E-4</c:v>
                </c:pt>
                <c:pt idx="1188">
                  <c:v>9.3988647264840004E-4</c:v>
                </c:pt>
                <c:pt idx="1189">
                  <c:v>9.4088649553659997E-4</c:v>
                </c:pt>
                <c:pt idx="1190">
                  <c:v>9.4188651842480001E-4</c:v>
                </c:pt>
                <c:pt idx="1191">
                  <c:v>9.4288654131300005E-4</c:v>
                </c:pt>
                <c:pt idx="1192">
                  <c:v>9.4388656420119998E-4</c:v>
                </c:pt>
                <c:pt idx="1193">
                  <c:v>9.4488658708929995E-4</c:v>
                </c:pt>
                <c:pt idx="1194">
                  <c:v>9.4588660997749999E-4</c:v>
                </c:pt>
                <c:pt idx="1195">
                  <c:v>9.4688663286570003E-4</c:v>
                </c:pt>
                <c:pt idx="1196">
                  <c:v>9.4788665575389996E-4</c:v>
                </c:pt>
                <c:pt idx="1197">
                  <c:v>9.488866786421E-4</c:v>
                </c:pt>
                <c:pt idx="1198">
                  <c:v>9.4988670153030004E-4</c:v>
                </c:pt>
                <c:pt idx="1199">
                  <c:v>9.5088672441840001E-4</c:v>
                </c:pt>
                <c:pt idx="1200">
                  <c:v>9.5188674730660005E-4</c:v>
                </c:pt>
                <c:pt idx="1201">
                  <c:v>9.5288677019479998E-4</c:v>
                </c:pt>
                <c:pt idx="1202">
                  <c:v>9.5388679308300002E-4</c:v>
                </c:pt>
                <c:pt idx="1203">
                  <c:v>9.5488681597119996E-4</c:v>
                </c:pt>
                <c:pt idx="1204">
                  <c:v>9.558868388594E-4</c:v>
                </c:pt>
                <c:pt idx="1205">
                  <c:v>9.5688686174749996E-4</c:v>
                </c:pt>
                <c:pt idx="1206">
                  <c:v>9.578868846357E-4</c:v>
                </c:pt>
                <c:pt idx="1207">
                  <c:v>9.5888690752390004E-4</c:v>
                </c:pt>
                <c:pt idx="1208">
                  <c:v>9.5988693041209998E-4</c:v>
                </c:pt>
                <c:pt idx="1209">
                  <c:v>9.6088695330030002E-4</c:v>
                </c:pt>
                <c:pt idx="1210">
                  <c:v>9.6188697618849995E-4</c:v>
                </c:pt>
                <c:pt idx="1211">
                  <c:v>9.6288699907660002E-4</c:v>
                </c:pt>
                <c:pt idx="1212">
                  <c:v>9.6388702196479996E-4</c:v>
                </c:pt>
                <c:pt idx="1213">
                  <c:v>9.64887044853E-4</c:v>
                </c:pt>
                <c:pt idx="1214">
                  <c:v>9.6588706774120004E-4</c:v>
                </c:pt>
                <c:pt idx="1215">
                  <c:v>9.6688709062939997E-4</c:v>
                </c:pt>
                <c:pt idx="1216">
                  <c:v>9.6788711351760001E-4</c:v>
                </c:pt>
                <c:pt idx="1217">
                  <c:v>9.6888713640569998E-4</c:v>
                </c:pt>
                <c:pt idx="1218">
                  <c:v>9.6988715929390002E-4</c:v>
                </c:pt>
                <c:pt idx="1219">
                  <c:v>9.7088718218209995E-4</c:v>
                </c:pt>
                <c:pt idx="1220">
                  <c:v>9.7188720507029999E-4</c:v>
                </c:pt>
                <c:pt idx="1221">
                  <c:v>9.7288722795850003E-4</c:v>
                </c:pt>
                <c:pt idx="1222">
                  <c:v>9.7388725084669996E-4</c:v>
                </c:pt>
                <c:pt idx="1223">
                  <c:v>9.7488727373480004E-4</c:v>
                </c:pt>
                <c:pt idx="1224">
                  <c:v>9.7588729662299997E-4</c:v>
                </c:pt>
                <c:pt idx="1225">
                  <c:v>9.768873195111999E-4</c:v>
                </c:pt>
                <c:pt idx="1226">
                  <c:v>9.7788734239940005E-4</c:v>
                </c:pt>
                <c:pt idx="1227">
                  <c:v>9.7888736528759998E-4</c:v>
                </c:pt>
                <c:pt idx="1228">
                  <c:v>9.7988738817579991E-4</c:v>
                </c:pt>
                <c:pt idx="1229">
                  <c:v>9.808874110639001E-4</c:v>
                </c:pt>
                <c:pt idx="1230">
                  <c:v>9.8188743395210003E-4</c:v>
                </c:pt>
                <c:pt idx="1231">
                  <c:v>9.8288745684029996E-4</c:v>
                </c:pt>
                <c:pt idx="1232">
                  <c:v>9.8388747972849989E-4</c:v>
                </c:pt>
                <c:pt idx="1233">
                  <c:v>9.8488750261670004E-4</c:v>
                </c:pt>
                <c:pt idx="1234">
                  <c:v>9.8588752550489997E-4</c:v>
                </c:pt>
                <c:pt idx="1235">
                  <c:v>9.8688754839299994E-4</c:v>
                </c:pt>
                <c:pt idx="1236">
                  <c:v>9.8788757128120009E-4</c:v>
                </c:pt>
                <c:pt idx="1237">
                  <c:v>9.8888759416940002E-4</c:v>
                </c:pt>
                <c:pt idx="1238">
                  <c:v>9.8988761705759995E-4</c:v>
                </c:pt>
                <c:pt idx="1239">
                  <c:v>9.9000000000599997E-4</c:v>
                </c:pt>
                <c:pt idx="1240">
                  <c:v>9.9000297353270001E-4</c:v>
                </c:pt>
                <c:pt idx="1241">
                  <c:v>9.9000892058610009E-4</c:v>
                </c:pt>
                <c:pt idx="1242">
                  <c:v>9.90020814693E-4</c:v>
                </c:pt>
                <c:pt idx="1243">
                  <c:v>9.9004460290670008E-4</c:v>
                </c:pt>
                <c:pt idx="1244">
                  <c:v>9.9007686690100009E-4</c:v>
                </c:pt>
                <c:pt idx="1245">
                  <c:v>9.9011128262290003E-4</c:v>
                </c:pt>
                <c:pt idx="1246">
                  <c:v>9.9016031340360008E-4</c:v>
                </c:pt>
                <c:pt idx="1247">
                  <c:v>9.902310283541999E-4</c:v>
                </c:pt>
                <c:pt idx="1248">
                  <c:v>9.9027432516820006E-4</c:v>
                </c:pt>
                <c:pt idx="1249">
                  <c:v>9.9030728653669992E-4</c:v>
                </c:pt>
                <c:pt idx="1250">
                  <c:v>9.9033643916850004E-4</c:v>
                </c:pt>
                <c:pt idx="1251">
                  <c:v>9.9036568716769991E-4</c:v>
                </c:pt>
                <c:pt idx="1252">
                  <c:v>9.9039898232230008E-4</c:v>
                </c:pt>
                <c:pt idx="1253">
                  <c:v>9.9042945817709991E-4</c:v>
                </c:pt>
                <c:pt idx="1254">
                  <c:v>9.904553236126999E-4</c:v>
                </c:pt>
                <c:pt idx="1255">
                  <c:v>9.9048692599539999E-4</c:v>
                </c:pt>
                <c:pt idx="1256">
                  <c:v>9.9055013076069999E-4</c:v>
                </c:pt>
                <c:pt idx="1257">
                  <c:v>9.9065633431680007E-4</c:v>
                </c:pt>
                <c:pt idx="1258">
                  <c:v>9.9077038184409993E-4</c:v>
                </c:pt>
                <c:pt idx="1259">
                  <c:v>9.9089798346760002E-4</c:v>
                </c:pt>
                <c:pt idx="1260">
                  <c:v>9.910000000060001E-4</c:v>
                </c:pt>
                <c:pt idx="1261">
                  <c:v>9.910090539514999E-4</c:v>
                </c:pt>
                <c:pt idx="1262">
                  <c:v>9.910271618426001E-4</c:v>
                </c:pt>
                <c:pt idx="1263">
                  <c:v>9.9106337762480006E-4</c:v>
                </c:pt>
                <c:pt idx="1264">
                  <c:v>9.9113580918910003E-4</c:v>
                </c:pt>
                <c:pt idx="1265">
                  <c:v>9.912627193988E-4</c:v>
                </c:pt>
                <c:pt idx="1266">
                  <c:v>9.9145643449430007E-4</c:v>
                </c:pt>
                <c:pt idx="1267">
                  <c:v>9.9157536960250005E-4</c:v>
                </c:pt>
                <c:pt idx="1268">
                  <c:v>9.9163948035840008E-4</c:v>
                </c:pt>
                <c:pt idx="1269">
                  <c:v>9.917418572962999E-4</c:v>
                </c:pt>
                <c:pt idx="1270">
                  <c:v>9.918393704951001E-4</c:v>
                </c:pt>
                <c:pt idx="1271">
                  <c:v>9.9198873973489993E-4</c:v>
                </c:pt>
                <c:pt idx="1272">
                  <c:v>9.9200000000600002E-4</c:v>
                </c:pt>
                <c:pt idx="1273">
                  <c:v>9.920052169025001E-4</c:v>
                </c:pt>
                <c:pt idx="1274">
                  <c:v>9.920156506956E-4</c:v>
                </c:pt>
                <c:pt idx="1275">
                  <c:v>9.9203651828170007E-4</c:v>
                </c:pt>
                <c:pt idx="1276">
                  <c:v>9.9207825345399995E-4</c:v>
                </c:pt>
                <c:pt idx="1277">
                  <c:v>9.9216172379859992E-4</c:v>
                </c:pt>
                <c:pt idx="1278">
                  <c:v>9.9232866448759993E-4</c:v>
                </c:pt>
                <c:pt idx="1279">
                  <c:v>9.9252843541509993E-4</c:v>
                </c:pt>
                <c:pt idx="1280">
                  <c:v>9.928538767755E-4</c:v>
                </c:pt>
                <c:pt idx="1281">
                  <c:v>9.9322366399170006E-4</c:v>
                </c:pt>
                <c:pt idx="1282">
                  <c:v>9.9366025609379997E-4</c:v>
                </c:pt>
                <c:pt idx="1283">
                  <c:v>9.9419784230589999E-4</c:v>
                </c:pt>
                <c:pt idx="1284">
                  <c:v>9.9519786519409992E-4</c:v>
                </c:pt>
                <c:pt idx="1285">
                  <c:v>9.9619788808230007E-4</c:v>
                </c:pt>
                <c:pt idx="1286">
                  <c:v>9.971979109705E-4</c:v>
                </c:pt>
                <c:pt idx="1287">
                  <c:v>9.9819793385869993E-4</c:v>
                </c:pt>
                <c:pt idx="1288">
                  <c:v>9.9919795674690008E-4</c:v>
                </c:pt>
                <c:pt idx="1289">
                  <c:v>1.0001979796350001E-3</c:v>
                </c:pt>
                <c:pt idx="1290">
                  <c:v>1.0011980025230001E-3</c:v>
                </c:pt>
                <c:pt idx="1291">
                  <c:v>1.0021980254110001E-3</c:v>
                </c:pt>
                <c:pt idx="1292">
                  <c:v>1.0031980482999999E-3</c:v>
                </c:pt>
                <c:pt idx="1293">
                  <c:v>1.0041980711879999E-3</c:v>
                </c:pt>
                <c:pt idx="1294">
                  <c:v>1.0051980940759999E-3</c:v>
                </c:pt>
                <c:pt idx="1295">
                  <c:v>1.0061981169639999E-3</c:v>
                </c:pt>
                <c:pt idx="1296">
                  <c:v>1.0071981398519999E-3</c:v>
                </c:pt>
                <c:pt idx="1297">
                  <c:v>1.008198162741E-3</c:v>
                </c:pt>
                <c:pt idx="1298">
                  <c:v>1.009198185629E-3</c:v>
                </c:pt>
                <c:pt idx="1299">
                  <c:v>1.010198208517E-3</c:v>
                </c:pt>
                <c:pt idx="1300">
                  <c:v>1.011198231405E-3</c:v>
                </c:pt>
                <c:pt idx="1301">
                  <c:v>1.012198254293E-3</c:v>
                </c:pt>
                <c:pt idx="1302">
                  <c:v>1.013198277181E-3</c:v>
                </c:pt>
                <c:pt idx="1303">
                  <c:v>1.0141983000700001E-3</c:v>
                </c:pt>
                <c:pt idx="1304">
                  <c:v>1.0151983229579999E-3</c:v>
                </c:pt>
                <c:pt idx="1305">
                  <c:v>1.0161983458459999E-3</c:v>
                </c:pt>
                <c:pt idx="1306">
                  <c:v>1.0171983687339999E-3</c:v>
                </c:pt>
                <c:pt idx="1307">
                  <c:v>1.0181983916219999E-3</c:v>
                </c:pt>
                <c:pt idx="1308">
                  <c:v>1.019198414511E-3</c:v>
                </c:pt>
                <c:pt idx="1309">
                  <c:v>1.020198437399E-3</c:v>
                </c:pt>
                <c:pt idx="1310">
                  <c:v>1.021198460287E-3</c:v>
                </c:pt>
                <c:pt idx="1311">
                  <c:v>1.022198483175E-3</c:v>
                </c:pt>
                <c:pt idx="1312">
                  <c:v>1.023198506063E-3</c:v>
                </c:pt>
                <c:pt idx="1313">
                  <c:v>1.024198528951E-3</c:v>
                </c:pt>
                <c:pt idx="1314">
                  <c:v>1.0251985518400001E-3</c:v>
                </c:pt>
                <c:pt idx="1315">
                  <c:v>1.0261985747280001E-3</c:v>
                </c:pt>
                <c:pt idx="1316">
                  <c:v>1.0271985976160001E-3</c:v>
                </c:pt>
                <c:pt idx="1317">
                  <c:v>1.0281986205040001E-3</c:v>
                </c:pt>
                <c:pt idx="1318">
                  <c:v>1.0291986433920001E-3</c:v>
                </c:pt>
                <c:pt idx="1319">
                  <c:v>1.030198666281E-3</c:v>
                </c:pt>
                <c:pt idx="1320">
                  <c:v>1.031198689169E-3</c:v>
                </c:pt>
                <c:pt idx="1321">
                  <c:v>1.032198712057E-3</c:v>
                </c:pt>
                <c:pt idx="1322">
                  <c:v>1.033198734945E-3</c:v>
                </c:pt>
                <c:pt idx="1323">
                  <c:v>1.034198757833E-3</c:v>
                </c:pt>
                <c:pt idx="1324">
                  <c:v>1.035198780721E-3</c:v>
                </c:pt>
                <c:pt idx="1325">
                  <c:v>1.0361988036100001E-3</c:v>
                </c:pt>
                <c:pt idx="1326">
                  <c:v>1.0371988264980001E-3</c:v>
                </c:pt>
                <c:pt idx="1327">
                  <c:v>1.0381988493860001E-3</c:v>
                </c:pt>
                <c:pt idx="1328">
                  <c:v>1.0391988722740001E-3</c:v>
                </c:pt>
                <c:pt idx="1329">
                  <c:v>1.0401988951620001E-3</c:v>
                </c:pt>
                <c:pt idx="1330">
                  <c:v>1.0411989180509999E-3</c:v>
                </c:pt>
                <c:pt idx="1331">
                  <c:v>1.0421989409389999E-3</c:v>
                </c:pt>
                <c:pt idx="1332">
                  <c:v>1.0431989638269999E-3</c:v>
                </c:pt>
                <c:pt idx="1333">
                  <c:v>1.0441989867149999E-3</c:v>
                </c:pt>
                <c:pt idx="1334">
                  <c:v>1.0451990096029999E-3</c:v>
                </c:pt>
                <c:pt idx="1335">
                  <c:v>1.046199032491E-3</c:v>
                </c:pt>
                <c:pt idx="1336">
                  <c:v>1.04719905538E-3</c:v>
                </c:pt>
                <c:pt idx="1337">
                  <c:v>1.048199078268E-3</c:v>
                </c:pt>
                <c:pt idx="1338">
                  <c:v>1.049199101156E-3</c:v>
                </c:pt>
                <c:pt idx="1339">
                  <c:v>1.050199124044E-3</c:v>
                </c:pt>
                <c:pt idx="1340">
                  <c:v>1.051199146932E-3</c:v>
                </c:pt>
                <c:pt idx="1341">
                  <c:v>1.0521991698209999E-3</c:v>
                </c:pt>
                <c:pt idx="1342">
                  <c:v>1.0531991927089999E-3</c:v>
                </c:pt>
                <c:pt idx="1343">
                  <c:v>1.0541992155969999E-3</c:v>
                </c:pt>
                <c:pt idx="1344">
                  <c:v>1.0551992384849999E-3</c:v>
                </c:pt>
                <c:pt idx="1345">
                  <c:v>1.0561992613729999E-3</c:v>
                </c:pt>
                <c:pt idx="1346">
                  <c:v>1.057199284262E-3</c:v>
                </c:pt>
                <c:pt idx="1347">
                  <c:v>1.05819930715E-3</c:v>
                </c:pt>
                <c:pt idx="1348">
                  <c:v>1.059199330038E-3</c:v>
                </c:pt>
                <c:pt idx="1349">
                  <c:v>1.060199352926E-3</c:v>
                </c:pt>
                <c:pt idx="1350">
                  <c:v>1.061199375814E-3</c:v>
                </c:pt>
                <c:pt idx="1351">
                  <c:v>1.062199398702E-3</c:v>
                </c:pt>
                <c:pt idx="1352">
                  <c:v>1.0631994215910001E-3</c:v>
                </c:pt>
                <c:pt idx="1353">
                  <c:v>1.0641994444790001E-3</c:v>
                </c:pt>
                <c:pt idx="1354">
                  <c:v>1.0651994673670001E-3</c:v>
                </c:pt>
                <c:pt idx="1355">
                  <c:v>1.0661994902550001E-3</c:v>
                </c:pt>
                <c:pt idx="1356">
                  <c:v>1.0671995131429999E-3</c:v>
                </c:pt>
                <c:pt idx="1357">
                  <c:v>1.068199536032E-3</c:v>
                </c:pt>
                <c:pt idx="1358">
                  <c:v>1.06919955892E-3</c:v>
                </c:pt>
                <c:pt idx="1359">
                  <c:v>1.070000000006E-3</c:v>
                </c:pt>
                <c:pt idx="1360">
                  <c:v>1.0700106141029999E-3</c:v>
                </c:pt>
                <c:pt idx="1361">
                  <c:v>1.0700318422970001E-3</c:v>
                </c:pt>
                <c:pt idx="1362">
                  <c:v>1.070074298686E-3</c:v>
                </c:pt>
                <c:pt idx="1363">
                  <c:v>1.0701141086280001E-3</c:v>
                </c:pt>
                <c:pt idx="1364">
                  <c:v>1.070160886353E-3</c:v>
                </c:pt>
                <c:pt idx="1365">
                  <c:v>1.0702148881609999E-3</c:v>
                </c:pt>
                <c:pt idx="1366">
                  <c:v>1.0702979889570001E-3</c:v>
                </c:pt>
                <c:pt idx="1367">
                  <c:v>1.070398172444E-3</c:v>
                </c:pt>
                <c:pt idx="1368">
                  <c:v>1.070455559796E-3</c:v>
                </c:pt>
                <c:pt idx="1369">
                  <c:v>1.0704844173850001E-3</c:v>
                </c:pt>
                <c:pt idx="1370">
                  <c:v>1.0705130246340001E-3</c:v>
                </c:pt>
                <c:pt idx="1371">
                  <c:v>1.0705702391329999E-3</c:v>
                </c:pt>
                <c:pt idx="1372">
                  <c:v>1.07068466813E-3</c:v>
                </c:pt>
                <c:pt idx="1373">
                  <c:v>1.070913526124E-3</c:v>
                </c:pt>
                <c:pt idx="1374">
                  <c:v>1.0710000000060001E-3</c:v>
                </c:pt>
                <c:pt idx="1375">
                  <c:v>1.071003851211E-3</c:v>
                </c:pt>
                <c:pt idx="1376">
                  <c:v>1.0710115536209999E-3</c:v>
                </c:pt>
                <c:pt idx="1377">
                  <c:v>1.0710269584419999E-3</c:v>
                </c:pt>
                <c:pt idx="1378">
                  <c:v>1.071057768083E-3</c:v>
                </c:pt>
                <c:pt idx="1379">
                  <c:v>1.071119387364E-3</c:v>
                </c:pt>
                <c:pt idx="1380">
                  <c:v>1.071242625928E-3</c:v>
                </c:pt>
                <c:pt idx="1381">
                  <c:v>1.0714173867460001E-3</c:v>
                </c:pt>
                <c:pt idx="1382">
                  <c:v>1.071526093698E-3</c:v>
                </c:pt>
                <c:pt idx="1383">
                  <c:v>1.071605391717E-3</c:v>
                </c:pt>
                <c:pt idx="1384">
                  <c:v>1.071639467692E-3</c:v>
                </c:pt>
                <c:pt idx="1385">
                  <c:v>1.071672959542E-3</c:v>
                </c:pt>
                <c:pt idx="1386">
                  <c:v>1.0717399432420001E-3</c:v>
                </c:pt>
                <c:pt idx="1387">
                  <c:v>1.0718569113969999E-3</c:v>
                </c:pt>
                <c:pt idx="1388">
                  <c:v>1.071982081151E-3</c:v>
                </c:pt>
                <c:pt idx="1389">
                  <c:v>1.0719838730359999E-3</c:v>
                </c:pt>
                <c:pt idx="1390">
                  <c:v>1.0719874567649999E-3</c:v>
                </c:pt>
                <c:pt idx="1391">
                  <c:v>1.0719946242239999E-3</c:v>
                </c:pt>
                <c:pt idx="1392">
                  <c:v>1.072000000006E-3</c:v>
                </c:pt>
                <c:pt idx="1393">
                  <c:v>1.072001433498E-3</c:v>
                </c:pt>
                <c:pt idx="1394">
                  <c:v>1.072004300481E-3</c:v>
                </c:pt>
                <c:pt idx="1395">
                  <c:v>1.072010034448E-3</c:v>
                </c:pt>
                <c:pt idx="1396">
                  <c:v>1.072021502382E-3</c:v>
                </c:pt>
                <c:pt idx="1397">
                  <c:v>1.0720444382490001E-3</c:v>
                </c:pt>
                <c:pt idx="1398">
                  <c:v>1.072090309984E-3</c:v>
                </c:pt>
                <c:pt idx="1399">
                  <c:v>1.0721820534529999E-3</c:v>
                </c:pt>
                <c:pt idx="1400">
                  <c:v>1.072271138555E-3</c:v>
                </c:pt>
                <c:pt idx="1401">
                  <c:v>1.0724360526860001E-3</c:v>
                </c:pt>
                <c:pt idx="1402">
                  <c:v>1.07274151457E-3</c:v>
                </c:pt>
                <c:pt idx="1403">
                  <c:v>1.0731281818209999E-3</c:v>
                </c:pt>
                <c:pt idx="1404">
                  <c:v>1.0736864627659999E-3</c:v>
                </c:pt>
                <c:pt idx="1405">
                  <c:v>1.074501568204E-3</c:v>
                </c:pt>
                <c:pt idx="1406">
                  <c:v>1.0752977908910001E-3</c:v>
                </c:pt>
                <c:pt idx="1407">
                  <c:v>1.0762978137790001E-3</c:v>
                </c:pt>
                <c:pt idx="1408">
                  <c:v>1.0772978366670001E-3</c:v>
                </c:pt>
                <c:pt idx="1409">
                  <c:v>1.0782978595559999E-3</c:v>
                </c:pt>
                <c:pt idx="1410">
                  <c:v>1.0792978824439999E-3</c:v>
                </c:pt>
                <c:pt idx="1411">
                  <c:v>1.0802979053319999E-3</c:v>
                </c:pt>
                <c:pt idx="1412">
                  <c:v>1.0812979282199999E-3</c:v>
                </c:pt>
                <c:pt idx="1413">
                  <c:v>1.0822979511079999E-3</c:v>
                </c:pt>
                <c:pt idx="1414">
                  <c:v>1.0832979739959999E-3</c:v>
                </c:pt>
                <c:pt idx="1415">
                  <c:v>1.084297996885E-3</c:v>
                </c:pt>
                <c:pt idx="1416">
                  <c:v>1.085298019773E-3</c:v>
                </c:pt>
                <c:pt idx="1417">
                  <c:v>1.086298042661E-3</c:v>
                </c:pt>
                <c:pt idx="1418">
                  <c:v>1.087298065549E-3</c:v>
                </c:pt>
                <c:pt idx="1419">
                  <c:v>1.088298088437E-3</c:v>
                </c:pt>
                <c:pt idx="1420">
                  <c:v>1.0892981113259999E-3</c:v>
                </c:pt>
                <c:pt idx="1421">
                  <c:v>1.0902981342139999E-3</c:v>
                </c:pt>
                <c:pt idx="1422">
                  <c:v>1.0912981571019999E-3</c:v>
                </c:pt>
                <c:pt idx="1423">
                  <c:v>1.0922981799899999E-3</c:v>
                </c:pt>
                <c:pt idx="1424">
                  <c:v>1.0932982028779999E-3</c:v>
                </c:pt>
                <c:pt idx="1425">
                  <c:v>1.0942982257659999E-3</c:v>
                </c:pt>
                <c:pt idx="1426">
                  <c:v>1.095298248655E-3</c:v>
                </c:pt>
                <c:pt idx="1427">
                  <c:v>1.096298271543E-3</c:v>
                </c:pt>
                <c:pt idx="1428">
                  <c:v>1.097298294431E-3</c:v>
                </c:pt>
                <c:pt idx="1429">
                  <c:v>1.098298317319E-3</c:v>
                </c:pt>
                <c:pt idx="1430">
                  <c:v>1.099298340207E-3</c:v>
                </c:pt>
                <c:pt idx="1431">
                  <c:v>1.1002983630960001E-3</c:v>
                </c:pt>
                <c:pt idx="1432">
                  <c:v>1.1012983859840001E-3</c:v>
                </c:pt>
                <c:pt idx="1433">
                  <c:v>1.1022984088720001E-3</c:v>
                </c:pt>
                <c:pt idx="1434">
                  <c:v>1.1032984317600001E-3</c:v>
                </c:pt>
                <c:pt idx="1435">
                  <c:v>1.1042984546480001E-3</c:v>
                </c:pt>
                <c:pt idx="1436">
                  <c:v>1.1052984775359999E-3</c:v>
                </c:pt>
                <c:pt idx="1437">
                  <c:v>1.106298500425E-3</c:v>
                </c:pt>
                <c:pt idx="1438">
                  <c:v>1.107298523313E-3</c:v>
                </c:pt>
                <c:pt idx="1439">
                  <c:v>1.108298546201E-3</c:v>
                </c:pt>
                <c:pt idx="1440">
                  <c:v>1.109298569089E-3</c:v>
                </c:pt>
                <c:pt idx="1441">
                  <c:v>1.110298591977E-3</c:v>
                </c:pt>
                <c:pt idx="1442">
                  <c:v>1.1112986148660001E-3</c:v>
                </c:pt>
                <c:pt idx="1443">
                  <c:v>1.1122986377540001E-3</c:v>
                </c:pt>
                <c:pt idx="1444">
                  <c:v>1.1132986606420001E-3</c:v>
                </c:pt>
                <c:pt idx="1445">
                  <c:v>1.1142986835300001E-3</c:v>
                </c:pt>
                <c:pt idx="1446">
                  <c:v>1.1152987064180001E-3</c:v>
                </c:pt>
                <c:pt idx="1447">
                  <c:v>1.1162987293069999E-3</c:v>
                </c:pt>
                <c:pt idx="1448">
                  <c:v>1.1172987521949999E-3</c:v>
                </c:pt>
                <c:pt idx="1449">
                  <c:v>1.1182987750829999E-3</c:v>
                </c:pt>
                <c:pt idx="1450">
                  <c:v>1.1192987979709999E-3</c:v>
                </c:pt>
                <c:pt idx="1451">
                  <c:v>1.120298820859E-3</c:v>
                </c:pt>
                <c:pt idx="1452">
                  <c:v>1.121298843747E-3</c:v>
                </c:pt>
                <c:pt idx="1453">
                  <c:v>1.122298866636E-3</c:v>
                </c:pt>
                <c:pt idx="1454">
                  <c:v>1.123298889524E-3</c:v>
                </c:pt>
                <c:pt idx="1455">
                  <c:v>1.124298912412E-3</c:v>
                </c:pt>
                <c:pt idx="1456">
                  <c:v>1.1252989353E-3</c:v>
                </c:pt>
                <c:pt idx="1457">
                  <c:v>1.1262989581880001E-3</c:v>
                </c:pt>
                <c:pt idx="1458">
                  <c:v>1.1272989810769999E-3</c:v>
                </c:pt>
                <c:pt idx="1459">
                  <c:v>1.1282990039649999E-3</c:v>
                </c:pt>
                <c:pt idx="1460">
                  <c:v>1.1292990268529999E-3</c:v>
                </c:pt>
                <c:pt idx="1461">
                  <c:v>1.1302990497409999E-3</c:v>
                </c:pt>
                <c:pt idx="1462">
                  <c:v>1.1312990726289999E-3</c:v>
                </c:pt>
                <c:pt idx="1463">
                  <c:v>1.1322990955169999E-3</c:v>
                </c:pt>
                <c:pt idx="1464">
                  <c:v>1.133299118406E-3</c:v>
                </c:pt>
                <c:pt idx="1465">
                  <c:v>1.134299141294E-3</c:v>
                </c:pt>
                <c:pt idx="1466">
                  <c:v>1.135299164182E-3</c:v>
                </c:pt>
                <c:pt idx="1467">
                  <c:v>1.13629918707E-3</c:v>
                </c:pt>
                <c:pt idx="1468">
                  <c:v>1.137299209958E-3</c:v>
                </c:pt>
                <c:pt idx="1469">
                  <c:v>1.1382992328470001E-3</c:v>
                </c:pt>
                <c:pt idx="1470">
                  <c:v>1.1392992557350001E-3</c:v>
                </c:pt>
                <c:pt idx="1471">
                  <c:v>1.1402992786230001E-3</c:v>
                </c:pt>
                <c:pt idx="1472">
                  <c:v>1.1412993015109999E-3</c:v>
                </c:pt>
                <c:pt idx="1473">
                  <c:v>1.1422993243989999E-3</c:v>
                </c:pt>
                <c:pt idx="1474">
                  <c:v>1.1432993472869999E-3</c:v>
                </c:pt>
                <c:pt idx="1475">
                  <c:v>1.144299370176E-3</c:v>
                </c:pt>
                <c:pt idx="1476">
                  <c:v>1.145299393064E-3</c:v>
                </c:pt>
                <c:pt idx="1477">
                  <c:v>1.146299415952E-3</c:v>
                </c:pt>
                <c:pt idx="1478">
                  <c:v>1.14729943884E-3</c:v>
                </c:pt>
                <c:pt idx="1479">
                  <c:v>1.148299461728E-3</c:v>
                </c:pt>
                <c:pt idx="1480">
                  <c:v>1.1492994846170001E-3</c:v>
                </c:pt>
                <c:pt idx="1481">
                  <c:v>1.1502995075050001E-3</c:v>
                </c:pt>
                <c:pt idx="1482">
                  <c:v>1.1510000000060001E-3</c:v>
                </c:pt>
                <c:pt idx="1483">
                  <c:v>1.1510120416339999E-3</c:v>
                </c:pt>
                <c:pt idx="1484">
                  <c:v>1.1510361248909999E-3</c:v>
                </c:pt>
                <c:pt idx="1485">
                  <c:v>1.1510842914050001E-3</c:v>
                </c:pt>
                <c:pt idx="1486">
                  <c:v>1.1511806244310001E-3</c:v>
                </c:pt>
                <c:pt idx="1487">
                  <c:v>1.1513091320460001E-3</c:v>
                </c:pt>
                <c:pt idx="1488">
                  <c:v>1.1515602821769999E-3</c:v>
                </c:pt>
                <c:pt idx="1489">
                  <c:v>1.1516950602E-3</c:v>
                </c:pt>
                <c:pt idx="1490">
                  <c:v>1.151842212147E-3</c:v>
                </c:pt>
                <c:pt idx="1491">
                  <c:v>1.152000000006E-3</c:v>
                </c:pt>
                <c:pt idx="1492">
                  <c:v>1.1520090241489999E-3</c:v>
                </c:pt>
                <c:pt idx="1493">
                  <c:v>1.152027072436E-3</c:v>
                </c:pt>
                <c:pt idx="1494">
                  <c:v>1.152063169009E-3</c:v>
                </c:pt>
                <c:pt idx="1495">
                  <c:v>1.152135362154E-3</c:v>
                </c:pt>
                <c:pt idx="1496">
                  <c:v>1.152279748446E-3</c:v>
                </c:pt>
                <c:pt idx="1497">
                  <c:v>1.152568521029E-3</c:v>
                </c:pt>
                <c:pt idx="1498">
                  <c:v>1.1529696364460001E-3</c:v>
                </c:pt>
                <c:pt idx="1499">
                  <c:v>1.1536613364280001E-3</c:v>
                </c:pt>
                <c:pt idx="1500">
                  <c:v>1.1546613593160001E-3</c:v>
                </c:pt>
                <c:pt idx="1501">
                  <c:v>1.1556613822040001E-3</c:v>
                </c:pt>
                <c:pt idx="1502">
                  <c:v>1.156661405093E-3</c:v>
                </c:pt>
                <c:pt idx="1503">
                  <c:v>1.157661427981E-3</c:v>
                </c:pt>
                <c:pt idx="1504">
                  <c:v>1.158661450869E-3</c:v>
                </c:pt>
                <c:pt idx="1505">
                  <c:v>1.159661473757E-3</c:v>
                </c:pt>
                <c:pt idx="1506">
                  <c:v>1.160661496645E-3</c:v>
                </c:pt>
                <c:pt idx="1507">
                  <c:v>1.161661519533E-3</c:v>
                </c:pt>
                <c:pt idx="1508">
                  <c:v>1.1626615424220001E-3</c:v>
                </c:pt>
                <c:pt idx="1509">
                  <c:v>1.1636615653100001E-3</c:v>
                </c:pt>
                <c:pt idx="1510">
                  <c:v>1.1646615881980001E-3</c:v>
                </c:pt>
                <c:pt idx="1511">
                  <c:v>1.1656616110860001E-3</c:v>
                </c:pt>
                <c:pt idx="1512">
                  <c:v>1.1666616339740001E-3</c:v>
                </c:pt>
                <c:pt idx="1513">
                  <c:v>1.1676616568629999E-3</c:v>
                </c:pt>
                <c:pt idx="1514">
                  <c:v>1.1686616797509999E-3</c:v>
                </c:pt>
                <c:pt idx="1515">
                  <c:v>1.1696617026389999E-3</c:v>
                </c:pt>
                <c:pt idx="1516">
                  <c:v>1.1706617255269999E-3</c:v>
                </c:pt>
                <c:pt idx="1517">
                  <c:v>1.171661748415E-3</c:v>
                </c:pt>
                <c:pt idx="1518">
                  <c:v>1.172661771303E-3</c:v>
                </c:pt>
                <c:pt idx="1519">
                  <c:v>1.173661794192E-3</c:v>
                </c:pt>
                <c:pt idx="1520">
                  <c:v>1.17466181708E-3</c:v>
                </c:pt>
                <c:pt idx="1521">
                  <c:v>1.175661839968E-3</c:v>
                </c:pt>
                <c:pt idx="1522">
                  <c:v>1.176661862856E-3</c:v>
                </c:pt>
                <c:pt idx="1523">
                  <c:v>1.177661885744E-3</c:v>
                </c:pt>
                <c:pt idx="1524">
                  <c:v>1.1786619086329999E-3</c:v>
                </c:pt>
                <c:pt idx="1525">
                  <c:v>1.1796619315209999E-3</c:v>
                </c:pt>
                <c:pt idx="1526">
                  <c:v>1.1806619544089999E-3</c:v>
                </c:pt>
                <c:pt idx="1527">
                  <c:v>1.1816619772969999E-3</c:v>
                </c:pt>
                <c:pt idx="1528">
                  <c:v>1.1826620001849999E-3</c:v>
                </c:pt>
                <c:pt idx="1529">
                  <c:v>1.1836620230729999E-3</c:v>
                </c:pt>
                <c:pt idx="1530">
                  <c:v>1.184662045962E-3</c:v>
                </c:pt>
                <c:pt idx="1531">
                  <c:v>1.18566206885E-3</c:v>
                </c:pt>
                <c:pt idx="1532">
                  <c:v>1.186662091738E-3</c:v>
                </c:pt>
                <c:pt idx="1533">
                  <c:v>1.187662114626E-3</c:v>
                </c:pt>
                <c:pt idx="1534">
                  <c:v>1.188662137514E-3</c:v>
                </c:pt>
                <c:pt idx="1535">
                  <c:v>1.1896621604030001E-3</c:v>
                </c:pt>
                <c:pt idx="1536">
                  <c:v>1.1906621832910001E-3</c:v>
                </c:pt>
                <c:pt idx="1537">
                  <c:v>1.1916622061790001E-3</c:v>
                </c:pt>
                <c:pt idx="1538">
                  <c:v>1.1926622290669999E-3</c:v>
                </c:pt>
                <c:pt idx="1539">
                  <c:v>1.1936622519549999E-3</c:v>
                </c:pt>
                <c:pt idx="1540">
                  <c:v>1.1946622748429999E-3</c:v>
                </c:pt>
                <c:pt idx="1541">
                  <c:v>1.195662297732E-3</c:v>
                </c:pt>
                <c:pt idx="1542">
                  <c:v>1.19666232062E-3</c:v>
                </c:pt>
                <c:pt idx="1543">
                  <c:v>1.197662343508E-3</c:v>
                </c:pt>
                <c:pt idx="1544">
                  <c:v>1.198662366396E-3</c:v>
                </c:pt>
                <c:pt idx="1545">
                  <c:v>1.199662389284E-3</c:v>
                </c:pt>
                <c:pt idx="1546">
                  <c:v>1.2006624121730001E-3</c:v>
                </c:pt>
                <c:pt idx="1547">
                  <c:v>1.2016624350610001E-3</c:v>
                </c:pt>
                <c:pt idx="1548">
                  <c:v>1.2026624579490001E-3</c:v>
                </c:pt>
                <c:pt idx="1549">
                  <c:v>1.2036624808370001E-3</c:v>
                </c:pt>
                <c:pt idx="1550">
                  <c:v>1.2046625037250001E-3</c:v>
                </c:pt>
                <c:pt idx="1551">
                  <c:v>1.2056625266139999E-3</c:v>
                </c:pt>
                <c:pt idx="1552">
                  <c:v>1.2066625495019999E-3</c:v>
                </c:pt>
                <c:pt idx="1553">
                  <c:v>1.20766257239E-3</c:v>
                </c:pt>
                <c:pt idx="1554">
                  <c:v>1.208662595278E-3</c:v>
                </c:pt>
                <c:pt idx="1555">
                  <c:v>1.209662618166E-3</c:v>
                </c:pt>
                <c:pt idx="1556">
                  <c:v>1.210662641054E-3</c:v>
                </c:pt>
                <c:pt idx="1557">
                  <c:v>1.211662663943E-3</c:v>
                </c:pt>
                <c:pt idx="1558">
                  <c:v>1.212662686831E-3</c:v>
                </c:pt>
                <c:pt idx="1559">
                  <c:v>1.213662709719E-3</c:v>
                </c:pt>
                <c:pt idx="1560">
                  <c:v>1.2146627326070001E-3</c:v>
                </c:pt>
                <c:pt idx="1561">
                  <c:v>1.2156627554950001E-3</c:v>
                </c:pt>
                <c:pt idx="1562">
                  <c:v>1.2166627783839999E-3</c:v>
                </c:pt>
                <c:pt idx="1563">
                  <c:v>1.2176628012719999E-3</c:v>
                </c:pt>
                <c:pt idx="1564">
                  <c:v>1.2186628241599999E-3</c:v>
                </c:pt>
                <c:pt idx="1565">
                  <c:v>1.2196628470479999E-3</c:v>
                </c:pt>
                <c:pt idx="1566">
                  <c:v>1.2206628699359999E-3</c:v>
                </c:pt>
                <c:pt idx="1567">
                  <c:v>1.2216628928239999E-3</c:v>
                </c:pt>
                <c:pt idx="1568">
                  <c:v>1.222662915713E-3</c:v>
                </c:pt>
                <c:pt idx="1569">
                  <c:v>1.223662938601E-3</c:v>
                </c:pt>
                <c:pt idx="1570">
                  <c:v>1.224662961489E-3</c:v>
                </c:pt>
                <c:pt idx="1571">
                  <c:v>1.225662984377E-3</c:v>
                </c:pt>
                <c:pt idx="1572">
                  <c:v>1.226663007265E-3</c:v>
                </c:pt>
                <c:pt idx="1573">
                  <c:v>1.2276630301540001E-3</c:v>
                </c:pt>
                <c:pt idx="1574">
                  <c:v>1.2286630530419999E-3</c:v>
                </c:pt>
                <c:pt idx="1575">
                  <c:v>1.2296630759299999E-3</c:v>
                </c:pt>
                <c:pt idx="1576">
                  <c:v>1.2306630988179999E-3</c:v>
                </c:pt>
                <c:pt idx="1577">
                  <c:v>1.2316631217059999E-3</c:v>
                </c:pt>
                <c:pt idx="1578">
                  <c:v>1.2326631445939999E-3</c:v>
                </c:pt>
                <c:pt idx="1579">
                  <c:v>1.233663167483E-3</c:v>
                </c:pt>
                <c:pt idx="1580">
                  <c:v>1.234663190371E-3</c:v>
                </c:pt>
                <c:pt idx="1581">
                  <c:v>1.235663213259E-3</c:v>
                </c:pt>
                <c:pt idx="1582">
                  <c:v>1.236663236147E-3</c:v>
                </c:pt>
                <c:pt idx="1583">
                  <c:v>1.237663259035E-3</c:v>
                </c:pt>
                <c:pt idx="1584">
                  <c:v>1.2386632819240001E-3</c:v>
                </c:pt>
                <c:pt idx="1585">
                  <c:v>1.2396633048120001E-3</c:v>
                </c:pt>
                <c:pt idx="1586">
                  <c:v>1.2406633277000001E-3</c:v>
                </c:pt>
                <c:pt idx="1587">
                  <c:v>1.2416633505880001E-3</c:v>
                </c:pt>
                <c:pt idx="1588">
                  <c:v>1.2426633734760001E-3</c:v>
                </c:pt>
                <c:pt idx="1589">
                  <c:v>1.2436633963640001E-3</c:v>
                </c:pt>
                <c:pt idx="1590">
                  <c:v>1.244663419253E-3</c:v>
                </c:pt>
                <c:pt idx="1591">
                  <c:v>1.245663442141E-3</c:v>
                </c:pt>
                <c:pt idx="1592">
                  <c:v>1.246663465029E-3</c:v>
                </c:pt>
                <c:pt idx="1593">
                  <c:v>1.247663487917E-3</c:v>
                </c:pt>
                <c:pt idx="1594">
                  <c:v>1.248663510805E-3</c:v>
                </c:pt>
                <c:pt idx="1595">
                  <c:v>1.2496635336940001E-3</c:v>
                </c:pt>
                <c:pt idx="1596">
                  <c:v>1.2506635565820001E-3</c:v>
                </c:pt>
                <c:pt idx="1597">
                  <c:v>1.2516635794700001E-3</c:v>
                </c:pt>
                <c:pt idx="1598">
                  <c:v>1.2526636023580001E-3</c:v>
                </c:pt>
                <c:pt idx="1599">
                  <c:v>1.2536636252460001E-3</c:v>
                </c:pt>
                <c:pt idx="1600">
                  <c:v>1.2546636481349999E-3</c:v>
                </c:pt>
                <c:pt idx="1601">
                  <c:v>1.2556636710229999E-3</c:v>
                </c:pt>
                <c:pt idx="1602">
                  <c:v>1.2566636939109999E-3</c:v>
                </c:pt>
                <c:pt idx="1603">
                  <c:v>1.2576637167989999E-3</c:v>
                </c:pt>
                <c:pt idx="1604">
                  <c:v>1.2586637396869999E-3</c:v>
                </c:pt>
                <c:pt idx="1605">
                  <c:v>1.2596637625749999E-3</c:v>
                </c:pt>
                <c:pt idx="1606">
                  <c:v>1.260663785464E-3</c:v>
                </c:pt>
                <c:pt idx="1607">
                  <c:v>1.261663808352E-3</c:v>
                </c:pt>
                <c:pt idx="1608">
                  <c:v>1.26266383124E-3</c:v>
                </c:pt>
                <c:pt idx="1609">
                  <c:v>1.263663854128E-3</c:v>
                </c:pt>
                <c:pt idx="1610">
                  <c:v>1.264663877016E-3</c:v>
                </c:pt>
                <c:pt idx="1611">
                  <c:v>1.2656638999049999E-3</c:v>
                </c:pt>
                <c:pt idx="1612">
                  <c:v>1.2666639227929999E-3</c:v>
                </c:pt>
                <c:pt idx="1613">
                  <c:v>1.2676639456809999E-3</c:v>
                </c:pt>
                <c:pt idx="1614">
                  <c:v>1.2686639685689999E-3</c:v>
                </c:pt>
                <c:pt idx="1615">
                  <c:v>1.2696639914569999E-3</c:v>
                </c:pt>
                <c:pt idx="1616">
                  <c:v>1.2706640143449999E-3</c:v>
                </c:pt>
                <c:pt idx="1617">
                  <c:v>1.271664037234E-3</c:v>
                </c:pt>
                <c:pt idx="1618">
                  <c:v>1.272664060122E-3</c:v>
                </c:pt>
                <c:pt idx="1619">
                  <c:v>1.27366408301E-3</c:v>
                </c:pt>
                <c:pt idx="1620">
                  <c:v>1.274664105898E-3</c:v>
                </c:pt>
                <c:pt idx="1621">
                  <c:v>1.275664128786E-3</c:v>
                </c:pt>
                <c:pt idx="1622">
                  <c:v>1.2766641516750001E-3</c:v>
                </c:pt>
                <c:pt idx="1623">
                  <c:v>1.2776641745630001E-3</c:v>
                </c:pt>
                <c:pt idx="1624">
                  <c:v>1.2786641974510001E-3</c:v>
                </c:pt>
                <c:pt idx="1625">
                  <c:v>1.2796642203390001E-3</c:v>
                </c:pt>
                <c:pt idx="1626">
                  <c:v>1.2806642432270001E-3</c:v>
                </c:pt>
                <c:pt idx="1627">
                  <c:v>1.2816642661149999E-3</c:v>
                </c:pt>
                <c:pt idx="1628">
                  <c:v>1.282664289004E-3</c:v>
                </c:pt>
                <c:pt idx="1629">
                  <c:v>1.283664311892E-3</c:v>
                </c:pt>
                <c:pt idx="1630">
                  <c:v>1.28466433478E-3</c:v>
                </c:pt>
                <c:pt idx="1631">
                  <c:v>1.285664357668E-3</c:v>
                </c:pt>
                <c:pt idx="1632">
                  <c:v>1.286664380556E-3</c:v>
                </c:pt>
                <c:pt idx="1633">
                  <c:v>1.2876644034450001E-3</c:v>
                </c:pt>
                <c:pt idx="1634">
                  <c:v>1.2886644263330001E-3</c:v>
                </c:pt>
                <c:pt idx="1635">
                  <c:v>1.2896644492210001E-3</c:v>
                </c:pt>
                <c:pt idx="1636">
                  <c:v>1.2906644721090001E-3</c:v>
                </c:pt>
                <c:pt idx="1637">
                  <c:v>1.2916644949970001E-3</c:v>
                </c:pt>
                <c:pt idx="1638">
                  <c:v>1.2926645178850001E-3</c:v>
                </c:pt>
                <c:pt idx="1639">
                  <c:v>1.2936645407739999E-3</c:v>
                </c:pt>
                <c:pt idx="1640">
                  <c:v>1.2946645636619999E-3</c:v>
                </c:pt>
                <c:pt idx="1641">
                  <c:v>1.29566458655E-3</c:v>
                </c:pt>
                <c:pt idx="1642">
                  <c:v>1.296664609438E-3</c:v>
                </c:pt>
                <c:pt idx="1643">
                  <c:v>1.297664632326E-3</c:v>
                </c:pt>
                <c:pt idx="1644">
                  <c:v>1.298664655215E-3</c:v>
                </c:pt>
                <c:pt idx="1645">
                  <c:v>1.299664678103E-3</c:v>
                </c:pt>
                <c:pt idx="1646">
                  <c:v>1.300664700991E-3</c:v>
                </c:pt>
                <c:pt idx="1647">
                  <c:v>1.301664723879E-3</c:v>
                </c:pt>
                <c:pt idx="1648">
                  <c:v>1.3026647467670001E-3</c:v>
                </c:pt>
                <c:pt idx="1649">
                  <c:v>1.3036647696559999E-3</c:v>
                </c:pt>
                <c:pt idx="1650">
                  <c:v>1.3046647925439999E-3</c:v>
                </c:pt>
                <c:pt idx="1651">
                  <c:v>1.3056648154319999E-3</c:v>
                </c:pt>
                <c:pt idx="1652">
                  <c:v>1.3066648383199999E-3</c:v>
                </c:pt>
                <c:pt idx="1653">
                  <c:v>1.3076648612079999E-3</c:v>
                </c:pt>
                <c:pt idx="1654">
                  <c:v>1.3086648840959999E-3</c:v>
                </c:pt>
                <c:pt idx="1655">
                  <c:v>1.309664906985E-3</c:v>
                </c:pt>
                <c:pt idx="1656">
                  <c:v>1.310664929873E-3</c:v>
                </c:pt>
                <c:pt idx="1657">
                  <c:v>1.311664952761E-3</c:v>
                </c:pt>
                <c:pt idx="1658">
                  <c:v>1.312664975649E-3</c:v>
                </c:pt>
                <c:pt idx="1659">
                  <c:v>1.313664998537E-3</c:v>
                </c:pt>
                <c:pt idx="1660">
                  <c:v>1.3146650214260001E-3</c:v>
                </c:pt>
                <c:pt idx="1661">
                  <c:v>1.3156650443140001E-3</c:v>
                </c:pt>
                <c:pt idx="1662">
                  <c:v>1.3166650672020001E-3</c:v>
                </c:pt>
                <c:pt idx="1663">
                  <c:v>1.3176650900899999E-3</c:v>
                </c:pt>
                <c:pt idx="1664">
                  <c:v>1.3186651129779999E-3</c:v>
                </c:pt>
                <c:pt idx="1665">
                  <c:v>1.3196651358659999E-3</c:v>
                </c:pt>
                <c:pt idx="1666">
                  <c:v>1.320665158755E-3</c:v>
                </c:pt>
                <c:pt idx="1667">
                  <c:v>1.321665181643E-3</c:v>
                </c:pt>
                <c:pt idx="1668">
                  <c:v>1.322665204531E-3</c:v>
                </c:pt>
                <c:pt idx="1669">
                  <c:v>1.323665227419E-3</c:v>
                </c:pt>
                <c:pt idx="1670">
                  <c:v>1.324665250307E-3</c:v>
                </c:pt>
                <c:pt idx="1671">
                  <c:v>1.3256652731960001E-3</c:v>
                </c:pt>
                <c:pt idx="1672">
                  <c:v>1.3266652960840001E-3</c:v>
                </c:pt>
                <c:pt idx="1673">
                  <c:v>1.3276653189720001E-3</c:v>
                </c:pt>
                <c:pt idx="1674">
                  <c:v>1.3286653418600001E-3</c:v>
                </c:pt>
                <c:pt idx="1675">
                  <c:v>1.3296653647480001E-3</c:v>
                </c:pt>
                <c:pt idx="1676">
                  <c:v>1.3306653876360001E-3</c:v>
                </c:pt>
                <c:pt idx="1677">
                  <c:v>1.331665410525E-3</c:v>
                </c:pt>
                <c:pt idx="1678">
                  <c:v>1.332665433413E-3</c:v>
                </c:pt>
                <c:pt idx="1679">
                  <c:v>1.333665456301E-3</c:v>
                </c:pt>
                <c:pt idx="1680">
                  <c:v>1.334665479189E-3</c:v>
                </c:pt>
                <c:pt idx="1681">
                  <c:v>1.335665502077E-3</c:v>
                </c:pt>
                <c:pt idx="1682">
                  <c:v>1.336665524966E-3</c:v>
                </c:pt>
                <c:pt idx="1683">
                  <c:v>1.337665547854E-3</c:v>
                </c:pt>
                <c:pt idx="1684">
                  <c:v>1.3386655707420001E-3</c:v>
                </c:pt>
                <c:pt idx="1685">
                  <c:v>1.3396655936300001E-3</c:v>
                </c:pt>
                <c:pt idx="1686">
                  <c:v>1.3406656165180001E-3</c:v>
                </c:pt>
                <c:pt idx="1687">
                  <c:v>1.3416656394060001E-3</c:v>
                </c:pt>
                <c:pt idx="1688">
                  <c:v>1.3426656622949999E-3</c:v>
                </c:pt>
                <c:pt idx="1689">
                  <c:v>1.3436656851829999E-3</c:v>
                </c:pt>
                <c:pt idx="1690">
                  <c:v>1.3446657080709999E-3</c:v>
                </c:pt>
                <c:pt idx="1691">
                  <c:v>1.3456657309589999E-3</c:v>
                </c:pt>
                <c:pt idx="1692">
                  <c:v>1.3466657538469999E-3</c:v>
                </c:pt>
                <c:pt idx="1693">
                  <c:v>1.347665776736E-3</c:v>
                </c:pt>
                <c:pt idx="1694">
                  <c:v>1.348665799624E-3</c:v>
                </c:pt>
                <c:pt idx="1695">
                  <c:v>1.349665822512E-3</c:v>
                </c:pt>
                <c:pt idx="1696">
                  <c:v>1.3506658454E-3</c:v>
                </c:pt>
                <c:pt idx="1697">
                  <c:v>1.351665868288E-3</c:v>
                </c:pt>
                <c:pt idx="1698">
                  <c:v>1.3526658911770001E-3</c:v>
                </c:pt>
                <c:pt idx="1699">
                  <c:v>1.3536659140649999E-3</c:v>
                </c:pt>
                <c:pt idx="1700">
                  <c:v>1.3546659369529999E-3</c:v>
                </c:pt>
                <c:pt idx="1701">
                  <c:v>1.3556659598409999E-3</c:v>
                </c:pt>
                <c:pt idx="1702">
                  <c:v>1.3566659827289999E-3</c:v>
                </c:pt>
                <c:pt idx="1703">
                  <c:v>1.3576660056169999E-3</c:v>
                </c:pt>
                <c:pt idx="1704">
                  <c:v>1.358666028506E-3</c:v>
                </c:pt>
                <c:pt idx="1705">
                  <c:v>1.359666051394E-3</c:v>
                </c:pt>
                <c:pt idx="1706">
                  <c:v>1.360666074282E-3</c:v>
                </c:pt>
                <c:pt idx="1707">
                  <c:v>1.36166609717E-3</c:v>
                </c:pt>
                <c:pt idx="1708">
                  <c:v>1.362666120058E-3</c:v>
                </c:pt>
                <c:pt idx="1709">
                  <c:v>1.3636661429470001E-3</c:v>
                </c:pt>
                <c:pt idx="1710">
                  <c:v>1.3646661658350001E-3</c:v>
                </c:pt>
                <c:pt idx="1711">
                  <c:v>1.3656661887230001E-3</c:v>
                </c:pt>
                <c:pt idx="1712">
                  <c:v>1.3666662116110001E-3</c:v>
                </c:pt>
                <c:pt idx="1713">
                  <c:v>1.3676662344990001E-3</c:v>
                </c:pt>
                <c:pt idx="1714">
                  <c:v>1.3686662573870001E-3</c:v>
                </c:pt>
                <c:pt idx="1715">
                  <c:v>1.369666280276E-3</c:v>
                </c:pt>
                <c:pt idx="1716">
                  <c:v>1.370666303164E-3</c:v>
                </c:pt>
                <c:pt idx="1717">
                  <c:v>1.371666326052E-3</c:v>
                </c:pt>
                <c:pt idx="1718">
                  <c:v>1.37266634894E-3</c:v>
                </c:pt>
                <c:pt idx="1719">
                  <c:v>1.373666371828E-3</c:v>
                </c:pt>
                <c:pt idx="1720">
                  <c:v>1.3746663947170001E-3</c:v>
                </c:pt>
                <c:pt idx="1721">
                  <c:v>1.3756664176050001E-3</c:v>
                </c:pt>
                <c:pt idx="1722">
                  <c:v>1.3766664404930001E-3</c:v>
                </c:pt>
                <c:pt idx="1723">
                  <c:v>1.3776664633810001E-3</c:v>
                </c:pt>
                <c:pt idx="1724">
                  <c:v>1.3786664862690001E-3</c:v>
                </c:pt>
                <c:pt idx="1725">
                  <c:v>1.3796665091570001E-3</c:v>
                </c:pt>
                <c:pt idx="1726">
                  <c:v>1.3806665320459999E-3</c:v>
                </c:pt>
                <c:pt idx="1727">
                  <c:v>1.3816665549339999E-3</c:v>
                </c:pt>
                <c:pt idx="1728">
                  <c:v>1.3826665778219999E-3</c:v>
                </c:pt>
                <c:pt idx="1729">
                  <c:v>1.3836666007099999E-3</c:v>
                </c:pt>
                <c:pt idx="1730">
                  <c:v>1.384666623598E-3</c:v>
                </c:pt>
                <c:pt idx="1731">
                  <c:v>1.385666646487E-3</c:v>
                </c:pt>
                <c:pt idx="1732">
                  <c:v>1.386666669375E-3</c:v>
                </c:pt>
                <c:pt idx="1733">
                  <c:v>1.387666692263E-3</c:v>
                </c:pt>
                <c:pt idx="1734">
                  <c:v>1.388666715151E-3</c:v>
                </c:pt>
                <c:pt idx="1735">
                  <c:v>1.389666738039E-3</c:v>
                </c:pt>
                <c:pt idx="1736">
                  <c:v>1.390666760927E-3</c:v>
                </c:pt>
                <c:pt idx="1737">
                  <c:v>1.3916667838159999E-3</c:v>
                </c:pt>
                <c:pt idx="1738">
                  <c:v>1.3926668067039999E-3</c:v>
                </c:pt>
                <c:pt idx="1739">
                  <c:v>1.3936668295919999E-3</c:v>
                </c:pt>
                <c:pt idx="1740">
                  <c:v>1.3946668524799999E-3</c:v>
                </c:pt>
                <c:pt idx="1741">
                  <c:v>1.3956668753679999E-3</c:v>
                </c:pt>
                <c:pt idx="1742">
                  <c:v>1.396666898257E-3</c:v>
                </c:pt>
                <c:pt idx="1743">
                  <c:v>1.397666921145E-3</c:v>
                </c:pt>
                <c:pt idx="1744">
                  <c:v>1.398666944033E-3</c:v>
                </c:pt>
                <c:pt idx="1745">
                  <c:v>1.399666966921E-3</c:v>
                </c:pt>
                <c:pt idx="1746">
                  <c:v>1.400666989809E-3</c:v>
                </c:pt>
                <c:pt idx="1747">
                  <c:v>1.4016670126980001E-3</c:v>
                </c:pt>
                <c:pt idx="1748">
                  <c:v>1.4026670355860001E-3</c:v>
                </c:pt>
                <c:pt idx="1749">
                  <c:v>1.4036670584740001E-3</c:v>
                </c:pt>
                <c:pt idx="1750">
                  <c:v>1.4046670813620001E-3</c:v>
                </c:pt>
                <c:pt idx="1751">
                  <c:v>1.4056671042499999E-3</c:v>
                </c:pt>
                <c:pt idx="1752">
                  <c:v>1.4066671271379999E-3</c:v>
                </c:pt>
                <c:pt idx="1753">
                  <c:v>1.407667150027E-3</c:v>
                </c:pt>
                <c:pt idx="1754">
                  <c:v>1.408667172915E-3</c:v>
                </c:pt>
                <c:pt idx="1755">
                  <c:v>1.409667195803E-3</c:v>
                </c:pt>
                <c:pt idx="1756">
                  <c:v>1.410667218691E-3</c:v>
                </c:pt>
                <c:pt idx="1757">
                  <c:v>1.411667241579E-3</c:v>
                </c:pt>
                <c:pt idx="1758">
                  <c:v>1.4126672644680001E-3</c:v>
                </c:pt>
                <c:pt idx="1759">
                  <c:v>1.4136672873560001E-3</c:v>
                </c:pt>
                <c:pt idx="1760">
                  <c:v>1.4146673102440001E-3</c:v>
                </c:pt>
                <c:pt idx="1761">
                  <c:v>1.4156673331320001E-3</c:v>
                </c:pt>
                <c:pt idx="1762">
                  <c:v>1.4166673560200001E-3</c:v>
                </c:pt>
                <c:pt idx="1763">
                  <c:v>1.4176673789080001E-3</c:v>
                </c:pt>
                <c:pt idx="1764">
                  <c:v>1.4186674017969999E-3</c:v>
                </c:pt>
                <c:pt idx="1765">
                  <c:v>1.4196674246849999E-3</c:v>
                </c:pt>
                <c:pt idx="1766">
                  <c:v>1.420667447573E-3</c:v>
                </c:pt>
                <c:pt idx="1767">
                  <c:v>1.421667470461E-3</c:v>
                </c:pt>
                <c:pt idx="1768">
                  <c:v>1.422667493349E-3</c:v>
                </c:pt>
                <c:pt idx="1769">
                  <c:v>1.423667516238E-3</c:v>
                </c:pt>
                <c:pt idx="1770">
                  <c:v>1.424667539126E-3</c:v>
                </c:pt>
                <c:pt idx="1771">
                  <c:v>1.425667562014E-3</c:v>
                </c:pt>
                <c:pt idx="1772">
                  <c:v>1.4266675849020001E-3</c:v>
                </c:pt>
                <c:pt idx="1773">
                  <c:v>1.4276676077900001E-3</c:v>
                </c:pt>
                <c:pt idx="1774">
                  <c:v>1.4286676306780001E-3</c:v>
                </c:pt>
                <c:pt idx="1775">
                  <c:v>1.4296676535669999E-3</c:v>
                </c:pt>
                <c:pt idx="1776">
                  <c:v>1.4306676764549999E-3</c:v>
                </c:pt>
                <c:pt idx="1777">
                  <c:v>1.4316676993429999E-3</c:v>
                </c:pt>
                <c:pt idx="1778">
                  <c:v>1.4326677222309999E-3</c:v>
                </c:pt>
                <c:pt idx="1779">
                  <c:v>1.4336677451189999E-3</c:v>
                </c:pt>
                <c:pt idx="1780">
                  <c:v>1.434667768008E-3</c:v>
                </c:pt>
                <c:pt idx="1781">
                  <c:v>1.435667790896E-3</c:v>
                </c:pt>
                <c:pt idx="1782">
                  <c:v>1.436667813784E-3</c:v>
                </c:pt>
                <c:pt idx="1783">
                  <c:v>1.437667836672E-3</c:v>
                </c:pt>
                <c:pt idx="1784">
                  <c:v>1.43866785956E-3</c:v>
                </c:pt>
                <c:pt idx="1785">
                  <c:v>1.439667882448E-3</c:v>
                </c:pt>
                <c:pt idx="1786">
                  <c:v>1.4406679053370001E-3</c:v>
                </c:pt>
                <c:pt idx="1787">
                  <c:v>1.4416679282249999E-3</c:v>
                </c:pt>
                <c:pt idx="1788">
                  <c:v>1.4426679511129999E-3</c:v>
                </c:pt>
                <c:pt idx="1789">
                  <c:v>1.4436679740009999E-3</c:v>
                </c:pt>
                <c:pt idx="1790">
                  <c:v>1.4446679968889999E-3</c:v>
                </c:pt>
                <c:pt idx="1791">
                  <c:v>1.445668019778E-3</c:v>
                </c:pt>
                <c:pt idx="1792">
                  <c:v>1.446668042666E-3</c:v>
                </c:pt>
                <c:pt idx="1793">
                  <c:v>1.447668065554E-3</c:v>
                </c:pt>
                <c:pt idx="1794">
                  <c:v>1.448668088442E-3</c:v>
                </c:pt>
                <c:pt idx="1795">
                  <c:v>1.44966811133E-3</c:v>
                </c:pt>
                <c:pt idx="1796">
                  <c:v>1.4506681342190001E-3</c:v>
                </c:pt>
                <c:pt idx="1797">
                  <c:v>1.4516681571070001E-3</c:v>
                </c:pt>
                <c:pt idx="1798">
                  <c:v>1.4526681799950001E-3</c:v>
                </c:pt>
                <c:pt idx="1799">
                  <c:v>1.4536682028830001E-3</c:v>
                </c:pt>
                <c:pt idx="1800">
                  <c:v>1.4546682257710001E-3</c:v>
                </c:pt>
                <c:pt idx="1801">
                  <c:v>1.4556682486590001E-3</c:v>
                </c:pt>
                <c:pt idx="1802">
                  <c:v>1.456668271548E-3</c:v>
                </c:pt>
                <c:pt idx="1803">
                  <c:v>1.457668294436E-3</c:v>
                </c:pt>
                <c:pt idx="1804">
                  <c:v>1.458668317324E-3</c:v>
                </c:pt>
                <c:pt idx="1805">
                  <c:v>1.459668340212E-3</c:v>
                </c:pt>
                <c:pt idx="1806">
                  <c:v>1.4606683631E-3</c:v>
                </c:pt>
                <c:pt idx="1807">
                  <c:v>1.461668385989E-3</c:v>
                </c:pt>
                <c:pt idx="1808">
                  <c:v>1.4626684088770001E-3</c:v>
                </c:pt>
                <c:pt idx="1809">
                  <c:v>1.4636684317650001E-3</c:v>
                </c:pt>
                <c:pt idx="1810">
                  <c:v>1.4646684546530001E-3</c:v>
                </c:pt>
                <c:pt idx="1811">
                  <c:v>1.4656684775410001E-3</c:v>
                </c:pt>
                <c:pt idx="1812">
                  <c:v>1.4666685004290001E-3</c:v>
                </c:pt>
                <c:pt idx="1813">
                  <c:v>1.4676685233179999E-3</c:v>
                </c:pt>
                <c:pt idx="1814">
                  <c:v>1.4686685462059999E-3</c:v>
                </c:pt>
                <c:pt idx="1815">
                  <c:v>1.4696685690939999E-3</c:v>
                </c:pt>
                <c:pt idx="1816">
                  <c:v>1.4706685919819999E-3</c:v>
                </c:pt>
                <c:pt idx="1817">
                  <c:v>1.4716686148699999E-3</c:v>
                </c:pt>
                <c:pt idx="1818">
                  <c:v>1.472668637759E-3</c:v>
                </c:pt>
                <c:pt idx="1819">
                  <c:v>1.473668660647E-3</c:v>
                </c:pt>
                <c:pt idx="1820">
                  <c:v>1.474668683535E-3</c:v>
                </c:pt>
                <c:pt idx="1821">
                  <c:v>1.475668706423E-3</c:v>
                </c:pt>
                <c:pt idx="1822">
                  <c:v>1.476668729311E-3</c:v>
                </c:pt>
                <c:pt idx="1823">
                  <c:v>1.477668752199E-3</c:v>
                </c:pt>
                <c:pt idx="1824">
                  <c:v>1.4786687750879999E-3</c:v>
                </c:pt>
                <c:pt idx="1825">
                  <c:v>1.4796687979759999E-3</c:v>
                </c:pt>
                <c:pt idx="1826">
                  <c:v>1.4806688208639999E-3</c:v>
                </c:pt>
                <c:pt idx="1827">
                  <c:v>1.4816688437519999E-3</c:v>
                </c:pt>
                <c:pt idx="1828">
                  <c:v>1.4826688666399999E-3</c:v>
                </c:pt>
                <c:pt idx="1829">
                  <c:v>1.483668889529E-3</c:v>
                </c:pt>
                <c:pt idx="1830">
                  <c:v>1.484668912417E-3</c:v>
                </c:pt>
                <c:pt idx="1831">
                  <c:v>1.485668935305E-3</c:v>
                </c:pt>
                <c:pt idx="1832">
                  <c:v>1.486668958193E-3</c:v>
                </c:pt>
                <c:pt idx="1833">
                  <c:v>1.487668981081E-3</c:v>
                </c:pt>
                <c:pt idx="1834">
                  <c:v>1.488669003969E-3</c:v>
                </c:pt>
                <c:pt idx="1835">
                  <c:v>1.4896690268580001E-3</c:v>
                </c:pt>
                <c:pt idx="1836">
                  <c:v>1.4906690497460001E-3</c:v>
                </c:pt>
                <c:pt idx="1837">
                  <c:v>1.4916690726340001E-3</c:v>
                </c:pt>
                <c:pt idx="1838">
                  <c:v>1.4926690955220001E-3</c:v>
                </c:pt>
                <c:pt idx="1839">
                  <c:v>1.4936691184100001E-3</c:v>
                </c:pt>
                <c:pt idx="1840">
                  <c:v>1.494669141299E-3</c:v>
                </c:pt>
                <c:pt idx="1841">
                  <c:v>1.495669164187E-3</c:v>
                </c:pt>
                <c:pt idx="1842">
                  <c:v>1.496669187075E-3</c:v>
                </c:pt>
                <c:pt idx="1843">
                  <c:v>1.497669209963E-3</c:v>
                </c:pt>
                <c:pt idx="1844">
                  <c:v>1.498669232851E-3</c:v>
                </c:pt>
                <c:pt idx="1845">
                  <c:v>1.4996692557400001E-3</c:v>
                </c:pt>
                <c:pt idx="1846">
                  <c:v>1.5006692786280001E-3</c:v>
                </c:pt>
                <c:pt idx="1847">
                  <c:v>1.5016693015160001E-3</c:v>
                </c:pt>
                <c:pt idx="1848">
                  <c:v>1.5026693244040001E-3</c:v>
                </c:pt>
                <c:pt idx="1849">
                  <c:v>1.5036693472920001E-3</c:v>
                </c:pt>
                <c:pt idx="1850">
                  <c:v>1.5046693701800001E-3</c:v>
                </c:pt>
                <c:pt idx="1851">
                  <c:v>1.5056693930689999E-3</c:v>
                </c:pt>
                <c:pt idx="1852">
                  <c:v>1.5066694159569999E-3</c:v>
                </c:pt>
                <c:pt idx="1853">
                  <c:v>1.5076694388449999E-3</c:v>
                </c:pt>
                <c:pt idx="1854">
                  <c:v>1.508669461733E-3</c:v>
                </c:pt>
                <c:pt idx="1855">
                  <c:v>1.509669484621E-3</c:v>
                </c:pt>
                <c:pt idx="1856">
                  <c:v>1.51066950751E-3</c:v>
                </c:pt>
                <c:pt idx="1857">
                  <c:v>1.511669530398E-3</c:v>
                </c:pt>
                <c:pt idx="1858">
                  <c:v>1.512669553286E-3</c:v>
                </c:pt>
                <c:pt idx="1859">
                  <c:v>1.513669576174E-3</c:v>
                </c:pt>
                <c:pt idx="1860">
                  <c:v>1.514669599062E-3</c:v>
                </c:pt>
                <c:pt idx="1861">
                  <c:v>1.5156696219500001E-3</c:v>
                </c:pt>
                <c:pt idx="1862">
                  <c:v>1.5166696448389999E-3</c:v>
                </c:pt>
                <c:pt idx="1863">
                  <c:v>1.5176696677269999E-3</c:v>
                </c:pt>
                <c:pt idx="1864">
                  <c:v>1.5186696906149999E-3</c:v>
                </c:pt>
                <c:pt idx="1865">
                  <c:v>1.5196697135029999E-3</c:v>
                </c:pt>
                <c:pt idx="1866">
                  <c:v>1.5206697363909999E-3</c:v>
                </c:pt>
                <c:pt idx="1867">
                  <c:v>1.52166975928E-3</c:v>
                </c:pt>
                <c:pt idx="1868">
                  <c:v>1.522669782168E-3</c:v>
                </c:pt>
                <c:pt idx="1869">
                  <c:v>1.523669805056E-3</c:v>
                </c:pt>
                <c:pt idx="1870">
                  <c:v>1.524669827944E-3</c:v>
                </c:pt>
                <c:pt idx="1871">
                  <c:v>1.525669850832E-3</c:v>
                </c:pt>
                <c:pt idx="1872">
                  <c:v>1.52666987372E-3</c:v>
                </c:pt>
                <c:pt idx="1873">
                  <c:v>1.5276698966090001E-3</c:v>
                </c:pt>
                <c:pt idx="1874">
                  <c:v>1.5286699194970001E-3</c:v>
                </c:pt>
                <c:pt idx="1875">
                  <c:v>1.5296699423850001E-3</c:v>
                </c:pt>
                <c:pt idx="1876">
                  <c:v>1.5306699652729999E-3</c:v>
                </c:pt>
                <c:pt idx="1877">
                  <c:v>1.5316699881609999E-3</c:v>
                </c:pt>
                <c:pt idx="1878">
                  <c:v>1.53267001105E-3</c:v>
                </c:pt>
                <c:pt idx="1879">
                  <c:v>1.533670033938E-3</c:v>
                </c:pt>
                <c:pt idx="1880">
                  <c:v>1.534670056826E-3</c:v>
                </c:pt>
                <c:pt idx="1881">
                  <c:v>1.535670079714E-3</c:v>
                </c:pt>
                <c:pt idx="1882">
                  <c:v>1.536670102602E-3</c:v>
                </c:pt>
                <c:pt idx="1883">
                  <c:v>1.53767012549E-3</c:v>
                </c:pt>
                <c:pt idx="1884">
                  <c:v>1.5386701483790001E-3</c:v>
                </c:pt>
                <c:pt idx="1885">
                  <c:v>1.5396701712670001E-3</c:v>
                </c:pt>
                <c:pt idx="1886">
                  <c:v>1.5406701941550001E-3</c:v>
                </c:pt>
                <c:pt idx="1887">
                  <c:v>1.5416702170430001E-3</c:v>
                </c:pt>
                <c:pt idx="1888">
                  <c:v>1.5426702399310001E-3</c:v>
                </c:pt>
                <c:pt idx="1889">
                  <c:v>1.5436702628199999E-3</c:v>
                </c:pt>
                <c:pt idx="1890">
                  <c:v>1.544670285708E-3</c:v>
                </c:pt>
                <c:pt idx="1891">
                  <c:v>1.545670308596E-3</c:v>
                </c:pt>
                <c:pt idx="1892">
                  <c:v>1.546670331484E-3</c:v>
                </c:pt>
                <c:pt idx="1893">
                  <c:v>1.547670354372E-3</c:v>
                </c:pt>
                <c:pt idx="1894">
                  <c:v>1.548670377261E-3</c:v>
                </c:pt>
                <c:pt idx="1895">
                  <c:v>1.549670400149E-3</c:v>
                </c:pt>
                <c:pt idx="1896">
                  <c:v>1.550670423037E-3</c:v>
                </c:pt>
                <c:pt idx="1897">
                  <c:v>1.5516704459250001E-3</c:v>
                </c:pt>
                <c:pt idx="1898">
                  <c:v>1.5526704688130001E-3</c:v>
                </c:pt>
                <c:pt idx="1899">
                  <c:v>1.5536704917010001E-3</c:v>
                </c:pt>
                <c:pt idx="1900">
                  <c:v>1.5546705145899999E-3</c:v>
                </c:pt>
                <c:pt idx="1901">
                  <c:v>1.5556705374779999E-3</c:v>
                </c:pt>
                <c:pt idx="1902">
                  <c:v>1.5566705603659999E-3</c:v>
                </c:pt>
                <c:pt idx="1903">
                  <c:v>1.5576705832539999E-3</c:v>
                </c:pt>
                <c:pt idx="1904">
                  <c:v>1.5586706061419999E-3</c:v>
                </c:pt>
                <c:pt idx="1905">
                  <c:v>1.559670629031E-3</c:v>
                </c:pt>
                <c:pt idx="1906">
                  <c:v>1.560670651919E-3</c:v>
                </c:pt>
                <c:pt idx="1907">
                  <c:v>1.561670674807E-3</c:v>
                </c:pt>
                <c:pt idx="1908">
                  <c:v>1.562670697695E-3</c:v>
                </c:pt>
                <c:pt idx="1909">
                  <c:v>1.563670720583E-3</c:v>
                </c:pt>
                <c:pt idx="1910">
                  <c:v>1.564670743471E-3</c:v>
                </c:pt>
                <c:pt idx="1911">
                  <c:v>1.5656707663600001E-3</c:v>
                </c:pt>
                <c:pt idx="1912">
                  <c:v>1.5666707892479999E-3</c:v>
                </c:pt>
                <c:pt idx="1913">
                  <c:v>1.5676708121359999E-3</c:v>
                </c:pt>
                <c:pt idx="1914">
                  <c:v>1.5686708350239999E-3</c:v>
                </c:pt>
                <c:pt idx="1915">
                  <c:v>1.5696708579119999E-3</c:v>
                </c:pt>
                <c:pt idx="1916">
                  <c:v>1.570670880801E-3</c:v>
                </c:pt>
                <c:pt idx="1917">
                  <c:v>1.571670903689E-3</c:v>
                </c:pt>
                <c:pt idx="1918">
                  <c:v>1.572670926577E-3</c:v>
                </c:pt>
                <c:pt idx="1919">
                  <c:v>1.573670949465E-3</c:v>
                </c:pt>
                <c:pt idx="1920">
                  <c:v>1.574670972353E-3</c:v>
                </c:pt>
                <c:pt idx="1921">
                  <c:v>1.575670995241E-3</c:v>
                </c:pt>
                <c:pt idx="1922">
                  <c:v>1.5766710181300001E-3</c:v>
                </c:pt>
                <c:pt idx="1923">
                  <c:v>1.5776710410180001E-3</c:v>
                </c:pt>
                <c:pt idx="1924">
                  <c:v>1.5786710639060001E-3</c:v>
                </c:pt>
                <c:pt idx="1925">
                  <c:v>1.5796710867940001E-3</c:v>
                </c:pt>
                <c:pt idx="1926">
                  <c:v>1.5806711096820001E-3</c:v>
                </c:pt>
                <c:pt idx="1927">
                  <c:v>1.581671132571E-3</c:v>
                </c:pt>
                <c:pt idx="1928">
                  <c:v>1.582671155459E-3</c:v>
                </c:pt>
                <c:pt idx="1929">
                  <c:v>1.583671178347E-3</c:v>
                </c:pt>
                <c:pt idx="1930">
                  <c:v>1.584671201235E-3</c:v>
                </c:pt>
                <c:pt idx="1931">
                  <c:v>1.585671224123E-3</c:v>
                </c:pt>
                <c:pt idx="1932">
                  <c:v>1.586671247011E-3</c:v>
                </c:pt>
                <c:pt idx="1933">
                  <c:v>1.5876712699000001E-3</c:v>
                </c:pt>
                <c:pt idx="1934">
                  <c:v>1.5886712927880001E-3</c:v>
                </c:pt>
                <c:pt idx="1935">
                  <c:v>1.5896713156760001E-3</c:v>
                </c:pt>
                <c:pt idx="1936">
                  <c:v>1.5906713385640001E-3</c:v>
                </c:pt>
                <c:pt idx="1937">
                  <c:v>1.5916713614520001E-3</c:v>
                </c:pt>
                <c:pt idx="1938">
                  <c:v>1.5926713843409999E-3</c:v>
                </c:pt>
                <c:pt idx="1939">
                  <c:v>1.5936714072289999E-3</c:v>
                </c:pt>
                <c:pt idx="1940">
                  <c:v>1.5946714301169999E-3</c:v>
                </c:pt>
                <c:pt idx="1941">
                  <c:v>1.5956714530049999E-3</c:v>
                </c:pt>
                <c:pt idx="1942">
                  <c:v>1.5966714758929999E-3</c:v>
                </c:pt>
                <c:pt idx="1943">
                  <c:v>1.597671498782E-3</c:v>
                </c:pt>
                <c:pt idx="1944">
                  <c:v>1.59867152167E-3</c:v>
                </c:pt>
                <c:pt idx="1945">
                  <c:v>1.599671544558E-3</c:v>
                </c:pt>
                <c:pt idx="1946">
                  <c:v>1.600671567446E-3</c:v>
                </c:pt>
                <c:pt idx="1947">
                  <c:v>1.601671590334E-3</c:v>
                </c:pt>
                <c:pt idx="1948">
                  <c:v>1.602671613222E-3</c:v>
                </c:pt>
                <c:pt idx="1949">
                  <c:v>1.6036716361109999E-3</c:v>
                </c:pt>
                <c:pt idx="1950">
                  <c:v>1.6046716589989999E-3</c:v>
                </c:pt>
                <c:pt idx="1951">
                  <c:v>1.6056716818869999E-3</c:v>
                </c:pt>
                <c:pt idx="1952">
                  <c:v>1.6066717047749999E-3</c:v>
                </c:pt>
                <c:pt idx="1953">
                  <c:v>1.6076717276629999E-3</c:v>
                </c:pt>
                <c:pt idx="1954">
                  <c:v>1.608671750552E-3</c:v>
                </c:pt>
                <c:pt idx="1955">
                  <c:v>1.60967177344E-3</c:v>
                </c:pt>
                <c:pt idx="1956">
                  <c:v>1.610671796328E-3</c:v>
                </c:pt>
                <c:pt idx="1957">
                  <c:v>1.611671819216E-3</c:v>
                </c:pt>
                <c:pt idx="1958">
                  <c:v>1.612671842104E-3</c:v>
                </c:pt>
                <c:pt idx="1959">
                  <c:v>1.613671864992E-3</c:v>
                </c:pt>
                <c:pt idx="1960">
                  <c:v>1.6146718878810001E-3</c:v>
                </c:pt>
                <c:pt idx="1961">
                  <c:v>1.6156719107690001E-3</c:v>
                </c:pt>
                <c:pt idx="1962">
                  <c:v>1.6166719336570001E-3</c:v>
                </c:pt>
                <c:pt idx="1963">
                  <c:v>1.6176719565450001E-3</c:v>
                </c:pt>
                <c:pt idx="1964">
                  <c:v>1.6186719794329999E-3</c:v>
                </c:pt>
                <c:pt idx="1965">
                  <c:v>1.619672002322E-3</c:v>
                </c:pt>
                <c:pt idx="1966">
                  <c:v>1.62067202521E-3</c:v>
                </c:pt>
                <c:pt idx="1967">
                  <c:v>1.621672048098E-3</c:v>
                </c:pt>
                <c:pt idx="1968">
                  <c:v>1.622672070986E-3</c:v>
                </c:pt>
                <c:pt idx="1969">
                  <c:v>1.623672093874E-3</c:v>
                </c:pt>
                <c:pt idx="1970">
                  <c:v>1.624672116762E-3</c:v>
                </c:pt>
                <c:pt idx="1971">
                  <c:v>1.6256721396510001E-3</c:v>
                </c:pt>
                <c:pt idx="1972">
                  <c:v>1.6266721625390001E-3</c:v>
                </c:pt>
                <c:pt idx="1973">
                  <c:v>1.6276721854270001E-3</c:v>
                </c:pt>
                <c:pt idx="1974">
                  <c:v>1.6286722083150001E-3</c:v>
                </c:pt>
                <c:pt idx="1975">
                  <c:v>1.6296722312030001E-3</c:v>
                </c:pt>
                <c:pt idx="1976">
                  <c:v>1.6300000000059999E-3</c:v>
                </c:pt>
                <c:pt idx="1977">
                  <c:v>1.6300080332220001E-3</c:v>
                </c:pt>
                <c:pt idx="1978">
                  <c:v>1.630024099654E-3</c:v>
                </c:pt>
                <c:pt idx="1979">
                  <c:v>1.630056232518E-3</c:v>
                </c:pt>
                <c:pt idx="1980">
                  <c:v>1.630093646354E-3</c:v>
                </c:pt>
                <c:pt idx="1981">
                  <c:v>1.6301292422469999E-3</c:v>
                </c:pt>
                <c:pt idx="1982">
                  <c:v>1.630172032422E-3</c:v>
                </c:pt>
                <c:pt idx="1983">
                  <c:v>1.6302328053179999E-3</c:v>
                </c:pt>
                <c:pt idx="1984">
                  <c:v>1.6303028765380001E-3</c:v>
                </c:pt>
                <c:pt idx="1985">
                  <c:v>1.630358004874E-3</c:v>
                </c:pt>
                <c:pt idx="1986">
                  <c:v>1.6304042699989999E-3</c:v>
                </c:pt>
                <c:pt idx="1987">
                  <c:v>1.630451983517E-3</c:v>
                </c:pt>
                <c:pt idx="1988">
                  <c:v>1.6304766061959999E-3</c:v>
                </c:pt>
                <c:pt idx="1989">
                  <c:v>1.6305215480979999E-3</c:v>
                </c:pt>
                <c:pt idx="1990">
                  <c:v>1.6305996421039999E-3</c:v>
                </c:pt>
                <c:pt idx="1991">
                  <c:v>1.630699193782E-3</c:v>
                </c:pt>
                <c:pt idx="1992">
                  <c:v>1.6308090570629999E-3</c:v>
                </c:pt>
                <c:pt idx="1993">
                  <c:v>1.6309624078930001E-3</c:v>
                </c:pt>
                <c:pt idx="1994">
                  <c:v>1.631000000006E-3</c:v>
                </c:pt>
                <c:pt idx="1995">
                  <c:v>1.6310185370509999E-3</c:v>
                </c:pt>
                <c:pt idx="1996">
                  <c:v>1.6310556111399999E-3</c:v>
                </c:pt>
                <c:pt idx="1997">
                  <c:v>1.631129759318E-3</c:v>
                </c:pt>
                <c:pt idx="1998">
                  <c:v>1.631278055674E-3</c:v>
                </c:pt>
                <c:pt idx="1999">
                  <c:v>1.6315746483860001E-3</c:v>
                </c:pt>
                <c:pt idx="2000">
                  <c:v>1.632167833811E-3</c:v>
                </c:pt>
                <c:pt idx="2001">
                  <c:v>1.633167856699E-3</c:v>
                </c:pt>
                <c:pt idx="2002">
                  <c:v>1.634167879587E-3</c:v>
                </c:pt>
                <c:pt idx="2003">
                  <c:v>1.6351679024760001E-3</c:v>
                </c:pt>
                <c:pt idx="2004">
                  <c:v>1.6361679253640001E-3</c:v>
                </c:pt>
                <c:pt idx="2005">
                  <c:v>1.6371679482520001E-3</c:v>
                </c:pt>
                <c:pt idx="2006">
                  <c:v>1.6381679711400001E-3</c:v>
                </c:pt>
                <c:pt idx="2007">
                  <c:v>1.6391679940280001E-3</c:v>
                </c:pt>
                <c:pt idx="2008">
                  <c:v>1.6401680169169999E-3</c:v>
                </c:pt>
                <c:pt idx="2009">
                  <c:v>1.6411680398049999E-3</c:v>
                </c:pt>
                <c:pt idx="2010">
                  <c:v>1.6421680626929999E-3</c:v>
                </c:pt>
                <c:pt idx="2011">
                  <c:v>1.6431680855809999E-3</c:v>
                </c:pt>
                <c:pt idx="2012">
                  <c:v>1.6441681084689999E-3</c:v>
                </c:pt>
                <c:pt idx="2013">
                  <c:v>1.645168131357E-3</c:v>
                </c:pt>
                <c:pt idx="2014">
                  <c:v>1.646168154246E-3</c:v>
                </c:pt>
                <c:pt idx="2015">
                  <c:v>1.647168177134E-3</c:v>
                </c:pt>
                <c:pt idx="2016">
                  <c:v>1.648168200022E-3</c:v>
                </c:pt>
                <c:pt idx="2017">
                  <c:v>1.64916822291E-3</c:v>
                </c:pt>
                <c:pt idx="2018">
                  <c:v>1.650168245798E-3</c:v>
                </c:pt>
                <c:pt idx="2019">
                  <c:v>1.6511682686869999E-3</c:v>
                </c:pt>
                <c:pt idx="2020">
                  <c:v>1.6521682915749999E-3</c:v>
                </c:pt>
                <c:pt idx="2021">
                  <c:v>1.6531683144629999E-3</c:v>
                </c:pt>
                <c:pt idx="2022">
                  <c:v>1.6541683373509999E-3</c:v>
                </c:pt>
                <c:pt idx="2023">
                  <c:v>1.6551683602389999E-3</c:v>
                </c:pt>
                <c:pt idx="2024">
                  <c:v>1.6561683831269999E-3</c:v>
                </c:pt>
                <c:pt idx="2025">
                  <c:v>1.657168406016E-3</c:v>
                </c:pt>
                <c:pt idx="2026">
                  <c:v>1.658168428904E-3</c:v>
                </c:pt>
                <c:pt idx="2027">
                  <c:v>1.659168451792E-3</c:v>
                </c:pt>
                <c:pt idx="2028">
                  <c:v>1.66016847468E-3</c:v>
                </c:pt>
                <c:pt idx="2029">
                  <c:v>1.661168497568E-3</c:v>
                </c:pt>
                <c:pt idx="2030">
                  <c:v>1.6621685204570001E-3</c:v>
                </c:pt>
                <c:pt idx="2031">
                  <c:v>1.6631685433450001E-3</c:v>
                </c:pt>
                <c:pt idx="2032">
                  <c:v>1.6641685662330001E-3</c:v>
                </c:pt>
                <c:pt idx="2033">
                  <c:v>1.6651685891210001E-3</c:v>
                </c:pt>
                <c:pt idx="2034">
                  <c:v>1.6661686120090001E-3</c:v>
                </c:pt>
                <c:pt idx="2035">
                  <c:v>1.667168634898E-3</c:v>
                </c:pt>
                <c:pt idx="2036">
                  <c:v>1.668168657786E-3</c:v>
                </c:pt>
                <c:pt idx="2037">
                  <c:v>1.669168680674E-3</c:v>
                </c:pt>
                <c:pt idx="2038">
                  <c:v>1.670168703562E-3</c:v>
                </c:pt>
                <c:pt idx="2039">
                  <c:v>1.67116872645E-3</c:v>
                </c:pt>
                <c:pt idx="2040">
                  <c:v>1.672168749338E-3</c:v>
                </c:pt>
                <c:pt idx="2041">
                  <c:v>1.6731687722270001E-3</c:v>
                </c:pt>
                <c:pt idx="2042">
                  <c:v>1.6741687951150001E-3</c:v>
                </c:pt>
                <c:pt idx="2043">
                  <c:v>1.6751688180030001E-3</c:v>
                </c:pt>
                <c:pt idx="2044">
                  <c:v>1.6761688408910001E-3</c:v>
                </c:pt>
                <c:pt idx="2045">
                  <c:v>1.6771688637790001E-3</c:v>
                </c:pt>
                <c:pt idx="2046">
                  <c:v>1.6781688866679999E-3</c:v>
                </c:pt>
                <c:pt idx="2047">
                  <c:v>1.6791689095559999E-3</c:v>
                </c:pt>
                <c:pt idx="2048">
                  <c:v>1.6801689324439999E-3</c:v>
                </c:pt>
                <c:pt idx="2049">
                  <c:v>1.681168955332E-3</c:v>
                </c:pt>
                <c:pt idx="2050">
                  <c:v>1.68216897822E-3</c:v>
                </c:pt>
                <c:pt idx="2051">
                  <c:v>1.683169001108E-3</c:v>
                </c:pt>
                <c:pt idx="2052">
                  <c:v>1.684169023997E-3</c:v>
                </c:pt>
                <c:pt idx="2053">
                  <c:v>1.685169046885E-3</c:v>
                </c:pt>
                <c:pt idx="2054">
                  <c:v>1.686169069773E-3</c:v>
                </c:pt>
                <c:pt idx="2055">
                  <c:v>1.687169092661E-3</c:v>
                </c:pt>
                <c:pt idx="2056">
                  <c:v>1.6881691155490001E-3</c:v>
                </c:pt>
                <c:pt idx="2057">
                  <c:v>1.6891691384379999E-3</c:v>
                </c:pt>
                <c:pt idx="2058">
                  <c:v>1.6901691613259999E-3</c:v>
                </c:pt>
                <c:pt idx="2059">
                  <c:v>1.6911691842139999E-3</c:v>
                </c:pt>
                <c:pt idx="2060">
                  <c:v>1.6921692071019999E-3</c:v>
                </c:pt>
                <c:pt idx="2061">
                  <c:v>1.6931692299899999E-3</c:v>
                </c:pt>
                <c:pt idx="2062">
                  <c:v>1.6941692528779999E-3</c:v>
                </c:pt>
                <c:pt idx="2063">
                  <c:v>1.695169275767E-3</c:v>
                </c:pt>
                <c:pt idx="2064">
                  <c:v>1.696169298655E-3</c:v>
                </c:pt>
                <c:pt idx="2065">
                  <c:v>1.697169321543E-3</c:v>
                </c:pt>
                <c:pt idx="2066">
                  <c:v>1.698169344431E-3</c:v>
                </c:pt>
                <c:pt idx="2067">
                  <c:v>1.699169367319E-3</c:v>
                </c:pt>
                <c:pt idx="2068">
                  <c:v>1.7001693902080001E-3</c:v>
                </c:pt>
                <c:pt idx="2069">
                  <c:v>1.7011694130960001E-3</c:v>
                </c:pt>
                <c:pt idx="2070">
                  <c:v>1.7021694359839999E-3</c:v>
                </c:pt>
                <c:pt idx="2071">
                  <c:v>1.7031694588719999E-3</c:v>
                </c:pt>
                <c:pt idx="2072">
                  <c:v>1.7041694817599999E-3</c:v>
                </c:pt>
                <c:pt idx="2073">
                  <c:v>1.7051695046479999E-3</c:v>
                </c:pt>
                <c:pt idx="2074">
                  <c:v>1.706169527537E-3</c:v>
                </c:pt>
                <c:pt idx="2075">
                  <c:v>1.707169550425E-3</c:v>
                </c:pt>
                <c:pt idx="2076">
                  <c:v>1.708169573313E-3</c:v>
                </c:pt>
                <c:pt idx="2077">
                  <c:v>1.709169596201E-3</c:v>
                </c:pt>
                <c:pt idx="2078">
                  <c:v>1.7100000000059999E-3</c:v>
                </c:pt>
                <c:pt idx="2079">
                  <c:v>1.7100130251109999E-3</c:v>
                </c:pt>
                <c:pt idx="2080">
                  <c:v>1.7100390753210001E-3</c:v>
                </c:pt>
                <c:pt idx="2081">
                  <c:v>1.7100748857920001E-3</c:v>
                </c:pt>
                <c:pt idx="2082">
                  <c:v>1.710114624208E-3</c:v>
                </c:pt>
                <c:pt idx="2083">
                  <c:v>1.7101872703490001E-3</c:v>
                </c:pt>
                <c:pt idx="2084">
                  <c:v>1.7102541229190001E-3</c:v>
                </c:pt>
                <c:pt idx="2085">
                  <c:v>1.7103246948180001E-3</c:v>
                </c:pt>
                <c:pt idx="2086">
                  <c:v>1.7103758475240001E-3</c:v>
                </c:pt>
                <c:pt idx="2087">
                  <c:v>1.710417147583E-3</c:v>
                </c:pt>
                <c:pt idx="2088">
                  <c:v>1.7104622206150001E-3</c:v>
                </c:pt>
                <c:pt idx="2089">
                  <c:v>1.710493322319E-3</c:v>
                </c:pt>
                <c:pt idx="2090">
                  <c:v>1.7105555257259999E-3</c:v>
                </c:pt>
                <c:pt idx="2091">
                  <c:v>1.710662027305E-3</c:v>
                </c:pt>
                <c:pt idx="2092">
                  <c:v>1.7107740601960001E-3</c:v>
                </c:pt>
                <c:pt idx="2093">
                  <c:v>1.7109083613809999E-3</c:v>
                </c:pt>
                <c:pt idx="2094">
                  <c:v>1.711000000006E-3</c:v>
                </c:pt>
                <c:pt idx="2095">
                  <c:v>1.711016486651E-3</c:v>
                </c:pt>
                <c:pt idx="2096">
                  <c:v>1.71104945994E-3</c:v>
                </c:pt>
                <c:pt idx="2097">
                  <c:v>1.7111154065189999E-3</c:v>
                </c:pt>
                <c:pt idx="2098">
                  <c:v>1.711247299677E-3</c:v>
                </c:pt>
                <c:pt idx="2099">
                  <c:v>1.71145894385E-3</c:v>
                </c:pt>
                <c:pt idx="2100">
                  <c:v>1.7115707979259999E-3</c:v>
                </c:pt>
                <c:pt idx="2101">
                  <c:v>1.711633633143E-3</c:v>
                </c:pt>
                <c:pt idx="2102">
                  <c:v>1.711718748575E-3</c:v>
                </c:pt>
                <c:pt idx="2103">
                  <c:v>1.7117976889669999E-3</c:v>
                </c:pt>
                <c:pt idx="2104">
                  <c:v>1.7119192586010001E-3</c:v>
                </c:pt>
                <c:pt idx="2105">
                  <c:v>1.712000000006E-3</c:v>
                </c:pt>
                <c:pt idx="2106">
                  <c:v>1.712008745498E-3</c:v>
                </c:pt>
                <c:pt idx="2107">
                  <c:v>1.7120262364810001E-3</c:v>
                </c:pt>
                <c:pt idx="2108">
                  <c:v>1.712061218447E-3</c:v>
                </c:pt>
                <c:pt idx="2109">
                  <c:v>1.7121311823789999E-3</c:v>
                </c:pt>
                <c:pt idx="2110">
                  <c:v>1.7122711102430001E-3</c:v>
                </c:pt>
                <c:pt idx="2111">
                  <c:v>1.712496225065E-3</c:v>
                </c:pt>
                <c:pt idx="2112">
                  <c:v>1.7127769867840001E-3</c:v>
                </c:pt>
                <c:pt idx="2113">
                  <c:v>1.7130963723119999E-3</c:v>
                </c:pt>
                <c:pt idx="2114">
                  <c:v>1.7135838906229999E-3</c:v>
                </c:pt>
                <c:pt idx="2115">
                  <c:v>1.714558927244E-3</c:v>
                </c:pt>
                <c:pt idx="2116">
                  <c:v>1.715558950132E-3</c:v>
                </c:pt>
                <c:pt idx="2117">
                  <c:v>1.71655897302E-3</c:v>
                </c:pt>
                <c:pt idx="2118">
                  <c:v>1.7175589959089999E-3</c:v>
                </c:pt>
                <c:pt idx="2119">
                  <c:v>1.7185590187969999E-3</c:v>
                </c:pt>
                <c:pt idx="2120">
                  <c:v>1.7195590416849999E-3</c:v>
                </c:pt>
                <c:pt idx="2121">
                  <c:v>1.7205590645729999E-3</c:v>
                </c:pt>
                <c:pt idx="2122">
                  <c:v>1.7215590874609999E-3</c:v>
                </c:pt>
                <c:pt idx="2123">
                  <c:v>1.7225591103489999E-3</c:v>
                </c:pt>
                <c:pt idx="2124">
                  <c:v>1.723559133238E-3</c:v>
                </c:pt>
                <c:pt idx="2125">
                  <c:v>1.724559156126E-3</c:v>
                </c:pt>
                <c:pt idx="2126">
                  <c:v>1.725559179014E-3</c:v>
                </c:pt>
                <c:pt idx="2127">
                  <c:v>1.726559201902E-3</c:v>
                </c:pt>
                <c:pt idx="2128">
                  <c:v>1.72755922479E-3</c:v>
                </c:pt>
                <c:pt idx="2129">
                  <c:v>1.7285592476790001E-3</c:v>
                </c:pt>
                <c:pt idx="2130">
                  <c:v>1.7295592705670001E-3</c:v>
                </c:pt>
                <c:pt idx="2131">
                  <c:v>1.7305592934550001E-3</c:v>
                </c:pt>
                <c:pt idx="2132">
                  <c:v>1.7315593163429999E-3</c:v>
                </c:pt>
                <c:pt idx="2133">
                  <c:v>1.7325593392309999E-3</c:v>
                </c:pt>
                <c:pt idx="2134">
                  <c:v>1.7335593621189999E-3</c:v>
                </c:pt>
                <c:pt idx="2135">
                  <c:v>1.734559385008E-3</c:v>
                </c:pt>
                <c:pt idx="2136">
                  <c:v>1.735559407896E-3</c:v>
                </c:pt>
                <c:pt idx="2137">
                  <c:v>1.736559430784E-3</c:v>
                </c:pt>
                <c:pt idx="2138">
                  <c:v>1.737559453672E-3</c:v>
                </c:pt>
                <c:pt idx="2139">
                  <c:v>1.73855947656E-3</c:v>
                </c:pt>
                <c:pt idx="2140">
                  <c:v>1.7395594994490001E-3</c:v>
                </c:pt>
                <c:pt idx="2141">
                  <c:v>1.7405595223370001E-3</c:v>
                </c:pt>
                <c:pt idx="2142">
                  <c:v>1.7415595452250001E-3</c:v>
                </c:pt>
                <c:pt idx="2143">
                  <c:v>1.7425595681130001E-3</c:v>
                </c:pt>
                <c:pt idx="2144">
                  <c:v>1.7435595910010001E-3</c:v>
                </c:pt>
                <c:pt idx="2145">
                  <c:v>1.7445596138890001E-3</c:v>
                </c:pt>
                <c:pt idx="2146">
                  <c:v>1.7455596367779999E-3</c:v>
                </c:pt>
                <c:pt idx="2147">
                  <c:v>1.746559659666E-3</c:v>
                </c:pt>
                <c:pt idx="2148">
                  <c:v>1.747559682554E-3</c:v>
                </c:pt>
                <c:pt idx="2149">
                  <c:v>1.748559705442E-3</c:v>
                </c:pt>
                <c:pt idx="2150">
                  <c:v>1.74955972833E-3</c:v>
                </c:pt>
                <c:pt idx="2151">
                  <c:v>1.750559751219E-3</c:v>
                </c:pt>
                <c:pt idx="2152">
                  <c:v>1.751559774107E-3</c:v>
                </c:pt>
                <c:pt idx="2153">
                  <c:v>1.752559796995E-3</c:v>
                </c:pt>
                <c:pt idx="2154">
                  <c:v>1.7535598198830001E-3</c:v>
                </c:pt>
                <c:pt idx="2155">
                  <c:v>1.7545598427710001E-3</c:v>
                </c:pt>
                <c:pt idx="2156">
                  <c:v>1.7555598656599999E-3</c:v>
                </c:pt>
                <c:pt idx="2157">
                  <c:v>1.7565598885479999E-3</c:v>
                </c:pt>
                <c:pt idx="2158">
                  <c:v>1.7575599114359999E-3</c:v>
                </c:pt>
                <c:pt idx="2159">
                  <c:v>1.7585599343239999E-3</c:v>
                </c:pt>
                <c:pt idx="2160">
                  <c:v>1.7595599572119999E-3</c:v>
                </c:pt>
                <c:pt idx="2161">
                  <c:v>1.7605599800999999E-3</c:v>
                </c:pt>
                <c:pt idx="2162">
                  <c:v>1.761560002989E-3</c:v>
                </c:pt>
                <c:pt idx="2163">
                  <c:v>1.762560025877E-3</c:v>
                </c:pt>
                <c:pt idx="2164">
                  <c:v>1.763560048765E-3</c:v>
                </c:pt>
                <c:pt idx="2165">
                  <c:v>1.764560071653E-3</c:v>
                </c:pt>
                <c:pt idx="2166">
                  <c:v>1.765560094541E-3</c:v>
                </c:pt>
                <c:pt idx="2167">
                  <c:v>1.7665601174300001E-3</c:v>
                </c:pt>
                <c:pt idx="2168">
                  <c:v>1.7675601403179999E-3</c:v>
                </c:pt>
                <c:pt idx="2169">
                  <c:v>1.7685601632059999E-3</c:v>
                </c:pt>
                <c:pt idx="2170">
                  <c:v>1.7695601860939999E-3</c:v>
                </c:pt>
                <c:pt idx="2171">
                  <c:v>1.7705602089819999E-3</c:v>
                </c:pt>
                <c:pt idx="2172">
                  <c:v>1.7715602318699999E-3</c:v>
                </c:pt>
                <c:pt idx="2173">
                  <c:v>1.772560254759E-3</c:v>
                </c:pt>
                <c:pt idx="2174">
                  <c:v>1.773560277647E-3</c:v>
                </c:pt>
                <c:pt idx="2175">
                  <c:v>1.774560300535E-3</c:v>
                </c:pt>
                <c:pt idx="2176">
                  <c:v>1.775560323423E-3</c:v>
                </c:pt>
                <c:pt idx="2177">
                  <c:v>1.776560346311E-3</c:v>
                </c:pt>
                <c:pt idx="2178">
                  <c:v>1.7775603692000001E-3</c:v>
                </c:pt>
                <c:pt idx="2179">
                  <c:v>1.7785603920880001E-3</c:v>
                </c:pt>
                <c:pt idx="2180">
                  <c:v>1.7795604149760001E-3</c:v>
                </c:pt>
                <c:pt idx="2181">
                  <c:v>1.7805604378640001E-3</c:v>
                </c:pt>
                <c:pt idx="2182">
                  <c:v>1.7815604607520001E-3</c:v>
                </c:pt>
                <c:pt idx="2183">
                  <c:v>1.7825604836400001E-3</c:v>
                </c:pt>
                <c:pt idx="2184">
                  <c:v>1.783560506529E-3</c:v>
                </c:pt>
                <c:pt idx="2185">
                  <c:v>1.784560529417E-3</c:v>
                </c:pt>
                <c:pt idx="2186">
                  <c:v>1.785560552305E-3</c:v>
                </c:pt>
                <c:pt idx="2187">
                  <c:v>1.786560575193E-3</c:v>
                </c:pt>
                <c:pt idx="2188">
                  <c:v>1.787560598081E-3</c:v>
                </c:pt>
                <c:pt idx="2189">
                  <c:v>1.78856062097E-3</c:v>
                </c:pt>
                <c:pt idx="2190">
                  <c:v>1.7895606438580001E-3</c:v>
                </c:pt>
                <c:pt idx="2191">
                  <c:v>1.7900000000059999E-3</c:v>
                </c:pt>
                <c:pt idx="2192">
                  <c:v>1.7900075504239999E-3</c:v>
                </c:pt>
                <c:pt idx="2193">
                  <c:v>1.790022651261E-3</c:v>
                </c:pt>
                <c:pt idx="2194">
                  <c:v>1.7900528529350001E-3</c:v>
                </c:pt>
                <c:pt idx="2195">
                  <c:v>1.790085623568E-3</c:v>
                </c:pt>
                <c:pt idx="2196">
                  <c:v>1.790119175023E-3</c:v>
                </c:pt>
                <c:pt idx="2197">
                  <c:v>1.790157566375E-3</c:v>
                </c:pt>
                <c:pt idx="2198">
                  <c:v>1.7902343490779999E-3</c:v>
                </c:pt>
                <c:pt idx="2199">
                  <c:v>1.7902813652219999E-3</c:v>
                </c:pt>
                <c:pt idx="2200">
                  <c:v>1.7903179326709999E-3</c:v>
                </c:pt>
                <c:pt idx="2201">
                  <c:v>1.7903499761279999E-3</c:v>
                </c:pt>
                <c:pt idx="2202">
                  <c:v>1.790379593676E-3</c:v>
                </c:pt>
                <c:pt idx="2203">
                  <c:v>1.7904074677879999E-3</c:v>
                </c:pt>
                <c:pt idx="2204">
                  <c:v>1.790444011396E-3</c:v>
                </c:pt>
                <c:pt idx="2205">
                  <c:v>1.7904784271179999E-3</c:v>
                </c:pt>
                <c:pt idx="2206">
                  <c:v>1.790516878074E-3</c:v>
                </c:pt>
                <c:pt idx="2207">
                  <c:v>1.7905937799869999E-3</c:v>
                </c:pt>
                <c:pt idx="2208">
                  <c:v>1.790695787376E-3</c:v>
                </c:pt>
                <c:pt idx="2209">
                  <c:v>1.7908144840659999E-3</c:v>
                </c:pt>
                <c:pt idx="2210">
                  <c:v>1.790957225269E-3</c:v>
                </c:pt>
                <c:pt idx="2211">
                  <c:v>1.791000000006E-3</c:v>
                </c:pt>
                <c:pt idx="2212">
                  <c:v>1.791004234916E-3</c:v>
                </c:pt>
                <c:pt idx="2213">
                  <c:v>1.7910127047360001E-3</c:v>
                </c:pt>
                <c:pt idx="2214">
                  <c:v>1.791029644376E-3</c:v>
                </c:pt>
                <c:pt idx="2215">
                  <c:v>1.7910635236559999E-3</c:v>
                </c:pt>
                <c:pt idx="2216">
                  <c:v>1.791131282216E-3</c:v>
                </c:pt>
                <c:pt idx="2217">
                  <c:v>1.791265249616E-3</c:v>
                </c:pt>
                <c:pt idx="2218">
                  <c:v>1.791454077131E-3</c:v>
                </c:pt>
                <c:pt idx="2219">
                  <c:v>1.791573977834E-3</c:v>
                </c:pt>
                <c:pt idx="2220">
                  <c:v>1.791638148195E-3</c:v>
                </c:pt>
                <c:pt idx="2221">
                  <c:v>1.7917321804820001E-3</c:v>
                </c:pt>
                <c:pt idx="2222">
                  <c:v>1.791823506719E-3</c:v>
                </c:pt>
                <c:pt idx="2223">
                  <c:v>1.791961408025E-3</c:v>
                </c:pt>
                <c:pt idx="2224">
                  <c:v>1.7920000000059999E-3</c:v>
                </c:pt>
                <c:pt idx="2225">
                  <c:v>1.7920068143069999E-3</c:v>
                </c:pt>
                <c:pt idx="2226">
                  <c:v>1.7920204429089999E-3</c:v>
                </c:pt>
                <c:pt idx="2227">
                  <c:v>1.7920477001130001E-3</c:v>
                </c:pt>
                <c:pt idx="2228">
                  <c:v>1.792102214521E-3</c:v>
                </c:pt>
                <c:pt idx="2229">
                  <c:v>1.792211243337E-3</c:v>
                </c:pt>
                <c:pt idx="2230">
                  <c:v>1.7924213377890001E-3</c:v>
                </c:pt>
                <c:pt idx="2231">
                  <c:v>1.7926374642309999E-3</c:v>
                </c:pt>
                <c:pt idx="2232">
                  <c:v>1.7930292336399999E-3</c:v>
                </c:pt>
                <c:pt idx="2233">
                  <c:v>1.7934596745430001E-3</c:v>
                </c:pt>
                <c:pt idx="2234">
                  <c:v>1.7943205563489999E-3</c:v>
                </c:pt>
                <c:pt idx="2235">
                  <c:v>1.795297881788E-3</c:v>
                </c:pt>
                <c:pt idx="2236">
                  <c:v>1.796297904676E-3</c:v>
                </c:pt>
                <c:pt idx="2237">
                  <c:v>1.797297927564E-3</c:v>
                </c:pt>
                <c:pt idx="2238">
                  <c:v>1.7982979504530001E-3</c:v>
                </c:pt>
                <c:pt idx="2239">
                  <c:v>1.7992979733410001E-3</c:v>
                </c:pt>
                <c:pt idx="2240">
                  <c:v>1.8002979962290001E-3</c:v>
                </c:pt>
                <c:pt idx="2241">
                  <c:v>1.8012980191170001E-3</c:v>
                </c:pt>
                <c:pt idx="2242">
                  <c:v>1.8022980420050001E-3</c:v>
                </c:pt>
                <c:pt idx="2243">
                  <c:v>1.8032980648939999E-3</c:v>
                </c:pt>
                <c:pt idx="2244">
                  <c:v>1.804298087782E-3</c:v>
                </c:pt>
                <c:pt idx="2245">
                  <c:v>1.80529811067E-3</c:v>
                </c:pt>
                <c:pt idx="2246">
                  <c:v>1.806298133558E-3</c:v>
                </c:pt>
                <c:pt idx="2247">
                  <c:v>1.807298156446E-3</c:v>
                </c:pt>
                <c:pt idx="2248">
                  <c:v>1.808298179334E-3</c:v>
                </c:pt>
                <c:pt idx="2249">
                  <c:v>1.809298202223E-3</c:v>
                </c:pt>
                <c:pt idx="2250">
                  <c:v>1.8102982251110001E-3</c:v>
                </c:pt>
                <c:pt idx="2251">
                  <c:v>1.8112982479990001E-3</c:v>
                </c:pt>
                <c:pt idx="2252">
                  <c:v>1.8122982708870001E-3</c:v>
                </c:pt>
                <c:pt idx="2253">
                  <c:v>1.8132982937750001E-3</c:v>
                </c:pt>
                <c:pt idx="2254">
                  <c:v>1.8142983166639999E-3</c:v>
                </c:pt>
                <c:pt idx="2255">
                  <c:v>1.8152983395519999E-3</c:v>
                </c:pt>
                <c:pt idx="2256">
                  <c:v>1.8162983624399999E-3</c:v>
                </c:pt>
                <c:pt idx="2257">
                  <c:v>1.8172983853279999E-3</c:v>
                </c:pt>
                <c:pt idx="2258">
                  <c:v>1.8182984082159999E-3</c:v>
                </c:pt>
                <c:pt idx="2259">
                  <c:v>1.8192984311039999E-3</c:v>
                </c:pt>
                <c:pt idx="2260">
                  <c:v>1.820298453993E-3</c:v>
                </c:pt>
                <c:pt idx="2261">
                  <c:v>1.821298476881E-3</c:v>
                </c:pt>
                <c:pt idx="2262">
                  <c:v>1.822298499769E-3</c:v>
                </c:pt>
                <c:pt idx="2263">
                  <c:v>1.823298522657E-3</c:v>
                </c:pt>
                <c:pt idx="2264">
                  <c:v>1.824298545545E-3</c:v>
                </c:pt>
                <c:pt idx="2265">
                  <c:v>1.8252985684339999E-3</c:v>
                </c:pt>
                <c:pt idx="2266">
                  <c:v>1.8262985913219999E-3</c:v>
                </c:pt>
                <c:pt idx="2267">
                  <c:v>1.8272986142099999E-3</c:v>
                </c:pt>
                <c:pt idx="2268">
                  <c:v>1.8282986370979999E-3</c:v>
                </c:pt>
                <c:pt idx="2269">
                  <c:v>1.8292986599859999E-3</c:v>
                </c:pt>
                <c:pt idx="2270">
                  <c:v>1.8302986828739999E-3</c:v>
                </c:pt>
                <c:pt idx="2271">
                  <c:v>1.831298705763E-3</c:v>
                </c:pt>
                <c:pt idx="2272">
                  <c:v>1.832298728651E-3</c:v>
                </c:pt>
                <c:pt idx="2273">
                  <c:v>1.833298751539E-3</c:v>
                </c:pt>
                <c:pt idx="2274">
                  <c:v>1.834298774427E-3</c:v>
                </c:pt>
                <c:pt idx="2275">
                  <c:v>1.835298797315E-3</c:v>
                </c:pt>
                <c:pt idx="2276">
                  <c:v>1.8362988202040001E-3</c:v>
                </c:pt>
                <c:pt idx="2277">
                  <c:v>1.8372988430920001E-3</c:v>
                </c:pt>
                <c:pt idx="2278">
                  <c:v>1.8382988659800001E-3</c:v>
                </c:pt>
                <c:pt idx="2279">
                  <c:v>1.8392988888680001E-3</c:v>
                </c:pt>
                <c:pt idx="2280">
                  <c:v>1.8402989117560001E-3</c:v>
                </c:pt>
                <c:pt idx="2281">
                  <c:v>1.841298934645E-3</c:v>
                </c:pt>
                <c:pt idx="2282">
                  <c:v>1.842298957533E-3</c:v>
                </c:pt>
                <c:pt idx="2283">
                  <c:v>1.843298980421E-3</c:v>
                </c:pt>
                <c:pt idx="2284">
                  <c:v>1.844299003309E-3</c:v>
                </c:pt>
                <c:pt idx="2285">
                  <c:v>1.845299026197E-3</c:v>
                </c:pt>
                <c:pt idx="2286">
                  <c:v>1.846299049085E-3</c:v>
                </c:pt>
                <c:pt idx="2287">
                  <c:v>1.8472990719740001E-3</c:v>
                </c:pt>
                <c:pt idx="2288">
                  <c:v>1.8482990948620001E-3</c:v>
                </c:pt>
                <c:pt idx="2289">
                  <c:v>1.8492991177500001E-3</c:v>
                </c:pt>
                <c:pt idx="2290">
                  <c:v>1.8502991406380001E-3</c:v>
                </c:pt>
                <c:pt idx="2291">
                  <c:v>1.8512991635260001E-3</c:v>
                </c:pt>
                <c:pt idx="2292">
                  <c:v>1.8522991864149999E-3</c:v>
                </c:pt>
                <c:pt idx="2293">
                  <c:v>1.8532992093029999E-3</c:v>
                </c:pt>
                <c:pt idx="2294">
                  <c:v>1.8542992321909999E-3</c:v>
                </c:pt>
                <c:pt idx="2295">
                  <c:v>1.8552992550789999E-3</c:v>
                </c:pt>
                <c:pt idx="2296">
                  <c:v>1.856299277967E-3</c:v>
                </c:pt>
                <c:pt idx="2297">
                  <c:v>1.857299300855E-3</c:v>
                </c:pt>
                <c:pt idx="2298">
                  <c:v>1.858299323744E-3</c:v>
                </c:pt>
                <c:pt idx="2299">
                  <c:v>1.859299346632E-3</c:v>
                </c:pt>
                <c:pt idx="2300">
                  <c:v>1.86029936952E-3</c:v>
                </c:pt>
                <c:pt idx="2301">
                  <c:v>1.861299392408E-3</c:v>
                </c:pt>
                <c:pt idx="2302">
                  <c:v>1.862299415296E-3</c:v>
                </c:pt>
                <c:pt idx="2303">
                  <c:v>1.8632994381849999E-3</c:v>
                </c:pt>
                <c:pt idx="2304">
                  <c:v>1.8642994610729999E-3</c:v>
                </c:pt>
                <c:pt idx="2305">
                  <c:v>1.8652994839609999E-3</c:v>
                </c:pt>
                <c:pt idx="2306">
                  <c:v>1.8662995068489999E-3</c:v>
                </c:pt>
                <c:pt idx="2307">
                  <c:v>1.8672995297369999E-3</c:v>
                </c:pt>
                <c:pt idx="2308">
                  <c:v>1.8682995526249999E-3</c:v>
                </c:pt>
                <c:pt idx="2309">
                  <c:v>1.869299575514E-3</c:v>
                </c:pt>
                <c:pt idx="2310">
                  <c:v>1.8700000000059999E-3</c:v>
                </c:pt>
                <c:pt idx="2311">
                  <c:v>1.8700092804489999E-3</c:v>
                </c:pt>
                <c:pt idx="2312">
                  <c:v>1.870027841336E-3</c:v>
                </c:pt>
                <c:pt idx="2313">
                  <c:v>1.8700649631080001E-3</c:v>
                </c:pt>
                <c:pt idx="2314">
                  <c:v>1.8701130461750001E-3</c:v>
                </c:pt>
                <c:pt idx="2315">
                  <c:v>1.8701618146960001E-3</c:v>
                </c:pt>
                <c:pt idx="2316">
                  <c:v>1.8702225875910001E-3</c:v>
                </c:pt>
                <c:pt idx="2317">
                  <c:v>1.870297462946E-3</c:v>
                </c:pt>
                <c:pt idx="2318">
                  <c:v>1.870402319437E-3</c:v>
                </c:pt>
                <c:pt idx="2319">
                  <c:v>1.8704633426729999E-3</c:v>
                </c:pt>
                <c:pt idx="2320">
                  <c:v>1.870496315962E-3</c:v>
                </c:pt>
                <c:pt idx="2321">
                  <c:v>1.870549650198E-3</c:v>
                </c:pt>
                <c:pt idx="2322">
                  <c:v>1.8706134748520001E-3</c:v>
                </c:pt>
                <c:pt idx="2323">
                  <c:v>1.8707411241589999E-3</c:v>
                </c:pt>
                <c:pt idx="2324">
                  <c:v>1.870996422774E-3</c:v>
                </c:pt>
                <c:pt idx="2325">
                  <c:v>1.871000000006E-3</c:v>
                </c:pt>
                <c:pt idx="2326">
                  <c:v>1.8710017652350001E-3</c:v>
                </c:pt>
                <c:pt idx="2327">
                  <c:v>1.871005295692E-3</c:v>
                </c:pt>
                <c:pt idx="2328">
                  <c:v>1.8710123566080001E-3</c:v>
                </c:pt>
                <c:pt idx="2329">
                  <c:v>1.871026478438E-3</c:v>
                </c:pt>
                <c:pt idx="2330">
                  <c:v>1.871054722099E-3</c:v>
                </c:pt>
                <c:pt idx="2331">
                  <c:v>1.871111209421E-3</c:v>
                </c:pt>
                <c:pt idx="2332">
                  <c:v>1.8712241840649999E-3</c:v>
                </c:pt>
                <c:pt idx="2333">
                  <c:v>1.871392173795E-3</c:v>
                </c:pt>
                <c:pt idx="2334">
                  <c:v>1.8715051961230001E-3</c:v>
                </c:pt>
                <c:pt idx="2335">
                  <c:v>1.8715849232959999E-3</c:v>
                </c:pt>
                <c:pt idx="2336">
                  <c:v>1.8716460299779999E-3</c:v>
                </c:pt>
                <c:pt idx="2337">
                  <c:v>1.8717063975619999E-3</c:v>
                </c:pt>
                <c:pt idx="2338">
                  <c:v>1.8718271327299999E-3</c:v>
                </c:pt>
                <c:pt idx="2339">
                  <c:v>1.8719434571550001E-3</c:v>
                </c:pt>
                <c:pt idx="2340">
                  <c:v>1.8720000000059999E-3</c:v>
                </c:pt>
                <c:pt idx="2341">
                  <c:v>1.8720209450780001E-3</c:v>
                </c:pt>
                <c:pt idx="2342">
                  <c:v>1.872062835223E-3</c:v>
                </c:pt>
                <c:pt idx="2343">
                  <c:v>1.8721466155109999E-3</c:v>
                </c:pt>
                <c:pt idx="2344">
                  <c:v>1.8722546429689999E-3</c:v>
                </c:pt>
                <c:pt idx="2345">
                  <c:v>1.8723751635609999E-3</c:v>
                </c:pt>
                <c:pt idx="2346">
                  <c:v>1.8726162047449999E-3</c:v>
                </c:pt>
                <c:pt idx="2347">
                  <c:v>1.8729156584800001E-3</c:v>
                </c:pt>
                <c:pt idx="2348">
                  <c:v>1.873514565951E-3</c:v>
                </c:pt>
                <c:pt idx="2349">
                  <c:v>1.8740794272480001E-3</c:v>
                </c:pt>
                <c:pt idx="2350">
                  <c:v>1.8750794501360001E-3</c:v>
                </c:pt>
                <c:pt idx="2351">
                  <c:v>1.8760794730249999E-3</c:v>
                </c:pt>
                <c:pt idx="2352">
                  <c:v>1.8770794959129999E-3</c:v>
                </c:pt>
                <c:pt idx="2353">
                  <c:v>1.8780795188009999E-3</c:v>
                </c:pt>
                <c:pt idx="2354">
                  <c:v>1.8790795416889999E-3</c:v>
                </c:pt>
                <c:pt idx="2355">
                  <c:v>1.8800795645769999E-3</c:v>
                </c:pt>
                <c:pt idx="2356">
                  <c:v>1.881079587466E-3</c:v>
                </c:pt>
                <c:pt idx="2357">
                  <c:v>1.882079610354E-3</c:v>
                </c:pt>
                <c:pt idx="2358">
                  <c:v>1.883079633242E-3</c:v>
                </c:pt>
                <c:pt idx="2359">
                  <c:v>1.88407965613E-3</c:v>
                </c:pt>
                <c:pt idx="2360">
                  <c:v>1.885079679018E-3</c:v>
                </c:pt>
                <c:pt idx="2361">
                  <c:v>1.886079701906E-3</c:v>
                </c:pt>
                <c:pt idx="2362">
                  <c:v>1.8870797247949999E-3</c:v>
                </c:pt>
                <c:pt idx="2363">
                  <c:v>1.8880797476829999E-3</c:v>
                </c:pt>
                <c:pt idx="2364">
                  <c:v>1.8890797705709999E-3</c:v>
                </c:pt>
                <c:pt idx="2365">
                  <c:v>1.8900797934589999E-3</c:v>
                </c:pt>
                <c:pt idx="2366">
                  <c:v>1.8910798163469999E-3</c:v>
                </c:pt>
                <c:pt idx="2367">
                  <c:v>1.892079839236E-3</c:v>
                </c:pt>
                <c:pt idx="2368">
                  <c:v>1.893079862124E-3</c:v>
                </c:pt>
                <c:pt idx="2369">
                  <c:v>1.894079885012E-3</c:v>
                </c:pt>
                <c:pt idx="2370">
                  <c:v>1.8950799079E-3</c:v>
                </c:pt>
                <c:pt idx="2371">
                  <c:v>1.896079930788E-3</c:v>
                </c:pt>
                <c:pt idx="2372">
                  <c:v>1.8970799536770001E-3</c:v>
                </c:pt>
                <c:pt idx="2373">
                  <c:v>1.8980799765650001E-3</c:v>
                </c:pt>
                <c:pt idx="2374">
                  <c:v>1.8990799994530001E-3</c:v>
                </c:pt>
                <c:pt idx="2375">
                  <c:v>1.9000800223410001E-3</c:v>
                </c:pt>
                <c:pt idx="2376">
                  <c:v>1.9010800452290001E-3</c:v>
                </c:pt>
                <c:pt idx="2377">
                  <c:v>1.9020800681170001E-3</c:v>
                </c:pt>
                <c:pt idx="2378">
                  <c:v>1.903080091006E-3</c:v>
                </c:pt>
                <c:pt idx="2379">
                  <c:v>1.904080113894E-3</c:v>
                </c:pt>
                <c:pt idx="2380">
                  <c:v>1.905080136782E-3</c:v>
                </c:pt>
                <c:pt idx="2381">
                  <c:v>1.90608015967E-3</c:v>
                </c:pt>
                <c:pt idx="2382">
                  <c:v>1.907080182558E-3</c:v>
                </c:pt>
                <c:pt idx="2383">
                  <c:v>1.9080802054470001E-3</c:v>
                </c:pt>
                <c:pt idx="2384">
                  <c:v>1.9090802283350001E-3</c:v>
                </c:pt>
                <c:pt idx="2385">
                  <c:v>1.9100802512230001E-3</c:v>
                </c:pt>
                <c:pt idx="2386">
                  <c:v>1.9110802741110001E-3</c:v>
                </c:pt>
                <c:pt idx="2387">
                  <c:v>1.9120802969990001E-3</c:v>
                </c:pt>
                <c:pt idx="2388">
                  <c:v>1.9130803198870001E-3</c:v>
                </c:pt>
                <c:pt idx="2389">
                  <c:v>1.9140803427759999E-3</c:v>
                </c:pt>
                <c:pt idx="2390">
                  <c:v>1.9150803656639999E-3</c:v>
                </c:pt>
                <c:pt idx="2391">
                  <c:v>1.9160803885519999E-3</c:v>
                </c:pt>
                <c:pt idx="2392">
                  <c:v>1.91708041144E-3</c:v>
                </c:pt>
                <c:pt idx="2393">
                  <c:v>1.918080434328E-3</c:v>
                </c:pt>
                <c:pt idx="2394">
                  <c:v>1.919080457217E-3</c:v>
                </c:pt>
                <c:pt idx="2395">
                  <c:v>1.920080480105E-3</c:v>
                </c:pt>
                <c:pt idx="2396">
                  <c:v>1.921080502993E-3</c:v>
                </c:pt>
                <c:pt idx="2397">
                  <c:v>1.922080525881E-3</c:v>
                </c:pt>
                <c:pt idx="2398">
                  <c:v>1.923080548769E-3</c:v>
                </c:pt>
                <c:pt idx="2399">
                  <c:v>1.9240805716570001E-3</c:v>
                </c:pt>
                <c:pt idx="2400">
                  <c:v>1.9250805945459999E-3</c:v>
                </c:pt>
                <c:pt idx="2401">
                  <c:v>1.9260806174339999E-3</c:v>
                </c:pt>
                <c:pt idx="2402">
                  <c:v>1.9270806403219999E-3</c:v>
                </c:pt>
                <c:pt idx="2403">
                  <c:v>1.9280806632099999E-3</c:v>
                </c:pt>
                <c:pt idx="2404">
                  <c:v>1.9290806860979999E-3</c:v>
                </c:pt>
                <c:pt idx="2405">
                  <c:v>1.930080708987E-3</c:v>
                </c:pt>
                <c:pt idx="2406">
                  <c:v>1.931080731875E-3</c:v>
                </c:pt>
                <c:pt idx="2407">
                  <c:v>1.932080754763E-3</c:v>
                </c:pt>
                <c:pt idx="2408">
                  <c:v>1.933080777651E-3</c:v>
                </c:pt>
                <c:pt idx="2409">
                  <c:v>1.934080800539E-3</c:v>
                </c:pt>
                <c:pt idx="2410">
                  <c:v>1.935080823427E-3</c:v>
                </c:pt>
                <c:pt idx="2411">
                  <c:v>1.9360808463160001E-3</c:v>
                </c:pt>
                <c:pt idx="2412">
                  <c:v>1.9370808692040001E-3</c:v>
                </c:pt>
                <c:pt idx="2413">
                  <c:v>1.9380808920920001E-3</c:v>
                </c:pt>
                <c:pt idx="2414">
                  <c:v>1.9390809149799999E-3</c:v>
                </c:pt>
                <c:pt idx="2415">
                  <c:v>1.9400809378679999E-3</c:v>
                </c:pt>
                <c:pt idx="2416">
                  <c:v>1.941080960757E-3</c:v>
                </c:pt>
                <c:pt idx="2417">
                  <c:v>1.942080983645E-3</c:v>
                </c:pt>
                <c:pt idx="2418">
                  <c:v>1.943081006533E-3</c:v>
                </c:pt>
                <c:pt idx="2419">
                  <c:v>1.944081029421E-3</c:v>
                </c:pt>
                <c:pt idx="2420">
                  <c:v>1.945081052309E-3</c:v>
                </c:pt>
                <c:pt idx="2421">
                  <c:v>1.9460810751980001E-3</c:v>
                </c:pt>
                <c:pt idx="2422">
                  <c:v>1.9470810980860001E-3</c:v>
                </c:pt>
                <c:pt idx="2423">
                  <c:v>1.9480811209740001E-3</c:v>
                </c:pt>
                <c:pt idx="2424">
                  <c:v>1.9490811438620001E-3</c:v>
                </c:pt>
                <c:pt idx="2425">
                  <c:v>1.9500811667500001E-3</c:v>
                </c:pt>
                <c:pt idx="2426">
                  <c:v>1.951000000006E-3</c:v>
                </c:pt>
                <c:pt idx="2427">
                  <c:v>1.9510152856170001E-3</c:v>
                </c:pt>
                <c:pt idx="2428">
                  <c:v>1.9510458568389999E-3</c:v>
                </c:pt>
                <c:pt idx="2429">
                  <c:v>1.9511069992839999E-3</c:v>
                </c:pt>
                <c:pt idx="2430">
                  <c:v>1.9512171605890001E-3</c:v>
                </c:pt>
                <c:pt idx="2431">
                  <c:v>1.9513694385350001E-3</c:v>
                </c:pt>
                <c:pt idx="2432">
                  <c:v>1.9515322307410001E-3</c:v>
                </c:pt>
                <c:pt idx="2433">
                  <c:v>1.9516605953039999E-3</c:v>
                </c:pt>
                <c:pt idx="2434">
                  <c:v>1.9517823556720001E-3</c:v>
                </c:pt>
                <c:pt idx="2435">
                  <c:v>1.9518455008330001E-3</c:v>
                </c:pt>
                <c:pt idx="2436">
                  <c:v>1.951971791154E-3</c:v>
                </c:pt>
                <c:pt idx="2437">
                  <c:v>1.9520000000059999E-3</c:v>
                </c:pt>
                <c:pt idx="2438">
                  <c:v>1.9520045962689999E-3</c:v>
                </c:pt>
                <c:pt idx="2439">
                  <c:v>1.9520137887959999E-3</c:v>
                </c:pt>
                <c:pt idx="2440">
                  <c:v>1.952032173848E-3</c:v>
                </c:pt>
                <c:pt idx="2441">
                  <c:v>1.952068943954E-3</c:v>
                </c:pt>
                <c:pt idx="2442">
                  <c:v>1.9521424841639999E-3</c:v>
                </c:pt>
                <c:pt idx="2443">
                  <c:v>1.952289564586E-3</c:v>
                </c:pt>
                <c:pt idx="2444">
                  <c:v>1.952583725429E-3</c:v>
                </c:pt>
                <c:pt idx="2445">
                  <c:v>1.9530159306290001E-3</c:v>
                </c:pt>
                <c:pt idx="2446">
                  <c:v>1.953749210811E-3</c:v>
                </c:pt>
                <c:pt idx="2447">
                  <c:v>1.9547492336989998E-3</c:v>
                </c:pt>
                <c:pt idx="2448">
                  <c:v>1.955749256587E-3</c:v>
                </c:pt>
                <c:pt idx="2449">
                  <c:v>1.9567492794749998E-3</c:v>
                </c:pt>
                <c:pt idx="2450">
                  <c:v>1.957749302363E-3</c:v>
                </c:pt>
                <c:pt idx="2451">
                  <c:v>1.9587493252519999E-3</c:v>
                </c:pt>
                <c:pt idx="2452">
                  <c:v>1.9597493481400001E-3</c:v>
                </c:pt>
                <c:pt idx="2453">
                  <c:v>1.9607493710279999E-3</c:v>
                </c:pt>
                <c:pt idx="2454">
                  <c:v>1.9617493939160001E-3</c:v>
                </c:pt>
                <c:pt idx="2455">
                  <c:v>1.9627494168039999E-3</c:v>
                </c:pt>
                <c:pt idx="2456">
                  <c:v>1.9637494396930002E-3</c:v>
                </c:pt>
                <c:pt idx="2457">
                  <c:v>1.964749462581E-3</c:v>
                </c:pt>
                <c:pt idx="2458">
                  <c:v>1.9657494854690002E-3</c:v>
                </c:pt>
                <c:pt idx="2459">
                  <c:v>1.966749508357E-3</c:v>
                </c:pt>
                <c:pt idx="2460">
                  <c:v>1.9677495312449998E-3</c:v>
                </c:pt>
                <c:pt idx="2461">
                  <c:v>1.968749554133E-3</c:v>
                </c:pt>
                <c:pt idx="2462">
                  <c:v>1.9697495770219999E-3</c:v>
                </c:pt>
                <c:pt idx="2463">
                  <c:v>1.9707495999100001E-3</c:v>
                </c:pt>
                <c:pt idx="2464">
                  <c:v>1.9717496227979999E-3</c:v>
                </c:pt>
                <c:pt idx="2465">
                  <c:v>1.9727496456860001E-3</c:v>
                </c:pt>
                <c:pt idx="2466">
                  <c:v>1.9737496685739999E-3</c:v>
                </c:pt>
                <c:pt idx="2467">
                  <c:v>1.9747496914630002E-3</c:v>
                </c:pt>
                <c:pt idx="2468">
                  <c:v>1.975749714351E-3</c:v>
                </c:pt>
                <c:pt idx="2469">
                  <c:v>1.9767497372390002E-3</c:v>
                </c:pt>
                <c:pt idx="2470">
                  <c:v>1.977749760127E-3</c:v>
                </c:pt>
                <c:pt idx="2471">
                  <c:v>1.9787497830150002E-3</c:v>
                </c:pt>
                <c:pt idx="2472">
                  <c:v>1.979749805903E-3</c:v>
                </c:pt>
                <c:pt idx="2473">
                  <c:v>1.9807498287919998E-3</c:v>
                </c:pt>
                <c:pt idx="2474">
                  <c:v>1.9817498516800001E-3</c:v>
                </c:pt>
                <c:pt idx="2475">
                  <c:v>1.9827498745679998E-3</c:v>
                </c:pt>
                <c:pt idx="2476">
                  <c:v>1.9837498974560001E-3</c:v>
                </c:pt>
                <c:pt idx="2477">
                  <c:v>1.9847499203439999E-3</c:v>
                </c:pt>
                <c:pt idx="2478">
                  <c:v>1.9857499432330001E-3</c:v>
                </c:pt>
                <c:pt idx="2479">
                  <c:v>1.9867499661209999E-3</c:v>
                </c:pt>
                <c:pt idx="2480">
                  <c:v>1.9877499890090002E-3</c:v>
                </c:pt>
                <c:pt idx="2481">
                  <c:v>1.9887500118969999E-3</c:v>
                </c:pt>
                <c:pt idx="2482">
                  <c:v>1.9897500347850002E-3</c:v>
                </c:pt>
                <c:pt idx="2483">
                  <c:v>1.990750057673E-3</c:v>
                </c:pt>
                <c:pt idx="2484">
                  <c:v>1.9917500805619998E-3</c:v>
                </c:pt>
                <c:pt idx="2485">
                  <c:v>1.99275010345E-3</c:v>
                </c:pt>
                <c:pt idx="2486">
                  <c:v>1.9937501263379998E-3</c:v>
                </c:pt>
                <c:pt idx="2487">
                  <c:v>1.994750149226E-3</c:v>
                </c:pt>
                <c:pt idx="2488">
                  <c:v>1.9957501721139998E-3</c:v>
                </c:pt>
                <c:pt idx="2489">
                  <c:v>1.9967501950030001E-3</c:v>
                </c:pt>
                <c:pt idx="2490">
                  <c:v>1.9977502178909999E-3</c:v>
                </c:pt>
                <c:pt idx="2491">
                  <c:v>1.9987502407790001E-3</c:v>
                </c:pt>
                <c:pt idx="2492">
                  <c:v>1.9997502636669999E-3</c:v>
                </c:pt>
                <c:pt idx="2493">
                  <c:v>2.0007502865550001E-3</c:v>
                </c:pt>
                <c:pt idx="2494">
                  <c:v>2.001750309444E-3</c:v>
                </c:pt>
                <c:pt idx="2495">
                  <c:v>2.0027503323320002E-3</c:v>
                </c:pt>
                <c:pt idx="2496">
                  <c:v>2.00375035522E-3</c:v>
                </c:pt>
                <c:pt idx="2497">
                  <c:v>2.0047503781079998E-3</c:v>
                </c:pt>
                <c:pt idx="2498">
                  <c:v>2.005750400996E-3</c:v>
                </c:pt>
                <c:pt idx="2499">
                  <c:v>2.0067504238839998E-3</c:v>
                </c:pt>
                <c:pt idx="2500">
                  <c:v>2.0077504467730001E-3</c:v>
                </c:pt>
                <c:pt idx="2501">
                  <c:v>2.0087504696609999E-3</c:v>
                </c:pt>
                <c:pt idx="2502">
                  <c:v>2.0097504925490001E-3</c:v>
                </c:pt>
                <c:pt idx="2503">
                  <c:v>2.0107505154369999E-3</c:v>
                </c:pt>
                <c:pt idx="2504">
                  <c:v>2.0117505383250001E-3</c:v>
                </c:pt>
                <c:pt idx="2505">
                  <c:v>2.012750561214E-3</c:v>
                </c:pt>
                <c:pt idx="2506">
                  <c:v>2.0137505841020002E-3</c:v>
                </c:pt>
                <c:pt idx="2507">
                  <c:v>2.01475060699E-3</c:v>
                </c:pt>
                <c:pt idx="2508">
                  <c:v>2.0157506298780002E-3</c:v>
                </c:pt>
                <c:pt idx="2509">
                  <c:v>2.016750652766E-3</c:v>
                </c:pt>
                <c:pt idx="2510">
                  <c:v>2.0177506756540002E-3</c:v>
                </c:pt>
                <c:pt idx="2511">
                  <c:v>2.0187506985430001E-3</c:v>
                </c:pt>
                <c:pt idx="2512">
                  <c:v>2.0197507214309999E-3</c:v>
                </c:pt>
                <c:pt idx="2513">
                  <c:v>2.0207507443190001E-3</c:v>
                </c:pt>
                <c:pt idx="2514">
                  <c:v>2.0217507672069999E-3</c:v>
                </c:pt>
                <c:pt idx="2515">
                  <c:v>2.0227507900950001E-3</c:v>
                </c:pt>
                <c:pt idx="2516">
                  <c:v>2.0237508129839999E-3</c:v>
                </c:pt>
                <c:pt idx="2517">
                  <c:v>2.0247508358720002E-3</c:v>
                </c:pt>
                <c:pt idx="2518">
                  <c:v>2.0257508587599999E-3</c:v>
                </c:pt>
                <c:pt idx="2519">
                  <c:v>2.0267508816480002E-3</c:v>
                </c:pt>
                <c:pt idx="2520">
                  <c:v>2.027750904536E-3</c:v>
                </c:pt>
                <c:pt idx="2521">
                  <c:v>2.0287509274240002E-3</c:v>
                </c:pt>
                <c:pt idx="2522">
                  <c:v>2.029750950313E-3</c:v>
                </c:pt>
                <c:pt idx="2523">
                  <c:v>2.0307509732009998E-3</c:v>
                </c:pt>
                <c:pt idx="2524">
                  <c:v>2.031750996089E-3</c:v>
                </c:pt>
                <c:pt idx="2525">
                  <c:v>2.0327510189769998E-3</c:v>
                </c:pt>
                <c:pt idx="2526">
                  <c:v>2.0337510418650001E-3</c:v>
                </c:pt>
                <c:pt idx="2527">
                  <c:v>2.0347510647539999E-3</c:v>
                </c:pt>
                <c:pt idx="2528">
                  <c:v>2.0357510876420001E-3</c:v>
                </c:pt>
                <c:pt idx="2529">
                  <c:v>2.0367511105299999E-3</c:v>
                </c:pt>
                <c:pt idx="2530">
                  <c:v>2.0377511334180001E-3</c:v>
                </c:pt>
                <c:pt idx="2531">
                  <c:v>2.0387511563059999E-3</c:v>
                </c:pt>
                <c:pt idx="2532">
                  <c:v>2.0397511791940002E-3</c:v>
                </c:pt>
                <c:pt idx="2533">
                  <c:v>2.040751202083E-3</c:v>
                </c:pt>
                <c:pt idx="2534">
                  <c:v>2.0417512249709998E-3</c:v>
                </c:pt>
                <c:pt idx="2535">
                  <c:v>2.042751247859E-3</c:v>
                </c:pt>
                <c:pt idx="2536">
                  <c:v>2.0437512707469998E-3</c:v>
                </c:pt>
                <c:pt idx="2537">
                  <c:v>2.044751293635E-3</c:v>
                </c:pt>
                <c:pt idx="2538">
                  <c:v>2.0457513165239999E-3</c:v>
                </c:pt>
                <c:pt idx="2539">
                  <c:v>2.0467513394120001E-3</c:v>
                </c:pt>
                <c:pt idx="2540">
                  <c:v>2.0477513622999999E-3</c:v>
                </c:pt>
                <c:pt idx="2541">
                  <c:v>2.0487513851880001E-3</c:v>
                </c:pt>
                <c:pt idx="2542">
                  <c:v>2.0497514080759999E-3</c:v>
                </c:pt>
                <c:pt idx="2543">
                  <c:v>2.0507514309650002E-3</c:v>
                </c:pt>
                <c:pt idx="2544">
                  <c:v>2.051751453853E-3</c:v>
                </c:pt>
                <c:pt idx="2545">
                  <c:v>2.0527514767410002E-3</c:v>
                </c:pt>
                <c:pt idx="2546">
                  <c:v>2.053751499629E-3</c:v>
                </c:pt>
                <c:pt idx="2547">
                  <c:v>2.0547515225170002E-3</c:v>
                </c:pt>
                <c:pt idx="2548">
                  <c:v>2.055751545405E-3</c:v>
                </c:pt>
                <c:pt idx="2549">
                  <c:v>2.0567515682939999E-3</c:v>
                </c:pt>
                <c:pt idx="2550">
                  <c:v>2.0577515911820001E-3</c:v>
                </c:pt>
                <c:pt idx="2551">
                  <c:v>2.0587516140699999E-3</c:v>
                </c:pt>
                <c:pt idx="2552">
                  <c:v>2.0597516369580001E-3</c:v>
                </c:pt>
                <c:pt idx="2553">
                  <c:v>2.0607516598459999E-3</c:v>
                </c:pt>
                <c:pt idx="2554">
                  <c:v>2.0617516827350002E-3</c:v>
                </c:pt>
                <c:pt idx="2555">
                  <c:v>2.062751705623E-3</c:v>
                </c:pt>
                <c:pt idx="2556">
                  <c:v>2.0637517285110002E-3</c:v>
                </c:pt>
                <c:pt idx="2557">
                  <c:v>2.064751751399E-3</c:v>
                </c:pt>
                <c:pt idx="2558">
                  <c:v>2.0657517742870002E-3</c:v>
                </c:pt>
                <c:pt idx="2559">
                  <c:v>2.066751797175E-3</c:v>
                </c:pt>
                <c:pt idx="2560">
                  <c:v>2.0677518200639998E-3</c:v>
                </c:pt>
                <c:pt idx="2561">
                  <c:v>2.0687518429520001E-3</c:v>
                </c:pt>
                <c:pt idx="2562">
                  <c:v>2.0697518658399998E-3</c:v>
                </c:pt>
                <c:pt idx="2563">
                  <c:v>2.0707518887280001E-3</c:v>
                </c:pt>
                <c:pt idx="2564">
                  <c:v>2.0717519116159998E-3</c:v>
                </c:pt>
                <c:pt idx="2565">
                  <c:v>2.0727519345050001E-3</c:v>
                </c:pt>
                <c:pt idx="2566">
                  <c:v>2.0737519573929999E-3</c:v>
                </c:pt>
                <c:pt idx="2567">
                  <c:v>2.0747519802810001E-3</c:v>
                </c:pt>
                <c:pt idx="2568">
                  <c:v>2.0757520031689999E-3</c:v>
                </c:pt>
                <c:pt idx="2569">
                  <c:v>2.0767520260570002E-3</c:v>
                </c:pt>
                <c:pt idx="2570">
                  <c:v>2.0777520489449999E-3</c:v>
                </c:pt>
                <c:pt idx="2571">
                  <c:v>2.0787520718339998E-3</c:v>
                </c:pt>
                <c:pt idx="2572">
                  <c:v>2.079752094722E-3</c:v>
                </c:pt>
                <c:pt idx="2573">
                  <c:v>2.0807521176099998E-3</c:v>
                </c:pt>
                <c:pt idx="2574">
                  <c:v>2.081752140498E-3</c:v>
                </c:pt>
                <c:pt idx="2575">
                  <c:v>2.0827521633859998E-3</c:v>
                </c:pt>
                <c:pt idx="2576">
                  <c:v>2.0837521862750001E-3</c:v>
                </c:pt>
                <c:pt idx="2577">
                  <c:v>2.0847522091629999E-3</c:v>
                </c:pt>
                <c:pt idx="2578">
                  <c:v>2.0857522320510001E-3</c:v>
                </c:pt>
                <c:pt idx="2579">
                  <c:v>2.0867522549389999E-3</c:v>
                </c:pt>
                <c:pt idx="2580">
                  <c:v>2.0877522778270001E-3</c:v>
                </c:pt>
                <c:pt idx="2581">
                  <c:v>2.0887523007149999E-3</c:v>
                </c:pt>
                <c:pt idx="2582">
                  <c:v>2.0897523236040002E-3</c:v>
                </c:pt>
                <c:pt idx="2583">
                  <c:v>2.090752346492E-3</c:v>
                </c:pt>
                <c:pt idx="2584">
                  <c:v>2.0917523693799998E-3</c:v>
                </c:pt>
                <c:pt idx="2585">
                  <c:v>2.092752392268E-3</c:v>
                </c:pt>
                <c:pt idx="2586">
                  <c:v>2.0937524151559998E-3</c:v>
                </c:pt>
                <c:pt idx="2587">
                  <c:v>2.0947524380450001E-3</c:v>
                </c:pt>
                <c:pt idx="2588">
                  <c:v>2.0957524609329999E-3</c:v>
                </c:pt>
                <c:pt idx="2589">
                  <c:v>2.0967524838210001E-3</c:v>
                </c:pt>
                <c:pt idx="2590">
                  <c:v>2.0977525067089999E-3</c:v>
                </c:pt>
                <c:pt idx="2591">
                  <c:v>2.0987525295970001E-3</c:v>
                </c:pt>
                <c:pt idx="2592">
                  <c:v>2.099752552486E-3</c:v>
                </c:pt>
                <c:pt idx="2593">
                  <c:v>2.1007525753740002E-3</c:v>
                </c:pt>
                <c:pt idx="2594">
                  <c:v>2.101752598262E-3</c:v>
                </c:pt>
                <c:pt idx="2595">
                  <c:v>2.1027526211500002E-3</c:v>
                </c:pt>
                <c:pt idx="2596">
                  <c:v>2.103752644038E-3</c:v>
                </c:pt>
                <c:pt idx="2597">
                  <c:v>2.1047526669260002E-3</c:v>
                </c:pt>
                <c:pt idx="2598">
                  <c:v>2.1057526898150001E-3</c:v>
                </c:pt>
                <c:pt idx="2599">
                  <c:v>2.1067527127029998E-3</c:v>
                </c:pt>
                <c:pt idx="2600">
                  <c:v>2.1077527355910001E-3</c:v>
                </c:pt>
                <c:pt idx="2601">
                  <c:v>2.1087527584789999E-3</c:v>
                </c:pt>
                <c:pt idx="2602">
                  <c:v>2.1097527813670001E-3</c:v>
                </c:pt>
                <c:pt idx="2603">
                  <c:v>2.1107528042559999E-3</c:v>
                </c:pt>
                <c:pt idx="2604">
                  <c:v>2.1117528271440002E-3</c:v>
                </c:pt>
                <c:pt idx="2605">
                  <c:v>2.1127528500319999E-3</c:v>
                </c:pt>
                <c:pt idx="2606">
                  <c:v>2.1137528729200002E-3</c:v>
                </c:pt>
                <c:pt idx="2607">
                  <c:v>2.114752895808E-3</c:v>
                </c:pt>
                <c:pt idx="2608">
                  <c:v>2.1157529186960002E-3</c:v>
                </c:pt>
                <c:pt idx="2609">
                  <c:v>2.116752941585E-3</c:v>
                </c:pt>
                <c:pt idx="2610">
                  <c:v>2.1177529644729998E-3</c:v>
                </c:pt>
                <c:pt idx="2611">
                  <c:v>2.118752987361E-3</c:v>
                </c:pt>
                <c:pt idx="2612">
                  <c:v>2.1197530102489998E-3</c:v>
                </c:pt>
                <c:pt idx="2613">
                  <c:v>2.120753033137E-3</c:v>
                </c:pt>
                <c:pt idx="2614">
                  <c:v>2.1217530560259999E-3</c:v>
                </c:pt>
                <c:pt idx="2615">
                  <c:v>2.1227530789140001E-3</c:v>
                </c:pt>
                <c:pt idx="2616">
                  <c:v>2.1237531018019999E-3</c:v>
                </c:pt>
                <c:pt idx="2617">
                  <c:v>2.1247531246900001E-3</c:v>
                </c:pt>
                <c:pt idx="2618">
                  <c:v>2.1257531475779999E-3</c:v>
                </c:pt>
                <c:pt idx="2619">
                  <c:v>2.1267531704660001E-3</c:v>
                </c:pt>
                <c:pt idx="2620">
                  <c:v>2.127753193355E-3</c:v>
                </c:pt>
                <c:pt idx="2621">
                  <c:v>2.1287532162429998E-3</c:v>
                </c:pt>
                <c:pt idx="2622">
                  <c:v>2.129753239131E-3</c:v>
                </c:pt>
                <c:pt idx="2623">
                  <c:v>2.1307532620189998E-3</c:v>
                </c:pt>
                <c:pt idx="2624">
                  <c:v>2.131753284907E-3</c:v>
                </c:pt>
                <c:pt idx="2625">
                  <c:v>2.1327533077959999E-3</c:v>
                </c:pt>
                <c:pt idx="2626">
                  <c:v>2.1337533306840001E-3</c:v>
                </c:pt>
                <c:pt idx="2627">
                  <c:v>2.1347533535719999E-3</c:v>
                </c:pt>
                <c:pt idx="2628">
                  <c:v>2.1357533764600001E-3</c:v>
                </c:pt>
                <c:pt idx="2629">
                  <c:v>2.1367533993479999E-3</c:v>
                </c:pt>
                <c:pt idx="2630">
                  <c:v>2.1377534222360001E-3</c:v>
                </c:pt>
                <c:pt idx="2631">
                  <c:v>2.138753445125E-3</c:v>
                </c:pt>
                <c:pt idx="2632">
                  <c:v>2.1397534680130002E-3</c:v>
                </c:pt>
                <c:pt idx="2633">
                  <c:v>2.140753490901E-3</c:v>
                </c:pt>
                <c:pt idx="2634">
                  <c:v>2.1417535137890002E-3</c:v>
                </c:pt>
                <c:pt idx="2635">
                  <c:v>2.142753536677E-3</c:v>
                </c:pt>
                <c:pt idx="2636">
                  <c:v>2.1437535595659999E-3</c:v>
                </c:pt>
                <c:pt idx="2637">
                  <c:v>2.1447535824540001E-3</c:v>
                </c:pt>
                <c:pt idx="2638">
                  <c:v>2.1457536053419999E-3</c:v>
                </c:pt>
                <c:pt idx="2639">
                  <c:v>2.1467536282300001E-3</c:v>
                </c:pt>
                <c:pt idx="2640">
                  <c:v>2.1477536511179999E-3</c:v>
                </c:pt>
                <c:pt idx="2641">
                  <c:v>2.1487536740070002E-3</c:v>
                </c:pt>
                <c:pt idx="2642">
                  <c:v>2.1497536968949999E-3</c:v>
                </c:pt>
                <c:pt idx="2643">
                  <c:v>2.1507537197830002E-3</c:v>
                </c:pt>
                <c:pt idx="2644">
                  <c:v>2.151753742671E-3</c:v>
                </c:pt>
                <c:pt idx="2645">
                  <c:v>2.1527537655590002E-3</c:v>
                </c:pt>
                <c:pt idx="2646">
                  <c:v>2.153753788447E-3</c:v>
                </c:pt>
                <c:pt idx="2647">
                  <c:v>2.1547538113359998E-3</c:v>
                </c:pt>
                <c:pt idx="2648">
                  <c:v>2.155753834224E-3</c:v>
                </c:pt>
                <c:pt idx="2649">
                  <c:v>2.1567538571119998E-3</c:v>
                </c:pt>
                <c:pt idx="2650">
                  <c:v>2.1577538800000001E-3</c:v>
                </c:pt>
                <c:pt idx="2651">
                  <c:v>2.1587539028879998E-3</c:v>
                </c:pt>
                <c:pt idx="2652">
                  <c:v>2.1597539257770001E-3</c:v>
                </c:pt>
                <c:pt idx="2653">
                  <c:v>2.1607539486649999E-3</c:v>
                </c:pt>
                <c:pt idx="2654">
                  <c:v>2.1617539715530001E-3</c:v>
                </c:pt>
                <c:pt idx="2655">
                  <c:v>2.1627539944409999E-3</c:v>
                </c:pt>
                <c:pt idx="2656">
                  <c:v>2.1637540173290002E-3</c:v>
                </c:pt>
                <c:pt idx="2657">
                  <c:v>2.1647540402169999E-3</c:v>
                </c:pt>
                <c:pt idx="2658">
                  <c:v>2.1657540631059998E-3</c:v>
                </c:pt>
                <c:pt idx="2659">
                  <c:v>2.166754085994E-3</c:v>
                </c:pt>
                <c:pt idx="2660">
                  <c:v>2.1677541088819998E-3</c:v>
                </c:pt>
                <c:pt idx="2661">
                  <c:v>2.16875413177E-3</c:v>
                </c:pt>
                <c:pt idx="2662">
                  <c:v>2.1697541546579998E-3</c:v>
                </c:pt>
                <c:pt idx="2663">
                  <c:v>2.1707541775470001E-3</c:v>
                </c:pt>
                <c:pt idx="2664">
                  <c:v>2.1717542004349999E-3</c:v>
                </c:pt>
                <c:pt idx="2665">
                  <c:v>2.1727542233230001E-3</c:v>
                </c:pt>
                <c:pt idx="2666">
                  <c:v>2.1737542462109999E-3</c:v>
                </c:pt>
                <c:pt idx="2667">
                  <c:v>2.1747542690990001E-3</c:v>
                </c:pt>
                <c:pt idx="2668">
                  <c:v>2.1757542919869999E-3</c:v>
                </c:pt>
                <c:pt idx="2669">
                  <c:v>2.1767543148760002E-3</c:v>
                </c:pt>
                <c:pt idx="2670">
                  <c:v>2.177754337764E-3</c:v>
                </c:pt>
                <c:pt idx="2671">
                  <c:v>2.1787543606520002E-3</c:v>
                </c:pt>
                <c:pt idx="2672">
                  <c:v>2.17975438354E-3</c:v>
                </c:pt>
                <c:pt idx="2673">
                  <c:v>2.1807544064279998E-3</c:v>
                </c:pt>
                <c:pt idx="2674">
                  <c:v>2.1817544293170001E-3</c:v>
                </c:pt>
                <c:pt idx="2675">
                  <c:v>2.1827544522049999E-3</c:v>
                </c:pt>
                <c:pt idx="2676">
                  <c:v>2.1837544750930001E-3</c:v>
                </c:pt>
                <c:pt idx="2677">
                  <c:v>2.1847544979809999E-3</c:v>
                </c:pt>
                <c:pt idx="2678">
                  <c:v>2.1857545208690001E-3</c:v>
                </c:pt>
                <c:pt idx="2679">
                  <c:v>2.1867545437569999E-3</c:v>
                </c:pt>
                <c:pt idx="2680">
                  <c:v>2.1877545666460002E-3</c:v>
                </c:pt>
                <c:pt idx="2681">
                  <c:v>2.188754589534E-3</c:v>
                </c:pt>
                <c:pt idx="2682">
                  <c:v>2.1897546124220002E-3</c:v>
                </c:pt>
                <c:pt idx="2683">
                  <c:v>2.19075463531E-3</c:v>
                </c:pt>
                <c:pt idx="2684">
                  <c:v>2.1917546581980002E-3</c:v>
                </c:pt>
                <c:pt idx="2685">
                  <c:v>2.1927546810870001E-3</c:v>
                </c:pt>
                <c:pt idx="2686">
                  <c:v>2.1937547039749998E-3</c:v>
                </c:pt>
                <c:pt idx="2687">
                  <c:v>2.1947547268630001E-3</c:v>
                </c:pt>
                <c:pt idx="2688">
                  <c:v>2.1957547497509998E-3</c:v>
                </c:pt>
                <c:pt idx="2689">
                  <c:v>2.1967547726390001E-3</c:v>
                </c:pt>
                <c:pt idx="2690">
                  <c:v>2.1977547955279999E-3</c:v>
                </c:pt>
                <c:pt idx="2691">
                  <c:v>2.1987548184160001E-3</c:v>
                </c:pt>
                <c:pt idx="2692">
                  <c:v>2.1997548413039999E-3</c:v>
                </c:pt>
                <c:pt idx="2693">
                  <c:v>2.2007548641920002E-3</c:v>
                </c:pt>
                <c:pt idx="2694">
                  <c:v>2.2017548870799999E-3</c:v>
                </c:pt>
                <c:pt idx="2695">
                  <c:v>2.2027549099680002E-3</c:v>
                </c:pt>
                <c:pt idx="2696">
                  <c:v>2.203754932857E-3</c:v>
                </c:pt>
                <c:pt idx="2697">
                  <c:v>2.2047549557449998E-3</c:v>
                </c:pt>
                <c:pt idx="2698">
                  <c:v>2.205754978633E-3</c:v>
                </c:pt>
                <c:pt idx="2699">
                  <c:v>2.2067550015209998E-3</c:v>
                </c:pt>
                <c:pt idx="2700">
                  <c:v>2.207755024409E-3</c:v>
                </c:pt>
                <c:pt idx="2701">
                  <c:v>2.2087550472979999E-3</c:v>
                </c:pt>
                <c:pt idx="2702">
                  <c:v>2.2097550701860001E-3</c:v>
                </c:pt>
                <c:pt idx="2703">
                  <c:v>2.2107550930739999E-3</c:v>
                </c:pt>
                <c:pt idx="2704">
                  <c:v>2.2117551159620001E-3</c:v>
                </c:pt>
                <c:pt idx="2705">
                  <c:v>2.2127551388499999E-3</c:v>
                </c:pt>
                <c:pt idx="2706">
                  <c:v>2.2137551617380001E-3</c:v>
                </c:pt>
                <c:pt idx="2707">
                  <c:v>2.214755184627E-3</c:v>
                </c:pt>
                <c:pt idx="2708">
                  <c:v>2.2157552075149998E-3</c:v>
                </c:pt>
                <c:pt idx="2709">
                  <c:v>2.216755230403E-3</c:v>
                </c:pt>
                <c:pt idx="2710">
                  <c:v>2.2177552532909998E-3</c:v>
                </c:pt>
                <c:pt idx="2711">
                  <c:v>2.218755276179E-3</c:v>
                </c:pt>
                <c:pt idx="2712">
                  <c:v>2.2197552990679999E-3</c:v>
                </c:pt>
                <c:pt idx="2713">
                  <c:v>2.2207553219560001E-3</c:v>
                </c:pt>
                <c:pt idx="2714">
                  <c:v>2.2217553448439999E-3</c:v>
                </c:pt>
                <c:pt idx="2715">
                  <c:v>2.2227553677320001E-3</c:v>
                </c:pt>
                <c:pt idx="2716">
                  <c:v>2.2237553906199999E-3</c:v>
                </c:pt>
                <c:pt idx="2717">
                  <c:v>2.2247554135080001E-3</c:v>
                </c:pt>
                <c:pt idx="2718">
                  <c:v>2.225755436397E-3</c:v>
                </c:pt>
                <c:pt idx="2719">
                  <c:v>2.2267554592850002E-3</c:v>
                </c:pt>
                <c:pt idx="2720">
                  <c:v>2.227755482173E-3</c:v>
                </c:pt>
                <c:pt idx="2721">
                  <c:v>2.2287555050610002E-3</c:v>
                </c:pt>
                <c:pt idx="2722">
                  <c:v>2.229755527949E-3</c:v>
                </c:pt>
                <c:pt idx="2723">
                  <c:v>2.2307555508379998E-3</c:v>
                </c:pt>
                <c:pt idx="2724">
                  <c:v>2.2317555737260001E-3</c:v>
                </c:pt>
                <c:pt idx="2725">
                  <c:v>2.2327555966139999E-3</c:v>
                </c:pt>
                <c:pt idx="2726">
                  <c:v>2.2337556195020001E-3</c:v>
                </c:pt>
                <c:pt idx="2727">
                  <c:v>2.2347556423899999E-3</c:v>
                </c:pt>
                <c:pt idx="2728">
                  <c:v>2.2357556652780001E-3</c:v>
                </c:pt>
                <c:pt idx="2729">
                  <c:v>2.2367556881669999E-3</c:v>
                </c:pt>
                <c:pt idx="2730">
                  <c:v>2.2377557110550002E-3</c:v>
                </c:pt>
                <c:pt idx="2731">
                  <c:v>2.238755733943E-3</c:v>
                </c:pt>
                <c:pt idx="2732">
                  <c:v>2.2397557568310002E-3</c:v>
                </c:pt>
                <c:pt idx="2733">
                  <c:v>2.240755779719E-3</c:v>
                </c:pt>
                <c:pt idx="2734">
                  <c:v>2.2417558026079998E-3</c:v>
                </c:pt>
                <c:pt idx="2735">
                  <c:v>2.242755825496E-3</c:v>
                </c:pt>
                <c:pt idx="2736">
                  <c:v>2.2437558483839998E-3</c:v>
                </c:pt>
                <c:pt idx="2737">
                  <c:v>2.244755871272E-3</c:v>
                </c:pt>
                <c:pt idx="2738">
                  <c:v>2.2457558941599998E-3</c:v>
                </c:pt>
                <c:pt idx="2739">
                  <c:v>2.2467559170490001E-3</c:v>
                </c:pt>
                <c:pt idx="2740">
                  <c:v>2.2477559399369999E-3</c:v>
                </c:pt>
                <c:pt idx="2741">
                  <c:v>2.2487559628250001E-3</c:v>
                </c:pt>
                <c:pt idx="2742">
                  <c:v>2.2497559857129999E-3</c:v>
                </c:pt>
                <c:pt idx="2743">
                  <c:v>2.2507560086010001E-3</c:v>
                </c:pt>
                <c:pt idx="2744">
                  <c:v>2.2517560314889999E-3</c:v>
                </c:pt>
                <c:pt idx="2745">
                  <c:v>2.2527560543779998E-3</c:v>
                </c:pt>
                <c:pt idx="2746">
                  <c:v>2.253756077266E-3</c:v>
                </c:pt>
                <c:pt idx="2747">
                  <c:v>2.2547561001539998E-3</c:v>
                </c:pt>
                <c:pt idx="2748">
                  <c:v>2.255756123042E-3</c:v>
                </c:pt>
                <c:pt idx="2749">
                  <c:v>2.2567561459299998E-3</c:v>
                </c:pt>
                <c:pt idx="2750">
                  <c:v>2.2577561688190001E-3</c:v>
                </c:pt>
                <c:pt idx="2751">
                  <c:v>2.2587561917069999E-3</c:v>
                </c:pt>
                <c:pt idx="2752">
                  <c:v>2.2597562145950001E-3</c:v>
                </c:pt>
                <c:pt idx="2753">
                  <c:v>2.2607562374829999E-3</c:v>
                </c:pt>
                <c:pt idx="2754">
                  <c:v>2.2617562603710001E-3</c:v>
                </c:pt>
                <c:pt idx="2755">
                  <c:v>2.2627562832589999E-3</c:v>
                </c:pt>
                <c:pt idx="2756">
                  <c:v>2.2637563061480002E-3</c:v>
                </c:pt>
                <c:pt idx="2757">
                  <c:v>2.264756329036E-3</c:v>
                </c:pt>
                <c:pt idx="2758">
                  <c:v>2.2657563519240002E-3</c:v>
                </c:pt>
                <c:pt idx="2759">
                  <c:v>2.266756374812E-3</c:v>
                </c:pt>
                <c:pt idx="2760">
                  <c:v>2.2677563977000002E-3</c:v>
                </c:pt>
                <c:pt idx="2761">
                  <c:v>2.2687564205890001E-3</c:v>
                </c:pt>
                <c:pt idx="2762">
                  <c:v>2.2697564434769999E-3</c:v>
                </c:pt>
                <c:pt idx="2763">
                  <c:v>2.2707564663650001E-3</c:v>
                </c:pt>
                <c:pt idx="2764">
                  <c:v>2.2717564892529999E-3</c:v>
                </c:pt>
                <c:pt idx="2765">
                  <c:v>2.2727565121410001E-3</c:v>
                </c:pt>
                <c:pt idx="2766">
                  <c:v>2.2737565350289999E-3</c:v>
                </c:pt>
                <c:pt idx="2767">
                  <c:v>2.2747565579180002E-3</c:v>
                </c:pt>
                <c:pt idx="2768">
                  <c:v>2.275756580806E-3</c:v>
                </c:pt>
                <c:pt idx="2769">
                  <c:v>2.2767566036940002E-3</c:v>
                </c:pt>
                <c:pt idx="2770">
                  <c:v>2.277756626582E-3</c:v>
                </c:pt>
                <c:pt idx="2771">
                  <c:v>2.2787566494700002E-3</c:v>
                </c:pt>
                <c:pt idx="2772">
                  <c:v>2.279756672359E-3</c:v>
                </c:pt>
                <c:pt idx="2773">
                  <c:v>2.2807566952469998E-3</c:v>
                </c:pt>
                <c:pt idx="2774">
                  <c:v>2.2817567181350001E-3</c:v>
                </c:pt>
                <c:pt idx="2775">
                  <c:v>2.2827567410229998E-3</c:v>
                </c:pt>
                <c:pt idx="2776">
                  <c:v>2.2837567639110001E-3</c:v>
                </c:pt>
                <c:pt idx="2777">
                  <c:v>2.2847567867989999E-3</c:v>
                </c:pt>
                <c:pt idx="2778">
                  <c:v>2.2857568096880001E-3</c:v>
                </c:pt>
                <c:pt idx="2779">
                  <c:v>2.2867568325759999E-3</c:v>
                </c:pt>
                <c:pt idx="2780">
                  <c:v>2.2877568554640001E-3</c:v>
                </c:pt>
                <c:pt idx="2781">
                  <c:v>2.2887568783519999E-3</c:v>
                </c:pt>
                <c:pt idx="2782">
                  <c:v>2.2897569012400002E-3</c:v>
                </c:pt>
                <c:pt idx="2783">
                  <c:v>2.290756924129E-3</c:v>
                </c:pt>
                <c:pt idx="2784">
                  <c:v>2.2917569470169998E-3</c:v>
                </c:pt>
                <c:pt idx="2785">
                  <c:v>2.292756969905E-3</c:v>
                </c:pt>
                <c:pt idx="2786">
                  <c:v>2.2937569927929998E-3</c:v>
                </c:pt>
                <c:pt idx="2787">
                  <c:v>2.294757015681E-3</c:v>
                </c:pt>
                <c:pt idx="2788">
                  <c:v>2.2957570385699999E-3</c:v>
                </c:pt>
                <c:pt idx="2789">
                  <c:v>2.2967570614580001E-3</c:v>
                </c:pt>
                <c:pt idx="2790">
                  <c:v>2.2977570843459999E-3</c:v>
                </c:pt>
                <c:pt idx="2791">
                  <c:v>2.2987571072340001E-3</c:v>
                </c:pt>
                <c:pt idx="2792">
                  <c:v>2.2997571301219999E-3</c:v>
                </c:pt>
                <c:pt idx="2793">
                  <c:v>2.3007571530100001E-3</c:v>
                </c:pt>
                <c:pt idx="2794">
                  <c:v>2.301757175899E-3</c:v>
                </c:pt>
                <c:pt idx="2795">
                  <c:v>2.3027571987870002E-3</c:v>
                </c:pt>
                <c:pt idx="2796">
                  <c:v>2.303757221675E-3</c:v>
                </c:pt>
                <c:pt idx="2797">
                  <c:v>2.3047572445629998E-3</c:v>
                </c:pt>
                <c:pt idx="2798">
                  <c:v>2.305757267451E-3</c:v>
                </c:pt>
                <c:pt idx="2799">
                  <c:v>2.3067572903399999E-3</c:v>
                </c:pt>
                <c:pt idx="2800">
                  <c:v>2.3077573132280001E-3</c:v>
                </c:pt>
                <c:pt idx="2801">
                  <c:v>2.3087573361159999E-3</c:v>
                </c:pt>
                <c:pt idx="2802">
                  <c:v>2.3097573590040001E-3</c:v>
                </c:pt>
                <c:pt idx="2803">
                  <c:v>2.3107573818919999E-3</c:v>
                </c:pt>
                <c:pt idx="2804">
                  <c:v>2.3117574047800001E-3</c:v>
                </c:pt>
                <c:pt idx="2805">
                  <c:v>2.312757427669E-3</c:v>
                </c:pt>
                <c:pt idx="2806">
                  <c:v>2.3137574505570002E-3</c:v>
                </c:pt>
                <c:pt idx="2807">
                  <c:v>2.314757473445E-3</c:v>
                </c:pt>
                <c:pt idx="2808">
                  <c:v>2.3157574963330002E-3</c:v>
                </c:pt>
                <c:pt idx="2809">
                  <c:v>2.316757519221E-3</c:v>
                </c:pt>
                <c:pt idx="2810">
                  <c:v>2.3177575421099998E-3</c:v>
                </c:pt>
                <c:pt idx="2811">
                  <c:v>2.3187575649980001E-3</c:v>
                </c:pt>
                <c:pt idx="2812">
                  <c:v>2.3197575878859998E-3</c:v>
                </c:pt>
                <c:pt idx="2813">
                  <c:v>2.3207576107740001E-3</c:v>
                </c:pt>
                <c:pt idx="2814">
                  <c:v>2.3217576336619999E-3</c:v>
                </c:pt>
                <c:pt idx="2815">
                  <c:v>2.3227576565500001E-3</c:v>
                </c:pt>
                <c:pt idx="2816">
                  <c:v>2.3237576794389999E-3</c:v>
                </c:pt>
                <c:pt idx="2817">
                  <c:v>2.3247577023270002E-3</c:v>
                </c:pt>
                <c:pt idx="2818">
                  <c:v>2.3257577252149999E-3</c:v>
                </c:pt>
                <c:pt idx="2819">
                  <c:v>2.3267577481030002E-3</c:v>
                </c:pt>
                <c:pt idx="2820">
                  <c:v>2.327757770991E-3</c:v>
                </c:pt>
                <c:pt idx="2821">
                  <c:v>2.3287577938799998E-3</c:v>
                </c:pt>
                <c:pt idx="2822">
                  <c:v>2.329757816768E-3</c:v>
                </c:pt>
                <c:pt idx="2823">
                  <c:v>2.3307578396559998E-3</c:v>
                </c:pt>
                <c:pt idx="2824">
                  <c:v>2.331757862544E-3</c:v>
                </c:pt>
                <c:pt idx="2825">
                  <c:v>2.3327578854319998E-3</c:v>
                </c:pt>
                <c:pt idx="2826">
                  <c:v>2.33375790832E-3</c:v>
                </c:pt>
                <c:pt idx="2827">
                  <c:v>2.3347579312089999E-3</c:v>
                </c:pt>
                <c:pt idx="2828">
                  <c:v>2.3357579540970001E-3</c:v>
                </c:pt>
                <c:pt idx="2829">
                  <c:v>2.3367579769849999E-3</c:v>
                </c:pt>
                <c:pt idx="2830">
                  <c:v>2.3377579998730001E-3</c:v>
                </c:pt>
                <c:pt idx="2831">
                  <c:v>2.3387580227609999E-3</c:v>
                </c:pt>
                <c:pt idx="2832">
                  <c:v>2.3397580456500002E-3</c:v>
                </c:pt>
                <c:pt idx="2833">
                  <c:v>2.340758068538E-3</c:v>
                </c:pt>
                <c:pt idx="2834">
                  <c:v>2.3417580914259998E-3</c:v>
                </c:pt>
                <c:pt idx="2835">
                  <c:v>2.342758114314E-3</c:v>
                </c:pt>
                <c:pt idx="2836">
                  <c:v>2.3437581372019998E-3</c:v>
                </c:pt>
                <c:pt idx="2837">
                  <c:v>2.3447581600910001E-3</c:v>
                </c:pt>
                <c:pt idx="2838">
                  <c:v>2.3457581829789999E-3</c:v>
                </c:pt>
                <c:pt idx="2839">
                  <c:v>2.3467582058670001E-3</c:v>
                </c:pt>
                <c:pt idx="2840">
                  <c:v>2.3477582287549999E-3</c:v>
                </c:pt>
                <c:pt idx="2841">
                  <c:v>2.3487582516430001E-3</c:v>
                </c:pt>
                <c:pt idx="2842">
                  <c:v>2.3497582745309999E-3</c:v>
                </c:pt>
                <c:pt idx="2843">
                  <c:v>2.3507582974200002E-3</c:v>
                </c:pt>
                <c:pt idx="2844">
                  <c:v>2.351758320308E-3</c:v>
                </c:pt>
                <c:pt idx="2845">
                  <c:v>2.3527583431960002E-3</c:v>
                </c:pt>
                <c:pt idx="2846">
                  <c:v>2.353758366084E-3</c:v>
                </c:pt>
                <c:pt idx="2847">
                  <c:v>2.3547583889720002E-3</c:v>
                </c:pt>
                <c:pt idx="2848">
                  <c:v>2.3557584118610001E-3</c:v>
                </c:pt>
                <c:pt idx="2849">
                  <c:v>2.3567584347489999E-3</c:v>
                </c:pt>
                <c:pt idx="2850">
                  <c:v>2.3577584576370001E-3</c:v>
                </c:pt>
                <c:pt idx="2851">
                  <c:v>2.3587584805249999E-3</c:v>
                </c:pt>
                <c:pt idx="2852">
                  <c:v>2.3597585034130001E-3</c:v>
                </c:pt>
                <c:pt idx="2853">
                  <c:v>2.3607585263009999E-3</c:v>
                </c:pt>
                <c:pt idx="2854">
                  <c:v>2.3617585491900002E-3</c:v>
                </c:pt>
                <c:pt idx="2855">
                  <c:v>2.3627585720779999E-3</c:v>
                </c:pt>
                <c:pt idx="2856">
                  <c:v>2.3637585949660002E-3</c:v>
                </c:pt>
                <c:pt idx="2857">
                  <c:v>2.364758617854E-3</c:v>
                </c:pt>
                <c:pt idx="2858">
                  <c:v>2.3657586407420002E-3</c:v>
                </c:pt>
                <c:pt idx="2859">
                  <c:v>2.366758663631E-3</c:v>
                </c:pt>
                <c:pt idx="2860">
                  <c:v>2.3677586865189998E-3</c:v>
                </c:pt>
                <c:pt idx="2861">
                  <c:v>2.368758709407E-3</c:v>
                </c:pt>
                <c:pt idx="2862">
                  <c:v>2.3697587322949998E-3</c:v>
                </c:pt>
                <c:pt idx="2863">
                  <c:v>2.3707587551830001E-3</c:v>
                </c:pt>
                <c:pt idx="2864">
                  <c:v>2.3717587780709998E-3</c:v>
                </c:pt>
                <c:pt idx="2865">
                  <c:v>2.3727588009600001E-3</c:v>
                </c:pt>
                <c:pt idx="2866">
                  <c:v>2.3737588238479999E-3</c:v>
                </c:pt>
                <c:pt idx="2867">
                  <c:v>2.3747588467360001E-3</c:v>
                </c:pt>
                <c:pt idx="2868">
                  <c:v>2.3757588696239999E-3</c:v>
                </c:pt>
                <c:pt idx="2869">
                  <c:v>2.3767588925120002E-3</c:v>
                </c:pt>
                <c:pt idx="2870">
                  <c:v>2.377758915401E-3</c:v>
                </c:pt>
                <c:pt idx="2871">
                  <c:v>2.3787589382889998E-3</c:v>
                </c:pt>
                <c:pt idx="2872">
                  <c:v>2.379758961177E-3</c:v>
                </c:pt>
                <c:pt idx="2873">
                  <c:v>2.3807589840649998E-3</c:v>
                </c:pt>
                <c:pt idx="2874">
                  <c:v>2.381759006953E-3</c:v>
                </c:pt>
                <c:pt idx="2875">
                  <c:v>2.3827590298409998E-3</c:v>
                </c:pt>
                <c:pt idx="2876">
                  <c:v>2.3837590527300001E-3</c:v>
                </c:pt>
                <c:pt idx="2877">
                  <c:v>2.3847590756179999E-3</c:v>
                </c:pt>
                <c:pt idx="2878">
                  <c:v>2.3857590985060001E-3</c:v>
                </c:pt>
                <c:pt idx="2879">
                  <c:v>2.3867591213939999E-3</c:v>
                </c:pt>
                <c:pt idx="2880">
                  <c:v>2.3877591442820001E-3</c:v>
                </c:pt>
                <c:pt idx="2881">
                  <c:v>2.388759167171E-3</c:v>
                </c:pt>
                <c:pt idx="2882">
                  <c:v>2.3897591900590002E-3</c:v>
                </c:pt>
                <c:pt idx="2883">
                  <c:v>2.390759212947E-3</c:v>
                </c:pt>
                <c:pt idx="2884">
                  <c:v>2.3917592358350002E-3</c:v>
                </c:pt>
                <c:pt idx="2885">
                  <c:v>2.392759258723E-3</c:v>
                </c:pt>
                <c:pt idx="2886">
                  <c:v>2.3937592816119999E-3</c:v>
                </c:pt>
                <c:pt idx="2887">
                  <c:v>2.3947593045000001E-3</c:v>
                </c:pt>
                <c:pt idx="2888">
                  <c:v>2.3957593273879999E-3</c:v>
                </c:pt>
                <c:pt idx="2889">
                  <c:v>2.3967593502760001E-3</c:v>
                </c:pt>
                <c:pt idx="2890">
                  <c:v>2.3977593731639999E-3</c:v>
                </c:pt>
                <c:pt idx="2891">
                  <c:v>2.3987593960520001E-3</c:v>
                </c:pt>
                <c:pt idx="2892">
                  <c:v>2.399759418941E-3</c:v>
                </c:pt>
                <c:pt idx="2893">
                  <c:v>2.4007594418290002E-3</c:v>
                </c:pt>
                <c:pt idx="2894">
                  <c:v>2.401759464717E-3</c:v>
                </c:pt>
                <c:pt idx="2895">
                  <c:v>2.4027594876050002E-3</c:v>
                </c:pt>
                <c:pt idx="2896">
                  <c:v>2.403759510493E-3</c:v>
                </c:pt>
                <c:pt idx="2897">
                  <c:v>2.4047595333819998E-3</c:v>
                </c:pt>
                <c:pt idx="2898">
                  <c:v>2.4057595562700001E-3</c:v>
                </c:pt>
                <c:pt idx="2899">
                  <c:v>2.4067595791579998E-3</c:v>
                </c:pt>
                <c:pt idx="2900">
                  <c:v>2.4077596020460001E-3</c:v>
                </c:pt>
                <c:pt idx="2901">
                  <c:v>2.4087596249339998E-3</c:v>
                </c:pt>
                <c:pt idx="2902">
                  <c:v>2.4097596478220001E-3</c:v>
                </c:pt>
                <c:pt idx="2903">
                  <c:v>2.4107596707109999E-3</c:v>
                </c:pt>
                <c:pt idx="2904">
                  <c:v>2.4117596935990001E-3</c:v>
                </c:pt>
                <c:pt idx="2905">
                  <c:v>2.4127597164869999E-3</c:v>
                </c:pt>
                <c:pt idx="2906">
                  <c:v>2.4137597393750002E-3</c:v>
                </c:pt>
                <c:pt idx="2907">
                  <c:v>2.4147597622629999E-3</c:v>
                </c:pt>
                <c:pt idx="2908">
                  <c:v>2.4157597851519998E-3</c:v>
                </c:pt>
                <c:pt idx="2909">
                  <c:v>2.41675980804E-3</c:v>
                </c:pt>
                <c:pt idx="2910">
                  <c:v>2.4177598309279998E-3</c:v>
                </c:pt>
                <c:pt idx="2911">
                  <c:v>2.418759853816E-3</c:v>
                </c:pt>
                <c:pt idx="2912">
                  <c:v>2.4197598767039998E-3</c:v>
                </c:pt>
                <c:pt idx="2913">
                  <c:v>2.420759899592E-3</c:v>
                </c:pt>
                <c:pt idx="2914">
                  <c:v>2.4217599224809999E-3</c:v>
                </c:pt>
                <c:pt idx="2915">
                  <c:v>2.4227599453690001E-3</c:v>
                </c:pt>
                <c:pt idx="2916">
                  <c:v>2.4237599682569999E-3</c:v>
                </c:pt>
                <c:pt idx="2917">
                  <c:v>2.4247599911450001E-3</c:v>
                </c:pt>
                <c:pt idx="2918">
                  <c:v>2.4257600140329999E-3</c:v>
                </c:pt>
                <c:pt idx="2919">
                  <c:v>2.4267600369220002E-3</c:v>
                </c:pt>
                <c:pt idx="2920">
                  <c:v>2.42776005981E-3</c:v>
                </c:pt>
                <c:pt idx="2921">
                  <c:v>2.4287600826979998E-3</c:v>
                </c:pt>
                <c:pt idx="2922">
                  <c:v>2.429760105586E-3</c:v>
                </c:pt>
                <c:pt idx="2923">
                  <c:v>2.4300000000059998E-3</c:v>
                </c:pt>
                <c:pt idx="2924">
                  <c:v>2.430006382918E-3</c:v>
                </c:pt>
                <c:pt idx="2925">
                  <c:v>2.430019148743E-3</c:v>
                </c:pt>
                <c:pt idx="2926">
                  <c:v>2.4300446803929999E-3</c:v>
                </c:pt>
                <c:pt idx="2927">
                  <c:v>2.4300777728920001E-3</c:v>
                </c:pt>
                <c:pt idx="2928">
                  <c:v>2.4301132316949998E-3</c:v>
                </c:pt>
                <c:pt idx="2929">
                  <c:v>2.4301626975890001E-3</c:v>
                </c:pt>
                <c:pt idx="2930">
                  <c:v>2.4302425678130002E-3</c:v>
                </c:pt>
                <c:pt idx="2931">
                  <c:v>2.430317860401E-3</c:v>
                </c:pt>
                <c:pt idx="2932">
                  <c:v>2.4303767259480002E-3</c:v>
                </c:pt>
                <c:pt idx="2933">
                  <c:v>2.4304194267150002E-3</c:v>
                </c:pt>
                <c:pt idx="2934">
                  <c:v>2.4304654951449998E-3</c:v>
                </c:pt>
                <c:pt idx="2935">
                  <c:v>2.4304988975880001E-3</c:v>
                </c:pt>
                <c:pt idx="2936">
                  <c:v>2.430565702474E-3</c:v>
                </c:pt>
                <c:pt idx="2937">
                  <c:v>2.4306750650759999E-3</c:v>
                </c:pt>
                <c:pt idx="2938">
                  <c:v>2.430789267576E-3</c:v>
                </c:pt>
                <c:pt idx="2939">
                  <c:v>2.4309161539439999E-3</c:v>
                </c:pt>
                <c:pt idx="2940">
                  <c:v>2.431000000006E-3</c:v>
                </c:pt>
                <c:pt idx="2941">
                  <c:v>2.4310192856849999E-3</c:v>
                </c:pt>
                <c:pt idx="2942">
                  <c:v>2.4310578558500002E-3</c:v>
                </c:pt>
                <c:pt idx="2943">
                  <c:v>2.4311349961819999E-3</c:v>
                </c:pt>
                <c:pt idx="2944">
                  <c:v>2.4312836978499998E-3</c:v>
                </c:pt>
                <c:pt idx="2945">
                  <c:v>2.431581101185E-3</c:v>
                </c:pt>
                <c:pt idx="2946">
                  <c:v>2.432175907856E-3</c:v>
                </c:pt>
                <c:pt idx="2947">
                  <c:v>2.4331759307440002E-3</c:v>
                </c:pt>
                <c:pt idx="2948">
                  <c:v>2.4341759536330001E-3</c:v>
                </c:pt>
                <c:pt idx="2949">
                  <c:v>2.4351759765209998E-3</c:v>
                </c:pt>
                <c:pt idx="2950">
                  <c:v>2.4361759994090001E-3</c:v>
                </c:pt>
                <c:pt idx="2951">
                  <c:v>2.4371760222969998E-3</c:v>
                </c:pt>
                <c:pt idx="2952">
                  <c:v>2.4381760451850001E-3</c:v>
                </c:pt>
                <c:pt idx="2953">
                  <c:v>2.4391760680739999E-3</c:v>
                </c:pt>
                <c:pt idx="2954">
                  <c:v>2.4401760909620001E-3</c:v>
                </c:pt>
                <c:pt idx="2955">
                  <c:v>2.4411761138499999E-3</c:v>
                </c:pt>
                <c:pt idx="2956">
                  <c:v>2.4421761367380002E-3</c:v>
                </c:pt>
                <c:pt idx="2957">
                  <c:v>2.4431761596259999E-3</c:v>
                </c:pt>
                <c:pt idx="2958">
                  <c:v>2.4441761825140002E-3</c:v>
                </c:pt>
                <c:pt idx="2959">
                  <c:v>2.445176205403E-3</c:v>
                </c:pt>
                <c:pt idx="2960">
                  <c:v>2.4461762282909998E-3</c:v>
                </c:pt>
                <c:pt idx="2961">
                  <c:v>2.447176251179E-3</c:v>
                </c:pt>
                <c:pt idx="2962">
                  <c:v>2.4481762740669998E-3</c:v>
                </c:pt>
                <c:pt idx="2963">
                  <c:v>2.449176296955E-3</c:v>
                </c:pt>
                <c:pt idx="2964">
                  <c:v>2.4501763198439999E-3</c:v>
                </c:pt>
                <c:pt idx="2965">
                  <c:v>2.4511763427320001E-3</c:v>
                </c:pt>
                <c:pt idx="2966">
                  <c:v>2.4521763656199999E-3</c:v>
                </c:pt>
                <c:pt idx="2967">
                  <c:v>2.4531763885080001E-3</c:v>
                </c:pt>
                <c:pt idx="2968">
                  <c:v>2.4541764113959999E-3</c:v>
                </c:pt>
                <c:pt idx="2969">
                  <c:v>2.4551764342840001E-3</c:v>
                </c:pt>
                <c:pt idx="2970">
                  <c:v>2.456176457173E-3</c:v>
                </c:pt>
                <c:pt idx="2971">
                  <c:v>2.4571764800609998E-3</c:v>
                </c:pt>
                <c:pt idx="2972">
                  <c:v>2.458176502949E-3</c:v>
                </c:pt>
                <c:pt idx="2973">
                  <c:v>2.4591765258369998E-3</c:v>
                </c:pt>
                <c:pt idx="2974">
                  <c:v>2.460176548725E-3</c:v>
                </c:pt>
                <c:pt idx="2975">
                  <c:v>2.4611765716139999E-3</c:v>
                </c:pt>
                <c:pt idx="2976">
                  <c:v>2.4621765945020001E-3</c:v>
                </c:pt>
                <c:pt idx="2977">
                  <c:v>2.4631766173899999E-3</c:v>
                </c:pt>
                <c:pt idx="2978">
                  <c:v>2.4641766402780001E-3</c:v>
                </c:pt>
                <c:pt idx="2979">
                  <c:v>2.4651766631659999E-3</c:v>
                </c:pt>
                <c:pt idx="2980">
                  <c:v>2.4661766860550002E-3</c:v>
                </c:pt>
                <c:pt idx="2981">
                  <c:v>2.467176708943E-3</c:v>
                </c:pt>
                <c:pt idx="2982">
                  <c:v>2.4681767318310002E-3</c:v>
                </c:pt>
                <c:pt idx="2983">
                  <c:v>2.469176754719E-3</c:v>
                </c:pt>
                <c:pt idx="2984">
                  <c:v>2.4701767776070002E-3</c:v>
                </c:pt>
                <c:pt idx="2985">
                  <c:v>2.471176800495E-3</c:v>
                </c:pt>
                <c:pt idx="2986">
                  <c:v>2.4721768233839998E-3</c:v>
                </c:pt>
                <c:pt idx="2987">
                  <c:v>2.4731768462720001E-3</c:v>
                </c:pt>
                <c:pt idx="2988">
                  <c:v>2.4741768691599999E-3</c:v>
                </c:pt>
                <c:pt idx="2989">
                  <c:v>2.4751768920480001E-3</c:v>
                </c:pt>
                <c:pt idx="2990">
                  <c:v>2.4761769149359999E-3</c:v>
                </c:pt>
                <c:pt idx="2991">
                  <c:v>2.4771769378250002E-3</c:v>
                </c:pt>
                <c:pt idx="2992">
                  <c:v>2.4781769607129999E-3</c:v>
                </c:pt>
                <c:pt idx="2993">
                  <c:v>2.4791769836010002E-3</c:v>
                </c:pt>
                <c:pt idx="2994">
                  <c:v>2.480177006489E-3</c:v>
                </c:pt>
                <c:pt idx="2995">
                  <c:v>2.4811770293770002E-3</c:v>
                </c:pt>
                <c:pt idx="2996">
                  <c:v>2.482177052265E-3</c:v>
                </c:pt>
                <c:pt idx="2997">
                  <c:v>2.4831770751539998E-3</c:v>
                </c:pt>
                <c:pt idx="2998">
                  <c:v>2.484177098042E-3</c:v>
                </c:pt>
                <c:pt idx="2999">
                  <c:v>2.4851771209299998E-3</c:v>
                </c:pt>
                <c:pt idx="3000">
                  <c:v>2.486177143818E-3</c:v>
                </c:pt>
                <c:pt idx="3001">
                  <c:v>2.4871771667059998E-3</c:v>
                </c:pt>
                <c:pt idx="3002">
                  <c:v>2.4881771895950001E-3</c:v>
                </c:pt>
                <c:pt idx="3003">
                  <c:v>2.4891772124829999E-3</c:v>
                </c:pt>
                <c:pt idx="3004">
                  <c:v>2.4901772353710001E-3</c:v>
                </c:pt>
                <c:pt idx="3005">
                  <c:v>2.4911772582589999E-3</c:v>
                </c:pt>
                <c:pt idx="3006">
                  <c:v>2.4921772811470001E-3</c:v>
                </c:pt>
                <c:pt idx="3007">
                  <c:v>2.4931773040349999E-3</c:v>
                </c:pt>
                <c:pt idx="3008">
                  <c:v>2.4941773269239998E-3</c:v>
                </c:pt>
                <c:pt idx="3009">
                  <c:v>2.495177349812E-3</c:v>
                </c:pt>
                <c:pt idx="3010">
                  <c:v>2.4961773726999998E-3</c:v>
                </c:pt>
                <c:pt idx="3011">
                  <c:v>2.497177395588E-3</c:v>
                </c:pt>
                <c:pt idx="3012">
                  <c:v>2.4981774184759998E-3</c:v>
                </c:pt>
                <c:pt idx="3013">
                  <c:v>2.4991774413650001E-3</c:v>
                </c:pt>
                <c:pt idx="3014">
                  <c:v>2.5001774642529999E-3</c:v>
                </c:pt>
                <c:pt idx="3015">
                  <c:v>2.5011774871410001E-3</c:v>
                </c:pt>
                <c:pt idx="3016">
                  <c:v>2.5021775100289999E-3</c:v>
                </c:pt>
                <c:pt idx="3017">
                  <c:v>2.5031775329170001E-3</c:v>
                </c:pt>
                <c:pt idx="3018">
                  <c:v>2.5041775558049999E-3</c:v>
                </c:pt>
                <c:pt idx="3019">
                  <c:v>2.5051775786940002E-3</c:v>
                </c:pt>
                <c:pt idx="3020">
                  <c:v>2.506177601582E-3</c:v>
                </c:pt>
                <c:pt idx="3021">
                  <c:v>2.5071776244700002E-3</c:v>
                </c:pt>
                <c:pt idx="3022">
                  <c:v>2.508177647358E-3</c:v>
                </c:pt>
                <c:pt idx="3023">
                  <c:v>2.5091776702460002E-3</c:v>
                </c:pt>
                <c:pt idx="3024">
                  <c:v>2.5100000000060001E-3</c:v>
                </c:pt>
                <c:pt idx="3025">
                  <c:v>2.5100129118619998E-3</c:v>
                </c:pt>
                <c:pt idx="3026">
                  <c:v>2.5100387355749998E-3</c:v>
                </c:pt>
                <c:pt idx="3027">
                  <c:v>2.5100746294919999E-3</c:v>
                </c:pt>
                <c:pt idx="3028">
                  <c:v>2.510114481157E-3</c:v>
                </c:pt>
                <c:pt idx="3029">
                  <c:v>2.5101807496010001E-3</c:v>
                </c:pt>
                <c:pt idx="3030">
                  <c:v>2.5102474829609999E-3</c:v>
                </c:pt>
                <c:pt idx="3031">
                  <c:v>2.5103191277439998E-3</c:v>
                </c:pt>
                <c:pt idx="3032">
                  <c:v>2.5103748044430002E-3</c:v>
                </c:pt>
                <c:pt idx="3033">
                  <c:v>2.5104166409430002E-3</c:v>
                </c:pt>
                <c:pt idx="3034">
                  <c:v>2.5104619821969998E-3</c:v>
                </c:pt>
                <c:pt idx="3035">
                  <c:v>2.510510381168E-3</c:v>
                </c:pt>
                <c:pt idx="3036">
                  <c:v>2.5105656585160002E-3</c:v>
                </c:pt>
                <c:pt idx="3037">
                  <c:v>2.510676213211E-3</c:v>
                </c:pt>
                <c:pt idx="3038">
                  <c:v>2.5107942542490001E-3</c:v>
                </c:pt>
                <c:pt idx="3039">
                  <c:v>2.5109243831100002E-3</c:v>
                </c:pt>
                <c:pt idx="3040">
                  <c:v>2.5110000000060002E-3</c:v>
                </c:pt>
                <c:pt idx="3041">
                  <c:v>2.5110194168149998E-3</c:v>
                </c:pt>
                <c:pt idx="3042">
                  <c:v>2.5110582492409998E-3</c:v>
                </c:pt>
                <c:pt idx="3043">
                  <c:v>2.5111359140929999E-3</c:v>
                </c:pt>
                <c:pt idx="3044">
                  <c:v>2.5112853310170001E-3</c:v>
                </c:pt>
                <c:pt idx="3045">
                  <c:v>2.5114811441960001E-3</c:v>
                </c:pt>
                <c:pt idx="3046">
                  <c:v>2.5115825316969998E-3</c:v>
                </c:pt>
                <c:pt idx="3047">
                  <c:v>2.511643197304E-3</c:v>
                </c:pt>
                <c:pt idx="3048">
                  <c:v>2.511730577713E-3</c:v>
                </c:pt>
                <c:pt idx="3049">
                  <c:v>2.5118519804539999E-3</c:v>
                </c:pt>
                <c:pt idx="3050">
                  <c:v>2.5119917414249998E-3</c:v>
                </c:pt>
                <c:pt idx="3051">
                  <c:v>2.5120000000059999E-3</c:v>
                </c:pt>
                <c:pt idx="3052">
                  <c:v>2.5120049039780001E-3</c:v>
                </c:pt>
                <c:pt idx="3053">
                  <c:v>2.512014711922E-3</c:v>
                </c:pt>
                <c:pt idx="3054">
                  <c:v>2.5120343278109999E-3</c:v>
                </c:pt>
                <c:pt idx="3055">
                  <c:v>2.5120735595880002E-3</c:v>
                </c:pt>
                <c:pt idx="3056">
                  <c:v>2.5121520231429998E-3</c:v>
                </c:pt>
                <c:pt idx="3057">
                  <c:v>2.5123089502509998E-3</c:v>
                </c:pt>
                <c:pt idx="3058">
                  <c:v>2.5125188778100001E-3</c:v>
                </c:pt>
                <c:pt idx="3059">
                  <c:v>2.512808651751E-3</c:v>
                </c:pt>
                <c:pt idx="3060">
                  <c:v>2.513130659884E-3</c:v>
                </c:pt>
                <c:pt idx="3061">
                  <c:v>2.513673777407E-3</c:v>
                </c:pt>
                <c:pt idx="3062">
                  <c:v>2.5146738002959999E-3</c:v>
                </c:pt>
                <c:pt idx="3063">
                  <c:v>2.5156738231840001E-3</c:v>
                </c:pt>
                <c:pt idx="3064">
                  <c:v>2.5166738460719999E-3</c:v>
                </c:pt>
                <c:pt idx="3065">
                  <c:v>2.5176738689600001E-3</c:v>
                </c:pt>
                <c:pt idx="3066">
                  <c:v>2.5186738918479999E-3</c:v>
                </c:pt>
                <c:pt idx="3067">
                  <c:v>2.5196739147370002E-3</c:v>
                </c:pt>
                <c:pt idx="3068">
                  <c:v>2.520673937625E-3</c:v>
                </c:pt>
                <c:pt idx="3069">
                  <c:v>2.5216739605130002E-3</c:v>
                </c:pt>
                <c:pt idx="3070">
                  <c:v>2.522673983401E-3</c:v>
                </c:pt>
                <c:pt idx="3071">
                  <c:v>2.5236740062890002E-3</c:v>
                </c:pt>
                <c:pt idx="3072">
                  <c:v>2.524674029177E-3</c:v>
                </c:pt>
                <c:pt idx="3073">
                  <c:v>2.5256740520659998E-3</c:v>
                </c:pt>
                <c:pt idx="3074">
                  <c:v>2.5266740749540001E-3</c:v>
                </c:pt>
                <c:pt idx="3075">
                  <c:v>2.5276740978419998E-3</c:v>
                </c:pt>
                <c:pt idx="3076">
                  <c:v>2.5286741207300001E-3</c:v>
                </c:pt>
                <c:pt idx="3077">
                  <c:v>2.5296741436179999E-3</c:v>
                </c:pt>
                <c:pt idx="3078">
                  <c:v>2.5306741665070001E-3</c:v>
                </c:pt>
                <c:pt idx="3079">
                  <c:v>2.5316741893949999E-3</c:v>
                </c:pt>
                <c:pt idx="3080">
                  <c:v>2.5326742122830002E-3</c:v>
                </c:pt>
                <c:pt idx="3081">
                  <c:v>2.5336742351709999E-3</c:v>
                </c:pt>
                <c:pt idx="3082">
                  <c:v>2.5346742580590002E-3</c:v>
                </c:pt>
                <c:pt idx="3083">
                  <c:v>2.535674280947E-3</c:v>
                </c:pt>
                <c:pt idx="3084">
                  <c:v>2.5366743038359998E-3</c:v>
                </c:pt>
                <c:pt idx="3085">
                  <c:v>2.537674326724E-3</c:v>
                </c:pt>
                <c:pt idx="3086">
                  <c:v>2.5386743496119998E-3</c:v>
                </c:pt>
                <c:pt idx="3087">
                  <c:v>2.5396743725E-3</c:v>
                </c:pt>
                <c:pt idx="3088">
                  <c:v>2.5406743953879998E-3</c:v>
                </c:pt>
                <c:pt idx="3089">
                  <c:v>2.5416744182770001E-3</c:v>
                </c:pt>
                <c:pt idx="3090">
                  <c:v>2.5426744411649999E-3</c:v>
                </c:pt>
                <c:pt idx="3091">
                  <c:v>2.5436744640530001E-3</c:v>
                </c:pt>
                <c:pt idx="3092">
                  <c:v>2.5446744869409999E-3</c:v>
                </c:pt>
                <c:pt idx="3093">
                  <c:v>2.5456745098290001E-3</c:v>
                </c:pt>
                <c:pt idx="3094">
                  <c:v>2.546674532718E-3</c:v>
                </c:pt>
                <c:pt idx="3095">
                  <c:v>2.5476745556060002E-3</c:v>
                </c:pt>
                <c:pt idx="3096">
                  <c:v>2.548674578494E-3</c:v>
                </c:pt>
                <c:pt idx="3097">
                  <c:v>2.5496746013819998E-3</c:v>
                </c:pt>
                <c:pt idx="3098">
                  <c:v>2.55067462427E-3</c:v>
                </c:pt>
                <c:pt idx="3099">
                  <c:v>2.5516746471579998E-3</c:v>
                </c:pt>
                <c:pt idx="3100">
                  <c:v>2.5526746700470001E-3</c:v>
                </c:pt>
                <c:pt idx="3101">
                  <c:v>2.5536746929349999E-3</c:v>
                </c:pt>
                <c:pt idx="3102">
                  <c:v>2.5546747158230001E-3</c:v>
                </c:pt>
                <c:pt idx="3103">
                  <c:v>2.5556747387109999E-3</c:v>
                </c:pt>
                <c:pt idx="3104">
                  <c:v>2.5566747615990001E-3</c:v>
                </c:pt>
                <c:pt idx="3105">
                  <c:v>2.557674784488E-3</c:v>
                </c:pt>
                <c:pt idx="3106">
                  <c:v>2.5586748073760002E-3</c:v>
                </c:pt>
                <c:pt idx="3107">
                  <c:v>2.559674830264E-3</c:v>
                </c:pt>
                <c:pt idx="3108">
                  <c:v>2.5606748531520002E-3</c:v>
                </c:pt>
                <c:pt idx="3109">
                  <c:v>2.56167487604E-3</c:v>
                </c:pt>
                <c:pt idx="3110">
                  <c:v>2.5626748989280002E-3</c:v>
                </c:pt>
                <c:pt idx="3111">
                  <c:v>2.5636749218170001E-3</c:v>
                </c:pt>
                <c:pt idx="3112">
                  <c:v>2.5646749447049999E-3</c:v>
                </c:pt>
                <c:pt idx="3113">
                  <c:v>2.5656749675930001E-3</c:v>
                </c:pt>
                <c:pt idx="3114">
                  <c:v>2.5666749904809999E-3</c:v>
                </c:pt>
                <c:pt idx="3115">
                  <c:v>2.5676750133690001E-3</c:v>
                </c:pt>
                <c:pt idx="3116">
                  <c:v>2.5686750362579999E-3</c:v>
                </c:pt>
                <c:pt idx="3117">
                  <c:v>2.5696750591460002E-3</c:v>
                </c:pt>
                <c:pt idx="3118">
                  <c:v>2.5706750820339999E-3</c:v>
                </c:pt>
                <c:pt idx="3119">
                  <c:v>2.5716751049220002E-3</c:v>
                </c:pt>
                <c:pt idx="3120">
                  <c:v>2.57267512781E-3</c:v>
                </c:pt>
                <c:pt idx="3121">
                  <c:v>2.5736751506980002E-3</c:v>
                </c:pt>
                <c:pt idx="3122">
                  <c:v>2.574675173587E-3</c:v>
                </c:pt>
                <c:pt idx="3123">
                  <c:v>2.5756751964749998E-3</c:v>
                </c:pt>
                <c:pt idx="3124">
                  <c:v>2.576675219363E-3</c:v>
                </c:pt>
                <c:pt idx="3125">
                  <c:v>2.5776752422509998E-3</c:v>
                </c:pt>
                <c:pt idx="3126">
                  <c:v>2.5786752651390001E-3</c:v>
                </c:pt>
                <c:pt idx="3127">
                  <c:v>2.5796752880279999E-3</c:v>
                </c:pt>
                <c:pt idx="3128">
                  <c:v>2.5806753109160001E-3</c:v>
                </c:pt>
                <c:pt idx="3129">
                  <c:v>2.5816753338039999E-3</c:v>
                </c:pt>
                <c:pt idx="3130">
                  <c:v>2.5826753566920001E-3</c:v>
                </c:pt>
                <c:pt idx="3131">
                  <c:v>2.5836753795799999E-3</c:v>
                </c:pt>
                <c:pt idx="3132">
                  <c:v>2.5846754024680002E-3</c:v>
                </c:pt>
                <c:pt idx="3133">
                  <c:v>2.585675425357E-3</c:v>
                </c:pt>
                <c:pt idx="3134">
                  <c:v>2.5866754482449998E-3</c:v>
                </c:pt>
                <c:pt idx="3135">
                  <c:v>2.587675471133E-3</c:v>
                </c:pt>
                <c:pt idx="3136">
                  <c:v>2.5886754940209998E-3</c:v>
                </c:pt>
                <c:pt idx="3137">
                  <c:v>2.589675516909E-3</c:v>
                </c:pt>
                <c:pt idx="3138">
                  <c:v>2.5900000000059998E-3</c:v>
                </c:pt>
                <c:pt idx="3139">
                  <c:v>2.5900059425890002E-3</c:v>
                </c:pt>
                <c:pt idx="3140">
                  <c:v>2.590017827755E-3</c:v>
                </c:pt>
                <c:pt idx="3141">
                  <c:v>2.5900415980880001E-3</c:v>
                </c:pt>
                <c:pt idx="3142">
                  <c:v>2.590075227028E-3</c:v>
                </c:pt>
                <c:pt idx="3143">
                  <c:v>2.5901116752679999E-3</c:v>
                </c:pt>
                <c:pt idx="3144">
                  <c:v>2.590170940167E-3</c:v>
                </c:pt>
                <c:pt idx="3145">
                  <c:v>2.5902371132430001E-3</c:v>
                </c:pt>
                <c:pt idx="3146">
                  <c:v>2.5902846777500002E-3</c:v>
                </c:pt>
                <c:pt idx="3147">
                  <c:v>2.5903304958400002E-3</c:v>
                </c:pt>
                <c:pt idx="3148">
                  <c:v>2.5903549754679998E-3</c:v>
                </c:pt>
                <c:pt idx="3149">
                  <c:v>2.5903871917780001E-3</c:v>
                </c:pt>
                <c:pt idx="3150">
                  <c:v>2.5904197001519998E-3</c:v>
                </c:pt>
                <c:pt idx="3151">
                  <c:v>2.5904403203790001E-3</c:v>
                </c:pt>
                <c:pt idx="3152">
                  <c:v>2.590473788387E-3</c:v>
                </c:pt>
                <c:pt idx="3153">
                  <c:v>2.590537195808E-3</c:v>
                </c:pt>
                <c:pt idx="3154">
                  <c:v>2.590648418075E-3</c:v>
                </c:pt>
                <c:pt idx="3155">
                  <c:v>2.5907615000069998E-3</c:v>
                </c:pt>
                <c:pt idx="3156">
                  <c:v>2.5908796244920001E-3</c:v>
                </c:pt>
                <c:pt idx="3157">
                  <c:v>2.591000000006E-3</c:v>
                </c:pt>
                <c:pt idx="3158">
                  <c:v>2.5910100568E-3</c:v>
                </c:pt>
                <c:pt idx="3159">
                  <c:v>2.5910301703869999E-3</c:v>
                </c:pt>
                <c:pt idx="3160">
                  <c:v>2.5910703975619998E-3</c:v>
                </c:pt>
                <c:pt idx="3161">
                  <c:v>2.591150851911E-3</c:v>
                </c:pt>
                <c:pt idx="3162">
                  <c:v>2.5912797171529999E-3</c:v>
                </c:pt>
                <c:pt idx="3163">
                  <c:v>2.5914916712700001E-3</c:v>
                </c:pt>
                <c:pt idx="3164">
                  <c:v>2.5916047055189999E-3</c:v>
                </c:pt>
                <c:pt idx="3165">
                  <c:v>2.5916967350899998E-3</c:v>
                </c:pt>
                <c:pt idx="3166">
                  <c:v>2.591785975164E-3</c:v>
                </c:pt>
                <c:pt idx="3167">
                  <c:v>2.5919082838949999E-3</c:v>
                </c:pt>
                <c:pt idx="3168">
                  <c:v>2.5920000000060001E-3</c:v>
                </c:pt>
                <c:pt idx="3169">
                  <c:v>2.5920089958369999E-3</c:v>
                </c:pt>
                <c:pt idx="3170">
                  <c:v>2.592026987499E-3</c:v>
                </c:pt>
                <c:pt idx="3171">
                  <c:v>2.5920629708230001E-3</c:v>
                </c:pt>
                <c:pt idx="3172">
                  <c:v>2.592134937471E-3</c:v>
                </c:pt>
                <c:pt idx="3173">
                  <c:v>2.5922788707670001E-3</c:v>
                </c:pt>
                <c:pt idx="3174">
                  <c:v>2.5925060121480001E-3</c:v>
                </c:pt>
                <c:pt idx="3175">
                  <c:v>2.5928267805039999E-3</c:v>
                </c:pt>
                <c:pt idx="3176">
                  <c:v>2.5931687681139998E-3</c:v>
                </c:pt>
                <c:pt idx="3177">
                  <c:v>2.59358294887E-3</c:v>
                </c:pt>
                <c:pt idx="3178">
                  <c:v>2.594075903124E-3</c:v>
                </c:pt>
                <c:pt idx="3179">
                  <c:v>2.595061811632E-3</c:v>
                </c:pt>
                <c:pt idx="3180">
                  <c:v>2.5960618345200002E-3</c:v>
                </c:pt>
                <c:pt idx="3181">
                  <c:v>2.597061857408E-3</c:v>
                </c:pt>
                <c:pt idx="3182">
                  <c:v>2.5980618802969998E-3</c:v>
                </c:pt>
                <c:pt idx="3183">
                  <c:v>2.599061903185E-3</c:v>
                </c:pt>
                <c:pt idx="3184">
                  <c:v>2.6000619260729998E-3</c:v>
                </c:pt>
                <c:pt idx="3185">
                  <c:v>2.6010619489610001E-3</c:v>
                </c:pt>
                <c:pt idx="3186">
                  <c:v>2.6020619718489998E-3</c:v>
                </c:pt>
                <c:pt idx="3187">
                  <c:v>2.6030619947370001E-3</c:v>
                </c:pt>
                <c:pt idx="3188">
                  <c:v>2.6040620176259999E-3</c:v>
                </c:pt>
                <c:pt idx="3189">
                  <c:v>2.6050620405140001E-3</c:v>
                </c:pt>
                <c:pt idx="3190">
                  <c:v>2.6060620634019999E-3</c:v>
                </c:pt>
                <c:pt idx="3191">
                  <c:v>2.6070620862900002E-3</c:v>
                </c:pt>
                <c:pt idx="3192">
                  <c:v>2.6080621091779999E-3</c:v>
                </c:pt>
                <c:pt idx="3193">
                  <c:v>2.6090621320669998E-3</c:v>
                </c:pt>
                <c:pt idx="3194">
                  <c:v>2.610062154955E-3</c:v>
                </c:pt>
                <c:pt idx="3195">
                  <c:v>2.6110621778429998E-3</c:v>
                </c:pt>
                <c:pt idx="3196">
                  <c:v>2.612062200731E-3</c:v>
                </c:pt>
                <c:pt idx="3197">
                  <c:v>2.6130622236189998E-3</c:v>
                </c:pt>
                <c:pt idx="3198">
                  <c:v>2.614062246507E-3</c:v>
                </c:pt>
                <c:pt idx="3199">
                  <c:v>2.6150622693959999E-3</c:v>
                </c:pt>
                <c:pt idx="3200">
                  <c:v>2.6160622922840001E-3</c:v>
                </c:pt>
                <c:pt idx="3201">
                  <c:v>2.6170623151719999E-3</c:v>
                </c:pt>
                <c:pt idx="3202">
                  <c:v>2.6180623380600001E-3</c:v>
                </c:pt>
                <c:pt idx="3203">
                  <c:v>2.6190623609479999E-3</c:v>
                </c:pt>
                <c:pt idx="3204">
                  <c:v>2.6200623838370002E-3</c:v>
                </c:pt>
                <c:pt idx="3205">
                  <c:v>2.621062406725E-3</c:v>
                </c:pt>
                <c:pt idx="3206">
                  <c:v>2.6220624296130002E-3</c:v>
                </c:pt>
                <c:pt idx="3207">
                  <c:v>2.623062452501E-3</c:v>
                </c:pt>
                <c:pt idx="3208">
                  <c:v>2.6240624753889998E-3</c:v>
                </c:pt>
                <c:pt idx="3209">
                  <c:v>2.625062498277E-3</c:v>
                </c:pt>
                <c:pt idx="3210">
                  <c:v>2.6260625211659999E-3</c:v>
                </c:pt>
                <c:pt idx="3211">
                  <c:v>2.6270625440540001E-3</c:v>
                </c:pt>
                <c:pt idx="3212">
                  <c:v>2.6280625669419999E-3</c:v>
                </c:pt>
                <c:pt idx="3213">
                  <c:v>2.6290625898300001E-3</c:v>
                </c:pt>
                <c:pt idx="3214">
                  <c:v>2.6300626127179999E-3</c:v>
                </c:pt>
                <c:pt idx="3215">
                  <c:v>2.6310626356070002E-3</c:v>
                </c:pt>
                <c:pt idx="3216">
                  <c:v>2.632062658495E-3</c:v>
                </c:pt>
                <c:pt idx="3217">
                  <c:v>2.6330626813830002E-3</c:v>
                </c:pt>
                <c:pt idx="3218">
                  <c:v>2.634062704271E-3</c:v>
                </c:pt>
                <c:pt idx="3219">
                  <c:v>2.6350627271590002E-3</c:v>
                </c:pt>
                <c:pt idx="3220">
                  <c:v>2.636062750047E-3</c:v>
                </c:pt>
                <c:pt idx="3221">
                  <c:v>2.6370627729359998E-3</c:v>
                </c:pt>
                <c:pt idx="3222">
                  <c:v>2.6380627958240001E-3</c:v>
                </c:pt>
                <c:pt idx="3223">
                  <c:v>2.6390628187119998E-3</c:v>
                </c:pt>
                <c:pt idx="3224">
                  <c:v>2.6400628416000001E-3</c:v>
                </c:pt>
                <c:pt idx="3225">
                  <c:v>2.6410628644879999E-3</c:v>
                </c:pt>
                <c:pt idx="3226">
                  <c:v>2.6420628873770001E-3</c:v>
                </c:pt>
                <c:pt idx="3227">
                  <c:v>2.6430629102649999E-3</c:v>
                </c:pt>
                <c:pt idx="3228">
                  <c:v>2.6440629331530002E-3</c:v>
                </c:pt>
                <c:pt idx="3229">
                  <c:v>2.6450629560409999E-3</c:v>
                </c:pt>
                <c:pt idx="3230">
                  <c:v>2.6460629789290002E-3</c:v>
                </c:pt>
                <c:pt idx="3231">
                  <c:v>2.647063001818E-3</c:v>
                </c:pt>
                <c:pt idx="3232">
                  <c:v>2.6480630247059998E-3</c:v>
                </c:pt>
                <c:pt idx="3233">
                  <c:v>2.649063047594E-3</c:v>
                </c:pt>
                <c:pt idx="3234">
                  <c:v>2.6500630704819998E-3</c:v>
                </c:pt>
                <c:pt idx="3235">
                  <c:v>2.65106309337E-3</c:v>
                </c:pt>
                <c:pt idx="3236">
                  <c:v>2.6520631162579998E-3</c:v>
                </c:pt>
                <c:pt idx="3237">
                  <c:v>2.6530631391470001E-3</c:v>
                </c:pt>
                <c:pt idx="3238">
                  <c:v>2.6540631620349999E-3</c:v>
                </c:pt>
                <c:pt idx="3239">
                  <c:v>2.6550631849230001E-3</c:v>
                </c:pt>
                <c:pt idx="3240">
                  <c:v>2.6560632078109999E-3</c:v>
                </c:pt>
                <c:pt idx="3241">
                  <c:v>2.6570632306990001E-3</c:v>
                </c:pt>
                <c:pt idx="3242">
                  <c:v>2.658063253588E-3</c:v>
                </c:pt>
                <c:pt idx="3243">
                  <c:v>2.6590632764759998E-3</c:v>
                </c:pt>
                <c:pt idx="3244">
                  <c:v>2.660063299364E-3</c:v>
                </c:pt>
                <c:pt idx="3245">
                  <c:v>2.6610633222519998E-3</c:v>
                </c:pt>
                <c:pt idx="3246">
                  <c:v>2.66206334514E-3</c:v>
                </c:pt>
                <c:pt idx="3247">
                  <c:v>2.6630633680279998E-3</c:v>
                </c:pt>
                <c:pt idx="3248">
                  <c:v>2.6640633909170001E-3</c:v>
                </c:pt>
                <c:pt idx="3249">
                  <c:v>2.6650634138049999E-3</c:v>
                </c:pt>
                <c:pt idx="3250">
                  <c:v>2.6660634366930001E-3</c:v>
                </c:pt>
                <c:pt idx="3251">
                  <c:v>2.6670634595809999E-3</c:v>
                </c:pt>
                <c:pt idx="3252">
                  <c:v>2.6680634824690001E-3</c:v>
                </c:pt>
                <c:pt idx="3253">
                  <c:v>2.669063505358E-3</c:v>
                </c:pt>
                <c:pt idx="3254">
                  <c:v>2.670000000006E-3</c:v>
                </c:pt>
                <c:pt idx="3255">
                  <c:v>2.6700121399820002E-3</c:v>
                </c:pt>
                <c:pt idx="3256">
                  <c:v>2.6700364199340001E-3</c:v>
                </c:pt>
                <c:pt idx="3257">
                  <c:v>2.6700729039369998E-3</c:v>
                </c:pt>
                <c:pt idx="3258">
                  <c:v>2.670113596028E-3</c:v>
                </c:pt>
                <c:pt idx="3259">
                  <c:v>2.6701584842859999E-3</c:v>
                </c:pt>
                <c:pt idx="3260">
                  <c:v>2.6702139046849999E-3</c:v>
                </c:pt>
                <c:pt idx="3261">
                  <c:v>2.6702902343929999E-3</c:v>
                </c:pt>
                <c:pt idx="3262">
                  <c:v>2.670404639548E-3</c:v>
                </c:pt>
                <c:pt idx="3263">
                  <c:v>2.670469453639E-3</c:v>
                </c:pt>
                <c:pt idx="3264">
                  <c:v>2.6705041435420001E-3</c:v>
                </c:pt>
                <c:pt idx="3265">
                  <c:v>2.6705672529400001E-3</c:v>
                </c:pt>
                <c:pt idx="3266">
                  <c:v>2.6706384089649998E-3</c:v>
                </c:pt>
                <c:pt idx="3267">
                  <c:v>2.6707807210150001E-3</c:v>
                </c:pt>
                <c:pt idx="3268">
                  <c:v>2.6710000000060002E-3</c:v>
                </c:pt>
                <c:pt idx="3269">
                  <c:v>2.671011022395E-3</c:v>
                </c:pt>
                <c:pt idx="3270">
                  <c:v>2.671033067173E-3</c:v>
                </c:pt>
                <c:pt idx="3271">
                  <c:v>2.671077156729E-3</c:v>
                </c:pt>
                <c:pt idx="3272">
                  <c:v>2.67116533584E-3</c:v>
                </c:pt>
                <c:pt idx="3273">
                  <c:v>2.6712952978070002E-3</c:v>
                </c:pt>
                <c:pt idx="3274">
                  <c:v>2.6714610940869999E-3</c:v>
                </c:pt>
                <c:pt idx="3275">
                  <c:v>2.6715566999380002E-3</c:v>
                </c:pt>
                <c:pt idx="3276">
                  <c:v>2.6716138250290002E-3</c:v>
                </c:pt>
                <c:pt idx="3277">
                  <c:v>2.6716396725830001E-3</c:v>
                </c:pt>
                <c:pt idx="3278">
                  <c:v>2.6716674274860001E-3</c:v>
                </c:pt>
                <c:pt idx="3279">
                  <c:v>2.6717133707459999E-3</c:v>
                </c:pt>
                <c:pt idx="3280">
                  <c:v>2.671805257267E-3</c:v>
                </c:pt>
                <c:pt idx="3281">
                  <c:v>2.6719658798639999E-3</c:v>
                </c:pt>
                <c:pt idx="3282">
                  <c:v>2.6720000000059999E-3</c:v>
                </c:pt>
                <c:pt idx="3283">
                  <c:v>2.6720159978929998E-3</c:v>
                </c:pt>
                <c:pt idx="3284">
                  <c:v>2.6720479936660001E-3</c:v>
                </c:pt>
                <c:pt idx="3285">
                  <c:v>2.6721119852130002E-3</c:v>
                </c:pt>
                <c:pt idx="3286">
                  <c:v>2.6722015709939998E-3</c:v>
                </c:pt>
                <c:pt idx="3287">
                  <c:v>2.6723006219919999E-3</c:v>
                </c:pt>
                <c:pt idx="3288">
                  <c:v>2.672469923025E-3</c:v>
                </c:pt>
                <c:pt idx="3289">
                  <c:v>2.6727500648560001E-3</c:v>
                </c:pt>
                <c:pt idx="3290">
                  <c:v>2.6732186527310001E-3</c:v>
                </c:pt>
                <c:pt idx="3291">
                  <c:v>2.67380315972E-3</c:v>
                </c:pt>
                <c:pt idx="3292">
                  <c:v>2.6745605678619999E-3</c:v>
                </c:pt>
                <c:pt idx="3293">
                  <c:v>2.6755605907500001E-3</c:v>
                </c:pt>
                <c:pt idx="3294">
                  <c:v>2.6765606136379999E-3</c:v>
                </c:pt>
                <c:pt idx="3295">
                  <c:v>2.6775606365260001E-3</c:v>
                </c:pt>
                <c:pt idx="3296">
                  <c:v>2.678560659415E-3</c:v>
                </c:pt>
                <c:pt idx="3297">
                  <c:v>2.6795606823029998E-3</c:v>
                </c:pt>
                <c:pt idx="3298">
                  <c:v>2.680560705191E-3</c:v>
                </c:pt>
                <c:pt idx="3299">
                  <c:v>2.6815607280789998E-3</c:v>
                </c:pt>
                <c:pt idx="3300">
                  <c:v>2.682560750967E-3</c:v>
                </c:pt>
                <c:pt idx="3301">
                  <c:v>2.6835607738549998E-3</c:v>
                </c:pt>
                <c:pt idx="3302">
                  <c:v>2.6845607967440001E-3</c:v>
                </c:pt>
                <c:pt idx="3303">
                  <c:v>2.6855608196319999E-3</c:v>
                </c:pt>
                <c:pt idx="3304">
                  <c:v>2.6865608425200001E-3</c:v>
                </c:pt>
                <c:pt idx="3305">
                  <c:v>2.6875608654079999E-3</c:v>
                </c:pt>
                <c:pt idx="3306">
                  <c:v>2.6885608882960001E-3</c:v>
                </c:pt>
                <c:pt idx="3307">
                  <c:v>2.689560911185E-3</c:v>
                </c:pt>
                <c:pt idx="3308">
                  <c:v>2.6905609340730002E-3</c:v>
                </c:pt>
                <c:pt idx="3309">
                  <c:v>2.691560956961E-3</c:v>
                </c:pt>
                <c:pt idx="3310">
                  <c:v>2.6925609798490002E-3</c:v>
                </c:pt>
                <c:pt idx="3311">
                  <c:v>2.693561002737E-3</c:v>
                </c:pt>
                <c:pt idx="3312">
                  <c:v>2.6945610256259999E-3</c:v>
                </c:pt>
                <c:pt idx="3313">
                  <c:v>2.6955610485140001E-3</c:v>
                </c:pt>
                <c:pt idx="3314">
                  <c:v>2.6965610714019999E-3</c:v>
                </c:pt>
                <c:pt idx="3315">
                  <c:v>2.6975610942900001E-3</c:v>
                </c:pt>
                <c:pt idx="3316">
                  <c:v>2.6985611171779999E-3</c:v>
                </c:pt>
                <c:pt idx="3317">
                  <c:v>2.6995611400660001E-3</c:v>
                </c:pt>
                <c:pt idx="3318">
                  <c:v>2.7005611629549999E-3</c:v>
                </c:pt>
                <c:pt idx="3319">
                  <c:v>2.7015611858430002E-3</c:v>
                </c:pt>
                <c:pt idx="3320">
                  <c:v>2.702561208731E-3</c:v>
                </c:pt>
                <c:pt idx="3321">
                  <c:v>2.7035612316190002E-3</c:v>
                </c:pt>
                <c:pt idx="3322">
                  <c:v>2.704561254507E-3</c:v>
                </c:pt>
                <c:pt idx="3323">
                  <c:v>2.7055612773959998E-3</c:v>
                </c:pt>
                <c:pt idx="3324">
                  <c:v>2.706561300284E-3</c:v>
                </c:pt>
                <c:pt idx="3325">
                  <c:v>2.7075613231719998E-3</c:v>
                </c:pt>
                <c:pt idx="3326">
                  <c:v>2.7085613460600001E-3</c:v>
                </c:pt>
                <c:pt idx="3327">
                  <c:v>2.7095613689479998E-3</c:v>
                </c:pt>
                <c:pt idx="3328">
                  <c:v>2.7105613918360001E-3</c:v>
                </c:pt>
                <c:pt idx="3329">
                  <c:v>2.7115614147249999E-3</c:v>
                </c:pt>
                <c:pt idx="3330">
                  <c:v>2.7125614376130001E-3</c:v>
                </c:pt>
                <c:pt idx="3331">
                  <c:v>2.7135614605009999E-3</c:v>
                </c:pt>
                <c:pt idx="3332">
                  <c:v>2.7145614833890002E-3</c:v>
                </c:pt>
                <c:pt idx="3333">
                  <c:v>2.7155615062769999E-3</c:v>
                </c:pt>
                <c:pt idx="3334">
                  <c:v>2.7165615291659998E-3</c:v>
                </c:pt>
                <c:pt idx="3335">
                  <c:v>2.717561552054E-3</c:v>
                </c:pt>
                <c:pt idx="3336">
                  <c:v>2.7185615749419998E-3</c:v>
                </c:pt>
                <c:pt idx="3337">
                  <c:v>2.71956159783E-3</c:v>
                </c:pt>
                <c:pt idx="3338">
                  <c:v>2.7205616207179998E-3</c:v>
                </c:pt>
                <c:pt idx="3339">
                  <c:v>2.721561643606E-3</c:v>
                </c:pt>
                <c:pt idx="3340">
                  <c:v>2.7225616664949999E-3</c:v>
                </c:pt>
                <c:pt idx="3341">
                  <c:v>2.7235616893830001E-3</c:v>
                </c:pt>
                <c:pt idx="3342">
                  <c:v>2.7245617122709999E-3</c:v>
                </c:pt>
                <c:pt idx="3343">
                  <c:v>2.7255617351590001E-3</c:v>
                </c:pt>
                <c:pt idx="3344">
                  <c:v>2.7265617580469999E-3</c:v>
                </c:pt>
                <c:pt idx="3345">
                  <c:v>2.7275617809360002E-3</c:v>
                </c:pt>
                <c:pt idx="3346">
                  <c:v>2.728561803824E-3</c:v>
                </c:pt>
                <c:pt idx="3347">
                  <c:v>2.7295618267120002E-3</c:v>
                </c:pt>
                <c:pt idx="3348">
                  <c:v>2.7305618496E-3</c:v>
                </c:pt>
                <c:pt idx="3349">
                  <c:v>2.7315618724879998E-3</c:v>
                </c:pt>
                <c:pt idx="3350">
                  <c:v>2.732561895376E-3</c:v>
                </c:pt>
                <c:pt idx="3351">
                  <c:v>2.7335619182649999E-3</c:v>
                </c:pt>
                <c:pt idx="3352">
                  <c:v>2.7345619411530001E-3</c:v>
                </c:pt>
                <c:pt idx="3353">
                  <c:v>2.7355619640409999E-3</c:v>
                </c:pt>
                <c:pt idx="3354">
                  <c:v>2.7365619869290001E-3</c:v>
                </c:pt>
                <c:pt idx="3355">
                  <c:v>2.7375620098169999E-3</c:v>
                </c:pt>
                <c:pt idx="3356">
                  <c:v>2.7385620327060002E-3</c:v>
                </c:pt>
                <c:pt idx="3357">
                  <c:v>2.739562055594E-3</c:v>
                </c:pt>
                <c:pt idx="3358">
                  <c:v>2.7405620784820002E-3</c:v>
                </c:pt>
                <c:pt idx="3359">
                  <c:v>2.74156210137E-3</c:v>
                </c:pt>
                <c:pt idx="3360">
                  <c:v>2.7425621242580002E-3</c:v>
                </c:pt>
                <c:pt idx="3361">
                  <c:v>2.7435621471470001E-3</c:v>
                </c:pt>
                <c:pt idx="3362">
                  <c:v>2.7445621700349998E-3</c:v>
                </c:pt>
                <c:pt idx="3363">
                  <c:v>2.7455621929230001E-3</c:v>
                </c:pt>
                <c:pt idx="3364">
                  <c:v>2.7465622158109998E-3</c:v>
                </c:pt>
                <c:pt idx="3365">
                  <c:v>2.7475622386990001E-3</c:v>
                </c:pt>
                <c:pt idx="3366">
                  <c:v>2.7485622615869999E-3</c:v>
                </c:pt>
                <c:pt idx="3367">
                  <c:v>2.7495622844760001E-3</c:v>
                </c:pt>
                <c:pt idx="3368">
                  <c:v>2.7505623073639999E-3</c:v>
                </c:pt>
                <c:pt idx="3369">
                  <c:v>2.7510000000059999E-3</c:v>
                </c:pt>
                <c:pt idx="3370">
                  <c:v>2.7510080674950001E-3</c:v>
                </c:pt>
                <c:pt idx="3371">
                  <c:v>2.751024202472E-3</c:v>
                </c:pt>
                <c:pt idx="3372">
                  <c:v>2.7510564724269999E-3</c:v>
                </c:pt>
                <c:pt idx="3373">
                  <c:v>2.7511210123359999E-3</c:v>
                </c:pt>
                <c:pt idx="3374">
                  <c:v>2.751244584686E-3</c:v>
                </c:pt>
                <c:pt idx="3375">
                  <c:v>2.7514161983789999E-3</c:v>
                </c:pt>
                <c:pt idx="3376">
                  <c:v>2.7515990177449999E-3</c:v>
                </c:pt>
                <c:pt idx="3377">
                  <c:v>2.7517078319849999E-3</c:v>
                </c:pt>
                <c:pt idx="3378">
                  <c:v>2.751768366462E-3</c:v>
                </c:pt>
                <c:pt idx="3379">
                  <c:v>2.7518894354160001E-3</c:v>
                </c:pt>
                <c:pt idx="3380">
                  <c:v>2.7519775191609998E-3</c:v>
                </c:pt>
                <c:pt idx="3381">
                  <c:v>2.751979767244E-3</c:v>
                </c:pt>
                <c:pt idx="3382">
                  <c:v>2.7519842636700002E-3</c:v>
                </c:pt>
                <c:pt idx="3383">
                  <c:v>2.7519932565210001E-3</c:v>
                </c:pt>
                <c:pt idx="3384">
                  <c:v>2.7520000000060001E-3</c:v>
                </c:pt>
                <c:pt idx="3385">
                  <c:v>2.752001798576E-3</c:v>
                </c:pt>
                <c:pt idx="3386">
                  <c:v>2.752005395716E-3</c:v>
                </c:pt>
                <c:pt idx="3387">
                  <c:v>2.7520125899969999E-3</c:v>
                </c:pt>
                <c:pt idx="3388">
                  <c:v>2.7520269785580001E-3</c:v>
                </c:pt>
                <c:pt idx="3389">
                  <c:v>2.7520557556810002E-3</c:v>
                </c:pt>
                <c:pt idx="3390">
                  <c:v>2.7521133099259998E-3</c:v>
                </c:pt>
                <c:pt idx="3391">
                  <c:v>2.752228418416E-3</c:v>
                </c:pt>
                <c:pt idx="3392">
                  <c:v>2.7524586353959999E-3</c:v>
                </c:pt>
                <c:pt idx="3393">
                  <c:v>2.7528058682139999E-3</c:v>
                </c:pt>
                <c:pt idx="3394">
                  <c:v>2.753494993275E-3</c:v>
                </c:pt>
                <c:pt idx="3395">
                  <c:v>2.7544950161639999E-3</c:v>
                </c:pt>
                <c:pt idx="3396">
                  <c:v>2.7554950390520001E-3</c:v>
                </c:pt>
                <c:pt idx="3397">
                  <c:v>2.7564950619399999E-3</c:v>
                </c:pt>
                <c:pt idx="3398">
                  <c:v>2.7574950848280001E-3</c:v>
                </c:pt>
                <c:pt idx="3399">
                  <c:v>2.7584951077159999E-3</c:v>
                </c:pt>
                <c:pt idx="3400">
                  <c:v>2.7594951306050002E-3</c:v>
                </c:pt>
                <c:pt idx="3401">
                  <c:v>2.760495153493E-3</c:v>
                </c:pt>
                <c:pt idx="3402">
                  <c:v>2.7614951763810002E-3</c:v>
                </c:pt>
                <c:pt idx="3403">
                  <c:v>2.762495199269E-3</c:v>
                </c:pt>
                <c:pt idx="3404">
                  <c:v>2.7634952221570002E-3</c:v>
                </c:pt>
                <c:pt idx="3405">
                  <c:v>2.764495245045E-3</c:v>
                </c:pt>
                <c:pt idx="3406">
                  <c:v>2.7654952679339998E-3</c:v>
                </c:pt>
                <c:pt idx="3407">
                  <c:v>2.7664952908220001E-3</c:v>
                </c:pt>
                <c:pt idx="3408">
                  <c:v>2.7674953137099998E-3</c:v>
                </c:pt>
                <c:pt idx="3409">
                  <c:v>2.7684953365980001E-3</c:v>
                </c:pt>
                <c:pt idx="3410">
                  <c:v>2.7694953594859999E-3</c:v>
                </c:pt>
                <c:pt idx="3411">
                  <c:v>2.7704953823750001E-3</c:v>
                </c:pt>
                <c:pt idx="3412">
                  <c:v>2.7714954052629999E-3</c:v>
                </c:pt>
                <c:pt idx="3413">
                  <c:v>2.7724954281510002E-3</c:v>
                </c:pt>
                <c:pt idx="3414">
                  <c:v>2.7734954510389999E-3</c:v>
                </c:pt>
                <c:pt idx="3415">
                  <c:v>2.7744954739270002E-3</c:v>
                </c:pt>
                <c:pt idx="3416">
                  <c:v>2.7754954968149999E-3</c:v>
                </c:pt>
                <c:pt idx="3417">
                  <c:v>2.7764955197039998E-3</c:v>
                </c:pt>
                <c:pt idx="3418">
                  <c:v>2.777495542592E-3</c:v>
                </c:pt>
                <c:pt idx="3419">
                  <c:v>2.7784955654799998E-3</c:v>
                </c:pt>
                <c:pt idx="3420">
                  <c:v>2.779495588368E-3</c:v>
                </c:pt>
                <c:pt idx="3421">
                  <c:v>2.7804956112559998E-3</c:v>
                </c:pt>
                <c:pt idx="3422">
                  <c:v>2.7814956341450001E-3</c:v>
                </c:pt>
                <c:pt idx="3423">
                  <c:v>2.7824956570329999E-3</c:v>
                </c:pt>
                <c:pt idx="3424">
                  <c:v>2.7834956799210001E-3</c:v>
                </c:pt>
                <c:pt idx="3425">
                  <c:v>2.7844957028089999E-3</c:v>
                </c:pt>
                <c:pt idx="3426">
                  <c:v>2.7854957256970001E-3</c:v>
                </c:pt>
                <c:pt idx="3427">
                  <c:v>2.786495748586E-3</c:v>
                </c:pt>
                <c:pt idx="3428">
                  <c:v>2.7874957714740002E-3</c:v>
                </c:pt>
                <c:pt idx="3429">
                  <c:v>2.788495794362E-3</c:v>
                </c:pt>
                <c:pt idx="3430">
                  <c:v>2.7894958172499998E-3</c:v>
                </c:pt>
                <c:pt idx="3431">
                  <c:v>2.790495840138E-3</c:v>
                </c:pt>
                <c:pt idx="3432">
                  <c:v>2.7914958630259998E-3</c:v>
                </c:pt>
                <c:pt idx="3433">
                  <c:v>2.7924958859150001E-3</c:v>
                </c:pt>
                <c:pt idx="3434">
                  <c:v>2.7934959088029999E-3</c:v>
                </c:pt>
                <c:pt idx="3435">
                  <c:v>2.7944959316910001E-3</c:v>
                </c:pt>
                <c:pt idx="3436">
                  <c:v>2.7954959545789999E-3</c:v>
                </c:pt>
                <c:pt idx="3437">
                  <c:v>2.7964959774670001E-3</c:v>
                </c:pt>
                <c:pt idx="3438">
                  <c:v>2.797496000356E-3</c:v>
                </c:pt>
                <c:pt idx="3439">
                  <c:v>2.7984960232440002E-3</c:v>
                </c:pt>
                <c:pt idx="3440">
                  <c:v>2.799496046132E-3</c:v>
                </c:pt>
                <c:pt idx="3441">
                  <c:v>2.8004960690200002E-3</c:v>
                </c:pt>
                <c:pt idx="3442">
                  <c:v>2.801496091908E-3</c:v>
                </c:pt>
                <c:pt idx="3443">
                  <c:v>2.8024961147960002E-3</c:v>
                </c:pt>
                <c:pt idx="3444">
                  <c:v>2.8034961376850001E-3</c:v>
                </c:pt>
                <c:pt idx="3445">
                  <c:v>2.8044961605729998E-3</c:v>
                </c:pt>
                <c:pt idx="3446">
                  <c:v>2.8054961834610001E-3</c:v>
                </c:pt>
                <c:pt idx="3447">
                  <c:v>2.8064962063489999E-3</c:v>
                </c:pt>
                <c:pt idx="3448">
                  <c:v>2.8074962292370001E-3</c:v>
                </c:pt>
                <c:pt idx="3449">
                  <c:v>2.8084962521259999E-3</c:v>
                </c:pt>
                <c:pt idx="3450">
                  <c:v>2.8094962750140002E-3</c:v>
                </c:pt>
                <c:pt idx="3451">
                  <c:v>2.8104962979019999E-3</c:v>
                </c:pt>
                <c:pt idx="3452">
                  <c:v>2.8114963207900002E-3</c:v>
                </c:pt>
                <c:pt idx="3453">
                  <c:v>2.812496343678E-3</c:v>
                </c:pt>
                <c:pt idx="3454">
                  <c:v>2.8134963665660002E-3</c:v>
                </c:pt>
                <c:pt idx="3455">
                  <c:v>2.814496389455E-3</c:v>
                </c:pt>
                <c:pt idx="3456">
                  <c:v>2.8154964123429998E-3</c:v>
                </c:pt>
                <c:pt idx="3457">
                  <c:v>2.816496435231E-3</c:v>
                </c:pt>
                <c:pt idx="3458">
                  <c:v>2.8174964581189998E-3</c:v>
                </c:pt>
                <c:pt idx="3459">
                  <c:v>2.8184964810070001E-3</c:v>
                </c:pt>
                <c:pt idx="3460">
                  <c:v>2.8194965038959999E-3</c:v>
                </c:pt>
                <c:pt idx="3461">
                  <c:v>2.8204965267840001E-3</c:v>
                </c:pt>
                <c:pt idx="3462">
                  <c:v>2.8214965496719999E-3</c:v>
                </c:pt>
                <c:pt idx="3463">
                  <c:v>2.8224965725600001E-3</c:v>
                </c:pt>
                <c:pt idx="3464">
                  <c:v>2.8234965954479999E-3</c:v>
                </c:pt>
                <c:pt idx="3465">
                  <c:v>2.8244966183360001E-3</c:v>
                </c:pt>
                <c:pt idx="3466">
                  <c:v>2.825496641225E-3</c:v>
                </c:pt>
                <c:pt idx="3467">
                  <c:v>2.8264966641129998E-3</c:v>
                </c:pt>
                <c:pt idx="3468">
                  <c:v>2.827496687001E-3</c:v>
                </c:pt>
                <c:pt idx="3469">
                  <c:v>2.8284967098889998E-3</c:v>
                </c:pt>
                <c:pt idx="3470">
                  <c:v>2.829496732777E-3</c:v>
                </c:pt>
                <c:pt idx="3471">
                  <c:v>2.8304967556659999E-3</c:v>
                </c:pt>
                <c:pt idx="3472">
                  <c:v>2.8314967785540001E-3</c:v>
                </c:pt>
                <c:pt idx="3473">
                  <c:v>2.8324968014419999E-3</c:v>
                </c:pt>
                <c:pt idx="3474">
                  <c:v>2.8334968243300001E-3</c:v>
                </c:pt>
                <c:pt idx="3475">
                  <c:v>2.8344968472179999E-3</c:v>
                </c:pt>
                <c:pt idx="3476">
                  <c:v>2.8354968701070002E-3</c:v>
                </c:pt>
                <c:pt idx="3477">
                  <c:v>2.836496892995E-3</c:v>
                </c:pt>
                <c:pt idx="3478">
                  <c:v>2.8374969158830002E-3</c:v>
                </c:pt>
                <c:pt idx="3479">
                  <c:v>2.838496938771E-3</c:v>
                </c:pt>
                <c:pt idx="3480">
                  <c:v>2.8394969616590002E-3</c:v>
                </c:pt>
                <c:pt idx="3481">
                  <c:v>2.840496984547E-3</c:v>
                </c:pt>
                <c:pt idx="3482">
                  <c:v>2.8414970074359999E-3</c:v>
                </c:pt>
                <c:pt idx="3483">
                  <c:v>2.8424970303240001E-3</c:v>
                </c:pt>
                <c:pt idx="3484">
                  <c:v>2.8434970532119999E-3</c:v>
                </c:pt>
                <c:pt idx="3485">
                  <c:v>2.8444970761000001E-3</c:v>
                </c:pt>
                <c:pt idx="3486">
                  <c:v>2.8454970989879999E-3</c:v>
                </c:pt>
                <c:pt idx="3487">
                  <c:v>2.8464971218770002E-3</c:v>
                </c:pt>
                <c:pt idx="3488">
                  <c:v>2.8474971447649999E-3</c:v>
                </c:pt>
                <c:pt idx="3489">
                  <c:v>2.8484971676530002E-3</c:v>
                </c:pt>
                <c:pt idx="3490">
                  <c:v>2.849497190541E-3</c:v>
                </c:pt>
                <c:pt idx="3491">
                  <c:v>2.8504972134290002E-3</c:v>
                </c:pt>
                <c:pt idx="3492">
                  <c:v>2.851497236317E-3</c:v>
                </c:pt>
                <c:pt idx="3493">
                  <c:v>2.8524972592059998E-3</c:v>
                </c:pt>
                <c:pt idx="3494">
                  <c:v>2.853497282094E-3</c:v>
                </c:pt>
                <c:pt idx="3495">
                  <c:v>2.8544973049819998E-3</c:v>
                </c:pt>
                <c:pt idx="3496">
                  <c:v>2.8554973278700001E-3</c:v>
                </c:pt>
                <c:pt idx="3497">
                  <c:v>2.8564973507579998E-3</c:v>
                </c:pt>
                <c:pt idx="3498">
                  <c:v>2.8574973736470001E-3</c:v>
                </c:pt>
                <c:pt idx="3499">
                  <c:v>2.8584973965349999E-3</c:v>
                </c:pt>
                <c:pt idx="3500">
                  <c:v>2.8594974194230001E-3</c:v>
                </c:pt>
                <c:pt idx="3501">
                  <c:v>2.8604974423109999E-3</c:v>
                </c:pt>
                <c:pt idx="3502">
                  <c:v>2.8614974651990002E-3</c:v>
                </c:pt>
                <c:pt idx="3503">
                  <c:v>2.8624974880869999E-3</c:v>
                </c:pt>
                <c:pt idx="3504">
                  <c:v>2.8634975109759998E-3</c:v>
                </c:pt>
                <c:pt idx="3505">
                  <c:v>2.864497533864E-3</c:v>
                </c:pt>
                <c:pt idx="3506">
                  <c:v>2.8654975567519998E-3</c:v>
                </c:pt>
                <c:pt idx="3507">
                  <c:v>2.86649757964E-3</c:v>
                </c:pt>
                <c:pt idx="3508">
                  <c:v>2.8674976025279998E-3</c:v>
                </c:pt>
                <c:pt idx="3509">
                  <c:v>2.8684976254170001E-3</c:v>
                </c:pt>
                <c:pt idx="3510">
                  <c:v>2.8694976483049999E-3</c:v>
                </c:pt>
                <c:pt idx="3511">
                  <c:v>2.8704976711930001E-3</c:v>
                </c:pt>
                <c:pt idx="3512">
                  <c:v>2.8714976940809999E-3</c:v>
                </c:pt>
                <c:pt idx="3513">
                  <c:v>2.8724977169690001E-3</c:v>
                </c:pt>
                <c:pt idx="3514">
                  <c:v>2.8734977398569999E-3</c:v>
                </c:pt>
                <c:pt idx="3515">
                  <c:v>2.8744977627460002E-3</c:v>
                </c:pt>
                <c:pt idx="3516">
                  <c:v>2.875497785634E-3</c:v>
                </c:pt>
                <c:pt idx="3517">
                  <c:v>2.8764978085220002E-3</c:v>
                </c:pt>
                <c:pt idx="3518">
                  <c:v>2.87749783141E-3</c:v>
                </c:pt>
                <c:pt idx="3519">
                  <c:v>2.8784978542979998E-3</c:v>
                </c:pt>
                <c:pt idx="3520">
                  <c:v>2.8794978771870001E-3</c:v>
                </c:pt>
                <c:pt idx="3521">
                  <c:v>2.8804979000749999E-3</c:v>
                </c:pt>
                <c:pt idx="3522">
                  <c:v>2.8814979229630001E-3</c:v>
                </c:pt>
                <c:pt idx="3523">
                  <c:v>2.8824979458509999E-3</c:v>
                </c:pt>
                <c:pt idx="3524">
                  <c:v>2.8834979687390001E-3</c:v>
                </c:pt>
                <c:pt idx="3525">
                  <c:v>2.884497991628E-3</c:v>
                </c:pt>
                <c:pt idx="3526">
                  <c:v>2.8854980145160002E-3</c:v>
                </c:pt>
                <c:pt idx="3527">
                  <c:v>2.886498037404E-3</c:v>
                </c:pt>
                <c:pt idx="3528">
                  <c:v>2.8874980602920002E-3</c:v>
                </c:pt>
                <c:pt idx="3529">
                  <c:v>2.88849808318E-3</c:v>
                </c:pt>
                <c:pt idx="3530">
                  <c:v>2.8894981060680002E-3</c:v>
                </c:pt>
                <c:pt idx="3531">
                  <c:v>2.8904981289570001E-3</c:v>
                </c:pt>
                <c:pt idx="3532">
                  <c:v>2.8914981518449998E-3</c:v>
                </c:pt>
                <c:pt idx="3533">
                  <c:v>2.8924981747330001E-3</c:v>
                </c:pt>
                <c:pt idx="3534">
                  <c:v>2.8934981976209998E-3</c:v>
                </c:pt>
                <c:pt idx="3535">
                  <c:v>2.8944982205090001E-3</c:v>
                </c:pt>
                <c:pt idx="3536">
                  <c:v>2.8954982433979999E-3</c:v>
                </c:pt>
                <c:pt idx="3537">
                  <c:v>2.8964982662860001E-3</c:v>
                </c:pt>
                <c:pt idx="3538">
                  <c:v>2.8974982891739999E-3</c:v>
                </c:pt>
                <c:pt idx="3539">
                  <c:v>2.8984983120620002E-3</c:v>
                </c:pt>
                <c:pt idx="3540">
                  <c:v>2.8994983349499999E-3</c:v>
                </c:pt>
                <c:pt idx="3541">
                  <c:v>2.9004983578380002E-3</c:v>
                </c:pt>
                <c:pt idx="3542">
                  <c:v>2.901498380727E-3</c:v>
                </c:pt>
                <c:pt idx="3543">
                  <c:v>2.9024984036149998E-3</c:v>
                </c:pt>
                <c:pt idx="3544">
                  <c:v>2.903498426503E-3</c:v>
                </c:pt>
                <c:pt idx="3545">
                  <c:v>2.9044984493909998E-3</c:v>
                </c:pt>
                <c:pt idx="3546">
                  <c:v>2.905498472279E-3</c:v>
                </c:pt>
                <c:pt idx="3547">
                  <c:v>2.9064984951679999E-3</c:v>
                </c:pt>
                <c:pt idx="3548">
                  <c:v>2.9074985180560001E-3</c:v>
                </c:pt>
                <c:pt idx="3549">
                  <c:v>2.9084985409439999E-3</c:v>
                </c:pt>
                <c:pt idx="3550">
                  <c:v>2.9094985638320001E-3</c:v>
                </c:pt>
                <c:pt idx="3551">
                  <c:v>2.9104985867199999E-3</c:v>
                </c:pt>
                <c:pt idx="3552">
                  <c:v>2.9114986096080001E-3</c:v>
                </c:pt>
                <c:pt idx="3553">
                  <c:v>2.912498632497E-3</c:v>
                </c:pt>
                <c:pt idx="3554">
                  <c:v>2.9134986553849998E-3</c:v>
                </c:pt>
                <c:pt idx="3555">
                  <c:v>2.914498678273E-3</c:v>
                </c:pt>
                <c:pt idx="3556">
                  <c:v>2.9154987011609998E-3</c:v>
                </c:pt>
                <c:pt idx="3557">
                  <c:v>2.916498724049E-3</c:v>
                </c:pt>
                <c:pt idx="3558">
                  <c:v>2.9174987469379999E-3</c:v>
                </c:pt>
                <c:pt idx="3559">
                  <c:v>2.9184987698260001E-3</c:v>
                </c:pt>
                <c:pt idx="3560">
                  <c:v>2.9194987927139999E-3</c:v>
                </c:pt>
                <c:pt idx="3561">
                  <c:v>2.9204988156020001E-3</c:v>
                </c:pt>
                <c:pt idx="3562">
                  <c:v>2.9214988384899999E-3</c:v>
                </c:pt>
                <c:pt idx="3563">
                  <c:v>2.9224988613780001E-3</c:v>
                </c:pt>
                <c:pt idx="3564">
                  <c:v>2.923498884267E-3</c:v>
                </c:pt>
                <c:pt idx="3565">
                  <c:v>2.9244989071550002E-3</c:v>
                </c:pt>
                <c:pt idx="3566">
                  <c:v>2.925498930043E-3</c:v>
                </c:pt>
                <c:pt idx="3567">
                  <c:v>2.9264989529310002E-3</c:v>
                </c:pt>
                <c:pt idx="3568">
                  <c:v>2.927498975819E-3</c:v>
                </c:pt>
                <c:pt idx="3569">
                  <c:v>2.9284989987079998E-3</c:v>
                </c:pt>
                <c:pt idx="3570">
                  <c:v>2.9294990215960001E-3</c:v>
                </c:pt>
                <c:pt idx="3571">
                  <c:v>2.9304990444839999E-3</c:v>
                </c:pt>
                <c:pt idx="3572">
                  <c:v>2.9314990673720001E-3</c:v>
                </c:pt>
                <c:pt idx="3573">
                  <c:v>2.9324990902599999E-3</c:v>
                </c:pt>
                <c:pt idx="3574">
                  <c:v>2.9334991131490002E-3</c:v>
                </c:pt>
                <c:pt idx="3575">
                  <c:v>2.9344991360369999E-3</c:v>
                </c:pt>
                <c:pt idx="3576">
                  <c:v>2.9354991589250002E-3</c:v>
                </c:pt>
                <c:pt idx="3577">
                  <c:v>2.936499181813E-3</c:v>
                </c:pt>
                <c:pt idx="3578">
                  <c:v>2.9374992047010002E-3</c:v>
                </c:pt>
                <c:pt idx="3579">
                  <c:v>2.938499227589E-3</c:v>
                </c:pt>
                <c:pt idx="3580">
                  <c:v>2.9394992504779998E-3</c:v>
                </c:pt>
                <c:pt idx="3581">
                  <c:v>2.940499273366E-3</c:v>
                </c:pt>
                <c:pt idx="3582">
                  <c:v>2.9414992962539998E-3</c:v>
                </c:pt>
                <c:pt idx="3583">
                  <c:v>2.942499319142E-3</c:v>
                </c:pt>
                <c:pt idx="3584">
                  <c:v>2.9434993420299998E-3</c:v>
                </c:pt>
                <c:pt idx="3585">
                  <c:v>2.9444993649190001E-3</c:v>
                </c:pt>
                <c:pt idx="3586">
                  <c:v>2.9454993878069999E-3</c:v>
                </c:pt>
                <c:pt idx="3587">
                  <c:v>2.9464994106950001E-3</c:v>
                </c:pt>
                <c:pt idx="3588">
                  <c:v>2.9474994335829999E-3</c:v>
                </c:pt>
                <c:pt idx="3589">
                  <c:v>2.9484994564710001E-3</c:v>
                </c:pt>
                <c:pt idx="3590">
                  <c:v>2.9494994793589999E-3</c:v>
                </c:pt>
                <c:pt idx="3591">
                  <c:v>2.9504995022479998E-3</c:v>
                </c:pt>
                <c:pt idx="3592">
                  <c:v>2.951499525136E-3</c:v>
                </c:pt>
                <c:pt idx="3593">
                  <c:v>2.9524995480239998E-3</c:v>
                </c:pt>
                <c:pt idx="3594">
                  <c:v>2.953499570912E-3</c:v>
                </c:pt>
                <c:pt idx="3595">
                  <c:v>2.9544995937999998E-3</c:v>
                </c:pt>
                <c:pt idx="3596">
                  <c:v>2.9554996166890001E-3</c:v>
                </c:pt>
                <c:pt idx="3597">
                  <c:v>2.9564996395769999E-3</c:v>
                </c:pt>
                <c:pt idx="3598">
                  <c:v>2.9574996624650001E-3</c:v>
                </c:pt>
                <c:pt idx="3599">
                  <c:v>2.9584996853529999E-3</c:v>
                </c:pt>
                <c:pt idx="3600">
                  <c:v>2.9594997082410001E-3</c:v>
                </c:pt>
                <c:pt idx="3601">
                  <c:v>2.9604997311289999E-3</c:v>
                </c:pt>
                <c:pt idx="3602">
                  <c:v>2.9614997540180002E-3</c:v>
                </c:pt>
                <c:pt idx="3603">
                  <c:v>2.962499776906E-3</c:v>
                </c:pt>
                <c:pt idx="3604">
                  <c:v>2.9634997997940002E-3</c:v>
                </c:pt>
                <c:pt idx="3605">
                  <c:v>2.964499822682E-3</c:v>
                </c:pt>
                <c:pt idx="3606">
                  <c:v>2.9654998455700002E-3</c:v>
                </c:pt>
                <c:pt idx="3607">
                  <c:v>2.9664998684590001E-3</c:v>
                </c:pt>
                <c:pt idx="3608">
                  <c:v>2.9674998913469999E-3</c:v>
                </c:pt>
                <c:pt idx="3609">
                  <c:v>2.9684999142350001E-3</c:v>
                </c:pt>
                <c:pt idx="3610">
                  <c:v>2.9694999371229999E-3</c:v>
                </c:pt>
                <c:pt idx="3611">
                  <c:v>2.9704999600110001E-3</c:v>
                </c:pt>
                <c:pt idx="3612">
                  <c:v>2.9714999828989999E-3</c:v>
                </c:pt>
                <c:pt idx="3613">
                  <c:v>2.9725000057880002E-3</c:v>
                </c:pt>
                <c:pt idx="3614">
                  <c:v>2.973500028676E-3</c:v>
                </c:pt>
                <c:pt idx="3615">
                  <c:v>2.9745000515640002E-3</c:v>
                </c:pt>
                <c:pt idx="3616">
                  <c:v>2.975500074452E-3</c:v>
                </c:pt>
                <c:pt idx="3617">
                  <c:v>2.9765000973400002E-3</c:v>
                </c:pt>
                <c:pt idx="3618">
                  <c:v>2.977500120229E-3</c:v>
                </c:pt>
                <c:pt idx="3619">
                  <c:v>2.9785001431169998E-3</c:v>
                </c:pt>
                <c:pt idx="3620">
                  <c:v>2.9795001660050001E-3</c:v>
                </c:pt>
                <c:pt idx="3621">
                  <c:v>2.9805001888929998E-3</c:v>
                </c:pt>
                <c:pt idx="3622">
                  <c:v>2.9815002117810001E-3</c:v>
                </c:pt>
                <c:pt idx="3623">
                  <c:v>2.9825002346699999E-3</c:v>
                </c:pt>
                <c:pt idx="3624">
                  <c:v>2.9835002575580001E-3</c:v>
                </c:pt>
                <c:pt idx="3625">
                  <c:v>2.9845002804459999E-3</c:v>
                </c:pt>
                <c:pt idx="3626">
                  <c:v>2.9855003033340002E-3</c:v>
                </c:pt>
                <c:pt idx="3627">
                  <c:v>2.9865003262219999E-3</c:v>
                </c:pt>
                <c:pt idx="3628">
                  <c:v>2.9875003491100002E-3</c:v>
                </c:pt>
                <c:pt idx="3629">
                  <c:v>2.988500371999E-3</c:v>
                </c:pt>
                <c:pt idx="3630">
                  <c:v>2.9895003948869998E-3</c:v>
                </c:pt>
                <c:pt idx="3631">
                  <c:v>2.990500417775E-3</c:v>
                </c:pt>
                <c:pt idx="3632">
                  <c:v>2.9915004406629998E-3</c:v>
                </c:pt>
                <c:pt idx="3633">
                  <c:v>2.992500463551E-3</c:v>
                </c:pt>
                <c:pt idx="3634">
                  <c:v>2.9935004864399999E-3</c:v>
                </c:pt>
                <c:pt idx="3635">
                  <c:v>2.9945005093280001E-3</c:v>
                </c:pt>
                <c:pt idx="3636">
                  <c:v>2.9955005322159999E-3</c:v>
                </c:pt>
                <c:pt idx="3637">
                  <c:v>2.9965005551040001E-3</c:v>
                </c:pt>
                <c:pt idx="3638">
                  <c:v>2.9975005779919999E-3</c:v>
                </c:pt>
                <c:pt idx="3639">
                  <c:v>2.9985006008800001E-3</c:v>
                </c:pt>
                <c:pt idx="3640">
                  <c:v>2.999500623769E-3</c:v>
                </c:pt>
                <c:pt idx="3641">
                  <c:v>3.0000000000000001E-3</c:v>
                </c:pt>
              </c:numCache>
            </c:numRef>
          </c:xVal>
          <c:yVal>
            <c:numRef>
              <c:f>기술교류회!$N$4:$N$3645</c:f>
              <c:numCache>
                <c:formatCode>0.00E+00</c:formatCode>
                <c:ptCount val="3642"/>
                <c:pt idx="0">
                  <c:v>1.5145932145760001E-11</c:v>
                </c:pt>
                <c:pt idx="1">
                  <c:v>1.514434938248E-11</c:v>
                </c:pt>
                <c:pt idx="2">
                  <c:v>1.514434938248E-11</c:v>
                </c:pt>
                <c:pt idx="3">
                  <c:v>1.5145932018860001E-11</c:v>
                </c:pt>
                <c:pt idx="4">
                  <c:v>1.5145932018860001E-11</c:v>
                </c:pt>
                <c:pt idx="5">
                  <c:v>1.5145932018860001E-11</c:v>
                </c:pt>
                <c:pt idx="6">
                  <c:v>1.5145932018860001E-11</c:v>
                </c:pt>
                <c:pt idx="7">
                  <c:v>1.5145932018860001E-11</c:v>
                </c:pt>
                <c:pt idx="8">
                  <c:v>1.5145932018860001E-11</c:v>
                </c:pt>
                <c:pt idx="9">
                  <c:v>-1.032172846679E-8</c:v>
                </c:pt>
                <c:pt idx="10">
                  <c:v>-2.3868509643689998E-8</c:v>
                </c:pt>
                <c:pt idx="11">
                  <c:v>-3.134650260623E-8</c:v>
                </c:pt>
                <c:pt idx="12">
                  <c:v>-3.5081525109270003E-8</c:v>
                </c:pt>
                <c:pt idx="13">
                  <c:v>-4.4870557739450002E-8</c:v>
                </c:pt>
                <c:pt idx="14">
                  <c:v>-6.2086821786570006E-8</c:v>
                </c:pt>
                <c:pt idx="15">
                  <c:v>-7.1054667687629995E-8</c:v>
                </c:pt>
                <c:pt idx="16">
                  <c:v>-3.4253787574500002E-8</c:v>
                </c:pt>
                <c:pt idx="17">
                  <c:v>-3.7540735337919999E-8</c:v>
                </c:pt>
                <c:pt idx="18">
                  <c:v>-3.8306893886199998E-8</c:v>
                </c:pt>
                <c:pt idx="19">
                  <c:v>-2.6744546516209999E-8</c:v>
                </c:pt>
                <c:pt idx="20">
                  <c:v>-1.023646385149E-8</c:v>
                </c:pt>
                <c:pt idx="21">
                  <c:v>3.213462993409E-9</c:v>
                </c:pt>
                <c:pt idx="22">
                  <c:v>8.7805716002689992E-9</c:v>
                </c:pt>
                <c:pt idx="23">
                  <c:v>3.6425755143480001E-9</c:v>
                </c:pt>
                <c:pt idx="24">
                  <c:v>5.566807513774E-9</c:v>
                </c:pt>
                <c:pt idx="25">
                  <c:v>3.1979547901610001E-9</c:v>
                </c:pt>
                <c:pt idx="26">
                  <c:v>3.9234065732299997E-9</c:v>
                </c:pt>
                <c:pt idx="27">
                  <c:v>2.3972768460669998E-9</c:v>
                </c:pt>
                <c:pt idx="28">
                  <c:v>2.4330406181839998E-9</c:v>
                </c:pt>
                <c:pt idx="29">
                  <c:v>2.2397390453719998E-9</c:v>
                </c:pt>
                <c:pt idx="30">
                  <c:v>1.9500522455830001E-9</c:v>
                </c:pt>
                <c:pt idx="31">
                  <c:v>1.7284752833900001E-9</c:v>
                </c:pt>
                <c:pt idx="32">
                  <c:v>1.565390233298E-9</c:v>
                </c:pt>
                <c:pt idx="33">
                  <c:v>1.4078288288E-9</c:v>
                </c:pt>
                <c:pt idx="34">
                  <c:v>1.287562693639E-9</c:v>
                </c:pt>
                <c:pt idx="35">
                  <c:v>1.171749279556E-9</c:v>
                </c:pt>
                <c:pt idx="36">
                  <c:v>1.0803201041010001E-9</c:v>
                </c:pt>
                <c:pt idx="37">
                  <c:v>9.9285623875820009E-10</c:v>
                </c:pt>
                <c:pt idx="38">
                  <c:v>9.2164549525409997E-10</c:v>
                </c:pt>
                <c:pt idx="39">
                  <c:v>8.5403073768480003E-10</c:v>
                </c:pt>
                <c:pt idx="40">
                  <c:v>7.975007240069E-10</c:v>
                </c:pt>
                <c:pt idx="41">
                  <c:v>7.4417010419140001E-10</c:v>
                </c:pt>
                <c:pt idx="42">
                  <c:v>6.9855996051009999E-10</c:v>
                </c:pt>
                <c:pt idx="43">
                  <c:v>6.5580120269279996E-10</c:v>
                </c:pt>
                <c:pt idx="44">
                  <c:v>6.185063984576E-10</c:v>
                </c:pt>
                <c:pt idx="45">
                  <c:v>5.8366454164229999E-10</c:v>
                </c:pt>
                <c:pt idx="46">
                  <c:v>5.5282889232940002E-10</c:v>
                </c:pt>
                <c:pt idx="47">
                  <c:v>5.2406520662439999E-10</c:v>
                </c:pt>
                <c:pt idx="48">
                  <c:v>4.9831300530979998E-10</c:v>
                </c:pt>
                <c:pt idx="49">
                  <c:v>4.7431763237190004E-10</c:v>
                </c:pt>
                <c:pt idx="50">
                  <c:v>4.5259007329139998E-10</c:v>
                </c:pt>
                <c:pt idx="51">
                  <c:v>4.3236571833639998E-10</c:v>
                </c:pt>
                <c:pt idx="52">
                  <c:v>4.309309643142E-10</c:v>
                </c:pt>
                <c:pt idx="53">
                  <c:v>4.337957467444E-10</c:v>
                </c:pt>
                <c:pt idx="54">
                  <c:v>4.3375114149829999E-10</c:v>
                </c:pt>
                <c:pt idx="55">
                  <c:v>4.3380524661610003E-10</c:v>
                </c:pt>
                <c:pt idx="56">
                  <c:v>4.3141385708939998E-10</c:v>
                </c:pt>
                <c:pt idx="57">
                  <c:v>4.3017384769610002E-10</c:v>
                </c:pt>
                <c:pt idx="58">
                  <c:v>4.2922676019069999E-10</c:v>
                </c:pt>
                <c:pt idx="59">
                  <c:v>4.2989721149279999E-10</c:v>
                </c:pt>
                <c:pt idx="60">
                  <c:v>4.2795711147699999E-10</c:v>
                </c:pt>
                <c:pt idx="61">
                  <c:v>4.273758476698E-10</c:v>
                </c:pt>
                <c:pt idx="62">
                  <c:v>4.265273689879E-10</c:v>
                </c:pt>
                <c:pt idx="63">
                  <c:v>4.2724818013460003E-10</c:v>
                </c:pt>
                <c:pt idx="64">
                  <c:v>4.2509008139030002E-10</c:v>
                </c:pt>
                <c:pt idx="65">
                  <c:v>4.2429632678640002E-10</c:v>
                </c:pt>
                <c:pt idx="66">
                  <c:v>4.252171357896E-10</c:v>
                </c:pt>
                <c:pt idx="67">
                  <c:v>4.2329951241529999E-10</c:v>
                </c:pt>
                <c:pt idx="68">
                  <c:v>4.2162419702149997E-10</c:v>
                </c:pt>
                <c:pt idx="69">
                  <c:v>4.1917626148850002E-10</c:v>
                </c:pt>
                <c:pt idx="70">
                  <c:v>4.1548246066570001E-10</c:v>
                </c:pt>
                <c:pt idx="71">
                  <c:v>4.1361369761679998E-10</c:v>
                </c:pt>
                <c:pt idx="72">
                  <c:v>4.1344564529509998E-10</c:v>
                </c:pt>
                <c:pt idx="73">
                  <c:v>4.134604404453E-10</c:v>
                </c:pt>
                <c:pt idx="74">
                  <c:v>4.1349356753730001E-10</c:v>
                </c:pt>
                <c:pt idx="75">
                  <c:v>4.1351708721750002E-10</c:v>
                </c:pt>
                <c:pt idx="76">
                  <c:v>4.1352265226059999E-10</c:v>
                </c:pt>
                <c:pt idx="77">
                  <c:v>4.1353449014080001E-10</c:v>
                </c:pt>
                <c:pt idx="78">
                  <c:v>4.1356099562980002E-10</c:v>
                </c:pt>
                <c:pt idx="79">
                  <c:v>4.1361118004480001E-10</c:v>
                </c:pt>
                <c:pt idx="80">
                  <c:v>4.116213273574E-10</c:v>
                </c:pt>
                <c:pt idx="81">
                  <c:v>4.1069014645179998E-10</c:v>
                </c:pt>
                <c:pt idx="82">
                  <c:v>4.0897901908990001E-10</c:v>
                </c:pt>
                <c:pt idx="83">
                  <c:v>4.0613741471180001E-10</c:v>
                </c:pt>
                <c:pt idx="84">
                  <c:v>4.0082593478209999E-10</c:v>
                </c:pt>
                <c:pt idx="85">
                  <c:v>3.9033276919189998E-10</c:v>
                </c:pt>
                <c:pt idx="86">
                  <c:v>3.8051350576960001E-10</c:v>
                </c:pt>
                <c:pt idx="87">
                  <c:v>3.6112139768899998E-10</c:v>
                </c:pt>
                <c:pt idx="88">
                  <c:v>3.4746653582830001E-10</c:v>
                </c:pt>
                <c:pt idx="89">
                  <c:v>3.3598043782720003E-10</c:v>
                </c:pt>
                <c:pt idx="90">
                  <c:v>3.2289247020790001E-10</c:v>
                </c:pt>
                <c:pt idx="91">
                  <c:v>3.133330344477E-10</c:v>
                </c:pt>
                <c:pt idx="92">
                  <c:v>3.0279635725520002E-10</c:v>
                </c:pt>
                <c:pt idx="93">
                  <c:v>2.9357456777719999E-10</c:v>
                </c:pt>
                <c:pt idx="94">
                  <c:v>2.9001693803829999E-10</c:v>
                </c:pt>
                <c:pt idx="95">
                  <c:v>2.753663897853E-10</c:v>
                </c:pt>
                <c:pt idx="96">
                  <c:v>2.7278674972790002E-10</c:v>
                </c:pt>
                <c:pt idx="97">
                  <c:v>2.5643592030559998E-10</c:v>
                </c:pt>
                <c:pt idx="98">
                  <c:v>2.5562439614739999E-10</c:v>
                </c:pt>
                <c:pt idx="99">
                  <c:v>2.4503697663199998E-10</c:v>
                </c:pt>
                <c:pt idx="100">
                  <c:v>2.452682600087E-10</c:v>
                </c:pt>
                <c:pt idx="101">
                  <c:v>2.388046928374E-10</c:v>
                </c:pt>
                <c:pt idx="102">
                  <c:v>2.2813073768609999E-10</c:v>
                </c:pt>
                <c:pt idx="103">
                  <c:v>2.2591098278350001E-10</c:v>
                </c:pt>
                <c:pt idx="104">
                  <c:v>2.169077567998E-10</c:v>
                </c:pt>
                <c:pt idx="105">
                  <c:v>2.1603368835640001E-10</c:v>
                </c:pt>
                <c:pt idx="106">
                  <c:v>2.080106789152E-10</c:v>
                </c:pt>
                <c:pt idx="107">
                  <c:v>2.0954449639509999E-10</c:v>
                </c:pt>
                <c:pt idx="108">
                  <c:v>2.0442721813029999E-10</c:v>
                </c:pt>
                <c:pt idx="109">
                  <c:v>1.9686466579710001E-10</c:v>
                </c:pt>
                <c:pt idx="110">
                  <c:v>1.957821092685E-10</c:v>
                </c:pt>
                <c:pt idx="111">
                  <c:v>1.921539922299E-10</c:v>
                </c:pt>
                <c:pt idx="112">
                  <c:v>1.903808516059E-10</c:v>
                </c:pt>
                <c:pt idx="113">
                  <c:v>1.807816654555E-10</c:v>
                </c:pt>
                <c:pt idx="114">
                  <c:v>1.833814007449E-10</c:v>
                </c:pt>
                <c:pt idx="115">
                  <c:v>1.7963946872450001E-10</c:v>
                </c:pt>
                <c:pt idx="116">
                  <c:v>1.7450495046520001E-10</c:v>
                </c:pt>
                <c:pt idx="117">
                  <c:v>1.7399173208120001E-10</c:v>
                </c:pt>
                <c:pt idx="118">
                  <c:v>2.099260633953E-10</c:v>
                </c:pt>
                <c:pt idx="119">
                  <c:v>1.9988522769570001E-10</c:v>
                </c:pt>
                <c:pt idx="120">
                  <c:v>1.991346458565E-10</c:v>
                </c:pt>
                <c:pt idx="121">
                  <c:v>1.960125789911E-10</c:v>
                </c:pt>
                <c:pt idx="122">
                  <c:v>1.932695944076E-10</c:v>
                </c:pt>
                <c:pt idx="123">
                  <c:v>1.9115914106229999E-10</c:v>
                </c:pt>
                <c:pt idx="124">
                  <c:v>1.8834249396749999E-10</c:v>
                </c:pt>
                <c:pt idx="125">
                  <c:v>1.8728180100039999E-10</c:v>
                </c:pt>
                <c:pt idx="126">
                  <c:v>1.8414014069019999E-10</c:v>
                </c:pt>
                <c:pt idx="127">
                  <c:v>1.8040222616709999E-10</c:v>
                </c:pt>
                <c:pt idx="128">
                  <c:v>1.7993139539310001E-10</c:v>
                </c:pt>
                <c:pt idx="129">
                  <c:v>1.7765692749050001E-10</c:v>
                </c:pt>
                <c:pt idx="130">
                  <c:v>1.756465985593E-10</c:v>
                </c:pt>
                <c:pt idx="131">
                  <c:v>1.742559929142E-10</c:v>
                </c:pt>
                <c:pt idx="132">
                  <c:v>1.7115520780709999E-10</c:v>
                </c:pt>
                <c:pt idx="133">
                  <c:v>1.7057624346350001E-10</c:v>
                </c:pt>
                <c:pt idx="134">
                  <c:v>1.6799970491620001E-10</c:v>
                </c:pt>
                <c:pt idx="135">
                  <c:v>1.6628055128929999E-10</c:v>
                </c:pt>
                <c:pt idx="136">
                  <c:v>1.6586790238369999E-10</c:v>
                </c:pt>
                <c:pt idx="137">
                  <c:v>1.650814093293E-10</c:v>
                </c:pt>
                <c:pt idx="138">
                  <c:v>1.6402632675880001E-10</c:v>
                </c:pt>
                <c:pt idx="139">
                  <c:v>1.6093586703729999E-10</c:v>
                </c:pt>
                <c:pt idx="140">
                  <c:v>1.6031029906540001E-10</c:v>
                </c:pt>
                <c:pt idx="141">
                  <c:v>1.5932858963109999E-10</c:v>
                </c:pt>
                <c:pt idx="142">
                  <c:v>1.578473374606E-10</c:v>
                </c:pt>
                <c:pt idx="143">
                  <c:v>1.5671292395369999E-10</c:v>
                </c:pt>
                <c:pt idx="144">
                  <c:v>1.570750194654E-10</c:v>
                </c:pt>
                <c:pt idx="145">
                  <c:v>1.545541238363E-10</c:v>
                </c:pt>
                <c:pt idx="146">
                  <c:v>1.5317366890530001E-10</c:v>
                </c:pt>
                <c:pt idx="147">
                  <c:v>1.520324716452E-10</c:v>
                </c:pt>
                <c:pt idx="148">
                  <c:v>1.515900268209E-10</c:v>
                </c:pt>
                <c:pt idx="149">
                  <c:v>1.5223747825309999E-10</c:v>
                </c:pt>
                <c:pt idx="150">
                  <c:v>1.4891526009349999E-10</c:v>
                </c:pt>
                <c:pt idx="151">
                  <c:v>1.5029673554409999E-10</c:v>
                </c:pt>
                <c:pt idx="152">
                  <c:v>1.5003209790970001E-10</c:v>
                </c:pt>
                <c:pt idx="153">
                  <c:v>1.4753406578140001E-10</c:v>
                </c:pt>
                <c:pt idx="154">
                  <c:v>1.463975125911E-10</c:v>
                </c:pt>
                <c:pt idx="155">
                  <c:v>1.4559072175590001E-10</c:v>
                </c:pt>
                <c:pt idx="156">
                  <c:v>1.4535287114779999E-10</c:v>
                </c:pt>
                <c:pt idx="157">
                  <c:v>1.4494633757789999E-10</c:v>
                </c:pt>
                <c:pt idx="158">
                  <c:v>1.4451316916169999E-10</c:v>
                </c:pt>
                <c:pt idx="159">
                  <c:v>1.433864936016E-10</c:v>
                </c:pt>
                <c:pt idx="160">
                  <c:v>1.445412059594E-10</c:v>
                </c:pt>
                <c:pt idx="161">
                  <c:v>1.425196863763E-10</c:v>
                </c:pt>
                <c:pt idx="162">
                  <c:v>1.4142837488030001E-10</c:v>
                </c:pt>
                <c:pt idx="163">
                  <c:v>1.407630958094E-10</c:v>
                </c:pt>
                <c:pt idx="164">
                  <c:v>1.3769981130920001E-10</c:v>
                </c:pt>
                <c:pt idx="165">
                  <c:v>1.3912425393479999E-10</c:v>
                </c:pt>
                <c:pt idx="166">
                  <c:v>1.4043600497799999E-10</c:v>
                </c:pt>
                <c:pt idx="167">
                  <c:v>1.411493690664E-10</c:v>
                </c:pt>
                <c:pt idx="168">
                  <c:v>1.4069296641579999E-10</c:v>
                </c:pt>
                <c:pt idx="169">
                  <c:v>1.421680962213E-10</c:v>
                </c:pt>
                <c:pt idx="170">
                  <c:v>1.4146704743809999E-10</c:v>
                </c:pt>
                <c:pt idx="171">
                  <c:v>1.4148824323659999E-10</c:v>
                </c:pt>
                <c:pt idx="172">
                  <c:v>1.4151539844560001E-10</c:v>
                </c:pt>
                <c:pt idx="173">
                  <c:v>1.4153797388540001E-10</c:v>
                </c:pt>
                <c:pt idx="174">
                  <c:v>1.4154984445759999E-10</c:v>
                </c:pt>
                <c:pt idx="175">
                  <c:v>1.4157358622120001E-10</c:v>
                </c:pt>
                <c:pt idx="176">
                  <c:v>1.4162107228369999E-10</c:v>
                </c:pt>
                <c:pt idx="177">
                  <c:v>1.4170798389770001E-10</c:v>
                </c:pt>
                <c:pt idx="178">
                  <c:v>1.404960692037E-10</c:v>
                </c:pt>
                <c:pt idx="179">
                  <c:v>1.39669275359E-10</c:v>
                </c:pt>
                <c:pt idx="180">
                  <c:v>1.3968628256189999E-10</c:v>
                </c:pt>
                <c:pt idx="181">
                  <c:v>1.39719696287E-10</c:v>
                </c:pt>
                <c:pt idx="182">
                  <c:v>1.413753903153E-10</c:v>
                </c:pt>
                <c:pt idx="183">
                  <c:v>1.4080518986100001E-10</c:v>
                </c:pt>
                <c:pt idx="184">
                  <c:v>1.41988663909E-10</c:v>
                </c:pt>
                <c:pt idx="185">
                  <c:v>1.41692687633E-10</c:v>
                </c:pt>
                <c:pt idx="186">
                  <c:v>1.4170363463360001E-10</c:v>
                </c:pt>
                <c:pt idx="187">
                  <c:v>1.417152447367E-10</c:v>
                </c:pt>
                <c:pt idx="188">
                  <c:v>1.405739368216E-10</c:v>
                </c:pt>
                <c:pt idx="189">
                  <c:v>1.4105536708330001E-10</c:v>
                </c:pt>
                <c:pt idx="190">
                  <c:v>1.4113007995299999E-10</c:v>
                </c:pt>
                <c:pt idx="191">
                  <c:v>1.4114017818139999E-10</c:v>
                </c:pt>
                <c:pt idx="192">
                  <c:v>1.4114222404760001E-10</c:v>
                </c:pt>
                <c:pt idx="193">
                  <c:v>1.4114631580019999E-10</c:v>
                </c:pt>
                <c:pt idx="194">
                  <c:v>1.399598639088E-10</c:v>
                </c:pt>
                <c:pt idx="195">
                  <c:v>1.4093158013749999E-10</c:v>
                </c:pt>
                <c:pt idx="196">
                  <c:v>1.4048600225890001E-10</c:v>
                </c:pt>
                <c:pt idx="197">
                  <c:v>1.405504557508E-10</c:v>
                </c:pt>
                <c:pt idx="198">
                  <c:v>1.406376232136E-10</c:v>
                </c:pt>
                <c:pt idx="199">
                  <c:v>1.3935430397869999E-10</c:v>
                </c:pt>
                <c:pt idx="200">
                  <c:v>1.4018348306910001E-10</c:v>
                </c:pt>
                <c:pt idx="201">
                  <c:v>1.403958542035E-10</c:v>
                </c:pt>
                <c:pt idx="202">
                  <c:v>1.3894629178409999E-10</c:v>
                </c:pt>
                <c:pt idx="203">
                  <c:v>1.396114222652E-10</c:v>
                </c:pt>
                <c:pt idx="204">
                  <c:v>1.3831816795859999E-10</c:v>
                </c:pt>
                <c:pt idx="205">
                  <c:v>1.397300150857E-10</c:v>
                </c:pt>
                <c:pt idx="206">
                  <c:v>1.379735311619E-10</c:v>
                </c:pt>
                <c:pt idx="207">
                  <c:v>1.37709129295E-10</c:v>
                </c:pt>
                <c:pt idx="208">
                  <c:v>1.3720426137960001E-10</c:v>
                </c:pt>
                <c:pt idx="209">
                  <c:v>1.3428734357000001E-10</c:v>
                </c:pt>
                <c:pt idx="210">
                  <c:v>1.355348647983E-10</c:v>
                </c:pt>
                <c:pt idx="211">
                  <c:v>1.35408195602E-10</c:v>
                </c:pt>
                <c:pt idx="212">
                  <c:v>1.357398098718E-10</c:v>
                </c:pt>
                <c:pt idx="213">
                  <c:v>1.3369945671880001E-10</c:v>
                </c:pt>
                <c:pt idx="214">
                  <c:v>1.341441518145E-10</c:v>
                </c:pt>
                <c:pt idx="215">
                  <c:v>1.3264889897069999E-10</c:v>
                </c:pt>
                <c:pt idx="216">
                  <c:v>1.3331512572049999E-10</c:v>
                </c:pt>
                <c:pt idx="217">
                  <c:v>1.3342805559329999E-10</c:v>
                </c:pt>
                <c:pt idx="218">
                  <c:v>1.337255948371E-10</c:v>
                </c:pt>
                <c:pt idx="219">
                  <c:v>1.326689664117E-10</c:v>
                </c:pt>
                <c:pt idx="220">
                  <c:v>1.3195521076549999E-10</c:v>
                </c:pt>
                <c:pt idx="221">
                  <c:v>1.309486717962E-10</c:v>
                </c:pt>
                <c:pt idx="222">
                  <c:v>1.3249705556580001E-10</c:v>
                </c:pt>
                <c:pt idx="223">
                  <c:v>1.3149073661340001E-10</c:v>
                </c:pt>
                <c:pt idx="224">
                  <c:v>1.3093189779450001E-10</c:v>
                </c:pt>
                <c:pt idx="225">
                  <c:v>1.316809611405E-10</c:v>
                </c:pt>
                <c:pt idx="226">
                  <c:v>1.2983964154050001E-10</c:v>
                </c:pt>
                <c:pt idx="227">
                  <c:v>1.3148372839700001E-10</c:v>
                </c:pt>
                <c:pt idx="228">
                  <c:v>1.2943189729839999E-10</c:v>
                </c:pt>
                <c:pt idx="229">
                  <c:v>1.3073595764179999E-10</c:v>
                </c:pt>
                <c:pt idx="230">
                  <c:v>1.290563522976E-10</c:v>
                </c:pt>
                <c:pt idx="231">
                  <c:v>1.2974885582860001E-10</c:v>
                </c:pt>
                <c:pt idx="232">
                  <c:v>1.2854299743750001E-10</c:v>
                </c:pt>
                <c:pt idx="233">
                  <c:v>1.2924355926250001E-10</c:v>
                </c:pt>
                <c:pt idx="234">
                  <c:v>1.2946764399020001E-10</c:v>
                </c:pt>
                <c:pt idx="235">
                  <c:v>1.2969180392169999E-10</c:v>
                </c:pt>
                <c:pt idx="236">
                  <c:v>1.283919603237E-10</c:v>
                </c:pt>
                <c:pt idx="237">
                  <c:v>1.2823629533870001E-10</c:v>
                </c:pt>
                <c:pt idx="238">
                  <c:v>1.2882200961069999E-10</c:v>
                </c:pt>
                <c:pt idx="239">
                  <c:v>1.290328336032E-10</c:v>
                </c:pt>
                <c:pt idx="240">
                  <c:v>1.292437241277E-10</c:v>
                </c:pt>
                <c:pt idx="241">
                  <c:v>1.2945468161759999E-10</c:v>
                </c:pt>
                <c:pt idx="242">
                  <c:v>1.2739090322990001E-10</c:v>
                </c:pt>
                <c:pt idx="243">
                  <c:v>1.279118522944E-10</c:v>
                </c:pt>
                <c:pt idx="244">
                  <c:v>1.279397047498E-10</c:v>
                </c:pt>
                <c:pt idx="245">
                  <c:v>1.251120401835E-10</c:v>
                </c:pt>
                <c:pt idx="246">
                  <c:v>1.2829728476109999E-10</c:v>
                </c:pt>
                <c:pt idx="247">
                  <c:v>1.2546971595899999E-10</c:v>
                </c:pt>
                <c:pt idx="248">
                  <c:v>1.2715184088330001E-10</c:v>
                </c:pt>
                <c:pt idx="249">
                  <c:v>1.2733079853109999E-10</c:v>
                </c:pt>
                <c:pt idx="250">
                  <c:v>1.2567350999159999E-10</c:v>
                </c:pt>
                <c:pt idx="251">
                  <c:v>1.2705843297430001E-10</c:v>
                </c:pt>
                <c:pt idx="252">
                  <c:v>1.253923345331E-10</c:v>
                </c:pt>
                <c:pt idx="253">
                  <c:v>1.2595938150200001E-10</c:v>
                </c:pt>
                <c:pt idx="254">
                  <c:v>1.2457256025280001E-10</c:v>
                </c:pt>
                <c:pt idx="255">
                  <c:v>1.2626745257219999E-10</c:v>
                </c:pt>
                <c:pt idx="256">
                  <c:v>1.2488070238680001E-10</c:v>
                </c:pt>
                <c:pt idx="257">
                  <c:v>1.2580524619549999E-10</c:v>
                </c:pt>
                <c:pt idx="258">
                  <c:v>1.2435036828360001E-10</c:v>
                </c:pt>
                <c:pt idx="259">
                  <c:v>1.2502812021679999E-10</c:v>
                </c:pt>
                <c:pt idx="260">
                  <c:v>1.2517277888899999E-10</c:v>
                </c:pt>
                <c:pt idx="261">
                  <c:v>1.2531746861699999E-10</c:v>
                </c:pt>
                <c:pt idx="262">
                  <c:v>1.254621899425E-10</c:v>
                </c:pt>
                <c:pt idx="263">
                  <c:v>1.2442011214569999E-10</c:v>
                </c:pt>
                <c:pt idx="264">
                  <c:v>1.2574113134430001E-10</c:v>
                </c:pt>
                <c:pt idx="265">
                  <c:v>1.2335581522900001E-10</c:v>
                </c:pt>
                <c:pt idx="266">
                  <c:v>1.242104039414E-10</c:v>
                </c:pt>
                <c:pt idx="267">
                  <c:v>1.239714401896E-10</c:v>
                </c:pt>
                <c:pt idx="268">
                  <c:v>1.2409702542260001E-10</c:v>
                </c:pt>
                <c:pt idx="269">
                  <c:v>1.242226342618E-10</c:v>
                </c:pt>
                <c:pt idx="270">
                  <c:v>1.2434826679939999E-10</c:v>
                </c:pt>
                <c:pt idx="271">
                  <c:v>1.231447165308E-10</c:v>
                </c:pt>
                <c:pt idx="272">
                  <c:v>1.245877586295E-10</c:v>
                </c:pt>
                <c:pt idx="273">
                  <c:v>1.2404589396749999E-10</c:v>
                </c:pt>
                <c:pt idx="274">
                  <c:v>1.2416569353529999E-10</c:v>
                </c:pt>
                <c:pt idx="275">
                  <c:v>1.2283062779659999E-10</c:v>
                </c:pt>
                <c:pt idx="276">
                  <c:v>1.2390597348179999E-10</c:v>
                </c:pt>
                <c:pt idx="277">
                  <c:v>1.2353514368400001E-10</c:v>
                </c:pt>
                <c:pt idx="278">
                  <c:v>1.2357469142240001E-10</c:v>
                </c:pt>
                <c:pt idx="279">
                  <c:v>1.235754008555E-10</c:v>
                </c:pt>
                <c:pt idx="280">
                  <c:v>1.2146445753499999E-10</c:v>
                </c:pt>
                <c:pt idx="281">
                  <c:v>1.520739738653E-10</c:v>
                </c:pt>
                <c:pt idx="282">
                  <c:v>1.287543438573E-8</c:v>
                </c:pt>
                <c:pt idx="283">
                  <c:v>4.2405885575360003E-8</c:v>
                </c:pt>
                <c:pt idx="284">
                  <c:v>4.1631000194559998E-8</c:v>
                </c:pt>
                <c:pt idx="285">
                  <c:v>-1.570605931061E-8</c:v>
                </c:pt>
                <c:pt idx="286">
                  <c:v>-8.3575481545370002E-8</c:v>
                </c:pt>
                <c:pt idx="287">
                  <c:v>-1.389202789518E-7</c:v>
                </c:pt>
                <c:pt idx="288">
                  <c:v>-1.9522299372390001E-7</c:v>
                </c:pt>
                <c:pt idx="289">
                  <c:v>-2.5108675692259998E-7</c:v>
                </c:pt>
                <c:pt idx="290">
                  <c:v>-2.6368358156170001E-7</c:v>
                </c:pt>
                <c:pt idx="291">
                  <c:v>-2.6221882312620001E-7</c:v>
                </c:pt>
                <c:pt idx="292">
                  <c:v>-1.733274573428E-7</c:v>
                </c:pt>
                <c:pt idx="293">
                  <c:v>5.6095762617319999E-8</c:v>
                </c:pt>
                <c:pt idx="294">
                  <c:v>1.6353729473849999E-7</c:v>
                </c:pt>
                <c:pt idx="295">
                  <c:v>1.7133185837190001E-7</c:v>
                </c:pt>
                <c:pt idx="296">
                  <c:v>1.844497994401E-7</c:v>
                </c:pt>
                <c:pt idx="297">
                  <c:v>2.0687318749229999E-7</c:v>
                </c:pt>
                <c:pt idx="298">
                  <c:v>2.461812608945E-7</c:v>
                </c:pt>
                <c:pt idx="299">
                  <c:v>3.122194934854E-7</c:v>
                </c:pt>
                <c:pt idx="300">
                  <c:v>4.0061503945229998E-7</c:v>
                </c:pt>
                <c:pt idx="301">
                  <c:v>4.9494099677150003E-7</c:v>
                </c:pt>
                <c:pt idx="302">
                  <c:v>5.7841385228869996E-7</c:v>
                </c:pt>
                <c:pt idx="303">
                  <c:v>6.2685094888879996E-7</c:v>
                </c:pt>
                <c:pt idx="304">
                  <c:v>6.4988855447019995E-7</c:v>
                </c:pt>
                <c:pt idx="305">
                  <c:v>6.7280020114830004E-7</c:v>
                </c:pt>
                <c:pt idx="306">
                  <c:v>7.1167522182849998E-7</c:v>
                </c:pt>
                <c:pt idx="307">
                  <c:v>7.8232001528220002E-7</c:v>
                </c:pt>
                <c:pt idx="308">
                  <c:v>8.6628928388050002E-7</c:v>
                </c:pt>
                <c:pt idx="309">
                  <c:v>8.6707001343529996E-7</c:v>
                </c:pt>
                <c:pt idx="310">
                  <c:v>8.6965329075659998E-7</c:v>
                </c:pt>
                <c:pt idx="311">
                  <c:v>8.7481428504149997E-7</c:v>
                </c:pt>
                <c:pt idx="312">
                  <c:v>8.7866579168020001E-7</c:v>
                </c:pt>
                <c:pt idx="313">
                  <c:v>8.7968399141060004E-7</c:v>
                </c:pt>
                <c:pt idx="314">
                  <c:v>8.8171940702019999E-7</c:v>
                </c:pt>
                <c:pt idx="315">
                  <c:v>8.8576623705409997E-7</c:v>
                </c:pt>
                <c:pt idx="316">
                  <c:v>8.9375011192680005E-7</c:v>
                </c:pt>
                <c:pt idx="317">
                  <c:v>9.092710928208E-7</c:v>
                </c:pt>
                <c:pt idx="318">
                  <c:v>9.3858029510030002E-7</c:v>
                </c:pt>
                <c:pt idx="319">
                  <c:v>9.9095745347660008E-7</c:v>
                </c:pt>
                <c:pt idx="320">
                  <c:v>1.057760708317E-6</c:v>
                </c:pt>
                <c:pt idx="321">
                  <c:v>1.1260039121370001E-6</c:v>
                </c:pt>
                <c:pt idx="322">
                  <c:v>1.2040750997109999E-6</c:v>
                </c:pt>
                <c:pt idx="323">
                  <c:v>1.2849078394199999E-6</c:v>
                </c:pt>
                <c:pt idx="324">
                  <c:v>1.4188694080019999E-6</c:v>
                </c:pt>
                <c:pt idx="325">
                  <c:v>1.5239711426649999E-6</c:v>
                </c:pt>
                <c:pt idx="326">
                  <c:v>1.6024629138269999E-6</c:v>
                </c:pt>
                <c:pt idx="327">
                  <c:v>1.62590270131E-6</c:v>
                </c:pt>
                <c:pt idx="328">
                  <c:v>1.628077558562E-6</c:v>
                </c:pt>
                <c:pt idx="329">
                  <c:v>1.6290811072580001E-6</c:v>
                </c:pt>
                <c:pt idx="330">
                  <c:v>1.6293808100410001E-6</c:v>
                </c:pt>
                <c:pt idx="331">
                  <c:v>1.6280367539659999E-6</c:v>
                </c:pt>
                <c:pt idx="332">
                  <c:v>1.6280367539659999E-6</c:v>
                </c:pt>
                <c:pt idx="333">
                  <c:v>1.6280367539659999E-6</c:v>
                </c:pt>
                <c:pt idx="334">
                  <c:v>1.6280367539659999E-6</c:v>
                </c:pt>
                <c:pt idx="335">
                  <c:v>1.6280367539659999E-6</c:v>
                </c:pt>
                <c:pt idx="336">
                  <c:v>1.6280367539659999E-6</c:v>
                </c:pt>
                <c:pt idx="337">
                  <c:v>1.6280367539659999E-6</c:v>
                </c:pt>
                <c:pt idx="338">
                  <c:v>1.6280367539659999E-6</c:v>
                </c:pt>
                <c:pt idx="339">
                  <c:v>1.6280367539659999E-6</c:v>
                </c:pt>
                <c:pt idx="340">
                  <c:v>1.6280367539659999E-6</c:v>
                </c:pt>
                <c:pt idx="341">
                  <c:v>1.6280367539659999E-6</c:v>
                </c:pt>
                <c:pt idx="342">
                  <c:v>1.6280367539659999E-6</c:v>
                </c:pt>
                <c:pt idx="343">
                  <c:v>1.6280367539659999E-6</c:v>
                </c:pt>
                <c:pt idx="344">
                  <c:v>1.6280367539659999E-6</c:v>
                </c:pt>
                <c:pt idx="345">
                  <c:v>1.6280367539659999E-6</c:v>
                </c:pt>
                <c:pt idx="346">
                  <c:v>1.6280367539659999E-6</c:v>
                </c:pt>
                <c:pt idx="347">
                  <c:v>1.6280367539659999E-6</c:v>
                </c:pt>
                <c:pt idx="348">
                  <c:v>1.6280367539659999E-6</c:v>
                </c:pt>
                <c:pt idx="349">
                  <c:v>1.6280367539659999E-6</c:v>
                </c:pt>
                <c:pt idx="350">
                  <c:v>1.6280367539659999E-6</c:v>
                </c:pt>
                <c:pt idx="351">
                  <c:v>1.6280367539659999E-6</c:v>
                </c:pt>
                <c:pt idx="352">
                  <c:v>1.6280367539659999E-6</c:v>
                </c:pt>
                <c:pt idx="353">
                  <c:v>1.6280367539659999E-6</c:v>
                </c:pt>
                <c:pt idx="354">
                  <c:v>1.6280367539659999E-6</c:v>
                </c:pt>
                <c:pt idx="355">
                  <c:v>1.6280367539659999E-6</c:v>
                </c:pt>
                <c:pt idx="356">
                  <c:v>1.6280367539659999E-6</c:v>
                </c:pt>
                <c:pt idx="357">
                  <c:v>1.6280367539659999E-6</c:v>
                </c:pt>
                <c:pt idx="358">
                  <c:v>1.6280367539659999E-6</c:v>
                </c:pt>
                <c:pt idx="359">
                  <c:v>1.6280367539659999E-6</c:v>
                </c:pt>
                <c:pt idx="360">
                  <c:v>1.6280367539659999E-6</c:v>
                </c:pt>
                <c:pt idx="361">
                  <c:v>1.6280367539659999E-6</c:v>
                </c:pt>
                <c:pt idx="362">
                  <c:v>1.6280367539659999E-6</c:v>
                </c:pt>
                <c:pt idx="363">
                  <c:v>1.6280367539659999E-6</c:v>
                </c:pt>
                <c:pt idx="364">
                  <c:v>1.6280367539659999E-6</c:v>
                </c:pt>
                <c:pt idx="365">
                  <c:v>1.6280367539659999E-6</c:v>
                </c:pt>
                <c:pt idx="366">
                  <c:v>1.6280367539659999E-6</c:v>
                </c:pt>
                <c:pt idx="367">
                  <c:v>1.6280367539659999E-6</c:v>
                </c:pt>
                <c:pt idx="368">
                  <c:v>1.6280367539659999E-6</c:v>
                </c:pt>
                <c:pt idx="369">
                  <c:v>1.6280367539659999E-6</c:v>
                </c:pt>
                <c:pt idx="370">
                  <c:v>1.6280367539659999E-6</c:v>
                </c:pt>
                <c:pt idx="371">
                  <c:v>1.6280367539659999E-6</c:v>
                </c:pt>
                <c:pt idx="372">
                  <c:v>1.6280367539659999E-6</c:v>
                </c:pt>
                <c:pt idx="373">
                  <c:v>1.6280367539659999E-6</c:v>
                </c:pt>
                <c:pt idx="374">
                  <c:v>1.6280367539659999E-6</c:v>
                </c:pt>
                <c:pt idx="375">
                  <c:v>1.6284599538290001E-6</c:v>
                </c:pt>
                <c:pt idx="376">
                  <c:v>1.6284599538290001E-6</c:v>
                </c:pt>
                <c:pt idx="377">
                  <c:v>1.6284599538290001E-6</c:v>
                </c:pt>
                <c:pt idx="378">
                  <c:v>1.6284599538290001E-6</c:v>
                </c:pt>
                <c:pt idx="379">
                  <c:v>1.6284599538290001E-6</c:v>
                </c:pt>
                <c:pt idx="380">
                  <c:v>1.6284599538290001E-6</c:v>
                </c:pt>
                <c:pt idx="381">
                  <c:v>1.6284599538290001E-6</c:v>
                </c:pt>
                <c:pt idx="382">
                  <c:v>1.6284599538290001E-6</c:v>
                </c:pt>
                <c:pt idx="383">
                  <c:v>1.6284599538290001E-6</c:v>
                </c:pt>
                <c:pt idx="384">
                  <c:v>1.6284599538290001E-6</c:v>
                </c:pt>
                <c:pt idx="385">
                  <c:v>1.6284599538290001E-6</c:v>
                </c:pt>
                <c:pt idx="386">
                  <c:v>1.6284599538290001E-6</c:v>
                </c:pt>
                <c:pt idx="387">
                  <c:v>1.6284599538290001E-6</c:v>
                </c:pt>
                <c:pt idx="388">
                  <c:v>1.6284599538290001E-6</c:v>
                </c:pt>
                <c:pt idx="389">
                  <c:v>1.6284599538290001E-6</c:v>
                </c:pt>
                <c:pt idx="390">
                  <c:v>1.6284599538290001E-6</c:v>
                </c:pt>
                <c:pt idx="391">
                  <c:v>1.6284599538290001E-6</c:v>
                </c:pt>
                <c:pt idx="392">
                  <c:v>1.6284599538290001E-6</c:v>
                </c:pt>
                <c:pt idx="393">
                  <c:v>1.6284599538290001E-6</c:v>
                </c:pt>
                <c:pt idx="394">
                  <c:v>1.6284599538290001E-6</c:v>
                </c:pt>
                <c:pt idx="395">
                  <c:v>1.6284599538290001E-6</c:v>
                </c:pt>
                <c:pt idx="396">
                  <c:v>1.6284599538290001E-6</c:v>
                </c:pt>
                <c:pt idx="397">
                  <c:v>1.6284599538290001E-6</c:v>
                </c:pt>
                <c:pt idx="398">
                  <c:v>1.6284599538290001E-6</c:v>
                </c:pt>
                <c:pt idx="399">
                  <c:v>1.6284599538290001E-6</c:v>
                </c:pt>
                <c:pt idx="400">
                  <c:v>1.6284599538290001E-6</c:v>
                </c:pt>
                <c:pt idx="401">
                  <c:v>1.6284599538290001E-6</c:v>
                </c:pt>
                <c:pt idx="402">
                  <c:v>1.6284599538290001E-6</c:v>
                </c:pt>
                <c:pt idx="403">
                  <c:v>1.6284599538290001E-6</c:v>
                </c:pt>
                <c:pt idx="404">
                  <c:v>1.625603638963E-6</c:v>
                </c:pt>
                <c:pt idx="405">
                  <c:v>1.623434746901E-6</c:v>
                </c:pt>
                <c:pt idx="406">
                  <c:v>1.6200771419150001E-6</c:v>
                </c:pt>
                <c:pt idx="407">
                  <c:v>1.6163544216710001E-6</c:v>
                </c:pt>
                <c:pt idx="408">
                  <c:v>1.6146684088379999E-6</c:v>
                </c:pt>
                <c:pt idx="409">
                  <c:v>1.6160552457060001E-6</c:v>
                </c:pt>
                <c:pt idx="410">
                  <c:v>1.6220899989630001E-6</c:v>
                </c:pt>
                <c:pt idx="411">
                  <c:v>1.6291419054720001E-6</c:v>
                </c:pt>
                <c:pt idx="412">
                  <c:v>1.6345953063930001E-6</c:v>
                </c:pt>
                <c:pt idx="413">
                  <c:v>1.646937919732E-6</c:v>
                </c:pt>
                <c:pt idx="414">
                  <c:v>1.6616444153909999E-6</c:v>
                </c:pt>
                <c:pt idx="415">
                  <c:v>1.6942133068579999E-6</c:v>
                </c:pt>
                <c:pt idx="416">
                  <c:v>1.732484127451E-6</c:v>
                </c:pt>
                <c:pt idx="417">
                  <c:v>1.759028630722E-6</c:v>
                </c:pt>
                <c:pt idx="418">
                  <c:v>1.7747490107200001E-6</c:v>
                </c:pt>
                <c:pt idx="419">
                  <c:v>1.795825471281E-6</c:v>
                </c:pt>
                <c:pt idx="420">
                  <c:v>1.8169035024989999E-6</c:v>
                </c:pt>
                <c:pt idx="421">
                  <c:v>1.8236729860289999E-6</c:v>
                </c:pt>
                <c:pt idx="422">
                  <c:v>1.8113152287810001E-6</c:v>
                </c:pt>
                <c:pt idx="423">
                  <c:v>1.7739824185700001E-6</c:v>
                </c:pt>
                <c:pt idx="424">
                  <c:v>1.7337660313959999E-6</c:v>
                </c:pt>
                <c:pt idx="425">
                  <c:v>1.7523566523840001E-6</c:v>
                </c:pt>
                <c:pt idx="426">
                  <c:v>1.836408245397E-6</c:v>
                </c:pt>
                <c:pt idx="427">
                  <c:v>1.9621315477329999E-6</c:v>
                </c:pt>
                <c:pt idx="428">
                  <c:v>2.260881068613E-6</c:v>
                </c:pt>
                <c:pt idx="429">
                  <c:v>2.6782638017399999E-6</c:v>
                </c:pt>
                <c:pt idx="430">
                  <c:v>2.68376143714E-6</c:v>
                </c:pt>
                <c:pt idx="431">
                  <c:v>2.6949985086760002E-6</c:v>
                </c:pt>
                <c:pt idx="432">
                  <c:v>2.717236965613E-6</c:v>
                </c:pt>
                <c:pt idx="433">
                  <c:v>2.733647620987E-6</c:v>
                </c:pt>
                <c:pt idx="434">
                  <c:v>2.737974440648E-6</c:v>
                </c:pt>
                <c:pt idx="435">
                  <c:v>2.7465449670079998E-6</c:v>
                </c:pt>
                <c:pt idx="436">
                  <c:v>2.7634722112849999E-6</c:v>
                </c:pt>
                <c:pt idx="437">
                  <c:v>2.7962355963150001E-6</c:v>
                </c:pt>
                <c:pt idx="438">
                  <c:v>2.8560128691039998E-6</c:v>
                </c:pt>
                <c:pt idx="439">
                  <c:v>2.951726314246E-6</c:v>
                </c:pt>
                <c:pt idx="440">
                  <c:v>3.077568996406E-6</c:v>
                </c:pt>
                <c:pt idx="441">
                  <c:v>3.1466788106020002E-6</c:v>
                </c:pt>
                <c:pt idx="442">
                  <c:v>3.2131579476310002E-6</c:v>
                </c:pt>
                <c:pt idx="443">
                  <c:v>3.2636632884670002E-6</c:v>
                </c:pt>
                <c:pt idx="444">
                  <c:v>3.2869766346269998E-6</c:v>
                </c:pt>
                <c:pt idx="445">
                  <c:v>3.3040109152700002E-6</c:v>
                </c:pt>
                <c:pt idx="446">
                  <c:v>3.3157381948269999E-6</c:v>
                </c:pt>
                <c:pt idx="447">
                  <c:v>3.3207520081109999E-6</c:v>
                </c:pt>
                <c:pt idx="448">
                  <c:v>3.323540774796E-6</c:v>
                </c:pt>
                <c:pt idx="449">
                  <c:v>3.3254520270190001E-6</c:v>
                </c:pt>
                <c:pt idx="450">
                  <c:v>3.3303132339770001E-6</c:v>
                </c:pt>
                <c:pt idx="451">
                  <c:v>3.3285931466479998E-6</c:v>
                </c:pt>
                <c:pt idx="452">
                  <c:v>3.3285931466479998E-6</c:v>
                </c:pt>
                <c:pt idx="453">
                  <c:v>3.3285931466479998E-6</c:v>
                </c:pt>
                <c:pt idx="454">
                  <c:v>3.3334961181360001E-6</c:v>
                </c:pt>
                <c:pt idx="455">
                  <c:v>3.333396507369E-6</c:v>
                </c:pt>
                <c:pt idx="456">
                  <c:v>3.3336724532719999E-6</c:v>
                </c:pt>
                <c:pt idx="457">
                  <c:v>3.3336724532719999E-6</c:v>
                </c:pt>
                <c:pt idx="458">
                  <c:v>3.3336724532719999E-6</c:v>
                </c:pt>
                <c:pt idx="459">
                  <c:v>3.3336724532719999E-6</c:v>
                </c:pt>
                <c:pt idx="460">
                  <c:v>3.3336724532719999E-6</c:v>
                </c:pt>
                <c:pt idx="461">
                  <c:v>3.337397795586E-6</c:v>
                </c:pt>
                <c:pt idx="462">
                  <c:v>3.3394479714640002E-6</c:v>
                </c:pt>
                <c:pt idx="463">
                  <c:v>3.3381857825880001E-6</c:v>
                </c:pt>
                <c:pt idx="464">
                  <c:v>3.3381857825880001E-6</c:v>
                </c:pt>
                <c:pt idx="465">
                  <c:v>3.3381857825880001E-6</c:v>
                </c:pt>
                <c:pt idx="466">
                  <c:v>3.3381857825880001E-6</c:v>
                </c:pt>
                <c:pt idx="467">
                  <c:v>3.3381857825880001E-6</c:v>
                </c:pt>
                <c:pt idx="468">
                  <c:v>3.3381857825880001E-6</c:v>
                </c:pt>
                <c:pt idx="469">
                  <c:v>3.3381857825880001E-6</c:v>
                </c:pt>
                <c:pt idx="470">
                  <c:v>3.3381857825880001E-6</c:v>
                </c:pt>
                <c:pt idx="471">
                  <c:v>3.3429246323130001E-6</c:v>
                </c:pt>
                <c:pt idx="472">
                  <c:v>3.3425983652370001E-6</c:v>
                </c:pt>
                <c:pt idx="473">
                  <c:v>3.3421673595480001E-6</c:v>
                </c:pt>
                <c:pt idx="474">
                  <c:v>3.3421673595480001E-6</c:v>
                </c:pt>
                <c:pt idx="475">
                  <c:v>3.3421673595480001E-6</c:v>
                </c:pt>
                <c:pt idx="476">
                  <c:v>3.3421673595480001E-6</c:v>
                </c:pt>
                <c:pt idx="477">
                  <c:v>3.3421673595480001E-6</c:v>
                </c:pt>
                <c:pt idx="478">
                  <c:v>3.3421673595480001E-6</c:v>
                </c:pt>
                <c:pt idx="479">
                  <c:v>3.3421673595480001E-6</c:v>
                </c:pt>
                <c:pt idx="480">
                  <c:v>3.3421673595480001E-6</c:v>
                </c:pt>
                <c:pt idx="481">
                  <c:v>3.3421673595480001E-6</c:v>
                </c:pt>
                <c:pt idx="482">
                  <c:v>3.3421673595480001E-6</c:v>
                </c:pt>
                <c:pt idx="483">
                  <c:v>3.3421673595480001E-6</c:v>
                </c:pt>
                <c:pt idx="484">
                  <c:v>3.3421673595480001E-6</c:v>
                </c:pt>
                <c:pt idx="485">
                  <c:v>3.3421673595480001E-6</c:v>
                </c:pt>
                <c:pt idx="486">
                  <c:v>3.3470919428320001E-6</c:v>
                </c:pt>
                <c:pt idx="487">
                  <c:v>3.348320025954E-6</c:v>
                </c:pt>
                <c:pt idx="488">
                  <c:v>3.3459413113999999E-6</c:v>
                </c:pt>
                <c:pt idx="489">
                  <c:v>3.3459413113999999E-6</c:v>
                </c:pt>
                <c:pt idx="490">
                  <c:v>3.3459413113999999E-6</c:v>
                </c:pt>
                <c:pt idx="491">
                  <c:v>3.3459413113999999E-6</c:v>
                </c:pt>
                <c:pt idx="492">
                  <c:v>3.3459413113999999E-6</c:v>
                </c:pt>
                <c:pt idx="493">
                  <c:v>3.3459413113999999E-6</c:v>
                </c:pt>
                <c:pt idx="494">
                  <c:v>3.3459413113999999E-6</c:v>
                </c:pt>
                <c:pt idx="495">
                  <c:v>3.3459413113999999E-6</c:v>
                </c:pt>
                <c:pt idx="496">
                  <c:v>3.3459413113999999E-6</c:v>
                </c:pt>
                <c:pt idx="497">
                  <c:v>3.3459413113999999E-6</c:v>
                </c:pt>
                <c:pt idx="498">
                  <c:v>3.3459413113999999E-6</c:v>
                </c:pt>
                <c:pt idx="499">
                  <c:v>3.3459413113999999E-6</c:v>
                </c:pt>
                <c:pt idx="500">
                  <c:v>3.3459413113999999E-6</c:v>
                </c:pt>
                <c:pt idx="501">
                  <c:v>3.3459413113999999E-6</c:v>
                </c:pt>
                <c:pt idx="502">
                  <c:v>3.3459413113999999E-6</c:v>
                </c:pt>
                <c:pt idx="503">
                  <c:v>3.3459413113999999E-6</c:v>
                </c:pt>
                <c:pt idx="504">
                  <c:v>3.3459413113999999E-6</c:v>
                </c:pt>
                <c:pt idx="505">
                  <c:v>3.3459413113999999E-6</c:v>
                </c:pt>
                <c:pt idx="506">
                  <c:v>3.3500684579120001E-6</c:v>
                </c:pt>
                <c:pt idx="507">
                  <c:v>3.3500684579120001E-6</c:v>
                </c:pt>
                <c:pt idx="508">
                  <c:v>3.3500684579120001E-6</c:v>
                </c:pt>
                <c:pt idx="509">
                  <c:v>3.3500684579120001E-6</c:v>
                </c:pt>
                <c:pt idx="510">
                  <c:v>3.3500684579120001E-6</c:v>
                </c:pt>
                <c:pt idx="511">
                  <c:v>3.3500684579120001E-6</c:v>
                </c:pt>
                <c:pt idx="512">
                  <c:v>3.3500684579120001E-6</c:v>
                </c:pt>
                <c:pt idx="513">
                  <c:v>3.3500684579120001E-6</c:v>
                </c:pt>
                <c:pt idx="514">
                  <c:v>3.3500684579120001E-6</c:v>
                </c:pt>
                <c:pt idx="515">
                  <c:v>3.3500684579120001E-6</c:v>
                </c:pt>
                <c:pt idx="516">
                  <c:v>3.3500684579120001E-6</c:v>
                </c:pt>
                <c:pt idx="517">
                  <c:v>3.3500684579120001E-6</c:v>
                </c:pt>
                <c:pt idx="518">
                  <c:v>3.3500684579120001E-6</c:v>
                </c:pt>
                <c:pt idx="519">
                  <c:v>3.3500684579120001E-6</c:v>
                </c:pt>
                <c:pt idx="520">
                  <c:v>3.3500684579120001E-6</c:v>
                </c:pt>
                <c:pt idx="521">
                  <c:v>3.3500684579120001E-6</c:v>
                </c:pt>
                <c:pt idx="522">
                  <c:v>3.3500684579120001E-6</c:v>
                </c:pt>
                <c:pt idx="523">
                  <c:v>3.3482398332849999E-6</c:v>
                </c:pt>
                <c:pt idx="524">
                  <c:v>3.355813219784E-6</c:v>
                </c:pt>
                <c:pt idx="525">
                  <c:v>3.361625931249E-6</c:v>
                </c:pt>
                <c:pt idx="526">
                  <c:v>3.3659628677700001E-6</c:v>
                </c:pt>
                <c:pt idx="527">
                  <c:v>3.3619049485940002E-6</c:v>
                </c:pt>
                <c:pt idx="528">
                  <c:v>3.3474434006290001E-6</c:v>
                </c:pt>
                <c:pt idx="529">
                  <c:v>3.3309767276719999E-6</c:v>
                </c:pt>
                <c:pt idx="530">
                  <c:v>3.3225679925479999E-6</c:v>
                </c:pt>
                <c:pt idx="531">
                  <c:v>3.317543630579E-6</c:v>
                </c:pt>
                <c:pt idx="532">
                  <c:v>3.3127448689969999E-6</c:v>
                </c:pt>
                <c:pt idx="533">
                  <c:v>3.3087108716530001E-6</c:v>
                </c:pt>
                <c:pt idx="534">
                  <c:v>3.308534407198E-6</c:v>
                </c:pt>
                <c:pt idx="535">
                  <c:v>3.308181653046E-6</c:v>
                </c:pt>
                <c:pt idx="536">
                  <c:v>3.3074761707149998E-6</c:v>
                </c:pt>
                <c:pt idx="537">
                  <c:v>3.3069470810509999E-6</c:v>
                </c:pt>
                <c:pt idx="538">
                  <c:v>3.3068059904729999E-6</c:v>
                </c:pt>
                <c:pt idx="539">
                  <c:v>3.3065238470259999E-6</c:v>
                </c:pt>
                <c:pt idx="540">
                  <c:v>3.3059597704750001E-6</c:v>
                </c:pt>
                <c:pt idx="541">
                  <c:v>3.3048317667280002E-6</c:v>
                </c:pt>
                <c:pt idx="542">
                  <c:v>3.3025769097479999E-6</c:v>
                </c:pt>
                <c:pt idx="543">
                  <c:v>3.2980717941980001E-6</c:v>
                </c:pt>
                <c:pt idx="544">
                  <c:v>3.2996906770140001E-6</c:v>
                </c:pt>
                <c:pt idx="545">
                  <c:v>3.3000365017649998E-6</c:v>
                </c:pt>
                <c:pt idx="546">
                  <c:v>3.3000889979699999E-6</c:v>
                </c:pt>
                <c:pt idx="547">
                  <c:v>3.3000815769530002E-6</c:v>
                </c:pt>
                <c:pt idx="548">
                  <c:v>3.3000815769530002E-6</c:v>
                </c:pt>
                <c:pt idx="549">
                  <c:v>3.3000815769530002E-6</c:v>
                </c:pt>
                <c:pt idx="550">
                  <c:v>3.3000815769530002E-6</c:v>
                </c:pt>
                <c:pt idx="551">
                  <c:v>3.3000815769530002E-6</c:v>
                </c:pt>
                <c:pt idx="552">
                  <c:v>3.3000815769530002E-6</c:v>
                </c:pt>
                <c:pt idx="553">
                  <c:v>3.3000815769530002E-6</c:v>
                </c:pt>
                <c:pt idx="554">
                  <c:v>3.3000815769530002E-6</c:v>
                </c:pt>
                <c:pt idx="555">
                  <c:v>3.3000815769530002E-6</c:v>
                </c:pt>
                <c:pt idx="556">
                  <c:v>3.3000815769530002E-6</c:v>
                </c:pt>
                <c:pt idx="557">
                  <c:v>3.3000815769530002E-6</c:v>
                </c:pt>
                <c:pt idx="558">
                  <c:v>3.3000815769530002E-6</c:v>
                </c:pt>
                <c:pt idx="559">
                  <c:v>3.3000815769530002E-6</c:v>
                </c:pt>
                <c:pt idx="560">
                  <c:v>3.3000815769530002E-6</c:v>
                </c:pt>
                <c:pt idx="561">
                  <c:v>3.3000815769530002E-6</c:v>
                </c:pt>
                <c:pt idx="562">
                  <c:v>3.3000815769530002E-6</c:v>
                </c:pt>
                <c:pt idx="563">
                  <c:v>3.3000815769530002E-6</c:v>
                </c:pt>
                <c:pt idx="564">
                  <c:v>3.3000815769530002E-6</c:v>
                </c:pt>
                <c:pt idx="565">
                  <c:v>3.3000815769530002E-6</c:v>
                </c:pt>
                <c:pt idx="566">
                  <c:v>3.3000815769530002E-6</c:v>
                </c:pt>
                <c:pt idx="567">
                  <c:v>3.3000815769530002E-6</c:v>
                </c:pt>
                <c:pt idx="568">
                  <c:v>3.3000815769530002E-6</c:v>
                </c:pt>
                <c:pt idx="569">
                  <c:v>3.3000815769530002E-6</c:v>
                </c:pt>
                <c:pt idx="570">
                  <c:v>3.3000815769530002E-6</c:v>
                </c:pt>
                <c:pt idx="571">
                  <c:v>3.3000815769530002E-6</c:v>
                </c:pt>
                <c:pt idx="572">
                  <c:v>3.3000815769530002E-6</c:v>
                </c:pt>
                <c:pt idx="573">
                  <c:v>3.3000815769530002E-6</c:v>
                </c:pt>
                <c:pt idx="574">
                  <c:v>3.3000815769530002E-6</c:v>
                </c:pt>
                <c:pt idx="575">
                  <c:v>3.3000815769530002E-6</c:v>
                </c:pt>
                <c:pt idx="576">
                  <c:v>3.3000815769530002E-6</c:v>
                </c:pt>
                <c:pt idx="577">
                  <c:v>3.3000815769530002E-6</c:v>
                </c:pt>
                <c:pt idx="578">
                  <c:v>3.3000815769530002E-6</c:v>
                </c:pt>
                <c:pt idx="579">
                  <c:v>3.3000815769530002E-6</c:v>
                </c:pt>
                <c:pt idx="580">
                  <c:v>3.3000815769530002E-6</c:v>
                </c:pt>
                <c:pt idx="581">
                  <c:v>3.3000815769530002E-6</c:v>
                </c:pt>
                <c:pt idx="582">
                  <c:v>3.3000815769530002E-6</c:v>
                </c:pt>
                <c:pt idx="583">
                  <c:v>3.3000815769530002E-6</c:v>
                </c:pt>
                <c:pt idx="584">
                  <c:v>3.3000815769530002E-6</c:v>
                </c:pt>
                <c:pt idx="585">
                  <c:v>3.3000815769530002E-6</c:v>
                </c:pt>
                <c:pt idx="586">
                  <c:v>3.3000815769530002E-6</c:v>
                </c:pt>
                <c:pt idx="587">
                  <c:v>3.3000815769530002E-6</c:v>
                </c:pt>
                <c:pt idx="588">
                  <c:v>3.3000815769530002E-6</c:v>
                </c:pt>
                <c:pt idx="589">
                  <c:v>3.3000815769530002E-6</c:v>
                </c:pt>
                <c:pt idx="590">
                  <c:v>3.3000815769530002E-6</c:v>
                </c:pt>
                <c:pt idx="591">
                  <c:v>3.3000815769530002E-6</c:v>
                </c:pt>
                <c:pt idx="592">
                  <c:v>3.3000815769530002E-6</c:v>
                </c:pt>
                <c:pt idx="593">
                  <c:v>3.3000815769530002E-6</c:v>
                </c:pt>
                <c:pt idx="594">
                  <c:v>3.3000815769530002E-6</c:v>
                </c:pt>
                <c:pt idx="595">
                  <c:v>3.3000815769530002E-6</c:v>
                </c:pt>
                <c:pt idx="596">
                  <c:v>3.3000815769530002E-6</c:v>
                </c:pt>
                <c:pt idx="597">
                  <c:v>3.3000815769530002E-6</c:v>
                </c:pt>
                <c:pt idx="598">
                  <c:v>3.3000815769530002E-6</c:v>
                </c:pt>
                <c:pt idx="599">
                  <c:v>3.3000815769530002E-6</c:v>
                </c:pt>
                <c:pt idx="600">
                  <c:v>3.3000815769530002E-6</c:v>
                </c:pt>
                <c:pt idx="601">
                  <c:v>3.3000815769530002E-6</c:v>
                </c:pt>
                <c:pt idx="602">
                  <c:v>3.3000815769530002E-6</c:v>
                </c:pt>
                <c:pt idx="603">
                  <c:v>3.3000815769530002E-6</c:v>
                </c:pt>
                <c:pt idx="604">
                  <c:v>3.3000815769530002E-6</c:v>
                </c:pt>
                <c:pt idx="605">
                  <c:v>3.3000815769530002E-6</c:v>
                </c:pt>
                <c:pt idx="606">
                  <c:v>3.3000815769530002E-6</c:v>
                </c:pt>
                <c:pt idx="607">
                  <c:v>3.3000815769530002E-6</c:v>
                </c:pt>
                <c:pt idx="608">
                  <c:v>3.3000815769530002E-6</c:v>
                </c:pt>
                <c:pt idx="609">
                  <c:v>3.3000815769530002E-6</c:v>
                </c:pt>
                <c:pt idx="610">
                  <c:v>3.3000815769530002E-6</c:v>
                </c:pt>
                <c:pt idx="611">
                  <c:v>3.3000815769530002E-6</c:v>
                </c:pt>
                <c:pt idx="612">
                  <c:v>3.3000815769530002E-6</c:v>
                </c:pt>
                <c:pt idx="613">
                  <c:v>3.3000815769530002E-6</c:v>
                </c:pt>
                <c:pt idx="614">
                  <c:v>3.3000815769530002E-6</c:v>
                </c:pt>
                <c:pt idx="615">
                  <c:v>3.3000815769530002E-6</c:v>
                </c:pt>
                <c:pt idx="616">
                  <c:v>3.3000815769530002E-6</c:v>
                </c:pt>
                <c:pt idx="617">
                  <c:v>3.3000815769530002E-6</c:v>
                </c:pt>
                <c:pt idx="618">
                  <c:v>3.3000815769530002E-6</c:v>
                </c:pt>
                <c:pt idx="619">
                  <c:v>3.3000815769530002E-6</c:v>
                </c:pt>
                <c:pt idx="620">
                  <c:v>3.3000815769530002E-6</c:v>
                </c:pt>
                <c:pt idx="621">
                  <c:v>3.3000815769530002E-6</c:v>
                </c:pt>
                <c:pt idx="622">
                  <c:v>3.3000815769530002E-6</c:v>
                </c:pt>
                <c:pt idx="623">
                  <c:v>3.3000815769530002E-6</c:v>
                </c:pt>
                <c:pt idx="624">
                  <c:v>3.3000815769530002E-6</c:v>
                </c:pt>
                <c:pt idx="625">
                  <c:v>3.3000815769530002E-6</c:v>
                </c:pt>
                <c:pt idx="626">
                  <c:v>3.3000815769530002E-6</c:v>
                </c:pt>
                <c:pt idx="627">
                  <c:v>3.3000815769530002E-6</c:v>
                </c:pt>
                <c:pt idx="628">
                  <c:v>3.3000815769530002E-6</c:v>
                </c:pt>
                <c:pt idx="629">
                  <c:v>3.3000815769530002E-6</c:v>
                </c:pt>
                <c:pt idx="630">
                  <c:v>3.3000815769530002E-6</c:v>
                </c:pt>
                <c:pt idx="631">
                  <c:v>3.3000815769530002E-6</c:v>
                </c:pt>
                <c:pt idx="632">
                  <c:v>3.3000815769530002E-6</c:v>
                </c:pt>
                <c:pt idx="633">
                  <c:v>3.3000815769530002E-6</c:v>
                </c:pt>
                <c:pt idx="634">
                  <c:v>3.3000815769530002E-6</c:v>
                </c:pt>
                <c:pt idx="635">
                  <c:v>3.3000815769530002E-6</c:v>
                </c:pt>
                <c:pt idx="636">
                  <c:v>3.3000815769530002E-6</c:v>
                </c:pt>
                <c:pt idx="637">
                  <c:v>3.3000815769530002E-6</c:v>
                </c:pt>
                <c:pt idx="638">
                  <c:v>3.3000815769530002E-6</c:v>
                </c:pt>
                <c:pt idx="639">
                  <c:v>3.3000815769530002E-6</c:v>
                </c:pt>
                <c:pt idx="640">
                  <c:v>3.3000815769530002E-6</c:v>
                </c:pt>
                <c:pt idx="641">
                  <c:v>3.3000815769530002E-6</c:v>
                </c:pt>
                <c:pt idx="642">
                  <c:v>3.3000815769530002E-6</c:v>
                </c:pt>
                <c:pt idx="643">
                  <c:v>3.3000815769530002E-6</c:v>
                </c:pt>
                <c:pt idx="644">
                  <c:v>3.3000815769530002E-6</c:v>
                </c:pt>
                <c:pt idx="645">
                  <c:v>3.3000815769530002E-6</c:v>
                </c:pt>
                <c:pt idx="646">
                  <c:v>3.3000815769530002E-6</c:v>
                </c:pt>
                <c:pt idx="647">
                  <c:v>3.3000815769530002E-6</c:v>
                </c:pt>
                <c:pt idx="648">
                  <c:v>3.3000815769530002E-6</c:v>
                </c:pt>
                <c:pt idx="649">
                  <c:v>3.3000815769530002E-6</c:v>
                </c:pt>
                <c:pt idx="650">
                  <c:v>3.3000815769530002E-6</c:v>
                </c:pt>
                <c:pt idx="651">
                  <c:v>3.3000815769530002E-6</c:v>
                </c:pt>
                <c:pt idx="652">
                  <c:v>3.3000815769530002E-6</c:v>
                </c:pt>
                <c:pt idx="653">
                  <c:v>3.3000815769530002E-6</c:v>
                </c:pt>
                <c:pt idx="654">
                  <c:v>3.3000815769530002E-6</c:v>
                </c:pt>
                <c:pt idx="655">
                  <c:v>3.3000815769530002E-6</c:v>
                </c:pt>
                <c:pt idx="656">
                  <c:v>3.3000815769530002E-6</c:v>
                </c:pt>
                <c:pt idx="657">
                  <c:v>3.3000815769530002E-6</c:v>
                </c:pt>
                <c:pt idx="658">
                  <c:v>3.3000815769530002E-6</c:v>
                </c:pt>
                <c:pt idx="659">
                  <c:v>3.3000815769530002E-6</c:v>
                </c:pt>
                <c:pt idx="660">
                  <c:v>3.3000815769530002E-6</c:v>
                </c:pt>
                <c:pt idx="661">
                  <c:v>3.3000815769530002E-6</c:v>
                </c:pt>
                <c:pt idx="662">
                  <c:v>3.3000815769530002E-6</c:v>
                </c:pt>
                <c:pt idx="663">
                  <c:v>3.3000815769530002E-6</c:v>
                </c:pt>
                <c:pt idx="664">
                  <c:v>3.3000815769530002E-6</c:v>
                </c:pt>
                <c:pt idx="665">
                  <c:v>3.3000815769530002E-6</c:v>
                </c:pt>
                <c:pt idx="666">
                  <c:v>3.3000815769530002E-6</c:v>
                </c:pt>
                <c:pt idx="667">
                  <c:v>3.3000815769530002E-6</c:v>
                </c:pt>
                <c:pt idx="668">
                  <c:v>3.3000815769530002E-6</c:v>
                </c:pt>
                <c:pt idx="669">
                  <c:v>3.3000815769530002E-6</c:v>
                </c:pt>
                <c:pt idx="670">
                  <c:v>3.3000815769530002E-6</c:v>
                </c:pt>
                <c:pt idx="671">
                  <c:v>3.3000815769530002E-6</c:v>
                </c:pt>
                <c:pt idx="672">
                  <c:v>3.3000815769530002E-6</c:v>
                </c:pt>
                <c:pt idx="673">
                  <c:v>3.3000815769530002E-6</c:v>
                </c:pt>
                <c:pt idx="674">
                  <c:v>3.3000815769530002E-6</c:v>
                </c:pt>
                <c:pt idx="675">
                  <c:v>3.3000815769530002E-6</c:v>
                </c:pt>
                <c:pt idx="676">
                  <c:v>3.3000815769530002E-6</c:v>
                </c:pt>
                <c:pt idx="677">
                  <c:v>3.3000815769530002E-6</c:v>
                </c:pt>
                <c:pt idx="678">
                  <c:v>3.3000815769530002E-6</c:v>
                </c:pt>
                <c:pt idx="679">
                  <c:v>3.3000815769530002E-6</c:v>
                </c:pt>
                <c:pt idx="680">
                  <c:v>3.3000815769530002E-6</c:v>
                </c:pt>
                <c:pt idx="681">
                  <c:v>3.3000815769530002E-6</c:v>
                </c:pt>
                <c:pt idx="682">
                  <c:v>3.3000815769530002E-6</c:v>
                </c:pt>
                <c:pt idx="683">
                  <c:v>3.3000637609149999E-6</c:v>
                </c:pt>
                <c:pt idx="684">
                  <c:v>3.3000637609149999E-6</c:v>
                </c:pt>
                <c:pt idx="685">
                  <c:v>3.3000637609149999E-6</c:v>
                </c:pt>
                <c:pt idx="686">
                  <c:v>3.3000637609149999E-6</c:v>
                </c:pt>
                <c:pt idx="687">
                  <c:v>3.3000637609149999E-6</c:v>
                </c:pt>
                <c:pt idx="688">
                  <c:v>3.3000637609149999E-6</c:v>
                </c:pt>
                <c:pt idx="689">
                  <c:v>3.3000637609149999E-6</c:v>
                </c:pt>
                <c:pt idx="690">
                  <c:v>3.3000637609149999E-6</c:v>
                </c:pt>
                <c:pt idx="691">
                  <c:v>3.3000637609149999E-6</c:v>
                </c:pt>
                <c:pt idx="692">
                  <c:v>3.3000637609149999E-6</c:v>
                </c:pt>
                <c:pt idx="693">
                  <c:v>3.3000637609149999E-6</c:v>
                </c:pt>
                <c:pt idx="694">
                  <c:v>3.3000637609149999E-6</c:v>
                </c:pt>
                <c:pt idx="695">
                  <c:v>3.3000637609149999E-6</c:v>
                </c:pt>
                <c:pt idx="696">
                  <c:v>3.3000637609149999E-6</c:v>
                </c:pt>
                <c:pt idx="697">
                  <c:v>3.3000637609149999E-6</c:v>
                </c:pt>
                <c:pt idx="698">
                  <c:v>3.3000637609149999E-6</c:v>
                </c:pt>
                <c:pt idx="699">
                  <c:v>3.3000637609149999E-6</c:v>
                </c:pt>
                <c:pt idx="700">
                  <c:v>3.3000637609149999E-6</c:v>
                </c:pt>
                <c:pt idx="701">
                  <c:v>3.3000637609149999E-6</c:v>
                </c:pt>
                <c:pt idx="702">
                  <c:v>3.3000637609149999E-6</c:v>
                </c:pt>
                <c:pt idx="703">
                  <c:v>3.3000637609149999E-6</c:v>
                </c:pt>
                <c:pt idx="704">
                  <c:v>3.3000637609149999E-6</c:v>
                </c:pt>
                <c:pt idx="705">
                  <c:v>3.3000637609149999E-6</c:v>
                </c:pt>
                <c:pt idx="706">
                  <c:v>3.3000637609149999E-6</c:v>
                </c:pt>
                <c:pt idx="707">
                  <c:v>3.3000637609149999E-6</c:v>
                </c:pt>
                <c:pt idx="708">
                  <c:v>3.3000637609149999E-6</c:v>
                </c:pt>
                <c:pt idx="709">
                  <c:v>3.3000637609149999E-6</c:v>
                </c:pt>
                <c:pt idx="710">
                  <c:v>3.3000637609149999E-6</c:v>
                </c:pt>
                <c:pt idx="711">
                  <c:v>3.3000637609149999E-6</c:v>
                </c:pt>
                <c:pt idx="712">
                  <c:v>3.3000637609149999E-6</c:v>
                </c:pt>
                <c:pt idx="713">
                  <c:v>3.3000637609149999E-6</c:v>
                </c:pt>
                <c:pt idx="714">
                  <c:v>3.3000637609149999E-6</c:v>
                </c:pt>
                <c:pt idx="715">
                  <c:v>3.3000637609149999E-6</c:v>
                </c:pt>
                <c:pt idx="716">
                  <c:v>3.3000637609149999E-6</c:v>
                </c:pt>
                <c:pt idx="717">
                  <c:v>3.3000637609149999E-6</c:v>
                </c:pt>
                <c:pt idx="718">
                  <c:v>3.3000637609149999E-6</c:v>
                </c:pt>
                <c:pt idx="719">
                  <c:v>3.3000637609149999E-6</c:v>
                </c:pt>
                <c:pt idx="720">
                  <c:v>3.3000637609149999E-6</c:v>
                </c:pt>
                <c:pt idx="721">
                  <c:v>3.3000637609149999E-6</c:v>
                </c:pt>
                <c:pt idx="722">
                  <c:v>3.3000637609149999E-6</c:v>
                </c:pt>
                <c:pt idx="723">
                  <c:v>3.3000637609149999E-6</c:v>
                </c:pt>
                <c:pt idx="724">
                  <c:v>3.3000637609149999E-6</c:v>
                </c:pt>
                <c:pt idx="725">
                  <c:v>3.3000637609149999E-6</c:v>
                </c:pt>
                <c:pt idx="726">
                  <c:v>3.3000637609149999E-6</c:v>
                </c:pt>
                <c:pt idx="727">
                  <c:v>3.3000637609149999E-6</c:v>
                </c:pt>
                <c:pt idx="728">
                  <c:v>3.3000637609149999E-6</c:v>
                </c:pt>
                <c:pt idx="729">
                  <c:v>3.3000637609149999E-6</c:v>
                </c:pt>
                <c:pt idx="730">
                  <c:v>3.3000637609149999E-6</c:v>
                </c:pt>
                <c:pt idx="731">
                  <c:v>3.3000637609149999E-6</c:v>
                </c:pt>
                <c:pt idx="732">
                  <c:v>3.3000637609149999E-6</c:v>
                </c:pt>
                <c:pt idx="733">
                  <c:v>3.3000637609149999E-6</c:v>
                </c:pt>
                <c:pt idx="734">
                  <c:v>3.3000637609149999E-6</c:v>
                </c:pt>
                <c:pt idx="735">
                  <c:v>3.3000637609149999E-6</c:v>
                </c:pt>
                <c:pt idx="736">
                  <c:v>3.3000637609149999E-6</c:v>
                </c:pt>
                <c:pt idx="737">
                  <c:v>3.3000637609149999E-6</c:v>
                </c:pt>
                <c:pt idx="738">
                  <c:v>3.3000637609149999E-6</c:v>
                </c:pt>
                <c:pt idx="739">
                  <c:v>3.3000637609149999E-6</c:v>
                </c:pt>
                <c:pt idx="740">
                  <c:v>3.3000637609149999E-6</c:v>
                </c:pt>
                <c:pt idx="741">
                  <c:v>3.3000637609149999E-6</c:v>
                </c:pt>
                <c:pt idx="742">
                  <c:v>3.3000637609149999E-6</c:v>
                </c:pt>
                <c:pt idx="743">
                  <c:v>3.3000637609149999E-6</c:v>
                </c:pt>
                <c:pt idx="744">
                  <c:v>3.3000637609149999E-6</c:v>
                </c:pt>
                <c:pt idx="745">
                  <c:v>3.3000637609149999E-6</c:v>
                </c:pt>
                <c:pt idx="746">
                  <c:v>3.3000637609149999E-6</c:v>
                </c:pt>
                <c:pt idx="747">
                  <c:v>3.3000637609149999E-6</c:v>
                </c:pt>
                <c:pt idx="748">
                  <c:v>3.3000637609149999E-6</c:v>
                </c:pt>
                <c:pt idx="749">
                  <c:v>3.3000637609149999E-6</c:v>
                </c:pt>
                <c:pt idx="750">
                  <c:v>3.3000637609149999E-6</c:v>
                </c:pt>
                <c:pt idx="751">
                  <c:v>3.3000637609149999E-6</c:v>
                </c:pt>
                <c:pt idx="752">
                  <c:v>3.3000637609149999E-6</c:v>
                </c:pt>
                <c:pt idx="753">
                  <c:v>3.3000637609149999E-6</c:v>
                </c:pt>
                <c:pt idx="754">
                  <c:v>3.3000637609149999E-6</c:v>
                </c:pt>
                <c:pt idx="755">
                  <c:v>3.3000637609149999E-6</c:v>
                </c:pt>
                <c:pt idx="756">
                  <c:v>3.3000637609149999E-6</c:v>
                </c:pt>
                <c:pt idx="757">
                  <c:v>3.3000637609149999E-6</c:v>
                </c:pt>
                <c:pt idx="758">
                  <c:v>3.3000637609149999E-6</c:v>
                </c:pt>
                <c:pt idx="759">
                  <c:v>3.3000637609149999E-6</c:v>
                </c:pt>
                <c:pt idx="760">
                  <c:v>3.3000637609149999E-6</c:v>
                </c:pt>
                <c:pt idx="761">
                  <c:v>3.3000637609149999E-6</c:v>
                </c:pt>
                <c:pt idx="762">
                  <c:v>3.3000637609149999E-6</c:v>
                </c:pt>
                <c:pt idx="763">
                  <c:v>3.3000637609149999E-6</c:v>
                </c:pt>
                <c:pt idx="764">
                  <c:v>3.3000637609149999E-6</c:v>
                </c:pt>
                <c:pt idx="765">
                  <c:v>3.3000637609149999E-6</c:v>
                </c:pt>
                <c:pt idx="766">
                  <c:v>3.3000637609149999E-6</c:v>
                </c:pt>
                <c:pt idx="767">
                  <c:v>3.3000637609149999E-6</c:v>
                </c:pt>
                <c:pt idx="768">
                  <c:v>3.3000637609149999E-6</c:v>
                </c:pt>
                <c:pt idx="769">
                  <c:v>3.3000637609149999E-6</c:v>
                </c:pt>
                <c:pt idx="770">
                  <c:v>3.3000637609149999E-6</c:v>
                </c:pt>
                <c:pt idx="771">
                  <c:v>3.3000637609149999E-6</c:v>
                </c:pt>
                <c:pt idx="772">
                  <c:v>3.3000637609149999E-6</c:v>
                </c:pt>
                <c:pt idx="773">
                  <c:v>3.3000637609149999E-6</c:v>
                </c:pt>
                <c:pt idx="774">
                  <c:v>3.3000637609149999E-6</c:v>
                </c:pt>
                <c:pt idx="775">
                  <c:v>3.3000637609149999E-6</c:v>
                </c:pt>
                <c:pt idx="776">
                  <c:v>3.3000637609149999E-6</c:v>
                </c:pt>
                <c:pt idx="777">
                  <c:v>3.3000637609149999E-6</c:v>
                </c:pt>
                <c:pt idx="778">
                  <c:v>3.3000637609149999E-6</c:v>
                </c:pt>
                <c:pt idx="779">
                  <c:v>3.3000637609149999E-6</c:v>
                </c:pt>
                <c:pt idx="780">
                  <c:v>3.3000637609149999E-6</c:v>
                </c:pt>
                <c:pt idx="781">
                  <c:v>3.3000637609149999E-6</c:v>
                </c:pt>
                <c:pt idx="782">
                  <c:v>3.3000637609149999E-6</c:v>
                </c:pt>
                <c:pt idx="783">
                  <c:v>3.3000637609149999E-6</c:v>
                </c:pt>
                <c:pt idx="784">
                  <c:v>3.3000637609149999E-6</c:v>
                </c:pt>
                <c:pt idx="785">
                  <c:v>3.3000637609149999E-6</c:v>
                </c:pt>
                <c:pt idx="786">
                  <c:v>3.3000637609149999E-6</c:v>
                </c:pt>
                <c:pt idx="787">
                  <c:v>3.3000637609149999E-6</c:v>
                </c:pt>
                <c:pt idx="788">
                  <c:v>3.3000637609149999E-6</c:v>
                </c:pt>
                <c:pt idx="789">
                  <c:v>3.3000637609149999E-6</c:v>
                </c:pt>
                <c:pt idx="790">
                  <c:v>3.3000637609149999E-6</c:v>
                </c:pt>
                <c:pt idx="791">
                  <c:v>3.3000637609149999E-6</c:v>
                </c:pt>
                <c:pt idx="792">
                  <c:v>3.3000637609149999E-6</c:v>
                </c:pt>
                <c:pt idx="793">
                  <c:v>3.3000637609149999E-6</c:v>
                </c:pt>
                <c:pt idx="794">
                  <c:v>3.3000637609149999E-6</c:v>
                </c:pt>
                <c:pt idx="795">
                  <c:v>3.3000637609149999E-6</c:v>
                </c:pt>
                <c:pt idx="796">
                  <c:v>3.3000637609149999E-6</c:v>
                </c:pt>
                <c:pt idx="797">
                  <c:v>3.3000637609149999E-6</c:v>
                </c:pt>
                <c:pt idx="798">
                  <c:v>3.3000637609149999E-6</c:v>
                </c:pt>
                <c:pt idx="799">
                  <c:v>3.3000637609149999E-6</c:v>
                </c:pt>
                <c:pt idx="800">
                  <c:v>3.3000637609149999E-6</c:v>
                </c:pt>
                <c:pt idx="801">
                  <c:v>3.3000637609149999E-6</c:v>
                </c:pt>
                <c:pt idx="802">
                  <c:v>3.3000637609149999E-6</c:v>
                </c:pt>
                <c:pt idx="803">
                  <c:v>3.3000637609149999E-6</c:v>
                </c:pt>
                <c:pt idx="804">
                  <c:v>3.3000637609149999E-6</c:v>
                </c:pt>
                <c:pt idx="805">
                  <c:v>3.3000637609149999E-6</c:v>
                </c:pt>
                <c:pt idx="806">
                  <c:v>3.3000637609149999E-6</c:v>
                </c:pt>
                <c:pt idx="807">
                  <c:v>3.3000637609149999E-6</c:v>
                </c:pt>
                <c:pt idx="808">
                  <c:v>3.3000637609149999E-6</c:v>
                </c:pt>
                <c:pt idx="809">
                  <c:v>3.3000637609149999E-6</c:v>
                </c:pt>
                <c:pt idx="810">
                  <c:v>3.3000637609149999E-6</c:v>
                </c:pt>
                <c:pt idx="811">
                  <c:v>3.3000637609149999E-6</c:v>
                </c:pt>
                <c:pt idx="812">
                  <c:v>3.3000637609149999E-6</c:v>
                </c:pt>
                <c:pt idx="813">
                  <c:v>3.3000637609149999E-6</c:v>
                </c:pt>
                <c:pt idx="814">
                  <c:v>3.3000637609149999E-6</c:v>
                </c:pt>
                <c:pt idx="815">
                  <c:v>3.3000637609149999E-6</c:v>
                </c:pt>
                <c:pt idx="816">
                  <c:v>3.3000637609149999E-6</c:v>
                </c:pt>
                <c:pt idx="817">
                  <c:v>3.3000637609149999E-6</c:v>
                </c:pt>
                <c:pt idx="818">
                  <c:v>3.3000637609149999E-6</c:v>
                </c:pt>
                <c:pt idx="819">
                  <c:v>3.3000637609149999E-6</c:v>
                </c:pt>
                <c:pt idx="820">
                  <c:v>3.3000637609149999E-6</c:v>
                </c:pt>
                <c:pt idx="821">
                  <c:v>3.3000637609149999E-6</c:v>
                </c:pt>
                <c:pt idx="822">
                  <c:v>3.3000637609149999E-6</c:v>
                </c:pt>
                <c:pt idx="823">
                  <c:v>3.3000637609149999E-6</c:v>
                </c:pt>
                <c:pt idx="824">
                  <c:v>3.3000637609149999E-6</c:v>
                </c:pt>
                <c:pt idx="825">
                  <c:v>3.3000637609149999E-6</c:v>
                </c:pt>
                <c:pt idx="826">
                  <c:v>3.3000637609149999E-6</c:v>
                </c:pt>
                <c:pt idx="827">
                  <c:v>3.3000637609149999E-6</c:v>
                </c:pt>
                <c:pt idx="828">
                  <c:v>3.3000637609149999E-6</c:v>
                </c:pt>
                <c:pt idx="829">
                  <c:v>3.3000637609149999E-6</c:v>
                </c:pt>
                <c:pt idx="830">
                  <c:v>3.3000637609149999E-6</c:v>
                </c:pt>
                <c:pt idx="831">
                  <c:v>3.3000637609149999E-6</c:v>
                </c:pt>
                <c:pt idx="832">
                  <c:v>3.3000637609149999E-6</c:v>
                </c:pt>
                <c:pt idx="833">
                  <c:v>3.3000637609149999E-6</c:v>
                </c:pt>
                <c:pt idx="834">
                  <c:v>3.3000637609149999E-6</c:v>
                </c:pt>
                <c:pt idx="835">
                  <c:v>3.3000637609149999E-6</c:v>
                </c:pt>
                <c:pt idx="836">
                  <c:v>3.3000637609149999E-6</c:v>
                </c:pt>
                <c:pt idx="837">
                  <c:v>3.3000637609149999E-6</c:v>
                </c:pt>
                <c:pt idx="838">
                  <c:v>3.3000637609149999E-6</c:v>
                </c:pt>
                <c:pt idx="839">
                  <c:v>3.3000637609149999E-6</c:v>
                </c:pt>
                <c:pt idx="840">
                  <c:v>3.3000637609149999E-6</c:v>
                </c:pt>
                <c:pt idx="841">
                  <c:v>3.3000637609149999E-6</c:v>
                </c:pt>
                <c:pt idx="842">
                  <c:v>3.3000637609149999E-6</c:v>
                </c:pt>
                <c:pt idx="843">
                  <c:v>3.3000637609149999E-6</c:v>
                </c:pt>
                <c:pt idx="844">
                  <c:v>3.3000637609149999E-6</c:v>
                </c:pt>
                <c:pt idx="845">
                  <c:v>3.3000637609149999E-6</c:v>
                </c:pt>
                <c:pt idx="846">
                  <c:v>3.3000637609149999E-6</c:v>
                </c:pt>
                <c:pt idx="847">
                  <c:v>3.3000637609149999E-6</c:v>
                </c:pt>
                <c:pt idx="848">
                  <c:v>3.3000637609149999E-6</c:v>
                </c:pt>
                <c:pt idx="849">
                  <c:v>3.3000637609149999E-6</c:v>
                </c:pt>
                <c:pt idx="850">
                  <c:v>3.3000637609149999E-6</c:v>
                </c:pt>
                <c:pt idx="851">
                  <c:v>3.3000637609149999E-6</c:v>
                </c:pt>
                <c:pt idx="852">
                  <c:v>3.3000637609149999E-6</c:v>
                </c:pt>
                <c:pt idx="853">
                  <c:v>3.3000637609149999E-6</c:v>
                </c:pt>
                <c:pt idx="854">
                  <c:v>3.3000637609149999E-6</c:v>
                </c:pt>
                <c:pt idx="855">
                  <c:v>3.3000637609149999E-6</c:v>
                </c:pt>
                <c:pt idx="856">
                  <c:v>3.3000637609149999E-6</c:v>
                </c:pt>
                <c:pt idx="857">
                  <c:v>3.3000637609149999E-6</c:v>
                </c:pt>
                <c:pt idx="858">
                  <c:v>3.3000637609149999E-6</c:v>
                </c:pt>
                <c:pt idx="859">
                  <c:v>3.3000637609149999E-6</c:v>
                </c:pt>
                <c:pt idx="860">
                  <c:v>3.3000637609149999E-6</c:v>
                </c:pt>
                <c:pt idx="861">
                  <c:v>3.3000637609149999E-6</c:v>
                </c:pt>
                <c:pt idx="862">
                  <c:v>3.3000637609149999E-6</c:v>
                </c:pt>
                <c:pt idx="863">
                  <c:v>3.3000637609149999E-6</c:v>
                </c:pt>
                <c:pt idx="864">
                  <c:v>3.3000637609149999E-6</c:v>
                </c:pt>
                <c:pt idx="865">
                  <c:v>3.3000637609149999E-6</c:v>
                </c:pt>
                <c:pt idx="866">
                  <c:v>3.3000637609149999E-6</c:v>
                </c:pt>
                <c:pt idx="867">
                  <c:v>3.3000637609149999E-6</c:v>
                </c:pt>
                <c:pt idx="868">
                  <c:v>3.3000637609149999E-6</c:v>
                </c:pt>
                <c:pt idx="869">
                  <c:v>3.3000637609149999E-6</c:v>
                </c:pt>
                <c:pt idx="870">
                  <c:v>3.3000637609149999E-6</c:v>
                </c:pt>
                <c:pt idx="871">
                  <c:v>3.3000637609149999E-6</c:v>
                </c:pt>
                <c:pt idx="872">
                  <c:v>3.3000637609149999E-6</c:v>
                </c:pt>
                <c:pt idx="873">
                  <c:v>3.3000637609149999E-6</c:v>
                </c:pt>
                <c:pt idx="874">
                  <c:v>3.3000637609149999E-6</c:v>
                </c:pt>
                <c:pt idx="875">
                  <c:v>3.3000637609149999E-6</c:v>
                </c:pt>
                <c:pt idx="876">
                  <c:v>3.3000637609149999E-6</c:v>
                </c:pt>
                <c:pt idx="877">
                  <c:v>3.3000637609149999E-6</c:v>
                </c:pt>
                <c:pt idx="878">
                  <c:v>3.3000637609149999E-6</c:v>
                </c:pt>
                <c:pt idx="879">
                  <c:v>3.3000637609149999E-6</c:v>
                </c:pt>
                <c:pt idx="880">
                  <c:v>3.3000637609149999E-6</c:v>
                </c:pt>
                <c:pt idx="881">
                  <c:v>3.3000637609149999E-6</c:v>
                </c:pt>
                <c:pt idx="882">
                  <c:v>3.3000637609149999E-6</c:v>
                </c:pt>
                <c:pt idx="883">
                  <c:v>3.3000637609149999E-6</c:v>
                </c:pt>
                <c:pt idx="884">
                  <c:v>3.3000637609149999E-6</c:v>
                </c:pt>
                <c:pt idx="885">
                  <c:v>3.3000637609149999E-6</c:v>
                </c:pt>
                <c:pt idx="886">
                  <c:v>3.3000637609149999E-6</c:v>
                </c:pt>
                <c:pt idx="887">
                  <c:v>3.3000637609149999E-6</c:v>
                </c:pt>
                <c:pt idx="888">
                  <c:v>3.3000637609149999E-6</c:v>
                </c:pt>
                <c:pt idx="889">
                  <c:v>3.3000637609149999E-6</c:v>
                </c:pt>
                <c:pt idx="890">
                  <c:v>3.3000637609149999E-6</c:v>
                </c:pt>
                <c:pt idx="891">
                  <c:v>3.3000637609149999E-6</c:v>
                </c:pt>
                <c:pt idx="892">
                  <c:v>3.3000637609149999E-6</c:v>
                </c:pt>
                <c:pt idx="893">
                  <c:v>3.3000637609149999E-6</c:v>
                </c:pt>
                <c:pt idx="894">
                  <c:v>3.3000637609149999E-6</c:v>
                </c:pt>
                <c:pt idx="895">
                  <c:v>3.3000637609149999E-6</c:v>
                </c:pt>
                <c:pt idx="896">
                  <c:v>3.3000637609149999E-6</c:v>
                </c:pt>
                <c:pt idx="897">
                  <c:v>3.3000637609149999E-6</c:v>
                </c:pt>
                <c:pt idx="898">
                  <c:v>3.3000637609149999E-6</c:v>
                </c:pt>
                <c:pt idx="899">
                  <c:v>3.3000637609149999E-6</c:v>
                </c:pt>
                <c:pt idx="900">
                  <c:v>3.3000637609149999E-6</c:v>
                </c:pt>
                <c:pt idx="901">
                  <c:v>3.3000637609149999E-6</c:v>
                </c:pt>
                <c:pt idx="902">
                  <c:v>3.3000637609149999E-6</c:v>
                </c:pt>
                <c:pt idx="903">
                  <c:v>3.3000637609149999E-6</c:v>
                </c:pt>
                <c:pt idx="904">
                  <c:v>3.3000637609149999E-6</c:v>
                </c:pt>
                <c:pt idx="905">
                  <c:v>3.3000637609149999E-6</c:v>
                </c:pt>
                <c:pt idx="906">
                  <c:v>3.3000637609149999E-6</c:v>
                </c:pt>
                <c:pt idx="907">
                  <c:v>3.3000637609149999E-6</c:v>
                </c:pt>
                <c:pt idx="908">
                  <c:v>3.3000637609149999E-6</c:v>
                </c:pt>
                <c:pt idx="909">
                  <c:v>3.3000637609149999E-6</c:v>
                </c:pt>
                <c:pt idx="910">
                  <c:v>3.3000637609149999E-6</c:v>
                </c:pt>
                <c:pt idx="911">
                  <c:v>3.3000637609149999E-6</c:v>
                </c:pt>
                <c:pt idx="912">
                  <c:v>3.3000637609149999E-6</c:v>
                </c:pt>
                <c:pt idx="913">
                  <c:v>3.3000637609149999E-6</c:v>
                </c:pt>
                <c:pt idx="914">
                  <c:v>3.3000637609149999E-6</c:v>
                </c:pt>
                <c:pt idx="915">
                  <c:v>3.3000637609149999E-6</c:v>
                </c:pt>
                <c:pt idx="916">
                  <c:v>3.3000637609149999E-6</c:v>
                </c:pt>
                <c:pt idx="917">
                  <c:v>3.3000637609149999E-6</c:v>
                </c:pt>
                <c:pt idx="918">
                  <c:v>3.3000637609149999E-6</c:v>
                </c:pt>
                <c:pt idx="919">
                  <c:v>3.3000637609149999E-6</c:v>
                </c:pt>
                <c:pt idx="920">
                  <c:v>3.3000637609149999E-6</c:v>
                </c:pt>
                <c:pt idx="921">
                  <c:v>3.3000637609149999E-6</c:v>
                </c:pt>
                <c:pt idx="922">
                  <c:v>3.3000637609149999E-6</c:v>
                </c:pt>
                <c:pt idx="923">
                  <c:v>3.3000637609149999E-6</c:v>
                </c:pt>
                <c:pt idx="924">
                  <c:v>3.3000637609149999E-6</c:v>
                </c:pt>
                <c:pt idx="925">
                  <c:v>3.3000637609149999E-6</c:v>
                </c:pt>
                <c:pt idx="926">
                  <c:v>3.3000637609149999E-6</c:v>
                </c:pt>
                <c:pt idx="927">
                  <c:v>3.3000637609149999E-6</c:v>
                </c:pt>
                <c:pt idx="928">
                  <c:v>3.3000637609149999E-6</c:v>
                </c:pt>
                <c:pt idx="929">
                  <c:v>3.3000637609149999E-6</c:v>
                </c:pt>
                <c:pt idx="930">
                  <c:v>3.3000637609149999E-6</c:v>
                </c:pt>
                <c:pt idx="931">
                  <c:v>3.3000637609149999E-6</c:v>
                </c:pt>
                <c:pt idx="932">
                  <c:v>3.3000637609149999E-6</c:v>
                </c:pt>
                <c:pt idx="933">
                  <c:v>3.3000637609149999E-6</c:v>
                </c:pt>
                <c:pt idx="934">
                  <c:v>3.3000637609149999E-6</c:v>
                </c:pt>
                <c:pt idx="935">
                  <c:v>3.3000637609149999E-6</c:v>
                </c:pt>
                <c:pt idx="936">
                  <c:v>3.3000637609149999E-6</c:v>
                </c:pt>
                <c:pt idx="937">
                  <c:v>3.3000637609149999E-6</c:v>
                </c:pt>
                <c:pt idx="938">
                  <c:v>3.3000637609149999E-6</c:v>
                </c:pt>
                <c:pt idx="939">
                  <c:v>3.3000637609149999E-6</c:v>
                </c:pt>
                <c:pt idx="940">
                  <c:v>3.3000637609149999E-6</c:v>
                </c:pt>
                <c:pt idx="941">
                  <c:v>3.3000637609149999E-6</c:v>
                </c:pt>
                <c:pt idx="942">
                  <c:v>3.3000637609149999E-6</c:v>
                </c:pt>
                <c:pt idx="943">
                  <c:v>3.3000637609149999E-6</c:v>
                </c:pt>
                <c:pt idx="944">
                  <c:v>3.3000637609149999E-6</c:v>
                </c:pt>
                <c:pt idx="945">
                  <c:v>3.3000637609149999E-6</c:v>
                </c:pt>
                <c:pt idx="946">
                  <c:v>3.3000637609149999E-6</c:v>
                </c:pt>
                <c:pt idx="947">
                  <c:v>3.3000637609149999E-6</c:v>
                </c:pt>
                <c:pt idx="948">
                  <c:v>3.3000637609149999E-6</c:v>
                </c:pt>
                <c:pt idx="949">
                  <c:v>3.3000637609149999E-6</c:v>
                </c:pt>
                <c:pt idx="950">
                  <c:v>3.3000637609149999E-6</c:v>
                </c:pt>
                <c:pt idx="951">
                  <c:v>3.3000637609149999E-6</c:v>
                </c:pt>
                <c:pt idx="952">
                  <c:v>3.3000637609149999E-6</c:v>
                </c:pt>
                <c:pt idx="953">
                  <c:v>3.3000637609149999E-6</c:v>
                </c:pt>
                <c:pt idx="954">
                  <c:v>3.3000637609149999E-6</c:v>
                </c:pt>
                <c:pt idx="955">
                  <c:v>3.3000637609149999E-6</c:v>
                </c:pt>
                <c:pt idx="956">
                  <c:v>3.3000637609149999E-6</c:v>
                </c:pt>
                <c:pt idx="957">
                  <c:v>3.3000637609149999E-6</c:v>
                </c:pt>
                <c:pt idx="958">
                  <c:v>3.3000637609149999E-6</c:v>
                </c:pt>
                <c:pt idx="959">
                  <c:v>3.3000637609149999E-6</c:v>
                </c:pt>
                <c:pt idx="960">
                  <c:v>3.3000637609149999E-6</c:v>
                </c:pt>
                <c:pt idx="961">
                  <c:v>3.3000637609149999E-6</c:v>
                </c:pt>
                <c:pt idx="962">
                  <c:v>3.3000637609149999E-6</c:v>
                </c:pt>
                <c:pt idx="963">
                  <c:v>3.3000637609149999E-6</c:v>
                </c:pt>
                <c:pt idx="964">
                  <c:v>3.3000637609149999E-6</c:v>
                </c:pt>
                <c:pt idx="965">
                  <c:v>3.3000637609149999E-6</c:v>
                </c:pt>
                <c:pt idx="966">
                  <c:v>3.3000637609149999E-6</c:v>
                </c:pt>
                <c:pt idx="967">
                  <c:v>3.3000637609149999E-6</c:v>
                </c:pt>
                <c:pt idx="968">
                  <c:v>3.3000637609149999E-6</c:v>
                </c:pt>
                <c:pt idx="969">
                  <c:v>3.3000637609149999E-6</c:v>
                </c:pt>
                <c:pt idx="970">
                  <c:v>3.3000637609149999E-6</c:v>
                </c:pt>
                <c:pt idx="971">
                  <c:v>3.3000637609149999E-6</c:v>
                </c:pt>
                <c:pt idx="972">
                  <c:v>3.3000637609149999E-6</c:v>
                </c:pt>
                <c:pt idx="973">
                  <c:v>3.3000637609149999E-6</c:v>
                </c:pt>
                <c:pt idx="974">
                  <c:v>3.3000637609149999E-6</c:v>
                </c:pt>
                <c:pt idx="975">
                  <c:v>3.3000637609149999E-6</c:v>
                </c:pt>
                <c:pt idx="976">
                  <c:v>3.3000637609149999E-6</c:v>
                </c:pt>
                <c:pt idx="977">
                  <c:v>3.3000637609149999E-6</c:v>
                </c:pt>
                <c:pt idx="978">
                  <c:v>3.3000637609149999E-6</c:v>
                </c:pt>
                <c:pt idx="979">
                  <c:v>3.3000637609149999E-6</c:v>
                </c:pt>
                <c:pt idx="980">
                  <c:v>3.3000637609149999E-6</c:v>
                </c:pt>
                <c:pt idx="981">
                  <c:v>3.3000637609149999E-6</c:v>
                </c:pt>
                <c:pt idx="982">
                  <c:v>3.3000637609149999E-6</c:v>
                </c:pt>
                <c:pt idx="983">
                  <c:v>3.3000637609149999E-6</c:v>
                </c:pt>
                <c:pt idx="984">
                  <c:v>3.3000637609149999E-6</c:v>
                </c:pt>
                <c:pt idx="985">
                  <c:v>3.3000637609149999E-6</c:v>
                </c:pt>
                <c:pt idx="986">
                  <c:v>3.3000637609149999E-6</c:v>
                </c:pt>
                <c:pt idx="987">
                  <c:v>3.3000637609149999E-6</c:v>
                </c:pt>
                <c:pt idx="988">
                  <c:v>3.3000637609149999E-6</c:v>
                </c:pt>
                <c:pt idx="989">
                  <c:v>3.3000637609149999E-6</c:v>
                </c:pt>
                <c:pt idx="990">
                  <c:v>3.3000637609149999E-6</c:v>
                </c:pt>
                <c:pt idx="991">
                  <c:v>3.3000637609149999E-6</c:v>
                </c:pt>
                <c:pt idx="992">
                  <c:v>3.3000637609149999E-6</c:v>
                </c:pt>
                <c:pt idx="993">
                  <c:v>3.3000637609149999E-6</c:v>
                </c:pt>
                <c:pt idx="994">
                  <c:v>3.3000637609149999E-6</c:v>
                </c:pt>
                <c:pt idx="995">
                  <c:v>3.3000637609149999E-6</c:v>
                </c:pt>
                <c:pt idx="996">
                  <c:v>3.3000637609149999E-6</c:v>
                </c:pt>
                <c:pt idx="997">
                  <c:v>3.3000637609149999E-6</c:v>
                </c:pt>
                <c:pt idx="998">
                  <c:v>3.3000637609149999E-6</c:v>
                </c:pt>
                <c:pt idx="999">
                  <c:v>3.3000637609149999E-6</c:v>
                </c:pt>
                <c:pt idx="1000">
                  <c:v>3.3000637609149999E-6</c:v>
                </c:pt>
                <c:pt idx="1001">
                  <c:v>3.3000637609149999E-6</c:v>
                </c:pt>
                <c:pt idx="1002">
                  <c:v>3.3000637609149999E-6</c:v>
                </c:pt>
                <c:pt idx="1003">
                  <c:v>3.3000637609149999E-6</c:v>
                </c:pt>
                <c:pt idx="1004">
                  <c:v>3.3000637609149999E-6</c:v>
                </c:pt>
                <c:pt idx="1005">
                  <c:v>3.3000637609149999E-6</c:v>
                </c:pt>
                <c:pt idx="1006">
                  <c:v>3.3000637609149999E-6</c:v>
                </c:pt>
                <c:pt idx="1007">
                  <c:v>3.3000637609149999E-6</c:v>
                </c:pt>
                <c:pt idx="1008">
                  <c:v>3.3000637609149999E-6</c:v>
                </c:pt>
                <c:pt idx="1009">
                  <c:v>3.3000637609149999E-6</c:v>
                </c:pt>
                <c:pt idx="1010">
                  <c:v>3.3000637609149999E-6</c:v>
                </c:pt>
                <c:pt idx="1011">
                  <c:v>3.3000637609149999E-6</c:v>
                </c:pt>
                <c:pt idx="1012">
                  <c:v>3.3000637609149999E-6</c:v>
                </c:pt>
                <c:pt idx="1013">
                  <c:v>3.3000637609149999E-6</c:v>
                </c:pt>
                <c:pt idx="1014">
                  <c:v>3.3000637609149999E-6</c:v>
                </c:pt>
                <c:pt idx="1015">
                  <c:v>3.3000637609149999E-6</c:v>
                </c:pt>
                <c:pt idx="1016">
                  <c:v>3.3000637609149999E-6</c:v>
                </c:pt>
                <c:pt idx="1017">
                  <c:v>3.3000637609149999E-6</c:v>
                </c:pt>
                <c:pt idx="1018">
                  <c:v>3.3000637609149999E-6</c:v>
                </c:pt>
                <c:pt idx="1019">
                  <c:v>3.3000637609149999E-6</c:v>
                </c:pt>
                <c:pt idx="1020">
                  <c:v>3.3000637609149999E-6</c:v>
                </c:pt>
                <c:pt idx="1021">
                  <c:v>3.3000637609149999E-6</c:v>
                </c:pt>
                <c:pt idx="1022">
                  <c:v>3.3000637609149999E-6</c:v>
                </c:pt>
                <c:pt idx="1023">
                  <c:v>3.3000726689339999E-6</c:v>
                </c:pt>
                <c:pt idx="1024">
                  <c:v>3.3000726689339999E-6</c:v>
                </c:pt>
                <c:pt idx="1025">
                  <c:v>3.3000726689339999E-6</c:v>
                </c:pt>
                <c:pt idx="1026">
                  <c:v>3.3000726689339999E-6</c:v>
                </c:pt>
                <c:pt idx="1027">
                  <c:v>3.3000726689339999E-6</c:v>
                </c:pt>
                <c:pt idx="1028">
                  <c:v>3.3000726689339999E-6</c:v>
                </c:pt>
                <c:pt idx="1029">
                  <c:v>3.3000726689339999E-6</c:v>
                </c:pt>
                <c:pt idx="1030">
                  <c:v>3.3000726689339999E-6</c:v>
                </c:pt>
                <c:pt idx="1031">
                  <c:v>3.3000726689339999E-6</c:v>
                </c:pt>
                <c:pt idx="1032">
                  <c:v>3.3000726689339999E-6</c:v>
                </c:pt>
                <c:pt idx="1033">
                  <c:v>3.3000726689339999E-6</c:v>
                </c:pt>
                <c:pt idx="1034">
                  <c:v>3.3000726689339999E-6</c:v>
                </c:pt>
                <c:pt idx="1035">
                  <c:v>3.3000726689339999E-6</c:v>
                </c:pt>
                <c:pt idx="1036">
                  <c:v>3.3000726689339999E-6</c:v>
                </c:pt>
                <c:pt idx="1037">
                  <c:v>3.3000726689339999E-6</c:v>
                </c:pt>
                <c:pt idx="1038">
                  <c:v>3.3000726689339999E-6</c:v>
                </c:pt>
                <c:pt idx="1039">
                  <c:v>3.3000726689339999E-6</c:v>
                </c:pt>
                <c:pt idx="1040">
                  <c:v>3.3000726689339999E-6</c:v>
                </c:pt>
                <c:pt idx="1041">
                  <c:v>3.3000726689339999E-6</c:v>
                </c:pt>
                <c:pt idx="1042">
                  <c:v>3.3000726689339999E-6</c:v>
                </c:pt>
                <c:pt idx="1043">
                  <c:v>3.3000726689339999E-6</c:v>
                </c:pt>
                <c:pt idx="1044">
                  <c:v>3.3000726689339999E-6</c:v>
                </c:pt>
                <c:pt idx="1045">
                  <c:v>3.3000726689339999E-6</c:v>
                </c:pt>
                <c:pt idx="1046">
                  <c:v>3.3000726689339999E-6</c:v>
                </c:pt>
                <c:pt idx="1047">
                  <c:v>3.3000726689339999E-6</c:v>
                </c:pt>
                <c:pt idx="1048">
                  <c:v>3.3000726689339999E-6</c:v>
                </c:pt>
                <c:pt idx="1049">
                  <c:v>3.3000726689339999E-6</c:v>
                </c:pt>
                <c:pt idx="1050">
                  <c:v>3.3000726689339999E-6</c:v>
                </c:pt>
                <c:pt idx="1051">
                  <c:v>3.3000726689339999E-6</c:v>
                </c:pt>
                <c:pt idx="1052">
                  <c:v>3.3000726689339999E-6</c:v>
                </c:pt>
                <c:pt idx="1053">
                  <c:v>3.3000726689339999E-6</c:v>
                </c:pt>
                <c:pt idx="1054">
                  <c:v>3.3000726689339999E-6</c:v>
                </c:pt>
                <c:pt idx="1055">
                  <c:v>3.3000726689339999E-6</c:v>
                </c:pt>
                <c:pt idx="1056">
                  <c:v>3.3000726689339999E-6</c:v>
                </c:pt>
                <c:pt idx="1057">
                  <c:v>3.3000726689339999E-6</c:v>
                </c:pt>
                <c:pt idx="1058">
                  <c:v>3.3000726689339999E-6</c:v>
                </c:pt>
                <c:pt idx="1059">
                  <c:v>3.3000726689339999E-6</c:v>
                </c:pt>
                <c:pt idx="1060">
                  <c:v>3.3000726689339999E-6</c:v>
                </c:pt>
                <c:pt idx="1061">
                  <c:v>3.3000726689339999E-6</c:v>
                </c:pt>
                <c:pt idx="1062">
                  <c:v>3.3000726689339999E-6</c:v>
                </c:pt>
                <c:pt idx="1063">
                  <c:v>3.3000726689339999E-6</c:v>
                </c:pt>
                <c:pt idx="1064">
                  <c:v>3.3000726689339999E-6</c:v>
                </c:pt>
                <c:pt idx="1065">
                  <c:v>3.3000726689339999E-6</c:v>
                </c:pt>
                <c:pt idx="1066">
                  <c:v>3.3000726689339999E-6</c:v>
                </c:pt>
                <c:pt idx="1067">
                  <c:v>3.3000726689339999E-6</c:v>
                </c:pt>
                <c:pt idx="1068">
                  <c:v>3.3000726689339999E-6</c:v>
                </c:pt>
                <c:pt idx="1069">
                  <c:v>3.3000726689339999E-6</c:v>
                </c:pt>
                <c:pt idx="1070">
                  <c:v>3.3000726689339999E-6</c:v>
                </c:pt>
                <c:pt idx="1071">
                  <c:v>3.3000726689339999E-6</c:v>
                </c:pt>
                <c:pt idx="1072">
                  <c:v>3.3000726689339999E-6</c:v>
                </c:pt>
                <c:pt idx="1073">
                  <c:v>3.3000726689339999E-6</c:v>
                </c:pt>
                <c:pt idx="1074">
                  <c:v>3.3000726689339999E-6</c:v>
                </c:pt>
                <c:pt idx="1075">
                  <c:v>3.3000726689339999E-6</c:v>
                </c:pt>
                <c:pt idx="1076">
                  <c:v>3.3000726689339999E-6</c:v>
                </c:pt>
                <c:pt idx="1077">
                  <c:v>3.3000726689339999E-6</c:v>
                </c:pt>
                <c:pt idx="1078">
                  <c:v>3.3000726689339999E-6</c:v>
                </c:pt>
                <c:pt idx="1079">
                  <c:v>3.3000726689339999E-6</c:v>
                </c:pt>
                <c:pt idx="1080">
                  <c:v>3.3000726689339999E-6</c:v>
                </c:pt>
                <c:pt idx="1081">
                  <c:v>3.3000726689339999E-6</c:v>
                </c:pt>
                <c:pt idx="1082">
                  <c:v>3.3000726689339999E-6</c:v>
                </c:pt>
                <c:pt idx="1083">
                  <c:v>3.3000726689339999E-6</c:v>
                </c:pt>
                <c:pt idx="1084">
                  <c:v>3.3000726689339999E-6</c:v>
                </c:pt>
                <c:pt idx="1085">
                  <c:v>3.3000726689339999E-6</c:v>
                </c:pt>
                <c:pt idx="1086">
                  <c:v>3.3000726689339999E-6</c:v>
                </c:pt>
                <c:pt idx="1087">
                  <c:v>3.3000726689339999E-6</c:v>
                </c:pt>
                <c:pt idx="1088">
                  <c:v>3.3000726689339999E-6</c:v>
                </c:pt>
                <c:pt idx="1089">
                  <c:v>3.3000726689339999E-6</c:v>
                </c:pt>
                <c:pt idx="1090">
                  <c:v>3.3000726689339999E-6</c:v>
                </c:pt>
                <c:pt idx="1091">
                  <c:v>3.3000726689339999E-6</c:v>
                </c:pt>
                <c:pt idx="1092">
                  <c:v>3.3000726689339999E-6</c:v>
                </c:pt>
                <c:pt idx="1093">
                  <c:v>3.3000726689339999E-6</c:v>
                </c:pt>
                <c:pt idx="1094">
                  <c:v>3.3000726689339999E-6</c:v>
                </c:pt>
                <c:pt idx="1095">
                  <c:v>3.3000726689339999E-6</c:v>
                </c:pt>
                <c:pt idx="1096">
                  <c:v>3.3000726689339999E-6</c:v>
                </c:pt>
                <c:pt idx="1097">
                  <c:v>3.3000726689339999E-6</c:v>
                </c:pt>
                <c:pt idx="1098">
                  <c:v>3.3000726689339999E-6</c:v>
                </c:pt>
                <c:pt idx="1099">
                  <c:v>3.3000726689339999E-6</c:v>
                </c:pt>
                <c:pt idx="1100">
                  <c:v>3.3000726689339999E-6</c:v>
                </c:pt>
                <c:pt idx="1101">
                  <c:v>3.3000726689339999E-6</c:v>
                </c:pt>
                <c:pt idx="1102">
                  <c:v>3.3000726689339999E-6</c:v>
                </c:pt>
                <c:pt idx="1103">
                  <c:v>3.3000726689339999E-6</c:v>
                </c:pt>
                <c:pt idx="1104">
                  <c:v>3.3000726689339999E-6</c:v>
                </c:pt>
                <c:pt idx="1105">
                  <c:v>3.3000726689339999E-6</c:v>
                </c:pt>
                <c:pt idx="1106">
                  <c:v>3.3000726689339999E-6</c:v>
                </c:pt>
                <c:pt idx="1107">
                  <c:v>3.3000726689339999E-6</c:v>
                </c:pt>
                <c:pt idx="1108">
                  <c:v>3.3000726689339999E-6</c:v>
                </c:pt>
                <c:pt idx="1109">
                  <c:v>3.3000726689339999E-6</c:v>
                </c:pt>
                <c:pt idx="1110">
                  <c:v>3.3000726689339999E-6</c:v>
                </c:pt>
                <c:pt idx="1111">
                  <c:v>3.3000726689339999E-6</c:v>
                </c:pt>
                <c:pt idx="1112">
                  <c:v>3.3000726689339999E-6</c:v>
                </c:pt>
                <c:pt idx="1113">
                  <c:v>3.3000726689339999E-6</c:v>
                </c:pt>
                <c:pt idx="1114">
                  <c:v>3.3000726689339999E-6</c:v>
                </c:pt>
                <c:pt idx="1115">
                  <c:v>3.3000726689339999E-6</c:v>
                </c:pt>
                <c:pt idx="1116">
                  <c:v>3.3000726689339999E-6</c:v>
                </c:pt>
                <c:pt idx="1117">
                  <c:v>3.3000726689339999E-6</c:v>
                </c:pt>
                <c:pt idx="1118">
                  <c:v>3.3000726689339999E-6</c:v>
                </c:pt>
                <c:pt idx="1119">
                  <c:v>3.3000726689339999E-6</c:v>
                </c:pt>
                <c:pt idx="1120">
                  <c:v>3.3000726689339999E-6</c:v>
                </c:pt>
                <c:pt idx="1121">
                  <c:v>3.3000726689339999E-6</c:v>
                </c:pt>
                <c:pt idx="1122">
                  <c:v>3.3000726689339999E-6</c:v>
                </c:pt>
                <c:pt idx="1123">
                  <c:v>3.3000726689339999E-6</c:v>
                </c:pt>
                <c:pt idx="1124">
                  <c:v>3.3000726689339999E-6</c:v>
                </c:pt>
                <c:pt idx="1125">
                  <c:v>3.3000726689339999E-6</c:v>
                </c:pt>
                <c:pt idx="1126">
                  <c:v>3.3000726689339999E-6</c:v>
                </c:pt>
                <c:pt idx="1127">
                  <c:v>3.3000726689339999E-6</c:v>
                </c:pt>
                <c:pt idx="1128">
                  <c:v>3.3000726689339999E-6</c:v>
                </c:pt>
                <c:pt idx="1129">
                  <c:v>3.3000726689339999E-6</c:v>
                </c:pt>
                <c:pt idx="1130">
                  <c:v>3.3000726689339999E-6</c:v>
                </c:pt>
                <c:pt idx="1131">
                  <c:v>3.3000726689339999E-6</c:v>
                </c:pt>
                <c:pt idx="1132">
                  <c:v>3.3000726689339999E-6</c:v>
                </c:pt>
                <c:pt idx="1133">
                  <c:v>3.3000726689339999E-6</c:v>
                </c:pt>
                <c:pt idx="1134">
                  <c:v>3.3000726689339999E-6</c:v>
                </c:pt>
                <c:pt idx="1135">
                  <c:v>3.3000726689339999E-6</c:v>
                </c:pt>
                <c:pt idx="1136">
                  <c:v>3.3000726689339999E-6</c:v>
                </c:pt>
                <c:pt idx="1137">
                  <c:v>3.3000726689339999E-6</c:v>
                </c:pt>
                <c:pt idx="1138">
                  <c:v>3.3000726689339999E-6</c:v>
                </c:pt>
                <c:pt idx="1139">
                  <c:v>3.3000726689339999E-6</c:v>
                </c:pt>
                <c:pt idx="1140">
                  <c:v>3.3000726689339999E-6</c:v>
                </c:pt>
                <c:pt idx="1141">
                  <c:v>3.3000726689339999E-6</c:v>
                </c:pt>
                <c:pt idx="1142">
                  <c:v>3.3000726689339999E-6</c:v>
                </c:pt>
                <c:pt idx="1143">
                  <c:v>3.3000726689339999E-6</c:v>
                </c:pt>
                <c:pt idx="1144">
                  <c:v>3.3000726689339999E-6</c:v>
                </c:pt>
                <c:pt idx="1145">
                  <c:v>3.3000726689339999E-6</c:v>
                </c:pt>
                <c:pt idx="1146">
                  <c:v>3.3000726689339999E-6</c:v>
                </c:pt>
                <c:pt idx="1147">
                  <c:v>3.3000726689339999E-6</c:v>
                </c:pt>
                <c:pt idx="1148">
                  <c:v>3.3000726689339999E-6</c:v>
                </c:pt>
                <c:pt idx="1149">
                  <c:v>3.3000726689339999E-6</c:v>
                </c:pt>
                <c:pt idx="1150">
                  <c:v>3.3000726689339999E-6</c:v>
                </c:pt>
                <c:pt idx="1151">
                  <c:v>3.3000726689339999E-6</c:v>
                </c:pt>
                <c:pt idx="1152">
                  <c:v>3.3000726689339999E-6</c:v>
                </c:pt>
                <c:pt idx="1153">
                  <c:v>3.3000726689339999E-6</c:v>
                </c:pt>
                <c:pt idx="1154">
                  <c:v>3.3000726689339999E-6</c:v>
                </c:pt>
                <c:pt idx="1155">
                  <c:v>3.3000726689339999E-6</c:v>
                </c:pt>
                <c:pt idx="1156">
                  <c:v>3.3000726689339999E-6</c:v>
                </c:pt>
                <c:pt idx="1157">
                  <c:v>3.3000726689339999E-6</c:v>
                </c:pt>
                <c:pt idx="1158">
                  <c:v>3.3000726689339999E-6</c:v>
                </c:pt>
                <c:pt idx="1159">
                  <c:v>3.3000726689339999E-6</c:v>
                </c:pt>
                <c:pt idx="1160">
                  <c:v>3.3000726689339999E-6</c:v>
                </c:pt>
                <c:pt idx="1161">
                  <c:v>3.3000726689339999E-6</c:v>
                </c:pt>
                <c:pt idx="1162">
                  <c:v>3.3000726689339999E-6</c:v>
                </c:pt>
                <c:pt idx="1163">
                  <c:v>3.3000726689339999E-6</c:v>
                </c:pt>
                <c:pt idx="1164">
                  <c:v>3.3000726689339999E-6</c:v>
                </c:pt>
                <c:pt idx="1165">
                  <c:v>3.3000726689339999E-6</c:v>
                </c:pt>
                <c:pt idx="1166">
                  <c:v>3.3000726689339999E-6</c:v>
                </c:pt>
                <c:pt idx="1167">
                  <c:v>3.3000726689339999E-6</c:v>
                </c:pt>
                <c:pt idx="1168">
                  <c:v>3.3000726689339999E-6</c:v>
                </c:pt>
                <c:pt idx="1169">
                  <c:v>3.3000726689339999E-6</c:v>
                </c:pt>
                <c:pt idx="1170">
                  <c:v>3.3000726689339999E-6</c:v>
                </c:pt>
                <c:pt idx="1171">
                  <c:v>3.3000726689339999E-6</c:v>
                </c:pt>
                <c:pt idx="1172">
                  <c:v>3.3000726689339999E-6</c:v>
                </c:pt>
                <c:pt idx="1173">
                  <c:v>3.3000726689339999E-6</c:v>
                </c:pt>
                <c:pt idx="1174">
                  <c:v>3.3000726689339999E-6</c:v>
                </c:pt>
                <c:pt idx="1175">
                  <c:v>3.3000726689339999E-6</c:v>
                </c:pt>
                <c:pt idx="1176">
                  <c:v>3.3000726689339999E-6</c:v>
                </c:pt>
                <c:pt idx="1177">
                  <c:v>3.3000726689339999E-6</c:v>
                </c:pt>
                <c:pt idx="1178">
                  <c:v>3.3000726689339999E-6</c:v>
                </c:pt>
                <c:pt idx="1179">
                  <c:v>3.3000726689339999E-6</c:v>
                </c:pt>
                <c:pt idx="1180">
                  <c:v>3.3000726689339999E-6</c:v>
                </c:pt>
                <c:pt idx="1181">
                  <c:v>3.3000726689339999E-6</c:v>
                </c:pt>
                <c:pt idx="1182">
                  <c:v>3.3000726689339999E-6</c:v>
                </c:pt>
                <c:pt idx="1183">
                  <c:v>3.3000726689339999E-6</c:v>
                </c:pt>
                <c:pt idx="1184">
                  <c:v>3.3000726689339999E-6</c:v>
                </c:pt>
                <c:pt idx="1185">
                  <c:v>3.3000726689339999E-6</c:v>
                </c:pt>
                <c:pt idx="1186">
                  <c:v>3.3000726689339999E-6</c:v>
                </c:pt>
                <c:pt idx="1187">
                  <c:v>3.3000726689339999E-6</c:v>
                </c:pt>
                <c:pt idx="1188">
                  <c:v>3.3000726689339999E-6</c:v>
                </c:pt>
                <c:pt idx="1189">
                  <c:v>3.3000726689339999E-6</c:v>
                </c:pt>
                <c:pt idx="1190">
                  <c:v>3.3000726689339999E-6</c:v>
                </c:pt>
                <c:pt idx="1191">
                  <c:v>3.3000726689339999E-6</c:v>
                </c:pt>
                <c:pt idx="1192">
                  <c:v>3.3000726689339999E-6</c:v>
                </c:pt>
                <c:pt idx="1193">
                  <c:v>3.3000726689339999E-6</c:v>
                </c:pt>
                <c:pt idx="1194">
                  <c:v>3.3000726689339999E-6</c:v>
                </c:pt>
                <c:pt idx="1195">
                  <c:v>3.3000726689339999E-6</c:v>
                </c:pt>
                <c:pt idx="1196">
                  <c:v>3.3000726689339999E-6</c:v>
                </c:pt>
                <c:pt idx="1197">
                  <c:v>3.3000726689339999E-6</c:v>
                </c:pt>
                <c:pt idx="1198">
                  <c:v>3.3000726689339999E-6</c:v>
                </c:pt>
                <c:pt idx="1199">
                  <c:v>3.3000726689339999E-6</c:v>
                </c:pt>
                <c:pt idx="1200">
                  <c:v>3.3000726689339999E-6</c:v>
                </c:pt>
                <c:pt idx="1201">
                  <c:v>3.3000726689339999E-6</c:v>
                </c:pt>
                <c:pt idx="1202">
                  <c:v>3.3000726689339999E-6</c:v>
                </c:pt>
                <c:pt idx="1203">
                  <c:v>3.3000726689339999E-6</c:v>
                </c:pt>
                <c:pt idx="1204">
                  <c:v>3.3000726689339999E-6</c:v>
                </c:pt>
                <c:pt idx="1205">
                  <c:v>3.3000726689339999E-6</c:v>
                </c:pt>
                <c:pt idx="1206">
                  <c:v>3.3000726689339999E-6</c:v>
                </c:pt>
                <c:pt idx="1207">
                  <c:v>3.3000726689339999E-6</c:v>
                </c:pt>
                <c:pt idx="1208">
                  <c:v>3.3000726689339999E-6</c:v>
                </c:pt>
                <c:pt idx="1209">
                  <c:v>3.3000726689339999E-6</c:v>
                </c:pt>
                <c:pt idx="1210">
                  <c:v>3.3000726689339999E-6</c:v>
                </c:pt>
                <c:pt idx="1211">
                  <c:v>3.3000726689339999E-6</c:v>
                </c:pt>
                <c:pt idx="1212">
                  <c:v>3.3000726689339999E-6</c:v>
                </c:pt>
                <c:pt idx="1213">
                  <c:v>3.3000726689339999E-6</c:v>
                </c:pt>
                <c:pt idx="1214">
                  <c:v>3.3000726689339999E-6</c:v>
                </c:pt>
                <c:pt idx="1215">
                  <c:v>3.3000726689339999E-6</c:v>
                </c:pt>
                <c:pt idx="1216">
                  <c:v>3.3000726689339999E-6</c:v>
                </c:pt>
                <c:pt idx="1217">
                  <c:v>3.3000726689339999E-6</c:v>
                </c:pt>
                <c:pt idx="1218">
                  <c:v>3.3000726689339999E-6</c:v>
                </c:pt>
                <c:pt idx="1219">
                  <c:v>3.3000726689339999E-6</c:v>
                </c:pt>
                <c:pt idx="1220">
                  <c:v>3.3000726689339999E-6</c:v>
                </c:pt>
                <c:pt idx="1221">
                  <c:v>3.3000726689339999E-6</c:v>
                </c:pt>
                <c:pt idx="1222">
                  <c:v>3.3000726689339999E-6</c:v>
                </c:pt>
                <c:pt idx="1223">
                  <c:v>3.3000726689339999E-6</c:v>
                </c:pt>
                <c:pt idx="1224">
                  <c:v>3.3000726689339999E-6</c:v>
                </c:pt>
                <c:pt idx="1225">
                  <c:v>3.3000726689339999E-6</c:v>
                </c:pt>
                <c:pt idx="1226">
                  <c:v>3.3000726689339999E-6</c:v>
                </c:pt>
                <c:pt idx="1227">
                  <c:v>3.3000726689339999E-6</c:v>
                </c:pt>
                <c:pt idx="1228">
                  <c:v>3.3000726689339999E-6</c:v>
                </c:pt>
                <c:pt idx="1229">
                  <c:v>3.3000726689339999E-6</c:v>
                </c:pt>
                <c:pt idx="1230">
                  <c:v>3.3000726689339999E-6</c:v>
                </c:pt>
                <c:pt idx="1231">
                  <c:v>3.3000726689339999E-6</c:v>
                </c:pt>
                <c:pt idx="1232">
                  <c:v>3.3000726689339999E-6</c:v>
                </c:pt>
                <c:pt idx="1233">
                  <c:v>3.3000726689339999E-6</c:v>
                </c:pt>
                <c:pt idx="1234">
                  <c:v>3.3000726689339999E-6</c:v>
                </c:pt>
                <c:pt idx="1235">
                  <c:v>3.3000726689339999E-6</c:v>
                </c:pt>
                <c:pt idx="1236">
                  <c:v>3.3000726689339999E-6</c:v>
                </c:pt>
                <c:pt idx="1237">
                  <c:v>3.3000726689339999E-6</c:v>
                </c:pt>
                <c:pt idx="1238">
                  <c:v>3.3000726689339999E-6</c:v>
                </c:pt>
                <c:pt idx="1239">
                  <c:v>3.3000726689339999E-6</c:v>
                </c:pt>
                <c:pt idx="1240">
                  <c:v>3.3000726689339999E-6</c:v>
                </c:pt>
                <c:pt idx="1241">
                  <c:v>3.3000726689339999E-6</c:v>
                </c:pt>
                <c:pt idx="1242">
                  <c:v>3.3000726689339999E-6</c:v>
                </c:pt>
                <c:pt idx="1243">
                  <c:v>3.3000726689339999E-6</c:v>
                </c:pt>
                <c:pt idx="1244">
                  <c:v>3.3054383168879999E-6</c:v>
                </c:pt>
                <c:pt idx="1245">
                  <c:v>3.333851326352E-6</c:v>
                </c:pt>
                <c:pt idx="1246">
                  <c:v>3.4510079859600002E-6</c:v>
                </c:pt>
                <c:pt idx="1247">
                  <c:v>3.7932046362019998E-6</c:v>
                </c:pt>
                <c:pt idx="1248">
                  <c:v>4.066554596903E-6</c:v>
                </c:pt>
                <c:pt idx="1249">
                  <c:v>4.2603606490310003E-6</c:v>
                </c:pt>
                <c:pt idx="1250">
                  <c:v>4.3345173023700001E-6</c:v>
                </c:pt>
                <c:pt idx="1251">
                  <c:v>4.1207561940119996E-6</c:v>
                </c:pt>
                <c:pt idx="1252">
                  <c:v>3.6208831786280001E-6</c:v>
                </c:pt>
                <c:pt idx="1253">
                  <c:v>3.1193790084349999E-6</c:v>
                </c:pt>
                <c:pt idx="1254">
                  <c:v>2.7348718623519998E-6</c:v>
                </c:pt>
                <c:pt idx="1255">
                  <c:v>2.344838273325E-6</c:v>
                </c:pt>
                <c:pt idx="1256">
                  <c:v>1.794959195858E-6</c:v>
                </c:pt>
                <c:pt idx="1257">
                  <c:v>1.29426971127E-6</c:v>
                </c:pt>
                <c:pt idx="1258">
                  <c:v>1.161096953396E-6</c:v>
                </c:pt>
                <c:pt idx="1259">
                  <c:v>1.183651098399E-6</c:v>
                </c:pt>
                <c:pt idx="1260">
                  <c:v>1.262773564437E-6</c:v>
                </c:pt>
                <c:pt idx="1261">
                  <c:v>1.275381350207E-6</c:v>
                </c:pt>
                <c:pt idx="1262">
                  <c:v>1.296693542694E-6</c:v>
                </c:pt>
                <c:pt idx="1263">
                  <c:v>1.333230274233E-6</c:v>
                </c:pt>
                <c:pt idx="1264">
                  <c:v>1.393670511886E-6</c:v>
                </c:pt>
                <c:pt idx="1265">
                  <c:v>1.471045409756E-6</c:v>
                </c:pt>
                <c:pt idx="1266">
                  <c:v>1.5439285711810001E-6</c:v>
                </c:pt>
                <c:pt idx="1267">
                  <c:v>1.569018550321E-6</c:v>
                </c:pt>
                <c:pt idx="1268">
                  <c:v>1.57854584825E-6</c:v>
                </c:pt>
                <c:pt idx="1269">
                  <c:v>1.5903416260729999E-6</c:v>
                </c:pt>
                <c:pt idx="1270">
                  <c:v>1.5985822732640001E-6</c:v>
                </c:pt>
                <c:pt idx="1271">
                  <c:v>1.607526944641E-6</c:v>
                </c:pt>
                <c:pt idx="1272">
                  <c:v>1.6080279336899999E-6</c:v>
                </c:pt>
                <c:pt idx="1273">
                  <c:v>1.6078116147230001E-6</c:v>
                </c:pt>
                <c:pt idx="1274">
                  <c:v>1.6080458366560001E-6</c:v>
                </c:pt>
                <c:pt idx="1275">
                  <c:v>1.608514383436E-6</c:v>
                </c:pt>
                <c:pt idx="1276">
                  <c:v>1.6111496916729999E-6</c:v>
                </c:pt>
                <c:pt idx="1277">
                  <c:v>1.613844922177E-6</c:v>
                </c:pt>
                <c:pt idx="1278">
                  <c:v>1.6176648339270001E-6</c:v>
                </c:pt>
                <c:pt idx="1279">
                  <c:v>1.6211626505E-6</c:v>
                </c:pt>
                <c:pt idx="1280">
                  <c:v>1.6244950346759999E-6</c:v>
                </c:pt>
                <c:pt idx="1281">
                  <c:v>1.626394666913E-6</c:v>
                </c:pt>
                <c:pt idx="1282">
                  <c:v>1.6277286218950001E-6</c:v>
                </c:pt>
                <c:pt idx="1283">
                  <c:v>1.6285942081309999E-6</c:v>
                </c:pt>
                <c:pt idx="1284">
                  <c:v>1.629238467408E-6</c:v>
                </c:pt>
                <c:pt idx="1285">
                  <c:v>1.6292503284030001E-6</c:v>
                </c:pt>
                <c:pt idx="1286">
                  <c:v>1.6292503284030001E-6</c:v>
                </c:pt>
                <c:pt idx="1287">
                  <c:v>1.6292503284030001E-6</c:v>
                </c:pt>
                <c:pt idx="1288">
                  <c:v>1.6292503284030001E-6</c:v>
                </c:pt>
                <c:pt idx="1289">
                  <c:v>1.6292503284030001E-6</c:v>
                </c:pt>
                <c:pt idx="1290">
                  <c:v>1.6292503284030001E-6</c:v>
                </c:pt>
                <c:pt idx="1291">
                  <c:v>1.6292503284030001E-6</c:v>
                </c:pt>
                <c:pt idx="1292">
                  <c:v>1.6292503284030001E-6</c:v>
                </c:pt>
                <c:pt idx="1293">
                  <c:v>1.6292503284030001E-6</c:v>
                </c:pt>
                <c:pt idx="1294">
                  <c:v>1.6292503284030001E-6</c:v>
                </c:pt>
                <c:pt idx="1295">
                  <c:v>1.6292503284030001E-6</c:v>
                </c:pt>
                <c:pt idx="1296">
                  <c:v>1.6292503284030001E-6</c:v>
                </c:pt>
                <c:pt idx="1297">
                  <c:v>1.6292503284030001E-6</c:v>
                </c:pt>
                <c:pt idx="1298">
                  <c:v>1.6292503284030001E-6</c:v>
                </c:pt>
                <c:pt idx="1299">
                  <c:v>1.6292503284030001E-6</c:v>
                </c:pt>
                <c:pt idx="1300">
                  <c:v>1.6292503284030001E-6</c:v>
                </c:pt>
                <c:pt idx="1301">
                  <c:v>1.6292503284030001E-6</c:v>
                </c:pt>
                <c:pt idx="1302">
                  <c:v>1.6292503284030001E-6</c:v>
                </c:pt>
                <c:pt idx="1303">
                  <c:v>1.6292503284030001E-6</c:v>
                </c:pt>
                <c:pt idx="1304">
                  <c:v>1.6292503284030001E-6</c:v>
                </c:pt>
                <c:pt idx="1305">
                  <c:v>1.6292503284030001E-6</c:v>
                </c:pt>
                <c:pt idx="1306">
                  <c:v>1.6292503284030001E-6</c:v>
                </c:pt>
                <c:pt idx="1307">
                  <c:v>1.6292503284030001E-6</c:v>
                </c:pt>
                <c:pt idx="1308">
                  <c:v>1.6292503284030001E-6</c:v>
                </c:pt>
                <c:pt idx="1309">
                  <c:v>1.6292503284030001E-6</c:v>
                </c:pt>
                <c:pt idx="1310">
                  <c:v>1.6292503284030001E-6</c:v>
                </c:pt>
                <c:pt idx="1311">
                  <c:v>1.6292503284030001E-6</c:v>
                </c:pt>
                <c:pt idx="1312">
                  <c:v>1.6292503284030001E-6</c:v>
                </c:pt>
                <c:pt idx="1313">
                  <c:v>1.6292503284030001E-6</c:v>
                </c:pt>
                <c:pt idx="1314">
                  <c:v>1.6292503284030001E-6</c:v>
                </c:pt>
                <c:pt idx="1315">
                  <c:v>1.6292503284030001E-6</c:v>
                </c:pt>
                <c:pt idx="1316">
                  <c:v>1.6292503284030001E-6</c:v>
                </c:pt>
                <c:pt idx="1317">
                  <c:v>1.6292503284030001E-6</c:v>
                </c:pt>
                <c:pt idx="1318">
                  <c:v>1.6292503284030001E-6</c:v>
                </c:pt>
                <c:pt idx="1319">
                  <c:v>1.6292503284030001E-6</c:v>
                </c:pt>
                <c:pt idx="1320">
                  <c:v>1.6292503284030001E-6</c:v>
                </c:pt>
                <c:pt idx="1321">
                  <c:v>1.6292503284030001E-6</c:v>
                </c:pt>
                <c:pt idx="1322">
                  <c:v>1.6292503284030001E-6</c:v>
                </c:pt>
                <c:pt idx="1323">
                  <c:v>1.6292503284030001E-6</c:v>
                </c:pt>
                <c:pt idx="1324">
                  <c:v>1.6292503284030001E-6</c:v>
                </c:pt>
                <c:pt idx="1325">
                  <c:v>1.6292503284030001E-6</c:v>
                </c:pt>
                <c:pt idx="1326">
                  <c:v>1.6292503284030001E-6</c:v>
                </c:pt>
                <c:pt idx="1327">
                  <c:v>1.6292503284030001E-6</c:v>
                </c:pt>
                <c:pt idx="1328">
                  <c:v>1.6292503284030001E-6</c:v>
                </c:pt>
                <c:pt idx="1329">
                  <c:v>1.6292503284030001E-6</c:v>
                </c:pt>
                <c:pt idx="1330">
                  <c:v>1.6292503284030001E-6</c:v>
                </c:pt>
                <c:pt idx="1331">
                  <c:v>1.6292503284030001E-6</c:v>
                </c:pt>
                <c:pt idx="1332">
                  <c:v>1.6292503284030001E-6</c:v>
                </c:pt>
                <c:pt idx="1333">
                  <c:v>1.6292503284030001E-6</c:v>
                </c:pt>
                <c:pt idx="1334">
                  <c:v>1.6292503284030001E-6</c:v>
                </c:pt>
                <c:pt idx="1335">
                  <c:v>1.6292503284030001E-6</c:v>
                </c:pt>
                <c:pt idx="1336">
                  <c:v>1.6292503284030001E-6</c:v>
                </c:pt>
                <c:pt idx="1337">
                  <c:v>1.6292503284030001E-6</c:v>
                </c:pt>
                <c:pt idx="1338">
                  <c:v>1.6292503284030001E-6</c:v>
                </c:pt>
                <c:pt idx="1339">
                  <c:v>1.6292503284030001E-6</c:v>
                </c:pt>
                <c:pt idx="1340">
                  <c:v>1.6292503284030001E-6</c:v>
                </c:pt>
                <c:pt idx="1341">
                  <c:v>1.6292503284030001E-6</c:v>
                </c:pt>
                <c:pt idx="1342">
                  <c:v>1.6292503284030001E-6</c:v>
                </c:pt>
                <c:pt idx="1343">
                  <c:v>1.6292503284030001E-6</c:v>
                </c:pt>
                <c:pt idx="1344">
                  <c:v>1.6292503284030001E-6</c:v>
                </c:pt>
                <c:pt idx="1345">
                  <c:v>1.6292503284030001E-6</c:v>
                </c:pt>
                <c:pt idx="1346">
                  <c:v>1.6292503284030001E-6</c:v>
                </c:pt>
                <c:pt idx="1347">
                  <c:v>1.6292503284030001E-6</c:v>
                </c:pt>
                <c:pt idx="1348">
                  <c:v>1.6292503284030001E-6</c:v>
                </c:pt>
                <c:pt idx="1349">
                  <c:v>1.6292503284030001E-6</c:v>
                </c:pt>
                <c:pt idx="1350">
                  <c:v>1.6292503284030001E-6</c:v>
                </c:pt>
                <c:pt idx="1351">
                  <c:v>1.6292503284030001E-6</c:v>
                </c:pt>
                <c:pt idx="1352">
                  <c:v>1.6292503284030001E-6</c:v>
                </c:pt>
                <c:pt idx="1353">
                  <c:v>1.6292503284030001E-6</c:v>
                </c:pt>
                <c:pt idx="1354">
                  <c:v>1.6292503284030001E-6</c:v>
                </c:pt>
                <c:pt idx="1355">
                  <c:v>1.6292503284030001E-6</c:v>
                </c:pt>
                <c:pt idx="1356">
                  <c:v>1.6292503284030001E-6</c:v>
                </c:pt>
                <c:pt idx="1357">
                  <c:v>1.6292503284030001E-6</c:v>
                </c:pt>
                <c:pt idx="1358">
                  <c:v>1.6292503284030001E-6</c:v>
                </c:pt>
                <c:pt idx="1359">
                  <c:v>1.6292337333960001E-6</c:v>
                </c:pt>
                <c:pt idx="1360">
                  <c:v>1.6292420308989999E-6</c:v>
                </c:pt>
                <c:pt idx="1361">
                  <c:v>1.6292420308989999E-6</c:v>
                </c:pt>
                <c:pt idx="1362">
                  <c:v>1.6266961528430001E-6</c:v>
                </c:pt>
                <c:pt idx="1363">
                  <c:v>1.623542502955E-6</c:v>
                </c:pt>
                <c:pt idx="1364">
                  <c:v>1.619964942847E-6</c:v>
                </c:pt>
                <c:pt idx="1365">
                  <c:v>1.6162515920020001E-6</c:v>
                </c:pt>
                <c:pt idx="1366">
                  <c:v>1.61624042681E-6</c:v>
                </c:pt>
                <c:pt idx="1367">
                  <c:v>1.6234288014149999E-6</c:v>
                </c:pt>
                <c:pt idx="1368">
                  <c:v>1.6319431506859999E-6</c:v>
                </c:pt>
                <c:pt idx="1369">
                  <c:v>1.637131379613E-6</c:v>
                </c:pt>
                <c:pt idx="1370">
                  <c:v>1.6426834299800001E-6</c:v>
                </c:pt>
                <c:pt idx="1371">
                  <c:v>1.6546846913129999E-6</c:v>
                </c:pt>
                <c:pt idx="1372">
                  <c:v>1.680823727303E-6</c:v>
                </c:pt>
                <c:pt idx="1373">
                  <c:v>1.7371426767310001E-6</c:v>
                </c:pt>
                <c:pt idx="1374">
                  <c:v>1.758716607341E-6</c:v>
                </c:pt>
                <c:pt idx="1375">
                  <c:v>1.7682738753220001E-6</c:v>
                </c:pt>
                <c:pt idx="1376">
                  <c:v>1.783396088834E-6</c:v>
                </c:pt>
                <c:pt idx="1377">
                  <c:v>1.8018004441240001E-6</c:v>
                </c:pt>
                <c:pt idx="1378">
                  <c:v>1.8197391763450001E-6</c:v>
                </c:pt>
                <c:pt idx="1379">
                  <c:v>1.8270564084230001E-6</c:v>
                </c:pt>
                <c:pt idx="1380">
                  <c:v>1.79707140007E-6</c:v>
                </c:pt>
                <c:pt idx="1381">
                  <c:v>1.7527903078E-6</c:v>
                </c:pt>
                <c:pt idx="1382">
                  <c:v>1.716988163655E-6</c:v>
                </c:pt>
                <c:pt idx="1383">
                  <c:v>1.75269112806E-6</c:v>
                </c:pt>
                <c:pt idx="1384">
                  <c:v>1.796513316433E-6</c:v>
                </c:pt>
                <c:pt idx="1385">
                  <c:v>1.8552334519290001E-6</c:v>
                </c:pt>
                <c:pt idx="1386">
                  <c:v>2.0029454420489998E-6</c:v>
                </c:pt>
                <c:pt idx="1387">
                  <c:v>2.3211232453469998E-6</c:v>
                </c:pt>
                <c:pt idx="1388">
                  <c:v>2.6912284117360001E-6</c:v>
                </c:pt>
                <c:pt idx="1389">
                  <c:v>2.69716843539E-6</c:v>
                </c:pt>
                <c:pt idx="1390">
                  <c:v>2.7085942945319998E-6</c:v>
                </c:pt>
                <c:pt idx="1391">
                  <c:v>2.731150937982E-6</c:v>
                </c:pt>
                <c:pt idx="1392">
                  <c:v>2.7477671086539999E-6</c:v>
                </c:pt>
                <c:pt idx="1393">
                  <c:v>2.752142046177E-6</c:v>
                </c:pt>
                <c:pt idx="1394">
                  <c:v>2.7608375719819999E-6</c:v>
                </c:pt>
                <c:pt idx="1395">
                  <c:v>2.7779576593629999E-6</c:v>
                </c:pt>
                <c:pt idx="1396">
                  <c:v>2.8109879500530001E-6</c:v>
                </c:pt>
                <c:pt idx="1397">
                  <c:v>2.8704415186299999E-6</c:v>
                </c:pt>
                <c:pt idx="1398">
                  <c:v>2.964977629721E-6</c:v>
                </c:pt>
                <c:pt idx="1399">
                  <c:v>3.0882178653259999E-6</c:v>
                </c:pt>
                <c:pt idx="1400">
                  <c:v>3.1550587245250002E-6</c:v>
                </c:pt>
                <c:pt idx="1401">
                  <c:v>3.2214943493650002E-6</c:v>
                </c:pt>
                <c:pt idx="1402">
                  <c:v>3.2666167012169998E-6</c:v>
                </c:pt>
                <c:pt idx="1403">
                  <c:v>3.2897587784130001E-6</c:v>
                </c:pt>
                <c:pt idx="1404">
                  <c:v>3.3057644762859999E-6</c:v>
                </c:pt>
                <c:pt idx="1405">
                  <c:v>3.3173467123920001E-6</c:v>
                </c:pt>
                <c:pt idx="1406">
                  <c:v>3.3222851432619999E-6</c:v>
                </c:pt>
                <c:pt idx="1407">
                  <c:v>3.325727791583E-6</c:v>
                </c:pt>
                <c:pt idx="1408">
                  <c:v>3.325727791583E-6</c:v>
                </c:pt>
                <c:pt idx="1409">
                  <c:v>3.3301600703160001E-6</c:v>
                </c:pt>
                <c:pt idx="1410">
                  <c:v>3.330913265157E-6</c:v>
                </c:pt>
                <c:pt idx="1411">
                  <c:v>3.3344293080500002E-6</c:v>
                </c:pt>
                <c:pt idx="1412">
                  <c:v>3.3326681625829999E-6</c:v>
                </c:pt>
                <c:pt idx="1413">
                  <c:v>3.3326681625829999E-6</c:v>
                </c:pt>
                <c:pt idx="1414">
                  <c:v>3.3326681625829999E-6</c:v>
                </c:pt>
                <c:pt idx="1415">
                  <c:v>3.3326681625829999E-6</c:v>
                </c:pt>
                <c:pt idx="1416">
                  <c:v>3.3326681625829999E-6</c:v>
                </c:pt>
                <c:pt idx="1417">
                  <c:v>3.3381935014339999E-6</c:v>
                </c:pt>
                <c:pt idx="1418">
                  <c:v>3.338287060158E-6</c:v>
                </c:pt>
                <c:pt idx="1419">
                  <c:v>3.337739013259E-6</c:v>
                </c:pt>
                <c:pt idx="1420">
                  <c:v>3.337739013259E-6</c:v>
                </c:pt>
                <c:pt idx="1421">
                  <c:v>3.337739013259E-6</c:v>
                </c:pt>
                <c:pt idx="1422">
                  <c:v>3.337739013259E-6</c:v>
                </c:pt>
                <c:pt idx="1423">
                  <c:v>3.337739013259E-6</c:v>
                </c:pt>
                <c:pt idx="1424">
                  <c:v>3.337739013259E-6</c:v>
                </c:pt>
                <c:pt idx="1425">
                  <c:v>3.337739013259E-6</c:v>
                </c:pt>
                <c:pt idx="1426">
                  <c:v>3.3417655061209999E-6</c:v>
                </c:pt>
                <c:pt idx="1427">
                  <c:v>3.3434884108749998E-6</c:v>
                </c:pt>
                <c:pt idx="1428">
                  <c:v>3.342007311348E-6</c:v>
                </c:pt>
                <c:pt idx="1429">
                  <c:v>3.342007311348E-6</c:v>
                </c:pt>
                <c:pt idx="1430">
                  <c:v>3.342007311348E-6</c:v>
                </c:pt>
                <c:pt idx="1431">
                  <c:v>3.342007311348E-6</c:v>
                </c:pt>
                <c:pt idx="1432">
                  <c:v>3.342007311348E-6</c:v>
                </c:pt>
                <c:pt idx="1433">
                  <c:v>3.342007311348E-6</c:v>
                </c:pt>
                <c:pt idx="1434">
                  <c:v>3.342007311348E-6</c:v>
                </c:pt>
                <c:pt idx="1435">
                  <c:v>3.342007311348E-6</c:v>
                </c:pt>
                <c:pt idx="1436">
                  <c:v>3.34711978181E-6</c:v>
                </c:pt>
                <c:pt idx="1437">
                  <c:v>3.3482608327360001E-6</c:v>
                </c:pt>
                <c:pt idx="1438">
                  <c:v>3.3466190498200001E-6</c:v>
                </c:pt>
                <c:pt idx="1439">
                  <c:v>3.3466190498200001E-6</c:v>
                </c:pt>
                <c:pt idx="1440">
                  <c:v>3.3466190498200001E-6</c:v>
                </c:pt>
                <c:pt idx="1441">
                  <c:v>3.3466190498200001E-6</c:v>
                </c:pt>
                <c:pt idx="1442">
                  <c:v>3.3466190498200001E-6</c:v>
                </c:pt>
                <c:pt idx="1443">
                  <c:v>3.3466190498200001E-6</c:v>
                </c:pt>
                <c:pt idx="1444">
                  <c:v>3.3466190498200001E-6</c:v>
                </c:pt>
                <c:pt idx="1445">
                  <c:v>3.3466190498200001E-6</c:v>
                </c:pt>
                <c:pt idx="1446">
                  <c:v>3.3466190498200001E-6</c:v>
                </c:pt>
                <c:pt idx="1447">
                  <c:v>3.3466190498200001E-6</c:v>
                </c:pt>
                <c:pt idx="1448">
                  <c:v>3.3466190498200001E-6</c:v>
                </c:pt>
                <c:pt idx="1449">
                  <c:v>3.3466190498200001E-6</c:v>
                </c:pt>
                <c:pt idx="1450">
                  <c:v>3.3466190498200001E-6</c:v>
                </c:pt>
                <c:pt idx="1451">
                  <c:v>3.3466190498200001E-6</c:v>
                </c:pt>
                <c:pt idx="1452">
                  <c:v>3.3515490866970001E-6</c:v>
                </c:pt>
                <c:pt idx="1453">
                  <c:v>3.352306268408E-6</c:v>
                </c:pt>
                <c:pt idx="1454">
                  <c:v>3.352306268408E-6</c:v>
                </c:pt>
                <c:pt idx="1455">
                  <c:v>3.352306268408E-6</c:v>
                </c:pt>
                <c:pt idx="1456">
                  <c:v>3.352306268408E-6</c:v>
                </c:pt>
                <c:pt idx="1457">
                  <c:v>3.352306268408E-6</c:v>
                </c:pt>
                <c:pt idx="1458">
                  <c:v>3.352306268408E-6</c:v>
                </c:pt>
                <c:pt idx="1459">
                  <c:v>3.352306268408E-6</c:v>
                </c:pt>
                <c:pt idx="1460">
                  <c:v>3.352306268408E-6</c:v>
                </c:pt>
                <c:pt idx="1461">
                  <c:v>3.352306268408E-6</c:v>
                </c:pt>
                <c:pt idx="1462">
                  <c:v>3.352306268408E-6</c:v>
                </c:pt>
                <c:pt idx="1463">
                  <c:v>3.352306268408E-6</c:v>
                </c:pt>
                <c:pt idx="1464">
                  <c:v>3.352306268408E-6</c:v>
                </c:pt>
                <c:pt idx="1465">
                  <c:v>3.352306268408E-6</c:v>
                </c:pt>
                <c:pt idx="1466">
                  <c:v>3.352306268408E-6</c:v>
                </c:pt>
                <c:pt idx="1467">
                  <c:v>3.352306268408E-6</c:v>
                </c:pt>
                <c:pt idx="1468">
                  <c:v>3.352306268408E-6</c:v>
                </c:pt>
                <c:pt idx="1469">
                  <c:v>3.352306268408E-6</c:v>
                </c:pt>
                <c:pt idx="1470">
                  <c:v>3.352306268408E-6</c:v>
                </c:pt>
                <c:pt idx="1471">
                  <c:v>3.352306268408E-6</c:v>
                </c:pt>
                <c:pt idx="1472">
                  <c:v>3.352306268408E-6</c:v>
                </c:pt>
                <c:pt idx="1473">
                  <c:v>3.352306268408E-6</c:v>
                </c:pt>
                <c:pt idx="1474">
                  <c:v>3.352306268408E-6</c:v>
                </c:pt>
                <c:pt idx="1475">
                  <c:v>3.352306268408E-6</c:v>
                </c:pt>
                <c:pt idx="1476">
                  <c:v>3.352306268408E-6</c:v>
                </c:pt>
                <c:pt idx="1477">
                  <c:v>3.352306268408E-6</c:v>
                </c:pt>
                <c:pt idx="1478">
                  <c:v>3.352306268408E-6</c:v>
                </c:pt>
                <c:pt idx="1479">
                  <c:v>3.352306268408E-6</c:v>
                </c:pt>
                <c:pt idx="1480">
                  <c:v>3.352306268408E-6</c:v>
                </c:pt>
                <c:pt idx="1481">
                  <c:v>3.352306268408E-6</c:v>
                </c:pt>
                <c:pt idx="1482">
                  <c:v>3.3546546186319998E-6</c:v>
                </c:pt>
                <c:pt idx="1483">
                  <c:v>3.3598707287610002E-6</c:v>
                </c:pt>
                <c:pt idx="1484">
                  <c:v>3.365927554562E-6</c:v>
                </c:pt>
                <c:pt idx="1485">
                  <c:v>3.3695727825710002E-6</c:v>
                </c:pt>
                <c:pt idx="1486">
                  <c:v>3.3634726282459998E-6</c:v>
                </c:pt>
                <c:pt idx="1487">
                  <c:v>3.350466461427E-6</c:v>
                </c:pt>
                <c:pt idx="1488">
                  <c:v>3.3310301716819998E-6</c:v>
                </c:pt>
                <c:pt idx="1489">
                  <c:v>3.3246058791939999E-6</c:v>
                </c:pt>
                <c:pt idx="1490">
                  <c:v>3.3188732888730002E-6</c:v>
                </c:pt>
                <c:pt idx="1491">
                  <c:v>3.3131978200559999E-6</c:v>
                </c:pt>
                <c:pt idx="1492">
                  <c:v>3.3119066968960001E-6</c:v>
                </c:pt>
                <c:pt idx="1493">
                  <c:v>3.3110760757570002E-6</c:v>
                </c:pt>
                <c:pt idx="1494">
                  <c:v>3.3094154563859999E-6</c:v>
                </c:pt>
                <c:pt idx="1495">
                  <c:v>3.3060967078230001E-6</c:v>
                </c:pt>
                <c:pt idx="1496">
                  <c:v>3.2994691598050002E-6</c:v>
                </c:pt>
                <c:pt idx="1497">
                  <c:v>3.3042402106640002E-6</c:v>
                </c:pt>
                <c:pt idx="1498">
                  <c:v>3.3042392080019998E-6</c:v>
                </c:pt>
                <c:pt idx="1499">
                  <c:v>3.3038483094529998E-6</c:v>
                </c:pt>
                <c:pt idx="1500">
                  <c:v>3.3065076449159999E-6</c:v>
                </c:pt>
                <c:pt idx="1501">
                  <c:v>3.3065076449159999E-6</c:v>
                </c:pt>
                <c:pt idx="1502">
                  <c:v>3.3065076449159999E-6</c:v>
                </c:pt>
                <c:pt idx="1503">
                  <c:v>3.3065076449159999E-6</c:v>
                </c:pt>
                <c:pt idx="1504">
                  <c:v>3.3065076449159999E-6</c:v>
                </c:pt>
                <c:pt idx="1505">
                  <c:v>3.3065076449159999E-6</c:v>
                </c:pt>
                <c:pt idx="1506">
                  <c:v>3.3065076449159999E-6</c:v>
                </c:pt>
                <c:pt idx="1507">
                  <c:v>3.3065076449159999E-6</c:v>
                </c:pt>
                <c:pt idx="1508">
                  <c:v>3.3065076449159999E-6</c:v>
                </c:pt>
                <c:pt idx="1509">
                  <c:v>3.3065076449159999E-6</c:v>
                </c:pt>
                <c:pt idx="1510">
                  <c:v>3.3065076449159999E-6</c:v>
                </c:pt>
                <c:pt idx="1511">
                  <c:v>3.3065076449159999E-6</c:v>
                </c:pt>
                <c:pt idx="1512">
                  <c:v>3.3065076449159999E-6</c:v>
                </c:pt>
                <c:pt idx="1513">
                  <c:v>3.3065076449159999E-6</c:v>
                </c:pt>
                <c:pt idx="1514">
                  <c:v>3.3065076449159999E-6</c:v>
                </c:pt>
                <c:pt idx="1515">
                  <c:v>3.3065076449159999E-6</c:v>
                </c:pt>
                <c:pt idx="1516">
                  <c:v>3.3065076449159999E-6</c:v>
                </c:pt>
                <c:pt idx="1517">
                  <c:v>3.3065076449159999E-6</c:v>
                </c:pt>
                <c:pt idx="1518">
                  <c:v>3.3065076449159999E-6</c:v>
                </c:pt>
                <c:pt idx="1519">
                  <c:v>3.3065076449159999E-6</c:v>
                </c:pt>
                <c:pt idx="1520">
                  <c:v>3.3065076449159999E-6</c:v>
                </c:pt>
                <c:pt idx="1521">
                  <c:v>3.3065076449159999E-6</c:v>
                </c:pt>
                <c:pt idx="1522">
                  <c:v>3.3065076449159999E-6</c:v>
                </c:pt>
                <c:pt idx="1523">
                  <c:v>3.3065076449159999E-6</c:v>
                </c:pt>
                <c:pt idx="1524">
                  <c:v>3.3065076449159999E-6</c:v>
                </c:pt>
                <c:pt idx="1525">
                  <c:v>3.3065076449159999E-6</c:v>
                </c:pt>
                <c:pt idx="1526">
                  <c:v>3.3065076449159999E-6</c:v>
                </c:pt>
                <c:pt idx="1527">
                  <c:v>3.3065076449159999E-6</c:v>
                </c:pt>
                <c:pt idx="1528">
                  <c:v>3.3065076449159999E-6</c:v>
                </c:pt>
                <c:pt idx="1529">
                  <c:v>3.3065076449159999E-6</c:v>
                </c:pt>
                <c:pt idx="1530">
                  <c:v>3.3065076449159999E-6</c:v>
                </c:pt>
                <c:pt idx="1531">
                  <c:v>3.3065076449159999E-6</c:v>
                </c:pt>
                <c:pt idx="1532">
                  <c:v>3.3065076449159999E-6</c:v>
                </c:pt>
                <c:pt idx="1533">
                  <c:v>3.3065076449159999E-6</c:v>
                </c:pt>
                <c:pt idx="1534">
                  <c:v>3.3065076449159999E-6</c:v>
                </c:pt>
                <c:pt idx="1535">
                  <c:v>3.3065076449159999E-6</c:v>
                </c:pt>
                <c:pt idx="1536">
                  <c:v>3.3065076449159999E-6</c:v>
                </c:pt>
                <c:pt idx="1537">
                  <c:v>3.3065076449159999E-6</c:v>
                </c:pt>
                <c:pt idx="1538">
                  <c:v>3.3065076449159999E-6</c:v>
                </c:pt>
                <c:pt idx="1539">
                  <c:v>3.3065076449159999E-6</c:v>
                </c:pt>
                <c:pt idx="1540">
                  <c:v>3.3065076449159999E-6</c:v>
                </c:pt>
                <c:pt idx="1541">
                  <c:v>3.3065076449159999E-6</c:v>
                </c:pt>
                <c:pt idx="1542">
                  <c:v>3.3065076449159999E-6</c:v>
                </c:pt>
                <c:pt idx="1543">
                  <c:v>3.3065076449159999E-6</c:v>
                </c:pt>
                <c:pt idx="1544">
                  <c:v>3.3065076449159999E-6</c:v>
                </c:pt>
                <c:pt idx="1545">
                  <c:v>3.3065076449159999E-6</c:v>
                </c:pt>
                <c:pt idx="1546">
                  <c:v>3.3065076449159999E-6</c:v>
                </c:pt>
                <c:pt idx="1547">
                  <c:v>3.3065076449159999E-6</c:v>
                </c:pt>
                <c:pt idx="1548">
                  <c:v>3.3065076449159999E-6</c:v>
                </c:pt>
                <c:pt idx="1549">
                  <c:v>3.3065076449159999E-6</c:v>
                </c:pt>
                <c:pt idx="1550">
                  <c:v>3.3065076449159999E-6</c:v>
                </c:pt>
                <c:pt idx="1551">
                  <c:v>3.3065076449159999E-6</c:v>
                </c:pt>
                <c:pt idx="1552">
                  <c:v>3.3065076449159999E-6</c:v>
                </c:pt>
                <c:pt idx="1553">
                  <c:v>3.3065076449159999E-6</c:v>
                </c:pt>
                <c:pt idx="1554">
                  <c:v>3.3065076449159999E-6</c:v>
                </c:pt>
                <c:pt idx="1555">
                  <c:v>3.3065076449159999E-6</c:v>
                </c:pt>
                <c:pt idx="1556">
                  <c:v>3.3065076449159999E-6</c:v>
                </c:pt>
                <c:pt idx="1557">
                  <c:v>3.3065076449159999E-6</c:v>
                </c:pt>
                <c:pt idx="1558">
                  <c:v>3.3065076449159999E-6</c:v>
                </c:pt>
                <c:pt idx="1559">
                  <c:v>3.3065076449159999E-6</c:v>
                </c:pt>
                <c:pt idx="1560">
                  <c:v>3.3065076449159999E-6</c:v>
                </c:pt>
                <c:pt idx="1561">
                  <c:v>3.3065076449159999E-6</c:v>
                </c:pt>
                <c:pt idx="1562">
                  <c:v>3.3065076449159999E-6</c:v>
                </c:pt>
                <c:pt idx="1563">
                  <c:v>3.3065076449159999E-6</c:v>
                </c:pt>
                <c:pt idx="1564">
                  <c:v>3.3065076449159999E-6</c:v>
                </c:pt>
                <c:pt idx="1565">
                  <c:v>3.3065076449159999E-6</c:v>
                </c:pt>
                <c:pt idx="1566">
                  <c:v>3.3065076449159999E-6</c:v>
                </c:pt>
                <c:pt idx="1567">
                  <c:v>3.3065076449159999E-6</c:v>
                </c:pt>
                <c:pt idx="1568">
                  <c:v>3.3065076449159999E-6</c:v>
                </c:pt>
                <c:pt idx="1569">
                  <c:v>3.3065076449159999E-6</c:v>
                </c:pt>
                <c:pt idx="1570">
                  <c:v>3.3065076449159999E-6</c:v>
                </c:pt>
                <c:pt idx="1571">
                  <c:v>3.3065076449159999E-6</c:v>
                </c:pt>
                <c:pt idx="1572">
                  <c:v>3.3065076449159999E-6</c:v>
                </c:pt>
                <c:pt idx="1573">
                  <c:v>3.3065076449159999E-6</c:v>
                </c:pt>
                <c:pt idx="1574">
                  <c:v>3.3065076449159999E-6</c:v>
                </c:pt>
                <c:pt idx="1575">
                  <c:v>3.3065076449159999E-6</c:v>
                </c:pt>
                <c:pt idx="1576">
                  <c:v>3.3065076449159999E-6</c:v>
                </c:pt>
                <c:pt idx="1577">
                  <c:v>3.3065076449159999E-6</c:v>
                </c:pt>
                <c:pt idx="1578">
                  <c:v>3.3065076449159999E-6</c:v>
                </c:pt>
                <c:pt idx="1579">
                  <c:v>3.3065076449159999E-6</c:v>
                </c:pt>
                <c:pt idx="1580">
                  <c:v>3.3065076449159999E-6</c:v>
                </c:pt>
                <c:pt idx="1581">
                  <c:v>3.3065076449159999E-6</c:v>
                </c:pt>
                <c:pt idx="1582">
                  <c:v>3.3065076449159999E-6</c:v>
                </c:pt>
                <c:pt idx="1583">
                  <c:v>3.3065076449159999E-6</c:v>
                </c:pt>
                <c:pt idx="1584">
                  <c:v>3.3065076449159999E-6</c:v>
                </c:pt>
                <c:pt idx="1585">
                  <c:v>3.3065076449159999E-6</c:v>
                </c:pt>
                <c:pt idx="1586">
                  <c:v>3.3065076449159999E-6</c:v>
                </c:pt>
                <c:pt idx="1587">
                  <c:v>3.3065076449159999E-6</c:v>
                </c:pt>
                <c:pt idx="1588">
                  <c:v>3.3065076449159999E-6</c:v>
                </c:pt>
                <c:pt idx="1589">
                  <c:v>3.3065076449159999E-6</c:v>
                </c:pt>
                <c:pt idx="1590">
                  <c:v>3.3065076449159999E-6</c:v>
                </c:pt>
                <c:pt idx="1591">
                  <c:v>3.3065076449159999E-6</c:v>
                </c:pt>
                <c:pt idx="1592">
                  <c:v>3.3065076449159999E-6</c:v>
                </c:pt>
                <c:pt idx="1593">
                  <c:v>3.3065076449159999E-6</c:v>
                </c:pt>
                <c:pt idx="1594">
                  <c:v>3.3065076449159999E-6</c:v>
                </c:pt>
                <c:pt idx="1595">
                  <c:v>3.3065076449159999E-6</c:v>
                </c:pt>
                <c:pt idx="1596">
                  <c:v>3.3065076449159999E-6</c:v>
                </c:pt>
                <c:pt idx="1597">
                  <c:v>3.3065076449159999E-6</c:v>
                </c:pt>
                <c:pt idx="1598">
                  <c:v>3.3065076449159999E-6</c:v>
                </c:pt>
                <c:pt idx="1599">
                  <c:v>3.3065076449159999E-6</c:v>
                </c:pt>
                <c:pt idx="1600">
                  <c:v>3.3065076449159999E-6</c:v>
                </c:pt>
                <c:pt idx="1601">
                  <c:v>3.3065076449159999E-6</c:v>
                </c:pt>
                <c:pt idx="1602">
                  <c:v>3.3065076449159999E-6</c:v>
                </c:pt>
                <c:pt idx="1603">
                  <c:v>3.3065076449159999E-6</c:v>
                </c:pt>
                <c:pt idx="1604">
                  <c:v>3.3065076449159999E-6</c:v>
                </c:pt>
                <c:pt idx="1605">
                  <c:v>3.3065076449159999E-6</c:v>
                </c:pt>
                <c:pt idx="1606">
                  <c:v>3.3065076449159999E-6</c:v>
                </c:pt>
                <c:pt idx="1607">
                  <c:v>3.3065076449159999E-6</c:v>
                </c:pt>
                <c:pt idx="1608">
                  <c:v>3.3065076449159999E-6</c:v>
                </c:pt>
                <c:pt idx="1609">
                  <c:v>3.3065076449159999E-6</c:v>
                </c:pt>
                <c:pt idx="1610">
                  <c:v>3.3065076449159999E-6</c:v>
                </c:pt>
                <c:pt idx="1611">
                  <c:v>3.3065076449159999E-6</c:v>
                </c:pt>
                <c:pt idx="1612">
                  <c:v>3.3065076449159999E-6</c:v>
                </c:pt>
                <c:pt idx="1613">
                  <c:v>3.3065076449159999E-6</c:v>
                </c:pt>
                <c:pt idx="1614">
                  <c:v>3.3065076449159999E-6</c:v>
                </c:pt>
                <c:pt idx="1615">
                  <c:v>3.3065076449159999E-6</c:v>
                </c:pt>
                <c:pt idx="1616">
                  <c:v>3.3065076449159999E-6</c:v>
                </c:pt>
                <c:pt idx="1617">
                  <c:v>3.3065076449159999E-6</c:v>
                </c:pt>
                <c:pt idx="1618">
                  <c:v>3.3065076449159999E-6</c:v>
                </c:pt>
                <c:pt idx="1619">
                  <c:v>3.3065076449159999E-6</c:v>
                </c:pt>
                <c:pt idx="1620">
                  <c:v>3.3065076449159999E-6</c:v>
                </c:pt>
                <c:pt idx="1621">
                  <c:v>3.3065076449159999E-6</c:v>
                </c:pt>
                <c:pt idx="1622">
                  <c:v>3.3065076449159999E-6</c:v>
                </c:pt>
                <c:pt idx="1623">
                  <c:v>3.3065076449159999E-6</c:v>
                </c:pt>
                <c:pt idx="1624">
                  <c:v>3.3065076449159999E-6</c:v>
                </c:pt>
                <c:pt idx="1625">
                  <c:v>3.3065076449159999E-6</c:v>
                </c:pt>
                <c:pt idx="1626">
                  <c:v>3.3065076449159999E-6</c:v>
                </c:pt>
                <c:pt idx="1627">
                  <c:v>3.3065076449159999E-6</c:v>
                </c:pt>
                <c:pt idx="1628">
                  <c:v>3.3065076449159999E-6</c:v>
                </c:pt>
                <c:pt idx="1629">
                  <c:v>3.3065076449159999E-6</c:v>
                </c:pt>
                <c:pt idx="1630">
                  <c:v>3.3065076449159999E-6</c:v>
                </c:pt>
                <c:pt idx="1631">
                  <c:v>3.3065076449159999E-6</c:v>
                </c:pt>
                <c:pt idx="1632">
                  <c:v>3.3065076449159999E-6</c:v>
                </c:pt>
                <c:pt idx="1633">
                  <c:v>3.3065076449159999E-6</c:v>
                </c:pt>
                <c:pt idx="1634">
                  <c:v>3.3065076449159999E-6</c:v>
                </c:pt>
                <c:pt idx="1635">
                  <c:v>3.3065076449159999E-6</c:v>
                </c:pt>
                <c:pt idx="1636">
                  <c:v>3.3065076449159999E-6</c:v>
                </c:pt>
                <c:pt idx="1637">
                  <c:v>3.3065076449159999E-6</c:v>
                </c:pt>
                <c:pt idx="1638">
                  <c:v>3.3065076449159999E-6</c:v>
                </c:pt>
                <c:pt idx="1639">
                  <c:v>3.3065076449159999E-6</c:v>
                </c:pt>
                <c:pt idx="1640">
                  <c:v>3.3065076449159999E-6</c:v>
                </c:pt>
                <c:pt idx="1641">
                  <c:v>3.3065076449159999E-6</c:v>
                </c:pt>
                <c:pt idx="1642">
                  <c:v>3.3065076449159999E-6</c:v>
                </c:pt>
                <c:pt idx="1643">
                  <c:v>3.3065076449159999E-6</c:v>
                </c:pt>
                <c:pt idx="1644">
                  <c:v>3.3065076449159999E-6</c:v>
                </c:pt>
                <c:pt idx="1645">
                  <c:v>3.3065076449159999E-6</c:v>
                </c:pt>
                <c:pt idx="1646">
                  <c:v>3.3065076449159999E-6</c:v>
                </c:pt>
                <c:pt idx="1647">
                  <c:v>3.3065076449159999E-6</c:v>
                </c:pt>
                <c:pt idx="1648">
                  <c:v>3.3065076449159999E-6</c:v>
                </c:pt>
                <c:pt idx="1649">
                  <c:v>3.3065076449159999E-6</c:v>
                </c:pt>
                <c:pt idx="1650">
                  <c:v>3.3065076449159999E-6</c:v>
                </c:pt>
                <c:pt idx="1651">
                  <c:v>3.3065076449159999E-6</c:v>
                </c:pt>
                <c:pt idx="1652">
                  <c:v>3.3065076449159999E-6</c:v>
                </c:pt>
                <c:pt idx="1653">
                  <c:v>3.3065076449159999E-6</c:v>
                </c:pt>
                <c:pt idx="1654">
                  <c:v>3.3065076449159999E-6</c:v>
                </c:pt>
                <c:pt idx="1655">
                  <c:v>3.3065076449159999E-6</c:v>
                </c:pt>
                <c:pt idx="1656">
                  <c:v>3.3065076449159999E-6</c:v>
                </c:pt>
                <c:pt idx="1657">
                  <c:v>3.3065076449159999E-6</c:v>
                </c:pt>
                <c:pt idx="1658">
                  <c:v>3.3065076449159999E-6</c:v>
                </c:pt>
                <c:pt idx="1659">
                  <c:v>3.3065076449159999E-6</c:v>
                </c:pt>
                <c:pt idx="1660">
                  <c:v>3.3065076449159999E-6</c:v>
                </c:pt>
                <c:pt idx="1661">
                  <c:v>3.3065076449159999E-6</c:v>
                </c:pt>
                <c:pt idx="1662">
                  <c:v>3.3065076449159999E-6</c:v>
                </c:pt>
                <c:pt idx="1663">
                  <c:v>3.3065076449159999E-6</c:v>
                </c:pt>
                <c:pt idx="1664">
                  <c:v>3.3065076449159999E-6</c:v>
                </c:pt>
                <c:pt idx="1665">
                  <c:v>3.3065076449159999E-6</c:v>
                </c:pt>
                <c:pt idx="1666">
                  <c:v>3.3065076449159999E-6</c:v>
                </c:pt>
                <c:pt idx="1667">
                  <c:v>3.3065076449159999E-6</c:v>
                </c:pt>
                <c:pt idx="1668">
                  <c:v>3.3065076449159999E-6</c:v>
                </c:pt>
                <c:pt idx="1669">
                  <c:v>3.3065076449159999E-6</c:v>
                </c:pt>
                <c:pt idx="1670">
                  <c:v>3.3065076449159999E-6</c:v>
                </c:pt>
                <c:pt idx="1671">
                  <c:v>3.3065076449159999E-6</c:v>
                </c:pt>
                <c:pt idx="1672">
                  <c:v>3.3065076449159999E-6</c:v>
                </c:pt>
                <c:pt idx="1673">
                  <c:v>3.3065076449159999E-6</c:v>
                </c:pt>
                <c:pt idx="1674">
                  <c:v>3.3065076449159999E-6</c:v>
                </c:pt>
                <c:pt idx="1675">
                  <c:v>3.3065076449159999E-6</c:v>
                </c:pt>
                <c:pt idx="1676">
                  <c:v>3.3065076449159999E-6</c:v>
                </c:pt>
                <c:pt idx="1677">
                  <c:v>3.3065076449159999E-6</c:v>
                </c:pt>
                <c:pt idx="1678">
                  <c:v>3.3065076449159999E-6</c:v>
                </c:pt>
                <c:pt idx="1679">
                  <c:v>3.3065076449159999E-6</c:v>
                </c:pt>
                <c:pt idx="1680">
                  <c:v>3.3065076449159999E-6</c:v>
                </c:pt>
                <c:pt idx="1681">
                  <c:v>3.3065076449159999E-6</c:v>
                </c:pt>
                <c:pt idx="1682">
                  <c:v>3.3065076449159999E-6</c:v>
                </c:pt>
                <c:pt idx="1683">
                  <c:v>3.3065076449159999E-6</c:v>
                </c:pt>
                <c:pt idx="1684">
                  <c:v>3.3065076449159999E-6</c:v>
                </c:pt>
                <c:pt idx="1685">
                  <c:v>3.3065076449159999E-6</c:v>
                </c:pt>
                <c:pt idx="1686">
                  <c:v>3.3065076449159999E-6</c:v>
                </c:pt>
                <c:pt idx="1687">
                  <c:v>3.3065076449159999E-6</c:v>
                </c:pt>
                <c:pt idx="1688">
                  <c:v>3.3065076449159999E-6</c:v>
                </c:pt>
                <c:pt idx="1689">
                  <c:v>3.3065076449159999E-6</c:v>
                </c:pt>
                <c:pt idx="1690">
                  <c:v>3.3065076449159999E-6</c:v>
                </c:pt>
                <c:pt idx="1691">
                  <c:v>3.3065076449159999E-6</c:v>
                </c:pt>
                <c:pt idx="1692">
                  <c:v>3.3065076449159999E-6</c:v>
                </c:pt>
                <c:pt idx="1693">
                  <c:v>3.3065076449159999E-6</c:v>
                </c:pt>
                <c:pt idx="1694">
                  <c:v>3.3065076449159999E-6</c:v>
                </c:pt>
                <c:pt idx="1695">
                  <c:v>3.3065076449159999E-6</c:v>
                </c:pt>
                <c:pt idx="1696">
                  <c:v>3.3065076449159999E-6</c:v>
                </c:pt>
                <c:pt idx="1697">
                  <c:v>3.3065076449159999E-6</c:v>
                </c:pt>
                <c:pt idx="1698">
                  <c:v>3.3065076449159999E-6</c:v>
                </c:pt>
                <c:pt idx="1699">
                  <c:v>3.3065076449159999E-6</c:v>
                </c:pt>
                <c:pt idx="1700">
                  <c:v>3.3065076449159999E-6</c:v>
                </c:pt>
                <c:pt idx="1701">
                  <c:v>3.3065076449159999E-6</c:v>
                </c:pt>
                <c:pt idx="1702">
                  <c:v>3.3065076449159999E-6</c:v>
                </c:pt>
                <c:pt idx="1703">
                  <c:v>3.3065076449159999E-6</c:v>
                </c:pt>
                <c:pt idx="1704">
                  <c:v>3.3065076449159999E-6</c:v>
                </c:pt>
                <c:pt idx="1705">
                  <c:v>3.3065076449159999E-6</c:v>
                </c:pt>
                <c:pt idx="1706">
                  <c:v>3.3065076449159999E-6</c:v>
                </c:pt>
                <c:pt idx="1707">
                  <c:v>3.3065076449159999E-6</c:v>
                </c:pt>
                <c:pt idx="1708">
                  <c:v>3.3065076449159999E-6</c:v>
                </c:pt>
                <c:pt idx="1709">
                  <c:v>3.3065076449159999E-6</c:v>
                </c:pt>
                <c:pt idx="1710">
                  <c:v>3.3065076449159999E-6</c:v>
                </c:pt>
                <c:pt idx="1711">
                  <c:v>3.3065076449159999E-6</c:v>
                </c:pt>
                <c:pt idx="1712">
                  <c:v>3.3065076449159999E-6</c:v>
                </c:pt>
                <c:pt idx="1713">
                  <c:v>3.3065076449159999E-6</c:v>
                </c:pt>
                <c:pt idx="1714">
                  <c:v>3.3065076449159999E-6</c:v>
                </c:pt>
                <c:pt idx="1715">
                  <c:v>3.3065076449159999E-6</c:v>
                </c:pt>
                <c:pt idx="1716">
                  <c:v>3.3065076449159999E-6</c:v>
                </c:pt>
                <c:pt idx="1717">
                  <c:v>3.3065076449159999E-6</c:v>
                </c:pt>
                <c:pt idx="1718">
                  <c:v>3.3065076449159999E-6</c:v>
                </c:pt>
                <c:pt idx="1719">
                  <c:v>3.3065076449159999E-6</c:v>
                </c:pt>
                <c:pt idx="1720">
                  <c:v>3.3065076449159999E-6</c:v>
                </c:pt>
                <c:pt idx="1721">
                  <c:v>3.3065076449159999E-6</c:v>
                </c:pt>
                <c:pt idx="1722">
                  <c:v>3.3065076449159999E-6</c:v>
                </c:pt>
                <c:pt idx="1723">
                  <c:v>3.3065076449159999E-6</c:v>
                </c:pt>
                <c:pt idx="1724">
                  <c:v>3.3065076449159999E-6</c:v>
                </c:pt>
                <c:pt idx="1725">
                  <c:v>3.3065076449159999E-6</c:v>
                </c:pt>
                <c:pt idx="1726">
                  <c:v>3.3065076449159999E-6</c:v>
                </c:pt>
                <c:pt idx="1727">
                  <c:v>3.3065076449159999E-6</c:v>
                </c:pt>
                <c:pt idx="1728">
                  <c:v>3.3065076449159999E-6</c:v>
                </c:pt>
                <c:pt idx="1729">
                  <c:v>3.3065076449159999E-6</c:v>
                </c:pt>
                <c:pt idx="1730">
                  <c:v>3.3065076449159999E-6</c:v>
                </c:pt>
                <c:pt idx="1731">
                  <c:v>3.3065076449159999E-6</c:v>
                </c:pt>
                <c:pt idx="1732">
                  <c:v>3.3065076449159999E-6</c:v>
                </c:pt>
                <c:pt idx="1733">
                  <c:v>3.3065076449159999E-6</c:v>
                </c:pt>
                <c:pt idx="1734">
                  <c:v>3.3065076449159999E-6</c:v>
                </c:pt>
                <c:pt idx="1735">
                  <c:v>3.3065076449159999E-6</c:v>
                </c:pt>
                <c:pt idx="1736">
                  <c:v>3.3065076449159999E-6</c:v>
                </c:pt>
                <c:pt idx="1737">
                  <c:v>3.3065076449159999E-6</c:v>
                </c:pt>
                <c:pt idx="1738">
                  <c:v>3.3065076449159999E-6</c:v>
                </c:pt>
                <c:pt idx="1739">
                  <c:v>3.3065076449159999E-6</c:v>
                </c:pt>
                <c:pt idx="1740">
                  <c:v>3.3065076449159999E-6</c:v>
                </c:pt>
                <c:pt idx="1741">
                  <c:v>3.3065076449159999E-6</c:v>
                </c:pt>
                <c:pt idx="1742">
                  <c:v>3.3065076449159999E-6</c:v>
                </c:pt>
                <c:pt idx="1743">
                  <c:v>3.3065076449159999E-6</c:v>
                </c:pt>
                <c:pt idx="1744">
                  <c:v>3.3065076449159999E-6</c:v>
                </c:pt>
                <c:pt idx="1745">
                  <c:v>3.3065076449159999E-6</c:v>
                </c:pt>
                <c:pt idx="1746">
                  <c:v>3.3065076449159999E-6</c:v>
                </c:pt>
                <c:pt idx="1747">
                  <c:v>3.3065076449159999E-6</c:v>
                </c:pt>
                <c:pt idx="1748">
                  <c:v>3.3065076449159999E-6</c:v>
                </c:pt>
                <c:pt idx="1749">
                  <c:v>3.3065076449159999E-6</c:v>
                </c:pt>
                <c:pt idx="1750">
                  <c:v>3.3065076449159999E-6</c:v>
                </c:pt>
                <c:pt idx="1751">
                  <c:v>3.3065076449159999E-6</c:v>
                </c:pt>
                <c:pt idx="1752">
                  <c:v>3.3065076449159999E-6</c:v>
                </c:pt>
                <c:pt idx="1753">
                  <c:v>3.3065076449159999E-6</c:v>
                </c:pt>
                <c:pt idx="1754">
                  <c:v>3.3065076449159999E-6</c:v>
                </c:pt>
                <c:pt idx="1755">
                  <c:v>3.3065076449159999E-6</c:v>
                </c:pt>
                <c:pt idx="1756">
                  <c:v>3.3065076449159999E-6</c:v>
                </c:pt>
                <c:pt idx="1757">
                  <c:v>3.3065076449159999E-6</c:v>
                </c:pt>
                <c:pt idx="1758">
                  <c:v>3.3065076449159999E-6</c:v>
                </c:pt>
                <c:pt idx="1759">
                  <c:v>3.3065076449159999E-6</c:v>
                </c:pt>
                <c:pt idx="1760">
                  <c:v>3.3065076449159999E-6</c:v>
                </c:pt>
                <c:pt idx="1761">
                  <c:v>3.3065076449159999E-6</c:v>
                </c:pt>
                <c:pt idx="1762">
                  <c:v>3.3065076449159999E-6</c:v>
                </c:pt>
                <c:pt idx="1763">
                  <c:v>3.3065076449159999E-6</c:v>
                </c:pt>
                <c:pt idx="1764">
                  <c:v>3.3065076449159999E-6</c:v>
                </c:pt>
                <c:pt idx="1765">
                  <c:v>3.3065076449159999E-6</c:v>
                </c:pt>
                <c:pt idx="1766">
                  <c:v>3.3065076449159999E-6</c:v>
                </c:pt>
                <c:pt idx="1767">
                  <c:v>3.3065076449159999E-6</c:v>
                </c:pt>
                <c:pt idx="1768">
                  <c:v>3.3065076449159999E-6</c:v>
                </c:pt>
                <c:pt idx="1769">
                  <c:v>3.3065076449159999E-6</c:v>
                </c:pt>
                <c:pt idx="1770">
                  <c:v>3.3065076449159999E-6</c:v>
                </c:pt>
                <c:pt idx="1771">
                  <c:v>3.3065076449159999E-6</c:v>
                </c:pt>
                <c:pt idx="1772">
                  <c:v>3.3065076449159999E-6</c:v>
                </c:pt>
                <c:pt idx="1773">
                  <c:v>3.3065076449159999E-6</c:v>
                </c:pt>
                <c:pt idx="1774">
                  <c:v>3.3065076449159999E-6</c:v>
                </c:pt>
                <c:pt idx="1775">
                  <c:v>3.3065076449159999E-6</c:v>
                </c:pt>
                <c:pt idx="1776">
                  <c:v>3.3065076449159999E-6</c:v>
                </c:pt>
                <c:pt idx="1777">
                  <c:v>3.3065076449159999E-6</c:v>
                </c:pt>
                <c:pt idx="1778">
                  <c:v>3.3065076449159999E-6</c:v>
                </c:pt>
                <c:pt idx="1779">
                  <c:v>3.3065076449159999E-6</c:v>
                </c:pt>
                <c:pt idx="1780">
                  <c:v>3.3065076449159999E-6</c:v>
                </c:pt>
                <c:pt idx="1781">
                  <c:v>3.3065076449159999E-6</c:v>
                </c:pt>
                <c:pt idx="1782">
                  <c:v>3.3065076449159999E-6</c:v>
                </c:pt>
                <c:pt idx="1783">
                  <c:v>3.3065076449159999E-6</c:v>
                </c:pt>
                <c:pt idx="1784">
                  <c:v>3.3065076449159999E-6</c:v>
                </c:pt>
                <c:pt idx="1785">
                  <c:v>3.3065076449159999E-6</c:v>
                </c:pt>
                <c:pt idx="1786">
                  <c:v>3.3065076449159999E-6</c:v>
                </c:pt>
                <c:pt idx="1787">
                  <c:v>3.3065076449159999E-6</c:v>
                </c:pt>
                <c:pt idx="1788">
                  <c:v>3.3065076449159999E-6</c:v>
                </c:pt>
                <c:pt idx="1789">
                  <c:v>3.3065076449159999E-6</c:v>
                </c:pt>
                <c:pt idx="1790">
                  <c:v>3.3065076449159999E-6</c:v>
                </c:pt>
                <c:pt idx="1791">
                  <c:v>3.3065076449159999E-6</c:v>
                </c:pt>
                <c:pt idx="1792">
                  <c:v>3.3065076449159999E-6</c:v>
                </c:pt>
                <c:pt idx="1793">
                  <c:v>3.3065076449159999E-6</c:v>
                </c:pt>
                <c:pt idx="1794">
                  <c:v>3.3065076449159999E-6</c:v>
                </c:pt>
                <c:pt idx="1795">
                  <c:v>3.3065076449159999E-6</c:v>
                </c:pt>
                <c:pt idx="1796">
                  <c:v>3.3065076449159999E-6</c:v>
                </c:pt>
                <c:pt idx="1797">
                  <c:v>3.3065076449159999E-6</c:v>
                </c:pt>
                <c:pt idx="1798">
                  <c:v>3.3065076449159999E-6</c:v>
                </c:pt>
                <c:pt idx="1799">
                  <c:v>3.3065076449159999E-6</c:v>
                </c:pt>
                <c:pt idx="1800">
                  <c:v>3.3065076449159999E-6</c:v>
                </c:pt>
                <c:pt idx="1801">
                  <c:v>3.3065076449159999E-6</c:v>
                </c:pt>
                <c:pt idx="1802">
                  <c:v>3.3065076449159999E-6</c:v>
                </c:pt>
                <c:pt idx="1803">
                  <c:v>3.3065076449159999E-6</c:v>
                </c:pt>
                <c:pt idx="1804">
                  <c:v>3.3065076449159999E-6</c:v>
                </c:pt>
                <c:pt idx="1805">
                  <c:v>3.3065076449159999E-6</c:v>
                </c:pt>
                <c:pt idx="1806">
                  <c:v>3.3065076449159999E-6</c:v>
                </c:pt>
                <c:pt idx="1807">
                  <c:v>3.3065076449159999E-6</c:v>
                </c:pt>
                <c:pt idx="1808">
                  <c:v>3.3065076449159999E-6</c:v>
                </c:pt>
                <c:pt idx="1809">
                  <c:v>3.3065076449159999E-6</c:v>
                </c:pt>
                <c:pt idx="1810">
                  <c:v>3.3065076449159999E-6</c:v>
                </c:pt>
                <c:pt idx="1811">
                  <c:v>3.3065076449159999E-6</c:v>
                </c:pt>
                <c:pt idx="1812">
                  <c:v>3.3065076449159999E-6</c:v>
                </c:pt>
                <c:pt idx="1813">
                  <c:v>3.3065076449159999E-6</c:v>
                </c:pt>
                <c:pt idx="1814">
                  <c:v>3.3065076449159999E-6</c:v>
                </c:pt>
                <c:pt idx="1815">
                  <c:v>3.3065076449159999E-6</c:v>
                </c:pt>
                <c:pt idx="1816">
                  <c:v>3.3065076449159999E-6</c:v>
                </c:pt>
                <c:pt idx="1817">
                  <c:v>3.3065076449159999E-6</c:v>
                </c:pt>
                <c:pt idx="1818">
                  <c:v>3.3065076449159999E-6</c:v>
                </c:pt>
                <c:pt idx="1819">
                  <c:v>3.3065076449159999E-6</c:v>
                </c:pt>
                <c:pt idx="1820">
                  <c:v>3.3065076449159999E-6</c:v>
                </c:pt>
                <c:pt idx="1821">
                  <c:v>3.3065076449159999E-6</c:v>
                </c:pt>
                <c:pt idx="1822">
                  <c:v>3.3065076449159999E-6</c:v>
                </c:pt>
                <c:pt idx="1823">
                  <c:v>3.3065076449159999E-6</c:v>
                </c:pt>
                <c:pt idx="1824">
                  <c:v>3.3065076449159999E-6</c:v>
                </c:pt>
                <c:pt idx="1825">
                  <c:v>3.3065076449159999E-6</c:v>
                </c:pt>
                <c:pt idx="1826">
                  <c:v>3.3065076449159999E-6</c:v>
                </c:pt>
                <c:pt idx="1827">
                  <c:v>3.3065076449159999E-6</c:v>
                </c:pt>
                <c:pt idx="1828">
                  <c:v>3.3065076449159999E-6</c:v>
                </c:pt>
                <c:pt idx="1829">
                  <c:v>3.3065076449159999E-6</c:v>
                </c:pt>
                <c:pt idx="1830">
                  <c:v>3.3065076449159999E-6</c:v>
                </c:pt>
                <c:pt idx="1831">
                  <c:v>3.3065076449159999E-6</c:v>
                </c:pt>
                <c:pt idx="1832">
                  <c:v>3.3065076449159999E-6</c:v>
                </c:pt>
                <c:pt idx="1833">
                  <c:v>3.3065076449159999E-6</c:v>
                </c:pt>
                <c:pt idx="1834">
                  <c:v>3.3065076449159999E-6</c:v>
                </c:pt>
                <c:pt idx="1835">
                  <c:v>3.3065076449159999E-6</c:v>
                </c:pt>
                <c:pt idx="1836">
                  <c:v>3.3065076449159999E-6</c:v>
                </c:pt>
                <c:pt idx="1837">
                  <c:v>3.3065076449159999E-6</c:v>
                </c:pt>
                <c:pt idx="1838">
                  <c:v>3.3065076449159999E-6</c:v>
                </c:pt>
                <c:pt idx="1839">
                  <c:v>3.3065076449159999E-6</c:v>
                </c:pt>
                <c:pt idx="1840">
                  <c:v>3.3065076449159999E-6</c:v>
                </c:pt>
                <c:pt idx="1841">
                  <c:v>3.3065076449159999E-6</c:v>
                </c:pt>
                <c:pt idx="1842">
                  <c:v>3.3065076449159999E-6</c:v>
                </c:pt>
                <c:pt idx="1843">
                  <c:v>3.3065076449159999E-6</c:v>
                </c:pt>
                <c:pt idx="1844">
                  <c:v>3.3065076449159999E-6</c:v>
                </c:pt>
                <c:pt idx="1845">
                  <c:v>3.3065076449159999E-6</c:v>
                </c:pt>
                <c:pt idx="1846">
                  <c:v>3.3065076449159999E-6</c:v>
                </c:pt>
                <c:pt idx="1847">
                  <c:v>3.3065076449159999E-6</c:v>
                </c:pt>
                <c:pt idx="1848">
                  <c:v>3.3065076449159999E-6</c:v>
                </c:pt>
                <c:pt idx="1849">
                  <c:v>3.3065076449159999E-6</c:v>
                </c:pt>
                <c:pt idx="1850">
                  <c:v>3.3065076449159999E-6</c:v>
                </c:pt>
                <c:pt idx="1851">
                  <c:v>3.3065076449159999E-6</c:v>
                </c:pt>
                <c:pt idx="1852">
                  <c:v>3.3065076449159999E-6</c:v>
                </c:pt>
                <c:pt idx="1853">
                  <c:v>3.3065076449159999E-6</c:v>
                </c:pt>
                <c:pt idx="1854">
                  <c:v>3.3065076449159999E-6</c:v>
                </c:pt>
                <c:pt idx="1855">
                  <c:v>3.3065076449159999E-6</c:v>
                </c:pt>
                <c:pt idx="1856">
                  <c:v>3.3065076449159999E-6</c:v>
                </c:pt>
                <c:pt idx="1857">
                  <c:v>3.3065076449159999E-6</c:v>
                </c:pt>
                <c:pt idx="1858">
                  <c:v>3.3065076449159999E-6</c:v>
                </c:pt>
                <c:pt idx="1859">
                  <c:v>3.3065076449159999E-6</c:v>
                </c:pt>
                <c:pt idx="1860">
                  <c:v>3.3065076449159999E-6</c:v>
                </c:pt>
                <c:pt idx="1861">
                  <c:v>3.3065076449159999E-6</c:v>
                </c:pt>
                <c:pt idx="1862">
                  <c:v>3.3065076449159999E-6</c:v>
                </c:pt>
                <c:pt idx="1863">
                  <c:v>3.3065076449159999E-6</c:v>
                </c:pt>
                <c:pt idx="1864">
                  <c:v>3.3065076449159999E-6</c:v>
                </c:pt>
                <c:pt idx="1865">
                  <c:v>3.3065076449159999E-6</c:v>
                </c:pt>
                <c:pt idx="1866">
                  <c:v>3.3065076449159999E-6</c:v>
                </c:pt>
                <c:pt idx="1867">
                  <c:v>3.3065076449159999E-6</c:v>
                </c:pt>
                <c:pt idx="1868">
                  <c:v>3.3065076449159999E-6</c:v>
                </c:pt>
                <c:pt idx="1869">
                  <c:v>3.3065076449159999E-6</c:v>
                </c:pt>
                <c:pt idx="1870">
                  <c:v>3.3065076449159999E-6</c:v>
                </c:pt>
                <c:pt idx="1871">
                  <c:v>3.3065076449159999E-6</c:v>
                </c:pt>
                <c:pt idx="1872">
                  <c:v>3.3065076449159999E-6</c:v>
                </c:pt>
                <c:pt idx="1873">
                  <c:v>3.3065076449159999E-6</c:v>
                </c:pt>
                <c:pt idx="1874">
                  <c:v>3.3065076449159999E-6</c:v>
                </c:pt>
                <c:pt idx="1875">
                  <c:v>3.3065076449159999E-6</c:v>
                </c:pt>
                <c:pt idx="1876">
                  <c:v>3.3065076449159999E-6</c:v>
                </c:pt>
                <c:pt idx="1877">
                  <c:v>3.3065076449159999E-6</c:v>
                </c:pt>
                <c:pt idx="1878">
                  <c:v>3.3065076449159999E-6</c:v>
                </c:pt>
                <c:pt idx="1879">
                  <c:v>3.3065076449159999E-6</c:v>
                </c:pt>
                <c:pt idx="1880">
                  <c:v>3.3065076449159999E-6</c:v>
                </c:pt>
                <c:pt idx="1881">
                  <c:v>3.3065076449159999E-6</c:v>
                </c:pt>
                <c:pt idx="1882">
                  <c:v>3.3065076449159999E-6</c:v>
                </c:pt>
                <c:pt idx="1883">
                  <c:v>3.3065076449159999E-6</c:v>
                </c:pt>
                <c:pt idx="1884">
                  <c:v>3.3065076449159999E-6</c:v>
                </c:pt>
                <c:pt idx="1885">
                  <c:v>3.3065076449159999E-6</c:v>
                </c:pt>
                <c:pt idx="1886">
                  <c:v>3.3065076449159999E-6</c:v>
                </c:pt>
                <c:pt idx="1887">
                  <c:v>3.3065076449159999E-6</c:v>
                </c:pt>
                <c:pt idx="1888">
                  <c:v>3.3065076449159999E-6</c:v>
                </c:pt>
                <c:pt idx="1889">
                  <c:v>3.3065076449159999E-6</c:v>
                </c:pt>
                <c:pt idx="1890">
                  <c:v>3.3065076449159999E-6</c:v>
                </c:pt>
                <c:pt idx="1891">
                  <c:v>3.3065076449159999E-6</c:v>
                </c:pt>
                <c:pt idx="1892">
                  <c:v>3.3065076449159999E-6</c:v>
                </c:pt>
                <c:pt idx="1893">
                  <c:v>3.3065076449159999E-6</c:v>
                </c:pt>
                <c:pt idx="1894">
                  <c:v>3.3065076449159999E-6</c:v>
                </c:pt>
                <c:pt idx="1895">
                  <c:v>3.3065076449159999E-6</c:v>
                </c:pt>
                <c:pt idx="1896">
                  <c:v>3.3065076449159999E-6</c:v>
                </c:pt>
                <c:pt idx="1897">
                  <c:v>3.3065076449159999E-6</c:v>
                </c:pt>
                <c:pt idx="1898">
                  <c:v>3.3065076449159999E-6</c:v>
                </c:pt>
                <c:pt idx="1899">
                  <c:v>3.3065076449159999E-6</c:v>
                </c:pt>
                <c:pt idx="1900">
                  <c:v>3.3065076449159999E-6</c:v>
                </c:pt>
                <c:pt idx="1901">
                  <c:v>3.3065076449159999E-6</c:v>
                </c:pt>
                <c:pt idx="1902">
                  <c:v>3.3065076449159999E-6</c:v>
                </c:pt>
                <c:pt idx="1903">
                  <c:v>3.3065076449159999E-6</c:v>
                </c:pt>
                <c:pt idx="1904">
                  <c:v>3.3065076449159999E-6</c:v>
                </c:pt>
                <c:pt idx="1905">
                  <c:v>3.3065076449159999E-6</c:v>
                </c:pt>
                <c:pt idx="1906">
                  <c:v>3.3065076449159999E-6</c:v>
                </c:pt>
                <c:pt idx="1907">
                  <c:v>3.3065076449159999E-6</c:v>
                </c:pt>
                <c:pt idx="1908">
                  <c:v>3.3065076449159999E-6</c:v>
                </c:pt>
                <c:pt idx="1909">
                  <c:v>3.3065076449159999E-6</c:v>
                </c:pt>
                <c:pt idx="1910">
                  <c:v>3.3065076449159999E-6</c:v>
                </c:pt>
                <c:pt idx="1911">
                  <c:v>3.3065076449159999E-6</c:v>
                </c:pt>
                <c:pt idx="1912">
                  <c:v>3.3065076449159999E-6</c:v>
                </c:pt>
                <c:pt idx="1913">
                  <c:v>3.3065076449159999E-6</c:v>
                </c:pt>
                <c:pt idx="1914">
                  <c:v>3.3065076449159999E-6</c:v>
                </c:pt>
                <c:pt idx="1915">
                  <c:v>3.3065076449159999E-6</c:v>
                </c:pt>
                <c:pt idx="1916">
                  <c:v>3.3065076449159999E-6</c:v>
                </c:pt>
                <c:pt idx="1917">
                  <c:v>3.3065076449159999E-6</c:v>
                </c:pt>
                <c:pt idx="1918">
                  <c:v>3.3065076449159999E-6</c:v>
                </c:pt>
                <c:pt idx="1919">
                  <c:v>3.3065076449159999E-6</c:v>
                </c:pt>
                <c:pt idx="1920">
                  <c:v>3.3065076449159999E-6</c:v>
                </c:pt>
                <c:pt idx="1921">
                  <c:v>3.3065076449159999E-6</c:v>
                </c:pt>
                <c:pt idx="1922">
                  <c:v>3.3065076449159999E-6</c:v>
                </c:pt>
                <c:pt idx="1923">
                  <c:v>3.3065076449159999E-6</c:v>
                </c:pt>
                <c:pt idx="1924">
                  <c:v>3.3065076449159999E-6</c:v>
                </c:pt>
                <c:pt idx="1925">
                  <c:v>3.3065076449159999E-6</c:v>
                </c:pt>
                <c:pt idx="1926">
                  <c:v>3.3065076449159999E-6</c:v>
                </c:pt>
                <c:pt idx="1927">
                  <c:v>3.3065076449159999E-6</c:v>
                </c:pt>
                <c:pt idx="1928">
                  <c:v>3.3065076449159999E-6</c:v>
                </c:pt>
                <c:pt idx="1929">
                  <c:v>3.3065076449159999E-6</c:v>
                </c:pt>
                <c:pt idx="1930">
                  <c:v>3.3065076449159999E-6</c:v>
                </c:pt>
                <c:pt idx="1931">
                  <c:v>3.3065076449159999E-6</c:v>
                </c:pt>
                <c:pt idx="1932">
                  <c:v>3.3065076449159999E-6</c:v>
                </c:pt>
                <c:pt idx="1933">
                  <c:v>3.3065076449159999E-6</c:v>
                </c:pt>
                <c:pt idx="1934">
                  <c:v>3.3065076449159999E-6</c:v>
                </c:pt>
                <c:pt idx="1935">
                  <c:v>3.3065076449159999E-6</c:v>
                </c:pt>
                <c:pt idx="1936">
                  <c:v>3.3065076449159999E-6</c:v>
                </c:pt>
                <c:pt idx="1937">
                  <c:v>3.3065076449159999E-6</c:v>
                </c:pt>
                <c:pt idx="1938">
                  <c:v>3.3065076449159999E-6</c:v>
                </c:pt>
                <c:pt idx="1939">
                  <c:v>3.3065076449159999E-6</c:v>
                </c:pt>
                <c:pt idx="1940">
                  <c:v>3.3065076449159999E-6</c:v>
                </c:pt>
                <c:pt idx="1941">
                  <c:v>3.3065076449159999E-6</c:v>
                </c:pt>
                <c:pt idx="1942">
                  <c:v>3.3065076449159999E-6</c:v>
                </c:pt>
                <c:pt idx="1943">
                  <c:v>3.3065076449159999E-6</c:v>
                </c:pt>
                <c:pt idx="1944">
                  <c:v>3.3065076449159999E-6</c:v>
                </c:pt>
                <c:pt idx="1945">
                  <c:v>3.3065076449159999E-6</c:v>
                </c:pt>
                <c:pt idx="1946">
                  <c:v>3.3065076449159999E-6</c:v>
                </c:pt>
                <c:pt idx="1947">
                  <c:v>3.3065076449159999E-6</c:v>
                </c:pt>
                <c:pt idx="1948">
                  <c:v>3.3065076449159999E-6</c:v>
                </c:pt>
                <c:pt idx="1949">
                  <c:v>3.3065076449159999E-6</c:v>
                </c:pt>
                <c:pt idx="1950">
                  <c:v>3.3065076449159999E-6</c:v>
                </c:pt>
                <c:pt idx="1951">
                  <c:v>3.3065076449159999E-6</c:v>
                </c:pt>
                <c:pt idx="1952">
                  <c:v>3.3065076449159999E-6</c:v>
                </c:pt>
                <c:pt idx="1953">
                  <c:v>3.3065076449159999E-6</c:v>
                </c:pt>
                <c:pt idx="1954">
                  <c:v>3.3065076449159999E-6</c:v>
                </c:pt>
                <c:pt idx="1955">
                  <c:v>3.3065076449159999E-6</c:v>
                </c:pt>
                <c:pt idx="1956">
                  <c:v>3.3065076449159999E-6</c:v>
                </c:pt>
                <c:pt idx="1957">
                  <c:v>3.3065076449159999E-6</c:v>
                </c:pt>
                <c:pt idx="1958">
                  <c:v>3.3065076449159999E-6</c:v>
                </c:pt>
                <c:pt idx="1959">
                  <c:v>3.3065076449159999E-6</c:v>
                </c:pt>
                <c:pt idx="1960">
                  <c:v>3.3065076449159999E-6</c:v>
                </c:pt>
                <c:pt idx="1961">
                  <c:v>3.3065076449159999E-6</c:v>
                </c:pt>
                <c:pt idx="1962">
                  <c:v>3.3065076449159999E-6</c:v>
                </c:pt>
                <c:pt idx="1963">
                  <c:v>3.3065076449159999E-6</c:v>
                </c:pt>
                <c:pt idx="1964">
                  <c:v>3.3065076449159999E-6</c:v>
                </c:pt>
                <c:pt idx="1965">
                  <c:v>3.3065076449159999E-6</c:v>
                </c:pt>
                <c:pt idx="1966">
                  <c:v>3.3065076449159999E-6</c:v>
                </c:pt>
                <c:pt idx="1967">
                  <c:v>3.3065076449159999E-6</c:v>
                </c:pt>
                <c:pt idx="1968">
                  <c:v>3.3065076449159999E-6</c:v>
                </c:pt>
                <c:pt idx="1969">
                  <c:v>3.3065076449159999E-6</c:v>
                </c:pt>
                <c:pt idx="1970">
                  <c:v>3.3065076449159999E-6</c:v>
                </c:pt>
                <c:pt idx="1971">
                  <c:v>3.3065076449159999E-6</c:v>
                </c:pt>
                <c:pt idx="1972">
                  <c:v>3.3065076449159999E-6</c:v>
                </c:pt>
                <c:pt idx="1973">
                  <c:v>3.3065076449159999E-6</c:v>
                </c:pt>
                <c:pt idx="1974">
                  <c:v>3.3065076449159999E-6</c:v>
                </c:pt>
                <c:pt idx="1975">
                  <c:v>3.3065076449159999E-6</c:v>
                </c:pt>
                <c:pt idx="1976">
                  <c:v>3.3054630564640002E-6</c:v>
                </c:pt>
                <c:pt idx="1977">
                  <c:v>3.30598535069E-6</c:v>
                </c:pt>
                <c:pt idx="1978">
                  <c:v>3.30598535069E-6</c:v>
                </c:pt>
                <c:pt idx="1979">
                  <c:v>3.30598535069E-6</c:v>
                </c:pt>
                <c:pt idx="1980">
                  <c:v>3.30598535069E-6</c:v>
                </c:pt>
                <c:pt idx="1981">
                  <c:v>3.30598535069E-6</c:v>
                </c:pt>
                <c:pt idx="1982">
                  <c:v>3.30598535069E-6</c:v>
                </c:pt>
                <c:pt idx="1983">
                  <c:v>3.30598535069E-6</c:v>
                </c:pt>
                <c:pt idx="1984">
                  <c:v>3.30598535069E-6</c:v>
                </c:pt>
                <c:pt idx="1985">
                  <c:v>3.30598535069E-6</c:v>
                </c:pt>
                <c:pt idx="1986">
                  <c:v>3.30598535069E-6</c:v>
                </c:pt>
                <c:pt idx="1987">
                  <c:v>3.30598535069E-6</c:v>
                </c:pt>
                <c:pt idx="1988">
                  <c:v>3.30598535069E-6</c:v>
                </c:pt>
                <c:pt idx="1989">
                  <c:v>3.30598535069E-6</c:v>
                </c:pt>
                <c:pt idx="1990">
                  <c:v>3.30598535069E-6</c:v>
                </c:pt>
                <c:pt idx="1991">
                  <c:v>3.30598535069E-6</c:v>
                </c:pt>
                <c:pt idx="1992">
                  <c:v>3.30598535069E-6</c:v>
                </c:pt>
                <c:pt idx="1993">
                  <c:v>3.30598535069E-6</c:v>
                </c:pt>
                <c:pt idx="1994">
                  <c:v>3.30598535069E-6</c:v>
                </c:pt>
                <c:pt idx="1995">
                  <c:v>3.30598535069E-6</c:v>
                </c:pt>
                <c:pt idx="1996">
                  <c:v>3.30598535069E-6</c:v>
                </c:pt>
                <c:pt idx="1997">
                  <c:v>3.30598535069E-6</c:v>
                </c:pt>
                <c:pt idx="1998">
                  <c:v>3.30598535069E-6</c:v>
                </c:pt>
                <c:pt idx="1999">
                  <c:v>3.30598535069E-6</c:v>
                </c:pt>
                <c:pt idx="2000">
                  <c:v>3.30598535069E-6</c:v>
                </c:pt>
                <c:pt idx="2001">
                  <c:v>3.30598535069E-6</c:v>
                </c:pt>
                <c:pt idx="2002">
                  <c:v>3.30598535069E-6</c:v>
                </c:pt>
                <c:pt idx="2003">
                  <c:v>3.30598535069E-6</c:v>
                </c:pt>
                <c:pt idx="2004">
                  <c:v>3.30598535069E-6</c:v>
                </c:pt>
                <c:pt idx="2005">
                  <c:v>3.30598535069E-6</c:v>
                </c:pt>
                <c:pt idx="2006">
                  <c:v>3.30598535069E-6</c:v>
                </c:pt>
                <c:pt idx="2007">
                  <c:v>3.30598535069E-6</c:v>
                </c:pt>
                <c:pt idx="2008">
                  <c:v>3.30598535069E-6</c:v>
                </c:pt>
                <c:pt idx="2009">
                  <c:v>3.30598535069E-6</c:v>
                </c:pt>
                <c:pt idx="2010">
                  <c:v>3.30598535069E-6</c:v>
                </c:pt>
                <c:pt idx="2011">
                  <c:v>3.30598535069E-6</c:v>
                </c:pt>
                <c:pt idx="2012">
                  <c:v>3.30598535069E-6</c:v>
                </c:pt>
                <c:pt idx="2013">
                  <c:v>3.30598535069E-6</c:v>
                </c:pt>
                <c:pt idx="2014">
                  <c:v>3.30598535069E-6</c:v>
                </c:pt>
                <c:pt idx="2015">
                  <c:v>3.30598535069E-6</c:v>
                </c:pt>
                <c:pt idx="2016">
                  <c:v>3.30598535069E-6</c:v>
                </c:pt>
                <c:pt idx="2017">
                  <c:v>3.30598535069E-6</c:v>
                </c:pt>
                <c:pt idx="2018">
                  <c:v>3.30598535069E-6</c:v>
                </c:pt>
                <c:pt idx="2019">
                  <c:v>3.30598535069E-6</c:v>
                </c:pt>
                <c:pt idx="2020">
                  <c:v>3.30598535069E-6</c:v>
                </c:pt>
                <c:pt idx="2021">
                  <c:v>3.30598535069E-6</c:v>
                </c:pt>
                <c:pt idx="2022">
                  <c:v>3.30598535069E-6</c:v>
                </c:pt>
                <c:pt idx="2023">
                  <c:v>3.30598535069E-6</c:v>
                </c:pt>
                <c:pt idx="2024">
                  <c:v>3.30598535069E-6</c:v>
                </c:pt>
                <c:pt idx="2025">
                  <c:v>3.30598535069E-6</c:v>
                </c:pt>
                <c:pt idx="2026">
                  <c:v>3.30598535069E-6</c:v>
                </c:pt>
                <c:pt idx="2027">
                  <c:v>3.30598535069E-6</c:v>
                </c:pt>
                <c:pt idx="2028">
                  <c:v>3.30598535069E-6</c:v>
                </c:pt>
                <c:pt idx="2029">
                  <c:v>3.30598535069E-6</c:v>
                </c:pt>
                <c:pt idx="2030">
                  <c:v>3.30598535069E-6</c:v>
                </c:pt>
                <c:pt idx="2031">
                  <c:v>3.30598535069E-6</c:v>
                </c:pt>
                <c:pt idx="2032">
                  <c:v>3.30598535069E-6</c:v>
                </c:pt>
                <c:pt idx="2033">
                  <c:v>3.30598535069E-6</c:v>
                </c:pt>
                <c:pt idx="2034">
                  <c:v>3.30598535069E-6</c:v>
                </c:pt>
                <c:pt idx="2035">
                  <c:v>3.30598535069E-6</c:v>
                </c:pt>
                <c:pt idx="2036">
                  <c:v>3.30598535069E-6</c:v>
                </c:pt>
                <c:pt idx="2037">
                  <c:v>3.30598535069E-6</c:v>
                </c:pt>
                <c:pt idx="2038">
                  <c:v>3.30598535069E-6</c:v>
                </c:pt>
                <c:pt idx="2039">
                  <c:v>3.30598535069E-6</c:v>
                </c:pt>
                <c:pt idx="2040">
                  <c:v>3.30598535069E-6</c:v>
                </c:pt>
                <c:pt idx="2041">
                  <c:v>3.30598535069E-6</c:v>
                </c:pt>
                <c:pt idx="2042">
                  <c:v>3.30598535069E-6</c:v>
                </c:pt>
                <c:pt idx="2043">
                  <c:v>3.30598535069E-6</c:v>
                </c:pt>
                <c:pt idx="2044">
                  <c:v>3.30598535069E-6</c:v>
                </c:pt>
                <c:pt idx="2045">
                  <c:v>3.30598535069E-6</c:v>
                </c:pt>
                <c:pt idx="2046">
                  <c:v>3.30598535069E-6</c:v>
                </c:pt>
                <c:pt idx="2047">
                  <c:v>3.30598535069E-6</c:v>
                </c:pt>
                <c:pt idx="2048">
                  <c:v>3.30598535069E-6</c:v>
                </c:pt>
                <c:pt idx="2049">
                  <c:v>3.30598535069E-6</c:v>
                </c:pt>
                <c:pt idx="2050">
                  <c:v>3.30598535069E-6</c:v>
                </c:pt>
                <c:pt idx="2051">
                  <c:v>3.30598535069E-6</c:v>
                </c:pt>
                <c:pt idx="2052">
                  <c:v>3.30598535069E-6</c:v>
                </c:pt>
                <c:pt idx="2053">
                  <c:v>3.30598535069E-6</c:v>
                </c:pt>
                <c:pt idx="2054">
                  <c:v>3.30598535069E-6</c:v>
                </c:pt>
                <c:pt idx="2055">
                  <c:v>3.30598535069E-6</c:v>
                </c:pt>
                <c:pt idx="2056">
                  <c:v>3.30598535069E-6</c:v>
                </c:pt>
                <c:pt idx="2057">
                  <c:v>3.30598535069E-6</c:v>
                </c:pt>
                <c:pt idx="2058">
                  <c:v>3.30598535069E-6</c:v>
                </c:pt>
                <c:pt idx="2059">
                  <c:v>3.30598535069E-6</c:v>
                </c:pt>
                <c:pt idx="2060">
                  <c:v>3.30598535069E-6</c:v>
                </c:pt>
                <c:pt idx="2061">
                  <c:v>3.30598535069E-6</c:v>
                </c:pt>
                <c:pt idx="2062">
                  <c:v>3.30598535069E-6</c:v>
                </c:pt>
                <c:pt idx="2063">
                  <c:v>3.30598535069E-6</c:v>
                </c:pt>
                <c:pt idx="2064">
                  <c:v>3.30598535069E-6</c:v>
                </c:pt>
                <c:pt idx="2065">
                  <c:v>3.30598535069E-6</c:v>
                </c:pt>
                <c:pt idx="2066">
                  <c:v>3.30598535069E-6</c:v>
                </c:pt>
                <c:pt idx="2067">
                  <c:v>3.30598535069E-6</c:v>
                </c:pt>
                <c:pt idx="2068">
                  <c:v>3.30598535069E-6</c:v>
                </c:pt>
                <c:pt idx="2069">
                  <c:v>3.30598535069E-6</c:v>
                </c:pt>
                <c:pt idx="2070">
                  <c:v>3.30598535069E-6</c:v>
                </c:pt>
                <c:pt idx="2071">
                  <c:v>3.30598535069E-6</c:v>
                </c:pt>
                <c:pt idx="2072">
                  <c:v>3.30598535069E-6</c:v>
                </c:pt>
                <c:pt idx="2073">
                  <c:v>3.30598535069E-6</c:v>
                </c:pt>
                <c:pt idx="2074">
                  <c:v>3.30598535069E-6</c:v>
                </c:pt>
                <c:pt idx="2075">
                  <c:v>3.30598535069E-6</c:v>
                </c:pt>
                <c:pt idx="2076">
                  <c:v>3.30598535069E-6</c:v>
                </c:pt>
                <c:pt idx="2077">
                  <c:v>3.30598535069E-6</c:v>
                </c:pt>
                <c:pt idx="2078">
                  <c:v>3.30598535069E-6</c:v>
                </c:pt>
                <c:pt idx="2079">
                  <c:v>3.30598535069E-6</c:v>
                </c:pt>
                <c:pt idx="2080">
                  <c:v>3.30598535069E-6</c:v>
                </c:pt>
                <c:pt idx="2081">
                  <c:v>3.30598535069E-6</c:v>
                </c:pt>
                <c:pt idx="2082">
                  <c:v>3.30598535069E-6</c:v>
                </c:pt>
                <c:pt idx="2083">
                  <c:v>3.30598535069E-6</c:v>
                </c:pt>
                <c:pt idx="2084">
                  <c:v>3.30598535069E-6</c:v>
                </c:pt>
                <c:pt idx="2085">
                  <c:v>3.30598535069E-6</c:v>
                </c:pt>
                <c:pt idx="2086">
                  <c:v>3.30598535069E-6</c:v>
                </c:pt>
                <c:pt idx="2087">
                  <c:v>3.30598535069E-6</c:v>
                </c:pt>
                <c:pt idx="2088">
                  <c:v>3.30598535069E-6</c:v>
                </c:pt>
                <c:pt idx="2089">
                  <c:v>3.30598535069E-6</c:v>
                </c:pt>
                <c:pt idx="2090">
                  <c:v>3.30598535069E-6</c:v>
                </c:pt>
                <c:pt idx="2091">
                  <c:v>3.30598535069E-6</c:v>
                </c:pt>
                <c:pt idx="2092">
                  <c:v>3.30598535069E-6</c:v>
                </c:pt>
                <c:pt idx="2093">
                  <c:v>3.30598535069E-6</c:v>
                </c:pt>
                <c:pt idx="2094">
                  <c:v>3.30598535069E-6</c:v>
                </c:pt>
                <c:pt idx="2095">
                  <c:v>3.30598535069E-6</c:v>
                </c:pt>
                <c:pt idx="2096">
                  <c:v>3.30598535069E-6</c:v>
                </c:pt>
                <c:pt idx="2097">
                  <c:v>3.30598535069E-6</c:v>
                </c:pt>
                <c:pt idx="2098">
                  <c:v>3.30598535069E-6</c:v>
                </c:pt>
                <c:pt idx="2099">
                  <c:v>3.30598535069E-6</c:v>
                </c:pt>
                <c:pt idx="2100">
                  <c:v>3.30598535069E-6</c:v>
                </c:pt>
                <c:pt idx="2101">
                  <c:v>3.30598535069E-6</c:v>
                </c:pt>
                <c:pt idx="2102">
                  <c:v>3.30598535069E-6</c:v>
                </c:pt>
                <c:pt idx="2103">
                  <c:v>3.30598535069E-6</c:v>
                </c:pt>
                <c:pt idx="2104">
                  <c:v>3.30598535069E-6</c:v>
                </c:pt>
                <c:pt idx="2105">
                  <c:v>3.30598535069E-6</c:v>
                </c:pt>
                <c:pt idx="2106">
                  <c:v>3.30598535069E-6</c:v>
                </c:pt>
                <c:pt idx="2107">
                  <c:v>3.30598535069E-6</c:v>
                </c:pt>
                <c:pt idx="2108">
                  <c:v>3.30598535069E-6</c:v>
                </c:pt>
                <c:pt idx="2109">
                  <c:v>3.30598535069E-6</c:v>
                </c:pt>
                <c:pt idx="2110">
                  <c:v>3.30598535069E-6</c:v>
                </c:pt>
                <c:pt idx="2111">
                  <c:v>3.30598535069E-6</c:v>
                </c:pt>
                <c:pt idx="2112">
                  <c:v>3.30598535069E-6</c:v>
                </c:pt>
                <c:pt idx="2113">
                  <c:v>3.30598535069E-6</c:v>
                </c:pt>
                <c:pt idx="2114">
                  <c:v>3.30598535069E-6</c:v>
                </c:pt>
                <c:pt idx="2115">
                  <c:v>3.30598535069E-6</c:v>
                </c:pt>
                <c:pt idx="2116">
                  <c:v>3.30598535069E-6</c:v>
                </c:pt>
                <c:pt idx="2117">
                  <c:v>3.30598535069E-6</c:v>
                </c:pt>
                <c:pt idx="2118">
                  <c:v>3.30598535069E-6</c:v>
                </c:pt>
                <c:pt idx="2119">
                  <c:v>3.30598535069E-6</c:v>
                </c:pt>
                <c:pt idx="2120">
                  <c:v>3.30598535069E-6</c:v>
                </c:pt>
                <c:pt idx="2121">
                  <c:v>3.30598535069E-6</c:v>
                </c:pt>
                <c:pt idx="2122">
                  <c:v>3.30598535069E-6</c:v>
                </c:pt>
                <c:pt idx="2123">
                  <c:v>3.30598535069E-6</c:v>
                </c:pt>
                <c:pt idx="2124">
                  <c:v>3.30598535069E-6</c:v>
                </c:pt>
                <c:pt idx="2125">
                  <c:v>3.30598535069E-6</c:v>
                </c:pt>
                <c:pt idx="2126">
                  <c:v>3.30598535069E-6</c:v>
                </c:pt>
                <c:pt idx="2127">
                  <c:v>3.30598535069E-6</c:v>
                </c:pt>
                <c:pt idx="2128">
                  <c:v>3.30598535069E-6</c:v>
                </c:pt>
                <c:pt idx="2129">
                  <c:v>3.30598535069E-6</c:v>
                </c:pt>
                <c:pt idx="2130">
                  <c:v>3.30598535069E-6</c:v>
                </c:pt>
                <c:pt idx="2131">
                  <c:v>3.30598535069E-6</c:v>
                </c:pt>
                <c:pt idx="2132">
                  <c:v>3.30598535069E-6</c:v>
                </c:pt>
                <c:pt idx="2133">
                  <c:v>3.30598535069E-6</c:v>
                </c:pt>
                <c:pt idx="2134">
                  <c:v>3.30598535069E-6</c:v>
                </c:pt>
                <c:pt idx="2135">
                  <c:v>3.30598535069E-6</c:v>
                </c:pt>
                <c:pt idx="2136">
                  <c:v>3.30598535069E-6</c:v>
                </c:pt>
                <c:pt idx="2137">
                  <c:v>3.30598535069E-6</c:v>
                </c:pt>
                <c:pt idx="2138">
                  <c:v>3.30598535069E-6</c:v>
                </c:pt>
                <c:pt idx="2139">
                  <c:v>3.30598535069E-6</c:v>
                </c:pt>
                <c:pt idx="2140">
                  <c:v>3.30598535069E-6</c:v>
                </c:pt>
                <c:pt idx="2141">
                  <c:v>3.30598535069E-6</c:v>
                </c:pt>
                <c:pt idx="2142">
                  <c:v>3.30598535069E-6</c:v>
                </c:pt>
                <c:pt idx="2143">
                  <c:v>3.30598535069E-6</c:v>
                </c:pt>
                <c:pt idx="2144">
                  <c:v>3.30598535069E-6</c:v>
                </c:pt>
                <c:pt idx="2145">
                  <c:v>3.30598535069E-6</c:v>
                </c:pt>
                <c:pt idx="2146">
                  <c:v>3.30598535069E-6</c:v>
                </c:pt>
                <c:pt idx="2147">
                  <c:v>3.30598535069E-6</c:v>
                </c:pt>
                <c:pt idx="2148">
                  <c:v>3.30598535069E-6</c:v>
                </c:pt>
                <c:pt idx="2149">
                  <c:v>3.30598535069E-6</c:v>
                </c:pt>
                <c:pt idx="2150">
                  <c:v>3.30598535069E-6</c:v>
                </c:pt>
                <c:pt idx="2151">
                  <c:v>3.30598535069E-6</c:v>
                </c:pt>
                <c:pt idx="2152">
                  <c:v>3.30598535069E-6</c:v>
                </c:pt>
                <c:pt idx="2153">
                  <c:v>3.30598535069E-6</c:v>
                </c:pt>
                <c:pt idx="2154">
                  <c:v>3.30598535069E-6</c:v>
                </c:pt>
                <c:pt idx="2155">
                  <c:v>3.30598535069E-6</c:v>
                </c:pt>
                <c:pt idx="2156">
                  <c:v>3.30598535069E-6</c:v>
                </c:pt>
                <c:pt idx="2157">
                  <c:v>3.30598535069E-6</c:v>
                </c:pt>
                <c:pt idx="2158">
                  <c:v>3.30598535069E-6</c:v>
                </c:pt>
                <c:pt idx="2159">
                  <c:v>3.30598535069E-6</c:v>
                </c:pt>
                <c:pt idx="2160">
                  <c:v>3.30598535069E-6</c:v>
                </c:pt>
                <c:pt idx="2161">
                  <c:v>3.30598535069E-6</c:v>
                </c:pt>
                <c:pt idx="2162">
                  <c:v>3.30598535069E-6</c:v>
                </c:pt>
                <c:pt idx="2163">
                  <c:v>3.30598535069E-6</c:v>
                </c:pt>
                <c:pt idx="2164">
                  <c:v>3.30598535069E-6</c:v>
                </c:pt>
                <c:pt idx="2165">
                  <c:v>3.30598535069E-6</c:v>
                </c:pt>
                <c:pt idx="2166">
                  <c:v>3.30598535069E-6</c:v>
                </c:pt>
                <c:pt idx="2167">
                  <c:v>3.30598535069E-6</c:v>
                </c:pt>
                <c:pt idx="2168">
                  <c:v>3.30598535069E-6</c:v>
                </c:pt>
                <c:pt idx="2169">
                  <c:v>3.30598535069E-6</c:v>
                </c:pt>
                <c:pt idx="2170">
                  <c:v>3.30598535069E-6</c:v>
                </c:pt>
                <c:pt idx="2171">
                  <c:v>3.30598535069E-6</c:v>
                </c:pt>
                <c:pt idx="2172">
                  <c:v>3.30598535069E-6</c:v>
                </c:pt>
                <c:pt idx="2173">
                  <c:v>3.30598535069E-6</c:v>
                </c:pt>
                <c:pt idx="2174">
                  <c:v>3.30598535069E-6</c:v>
                </c:pt>
                <c:pt idx="2175">
                  <c:v>3.30598535069E-6</c:v>
                </c:pt>
                <c:pt idx="2176">
                  <c:v>3.30598535069E-6</c:v>
                </c:pt>
                <c:pt idx="2177">
                  <c:v>3.30598535069E-6</c:v>
                </c:pt>
                <c:pt idx="2178">
                  <c:v>3.30598535069E-6</c:v>
                </c:pt>
                <c:pt idx="2179">
                  <c:v>3.30598535069E-6</c:v>
                </c:pt>
                <c:pt idx="2180">
                  <c:v>3.30598535069E-6</c:v>
                </c:pt>
                <c:pt idx="2181">
                  <c:v>3.30598535069E-6</c:v>
                </c:pt>
                <c:pt idx="2182">
                  <c:v>3.30598535069E-6</c:v>
                </c:pt>
                <c:pt idx="2183">
                  <c:v>3.30598535069E-6</c:v>
                </c:pt>
                <c:pt idx="2184">
                  <c:v>3.30598535069E-6</c:v>
                </c:pt>
                <c:pt idx="2185">
                  <c:v>3.30598535069E-6</c:v>
                </c:pt>
                <c:pt idx="2186">
                  <c:v>3.30598535069E-6</c:v>
                </c:pt>
                <c:pt idx="2187">
                  <c:v>3.30598535069E-6</c:v>
                </c:pt>
                <c:pt idx="2188">
                  <c:v>3.30598535069E-6</c:v>
                </c:pt>
                <c:pt idx="2189">
                  <c:v>3.30598535069E-6</c:v>
                </c:pt>
                <c:pt idx="2190">
                  <c:v>3.30598535069E-6</c:v>
                </c:pt>
                <c:pt idx="2191">
                  <c:v>3.30598535069E-6</c:v>
                </c:pt>
                <c:pt idx="2192">
                  <c:v>3.30598535069E-6</c:v>
                </c:pt>
                <c:pt idx="2193">
                  <c:v>3.30598535069E-6</c:v>
                </c:pt>
                <c:pt idx="2194">
                  <c:v>3.30598535069E-6</c:v>
                </c:pt>
                <c:pt idx="2195">
                  <c:v>3.314025117435E-6</c:v>
                </c:pt>
                <c:pt idx="2196">
                  <c:v>3.3531108753520001E-6</c:v>
                </c:pt>
                <c:pt idx="2197">
                  <c:v>3.448366929056E-6</c:v>
                </c:pt>
                <c:pt idx="2198">
                  <c:v>3.818766218069E-6</c:v>
                </c:pt>
                <c:pt idx="2199">
                  <c:v>4.1197242759059998E-6</c:v>
                </c:pt>
                <c:pt idx="2200">
                  <c:v>4.3430344083689998E-6</c:v>
                </c:pt>
                <c:pt idx="2201">
                  <c:v>4.2726137656880002E-6</c:v>
                </c:pt>
                <c:pt idx="2202">
                  <c:v>3.9443543574909998E-6</c:v>
                </c:pt>
                <c:pt idx="2203">
                  <c:v>3.4954947963040001E-6</c:v>
                </c:pt>
                <c:pt idx="2204">
                  <c:v>2.9148558099630002E-6</c:v>
                </c:pt>
                <c:pt idx="2205">
                  <c:v>2.4570531605990002E-6</c:v>
                </c:pt>
                <c:pt idx="2206">
                  <c:v>2.0599021387909999E-6</c:v>
                </c:pt>
                <c:pt idx="2207">
                  <c:v>1.55154730046E-6</c:v>
                </c:pt>
                <c:pt idx="2208">
                  <c:v>1.2224030238720001E-6</c:v>
                </c:pt>
                <c:pt idx="2209">
                  <c:v>1.165506637135E-6</c:v>
                </c:pt>
                <c:pt idx="2210">
                  <c:v>1.2334848768649999E-6</c:v>
                </c:pt>
                <c:pt idx="2211">
                  <c:v>1.2759425905749999E-6</c:v>
                </c:pt>
                <c:pt idx="2212">
                  <c:v>1.2817450525980001E-6</c:v>
                </c:pt>
                <c:pt idx="2213">
                  <c:v>1.292482067248E-6</c:v>
                </c:pt>
                <c:pt idx="2214">
                  <c:v>1.31051294055E-6</c:v>
                </c:pt>
                <c:pt idx="2215">
                  <c:v>1.3424726279669999E-6</c:v>
                </c:pt>
                <c:pt idx="2216">
                  <c:v>1.3969555392099999E-6</c:v>
                </c:pt>
                <c:pt idx="2217">
                  <c:v>1.476636666289E-6</c:v>
                </c:pt>
                <c:pt idx="2218">
                  <c:v>1.5459634378979999E-6</c:v>
                </c:pt>
                <c:pt idx="2219">
                  <c:v>1.570911200939E-6</c:v>
                </c:pt>
                <c:pt idx="2220">
                  <c:v>1.580283571027E-6</c:v>
                </c:pt>
                <c:pt idx="2221">
                  <c:v>1.590999332224E-6</c:v>
                </c:pt>
                <c:pt idx="2222">
                  <c:v>1.598766261362E-6</c:v>
                </c:pt>
                <c:pt idx="2223">
                  <c:v>1.60722876967E-6</c:v>
                </c:pt>
                <c:pt idx="2224">
                  <c:v>1.608993829749E-6</c:v>
                </c:pt>
                <c:pt idx="2225">
                  <c:v>1.608027351722E-6</c:v>
                </c:pt>
                <c:pt idx="2226">
                  <c:v>1.608263821609E-6</c:v>
                </c:pt>
                <c:pt idx="2227">
                  <c:v>1.61092367078E-6</c:v>
                </c:pt>
                <c:pt idx="2228">
                  <c:v>1.612835377234E-6</c:v>
                </c:pt>
                <c:pt idx="2229">
                  <c:v>1.6159524519429999E-6</c:v>
                </c:pt>
                <c:pt idx="2230">
                  <c:v>1.620263624098E-6</c:v>
                </c:pt>
                <c:pt idx="2231">
                  <c:v>1.6228597594630001E-6</c:v>
                </c:pt>
                <c:pt idx="2232">
                  <c:v>1.625732371261E-6</c:v>
                </c:pt>
                <c:pt idx="2233">
                  <c:v>1.627312004827E-6</c:v>
                </c:pt>
                <c:pt idx="2234">
                  <c:v>1.6287079252230001E-6</c:v>
                </c:pt>
                <c:pt idx="2235">
                  <c:v>1.6291296774969999E-6</c:v>
                </c:pt>
                <c:pt idx="2236">
                  <c:v>1.6292662665640001E-6</c:v>
                </c:pt>
                <c:pt idx="2237">
                  <c:v>1.6292662665640001E-6</c:v>
                </c:pt>
                <c:pt idx="2238">
                  <c:v>1.6292662665640001E-6</c:v>
                </c:pt>
                <c:pt idx="2239">
                  <c:v>1.6292662665640001E-6</c:v>
                </c:pt>
                <c:pt idx="2240">
                  <c:v>1.6292662665640001E-6</c:v>
                </c:pt>
                <c:pt idx="2241">
                  <c:v>1.6292662665640001E-6</c:v>
                </c:pt>
                <c:pt idx="2242">
                  <c:v>1.6292662665640001E-6</c:v>
                </c:pt>
                <c:pt idx="2243">
                  <c:v>1.6292662665640001E-6</c:v>
                </c:pt>
                <c:pt idx="2244">
                  <c:v>1.6292662665640001E-6</c:v>
                </c:pt>
                <c:pt idx="2245">
                  <c:v>1.6292662665640001E-6</c:v>
                </c:pt>
                <c:pt idx="2246">
                  <c:v>1.6292662665640001E-6</c:v>
                </c:pt>
                <c:pt idx="2247">
                  <c:v>1.6292662665640001E-6</c:v>
                </c:pt>
                <c:pt idx="2248">
                  <c:v>1.6292662665640001E-6</c:v>
                </c:pt>
                <c:pt idx="2249">
                  <c:v>1.6292662665640001E-6</c:v>
                </c:pt>
                <c:pt idx="2250">
                  <c:v>1.6292662665640001E-6</c:v>
                </c:pt>
                <c:pt idx="2251">
                  <c:v>1.6292662665640001E-6</c:v>
                </c:pt>
                <c:pt idx="2252">
                  <c:v>1.6292662665640001E-6</c:v>
                </c:pt>
                <c:pt idx="2253">
                  <c:v>1.6292662665640001E-6</c:v>
                </c:pt>
                <c:pt idx="2254">
                  <c:v>1.6292662665640001E-6</c:v>
                </c:pt>
                <c:pt idx="2255">
                  <c:v>1.6292662665640001E-6</c:v>
                </c:pt>
                <c:pt idx="2256">
                  <c:v>1.6292662665640001E-6</c:v>
                </c:pt>
                <c:pt idx="2257">
                  <c:v>1.6292662665640001E-6</c:v>
                </c:pt>
                <c:pt idx="2258">
                  <c:v>1.6292662665640001E-6</c:v>
                </c:pt>
                <c:pt idx="2259">
                  <c:v>1.6292662665640001E-6</c:v>
                </c:pt>
                <c:pt idx="2260">
                  <c:v>1.6292662665640001E-6</c:v>
                </c:pt>
                <c:pt idx="2261">
                  <c:v>1.6292662665640001E-6</c:v>
                </c:pt>
                <c:pt idx="2262">
                  <c:v>1.6292662665640001E-6</c:v>
                </c:pt>
                <c:pt idx="2263">
                  <c:v>1.6292662665640001E-6</c:v>
                </c:pt>
                <c:pt idx="2264">
                  <c:v>1.6292662665640001E-6</c:v>
                </c:pt>
                <c:pt idx="2265">
                  <c:v>1.6292662665640001E-6</c:v>
                </c:pt>
                <c:pt idx="2266">
                  <c:v>1.6292662665640001E-6</c:v>
                </c:pt>
                <c:pt idx="2267">
                  <c:v>1.6292662665640001E-6</c:v>
                </c:pt>
                <c:pt idx="2268">
                  <c:v>1.6292662665640001E-6</c:v>
                </c:pt>
                <c:pt idx="2269">
                  <c:v>1.6292662665640001E-6</c:v>
                </c:pt>
                <c:pt idx="2270">
                  <c:v>1.6292662665640001E-6</c:v>
                </c:pt>
                <c:pt idx="2271">
                  <c:v>1.6292662665640001E-6</c:v>
                </c:pt>
                <c:pt idx="2272">
                  <c:v>1.6292662665640001E-6</c:v>
                </c:pt>
                <c:pt idx="2273">
                  <c:v>1.6292662665640001E-6</c:v>
                </c:pt>
                <c:pt idx="2274">
                  <c:v>1.6292662665640001E-6</c:v>
                </c:pt>
                <c:pt idx="2275">
                  <c:v>1.6292662665640001E-6</c:v>
                </c:pt>
                <c:pt idx="2276">
                  <c:v>1.6292662665640001E-6</c:v>
                </c:pt>
                <c:pt idx="2277">
                  <c:v>1.6292662665640001E-6</c:v>
                </c:pt>
                <c:pt idx="2278">
                  <c:v>1.6292662665640001E-6</c:v>
                </c:pt>
                <c:pt idx="2279">
                  <c:v>1.6292662665640001E-6</c:v>
                </c:pt>
                <c:pt idx="2280">
                  <c:v>1.6292662665640001E-6</c:v>
                </c:pt>
                <c:pt idx="2281">
                  <c:v>1.6292662665640001E-6</c:v>
                </c:pt>
                <c:pt idx="2282">
                  <c:v>1.6292662665640001E-6</c:v>
                </c:pt>
                <c:pt idx="2283">
                  <c:v>1.6292662665640001E-6</c:v>
                </c:pt>
                <c:pt idx="2284">
                  <c:v>1.6292662665640001E-6</c:v>
                </c:pt>
                <c:pt idx="2285">
                  <c:v>1.6292662665640001E-6</c:v>
                </c:pt>
                <c:pt idx="2286">
                  <c:v>1.6292662665640001E-6</c:v>
                </c:pt>
                <c:pt idx="2287">
                  <c:v>1.6292662665640001E-6</c:v>
                </c:pt>
                <c:pt idx="2288">
                  <c:v>1.6292662665640001E-6</c:v>
                </c:pt>
                <c:pt idx="2289">
                  <c:v>1.6292662665640001E-6</c:v>
                </c:pt>
                <c:pt idx="2290">
                  <c:v>1.6292662665640001E-6</c:v>
                </c:pt>
                <c:pt idx="2291">
                  <c:v>1.6292662665640001E-6</c:v>
                </c:pt>
                <c:pt idx="2292">
                  <c:v>1.6292662665640001E-6</c:v>
                </c:pt>
                <c:pt idx="2293">
                  <c:v>1.6292662665640001E-6</c:v>
                </c:pt>
                <c:pt idx="2294">
                  <c:v>1.6292662665640001E-6</c:v>
                </c:pt>
                <c:pt idx="2295">
                  <c:v>1.6292662665640001E-6</c:v>
                </c:pt>
                <c:pt idx="2296">
                  <c:v>1.6292662665640001E-6</c:v>
                </c:pt>
                <c:pt idx="2297">
                  <c:v>1.6292662665640001E-6</c:v>
                </c:pt>
                <c:pt idx="2298">
                  <c:v>1.6292662665640001E-6</c:v>
                </c:pt>
                <c:pt idx="2299">
                  <c:v>1.6292662665640001E-6</c:v>
                </c:pt>
                <c:pt idx="2300">
                  <c:v>1.6292662665640001E-6</c:v>
                </c:pt>
                <c:pt idx="2301">
                  <c:v>1.6292662665640001E-6</c:v>
                </c:pt>
                <c:pt idx="2302">
                  <c:v>1.6292662665640001E-6</c:v>
                </c:pt>
                <c:pt idx="2303">
                  <c:v>1.6292662665640001E-6</c:v>
                </c:pt>
                <c:pt idx="2304">
                  <c:v>1.6292662665640001E-6</c:v>
                </c:pt>
                <c:pt idx="2305">
                  <c:v>1.6292662665640001E-6</c:v>
                </c:pt>
                <c:pt idx="2306">
                  <c:v>1.6292662665640001E-6</c:v>
                </c:pt>
                <c:pt idx="2307">
                  <c:v>1.6292662665640001E-6</c:v>
                </c:pt>
                <c:pt idx="2308">
                  <c:v>1.6292662665640001E-6</c:v>
                </c:pt>
                <c:pt idx="2309">
                  <c:v>1.6292662665640001E-6</c:v>
                </c:pt>
                <c:pt idx="2310">
                  <c:v>1.6293179248780001E-6</c:v>
                </c:pt>
                <c:pt idx="2311">
                  <c:v>1.629292095721E-6</c:v>
                </c:pt>
                <c:pt idx="2312">
                  <c:v>1.629292095721E-6</c:v>
                </c:pt>
                <c:pt idx="2313">
                  <c:v>1.627383185125E-6</c:v>
                </c:pt>
                <c:pt idx="2314">
                  <c:v>1.623457134275E-6</c:v>
                </c:pt>
                <c:pt idx="2315">
                  <c:v>1.6199939118990001E-6</c:v>
                </c:pt>
                <c:pt idx="2316">
                  <c:v>1.616064931445E-6</c:v>
                </c:pt>
                <c:pt idx="2317">
                  <c:v>1.616261114086E-6</c:v>
                </c:pt>
                <c:pt idx="2318">
                  <c:v>1.6239553481550001E-6</c:v>
                </c:pt>
                <c:pt idx="2319">
                  <c:v>1.6332040871889999E-6</c:v>
                </c:pt>
                <c:pt idx="2320">
                  <c:v>1.6392845561630001E-6</c:v>
                </c:pt>
                <c:pt idx="2321">
                  <c:v>1.650205884511E-6</c:v>
                </c:pt>
                <c:pt idx="2322">
                  <c:v>1.6642745502020001E-6</c:v>
                </c:pt>
                <c:pt idx="2323">
                  <c:v>1.6942630630720001E-6</c:v>
                </c:pt>
                <c:pt idx="2324">
                  <c:v>1.7574659920070001E-6</c:v>
                </c:pt>
                <c:pt idx="2325">
                  <c:v>1.758519949279E-6</c:v>
                </c:pt>
                <c:pt idx="2326">
                  <c:v>1.7635598072049999E-6</c:v>
                </c:pt>
                <c:pt idx="2327">
                  <c:v>1.772125402122E-6</c:v>
                </c:pt>
                <c:pt idx="2328">
                  <c:v>1.7848646724019999E-6</c:v>
                </c:pt>
                <c:pt idx="2329">
                  <c:v>1.801170536293E-6</c:v>
                </c:pt>
                <c:pt idx="2330">
                  <c:v>1.8167541586490001E-6</c:v>
                </c:pt>
                <c:pt idx="2331">
                  <c:v>1.8243805072990001E-6</c:v>
                </c:pt>
                <c:pt idx="2332">
                  <c:v>1.8018568953220001E-6</c:v>
                </c:pt>
                <c:pt idx="2333">
                  <c:v>1.7683964357950001E-6</c:v>
                </c:pt>
                <c:pt idx="2334">
                  <c:v>1.7283691102819999E-6</c:v>
                </c:pt>
                <c:pt idx="2335">
                  <c:v>1.7378051996859999E-6</c:v>
                </c:pt>
                <c:pt idx="2336">
                  <c:v>1.808011867699E-6</c:v>
                </c:pt>
                <c:pt idx="2337">
                  <c:v>1.9256285787450001E-6</c:v>
                </c:pt>
                <c:pt idx="2338">
                  <c:v>2.228911567792E-6</c:v>
                </c:pt>
                <c:pt idx="2339">
                  <c:v>2.5825594241629999E-6</c:v>
                </c:pt>
                <c:pt idx="2340">
                  <c:v>2.7601580233880001E-6</c:v>
                </c:pt>
                <c:pt idx="2341">
                  <c:v>2.8180557353109998E-6</c:v>
                </c:pt>
                <c:pt idx="2342">
                  <c:v>2.918079845444E-6</c:v>
                </c:pt>
                <c:pt idx="2343">
                  <c:v>3.0542189067569998E-6</c:v>
                </c:pt>
                <c:pt idx="2344">
                  <c:v>3.15356524956E-6</c:v>
                </c:pt>
                <c:pt idx="2345">
                  <c:v>3.2060200435679998E-6</c:v>
                </c:pt>
                <c:pt idx="2346">
                  <c:v>3.2574120355919999E-6</c:v>
                </c:pt>
                <c:pt idx="2347">
                  <c:v>3.2796474833439999E-6</c:v>
                </c:pt>
                <c:pt idx="2348">
                  <c:v>3.3027021319370001E-6</c:v>
                </c:pt>
                <c:pt idx="2349">
                  <c:v>3.3137398901110001E-6</c:v>
                </c:pt>
                <c:pt idx="2350">
                  <c:v>3.321942607671E-6</c:v>
                </c:pt>
                <c:pt idx="2351">
                  <c:v>3.3258142091050001E-6</c:v>
                </c:pt>
                <c:pt idx="2352">
                  <c:v>3.3258142091050001E-6</c:v>
                </c:pt>
                <c:pt idx="2353">
                  <c:v>3.3258142091050001E-6</c:v>
                </c:pt>
                <c:pt idx="2354">
                  <c:v>3.3332562212449999E-6</c:v>
                </c:pt>
                <c:pt idx="2355">
                  <c:v>3.3342582384149999E-6</c:v>
                </c:pt>
                <c:pt idx="2356">
                  <c:v>3.3323988244950002E-6</c:v>
                </c:pt>
                <c:pt idx="2357">
                  <c:v>3.3323988244950002E-6</c:v>
                </c:pt>
                <c:pt idx="2358">
                  <c:v>3.3323988244950002E-6</c:v>
                </c:pt>
                <c:pt idx="2359">
                  <c:v>3.3374279283029999E-6</c:v>
                </c:pt>
                <c:pt idx="2360">
                  <c:v>3.3372871321970001E-6</c:v>
                </c:pt>
                <c:pt idx="2361">
                  <c:v>3.341026895984E-6</c:v>
                </c:pt>
                <c:pt idx="2362">
                  <c:v>3.338321926475E-6</c:v>
                </c:pt>
                <c:pt idx="2363">
                  <c:v>3.338321926475E-6</c:v>
                </c:pt>
                <c:pt idx="2364">
                  <c:v>3.338321926475E-6</c:v>
                </c:pt>
                <c:pt idx="2365">
                  <c:v>3.338321926475E-6</c:v>
                </c:pt>
                <c:pt idx="2366">
                  <c:v>3.338321926475E-6</c:v>
                </c:pt>
                <c:pt idx="2367">
                  <c:v>3.338321926475E-6</c:v>
                </c:pt>
                <c:pt idx="2368">
                  <c:v>3.338321926475E-6</c:v>
                </c:pt>
                <c:pt idx="2369">
                  <c:v>3.3426640980639999E-6</c:v>
                </c:pt>
                <c:pt idx="2370">
                  <c:v>3.3444294475860002E-6</c:v>
                </c:pt>
                <c:pt idx="2371">
                  <c:v>3.3426086952679998E-6</c:v>
                </c:pt>
                <c:pt idx="2372">
                  <c:v>3.3426086952679998E-6</c:v>
                </c:pt>
                <c:pt idx="2373">
                  <c:v>3.3426086952679998E-6</c:v>
                </c:pt>
                <c:pt idx="2374">
                  <c:v>3.3426086952679998E-6</c:v>
                </c:pt>
                <c:pt idx="2375">
                  <c:v>3.3426086952679998E-6</c:v>
                </c:pt>
                <c:pt idx="2376">
                  <c:v>3.3426086952679998E-6</c:v>
                </c:pt>
                <c:pt idx="2377">
                  <c:v>3.3426086952679998E-6</c:v>
                </c:pt>
                <c:pt idx="2378">
                  <c:v>3.3426086952679998E-6</c:v>
                </c:pt>
                <c:pt idx="2379">
                  <c:v>3.3426086952679998E-6</c:v>
                </c:pt>
                <c:pt idx="2380">
                  <c:v>3.3426086952679998E-6</c:v>
                </c:pt>
                <c:pt idx="2381">
                  <c:v>3.3426086952679998E-6</c:v>
                </c:pt>
                <c:pt idx="2382">
                  <c:v>3.3475656299440001E-6</c:v>
                </c:pt>
                <c:pt idx="2383">
                  <c:v>3.3470197359580002E-6</c:v>
                </c:pt>
                <c:pt idx="2384">
                  <c:v>3.3464197656769998E-6</c:v>
                </c:pt>
                <c:pt idx="2385">
                  <c:v>3.3464197656769998E-6</c:v>
                </c:pt>
                <c:pt idx="2386">
                  <c:v>3.3464197656769998E-6</c:v>
                </c:pt>
                <c:pt idx="2387">
                  <c:v>3.3464197656769998E-6</c:v>
                </c:pt>
                <c:pt idx="2388">
                  <c:v>3.3464197656769998E-6</c:v>
                </c:pt>
                <c:pt idx="2389">
                  <c:v>3.3464197656769998E-6</c:v>
                </c:pt>
                <c:pt idx="2390">
                  <c:v>3.3464197656769998E-6</c:v>
                </c:pt>
                <c:pt idx="2391">
                  <c:v>3.3464197656769998E-6</c:v>
                </c:pt>
                <c:pt idx="2392">
                  <c:v>3.3464197656769998E-6</c:v>
                </c:pt>
                <c:pt idx="2393">
                  <c:v>3.3464197656769998E-6</c:v>
                </c:pt>
                <c:pt idx="2394">
                  <c:v>3.3464197656769998E-6</c:v>
                </c:pt>
                <c:pt idx="2395">
                  <c:v>3.3464197656769998E-6</c:v>
                </c:pt>
                <c:pt idx="2396">
                  <c:v>3.3464197656769998E-6</c:v>
                </c:pt>
                <c:pt idx="2397">
                  <c:v>3.3464197656769998E-6</c:v>
                </c:pt>
                <c:pt idx="2398">
                  <c:v>3.3464197656769998E-6</c:v>
                </c:pt>
                <c:pt idx="2399">
                  <c:v>3.3464197656769998E-6</c:v>
                </c:pt>
                <c:pt idx="2400">
                  <c:v>3.3464197656769998E-6</c:v>
                </c:pt>
                <c:pt idx="2401">
                  <c:v>3.3464197656769998E-6</c:v>
                </c:pt>
                <c:pt idx="2402">
                  <c:v>3.3464197656769998E-6</c:v>
                </c:pt>
                <c:pt idx="2403">
                  <c:v>3.3464197656769998E-6</c:v>
                </c:pt>
                <c:pt idx="2404">
                  <c:v>3.351378921659E-6</c:v>
                </c:pt>
                <c:pt idx="2405">
                  <c:v>3.3511746907570002E-6</c:v>
                </c:pt>
                <c:pt idx="2406">
                  <c:v>3.3499433431609999E-6</c:v>
                </c:pt>
                <c:pt idx="2407">
                  <c:v>3.3499433431609999E-6</c:v>
                </c:pt>
                <c:pt idx="2408">
                  <c:v>3.3499433431609999E-6</c:v>
                </c:pt>
                <c:pt idx="2409">
                  <c:v>3.3499433431609999E-6</c:v>
                </c:pt>
                <c:pt idx="2410">
                  <c:v>3.3499433431609999E-6</c:v>
                </c:pt>
                <c:pt idx="2411">
                  <c:v>3.3499433431609999E-6</c:v>
                </c:pt>
                <c:pt idx="2412">
                  <c:v>3.3499433431609999E-6</c:v>
                </c:pt>
                <c:pt idx="2413">
                  <c:v>3.3499433431609999E-6</c:v>
                </c:pt>
                <c:pt idx="2414">
                  <c:v>3.3499433431609999E-6</c:v>
                </c:pt>
                <c:pt idx="2415">
                  <c:v>3.3499433431609999E-6</c:v>
                </c:pt>
                <c:pt idx="2416">
                  <c:v>3.3499433431609999E-6</c:v>
                </c:pt>
                <c:pt idx="2417">
                  <c:v>3.3499433431609999E-6</c:v>
                </c:pt>
                <c:pt idx="2418">
                  <c:v>3.3499433431609999E-6</c:v>
                </c:pt>
                <c:pt idx="2419">
                  <c:v>3.3499433431609999E-6</c:v>
                </c:pt>
                <c:pt idx="2420">
                  <c:v>3.3499433431609999E-6</c:v>
                </c:pt>
                <c:pt idx="2421">
                  <c:v>3.3499433431609999E-6</c:v>
                </c:pt>
                <c:pt idx="2422">
                  <c:v>3.3499433431609999E-6</c:v>
                </c:pt>
                <c:pt idx="2423">
                  <c:v>3.3499433431609999E-6</c:v>
                </c:pt>
                <c:pt idx="2424">
                  <c:v>3.3499433431609999E-6</c:v>
                </c:pt>
                <c:pt idx="2425">
                  <c:v>3.3499433431609999E-6</c:v>
                </c:pt>
                <c:pt idx="2426">
                  <c:v>3.351515088018E-6</c:v>
                </c:pt>
                <c:pt idx="2427">
                  <c:v>3.3563987751889998E-6</c:v>
                </c:pt>
                <c:pt idx="2428">
                  <c:v>3.362637021127E-6</c:v>
                </c:pt>
                <c:pt idx="2429">
                  <c:v>3.3623310221350002E-6</c:v>
                </c:pt>
                <c:pt idx="2430">
                  <c:v>3.3552319868810001E-6</c:v>
                </c:pt>
                <c:pt idx="2431">
                  <c:v>3.340505010134E-6</c:v>
                </c:pt>
                <c:pt idx="2432">
                  <c:v>3.3287169570960002E-6</c:v>
                </c:pt>
                <c:pt idx="2433">
                  <c:v>3.3219167221320001E-6</c:v>
                </c:pt>
                <c:pt idx="2434">
                  <c:v>3.3165517452370001E-6</c:v>
                </c:pt>
                <c:pt idx="2435">
                  <c:v>3.313230386319E-6</c:v>
                </c:pt>
                <c:pt idx="2436">
                  <c:v>3.3065976076230001E-6</c:v>
                </c:pt>
                <c:pt idx="2437">
                  <c:v>3.3084502881409999E-6</c:v>
                </c:pt>
                <c:pt idx="2438">
                  <c:v>3.3077764750149999E-6</c:v>
                </c:pt>
                <c:pt idx="2439">
                  <c:v>3.3073784260049998E-6</c:v>
                </c:pt>
                <c:pt idx="2440">
                  <c:v>3.3065824712459998E-6</c:v>
                </c:pt>
                <c:pt idx="2441">
                  <c:v>3.3049911346080002E-6</c:v>
                </c:pt>
                <c:pt idx="2442">
                  <c:v>3.3018107515780001E-6</c:v>
                </c:pt>
                <c:pt idx="2443">
                  <c:v>3.2954591362469999E-6</c:v>
                </c:pt>
                <c:pt idx="2444">
                  <c:v>3.299458856553E-6</c:v>
                </c:pt>
                <c:pt idx="2445">
                  <c:v>3.2994774791669998E-6</c:v>
                </c:pt>
                <c:pt idx="2446">
                  <c:v>3.299094130676E-6</c:v>
                </c:pt>
                <c:pt idx="2447">
                  <c:v>3.3016389814260001E-6</c:v>
                </c:pt>
                <c:pt idx="2448">
                  <c:v>3.3016389814260001E-6</c:v>
                </c:pt>
                <c:pt idx="2449">
                  <c:v>3.3016389814260001E-6</c:v>
                </c:pt>
                <c:pt idx="2450">
                  <c:v>3.3016389814260001E-6</c:v>
                </c:pt>
                <c:pt idx="2451">
                  <c:v>3.3016389814260001E-6</c:v>
                </c:pt>
                <c:pt idx="2452">
                  <c:v>3.3016389814260001E-6</c:v>
                </c:pt>
                <c:pt idx="2453">
                  <c:v>3.3016389814260001E-6</c:v>
                </c:pt>
                <c:pt idx="2454">
                  <c:v>3.3016389814260001E-6</c:v>
                </c:pt>
                <c:pt idx="2455">
                  <c:v>3.3016389814260001E-6</c:v>
                </c:pt>
                <c:pt idx="2456">
                  <c:v>3.3016389814260001E-6</c:v>
                </c:pt>
                <c:pt idx="2457">
                  <c:v>3.3016389814260001E-6</c:v>
                </c:pt>
                <c:pt idx="2458">
                  <c:v>3.3016389814260001E-6</c:v>
                </c:pt>
                <c:pt idx="2459">
                  <c:v>3.3016389814260001E-6</c:v>
                </c:pt>
                <c:pt idx="2460">
                  <c:v>3.3016389814260001E-6</c:v>
                </c:pt>
                <c:pt idx="2461">
                  <c:v>3.3016389814260001E-6</c:v>
                </c:pt>
                <c:pt idx="2462">
                  <c:v>3.3016389814260001E-6</c:v>
                </c:pt>
                <c:pt idx="2463">
                  <c:v>3.3016389814260001E-6</c:v>
                </c:pt>
                <c:pt idx="2464">
                  <c:v>3.3016389814260001E-6</c:v>
                </c:pt>
                <c:pt idx="2465">
                  <c:v>3.3016389814260001E-6</c:v>
                </c:pt>
                <c:pt idx="2466">
                  <c:v>3.3016389814260001E-6</c:v>
                </c:pt>
                <c:pt idx="2467">
                  <c:v>3.3016389814260001E-6</c:v>
                </c:pt>
                <c:pt idx="2468">
                  <c:v>3.3016389814260001E-6</c:v>
                </c:pt>
                <c:pt idx="2469">
                  <c:v>3.3016389814260001E-6</c:v>
                </c:pt>
                <c:pt idx="2470">
                  <c:v>3.3016389814260001E-6</c:v>
                </c:pt>
                <c:pt idx="2471">
                  <c:v>3.3016389814260001E-6</c:v>
                </c:pt>
                <c:pt idx="2472">
                  <c:v>3.3016389814260001E-6</c:v>
                </c:pt>
                <c:pt idx="2473">
                  <c:v>3.3016389814260001E-6</c:v>
                </c:pt>
                <c:pt idx="2474">
                  <c:v>3.3016389814260001E-6</c:v>
                </c:pt>
                <c:pt idx="2475">
                  <c:v>3.3016389814260001E-6</c:v>
                </c:pt>
                <c:pt idx="2476">
                  <c:v>3.3016389814260001E-6</c:v>
                </c:pt>
                <c:pt idx="2477">
                  <c:v>3.3016389814260001E-6</c:v>
                </c:pt>
                <c:pt idx="2478">
                  <c:v>3.3016389814260001E-6</c:v>
                </c:pt>
                <c:pt idx="2479">
                  <c:v>3.3016389814260001E-6</c:v>
                </c:pt>
                <c:pt idx="2480">
                  <c:v>3.3016389814260001E-6</c:v>
                </c:pt>
                <c:pt idx="2481">
                  <c:v>3.3016389814260001E-6</c:v>
                </c:pt>
                <c:pt idx="2482">
                  <c:v>3.3016389814260001E-6</c:v>
                </c:pt>
                <c:pt idx="2483">
                  <c:v>3.3016389814260001E-6</c:v>
                </c:pt>
                <c:pt idx="2484">
                  <c:v>3.3016389814260001E-6</c:v>
                </c:pt>
                <c:pt idx="2485">
                  <c:v>3.3016389814260001E-6</c:v>
                </c:pt>
                <c:pt idx="2486">
                  <c:v>3.3016389814260001E-6</c:v>
                </c:pt>
                <c:pt idx="2487">
                  <c:v>3.3016389814260001E-6</c:v>
                </c:pt>
                <c:pt idx="2488">
                  <c:v>3.3016389814260001E-6</c:v>
                </c:pt>
                <c:pt idx="2489">
                  <c:v>3.3016389814260001E-6</c:v>
                </c:pt>
                <c:pt idx="2490">
                  <c:v>3.3016389814260001E-6</c:v>
                </c:pt>
                <c:pt idx="2491">
                  <c:v>3.3016389814260001E-6</c:v>
                </c:pt>
                <c:pt idx="2492">
                  <c:v>3.3016389814260001E-6</c:v>
                </c:pt>
                <c:pt idx="2493">
                  <c:v>3.3016389814260001E-6</c:v>
                </c:pt>
                <c:pt idx="2494">
                  <c:v>3.3016389814260001E-6</c:v>
                </c:pt>
                <c:pt idx="2495">
                  <c:v>3.3016389814260001E-6</c:v>
                </c:pt>
                <c:pt idx="2496">
                  <c:v>3.3016389814260001E-6</c:v>
                </c:pt>
                <c:pt idx="2497">
                  <c:v>3.3016389814260001E-6</c:v>
                </c:pt>
                <c:pt idx="2498">
                  <c:v>3.3016389814260001E-6</c:v>
                </c:pt>
                <c:pt idx="2499">
                  <c:v>3.3016389814260001E-6</c:v>
                </c:pt>
                <c:pt idx="2500">
                  <c:v>3.3016389814260001E-6</c:v>
                </c:pt>
                <c:pt idx="2501">
                  <c:v>3.3016389814260001E-6</c:v>
                </c:pt>
                <c:pt idx="2502">
                  <c:v>3.3016389814260001E-6</c:v>
                </c:pt>
                <c:pt idx="2503">
                  <c:v>3.3016389814260001E-6</c:v>
                </c:pt>
                <c:pt idx="2504">
                  <c:v>3.3016389814260001E-6</c:v>
                </c:pt>
                <c:pt idx="2505">
                  <c:v>3.3016389814260001E-6</c:v>
                </c:pt>
                <c:pt idx="2506">
                  <c:v>3.3016389814260001E-6</c:v>
                </c:pt>
                <c:pt idx="2507">
                  <c:v>3.3016389814260001E-6</c:v>
                </c:pt>
                <c:pt idx="2508">
                  <c:v>3.3016389814260001E-6</c:v>
                </c:pt>
                <c:pt idx="2509">
                  <c:v>3.3016389814260001E-6</c:v>
                </c:pt>
                <c:pt idx="2510">
                  <c:v>3.3016389814260001E-6</c:v>
                </c:pt>
                <c:pt idx="2511">
                  <c:v>3.3016389814260001E-6</c:v>
                </c:pt>
                <c:pt idx="2512">
                  <c:v>3.3016389814260001E-6</c:v>
                </c:pt>
                <c:pt idx="2513">
                  <c:v>3.3016389814260001E-6</c:v>
                </c:pt>
                <c:pt idx="2514">
                  <c:v>3.3016389814260001E-6</c:v>
                </c:pt>
                <c:pt idx="2515">
                  <c:v>3.3016389814260001E-6</c:v>
                </c:pt>
                <c:pt idx="2516">
                  <c:v>3.3016389814260001E-6</c:v>
                </c:pt>
                <c:pt idx="2517">
                  <c:v>3.3016389814260001E-6</c:v>
                </c:pt>
                <c:pt idx="2518">
                  <c:v>3.3016389814260001E-6</c:v>
                </c:pt>
                <c:pt idx="2519">
                  <c:v>3.3016389814260001E-6</c:v>
                </c:pt>
                <c:pt idx="2520">
                  <c:v>3.3016389814260001E-6</c:v>
                </c:pt>
                <c:pt idx="2521">
                  <c:v>3.3016389814260001E-6</c:v>
                </c:pt>
                <c:pt idx="2522">
                  <c:v>3.3016389814260001E-6</c:v>
                </c:pt>
                <c:pt idx="2523">
                  <c:v>3.3016389814260001E-6</c:v>
                </c:pt>
                <c:pt idx="2524">
                  <c:v>3.3016389814260001E-6</c:v>
                </c:pt>
                <c:pt idx="2525">
                  <c:v>3.3016389814260001E-6</c:v>
                </c:pt>
                <c:pt idx="2526">
                  <c:v>3.3016389814260001E-6</c:v>
                </c:pt>
                <c:pt idx="2527">
                  <c:v>3.3016389814260001E-6</c:v>
                </c:pt>
                <c:pt idx="2528">
                  <c:v>3.3016389814260001E-6</c:v>
                </c:pt>
                <c:pt idx="2529">
                  <c:v>3.3016389814260001E-6</c:v>
                </c:pt>
                <c:pt idx="2530">
                  <c:v>3.3016389814260001E-6</c:v>
                </c:pt>
                <c:pt idx="2531">
                  <c:v>3.3016389814260001E-6</c:v>
                </c:pt>
                <c:pt idx="2532">
                  <c:v>3.3016389814260001E-6</c:v>
                </c:pt>
                <c:pt idx="2533">
                  <c:v>3.3016389814260001E-6</c:v>
                </c:pt>
                <c:pt idx="2534">
                  <c:v>3.3016389814260001E-6</c:v>
                </c:pt>
                <c:pt idx="2535">
                  <c:v>3.3016389814260001E-6</c:v>
                </c:pt>
                <c:pt idx="2536">
                  <c:v>3.3016389814260001E-6</c:v>
                </c:pt>
                <c:pt idx="2537">
                  <c:v>3.3016389814260001E-6</c:v>
                </c:pt>
                <c:pt idx="2538">
                  <c:v>3.3016389814260001E-6</c:v>
                </c:pt>
                <c:pt idx="2539">
                  <c:v>3.3016389814260001E-6</c:v>
                </c:pt>
                <c:pt idx="2540">
                  <c:v>3.3016389814260001E-6</c:v>
                </c:pt>
                <c:pt idx="2541">
                  <c:v>3.3016389814260001E-6</c:v>
                </c:pt>
                <c:pt idx="2542">
                  <c:v>3.3016389814260001E-6</c:v>
                </c:pt>
                <c:pt idx="2543">
                  <c:v>3.3016389814260001E-6</c:v>
                </c:pt>
                <c:pt idx="2544">
                  <c:v>3.3016389814260001E-6</c:v>
                </c:pt>
                <c:pt idx="2545">
                  <c:v>3.3016389814260001E-6</c:v>
                </c:pt>
                <c:pt idx="2546">
                  <c:v>3.3016389814260001E-6</c:v>
                </c:pt>
                <c:pt idx="2547">
                  <c:v>3.3016389814260001E-6</c:v>
                </c:pt>
                <c:pt idx="2548">
                  <c:v>3.3016389814260001E-6</c:v>
                </c:pt>
                <c:pt idx="2549">
                  <c:v>3.3016389814260001E-6</c:v>
                </c:pt>
                <c:pt idx="2550">
                  <c:v>3.3016389814260001E-6</c:v>
                </c:pt>
                <c:pt idx="2551">
                  <c:v>3.3016389814260001E-6</c:v>
                </c:pt>
                <c:pt idx="2552">
                  <c:v>3.3016389814260001E-6</c:v>
                </c:pt>
                <c:pt idx="2553">
                  <c:v>3.3016389814260001E-6</c:v>
                </c:pt>
                <c:pt idx="2554">
                  <c:v>3.3016389814260001E-6</c:v>
                </c:pt>
                <c:pt idx="2555">
                  <c:v>3.3016389814260001E-6</c:v>
                </c:pt>
                <c:pt idx="2556">
                  <c:v>3.3016389814260001E-6</c:v>
                </c:pt>
                <c:pt idx="2557">
                  <c:v>3.3016389814260001E-6</c:v>
                </c:pt>
                <c:pt idx="2558">
                  <c:v>3.3016389814260001E-6</c:v>
                </c:pt>
                <c:pt idx="2559">
                  <c:v>3.3016389814260001E-6</c:v>
                </c:pt>
                <c:pt idx="2560">
                  <c:v>3.3016389814260001E-6</c:v>
                </c:pt>
                <c:pt idx="2561">
                  <c:v>3.3016389814260001E-6</c:v>
                </c:pt>
                <c:pt idx="2562">
                  <c:v>3.3016389814260001E-6</c:v>
                </c:pt>
                <c:pt idx="2563">
                  <c:v>3.3016389814260001E-6</c:v>
                </c:pt>
                <c:pt idx="2564">
                  <c:v>3.3016389814260001E-6</c:v>
                </c:pt>
                <c:pt idx="2565">
                  <c:v>3.3016389814260001E-6</c:v>
                </c:pt>
                <c:pt idx="2566">
                  <c:v>3.3016389814260001E-6</c:v>
                </c:pt>
                <c:pt idx="2567">
                  <c:v>3.3016389814260001E-6</c:v>
                </c:pt>
                <c:pt idx="2568">
                  <c:v>3.3016389814260001E-6</c:v>
                </c:pt>
                <c:pt idx="2569">
                  <c:v>3.3016389814260001E-6</c:v>
                </c:pt>
                <c:pt idx="2570">
                  <c:v>3.3016389814260001E-6</c:v>
                </c:pt>
                <c:pt idx="2571">
                  <c:v>3.3016389814260001E-6</c:v>
                </c:pt>
                <c:pt idx="2572">
                  <c:v>3.3016389814260001E-6</c:v>
                </c:pt>
                <c:pt idx="2573">
                  <c:v>3.3016389814260001E-6</c:v>
                </c:pt>
                <c:pt idx="2574">
                  <c:v>3.3016389814260001E-6</c:v>
                </c:pt>
                <c:pt idx="2575">
                  <c:v>3.3016389814260001E-6</c:v>
                </c:pt>
                <c:pt idx="2576">
                  <c:v>3.3016389814260001E-6</c:v>
                </c:pt>
                <c:pt idx="2577">
                  <c:v>3.3016389814260001E-6</c:v>
                </c:pt>
                <c:pt idx="2578">
                  <c:v>3.3016389814260001E-6</c:v>
                </c:pt>
                <c:pt idx="2579">
                  <c:v>3.3016389814260001E-6</c:v>
                </c:pt>
                <c:pt idx="2580">
                  <c:v>3.3016389814260001E-6</c:v>
                </c:pt>
                <c:pt idx="2581">
                  <c:v>3.3016389814260001E-6</c:v>
                </c:pt>
                <c:pt idx="2582">
                  <c:v>3.3016389814260001E-6</c:v>
                </c:pt>
                <c:pt idx="2583">
                  <c:v>3.3016389814260001E-6</c:v>
                </c:pt>
                <c:pt idx="2584">
                  <c:v>3.3016389814260001E-6</c:v>
                </c:pt>
                <c:pt idx="2585">
                  <c:v>3.3016389814260001E-6</c:v>
                </c:pt>
                <c:pt idx="2586">
                  <c:v>3.3016389814260001E-6</c:v>
                </c:pt>
                <c:pt idx="2587">
                  <c:v>3.3016389814260001E-6</c:v>
                </c:pt>
                <c:pt idx="2588">
                  <c:v>3.3016389814260001E-6</c:v>
                </c:pt>
                <c:pt idx="2589">
                  <c:v>3.3016389814260001E-6</c:v>
                </c:pt>
                <c:pt idx="2590">
                  <c:v>3.3016389814260001E-6</c:v>
                </c:pt>
                <c:pt idx="2591">
                  <c:v>3.3016389814260001E-6</c:v>
                </c:pt>
                <c:pt idx="2592">
                  <c:v>3.3016389814260001E-6</c:v>
                </c:pt>
                <c:pt idx="2593">
                  <c:v>3.3016389814260001E-6</c:v>
                </c:pt>
                <c:pt idx="2594">
                  <c:v>3.3016389814260001E-6</c:v>
                </c:pt>
                <c:pt idx="2595">
                  <c:v>3.3016389814260001E-6</c:v>
                </c:pt>
                <c:pt idx="2596">
                  <c:v>3.3016389814260001E-6</c:v>
                </c:pt>
                <c:pt idx="2597">
                  <c:v>3.3016389814260001E-6</c:v>
                </c:pt>
                <c:pt idx="2598">
                  <c:v>3.3016389814260001E-6</c:v>
                </c:pt>
                <c:pt idx="2599">
                  <c:v>3.3016389814260001E-6</c:v>
                </c:pt>
                <c:pt idx="2600">
                  <c:v>3.3016389814260001E-6</c:v>
                </c:pt>
                <c:pt idx="2601">
                  <c:v>3.3016389814260001E-6</c:v>
                </c:pt>
                <c:pt idx="2602">
                  <c:v>3.3016389814260001E-6</c:v>
                </c:pt>
                <c:pt idx="2603">
                  <c:v>3.3016389814260001E-6</c:v>
                </c:pt>
                <c:pt idx="2604">
                  <c:v>3.3016389814260001E-6</c:v>
                </c:pt>
                <c:pt idx="2605">
                  <c:v>3.3016389814260001E-6</c:v>
                </c:pt>
                <c:pt idx="2606">
                  <c:v>3.3016389814260001E-6</c:v>
                </c:pt>
                <c:pt idx="2607">
                  <c:v>3.3016389814260001E-6</c:v>
                </c:pt>
                <c:pt idx="2608">
                  <c:v>3.3016389814260001E-6</c:v>
                </c:pt>
                <c:pt idx="2609">
                  <c:v>3.3016389814260001E-6</c:v>
                </c:pt>
                <c:pt idx="2610">
                  <c:v>3.3016389814260001E-6</c:v>
                </c:pt>
                <c:pt idx="2611">
                  <c:v>3.3016389814260001E-6</c:v>
                </c:pt>
                <c:pt idx="2612">
                  <c:v>3.3016389814260001E-6</c:v>
                </c:pt>
                <c:pt idx="2613">
                  <c:v>3.3016389814260001E-6</c:v>
                </c:pt>
                <c:pt idx="2614">
                  <c:v>3.3016389814260001E-6</c:v>
                </c:pt>
                <c:pt idx="2615">
                  <c:v>3.3016389814260001E-6</c:v>
                </c:pt>
                <c:pt idx="2616">
                  <c:v>3.3016389814260001E-6</c:v>
                </c:pt>
                <c:pt idx="2617">
                  <c:v>3.3016389814260001E-6</c:v>
                </c:pt>
                <c:pt idx="2618">
                  <c:v>3.3016389814260001E-6</c:v>
                </c:pt>
                <c:pt idx="2619">
                  <c:v>3.3016389814260001E-6</c:v>
                </c:pt>
                <c:pt idx="2620">
                  <c:v>3.3016389814260001E-6</c:v>
                </c:pt>
                <c:pt idx="2621">
                  <c:v>3.3016389814260001E-6</c:v>
                </c:pt>
                <c:pt idx="2622">
                  <c:v>3.3016389814260001E-6</c:v>
                </c:pt>
                <c:pt idx="2623">
                  <c:v>3.3016389814260001E-6</c:v>
                </c:pt>
                <c:pt idx="2624">
                  <c:v>3.3016389814260001E-6</c:v>
                </c:pt>
                <c:pt idx="2625">
                  <c:v>3.3016389814260001E-6</c:v>
                </c:pt>
                <c:pt idx="2626">
                  <c:v>3.3016389814260001E-6</c:v>
                </c:pt>
                <c:pt idx="2627">
                  <c:v>3.3016389814260001E-6</c:v>
                </c:pt>
                <c:pt idx="2628">
                  <c:v>3.3016389814260001E-6</c:v>
                </c:pt>
                <c:pt idx="2629">
                  <c:v>3.3016389814260001E-6</c:v>
                </c:pt>
                <c:pt idx="2630">
                  <c:v>3.3016389814260001E-6</c:v>
                </c:pt>
                <c:pt idx="2631">
                  <c:v>3.3016389814260001E-6</c:v>
                </c:pt>
                <c:pt idx="2632">
                  <c:v>3.3016389814260001E-6</c:v>
                </c:pt>
                <c:pt idx="2633">
                  <c:v>3.3016389814260001E-6</c:v>
                </c:pt>
                <c:pt idx="2634">
                  <c:v>3.3016389814260001E-6</c:v>
                </c:pt>
                <c:pt idx="2635">
                  <c:v>3.3016389814260001E-6</c:v>
                </c:pt>
                <c:pt idx="2636">
                  <c:v>3.3016389814260001E-6</c:v>
                </c:pt>
                <c:pt idx="2637">
                  <c:v>3.3016389814260001E-6</c:v>
                </c:pt>
                <c:pt idx="2638">
                  <c:v>3.3016389814260001E-6</c:v>
                </c:pt>
                <c:pt idx="2639">
                  <c:v>3.3016389814260001E-6</c:v>
                </c:pt>
                <c:pt idx="2640">
                  <c:v>3.3016389814260001E-6</c:v>
                </c:pt>
                <c:pt idx="2641">
                  <c:v>3.3016389814260001E-6</c:v>
                </c:pt>
                <c:pt idx="2642">
                  <c:v>3.3016389814260001E-6</c:v>
                </c:pt>
                <c:pt idx="2643">
                  <c:v>3.3016389814260001E-6</c:v>
                </c:pt>
                <c:pt idx="2644">
                  <c:v>3.3016389814260001E-6</c:v>
                </c:pt>
                <c:pt idx="2645">
                  <c:v>3.3016389814260001E-6</c:v>
                </c:pt>
                <c:pt idx="2646">
                  <c:v>3.3016389814260001E-6</c:v>
                </c:pt>
                <c:pt idx="2647">
                  <c:v>3.3016389814260001E-6</c:v>
                </c:pt>
                <c:pt idx="2648">
                  <c:v>3.3016389814260001E-6</c:v>
                </c:pt>
                <c:pt idx="2649">
                  <c:v>3.3016389814260001E-6</c:v>
                </c:pt>
                <c:pt idx="2650">
                  <c:v>3.3016389814260001E-6</c:v>
                </c:pt>
                <c:pt idx="2651">
                  <c:v>3.3016389814260001E-6</c:v>
                </c:pt>
                <c:pt idx="2652">
                  <c:v>3.3016389814260001E-6</c:v>
                </c:pt>
                <c:pt idx="2653">
                  <c:v>3.3016389814260001E-6</c:v>
                </c:pt>
                <c:pt idx="2654">
                  <c:v>3.3016389814260001E-6</c:v>
                </c:pt>
                <c:pt idx="2655">
                  <c:v>3.3016389814260001E-6</c:v>
                </c:pt>
                <c:pt idx="2656">
                  <c:v>3.3016389814260001E-6</c:v>
                </c:pt>
                <c:pt idx="2657">
                  <c:v>3.3016389814260001E-6</c:v>
                </c:pt>
                <c:pt idx="2658">
                  <c:v>3.3016389814260001E-6</c:v>
                </c:pt>
                <c:pt idx="2659">
                  <c:v>3.3016389814260001E-6</c:v>
                </c:pt>
                <c:pt idx="2660">
                  <c:v>3.3016389814260001E-6</c:v>
                </c:pt>
                <c:pt idx="2661">
                  <c:v>3.3016389814260001E-6</c:v>
                </c:pt>
                <c:pt idx="2662">
                  <c:v>3.3016389814260001E-6</c:v>
                </c:pt>
                <c:pt idx="2663">
                  <c:v>3.3016389814260001E-6</c:v>
                </c:pt>
                <c:pt idx="2664">
                  <c:v>3.3016389814260001E-6</c:v>
                </c:pt>
                <c:pt idx="2665">
                  <c:v>3.3016389814260001E-6</c:v>
                </c:pt>
                <c:pt idx="2666">
                  <c:v>3.3016389814260001E-6</c:v>
                </c:pt>
                <c:pt idx="2667">
                  <c:v>3.3016389814260001E-6</c:v>
                </c:pt>
                <c:pt idx="2668">
                  <c:v>3.3016389814260001E-6</c:v>
                </c:pt>
                <c:pt idx="2669">
                  <c:v>3.3016389814260001E-6</c:v>
                </c:pt>
                <c:pt idx="2670">
                  <c:v>3.3016389814260001E-6</c:v>
                </c:pt>
                <c:pt idx="2671">
                  <c:v>3.3016389814260001E-6</c:v>
                </c:pt>
                <c:pt idx="2672">
                  <c:v>3.3016389814260001E-6</c:v>
                </c:pt>
                <c:pt idx="2673">
                  <c:v>3.3016389814260001E-6</c:v>
                </c:pt>
                <c:pt idx="2674">
                  <c:v>3.3016389814260001E-6</c:v>
                </c:pt>
                <c:pt idx="2675">
                  <c:v>3.3016389814260001E-6</c:v>
                </c:pt>
                <c:pt idx="2676">
                  <c:v>3.3016389814260001E-6</c:v>
                </c:pt>
                <c:pt idx="2677">
                  <c:v>3.3016389814260001E-6</c:v>
                </c:pt>
                <c:pt idx="2678">
                  <c:v>3.3016389814260001E-6</c:v>
                </c:pt>
                <c:pt idx="2679">
                  <c:v>3.3016389814260001E-6</c:v>
                </c:pt>
                <c:pt idx="2680">
                  <c:v>3.3016389814260001E-6</c:v>
                </c:pt>
                <c:pt idx="2681">
                  <c:v>3.3016389814260001E-6</c:v>
                </c:pt>
                <c:pt idx="2682">
                  <c:v>3.3016389814260001E-6</c:v>
                </c:pt>
                <c:pt idx="2683">
                  <c:v>3.3016389814260001E-6</c:v>
                </c:pt>
                <c:pt idx="2684">
                  <c:v>3.3016389814260001E-6</c:v>
                </c:pt>
                <c:pt idx="2685">
                  <c:v>3.3016389814260001E-6</c:v>
                </c:pt>
                <c:pt idx="2686">
                  <c:v>3.3016389814260001E-6</c:v>
                </c:pt>
                <c:pt idx="2687">
                  <c:v>3.3016389814260001E-6</c:v>
                </c:pt>
                <c:pt idx="2688">
                  <c:v>3.3016389814260001E-6</c:v>
                </c:pt>
                <c:pt idx="2689">
                  <c:v>3.3016389814260001E-6</c:v>
                </c:pt>
                <c:pt idx="2690">
                  <c:v>3.3016389814260001E-6</c:v>
                </c:pt>
                <c:pt idx="2691">
                  <c:v>3.3016389814260001E-6</c:v>
                </c:pt>
                <c:pt idx="2692">
                  <c:v>3.3016389814260001E-6</c:v>
                </c:pt>
                <c:pt idx="2693">
                  <c:v>3.3016389814260001E-6</c:v>
                </c:pt>
                <c:pt idx="2694">
                  <c:v>3.3016389814260001E-6</c:v>
                </c:pt>
                <c:pt idx="2695">
                  <c:v>3.3016389814260001E-6</c:v>
                </c:pt>
                <c:pt idx="2696">
                  <c:v>3.3016389814260001E-6</c:v>
                </c:pt>
                <c:pt idx="2697">
                  <c:v>3.3016389814260001E-6</c:v>
                </c:pt>
                <c:pt idx="2698">
                  <c:v>3.3016389814260001E-6</c:v>
                </c:pt>
                <c:pt idx="2699">
                  <c:v>3.3016389814260001E-6</c:v>
                </c:pt>
                <c:pt idx="2700">
                  <c:v>3.3016389814260001E-6</c:v>
                </c:pt>
                <c:pt idx="2701">
                  <c:v>3.3016389814260001E-6</c:v>
                </c:pt>
                <c:pt idx="2702">
                  <c:v>3.3016389814260001E-6</c:v>
                </c:pt>
                <c:pt idx="2703">
                  <c:v>3.3016389814260001E-6</c:v>
                </c:pt>
                <c:pt idx="2704">
                  <c:v>3.3016389814260001E-6</c:v>
                </c:pt>
                <c:pt idx="2705">
                  <c:v>3.3016389814260001E-6</c:v>
                </c:pt>
                <c:pt idx="2706">
                  <c:v>3.3016389814260001E-6</c:v>
                </c:pt>
                <c:pt idx="2707">
                  <c:v>3.3016389814260001E-6</c:v>
                </c:pt>
                <c:pt idx="2708">
                  <c:v>3.3016389814260001E-6</c:v>
                </c:pt>
                <c:pt idx="2709">
                  <c:v>3.3016389814260001E-6</c:v>
                </c:pt>
                <c:pt idx="2710">
                  <c:v>3.3016389814260001E-6</c:v>
                </c:pt>
                <c:pt idx="2711">
                  <c:v>3.3016389814260001E-6</c:v>
                </c:pt>
                <c:pt idx="2712">
                  <c:v>3.3016389814260001E-6</c:v>
                </c:pt>
                <c:pt idx="2713">
                  <c:v>3.3016389814260001E-6</c:v>
                </c:pt>
                <c:pt idx="2714">
                  <c:v>3.3016389814260001E-6</c:v>
                </c:pt>
                <c:pt idx="2715">
                  <c:v>3.3016389814260001E-6</c:v>
                </c:pt>
                <c:pt idx="2716">
                  <c:v>3.3016389814260001E-6</c:v>
                </c:pt>
                <c:pt idx="2717">
                  <c:v>3.3016389814260001E-6</c:v>
                </c:pt>
                <c:pt idx="2718">
                  <c:v>3.3016389814260001E-6</c:v>
                </c:pt>
                <c:pt idx="2719">
                  <c:v>3.3016389814260001E-6</c:v>
                </c:pt>
                <c:pt idx="2720">
                  <c:v>3.3016389814260001E-6</c:v>
                </c:pt>
                <c:pt idx="2721">
                  <c:v>3.3016389814260001E-6</c:v>
                </c:pt>
                <c:pt idx="2722">
                  <c:v>3.3016389814260001E-6</c:v>
                </c:pt>
                <c:pt idx="2723">
                  <c:v>3.3016389814260001E-6</c:v>
                </c:pt>
                <c:pt idx="2724">
                  <c:v>3.3016389814260001E-6</c:v>
                </c:pt>
                <c:pt idx="2725">
                  <c:v>3.3016389814260001E-6</c:v>
                </c:pt>
                <c:pt idx="2726">
                  <c:v>3.3016389814260001E-6</c:v>
                </c:pt>
                <c:pt idx="2727">
                  <c:v>3.3016389814260001E-6</c:v>
                </c:pt>
                <c:pt idx="2728">
                  <c:v>3.3016389814260001E-6</c:v>
                </c:pt>
                <c:pt idx="2729">
                  <c:v>3.3016389814260001E-6</c:v>
                </c:pt>
                <c:pt idx="2730">
                  <c:v>3.3016389814260001E-6</c:v>
                </c:pt>
                <c:pt idx="2731">
                  <c:v>3.3016389814260001E-6</c:v>
                </c:pt>
                <c:pt idx="2732">
                  <c:v>3.3016389814260001E-6</c:v>
                </c:pt>
                <c:pt idx="2733">
                  <c:v>3.3016389814260001E-6</c:v>
                </c:pt>
                <c:pt idx="2734">
                  <c:v>3.3016389814260001E-6</c:v>
                </c:pt>
                <c:pt idx="2735">
                  <c:v>3.3016389814260001E-6</c:v>
                </c:pt>
                <c:pt idx="2736">
                  <c:v>3.3016389814260001E-6</c:v>
                </c:pt>
                <c:pt idx="2737">
                  <c:v>3.3016389814260001E-6</c:v>
                </c:pt>
                <c:pt idx="2738">
                  <c:v>3.3016389814260001E-6</c:v>
                </c:pt>
                <c:pt idx="2739">
                  <c:v>3.3016389814260001E-6</c:v>
                </c:pt>
                <c:pt idx="2740">
                  <c:v>3.3016389814260001E-6</c:v>
                </c:pt>
                <c:pt idx="2741">
                  <c:v>3.3016389814260001E-6</c:v>
                </c:pt>
                <c:pt idx="2742">
                  <c:v>3.3016389814260001E-6</c:v>
                </c:pt>
                <c:pt idx="2743">
                  <c:v>3.3016389814260001E-6</c:v>
                </c:pt>
                <c:pt idx="2744">
                  <c:v>3.3016389814260001E-6</c:v>
                </c:pt>
                <c:pt idx="2745">
                  <c:v>3.3016389814260001E-6</c:v>
                </c:pt>
                <c:pt idx="2746">
                  <c:v>3.3016389814260001E-6</c:v>
                </c:pt>
                <c:pt idx="2747">
                  <c:v>3.3016389814260001E-6</c:v>
                </c:pt>
                <c:pt idx="2748">
                  <c:v>3.3016389814260001E-6</c:v>
                </c:pt>
                <c:pt idx="2749">
                  <c:v>3.3016389814260001E-6</c:v>
                </c:pt>
                <c:pt idx="2750">
                  <c:v>3.3016389814260001E-6</c:v>
                </c:pt>
                <c:pt idx="2751">
                  <c:v>3.3016389814260001E-6</c:v>
                </c:pt>
                <c:pt idx="2752">
                  <c:v>3.3016389814260001E-6</c:v>
                </c:pt>
                <c:pt idx="2753">
                  <c:v>3.3016389814260001E-6</c:v>
                </c:pt>
                <c:pt idx="2754">
                  <c:v>3.3016389814260001E-6</c:v>
                </c:pt>
                <c:pt idx="2755">
                  <c:v>3.3016389814260001E-6</c:v>
                </c:pt>
                <c:pt idx="2756">
                  <c:v>3.3016389814260001E-6</c:v>
                </c:pt>
                <c:pt idx="2757">
                  <c:v>3.3016389814260001E-6</c:v>
                </c:pt>
                <c:pt idx="2758">
                  <c:v>3.3016389814260001E-6</c:v>
                </c:pt>
                <c:pt idx="2759">
                  <c:v>3.3016389814260001E-6</c:v>
                </c:pt>
                <c:pt idx="2760">
                  <c:v>3.3016389814260001E-6</c:v>
                </c:pt>
                <c:pt idx="2761">
                  <c:v>3.3016389814260001E-6</c:v>
                </c:pt>
                <c:pt idx="2762">
                  <c:v>3.3016389814260001E-6</c:v>
                </c:pt>
                <c:pt idx="2763">
                  <c:v>3.3016389814260001E-6</c:v>
                </c:pt>
                <c:pt idx="2764">
                  <c:v>3.3016389814260001E-6</c:v>
                </c:pt>
                <c:pt idx="2765">
                  <c:v>3.3016389814260001E-6</c:v>
                </c:pt>
                <c:pt idx="2766">
                  <c:v>3.3016389814260001E-6</c:v>
                </c:pt>
                <c:pt idx="2767">
                  <c:v>3.3016389814260001E-6</c:v>
                </c:pt>
                <c:pt idx="2768">
                  <c:v>3.3016389814260001E-6</c:v>
                </c:pt>
                <c:pt idx="2769">
                  <c:v>3.3016389814260001E-6</c:v>
                </c:pt>
                <c:pt idx="2770">
                  <c:v>3.3016389814260001E-6</c:v>
                </c:pt>
                <c:pt idx="2771">
                  <c:v>3.3016389814260001E-6</c:v>
                </c:pt>
                <c:pt idx="2772">
                  <c:v>3.3016389814260001E-6</c:v>
                </c:pt>
                <c:pt idx="2773">
                  <c:v>3.3016389814260001E-6</c:v>
                </c:pt>
                <c:pt idx="2774">
                  <c:v>3.3016389814260001E-6</c:v>
                </c:pt>
                <c:pt idx="2775">
                  <c:v>3.3016389814260001E-6</c:v>
                </c:pt>
                <c:pt idx="2776">
                  <c:v>3.3016389814260001E-6</c:v>
                </c:pt>
                <c:pt idx="2777">
                  <c:v>3.3016389814260001E-6</c:v>
                </c:pt>
                <c:pt idx="2778">
                  <c:v>3.3016389814260001E-6</c:v>
                </c:pt>
                <c:pt idx="2779">
                  <c:v>3.3016389814260001E-6</c:v>
                </c:pt>
                <c:pt idx="2780">
                  <c:v>3.3016389814260001E-6</c:v>
                </c:pt>
                <c:pt idx="2781">
                  <c:v>3.3016389814260001E-6</c:v>
                </c:pt>
                <c:pt idx="2782">
                  <c:v>3.3016389814260001E-6</c:v>
                </c:pt>
                <c:pt idx="2783">
                  <c:v>3.3016389814260001E-6</c:v>
                </c:pt>
                <c:pt idx="2784">
                  <c:v>3.3016389814260001E-6</c:v>
                </c:pt>
                <c:pt idx="2785">
                  <c:v>3.3016389814260001E-6</c:v>
                </c:pt>
                <c:pt idx="2786">
                  <c:v>3.3016389814260001E-6</c:v>
                </c:pt>
                <c:pt idx="2787">
                  <c:v>3.3016389814260001E-6</c:v>
                </c:pt>
                <c:pt idx="2788">
                  <c:v>3.3016389814260001E-6</c:v>
                </c:pt>
                <c:pt idx="2789">
                  <c:v>3.3016389814260001E-6</c:v>
                </c:pt>
                <c:pt idx="2790">
                  <c:v>3.3016389814260001E-6</c:v>
                </c:pt>
                <c:pt idx="2791">
                  <c:v>3.3016389814260001E-6</c:v>
                </c:pt>
                <c:pt idx="2792">
                  <c:v>3.3016389814260001E-6</c:v>
                </c:pt>
                <c:pt idx="2793">
                  <c:v>3.3016389814260001E-6</c:v>
                </c:pt>
                <c:pt idx="2794">
                  <c:v>3.3016389814260001E-6</c:v>
                </c:pt>
                <c:pt idx="2795">
                  <c:v>3.3016389814260001E-6</c:v>
                </c:pt>
                <c:pt idx="2796">
                  <c:v>3.3016389814260001E-6</c:v>
                </c:pt>
                <c:pt idx="2797">
                  <c:v>3.3016389814260001E-6</c:v>
                </c:pt>
                <c:pt idx="2798">
                  <c:v>3.3016389814260001E-6</c:v>
                </c:pt>
                <c:pt idx="2799">
                  <c:v>3.3016389814260001E-6</c:v>
                </c:pt>
                <c:pt idx="2800">
                  <c:v>3.3016389814260001E-6</c:v>
                </c:pt>
                <c:pt idx="2801">
                  <c:v>3.3016389814260001E-6</c:v>
                </c:pt>
                <c:pt idx="2802">
                  <c:v>3.3016389814260001E-6</c:v>
                </c:pt>
                <c:pt idx="2803">
                  <c:v>3.3016389814260001E-6</c:v>
                </c:pt>
                <c:pt idx="2804">
                  <c:v>3.3016389814260001E-6</c:v>
                </c:pt>
                <c:pt idx="2805">
                  <c:v>3.3016389814260001E-6</c:v>
                </c:pt>
                <c:pt idx="2806">
                  <c:v>3.3016389814260001E-6</c:v>
                </c:pt>
                <c:pt idx="2807">
                  <c:v>3.3016389814260001E-6</c:v>
                </c:pt>
                <c:pt idx="2808">
                  <c:v>3.3016389814260001E-6</c:v>
                </c:pt>
                <c:pt idx="2809">
                  <c:v>3.3016389814260001E-6</c:v>
                </c:pt>
                <c:pt idx="2810">
                  <c:v>3.3016389814260001E-6</c:v>
                </c:pt>
                <c:pt idx="2811">
                  <c:v>3.3016389814260001E-6</c:v>
                </c:pt>
                <c:pt idx="2812">
                  <c:v>3.3016389814260001E-6</c:v>
                </c:pt>
                <c:pt idx="2813">
                  <c:v>3.3016389814260001E-6</c:v>
                </c:pt>
                <c:pt idx="2814">
                  <c:v>3.3016389814260001E-6</c:v>
                </c:pt>
                <c:pt idx="2815">
                  <c:v>3.3016389814260001E-6</c:v>
                </c:pt>
                <c:pt idx="2816">
                  <c:v>3.3016389814260001E-6</c:v>
                </c:pt>
                <c:pt idx="2817">
                  <c:v>3.3016389814260001E-6</c:v>
                </c:pt>
                <c:pt idx="2818">
                  <c:v>3.3016389814260001E-6</c:v>
                </c:pt>
                <c:pt idx="2819">
                  <c:v>3.3016389814260001E-6</c:v>
                </c:pt>
                <c:pt idx="2820">
                  <c:v>3.3016389814260001E-6</c:v>
                </c:pt>
                <c:pt idx="2821">
                  <c:v>3.3016389814260001E-6</c:v>
                </c:pt>
                <c:pt idx="2822">
                  <c:v>3.3016389814260001E-6</c:v>
                </c:pt>
                <c:pt idx="2823">
                  <c:v>3.3016389814260001E-6</c:v>
                </c:pt>
                <c:pt idx="2824">
                  <c:v>3.3016389814260001E-6</c:v>
                </c:pt>
                <c:pt idx="2825">
                  <c:v>3.3016389814260001E-6</c:v>
                </c:pt>
                <c:pt idx="2826">
                  <c:v>3.3016389814260001E-6</c:v>
                </c:pt>
                <c:pt idx="2827">
                  <c:v>3.3016389814260001E-6</c:v>
                </c:pt>
                <c:pt idx="2828">
                  <c:v>3.3016389814260001E-6</c:v>
                </c:pt>
                <c:pt idx="2829">
                  <c:v>3.3016389814260001E-6</c:v>
                </c:pt>
                <c:pt idx="2830">
                  <c:v>3.3016389814260001E-6</c:v>
                </c:pt>
                <c:pt idx="2831">
                  <c:v>3.3016389814260001E-6</c:v>
                </c:pt>
                <c:pt idx="2832">
                  <c:v>3.3016389814260001E-6</c:v>
                </c:pt>
                <c:pt idx="2833">
                  <c:v>3.3016389814260001E-6</c:v>
                </c:pt>
                <c:pt idx="2834">
                  <c:v>3.3016389814260001E-6</c:v>
                </c:pt>
                <c:pt idx="2835">
                  <c:v>3.3016389814260001E-6</c:v>
                </c:pt>
                <c:pt idx="2836">
                  <c:v>3.3016389814260001E-6</c:v>
                </c:pt>
                <c:pt idx="2837">
                  <c:v>3.3016389814260001E-6</c:v>
                </c:pt>
                <c:pt idx="2838">
                  <c:v>3.3016389814260001E-6</c:v>
                </c:pt>
                <c:pt idx="2839">
                  <c:v>3.3016389814260001E-6</c:v>
                </c:pt>
                <c:pt idx="2840">
                  <c:v>3.3016389814260001E-6</c:v>
                </c:pt>
                <c:pt idx="2841">
                  <c:v>3.3016389814260001E-6</c:v>
                </c:pt>
                <c:pt idx="2842">
                  <c:v>3.3016389814260001E-6</c:v>
                </c:pt>
                <c:pt idx="2843">
                  <c:v>3.3016389814260001E-6</c:v>
                </c:pt>
                <c:pt idx="2844">
                  <c:v>3.3016389814260001E-6</c:v>
                </c:pt>
                <c:pt idx="2845">
                  <c:v>3.3016389814260001E-6</c:v>
                </c:pt>
                <c:pt idx="2846">
                  <c:v>3.3016389814260001E-6</c:v>
                </c:pt>
                <c:pt idx="2847">
                  <c:v>3.3016389814260001E-6</c:v>
                </c:pt>
                <c:pt idx="2848">
                  <c:v>3.3016389814260001E-6</c:v>
                </c:pt>
                <c:pt idx="2849">
                  <c:v>3.3016389814260001E-6</c:v>
                </c:pt>
                <c:pt idx="2850">
                  <c:v>3.3016389814260001E-6</c:v>
                </c:pt>
                <c:pt idx="2851">
                  <c:v>3.3016389814260001E-6</c:v>
                </c:pt>
                <c:pt idx="2852">
                  <c:v>3.3016389814260001E-6</c:v>
                </c:pt>
                <c:pt idx="2853">
                  <c:v>3.3016389814260001E-6</c:v>
                </c:pt>
                <c:pt idx="2854">
                  <c:v>3.3016389814260001E-6</c:v>
                </c:pt>
                <c:pt idx="2855">
                  <c:v>3.3016389814260001E-6</c:v>
                </c:pt>
                <c:pt idx="2856">
                  <c:v>3.3016389814260001E-6</c:v>
                </c:pt>
                <c:pt idx="2857">
                  <c:v>3.3016389814260001E-6</c:v>
                </c:pt>
                <c:pt idx="2858">
                  <c:v>3.3016389814260001E-6</c:v>
                </c:pt>
                <c:pt idx="2859">
                  <c:v>3.3016389814260001E-6</c:v>
                </c:pt>
                <c:pt idx="2860">
                  <c:v>3.3016389814260001E-6</c:v>
                </c:pt>
                <c:pt idx="2861">
                  <c:v>3.3016389814260001E-6</c:v>
                </c:pt>
                <c:pt idx="2862">
                  <c:v>3.3016389814260001E-6</c:v>
                </c:pt>
                <c:pt idx="2863">
                  <c:v>3.3016389814260001E-6</c:v>
                </c:pt>
                <c:pt idx="2864">
                  <c:v>3.3016389814260001E-6</c:v>
                </c:pt>
                <c:pt idx="2865">
                  <c:v>3.3016389814260001E-6</c:v>
                </c:pt>
                <c:pt idx="2866">
                  <c:v>3.3016389814260001E-6</c:v>
                </c:pt>
                <c:pt idx="2867">
                  <c:v>3.3016389814260001E-6</c:v>
                </c:pt>
                <c:pt idx="2868">
                  <c:v>3.3016389814260001E-6</c:v>
                </c:pt>
                <c:pt idx="2869">
                  <c:v>3.3016389814260001E-6</c:v>
                </c:pt>
                <c:pt idx="2870">
                  <c:v>3.3016389814260001E-6</c:v>
                </c:pt>
                <c:pt idx="2871">
                  <c:v>3.3016389814260001E-6</c:v>
                </c:pt>
                <c:pt idx="2872">
                  <c:v>3.3016389814260001E-6</c:v>
                </c:pt>
                <c:pt idx="2873">
                  <c:v>3.3016389814260001E-6</c:v>
                </c:pt>
                <c:pt idx="2874">
                  <c:v>3.3016389814260001E-6</c:v>
                </c:pt>
                <c:pt idx="2875">
                  <c:v>3.3016389814260001E-6</c:v>
                </c:pt>
                <c:pt idx="2876">
                  <c:v>3.3016389814260001E-6</c:v>
                </c:pt>
                <c:pt idx="2877">
                  <c:v>3.3016389814260001E-6</c:v>
                </c:pt>
                <c:pt idx="2878">
                  <c:v>3.3016389814260001E-6</c:v>
                </c:pt>
                <c:pt idx="2879">
                  <c:v>3.3016389814260001E-6</c:v>
                </c:pt>
                <c:pt idx="2880">
                  <c:v>3.3016389814260001E-6</c:v>
                </c:pt>
                <c:pt idx="2881">
                  <c:v>3.3016389814260001E-6</c:v>
                </c:pt>
                <c:pt idx="2882">
                  <c:v>3.3016389814260001E-6</c:v>
                </c:pt>
                <c:pt idx="2883">
                  <c:v>3.3016389814260001E-6</c:v>
                </c:pt>
                <c:pt idx="2884">
                  <c:v>3.3016389814260001E-6</c:v>
                </c:pt>
                <c:pt idx="2885">
                  <c:v>3.3016389814260001E-6</c:v>
                </c:pt>
                <c:pt idx="2886">
                  <c:v>3.3016389814260001E-6</c:v>
                </c:pt>
                <c:pt idx="2887">
                  <c:v>3.3016389814260001E-6</c:v>
                </c:pt>
                <c:pt idx="2888">
                  <c:v>3.3016389814260001E-6</c:v>
                </c:pt>
                <c:pt idx="2889">
                  <c:v>3.3016389814260001E-6</c:v>
                </c:pt>
                <c:pt idx="2890">
                  <c:v>3.3016389814260001E-6</c:v>
                </c:pt>
                <c:pt idx="2891">
                  <c:v>3.3016389814260001E-6</c:v>
                </c:pt>
                <c:pt idx="2892">
                  <c:v>3.3016389814260001E-6</c:v>
                </c:pt>
                <c:pt idx="2893">
                  <c:v>3.3016389814260001E-6</c:v>
                </c:pt>
                <c:pt idx="2894">
                  <c:v>3.3016389814260001E-6</c:v>
                </c:pt>
                <c:pt idx="2895">
                  <c:v>3.3016389814260001E-6</c:v>
                </c:pt>
                <c:pt idx="2896">
                  <c:v>3.3016389814260001E-6</c:v>
                </c:pt>
                <c:pt idx="2897">
                  <c:v>3.3016389814260001E-6</c:v>
                </c:pt>
                <c:pt idx="2898">
                  <c:v>3.3016389814260001E-6</c:v>
                </c:pt>
                <c:pt idx="2899">
                  <c:v>3.3016389814260001E-6</c:v>
                </c:pt>
                <c:pt idx="2900">
                  <c:v>3.3016389814260001E-6</c:v>
                </c:pt>
                <c:pt idx="2901">
                  <c:v>3.3016389814260001E-6</c:v>
                </c:pt>
                <c:pt idx="2902">
                  <c:v>3.3016389814260001E-6</c:v>
                </c:pt>
                <c:pt idx="2903">
                  <c:v>3.3016389814260001E-6</c:v>
                </c:pt>
                <c:pt idx="2904">
                  <c:v>3.3016389814260001E-6</c:v>
                </c:pt>
                <c:pt idx="2905">
                  <c:v>3.3016389814260001E-6</c:v>
                </c:pt>
                <c:pt idx="2906">
                  <c:v>3.3016389814260001E-6</c:v>
                </c:pt>
                <c:pt idx="2907">
                  <c:v>3.3016389814260001E-6</c:v>
                </c:pt>
                <c:pt idx="2908">
                  <c:v>3.3016389814260001E-6</c:v>
                </c:pt>
                <c:pt idx="2909">
                  <c:v>3.3016389814260001E-6</c:v>
                </c:pt>
                <c:pt idx="2910">
                  <c:v>3.3016389814260001E-6</c:v>
                </c:pt>
                <c:pt idx="2911">
                  <c:v>3.3016389814260001E-6</c:v>
                </c:pt>
                <c:pt idx="2912">
                  <c:v>3.3016389814260001E-6</c:v>
                </c:pt>
                <c:pt idx="2913">
                  <c:v>3.3016389814260001E-6</c:v>
                </c:pt>
                <c:pt idx="2914">
                  <c:v>3.3016389814260001E-6</c:v>
                </c:pt>
                <c:pt idx="2915">
                  <c:v>3.3016389814260001E-6</c:v>
                </c:pt>
                <c:pt idx="2916">
                  <c:v>3.3016389814260001E-6</c:v>
                </c:pt>
                <c:pt idx="2917">
                  <c:v>3.3016389814260001E-6</c:v>
                </c:pt>
                <c:pt idx="2918">
                  <c:v>3.3016389814260001E-6</c:v>
                </c:pt>
                <c:pt idx="2919">
                  <c:v>3.3016389814260001E-6</c:v>
                </c:pt>
                <c:pt idx="2920">
                  <c:v>3.3016389814260001E-6</c:v>
                </c:pt>
                <c:pt idx="2921">
                  <c:v>3.3016389814260001E-6</c:v>
                </c:pt>
                <c:pt idx="2922">
                  <c:v>3.3016389814260001E-6</c:v>
                </c:pt>
                <c:pt idx="2923">
                  <c:v>3.3011471136180001E-6</c:v>
                </c:pt>
                <c:pt idx="2924">
                  <c:v>3.3011471136170001E-6</c:v>
                </c:pt>
                <c:pt idx="2925">
                  <c:v>3.3011471136170001E-6</c:v>
                </c:pt>
                <c:pt idx="2926">
                  <c:v>3.3011471136170001E-6</c:v>
                </c:pt>
                <c:pt idx="2927">
                  <c:v>3.3011471136180001E-6</c:v>
                </c:pt>
                <c:pt idx="2928">
                  <c:v>3.3011471136170001E-6</c:v>
                </c:pt>
                <c:pt idx="2929">
                  <c:v>3.3011471136180001E-6</c:v>
                </c:pt>
                <c:pt idx="2930">
                  <c:v>3.3011471136170001E-6</c:v>
                </c:pt>
                <c:pt idx="2931">
                  <c:v>3.3011471136180001E-6</c:v>
                </c:pt>
                <c:pt idx="2932">
                  <c:v>3.3011471136180001E-6</c:v>
                </c:pt>
                <c:pt idx="2933">
                  <c:v>3.3011471136170001E-6</c:v>
                </c:pt>
                <c:pt idx="2934">
                  <c:v>3.3011471136170001E-6</c:v>
                </c:pt>
                <c:pt idx="2935">
                  <c:v>3.3011471136180001E-6</c:v>
                </c:pt>
                <c:pt idx="2936">
                  <c:v>3.3011471136180001E-6</c:v>
                </c:pt>
                <c:pt idx="2937">
                  <c:v>3.3011471136180001E-6</c:v>
                </c:pt>
                <c:pt idx="2938">
                  <c:v>3.3011471136180001E-6</c:v>
                </c:pt>
                <c:pt idx="2939">
                  <c:v>3.3011471136180001E-6</c:v>
                </c:pt>
                <c:pt idx="2940">
                  <c:v>3.3011471136180001E-6</c:v>
                </c:pt>
                <c:pt idx="2941">
                  <c:v>3.3011471136180001E-6</c:v>
                </c:pt>
                <c:pt idx="2942">
                  <c:v>3.3011471136180001E-6</c:v>
                </c:pt>
                <c:pt idx="2943">
                  <c:v>3.3011471136180001E-6</c:v>
                </c:pt>
                <c:pt idx="2944">
                  <c:v>3.3011471136170001E-6</c:v>
                </c:pt>
                <c:pt idx="2945">
                  <c:v>3.3011471136180001E-6</c:v>
                </c:pt>
                <c:pt idx="2946">
                  <c:v>3.3011471136170001E-6</c:v>
                </c:pt>
                <c:pt idx="2947">
                  <c:v>3.3011471136180001E-6</c:v>
                </c:pt>
                <c:pt idx="2948">
                  <c:v>3.3011471136180001E-6</c:v>
                </c:pt>
                <c:pt idx="2949">
                  <c:v>3.3011471136180001E-6</c:v>
                </c:pt>
                <c:pt idx="2950">
                  <c:v>3.3011471136180001E-6</c:v>
                </c:pt>
                <c:pt idx="2951">
                  <c:v>3.3011471136180001E-6</c:v>
                </c:pt>
                <c:pt idx="2952">
                  <c:v>3.3011471136180001E-6</c:v>
                </c:pt>
                <c:pt idx="2953">
                  <c:v>3.3011471136180001E-6</c:v>
                </c:pt>
                <c:pt idx="2954">
                  <c:v>3.3011471136180001E-6</c:v>
                </c:pt>
                <c:pt idx="2955">
                  <c:v>3.3011471136180001E-6</c:v>
                </c:pt>
                <c:pt idx="2956">
                  <c:v>3.3011471136180001E-6</c:v>
                </c:pt>
                <c:pt idx="2957">
                  <c:v>3.3011471136180001E-6</c:v>
                </c:pt>
                <c:pt idx="2958">
                  <c:v>3.3011471136180001E-6</c:v>
                </c:pt>
                <c:pt idx="2959">
                  <c:v>3.3011471136180001E-6</c:v>
                </c:pt>
                <c:pt idx="2960">
                  <c:v>3.3011471136180001E-6</c:v>
                </c:pt>
                <c:pt idx="2961">
                  <c:v>3.3011471136180001E-6</c:v>
                </c:pt>
                <c:pt idx="2962">
                  <c:v>3.3011471136180001E-6</c:v>
                </c:pt>
                <c:pt idx="2963">
                  <c:v>3.3011471136180001E-6</c:v>
                </c:pt>
                <c:pt idx="2964">
                  <c:v>3.3011471136180001E-6</c:v>
                </c:pt>
                <c:pt idx="2965">
                  <c:v>3.3011471136180001E-6</c:v>
                </c:pt>
                <c:pt idx="2966">
                  <c:v>3.3011471136180001E-6</c:v>
                </c:pt>
                <c:pt idx="2967">
                  <c:v>3.3011471136180001E-6</c:v>
                </c:pt>
                <c:pt idx="2968">
                  <c:v>3.3011471136180001E-6</c:v>
                </c:pt>
                <c:pt idx="2969">
                  <c:v>3.3011471136180001E-6</c:v>
                </c:pt>
                <c:pt idx="2970">
                  <c:v>3.3011471136180001E-6</c:v>
                </c:pt>
                <c:pt idx="2971">
                  <c:v>3.3011471136180001E-6</c:v>
                </c:pt>
                <c:pt idx="2972">
                  <c:v>3.3011471136180001E-6</c:v>
                </c:pt>
                <c:pt idx="2973">
                  <c:v>3.3011471136180001E-6</c:v>
                </c:pt>
                <c:pt idx="2974">
                  <c:v>3.3011471136180001E-6</c:v>
                </c:pt>
                <c:pt idx="2975">
                  <c:v>3.3011471136180001E-6</c:v>
                </c:pt>
                <c:pt idx="2976">
                  <c:v>3.3011471136180001E-6</c:v>
                </c:pt>
                <c:pt idx="2977">
                  <c:v>3.3011471136180001E-6</c:v>
                </c:pt>
                <c:pt idx="2978">
                  <c:v>3.3011471136180001E-6</c:v>
                </c:pt>
                <c:pt idx="2979">
                  <c:v>3.3011471136180001E-6</c:v>
                </c:pt>
                <c:pt idx="2980">
                  <c:v>3.3011471136180001E-6</c:v>
                </c:pt>
                <c:pt idx="2981">
                  <c:v>3.3011471136180001E-6</c:v>
                </c:pt>
                <c:pt idx="2982">
                  <c:v>3.3011471136180001E-6</c:v>
                </c:pt>
                <c:pt idx="2983">
                  <c:v>3.3011471136180001E-6</c:v>
                </c:pt>
                <c:pt idx="2984">
                  <c:v>3.3011471136180001E-6</c:v>
                </c:pt>
                <c:pt idx="2985">
                  <c:v>3.3011471136180001E-6</c:v>
                </c:pt>
                <c:pt idx="2986">
                  <c:v>3.3011471136180001E-6</c:v>
                </c:pt>
                <c:pt idx="2987">
                  <c:v>3.3011471136180001E-6</c:v>
                </c:pt>
                <c:pt idx="2988">
                  <c:v>3.3011471136180001E-6</c:v>
                </c:pt>
                <c:pt idx="2989">
                  <c:v>3.3011471136180001E-6</c:v>
                </c:pt>
                <c:pt idx="2990">
                  <c:v>3.3011471136180001E-6</c:v>
                </c:pt>
                <c:pt idx="2991">
                  <c:v>3.3011471136180001E-6</c:v>
                </c:pt>
                <c:pt idx="2992">
                  <c:v>3.3011471136180001E-6</c:v>
                </c:pt>
                <c:pt idx="2993">
                  <c:v>3.3011471136180001E-6</c:v>
                </c:pt>
                <c:pt idx="2994">
                  <c:v>3.3011471136180001E-6</c:v>
                </c:pt>
                <c:pt idx="2995">
                  <c:v>3.3011471136180001E-6</c:v>
                </c:pt>
                <c:pt idx="2996">
                  <c:v>3.3011471136180001E-6</c:v>
                </c:pt>
                <c:pt idx="2997">
                  <c:v>3.3011471136180001E-6</c:v>
                </c:pt>
                <c:pt idx="2998">
                  <c:v>3.3011471136180001E-6</c:v>
                </c:pt>
                <c:pt idx="2999">
                  <c:v>3.3011471136180001E-6</c:v>
                </c:pt>
                <c:pt idx="3000">
                  <c:v>3.3011471136180001E-6</c:v>
                </c:pt>
                <c:pt idx="3001">
                  <c:v>3.3011471136180001E-6</c:v>
                </c:pt>
                <c:pt idx="3002">
                  <c:v>3.3011471136180001E-6</c:v>
                </c:pt>
                <c:pt idx="3003">
                  <c:v>3.3011471136180001E-6</c:v>
                </c:pt>
                <c:pt idx="3004">
                  <c:v>3.3011471136180001E-6</c:v>
                </c:pt>
                <c:pt idx="3005">
                  <c:v>3.3011471136180001E-6</c:v>
                </c:pt>
                <c:pt idx="3006">
                  <c:v>3.3011471136180001E-6</c:v>
                </c:pt>
                <c:pt idx="3007">
                  <c:v>3.3011471136180001E-6</c:v>
                </c:pt>
                <c:pt idx="3008">
                  <c:v>3.3011471136180001E-6</c:v>
                </c:pt>
                <c:pt idx="3009">
                  <c:v>3.3011471136180001E-6</c:v>
                </c:pt>
                <c:pt idx="3010">
                  <c:v>3.3011471136180001E-6</c:v>
                </c:pt>
                <c:pt idx="3011">
                  <c:v>3.3011471136180001E-6</c:v>
                </c:pt>
                <c:pt idx="3012">
                  <c:v>3.3011471136180001E-6</c:v>
                </c:pt>
                <c:pt idx="3013">
                  <c:v>3.3011471136180001E-6</c:v>
                </c:pt>
                <c:pt idx="3014">
                  <c:v>3.3011471136180001E-6</c:v>
                </c:pt>
                <c:pt idx="3015">
                  <c:v>3.3011471136180001E-6</c:v>
                </c:pt>
                <c:pt idx="3016">
                  <c:v>3.3011471136180001E-6</c:v>
                </c:pt>
                <c:pt idx="3017">
                  <c:v>3.3011471136180001E-6</c:v>
                </c:pt>
                <c:pt idx="3018">
                  <c:v>3.3011471136180001E-6</c:v>
                </c:pt>
                <c:pt idx="3019">
                  <c:v>3.3011471136180001E-6</c:v>
                </c:pt>
                <c:pt idx="3020">
                  <c:v>3.3011471136180001E-6</c:v>
                </c:pt>
                <c:pt idx="3021">
                  <c:v>3.3011471136180001E-6</c:v>
                </c:pt>
                <c:pt idx="3022">
                  <c:v>3.3011471136180001E-6</c:v>
                </c:pt>
                <c:pt idx="3023">
                  <c:v>3.3011471136180001E-6</c:v>
                </c:pt>
                <c:pt idx="3024">
                  <c:v>3.3011471136180001E-6</c:v>
                </c:pt>
                <c:pt idx="3025">
                  <c:v>3.3011471136170001E-6</c:v>
                </c:pt>
                <c:pt idx="3026">
                  <c:v>3.3011471136170001E-6</c:v>
                </c:pt>
                <c:pt idx="3027">
                  <c:v>3.3011471136180001E-6</c:v>
                </c:pt>
                <c:pt idx="3028">
                  <c:v>3.3011471136180001E-6</c:v>
                </c:pt>
                <c:pt idx="3029">
                  <c:v>3.3011471136180001E-6</c:v>
                </c:pt>
                <c:pt idx="3030">
                  <c:v>3.3011471136170001E-6</c:v>
                </c:pt>
                <c:pt idx="3031">
                  <c:v>3.3011471136180001E-6</c:v>
                </c:pt>
                <c:pt idx="3032">
                  <c:v>3.3011471136180001E-6</c:v>
                </c:pt>
                <c:pt idx="3033">
                  <c:v>3.3011471136180001E-6</c:v>
                </c:pt>
                <c:pt idx="3034">
                  <c:v>3.3011471136180001E-6</c:v>
                </c:pt>
                <c:pt idx="3035">
                  <c:v>3.3011471136170001E-6</c:v>
                </c:pt>
                <c:pt idx="3036">
                  <c:v>3.3011471136180001E-6</c:v>
                </c:pt>
                <c:pt idx="3037">
                  <c:v>3.3011471136170001E-6</c:v>
                </c:pt>
                <c:pt idx="3038">
                  <c:v>3.3011471136180001E-6</c:v>
                </c:pt>
                <c:pt idx="3039">
                  <c:v>3.3011471136180001E-6</c:v>
                </c:pt>
                <c:pt idx="3040">
                  <c:v>3.3011471136180001E-6</c:v>
                </c:pt>
                <c:pt idx="3041">
                  <c:v>3.3011471136180001E-6</c:v>
                </c:pt>
                <c:pt idx="3042">
                  <c:v>3.3011471136180001E-6</c:v>
                </c:pt>
                <c:pt idx="3043">
                  <c:v>3.3011471136180001E-6</c:v>
                </c:pt>
                <c:pt idx="3044">
                  <c:v>3.3011471136180001E-6</c:v>
                </c:pt>
                <c:pt idx="3045">
                  <c:v>3.3011471136180001E-6</c:v>
                </c:pt>
                <c:pt idx="3046">
                  <c:v>3.3011471136180001E-6</c:v>
                </c:pt>
                <c:pt idx="3047">
                  <c:v>3.3011471136180001E-6</c:v>
                </c:pt>
                <c:pt idx="3048">
                  <c:v>3.3011471136180001E-6</c:v>
                </c:pt>
                <c:pt idx="3049">
                  <c:v>3.3011471136180001E-6</c:v>
                </c:pt>
                <c:pt idx="3050">
                  <c:v>3.3011471136170001E-6</c:v>
                </c:pt>
                <c:pt idx="3051">
                  <c:v>3.3011471136180001E-6</c:v>
                </c:pt>
                <c:pt idx="3052">
                  <c:v>3.3011471136180001E-6</c:v>
                </c:pt>
                <c:pt idx="3053">
                  <c:v>3.3011471136180001E-6</c:v>
                </c:pt>
                <c:pt idx="3054">
                  <c:v>3.3011471136180001E-6</c:v>
                </c:pt>
                <c:pt idx="3055">
                  <c:v>3.3011471136170001E-6</c:v>
                </c:pt>
                <c:pt idx="3056">
                  <c:v>3.3011471136180001E-6</c:v>
                </c:pt>
                <c:pt idx="3057">
                  <c:v>3.3011471136170001E-6</c:v>
                </c:pt>
                <c:pt idx="3058">
                  <c:v>3.3011471136180001E-6</c:v>
                </c:pt>
                <c:pt idx="3059">
                  <c:v>3.3011471136180001E-6</c:v>
                </c:pt>
                <c:pt idx="3060">
                  <c:v>3.3011471136180001E-6</c:v>
                </c:pt>
                <c:pt idx="3061">
                  <c:v>3.3011471136180001E-6</c:v>
                </c:pt>
                <c:pt idx="3062">
                  <c:v>3.3011471136180001E-6</c:v>
                </c:pt>
                <c:pt idx="3063">
                  <c:v>3.3011471136180001E-6</c:v>
                </c:pt>
                <c:pt idx="3064">
                  <c:v>3.3011471136180001E-6</c:v>
                </c:pt>
                <c:pt idx="3065">
                  <c:v>3.3011471136180001E-6</c:v>
                </c:pt>
                <c:pt idx="3066">
                  <c:v>3.3011471136180001E-6</c:v>
                </c:pt>
                <c:pt idx="3067">
                  <c:v>3.3011471136180001E-6</c:v>
                </c:pt>
                <c:pt idx="3068">
                  <c:v>3.3011471136180001E-6</c:v>
                </c:pt>
                <c:pt idx="3069">
                  <c:v>3.3011471136180001E-6</c:v>
                </c:pt>
                <c:pt idx="3070">
                  <c:v>3.3011471136180001E-6</c:v>
                </c:pt>
                <c:pt idx="3071">
                  <c:v>3.3011471136180001E-6</c:v>
                </c:pt>
                <c:pt idx="3072">
                  <c:v>3.3011471136180001E-6</c:v>
                </c:pt>
                <c:pt idx="3073">
                  <c:v>3.3011471136180001E-6</c:v>
                </c:pt>
                <c:pt idx="3074">
                  <c:v>3.3011471136180001E-6</c:v>
                </c:pt>
                <c:pt idx="3075">
                  <c:v>3.3011471136180001E-6</c:v>
                </c:pt>
                <c:pt idx="3076">
                  <c:v>3.3011471136180001E-6</c:v>
                </c:pt>
                <c:pt idx="3077">
                  <c:v>3.3011471136180001E-6</c:v>
                </c:pt>
                <c:pt idx="3078">
                  <c:v>3.3011471136180001E-6</c:v>
                </c:pt>
                <c:pt idx="3079">
                  <c:v>3.3011471136180001E-6</c:v>
                </c:pt>
                <c:pt idx="3080">
                  <c:v>3.3011471136180001E-6</c:v>
                </c:pt>
                <c:pt idx="3081">
                  <c:v>3.3011471136180001E-6</c:v>
                </c:pt>
                <c:pt idx="3082">
                  <c:v>3.3011471136180001E-6</c:v>
                </c:pt>
                <c:pt idx="3083">
                  <c:v>3.3011471136180001E-6</c:v>
                </c:pt>
                <c:pt idx="3084">
                  <c:v>3.3011471136180001E-6</c:v>
                </c:pt>
                <c:pt idx="3085">
                  <c:v>3.3011471136180001E-6</c:v>
                </c:pt>
                <c:pt idx="3086">
                  <c:v>3.3011471136180001E-6</c:v>
                </c:pt>
                <c:pt idx="3087">
                  <c:v>3.3011471136180001E-6</c:v>
                </c:pt>
                <c:pt idx="3088">
                  <c:v>3.3011471136180001E-6</c:v>
                </c:pt>
                <c:pt idx="3089">
                  <c:v>3.3011471136180001E-6</c:v>
                </c:pt>
                <c:pt idx="3090">
                  <c:v>3.3011471136180001E-6</c:v>
                </c:pt>
                <c:pt idx="3091">
                  <c:v>3.3011471136180001E-6</c:v>
                </c:pt>
                <c:pt idx="3092">
                  <c:v>3.3011471136180001E-6</c:v>
                </c:pt>
                <c:pt idx="3093">
                  <c:v>3.3011471136180001E-6</c:v>
                </c:pt>
                <c:pt idx="3094">
                  <c:v>3.3011471136180001E-6</c:v>
                </c:pt>
                <c:pt idx="3095">
                  <c:v>3.3011471136180001E-6</c:v>
                </c:pt>
                <c:pt idx="3096">
                  <c:v>3.3011471136180001E-6</c:v>
                </c:pt>
                <c:pt idx="3097">
                  <c:v>3.3011471136180001E-6</c:v>
                </c:pt>
                <c:pt idx="3098">
                  <c:v>3.3011471136180001E-6</c:v>
                </c:pt>
                <c:pt idx="3099">
                  <c:v>3.3011471136180001E-6</c:v>
                </c:pt>
                <c:pt idx="3100">
                  <c:v>3.3011471136180001E-6</c:v>
                </c:pt>
                <c:pt idx="3101">
                  <c:v>3.3011471136180001E-6</c:v>
                </c:pt>
                <c:pt idx="3102">
                  <c:v>3.3011471136180001E-6</c:v>
                </c:pt>
                <c:pt idx="3103">
                  <c:v>3.3011471136180001E-6</c:v>
                </c:pt>
                <c:pt idx="3104">
                  <c:v>3.3011471136180001E-6</c:v>
                </c:pt>
                <c:pt idx="3105">
                  <c:v>3.3011471136180001E-6</c:v>
                </c:pt>
                <c:pt idx="3106">
                  <c:v>3.3011471136180001E-6</c:v>
                </c:pt>
                <c:pt idx="3107">
                  <c:v>3.3011471136180001E-6</c:v>
                </c:pt>
                <c:pt idx="3108">
                  <c:v>3.3011471136180001E-6</c:v>
                </c:pt>
                <c:pt idx="3109">
                  <c:v>3.3011471136180001E-6</c:v>
                </c:pt>
                <c:pt idx="3110">
                  <c:v>3.3011471136180001E-6</c:v>
                </c:pt>
                <c:pt idx="3111">
                  <c:v>3.3011471136180001E-6</c:v>
                </c:pt>
                <c:pt idx="3112">
                  <c:v>3.3011471136180001E-6</c:v>
                </c:pt>
                <c:pt idx="3113">
                  <c:v>3.3011471136180001E-6</c:v>
                </c:pt>
                <c:pt idx="3114">
                  <c:v>3.3011471136180001E-6</c:v>
                </c:pt>
                <c:pt idx="3115">
                  <c:v>3.3011471136180001E-6</c:v>
                </c:pt>
                <c:pt idx="3116">
                  <c:v>3.3011471136180001E-6</c:v>
                </c:pt>
                <c:pt idx="3117">
                  <c:v>3.3011471136180001E-6</c:v>
                </c:pt>
                <c:pt idx="3118">
                  <c:v>3.3011471136180001E-6</c:v>
                </c:pt>
                <c:pt idx="3119">
                  <c:v>3.3011471136180001E-6</c:v>
                </c:pt>
                <c:pt idx="3120">
                  <c:v>3.3011471136180001E-6</c:v>
                </c:pt>
                <c:pt idx="3121">
                  <c:v>3.3011471136180001E-6</c:v>
                </c:pt>
                <c:pt idx="3122">
                  <c:v>3.3011471136180001E-6</c:v>
                </c:pt>
                <c:pt idx="3123">
                  <c:v>3.3011471136180001E-6</c:v>
                </c:pt>
                <c:pt idx="3124">
                  <c:v>3.3011471136180001E-6</c:v>
                </c:pt>
                <c:pt idx="3125">
                  <c:v>3.3011471136180001E-6</c:v>
                </c:pt>
                <c:pt idx="3126">
                  <c:v>3.3011471136180001E-6</c:v>
                </c:pt>
                <c:pt idx="3127">
                  <c:v>3.3011471136180001E-6</c:v>
                </c:pt>
                <c:pt idx="3128">
                  <c:v>3.3011471136180001E-6</c:v>
                </c:pt>
                <c:pt idx="3129">
                  <c:v>3.3011471136180001E-6</c:v>
                </c:pt>
                <c:pt idx="3130">
                  <c:v>3.3011471136180001E-6</c:v>
                </c:pt>
                <c:pt idx="3131">
                  <c:v>3.3011471136180001E-6</c:v>
                </c:pt>
                <c:pt idx="3132">
                  <c:v>3.3011471136180001E-6</c:v>
                </c:pt>
                <c:pt idx="3133">
                  <c:v>3.3011471136180001E-6</c:v>
                </c:pt>
                <c:pt idx="3134">
                  <c:v>3.3011471136180001E-6</c:v>
                </c:pt>
                <c:pt idx="3135">
                  <c:v>3.3011471136180001E-6</c:v>
                </c:pt>
                <c:pt idx="3136">
                  <c:v>3.3011471136180001E-6</c:v>
                </c:pt>
                <c:pt idx="3137">
                  <c:v>3.3011471136180001E-6</c:v>
                </c:pt>
                <c:pt idx="3138">
                  <c:v>3.3011471136180001E-6</c:v>
                </c:pt>
                <c:pt idx="3139">
                  <c:v>3.3011471136170001E-6</c:v>
                </c:pt>
                <c:pt idx="3140">
                  <c:v>3.3011471136170001E-6</c:v>
                </c:pt>
                <c:pt idx="3141">
                  <c:v>3.3011471136180001E-6</c:v>
                </c:pt>
                <c:pt idx="3142">
                  <c:v>3.3011471136170001E-6</c:v>
                </c:pt>
                <c:pt idx="3143">
                  <c:v>3.3369947636220002E-6</c:v>
                </c:pt>
                <c:pt idx="3144">
                  <c:v>3.4913866486090002E-6</c:v>
                </c:pt>
                <c:pt idx="3145">
                  <c:v>3.8282994625880003E-6</c:v>
                </c:pt>
                <c:pt idx="3146">
                  <c:v>4.1273006508800002E-6</c:v>
                </c:pt>
                <c:pt idx="3147">
                  <c:v>4.3582034309079998E-6</c:v>
                </c:pt>
                <c:pt idx="3148">
                  <c:v>4.2283415580890003E-6</c:v>
                </c:pt>
                <c:pt idx="3149">
                  <c:v>3.8203963629870001E-6</c:v>
                </c:pt>
                <c:pt idx="3150">
                  <c:v>3.3025701100359999E-6</c:v>
                </c:pt>
                <c:pt idx="3151">
                  <c:v>2.9788328573230002E-6</c:v>
                </c:pt>
                <c:pt idx="3152">
                  <c:v>2.522652883413E-6</c:v>
                </c:pt>
                <c:pt idx="3153">
                  <c:v>1.897064037034E-6</c:v>
                </c:pt>
                <c:pt idx="3154">
                  <c:v>1.338098562974E-6</c:v>
                </c:pt>
                <c:pt idx="3155">
                  <c:v>1.143335159913E-6</c:v>
                </c:pt>
                <c:pt idx="3156">
                  <c:v>1.151318400959E-6</c:v>
                </c:pt>
                <c:pt idx="3157">
                  <c:v>1.246589244488E-6</c:v>
                </c:pt>
                <c:pt idx="3158">
                  <c:v>1.2613182626410001E-6</c:v>
                </c:pt>
                <c:pt idx="3159">
                  <c:v>1.286847042383E-6</c:v>
                </c:pt>
                <c:pt idx="3160">
                  <c:v>1.329579279576E-6</c:v>
                </c:pt>
                <c:pt idx="3161">
                  <c:v>1.398349469592E-6</c:v>
                </c:pt>
                <c:pt idx="3162">
                  <c:v>1.4746841178019999E-6</c:v>
                </c:pt>
                <c:pt idx="3163">
                  <c:v>1.5508140261059999E-6</c:v>
                </c:pt>
                <c:pt idx="3164">
                  <c:v>1.572468010797E-6</c:v>
                </c:pt>
                <c:pt idx="3165">
                  <c:v>1.584849992727E-6</c:v>
                </c:pt>
                <c:pt idx="3166">
                  <c:v>1.593355037986E-6</c:v>
                </c:pt>
                <c:pt idx="3167">
                  <c:v>1.6021766734450001E-6</c:v>
                </c:pt>
                <c:pt idx="3168">
                  <c:v>1.6069757569780001E-6</c:v>
                </c:pt>
                <c:pt idx="3169">
                  <c:v>1.6073842491050001E-6</c:v>
                </c:pt>
                <c:pt idx="3170">
                  <c:v>1.6075465191020001E-6</c:v>
                </c:pt>
                <c:pt idx="3171">
                  <c:v>1.6085385060870001E-6</c:v>
                </c:pt>
                <c:pt idx="3172">
                  <c:v>1.612265885475E-6</c:v>
                </c:pt>
                <c:pt idx="3173">
                  <c:v>1.6152631890009999E-6</c:v>
                </c:pt>
                <c:pt idx="3174">
                  <c:v>1.621185091274E-6</c:v>
                </c:pt>
                <c:pt idx="3175">
                  <c:v>1.6241091755500001E-6</c:v>
                </c:pt>
                <c:pt idx="3176">
                  <c:v>1.626033688297E-6</c:v>
                </c:pt>
                <c:pt idx="3177">
                  <c:v>1.627464736293E-6</c:v>
                </c:pt>
                <c:pt idx="3178">
                  <c:v>1.6284024420170001E-6</c:v>
                </c:pt>
                <c:pt idx="3179">
                  <c:v>1.629195644277E-6</c:v>
                </c:pt>
                <c:pt idx="3180">
                  <c:v>1.629367519827E-6</c:v>
                </c:pt>
                <c:pt idx="3181">
                  <c:v>1.629367519827E-6</c:v>
                </c:pt>
                <c:pt idx="3182">
                  <c:v>1.629367519827E-6</c:v>
                </c:pt>
                <c:pt idx="3183">
                  <c:v>1.629367519827E-6</c:v>
                </c:pt>
                <c:pt idx="3184">
                  <c:v>1.629367519827E-6</c:v>
                </c:pt>
                <c:pt idx="3185">
                  <c:v>1.629367519827E-6</c:v>
                </c:pt>
                <c:pt idx="3186">
                  <c:v>1.629367519827E-6</c:v>
                </c:pt>
                <c:pt idx="3187">
                  <c:v>1.629367519827E-6</c:v>
                </c:pt>
                <c:pt idx="3188">
                  <c:v>1.629367519827E-6</c:v>
                </c:pt>
                <c:pt idx="3189">
                  <c:v>1.629367519827E-6</c:v>
                </c:pt>
                <c:pt idx="3190">
                  <c:v>1.629367519827E-6</c:v>
                </c:pt>
                <c:pt idx="3191">
                  <c:v>1.629367519827E-6</c:v>
                </c:pt>
                <c:pt idx="3192">
                  <c:v>1.629367519827E-6</c:v>
                </c:pt>
                <c:pt idx="3193">
                  <c:v>1.629367519827E-6</c:v>
                </c:pt>
                <c:pt idx="3194">
                  <c:v>1.629367519827E-6</c:v>
                </c:pt>
                <c:pt idx="3195">
                  <c:v>1.629367519827E-6</c:v>
                </c:pt>
                <c:pt idx="3196">
                  <c:v>1.629367519827E-6</c:v>
                </c:pt>
                <c:pt idx="3197">
                  <c:v>1.629367519827E-6</c:v>
                </c:pt>
                <c:pt idx="3198">
                  <c:v>1.629367519827E-6</c:v>
                </c:pt>
                <c:pt idx="3199">
                  <c:v>1.629367519827E-6</c:v>
                </c:pt>
                <c:pt idx="3200">
                  <c:v>1.629367519827E-6</c:v>
                </c:pt>
                <c:pt idx="3201">
                  <c:v>1.629367519827E-6</c:v>
                </c:pt>
                <c:pt idx="3202">
                  <c:v>1.629367519827E-6</c:v>
                </c:pt>
                <c:pt idx="3203">
                  <c:v>1.629367519827E-6</c:v>
                </c:pt>
                <c:pt idx="3204">
                  <c:v>1.629367519827E-6</c:v>
                </c:pt>
                <c:pt idx="3205">
                  <c:v>1.629367519827E-6</c:v>
                </c:pt>
                <c:pt idx="3206">
                  <c:v>1.629367519827E-6</c:v>
                </c:pt>
                <c:pt idx="3207">
                  <c:v>1.629367519827E-6</c:v>
                </c:pt>
                <c:pt idx="3208">
                  <c:v>1.629367519827E-6</c:v>
                </c:pt>
                <c:pt idx="3209">
                  <c:v>1.629367519827E-6</c:v>
                </c:pt>
                <c:pt idx="3210">
                  <c:v>1.629367519827E-6</c:v>
                </c:pt>
                <c:pt idx="3211">
                  <c:v>1.629367519827E-6</c:v>
                </c:pt>
                <c:pt idx="3212">
                  <c:v>1.629367519827E-6</c:v>
                </c:pt>
                <c:pt idx="3213">
                  <c:v>1.629367519827E-6</c:v>
                </c:pt>
                <c:pt idx="3214">
                  <c:v>1.629367519827E-6</c:v>
                </c:pt>
                <c:pt idx="3215">
                  <c:v>1.629367519827E-6</c:v>
                </c:pt>
                <c:pt idx="3216">
                  <c:v>1.629367519827E-6</c:v>
                </c:pt>
                <c:pt idx="3217">
                  <c:v>1.629367519827E-6</c:v>
                </c:pt>
                <c:pt idx="3218">
                  <c:v>1.629367519827E-6</c:v>
                </c:pt>
                <c:pt idx="3219">
                  <c:v>1.629367519827E-6</c:v>
                </c:pt>
                <c:pt idx="3220">
                  <c:v>1.629367519827E-6</c:v>
                </c:pt>
                <c:pt idx="3221">
                  <c:v>1.629367519827E-6</c:v>
                </c:pt>
                <c:pt idx="3222">
                  <c:v>1.629367519827E-6</c:v>
                </c:pt>
                <c:pt idx="3223">
                  <c:v>1.629367519827E-6</c:v>
                </c:pt>
                <c:pt idx="3224">
                  <c:v>1.629367519827E-6</c:v>
                </c:pt>
                <c:pt idx="3225">
                  <c:v>1.629367519827E-6</c:v>
                </c:pt>
                <c:pt idx="3226">
                  <c:v>1.629367519827E-6</c:v>
                </c:pt>
                <c:pt idx="3227">
                  <c:v>1.629367519827E-6</c:v>
                </c:pt>
                <c:pt idx="3228">
                  <c:v>1.629367519827E-6</c:v>
                </c:pt>
                <c:pt idx="3229">
                  <c:v>1.629367519827E-6</c:v>
                </c:pt>
                <c:pt idx="3230">
                  <c:v>1.629367519827E-6</c:v>
                </c:pt>
                <c:pt idx="3231">
                  <c:v>1.629367519827E-6</c:v>
                </c:pt>
                <c:pt idx="3232">
                  <c:v>1.629367519827E-6</c:v>
                </c:pt>
                <c:pt idx="3233">
                  <c:v>1.629367519827E-6</c:v>
                </c:pt>
                <c:pt idx="3234">
                  <c:v>1.629367519827E-6</c:v>
                </c:pt>
                <c:pt idx="3235">
                  <c:v>1.629367519827E-6</c:v>
                </c:pt>
                <c:pt idx="3236">
                  <c:v>1.629367519827E-6</c:v>
                </c:pt>
                <c:pt idx="3237">
                  <c:v>1.629367519827E-6</c:v>
                </c:pt>
                <c:pt idx="3238">
                  <c:v>1.629367519827E-6</c:v>
                </c:pt>
                <c:pt idx="3239">
                  <c:v>1.629367519827E-6</c:v>
                </c:pt>
                <c:pt idx="3240">
                  <c:v>1.629367519827E-6</c:v>
                </c:pt>
                <c:pt idx="3241">
                  <c:v>1.629367519827E-6</c:v>
                </c:pt>
                <c:pt idx="3242">
                  <c:v>1.629367519827E-6</c:v>
                </c:pt>
                <c:pt idx="3243">
                  <c:v>1.629367519827E-6</c:v>
                </c:pt>
                <c:pt idx="3244">
                  <c:v>1.629367519827E-6</c:v>
                </c:pt>
                <c:pt idx="3245">
                  <c:v>1.629367519827E-6</c:v>
                </c:pt>
                <c:pt idx="3246">
                  <c:v>1.629367519827E-6</c:v>
                </c:pt>
                <c:pt idx="3247">
                  <c:v>1.629367519827E-6</c:v>
                </c:pt>
                <c:pt idx="3248">
                  <c:v>1.629367519827E-6</c:v>
                </c:pt>
                <c:pt idx="3249">
                  <c:v>1.629367519827E-6</c:v>
                </c:pt>
                <c:pt idx="3250">
                  <c:v>1.629367519827E-6</c:v>
                </c:pt>
                <c:pt idx="3251">
                  <c:v>1.629367519827E-6</c:v>
                </c:pt>
                <c:pt idx="3252">
                  <c:v>1.629367519827E-6</c:v>
                </c:pt>
                <c:pt idx="3253">
                  <c:v>1.629367519827E-6</c:v>
                </c:pt>
                <c:pt idx="3254">
                  <c:v>1.629596836865E-6</c:v>
                </c:pt>
                <c:pt idx="3255">
                  <c:v>1.629596836865E-6</c:v>
                </c:pt>
                <c:pt idx="3256">
                  <c:v>1.629596836865E-6</c:v>
                </c:pt>
                <c:pt idx="3257">
                  <c:v>1.626639490547E-6</c:v>
                </c:pt>
                <c:pt idx="3258">
                  <c:v>1.6234915118389999E-6</c:v>
                </c:pt>
                <c:pt idx="3259">
                  <c:v>1.6201152156449999E-6</c:v>
                </c:pt>
                <c:pt idx="3260">
                  <c:v>1.616281845584E-6</c:v>
                </c:pt>
                <c:pt idx="3261">
                  <c:v>1.616393229887E-6</c:v>
                </c:pt>
                <c:pt idx="3262">
                  <c:v>1.624147413837E-6</c:v>
                </c:pt>
                <c:pt idx="3263">
                  <c:v>1.6341494757889999E-6</c:v>
                </c:pt>
                <c:pt idx="3264">
                  <c:v>1.6406875792690001E-6</c:v>
                </c:pt>
                <c:pt idx="3265">
                  <c:v>1.653921263072E-6</c:v>
                </c:pt>
                <c:pt idx="3266">
                  <c:v>1.669977155166E-6</c:v>
                </c:pt>
                <c:pt idx="3267">
                  <c:v>1.703951261431E-6</c:v>
                </c:pt>
                <c:pt idx="3268">
                  <c:v>1.758498942379E-6</c:v>
                </c:pt>
                <c:pt idx="3269">
                  <c:v>1.7792623465730001E-6</c:v>
                </c:pt>
                <c:pt idx="3270">
                  <c:v>1.8056780849289999E-6</c:v>
                </c:pt>
                <c:pt idx="3271">
                  <c:v>1.825346295063E-6</c:v>
                </c:pt>
                <c:pt idx="3272">
                  <c:v>1.8222337873739999E-6</c:v>
                </c:pt>
                <c:pt idx="3273">
                  <c:v>1.782308519338E-6</c:v>
                </c:pt>
                <c:pt idx="3274">
                  <c:v>1.7486518622729999E-6</c:v>
                </c:pt>
                <c:pt idx="3275">
                  <c:v>1.7244264029130001E-6</c:v>
                </c:pt>
                <c:pt idx="3276">
                  <c:v>1.763427678212E-6</c:v>
                </c:pt>
                <c:pt idx="3277">
                  <c:v>1.798293625991E-6</c:v>
                </c:pt>
                <c:pt idx="3278">
                  <c:v>1.8461199122959999E-6</c:v>
                </c:pt>
                <c:pt idx="3279">
                  <c:v>1.9422164426460002E-6</c:v>
                </c:pt>
                <c:pt idx="3280">
                  <c:v>2.1724029240780001E-6</c:v>
                </c:pt>
                <c:pt idx="3281">
                  <c:v>2.6298976845049999E-6</c:v>
                </c:pt>
                <c:pt idx="3282">
                  <c:v>2.7351405406200001E-6</c:v>
                </c:pt>
                <c:pt idx="3283">
                  <c:v>2.7816144935290002E-6</c:v>
                </c:pt>
                <c:pt idx="3284">
                  <c:v>2.8664428776709998E-6</c:v>
                </c:pt>
                <c:pt idx="3285">
                  <c:v>2.9927569436639999E-6</c:v>
                </c:pt>
                <c:pt idx="3286">
                  <c:v>3.1040478305370002E-6</c:v>
                </c:pt>
                <c:pt idx="3287">
                  <c:v>3.170401058676E-6</c:v>
                </c:pt>
                <c:pt idx="3288">
                  <c:v>3.2324232324810001E-6</c:v>
                </c:pt>
                <c:pt idx="3289">
                  <c:v>3.2736794005490001E-6</c:v>
                </c:pt>
                <c:pt idx="3290">
                  <c:v>3.2938384700799998E-6</c:v>
                </c:pt>
                <c:pt idx="3291">
                  <c:v>3.3086670162579999E-6</c:v>
                </c:pt>
                <c:pt idx="3292">
                  <c:v>3.3155671324610001E-6</c:v>
                </c:pt>
                <c:pt idx="3293">
                  <c:v>3.3210835323699999E-6</c:v>
                </c:pt>
                <c:pt idx="3294">
                  <c:v>3.3238057572470002E-6</c:v>
                </c:pt>
                <c:pt idx="3295">
                  <c:v>3.327697520151E-6</c:v>
                </c:pt>
                <c:pt idx="3296">
                  <c:v>3.3276103432290001E-6</c:v>
                </c:pt>
                <c:pt idx="3297">
                  <c:v>3.3276103432290001E-6</c:v>
                </c:pt>
                <c:pt idx="3298">
                  <c:v>3.3276103432290001E-6</c:v>
                </c:pt>
                <c:pt idx="3299">
                  <c:v>3.3321219125429999E-6</c:v>
                </c:pt>
                <c:pt idx="3300">
                  <c:v>3.332582877509E-6</c:v>
                </c:pt>
                <c:pt idx="3301">
                  <c:v>3.3360850445869998E-6</c:v>
                </c:pt>
                <c:pt idx="3302">
                  <c:v>3.3340868907360001E-6</c:v>
                </c:pt>
                <c:pt idx="3303">
                  <c:v>3.3340868907360001E-6</c:v>
                </c:pt>
                <c:pt idx="3304">
                  <c:v>3.3340868907360001E-6</c:v>
                </c:pt>
                <c:pt idx="3305">
                  <c:v>3.3340868907360001E-6</c:v>
                </c:pt>
                <c:pt idx="3306">
                  <c:v>3.3340868907360001E-6</c:v>
                </c:pt>
                <c:pt idx="3307">
                  <c:v>3.3382075080749999E-6</c:v>
                </c:pt>
                <c:pt idx="3308">
                  <c:v>3.3399653408650001E-6</c:v>
                </c:pt>
                <c:pt idx="3309">
                  <c:v>3.3384924496420001E-6</c:v>
                </c:pt>
                <c:pt idx="3310">
                  <c:v>3.3384924496420001E-6</c:v>
                </c:pt>
                <c:pt idx="3311">
                  <c:v>3.3384924496420001E-6</c:v>
                </c:pt>
                <c:pt idx="3312">
                  <c:v>3.3384924496420001E-6</c:v>
                </c:pt>
                <c:pt idx="3313">
                  <c:v>3.3384924496420001E-6</c:v>
                </c:pt>
                <c:pt idx="3314">
                  <c:v>3.3384924496420001E-6</c:v>
                </c:pt>
                <c:pt idx="3315">
                  <c:v>3.3384924496420001E-6</c:v>
                </c:pt>
                <c:pt idx="3316">
                  <c:v>3.3384924496420001E-6</c:v>
                </c:pt>
                <c:pt idx="3317">
                  <c:v>3.3433883118319999E-6</c:v>
                </c:pt>
                <c:pt idx="3318">
                  <c:v>3.3444300553719999E-6</c:v>
                </c:pt>
                <c:pt idx="3319">
                  <c:v>3.3444300553719999E-6</c:v>
                </c:pt>
                <c:pt idx="3320">
                  <c:v>3.3444300553719999E-6</c:v>
                </c:pt>
                <c:pt idx="3321">
                  <c:v>3.3444300553719999E-6</c:v>
                </c:pt>
                <c:pt idx="3322">
                  <c:v>3.3444300553719999E-6</c:v>
                </c:pt>
                <c:pt idx="3323">
                  <c:v>3.3444300553719999E-6</c:v>
                </c:pt>
                <c:pt idx="3324">
                  <c:v>3.3444300553719999E-6</c:v>
                </c:pt>
                <c:pt idx="3325">
                  <c:v>3.3444300553719999E-6</c:v>
                </c:pt>
                <c:pt idx="3326">
                  <c:v>3.3444300553719999E-6</c:v>
                </c:pt>
                <c:pt idx="3327">
                  <c:v>3.3444300553719999E-6</c:v>
                </c:pt>
                <c:pt idx="3328">
                  <c:v>3.3444300553719999E-6</c:v>
                </c:pt>
                <c:pt idx="3329">
                  <c:v>3.3444300553719999E-6</c:v>
                </c:pt>
                <c:pt idx="3330">
                  <c:v>3.3444300553719999E-6</c:v>
                </c:pt>
                <c:pt idx="3331">
                  <c:v>3.3444300553719999E-6</c:v>
                </c:pt>
                <c:pt idx="3332">
                  <c:v>3.3444300553719999E-6</c:v>
                </c:pt>
                <c:pt idx="3333">
                  <c:v>3.3444300553719999E-6</c:v>
                </c:pt>
                <c:pt idx="3334">
                  <c:v>3.3444300553719999E-6</c:v>
                </c:pt>
                <c:pt idx="3335">
                  <c:v>3.3444300553719999E-6</c:v>
                </c:pt>
                <c:pt idx="3336">
                  <c:v>3.3444300553719999E-6</c:v>
                </c:pt>
                <c:pt idx="3337">
                  <c:v>3.3444300553719999E-6</c:v>
                </c:pt>
                <c:pt idx="3338">
                  <c:v>3.3444300553719999E-6</c:v>
                </c:pt>
                <c:pt idx="3339">
                  <c:v>3.3444300553719999E-6</c:v>
                </c:pt>
                <c:pt idx="3340">
                  <c:v>3.3468187811690001E-6</c:v>
                </c:pt>
                <c:pt idx="3341">
                  <c:v>3.3491658131620002E-6</c:v>
                </c:pt>
                <c:pt idx="3342">
                  <c:v>3.347964637414E-6</c:v>
                </c:pt>
                <c:pt idx="3343">
                  <c:v>3.347964637414E-6</c:v>
                </c:pt>
                <c:pt idx="3344">
                  <c:v>3.347964637414E-6</c:v>
                </c:pt>
                <c:pt idx="3345">
                  <c:v>3.347964637414E-6</c:v>
                </c:pt>
                <c:pt idx="3346">
                  <c:v>3.347964637414E-6</c:v>
                </c:pt>
                <c:pt idx="3347">
                  <c:v>3.347964637414E-6</c:v>
                </c:pt>
                <c:pt idx="3348">
                  <c:v>3.347964637414E-6</c:v>
                </c:pt>
                <c:pt idx="3349">
                  <c:v>3.347964637414E-6</c:v>
                </c:pt>
                <c:pt idx="3350">
                  <c:v>3.347964637414E-6</c:v>
                </c:pt>
                <c:pt idx="3351">
                  <c:v>3.347964637414E-6</c:v>
                </c:pt>
                <c:pt idx="3352">
                  <c:v>3.347964637414E-6</c:v>
                </c:pt>
                <c:pt idx="3353">
                  <c:v>3.347964637414E-6</c:v>
                </c:pt>
                <c:pt idx="3354">
                  <c:v>3.347964637414E-6</c:v>
                </c:pt>
                <c:pt idx="3355">
                  <c:v>3.347964637414E-6</c:v>
                </c:pt>
                <c:pt idx="3356">
                  <c:v>3.347964637414E-6</c:v>
                </c:pt>
                <c:pt idx="3357">
                  <c:v>3.347964637414E-6</c:v>
                </c:pt>
                <c:pt idx="3358">
                  <c:v>3.347964637414E-6</c:v>
                </c:pt>
                <c:pt idx="3359">
                  <c:v>3.347964637414E-6</c:v>
                </c:pt>
                <c:pt idx="3360">
                  <c:v>3.347964637414E-6</c:v>
                </c:pt>
                <c:pt idx="3361">
                  <c:v>3.347964637414E-6</c:v>
                </c:pt>
                <c:pt idx="3362">
                  <c:v>3.347964637414E-6</c:v>
                </c:pt>
                <c:pt idx="3363">
                  <c:v>3.347964637414E-6</c:v>
                </c:pt>
                <c:pt idx="3364">
                  <c:v>3.347964637414E-6</c:v>
                </c:pt>
                <c:pt idx="3365">
                  <c:v>3.347964637414E-6</c:v>
                </c:pt>
                <c:pt idx="3366">
                  <c:v>3.347964637414E-6</c:v>
                </c:pt>
                <c:pt idx="3367">
                  <c:v>3.347964637414E-6</c:v>
                </c:pt>
                <c:pt idx="3368">
                  <c:v>3.347964637414E-6</c:v>
                </c:pt>
                <c:pt idx="3369">
                  <c:v>3.349197437349E-6</c:v>
                </c:pt>
                <c:pt idx="3370">
                  <c:v>3.3542016908050002E-6</c:v>
                </c:pt>
                <c:pt idx="3371">
                  <c:v>3.359396868006E-6</c:v>
                </c:pt>
                <c:pt idx="3372">
                  <c:v>3.3645544424829998E-6</c:v>
                </c:pt>
                <c:pt idx="3373">
                  <c:v>3.3649402189120001E-6</c:v>
                </c:pt>
                <c:pt idx="3374">
                  <c:v>3.3506251615090002E-6</c:v>
                </c:pt>
                <c:pt idx="3375">
                  <c:v>3.335830471109E-6</c:v>
                </c:pt>
                <c:pt idx="3376">
                  <c:v>3.324752489691E-6</c:v>
                </c:pt>
                <c:pt idx="3377">
                  <c:v>3.3219284619120001E-6</c:v>
                </c:pt>
                <c:pt idx="3378">
                  <c:v>3.319036485246E-6</c:v>
                </c:pt>
                <c:pt idx="3379">
                  <c:v>3.3132600579009999E-6</c:v>
                </c:pt>
                <c:pt idx="3380">
                  <c:v>3.3090637149870002E-6</c:v>
                </c:pt>
                <c:pt idx="3381">
                  <c:v>3.308956659742E-6</c:v>
                </c:pt>
                <c:pt idx="3382">
                  <c:v>3.3087425723700001E-6</c:v>
                </c:pt>
                <c:pt idx="3383">
                  <c:v>3.3083145391470001E-6</c:v>
                </c:pt>
                <c:pt idx="3384">
                  <c:v>3.3079935677790001E-6</c:v>
                </c:pt>
                <c:pt idx="3385">
                  <c:v>3.3079079460030001E-6</c:v>
                </c:pt>
                <c:pt idx="3386">
                  <c:v>3.3077367691439998E-6</c:v>
                </c:pt>
                <c:pt idx="3387">
                  <c:v>3.30739440187E-6</c:v>
                </c:pt>
                <c:pt idx="3388">
                  <c:v>3.3067097732790002E-6</c:v>
                </c:pt>
                <c:pt idx="3389">
                  <c:v>3.3053409398160001E-6</c:v>
                </c:pt>
                <c:pt idx="3390">
                  <c:v>3.3026049669530001E-6</c:v>
                </c:pt>
                <c:pt idx="3391">
                  <c:v>3.297139790959E-6</c:v>
                </c:pt>
                <c:pt idx="3392">
                  <c:v>3.2990552967730001E-6</c:v>
                </c:pt>
                <c:pt idx="3393">
                  <c:v>3.2992554219669998E-6</c:v>
                </c:pt>
                <c:pt idx="3394">
                  <c:v>3.2993102505529999E-6</c:v>
                </c:pt>
                <c:pt idx="3395">
                  <c:v>3.2968035524989999E-6</c:v>
                </c:pt>
                <c:pt idx="3396">
                  <c:v>3.2968035524989999E-6</c:v>
                </c:pt>
                <c:pt idx="3397">
                  <c:v>3.2968035524989999E-6</c:v>
                </c:pt>
                <c:pt idx="3398">
                  <c:v>3.2968035524989999E-6</c:v>
                </c:pt>
                <c:pt idx="3399">
                  <c:v>3.2968035524989999E-6</c:v>
                </c:pt>
                <c:pt idx="3400">
                  <c:v>3.2968035524989999E-6</c:v>
                </c:pt>
                <c:pt idx="3401">
                  <c:v>3.2968035524989999E-6</c:v>
                </c:pt>
                <c:pt idx="3402">
                  <c:v>3.2968035524989999E-6</c:v>
                </c:pt>
                <c:pt idx="3403">
                  <c:v>3.2968035524989999E-6</c:v>
                </c:pt>
                <c:pt idx="3404">
                  <c:v>3.2968035524989999E-6</c:v>
                </c:pt>
                <c:pt idx="3405">
                  <c:v>3.2968035524989999E-6</c:v>
                </c:pt>
                <c:pt idx="3406">
                  <c:v>3.2968035524989999E-6</c:v>
                </c:pt>
                <c:pt idx="3407">
                  <c:v>3.2968035524989999E-6</c:v>
                </c:pt>
                <c:pt idx="3408">
                  <c:v>3.2968035524989999E-6</c:v>
                </c:pt>
                <c:pt idx="3409">
                  <c:v>3.2968035524989999E-6</c:v>
                </c:pt>
                <c:pt idx="3410">
                  <c:v>3.2968035524989999E-6</c:v>
                </c:pt>
                <c:pt idx="3411">
                  <c:v>3.2968035524989999E-6</c:v>
                </c:pt>
                <c:pt idx="3412">
                  <c:v>3.2968035524989999E-6</c:v>
                </c:pt>
                <c:pt idx="3413">
                  <c:v>3.2968035524989999E-6</c:v>
                </c:pt>
                <c:pt idx="3414">
                  <c:v>3.2968035524989999E-6</c:v>
                </c:pt>
                <c:pt idx="3415">
                  <c:v>3.2968035524989999E-6</c:v>
                </c:pt>
                <c:pt idx="3416">
                  <c:v>3.2968035524989999E-6</c:v>
                </c:pt>
                <c:pt idx="3417">
                  <c:v>3.2968035524989999E-6</c:v>
                </c:pt>
                <c:pt idx="3418">
                  <c:v>3.2968035524989999E-6</c:v>
                </c:pt>
                <c:pt idx="3419">
                  <c:v>3.2968035524989999E-6</c:v>
                </c:pt>
                <c:pt idx="3420">
                  <c:v>3.2968035524989999E-6</c:v>
                </c:pt>
                <c:pt idx="3421">
                  <c:v>3.2968035524989999E-6</c:v>
                </c:pt>
                <c:pt idx="3422">
                  <c:v>3.2968035524989999E-6</c:v>
                </c:pt>
                <c:pt idx="3423">
                  <c:v>3.2968035524989999E-6</c:v>
                </c:pt>
                <c:pt idx="3424">
                  <c:v>3.2968035524989999E-6</c:v>
                </c:pt>
                <c:pt idx="3425">
                  <c:v>3.2968035524989999E-6</c:v>
                </c:pt>
                <c:pt idx="3426">
                  <c:v>3.2968035524989999E-6</c:v>
                </c:pt>
                <c:pt idx="3427">
                  <c:v>3.2968035524989999E-6</c:v>
                </c:pt>
                <c:pt idx="3428">
                  <c:v>3.2968035524989999E-6</c:v>
                </c:pt>
                <c:pt idx="3429">
                  <c:v>3.2968035524989999E-6</c:v>
                </c:pt>
                <c:pt idx="3430">
                  <c:v>3.2968035524989999E-6</c:v>
                </c:pt>
                <c:pt idx="3431">
                  <c:v>3.2968035524989999E-6</c:v>
                </c:pt>
                <c:pt idx="3432">
                  <c:v>3.2968035524989999E-6</c:v>
                </c:pt>
                <c:pt idx="3433">
                  <c:v>3.2968035524989999E-6</c:v>
                </c:pt>
                <c:pt idx="3434">
                  <c:v>3.2968035524989999E-6</c:v>
                </c:pt>
                <c:pt idx="3435">
                  <c:v>3.2968035524989999E-6</c:v>
                </c:pt>
                <c:pt idx="3436">
                  <c:v>3.2968035524989999E-6</c:v>
                </c:pt>
                <c:pt idx="3437">
                  <c:v>3.2968035524989999E-6</c:v>
                </c:pt>
                <c:pt idx="3438">
                  <c:v>3.2968035524989999E-6</c:v>
                </c:pt>
                <c:pt idx="3439">
                  <c:v>3.2968035524989999E-6</c:v>
                </c:pt>
                <c:pt idx="3440">
                  <c:v>3.2968035524989999E-6</c:v>
                </c:pt>
                <c:pt idx="3441">
                  <c:v>3.2968035524989999E-6</c:v>
                </c:pt>
                <c:pt idx="3442">
                  <c:v>3.2968035524989999E-6</c:v>
                </c:pt>
                <c:pt idx="3443">
                  <c:v>3.2968035524989999E-6</c:v>
                </c:pt>
                <c:pt idx="3444">
                  <c:v>3.2968035524989999E-6</c:v>
                </c:pt>
                <c:pt idx="3445">
                  <c:v>3.2968035524989999E-6</c:v>
                </c:pt>
                <c:pt idx="3446">
                  <c:v>3.2968035524989999E-6</c:v>
                </c:pt>
                <c:pt idx="3447">
                  <c:v>3.2968035524989999E-6</c:v>
                </c:pt>
                <c:pt idx="3448">
                  <c:v>3.2968035524989999E-6</c:v>
                </c:pt>
                <c:pt idx="3449">
                  <c:v>3.2968035524989999E-6</c:v>
                </c:pt>
                <c:pt idx="3450">
                  <c:v>3.2968035524989999E-6</c:v>
                </c:pt>
                <c:pt idx="3451">
                  <c:v>3.2968035524989999E-6</c:v>
                </c:pt>
                <c:pt idx="3452">
                  <c:v>3.2968035524989999E-6</c:v>
                </c:pt>
                <c:pt idx="3453">
                  <c:v>3.2968035524989999E-6</c:v>
                </c:pt>
                <c:pt idx="3454">
                  <c:v>3.2968035524989999E-6</c:v>
                </c:pt>
                <c:pt idx="3455">
                  <c:v>3.2968035524989999E-6</c:v>
                </c:pt>
                <c:pt idx="3456">
                  <c:v>3.2968035524989999E-6</c:v>
                </c:pt>
                <c:pt idx="3457">
                  <c:v>3.2968035524989999E-6</c:v>
                </c:pt>
                <c:pt idx="3458">
                  <c:v>3.2968035524989999E-6</c:v>
                </c:pt>
                <c:pt idx="3459">
                  <c:v>3.2968035524989999E-6</c:v>
                </c:pt>
                <c:pt idx="3460">
                  <c:v>3.2968035524989999E-6</c:v>
                </c:pt>
                <c:pt idx="3461">
                  <c:v>3.2968035524989999E-6</c:v>
                </c:pt>
                <c:pt idx="3462">
                  <c:v>3.2968035524989999E-6</c:v>
                </c:pt>
                <c:pt idx="3463">
                  <c:v>3.2968035524989999E-6</c:v>
                </c:pt>
                <c:pt idx="3464">
                  <c:v>3.2968035524989999E-6</c:v>
                </c:pt>
                <c:pt idx="3465">
                  <c:v>3.2968035524989999E-6</c:v>
                </c:pt>
                <c:pt idx="3466">
                  <c:v>3.2968035524989999E-6</c:v>
                </c:pt>
                <c:pt idx="3467">
                  <c:v>3.2968035524989999E-6</c:v>
                </c:pt>
                <c:pt idx="3468">
                  <c:v>3.2968035524989999E-6</c:v>
                </c:pt>
                <c:pt idx="3469">
                  <c:v>3.2968035524989999E-6</c:v>
                </c:pt>
                <c:pt idx="3470">
                  <c:v>3.2968035524989999E-6</c:v>
                </c:pt>
                <c:pt idx="3471">
                  <c:v>3.2968035524989999E-6</c:v>
                </c:pt>
                <c:pt idx="3472">
                  <c:v>3.2968035524989999E-6</c:v>
                </c:pt>
                <c:pt idx="3473">
                  <c:v>3.2968035524989999E-6</c:v>
                </c:pt>
                <c:pt idx="3474">
                  <c:v>3.2968035524989999E-6</c:v>
                </c:pt>
                <c:pt idx="3475">
                  <c:v>3.2968035524989999E-6</c:v>
                </c:pt>
                <c:pt idx="3476">
                  <c:v>3.2968035524989999E-6</c:v>
                </c:pt>
                <c:pt idx="3477">
                  <c:v>3.2968035524989999E-6</c:v>
                </c:pt>
                <c:pt idx="3478">
                  <c:v>3.2968035524989999E-6</c:v>
                </c:pt>
                <c:pt idx="3479">
                  <c:v>3.2968035524989999E-6</c:v>
                </c:pt>
                <c:pt idx="3480">
                  <c:v>3.2968035524989999E-6</c:v>
                </c:pt>
                <c:pt idx="3481">
                  <c:v>3.2968035524989999E-6</c:v>
                </c:pt>
                <c:pt idx="3482">
                  <c:v>3.2968035524989999E-6</c:v>
                </c:pt>
                <c:pt idx="3483">
                  <c:v>3.2968035524989999E-6</c:v>
                </c:pt>
                <c:pt idx="3484">
                  <c:v>3.2968035524989999E-6</c:v>
                </c:pt>
                <c:pt idx="3485">
                  <c:v>3.2968035524989999E-6</c:v>
                </c:pt>
                <c:pt idx="3486">
                  <c:v>3.2968035524989999E-6</c:v>
                </c:pt>
                <c:pt idx="3487">
                  <c:v>3.2968035524989999E-6</c:v>
                </c:pt>
                <c:pt idx="3488">
                  <c:v>3.2968035524989999E-6</c:v>
                </c:pt>
                <c:pt idx="3489">
                  <c:v>3.2968035524989999E-6</c:v>
                </c:pt>
                <c:pt idx="3490">
                  <c:v>3.2968035524989999E-6</c:v>
                </c:pt>
                <c:pt idx="3491">
                  <c:v>3.2968035524989999E-6</c:v>
                </c:pt>
                <c:pt idx="3492">
                  <c:v>3.2968035524989999E-6</c:v>
                </c:pt>
                <c:pt idx="3493">
                  <c:v>3.2968035524989999E-6</c:v>
                </c:pt>
                <c:pt idx="3494">
                  <c:v>3.2968035524989999E-6</c:v>
                </c:pt>
                <c:pt idx="3495">
                  <c:v>3.2968035524989999E-6</c:v>
                </c:pt>
                <c:pt idx="3496">
                  <c:v>3.2968035524989999E-6</c:v>
                </c:pt>
                <c:pt idx="3497">
                  <c:v>3.2968035524989999E-6</c:v>
                </c:pt>
                <c:pt idx="3498">
                  <c:v>3.2968035524989999E-6</c:v>
                </c:pt>
                <c:pt idx="3499">
                  <c:v>3.2968035524989999E-6</c:v>
                </c:pt>
                <c:pt idx="3500">
                  <c:v>3.2968035524989999E-6</c:v>
                </c:pt>
                <c:pt idx="3501">
                  <c:v>3.2968035524989999E-6</c:v>
                </c:pt>
                <c:pt idx="3502">
                  <c:v>3.2968035524989999E-6</c:v>
                </c:pt>
                <c:pt idx="3503">
                  <c:v>3.2968035524989999E-6</c:v>
                </c:pt>
                <c:pt idx="3504">
                  <c:v>3.2968035524989999E-6</c:v>
                </c:pt>
                <c:pt idx="3505">
                  <c:v>3.2968035524989999E-6</c:v>
                </c:pt>
                <c:pt idx="3506">
                  <c:v>3.2968035524989999E-6</c:v>
                </c:pt>
                <c:pt idx="3507">
                  <c:v>3.2968035524989999E-6</c:v>
                </c:pt>
                <c:pt idx="3508">
                  <c:v>3.2968035524989999E-6</c:v>
                </c:pt>
                <c:pt idx="3509">
                  <c:v>3.2968035524989999E-6</c:v>
                </c:pt>
                <c:pt idx="3510">
                  <c:v>3.2968035524989999E-6</c:v>
                </c:pt>
                <c:pt idx="3511">
                  <c:v>3.2968035524989999E-6</c:v>
                </c:pt>
                <c:pt idx="3512">
                  <c:v>3.2968035524989999E-6</c:v>
                </c:pt>
                <c:pt idx="3513">
                  <c:v>3.2968035524989999E-6</c:v>
                </c:pt>
                <c:pt idx="3514">
                  <c:v>3.2968035524989999E-6</c:v>
                </c:pt>
                <c:pt idx="3515">
                  <c:v>3.2968035524989999E-6</c:v>
                </c:pt>
                <c:pt idx="3516">
                  <c:v>3.2968035524989999E-6</c:v>
                </c:pt>
                <c:pt idx="3517">
                  <c:v>3.2968035524989999E-6</c:v>
                </c:pt>
                <c:pt idx="3518">
                  <c:v>3.2968035524989999E-6</c:v>
                </c:pt>
                <c:pt idx="3519">
                  <c:v>3.2968035524989999E-6</c:v>
                </c:pt>
                <c:pt idx="3520">
                  <c:v>3.2968035524989999E-6</c:v>
                </c:pt>
                <c:pt idx="3521">
                  <c:v>3.2968035524989999E-6</c:v>
                </c:pt>
                <c:pt idx="3522">
                  <c:v>3.2968035524989999E-6</c:v>
                </c:pt>
                <c:pt idx="3523">
                  <c:v>3.2968035524989999E-6</c:v>
                </c:pt>
                <c:pt idx="3524">
                  <c:v>3.2968035524989999E-6</c:v>
                </c:pt>
                <c:pt idx="3525">
                  <c:v>3.2968035524989999E-6</c:v>
                </c:pt>
                <c:pt idx="3526">
                  <c:v>3.2968035524989999E-6</c:v>
                </c:pt>
                <c:pt idx="3527">
                  <c:v>3.2968035524989999E-6</c:v>
                </c:pt>
                <c:pt idx="3528">
                  <c:v>3.2968035524989999E-6</c:v>
                </c:pt>
                <c:pt idx="3529">
                  <c:v>3.2968035524989999E-6</c:v>
                </c:pt>
                <c:pt idx="3530">
                  <c:v>3.2968035524989999E-6</c:v>
                </c:pt>
                <c:pt idx="3531">
                  <c:v>3.2968035524989999E-6</c:v>
                </c:pt>
                <c:pt idx="3532">
                  <c:v>3.2968035524989999E-6</c:v>
                </c:pt>
                <c:pt idx="3533">
                  <c:v>3.2968035524989999E-6</c:v>
                </c:pt>
                <c:pt idx="3534">
                  <c:v>3.2968035524989999E-6</c:v>
                </c:pt>
                <c:pt idx="3535">
                  <c:v>3.2968035524989999E-6</c:v>
                </c:pt>
                <c:pt idx="3536">
                  <c:v>3.2968035524989999E-6</c:v>
                </c:pt>
                <c:pt idx="3537">
                  <c:v>3.2968035524989999E-6</c:v>
                </c:pt>
                <c:pt idx="3538">
                  <c:v>3.2968035524989999E-6</c:v>
                </c:pt>
                <c:pt idx="3539">
                  <c:v>3.2968035524989999E-6</c:v>
                </c:pt>
                <c:pt idx="3540">
                  <c:v>3.2968035524989999E-6</c:v>
                </c:pt>
                <c:pt idx="3541">
                  <c:v>3.2968035524989999E-6</c:v>
                </c:pt>
                <c:pt idx="3542">
                  <c:v>3.2968035524989999E-6</c:v>
                </c:pt>
                <c:pt idx="3543">
                  <c:v>3.2968035524989999E-6</c:v>
                </c:pt>
                <c:pt idx="3544">
                  <c:v>3.2968035524989999E-6</c:v>
                </c:pt>
                <c:pt idx="3545">
                  <c:v>3.2968035524989999E-6</c:v>
                </c:pt>
                <c:pt idx="3546">
                  <c:v>3.2968035524989999E-6</c:v>
                </c:pt>
                <c:pt idx="3547">
                  <c:v>3.2968035524989999E-6</c:v>
                </c:pt>
                <c:pt idx="3548">
                  <c:v>3.2968035524989999E-6</c:v>
                </c:pt>
                <c:pt idx="3549">
                  <c:v>3.2968035524989999E-6</c:v>
                </c:pt>
                <c:pt idx="3550">
                  <c:v>3.2968035524989999E-6</c:v>
                </c:pt>
                <c:pt idx="3551">
                  <c:v>3.2968035524989999E-6</c:v>
                </c:pt>
                <c:pt idx="3552">
                  <c:v>3.2968035524989999E-6</c:v>
                </c:pt>
                <c:pt idx="3553">
                  <c:v>3.2968035524989999E-6</c:v>
                </c:pt>
                <c:pt idx="3554">
                  <c:v>3.2968035524989999E-6</c:v>
                </c:pt>
                <c:pt idx="3555">
                  <c:v>3.2968035524989999E-6</c:v>
                </c:pt>
                <c:pt idx="3556">
                  <c:v>3.2968035524989999E-6</c:v>
                </c:pt>
                <c:pt idx="3557">
                  <c:v>3.2968035524989999E-6</c:v>
                </c:pt>
                <c:pt idx="3558">
                  <c:v>3.2968035524989999E-6</c:v>
                </c:pt>
                <c:pt idx="3559">
                  <c:v>3.2968035524989999E-6</c:v>
                </c:pt>
                <c:pt idx="3560">
                  <c:v>3.2968035524989999E-6</c:v>
                </c:pt>
                <c:pt idx="3561">
                  <c:v>3.2968035524989999E-6</c:v>
                </c:pt>
                <c:pt idx="3562">
                  <c:v>3.2968035524989999E-6</c:v>
                </c:pt>
                <c:pt idx="3563">
                  <c:v>3.2968035524989999E-6</c:v>
                </c:pt>
                <c:pt idx="3564">
                  <c:v>3.2968035524989999E-6</c:v>
                </c:pt>
                <c:pt idx="3565">
                  <c:v>3.2968035524989999E-6</c:v>
                </c:pt>
                <c:pt idx="3566">
                  <c:v>3.2968035524989999E-6</c:v>
                </c:pt>
                <c:pt idx="3567">
                  <c:v>3.2968035524989999E-6</c:v>
                </c:pt>
                <c:pt idx="3568">
                  <c:v>3.2968035524989999E-6</c:v>
                </c:pt>
                <c:pt idx="3569">
                  <c:v>3.2968035524989999E-6</c:v>
                </c:pt>
                <c:pt idx="3570">
                  <c:v>3.2968035524989999E-6</c:v>
                </c:pt>
                <c:pt idx="3571">
                  <c:v>3.2968035524989999E-6</c:v>
                </c:pt>
                <c:pt idx="3572">
                  <c:v>3.2968035524989999E-6</c:v>
                </c:pt>
                <c:pt idx="3573">
                  <c:v>3.2968035524989999E-6</c:v>
                </c:pt>
                <c:pt idx="3574">
                  <c:v>3.2968035524989999E-6</c:v>
                </c:pt>
                <c:pt idx="3575">
                  <c:v>3.2968035524989999E-6</c:v>
                </c:pt>
                <c:pt idx="3576">
                  <c:v>3.2968035524989999E-6</c:v>
                </c:pt>
                <c:pt idx="3577">
                  <c:v>3.2968035524989999E-6</c:v>
                </c:pt>
                <c:pt idx="3578">
                  <c:v>3.2968035524989999E-6</c:v>
                </c:pt>
                <c:pt idx="3579">
                  <c:v>3.2968035524989999E-6</c:v>
                </c:pt>
                <c:pt idx="3580">
                  <c:v>3.2968035524989999E-6</c:v>
                </c:pt>
                <c:pt idx="3581">
                  <c:v>3.2968035524989999E-6</c:v>
                </c:pt>
                <c:pt idx="3582">
                  <c:v>3.2968035524989999E-6</c:v>
                </c:pt>
                <c:pt idx="3583">
                  <c:v>3.2968035524989999E-6</c:v>
                </c:pt>
                <c:pt idx="3584">
                  <c:v>3.2968035524989999E-6</c:v>
                </c:pt>
                <c:pt idx="3585">
                  <c:v>3.2968035524989999E-6</c:v>
                </c:pt>
                <c:pt idx="3586">
                  <c:v>3.2968035524989999E-6</c:v>
                </c:pt>
                <c:pt idx="3587">
                  <c:v>3.2968035524989999E-6</c:v>
                </c:pt>
                <c:pt idx="3588">
                  <c:v>3.2968035524989999E-6</c:v>
                </c:pt>
                <c:pt idx="3589">
                  <c:v>3.2968035524989999E-6</c:v>
                </c:pt>
                <c:pt idx="3590">
                  <c:v>3.2968035524989999E-6</c:v>
                </c:pt>
                <c:pt idx="3591">
                  <c:v>3.2968035524989999E-6</c:v>
                </c:pt>
                <c:pt idx="3592">
                  <c:v>3.2968035524989999E-6</c:v>
                </c:pt>
                <c:pt idx="3593">
                  <c:v>3.2968035524989999E-6</c:v>
                </c:pt>
                <c:pt idx="3594">
                  <c:v>3.2968035524989999E-6</c:v>
                </c:pt>
                <c:pt idx="3595">
                  <c:v>3.2968035524989999E-6</c:v>
                </c:pt>
                <c:pt idx="3596">
                  <c:v>3.2968035524989999E-6</c:v>
                </c:pt>
                <c:pt idx="3597">
                  <c:v>3.2968035524989999E-6</c:v>
                </c:pt>
                <c:pt idx="3598">
                  <c:v>3.2968035524989999E-6</c:v>
                </c:pt>
                <c:pt idx="3599">
                  <c:v>3.2968035524989999E-6</c:v>
                </c:pt>
                <c:pt idx="3600">
                  <c:v>3.2968035524989999E-6</c:v>
                </c:pt>
                <c:pt idx="3601">
                  <c:v>3.2968035524989999E-6</c:v>
                </c:pt>
                <c:pt idx="3602">
                  <c:v>3.2968035524989999E-6</c:v>
                </c:pt>
                <c:pt idx="3603">
                  <c:v>3.2968035524989999E-6</c:v>
                </c:pt>
                <c:pt idx="3604">
                  <c:v>3.2968035524989999E-6</c:v>
                </c:pt>
                <c:pt idx="3605">
                  <c:v>3.2968035524989999E-6</c:v>
                </c:pt>
                <c:pt idx="3606">
                  <c:v>3.2968035524989999E-6</c:v>
                </c:pt>
                <c:pt idx="3607">
                  <c:v>3.2968035524989999E-6</c:v>
                </c:pt>
                <c:pt idx="3608">
                  <c:v>3.2968035524989999E-6</c:v>
                </c:pt>
                <c:pt idx="3609">
                  <c:v>3.2968035524989999E-6</c:v>
                </c:pt>
                <c:pt idx="3610">
                  <c:v>3.2968035524989999E-6</c:v>
                </c:pt>
                <c:pt idx="3611">
                  <c:v>3.2968035524989999E-6</c:v>
                </c:pt>
                <c:pt idx="3612">
                  <c:v>3.2968035524989999E-6</c:v>
                </c:pt>
                <c:pt idx="3613">
                  <c:v>3.2968035524989999E-6</c:v>
                </c:pt>
                <c:pt idx="3614">
                  <c:v>3.2968035524989999E-6</c:v>
                </c:pt>
                <c:pt idx="3615">
                  <c:v>3.2968035524989999E-6</c:v>
                </c:pt>
                <c:pt idx="3616">
                  <c:v>3.2968035524989999E-6</c:v>
                </c:pt>
                <c:pt idx="3617">
                  <c:v>3.2968035524989999E-6</c:v>
                </c:pt>
                <c:pt idx="3618">
                  <c:v>3.2968035524989999E-6</c:v>
                </c:pt>
                <c:pt idx="3619">
                  <c:v>3.2968035524989999E-6</c:v>
                </c:pt>
                <c:pt idx="3620">
                  <c:v>3.2968035524989999E-6</c:v>
                </c:pt>
                <c:pt idx="3621">
                  <c:v>3.2968035524989999E-6</c:v>
                </c:pt>
                <c:pt idx="3622">
                  <c:v>3.2968035524989999E-6</c:v>
                </c:pt>
                <c:pt idx="3623">
                  <c:v>3.2968035524989999E-6</c:v>
                </c:pt>
                <c:pt idx="3624">
                  <c:v>3.2968035524989999E-6</c:v>
                </c:pt>
                <c:pt idx="3625">
                  <c:v>3.2968035524989999E-6</c:v>
                </c:pt>
                <c:pt idx="3626">
                  <c:v>3.2968035524989999E-6</c:v>
                </c:pt>
                <c:pt idx="3627">
                  <c:v>3.2968035524989999E-6</c:v>
                </c:pt>
                <c:pt idx="3628">
                  <c:v>3.2968035524989999E-6</c:v>
                </c:pt>
                <c:pt idx="3629">
                  <c:v>3.2968035524989999E-6</c:v>
                </c:pt>
                <c:pt idx="3630">
                  <c:v>3.2968035524989999E-6</c:v>
                </c:pt>
                <c:pt idx="3631">
                  <c:v>3.2968035524989999E-6</c:v>
                </c:pt>
                <c:pt idx="3632">
                  <c:v>3.2968035524989999E-6</c:v>
                </c:pt>
                <c:pt idx="3633">
                  <c:v>3.2968035524989999E-6</c:v>
                </c:pt>
                <c:pt idx="3634">
                  <c:v>3.2968035524989999E-6</c:v>
                </c:pt>
                <c:pt idx="3635">
                  <c:v>3.2968035524989999E-6</c:v>
                </c:pt>
                <c:pt idx="3636">
                  <c:v>3.2968035524989999E-6</c:v>
                </c:pt>
                <c:pt idx="3637">
                  <c:v>3.2968035524989999E-6</c:v>
                </c:pt>
                <c:pt idx="3638">
                  <c:v>3.2968035524989999E-6</c:v>
                </c:pt>
                <c:pt idx="3639">
                  <c:v>3.2968035524989999E-6</c:v>
                </c:pt>
                <c:pt idx="3640">
                  <c:v>3.2968035524989999E-6</c:v>
                </c:pt>
                <c:pt idx="3641">
                  <c:v>3.2977459558379999E-6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B97-4FB5-A18B-4AA2477C8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7992479"/>
        <c:axId val="138000799"/>
      </c:scatterChart>
      <c:valAx>
        <c:axId val="137992479"/>
        <c:scaling>
          <c:orientation val="minMax"/>
          <c:max val="3.0000000000000009E-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/>
                  <a:t>Time(s)</a:t>
                </a:r>
                <a:endParaRPr lang="ko-KR" alt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8000799"/>
        <c:crosses val="autoZero"/>
        <c:crossBetween val="midCat"/>
      </c:valAx>
      <c:valAx>
        <c:axId val="138000799"/>
        <c:scaling>
          <c:orientation val="minMax"/>
          <c:max val="3.5000000000000012E-6"/>
          <c:min val="-5.000000000000003E-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5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 sz="1050" b="0" i="0" baseline="0">
                    <a:effectLst/>
                  </a:rPr>
                  <a:t>Current(A)</a:t>
                </a:r>
                <a:endParaRPr lang="ko-KR" altLang="ko-KR" sz="105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5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99247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752449693788278"/>
          <c:y val="0.63946704578594338"/>
          <c:w val="0.22050656167979005"/>
          <c:h val="0.1568292505103528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465A0-FCE2-4B8B-8EAE-670B7A7F76FD}" type="datetimeFigureOut">
              <a:rPr lang="ko-KR" altLang="en-US" smtClean="0"/>
              <a:t>2018-01-10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A2856-9271-45A4-8E8F-E614183182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839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제안된 </a:t>
            </a:r>
            <a:r>
              <a:rPr lang="ko-KR" altLang="en-US" dirty="0" err="1" smtClean="0"/>
              <a:t>회로도와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2856-9271-45A4-8E8F-E614183182F0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798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Scan(n)</a:t>
            </a:r>
            <a:r>
              <a:rPr lang="ko-KR" altLang="en-US" dirty="0" smtClean="0"/>
              <a:t>이 인가되면서 </a:t>
            </a:r>
            <a:r>
              <a:rPr lang="en-US" altLang="ko-KR" dirty="0" smtClean="0"/>
              <a:t>M1</a:t>
            </a:r>
            <a:r>
              <a:rPr lang="ko-KR" altLang="en-US" dirty="0" smtClean="0"/>
              <a:t>을 통해 </a:t>
            </a:r>
            <a:r>
              <a:rPr lang="en-US" altLang="ko-KR" dirty="0" smtClean="0"/>
              <a:t>Node P</a:t>
            </a:r>
            <a:r>
              <a:rPr lang="ko-KR" altLang="en-US" dirty="0" smtClean="0"/>
              <a:t>의 전압이 </a:t>
            </a:r>
            <a:r>
              <a:rPr lang="en-US" altLang="ko-KR" dirty="0" smtClean="0"/>
              <a:t>DATA </a:t>
            </a:r>
            <a:r>
              <a:rPr lang="ko-KR" altLang="en-US" dirty="0" smtClean="0"/>
              <a:t>전압이 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VDD</a:t>
            </a:r>
            <a:r>
              <a:rPr lang="ko-KR" altLang="en-US" dirty="0" smtClean="0"/>
              <a:t>를 통해 </a:t>
            </a:r>
            <a:r>
              <a:rPr lang="en-US" altLang="ko-KR" dirty="0" smtClean="0"/>
              <a:t>OLED</a:t>
            </a:r>
            <a:r>
              <a:rPr lang="ko-KR" altLang="en-US" dirty="0" smtClean="0"/>
              <a:t>에 전류가 흐르게 되어 발광하게 되지만 프레임 시간에 비해 시간이 매우 짧아 무시할 수 있을 정도이다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CST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CS</a:t>
            </a:r>
            <a:r>
              <a:rPr lang="ko-KR" altLang="en-US" dirty="0" smtClean="0"/>
              <a:t>의 </a:t>
            </a:r>
            <a:r>
              <a:rPr lang="ko-KR" altLang="en-US" dirty="0" err="1" smtClean="0"/>
              <a:t>커플링</a:t>
            </a:r>
            <a:r>
              <a:rPr lang="ko-KR" altLang="en-US" dirty="0" smtClean="0"/>
              <a:t> 효과로 </a:t>
            </a:r>
            <a:r>
              <a:rPr lang="en-US" altLang="ko-KR" dirty="0" smtClean="0"/>
              <a:t>Node P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DATA </a:t>
            </a:r>
            <a:r>
              <a:rPr lang="ko-KR" altLang="en-US" dirty="0" smtClean="0"/>
              <a:t>전압은 이 구간 동안 유지가 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2856-9271-45A4-8E8F-E614183182F0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697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dirty="0" smtClean="0"/>
              <a:t>Scan(n+1)</a:t>
            </a:r>
            <a:r>
              <a:rPr lang="ko-KR" altLang="en-US" dirty="0" smtClean="0"/>
              <a:t>이 인가되면서 </a:t>
            </a:r>
            <a:r>
              <a:rPr lang="en-US" altLang="ko-KR" dirty="0" smtClean="0"/>
              <a:t>M4</a:t>
            </a:r>
            <a:r>
              <a:rPr lang="ko-KR" altLang="en-US" dirty="0" smtClean="0"/>
              <a:t>를 통해 </a:t>
            </a:r>
            <a:r>
              <a:rPr lang="en-US" altLang="ko-KR" dirty="0" smtClean="0"/>
              <a:t>Node P</a:t>
            </a:r>
            <a:r>
              <a:rPr lang="ko-KR" altLang="en-US" dirty="0" smtClean="0"/>
              <a:t>의 전압이 </a:t>
            </a:r>
            <a:r>
              <a:rPr lang="en-US" altLang="ko-KR" dirty="0" smtClean="0"/>
              <a:t>bootstrap</a:t>
            </a:r>
            <a:r>
              <a:rPr lang="ko-KR" altLang="en-US" dirty="0" smtClean="0"/>
              <a:t>이 되어 전압이 증가한다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o-KR" altLang="en-US" dirty="0" smtClean="0"/>
              <a:t>이 구간 또한</a:t>
            </a:r>
            <a:r>
              <a:rPr lang="en-US" altLang="ko-KR" dirty="0" smtClean="0"/>
              <a:t>, VDD</a:t>
            </a:r>
            <a:r>
              <a:rPr lang="ko-KR" altLang="en-US" dirty="0" smtClean="0"/>
              <a:t>를 통해 </a:t>
            </a:r>
            <a:r>
              <a:rPr lang="en-US" altLang="ko-KR" dirty="0" smtClean="0"/>
              <a:t>OLED</a:t>
            </a:r>
            <a:r>
              <a:rPr lang="ko-KR" altLang="en-US" dirty="0" smtClean="0"/>
              <a:t>에 전류가 흐르게 되어 발광하게 되지만 프레임 시간에 비해 시간이 매우 짧아 무시할 수 있을 정도이다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dirty="0" smtClean="0"/>
              <a:t>C</a:t>
            </a:r>
            <a:r>
              <a:rPr lang="en-US" altLang="ko-KR" baseline="-25000" dirty="0" smtClean="0"/>
              <a:t>S</a:t>
            </a:r>
            <a:r>
              <a:rPr lang="ko-KR" altLang="en-US" dirty="0" smtClean="0"/>
              <a:t>의 길이가 증가할수록 정전용량이 커지게 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그만큼 전압이 증가하여 </a:t>
            </a:r>
            <a:r>
              <a:rPr lang="en-US" altLang="ko-KR" dirty="0" smtClean="0"/>
              <a:t>M2</a:t>
            </a:r>
            <a:r>
              <a:rPr lang="ko-KR" altLang="en-US" dirty="0" smtClean="0"/>
              <a:t>에 </a:t>
            </a:r>
            <a:r>
              <a:rPr lang="en-US" altLang="ko-KR" dirty="0" smtClean="0"/>
              <a:t>Stretching</a:t>
            </a:r>
            <a:r>
              <a:rPr lang="ko-KR" altLang="en-US" dirty="0" smtClean="0"/>
              <a:t>된 충분한 보상을 할 수 있게 된다</a:t>
            </a:r>
            <a:r>
              <a:rPr lang="en-US" altLang="ko-KR" dirty="0" smtClean="0"/>
              <a:t>.</a:t>
            </a:r>
            <a:endParaRPr lang="en-US" altLang="ko-KR" baseline="-250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2856-9271-45A4-8E8F-E614183182F0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5796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o-KR" altLang="en-US" dirty="0" smtClean="0"/>
              <a:t>모든 </a:t>
            </a:r>
            <a:r>
              <a:rPr lang="en-US" altLang="ko-KR" dirty="0" smtClean="0"/>
              <a:t>Pulse</a:t>
            </a:r>
            <a:r>
              <a:rPr lang="ko-KR" altLang="en-US" dirty="0" smtClean="0"/>
              <a:t>가 로우 레벨이 되면서 회로 내의 </a:t>
            </a:r>
            <a:r>
              <a:rPr lang="en-US" altLang="ko-KR" dirty="0" smtClean="0"/>
              <a:t>TFT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M2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on</a:t>
            </a:r>
            <a:r>
              <a:rPr lang="ko-KR" altLang="en-US" dirty="0" smtClean="0"/>
              <a:t>이 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때 </a:t>
            </a:r>
            <a:r>
              <a:rPr lang="en-US" altLang="ko-KR" dirty="0" smtClean="0"/>
              <a:t>OLED</a:t>
            </a:r>
            <a:r>
              <a:rPr lang="ko-KR" altLang="en-US" dirty="0" smtClean="0"/>
              <a:t>가 발광하게 된다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o-KR" altLang="en-US" dirty="0" smtClean="0"/>
              <a:t>다음 </a:t>
            </a:r>
            <a:r>
              <a:rPr lang="en-US" altLang="ko-KR" dirty="0" smtClean="0"/>
              <a:t>Scan pulse</a:t>
            </a:r>
            <a:r>
              <a:rPr lang="ko-KR" altLang="en-US" dirty="0" smtClean="0"/>
              <a:t>가 들어오기 전까지 지속되며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 개의 구간 중 가장 긴 </a:t>
            </a:r>
            <a:r>
              <a:rPr lang="en-US" altLang="ko-KR" dirty="0" smtClean="0"/>
              <a:t>period</a:t>
            </a:r>
            <a:r>
              <a:rPr lang="ko-KR" altLang="en-US" dirty="0" smtClean="0"/>
              <a:t>를 가지고 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2856-9271-45A4-8E8F-E614183182F0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9272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o-KR" altLang="en-US" dirty="0" smtClean="0"/>
              <a:t>표</a:t>
            </a:r>
            <a:r>
              <a:rPr lang="en-US" altLang="ko-KR" dirty="0" smtClean="0"/>
              <a:t> 1</a:t>
            </a:r>
            <a:r>
              <a:rPr lang="ko-KR" altLang="en-US" dirty="0" smtClean="0"/>
              <a:t>에 있는 전원 값들을 이용하여 시뮬레이션을 진행하였다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o-KR" altLang="en-US" dirty="0" smtClean="0"/>
              <a:t>시뮬레이션은 시간에 따른 </a:t>
            </a:r>
            <a:r>
              <a:rPr lang="en-US" altLang="ko-KR" dirty="0" smtClean="0"/>
              <a:t>OLED</a:t>
            </a:r>
            <a:r>
              <a:rPr lang="ko-KR" altLang="en-US" dirty="0" smtClean="0"/>
              <a:t>의 전류를 확인하고</a:t>
            </a:r>
            <a:r>
              <a:rPr lang="en-US" altLang="ko-KR" dirty="0" smtClean="0"/>
              <a:t>, C</a:t>
            </a:r>
            <a:r>
              <a:rPr lang="en-US" altLang="ko-KR" baseline="-25000" dirty="0" smtClean="0"/>
              <a:t>S</a:t>
            </a:r>
            <a:r>
              <a:rPr lang="ko-KR" altLang="en-US" dirty="0" smtClean="0"/>
              <a:t>가 증가함에 따라 보상이 되는지에 대한 유무까지 확인하였다</a:t>
            </a:r>
            <a:r>
              <a:rPr lang="en-US" altLang="ko-KR" dirty="0" smtClean="0"/>
              <a:t>.</a:t>
            </a:r>
            <a:endParaRPr lang="en-US" altLang="ko-KR" baseline="-250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2856-9271-45A4-8E8F-E614183182F0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5236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200" dirty="0" smtClean="0"/>
              <a:t>Data</a:t>
            </a:r>
            <a:r>
              <a:rPr lang="ko-KR" altLang="en-US" sz="1200" dirty="0" smtClean="0"/>
              <a:t>를 </a:t>
            </a:r>
            <a:r>
              <a:rPr lang="en-US" altLang="ko-KR" sz="1200" dirty="0" smtClean="0"/>
              <a:t>2~4 V</a:t>
            </a:r>
            <a:r>
              <a:rPr lang="ko-KR" altLang="en-US" sz="1200" dirty="0" smtClean="0"/>
              <a:t>까지 변화시켜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시뮬레이션 한 결과이다</a:t>
            </a:r>
            <a:r>
              <a:rPr lang="en-US" altLang="ko-KR" sz="1200" dirty="0" smtClean="0"/>
              <a:t>.</a:t>
            </a:r>
            <a:endParaRPr lang="en-US" altLang="ko-KR" sz="1200" baseline="-25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200" baseline="-25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200" dirty="0" smtClean="0"/>
              <a:t>Normal</a:t>
            </a:r>
            <a:r>
              <a:rPr lang="ko-KR" altLang="en-US" sz="1200" dirty="0" smtClean="0"/>
              <a:t>에서의 </a:t>
            </a:r>
            <a:r>
              <a:rPr lang="en-US" altLang="ko-KR" sz="1200" dirty="0" smtClean="0"/>
              <a:t>C</a:t>
            </a:r>
            <a:r>
              <a:rPr lang="en-US" altLang="ko-KR" sz="1200" baseline="-25000" dirty="0" smtClean="0"/>
              <a:t>S</a:t>
            </a:r>
            <a:r>
              <a:rPr lang="ko-KR" altLang="en-US" sz="1200" dirty="0" smtClean="0"/>
              <a:t>의 값은 </a:t>
            </a:r>
            <a:r>
              <a:rPr lang="en-US" altLang="ko-KR" sz="1200" dirty="0" smtClean="0"/>
              <a:t>0.2pF</a:t>
            </a:r>
            <a:r>
              <a:rPr lang="ko-KR" altLang="en-US" sz="1200" dirty="0" smtClean="0"/>
              <a:t>으로 하고</a:t>
            </a:r>
            <a:r>
              <a:rPr lang="en-US" altLang="ko-KR" sz="1200" dirty="0" smtClean="0"/>
              <a:t>, 20% Stretching </a:t>
            </a:r>
            <a:r>
              <a:rPr lang="ko-KR" altLang="en-US" sz="1200" dirty="0" smtClean="0"/>
              <a:t>된 것을 가정하여 </a:t>
            </a:r>
            <a:r>
              <a:rPr lang="en-US" altLang="ko-KR" sz="1200" dirty="0" smtClean="0"/>
              <a:t>C</a:t>
            </a:r>
            <a:r>
              <a:rPr lang="en-US" altLang="ko-KR" sz="1200" baseline="-25000" dirty="0" smtClean="0"/>
              <a:t>S</a:t>
            </a:r>
            <a:r>
              <a:rPr lang="ko-KR" altLang="en-US" sz="1200" dirty="0" smtClean="0"/>
              <a:t>의 값은 </a:t>
            </a:r>
            <a:r>
              <a:rPr lang="en-US" altLang="ko-KR" sz="1200" dirty="0" smtClean="0"/>
              <a:t>0.24pF</a:t>
            </a:r>
            <a:r>
              <a:rPr lang="ko-KR" altLang="en-US" sz="1200" dirty="0" smtClean="0"/>
              <a:t>로 </a:t>
            </a:r>
            <a:r>
              <a:rPr lang="ko-KR" altLang="en-US" sz="1200" dirty="0" err="1" smtClean="0"/>
              <a:t>시뮬레이션하였다</a:t>
            </a:r>
            <a:r>
              <a:rPr lang="en-US" altLang="ko-KR" sz="12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200" baseline="-25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200" dirty="0" smtClean="0"/>
              <a:t>Stretching</a:t>
            </a:r>
            <a:r>
              <a:rPr lang="ko-KR" altLang="en-US" sz="1200" dirty="0" smtClean="0"/>
              <a:t>이 됐을 시에 전류가 증가하는 것을 각각의 그림에서 확인할 수 있다</a:t>
            </a:r>
            <a:r>
              <a:rPr lang="en-US" altLang="ko-KR" sz="12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200" dirty="0" smtClean="0"/>
              <a:t>Data</a:t>
            </a:r>
            <a:r>
              <a:rPr lang="ko-KR" altLang="en-US" sz="1200" dirty="0" smtClean="0"/>
              <a:t>가 증가할 때마다</a:t>
            </a:r>
            <a:r>
              <a:rPr lang="en-US" altLang="ko-KR" sz="1200" dirty="0" smtClean="0"/>
              <a:t> 16.7%, 11.5%, 7%</a:t>
            </a:r>
            <a:r>
              <a:rPr lang="ko-KR" altLang="en-US" sz="1200" dirty="0" smtClean="0"/>
              <a:t>로</a:t>
            </a:r>
            <a:r>
              <a:rPr lang="en-US" altLang="ko-KR" sz="1200" dirty="0" smtClean="0"/>
              <a:t> </a:t>
            </a:r>
            <a:r>
              <a:rPr lang="ko-KR" altLang="en-US" sz="1200" dirty="0" err="1" smtClean="0"/>
              <a:t>증가폭은</a:t>
            </a:r>
            <a:r>
              <a:rPr lang="ko-KR" altLang="en-US" sz="1200" dirty="0" smtClean="0"/>
              <a:t> 감소하는 경향을 보였다</a:t>
            </a:r>
            <a:r>
              <a:rPr lang="en-US" altLang="ko-KR" sz="1200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2856-9271-45A4-8E8F-E614183182F0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1674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  <a:ea typeface="+mn-ea"/>
              </a:rPr>
              <a:t>Stretching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이 되는 기판에 적용할 수 있는 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4T2C 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구조의 </a:t>
            </a:r>
            <a:r>
              <a:rPr lang="ko-KR" altLang="en-US" b="1" dirty="0" err="1" smtClean="0">
                <a:latin typeface="맑은 고딕" pitchFamily="50" charset="-127"/>
                <a:ea typeface="+mn-ea"/>
              </a:rPr>
              <a:t>화소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 회로를 제안했다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 smtClean="0">
              <a:latin typeface="맑은 고딕" pitchFamily="50" charset="-127"/>
              <a:ea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ko-KR" altLang="en-US" b="1" dirty="0" smtClean="0">
                <a:latin typeface="맑은 고딕" pitchFamily="50" charset="-127"/>
              </a:rPr>
              <a:t>제안된 회로는 대면적 디스플레이에 적용하는 것을 목적으로 하였다</a:t>
            </a:r>
            <a:r>
              <a:rPr lang="en-US" altLang="ko-KR" b="1" dirty="0" smtClean="0">
                <a:latin typeface="맑은 고딕" pitchFamily="50" charset="-127"/>
              </a:rPr>
              <a:t>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 smtClean="0">
              <a:latin typeface="맑은 고딕" pitchFamily="50" charset="-127"/>
              <a:ea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ko-KR" altLang="en-US" b="1" dirty="0" smtClean="0">
                <a:latin typeface="맑은 고딕" pitchFamily="50" charset="-127"/>
                <a:ea typeface="+mn-ea"/>
              </a:rPr>
              <a:t>제안된 회로는 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Rigid 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영역과 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Stretching 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영역을 구분하여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, Stretchable OLED Display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에 보다 쉽게 적용할 수 있다는 장점이 있다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 smtClean="0">
              <a:latin typeface="맑은 고딕" pitchFamily="50" charset="-127"/>
              <a:ea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  <a:ea typeface="+mn-ea"/>
              </a:rPr>
              <a:t>C</a:t>
            </a:r>
            <a:r>
              <a:rPr lang="en-US" altLang="ko-KR" b="1" baseline="-25000" dirty="0" smtClean="0">
                <a:latin typeface="맑은 고딕" pitchFamily="50" charset="-127"/>
                <a:ea typeface="+mn-ea"/>
              </a:rPr>
              <a:t>S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(Stretching Capacitor)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의 크기 변화가 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I</a:t>
            </a:r>
            <a:r>
              <a:rPr lang="en-US" altLang="ko-KR" b="1" baseline="-25000" dirty="0" smtClean="0">
                <a:latin typeface="맑은 고딕" pitchFamily="50" charset="-127"/>
                <a:ea typeface="+mn-ea"/>
              </a:rPr>
              <a:t>OLED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의 변화에 영향을 주는 것을 확인할 수 있었다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.</a:t>
            </a:r>
            <a:endParaRPr lang="en-US" altLang="ko-KR" b="1" baseline="-25000" dirty="0" smtClean="0">
              <a:latin typeface="맑은 고딕" pitchFamily="50" charset="-127"/>
              <a:ea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 smtClean="0">
              <a:latin typeface="맑은 고딕" pitchFamily="50" charset="-127"/>
              <a:ea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  <a:ea typeface="+mn-ea"/>
              </a:rPr>
              <a:t>Data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 전압이 증가할수록 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I</a:t>
            </a:r>
            <a:r>
              <a:rPr lang="en-US" altLang="ko-KR" b="1" baseline="-25000" dirty="0" smtClean="0">
                <a:latin typeface="맑은 고딕" pitchFamily="50" charset="-127"/>
                <a:ea typeface="+mn-ea"/>
              </a:rPr>
              <a:t>OLED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의 </a:t>
            </a:r>
            <a:r>
              <a:rPr lang="ko-KR" altLang="en-US" b="1" dirty="0" err="1" smtClean="0">
                <a:latin typeface="맑은 고딕" pitchFamily="50" charset="-127"/>
                <a:ea typeface="+mn-ea"/>
              </a:rPr>
              <a:t>증가폭이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 감소하는데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, </a:t>
            </a:r>
            <a:r>
              <a:rPr lang="ko-KR" altLang="en-US" b="1" dirty="0" smtClean="0">
                <a:latin typeface="맑은 고딕" pitchFamily="50" charset="-127"/>
                <a:ea typeface="+mn-ea"/>
              </a:rPr>
              <a:t>앞으로도 추가적으로 시뮬레이션 및 실험을 통하여 수정 및 보완해 나갈 계획이다</a:t>
            </a:r>
            <a:r>
              <a:rPr lang="en-US" altLang="ko-KR" b="1" dirty="0" smtClean="0">
                <a:latin typeface="맑은 고딕" pitchFamily="50" charset="-127"/>
                <a:ea typeface="+mn-ea"/>
              </a:rPr>
              <a:t>.</a:t>
            </a:r>
            <a:endParaRPr lang="en-US" altLang="ko-KR" b="1" baseline="-25000" dirty="0" smtClean="0">
              <a:latin typeface="맑은 고딕" pitchFamily="50" charset="-127"/>
              <a:ea typeface="+mn-ea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A2856-9271-45A4-8E8F-E614183182F0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5034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" name="직사각형 1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E5DB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" name="직선 연결선 2"/>
            <p:cNvCxnSpPr/>
            <p:nvPr userDrawn="1"/>
          </p:nvCxnSpPr>
          <p:spPr>
            <a:xfrm>
              <a:off x="0" y="3429000"/>
              <a:ext cx="9144000" cy="0"/>
            </a:xfrm>
            <a:prstGeom prst="line">
              <a:avLst/>
            </a:prstGeom>
            <a:ln>
              <a:solidFill>
                <a:srgbClr val="4343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그룹 3"/>
            <p:cNvGrpSpPr/>
            <p:nvPr userDrawn="1"/>
          </p:nvGrpSpPr>
          <p:grpSpPr>
            <a:xfrm>
              <a:off x="2217199" y="1074199"/>
              <a:ext cx="4709602" cy="4709602"/>
              <a:chOff x="2217199" y="1074198"/>
              <a:chExt cx="4709602" cy="4709602"/>
            </a:xfrm>
          </p:grpSpPr>
          <p:sp>
            <p:nvSpPr>
              <p:cNvPr id="5" name="직사각형 4"/>
              <p:cNvSpPr/>
              <p:nvPr/>
            </p:nvSpPr>
            <p:spPr>
              <a:xfrm>
                <a:off x="2217199" y="1074198"/>
                <a:ext cx="4709602" cy="4709602"/>
              </a:xfrm>
              <a:prstGeom prst="rect">
                <a:avLst/>
              </a:prstGeom>
              <a:solidFill>
                <a:srgbClr val="E5DBD2"/>
              </a:solidFill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6" name="직사각형 5"/>
              <p:cNvSpPr/>
              <p:nvPr/>
            </p:nvSpPr>
            <p:spPr>
              <a:xfrm>
                <a:off x="2379216" y="1236215"/>
                <a:ext cx="4385568" cy="4385568"/>
              </a:xfrm>
              <a:prstGeom prst="rect">
                <a:avLst/>
              </a:prstGeom>
              <a:solidFill>
                <a:srgbClr val="43435B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7" name="직선 연결선 6"/>
              <p:cNvCxnSpPr/>
              <p:nvPr/>
            </p:nvCxnSpPr>
            <p:spPr>
              <a:xfrm>
                <a:off x="4037028" y="4616335"/>
                <a:ext cx="1069944" cy="0"/>
              </a:xfrm>
              <a:prstGeom prst="line">
                <a:avLst/>
              </a:prstGeom>
              <a:ln>
                <a:solidFill>
                  <a:srgbClr val="98D3D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8" name="Picture 8" descr="본문흰색"/>
          <p:cNvPicPr>
            <a:picLocks noChangeAspect="1" noChangeArrowheads="1"/>
          </p:cNvPicPr>
          <p:nvPr userDrawn="1"/>
        </p:nvPicPr>
        <p:blipFill>
          <a:blip r:embed="rId2" cstate="print">
            <a:lum bright="-100000" contrast="-100000"/>
          </a:blip>
          <a:srcRect/>
          <a:stretch>
            <a:fillRect/>
          </a:stretch>
        </p:blipFill>
        <p:spPr bwMode="auto">
          <a:xfrm>
            <a:off x="8124603" y="6244378"/>
            <a:ext cx="792162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397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 userDrawn="1"/>
        </p:nvGrpSpPr>
        <p:grpSpPr>
          <a:xfrm>
            <a:off x="0" y="1245326"/>
            <a:ext cx="9144000" cy="5612674"/>
            <a:chOff x="0" y="1245326"/>
            <a:chExt cx="9144000" cy="5612674"/>
          </a:xfrm>
        </p:grpSpPr>
        <p:sp>
          <p:nvSpPr>
            <p:cNvPr id="4" name="직사각형 3"/>
            <p:cNvSpPr/>
            <p:nvPr/>
          </p:nvSpPr>
          <p:spPr>
            <a:xfrm>
              <a:off x="0" y="2348652"/>
              <a:ext cx="9144000" cy="4509348"/>
            </a:xfrm>
            <a:prstGeom prst="rect">
              <a:avLst/>
            </a:prstGeom>
            <a:solidFill>
              <a:srgbClr val="E5DB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" name="직선 연결선 4"/>
            <p:cNvCxnSpPr/>
            <p:nvPr/>
          </p:nvCxnSpPr>
          <p:spPr>
            <a:xfrm>
              <a:off x="0" y="2348653"/>
              <a:ext cx="9144000" cy="0"/>
            </a:xfrm>
            <a:prstGeom prst="line">
              <a:avLst/>
            </a:prstGeom>
            <a:ln>
              <a:solidFill>
                <a:srgbClr val="4343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직사각형 5"/>
            <p:cNvSpPr/>
            <p:nvPr/>
          </p:nvSpPr>
          <p:spPr>
            <a:xfrm>
              <a:off x="710732" y="1245326"/>
              <a:ext cx="3013600" cy="2171816"/>
            </a:xfrm>
            <a:prstGeom prst="rect">
              <a:avLst/>
            </a:prstGeom>
            <a:solidFill>
              <a:srgbClr val="E5DBD2"/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801189" y="1317762"/>
              <a:ext cx="2832686" cy="2026944"/>
            </a:xfrm>
            <a:prstGeom prst="rect">
              <a:avLst/>
            </a:prstGeom>
            <a:solidFill>
              <a:srgbClr val="43435B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pic>
        <p:nvPicPr>
          <p:cNvPr id="9" name="Picture 8" descr="본문흰색"/>
          <p:cNvPicPr>
            <a:picLocks noChangeAspect="1" noChangeArrowheads="1"/>
          </p:cNvPicPr>
          <p:nvPr userDrawn="1"/>
        </p:nvPicPr>
        <p:blipFill>
          <a:blip r:embed="rId2" cstate="print">
            <a:lum bright="-100000" contrast="-100000"/>
          </a:blip>
          <a:srcRect/>
          <a:stretch>
            <a:fillRect/>
          </a:stretch>
        </p:blipFill>
        <p:spPr bwMode="auto">
          <a:xfrm>
            <a:off x="179512" y="6244378"/>
            <a:ext cx="792162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소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/>
          <p:cNvCxnSpPr/>
          <p:nvPr userDrawn="1"/>
        </p:nvCxnSpPr>
        <p:spPr>
          <a:xfrm>
            <a:off x="0" y="3114123"/>
            <a:ext cx="9144000" cy="0"/>
          </a:xfrm>
          <a:prstGeom prst="line">
            <a:avLst/>
          </a:prstGeom>
          <a:ln>
            <a:solidFill>
              <a:srgbClr val="4343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그룹 3"/>
          <p:cNvGrpSpPr/>
          <p:nvPr userDrawn="1"/>
        </p:nvGrpSpPr>
        <p:grpSpPr>
          <a:xfrm>
            <a:off x="2027056" y="2034123"/>
            <a:ext cx="7116944" cy="1080000"/>
            <a:chOff x="0" y="1923090"/>
            <a:chExt cx="7116944" cy="1080000"/>
          </a:xfrm>
        </p:grpSpPr>
        <p:sp>
          <p:nvSpPr>
            <p:cNvPr id="5" name="직사각형 4"/>
            <p:cNvSpPr/>
            <p:nvPr/>
          </p:nvSpPr>
          <p:spPr>
            <a:xfrm>
              <a:off x="1047750" y="1923090"/>
              <a:ext cx="6069194" cy="1080000"/>
            </a:xfrm>
            <a:prstGeom prst="rect">
              <a:avLst/>
            </a:prstGeom>
            <a:solidFill>
              <a:srgbClr val="E5DBD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0" y="1923090"/>
              <a:ext cx="1080000" cy="1080000"/>
            </a:xfrm>
            <a:prstGeom prst="rect">
              <a:avLst/>
            </a:prstGeom>
            <a:solidFill>
              <a:srgbClr val="43435B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pic>
        <p:nvPicPr>
          <p:cNvPr id="10" name="Picture 8" descr="본문흰색"/>
          <p:cNvPicPr>
            <a:picLocks noChangeAspect="1" noChangeArrowheads="1"/>
          </p:cNvPicPr>
          <p:nvPr userDrawn="1"/>
        </p:nvPicPr>
        <p:blipFill>
          <a:blip r:embed="rId2" cstate="print">
            <a:lum bright="-100000" contrast="-100000"/>
          </a:blip>
          <a:srcRect/>
          <a:stretch>
            <a:fillRect/>
          </a:stretch>
        </p:blipFill>
        <p:spPr bwMode="auto">
          <a:xfrm>
            <a:off x="179512" y="6244378"/>
            <a:ext cx="792162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 userDrawn="1"/>
        </p:nvGrpSpPr>
        <p:grpSpPr>
          <a:xfrm>
            <a:off x="0" y="1"/>
            <a:ext cx="9144000" cy="6857998"/>
            <a:chOff x="0" y="1"/>
            <a:chExt cx="9144000" cy="6857998"/>
          </a:xfrm>
        </p:grpSpPr>
        <p:grpSp>
          <p:nvGrpSpPr>
            <p:cNvPr id="4" name="그룹 18"/>
            <p:cNvGrpSpPr/>
            <p:nvPr/>
          </p:nvGrpSpPr>
          <p:grpSpPr>
            <a:xfrm>
              <a:off x="0" y="1"/>
              <a:ext cx="827313" cy="827313"/>
              <a:chOff x="0" y="1"/>
              <a:chExt cx="1203593" cy="1203593"/>
            </a:xfrm>
          </p:grpSpPr>
          <p:sp>
            <p:nvSpPr>
              <p:cNvPr id="6" name="자유형 5"/>
              <p:cNvSpPr/>
              <p:nvPr/>
            </p:nvSpPr>
            <p:spPr>
              <a:xfrm>
                <a:off x="0" y="1"/>
                <a:ext cx="1203593" cy="1203593"/>
              </a:xfrm>
              <a:custGeom>
                <a:avLst/>
                <a:gdLst>
                  <a:gd name="connsiteX0" fmla="*/ 1045137 w 1203593"/>
                  <a:gd name="connsiteY0" fmla="*/ 0 h 1203593"/>
                  <a:gd name="connsiteX1" fmla="*/ 1203593 w 1203593"/>
                  <a:gd name="connsiteY1" fmla="*/ 0 h 1203593"/>
                  <a:gd name="connsiteX2" fmla="*/ 0 w 1203593"/>
                  <a:gd name="connsiteY2" fmla="*/ 1203593 h 1203593"/>
                  <a:gd name="connsiteX3" fmla="*/ 0 w 1203593"/>
                  <a:gd name="connsiteY3" fmla="*/ 1045137 h 1203593"/>
                  <a:gd name="connsiteX4" fmla="*/ 1045137 w 1203593"/>
                  <a:gd name="connsiteY4" fmla="*/ 0 h 1203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03593" h="1203593">
                    <a:moveTo>
                      <a:pt x="1045137" y="0"/>
                    </a:moveTo>
                    <a:lnTo>
                      <a:pt x="1203593" y="0"/>
                    </a:lnTo>
                    <a:lnTo>
                      <a:pt x="0" y="1203593"/>
                    </a:lnTo>
                    <a:lnTo>
                      <a:pt x="0" y="1045137"/>
                    </a:lnTo>
                    <a:lnTo>
                      <a:pt x="1045137" y="0"/>
                    </a:lnTo>
                    <a:close/>
                  </a:path>
                </a:pathLst>
              </a:custGeom>
              <a:solidFill>
                <a:srgbClr val="E5DBD2"/>
              </a:solidFill>
              <a:ln w="158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7" name="자유형 6"/>
              <p:cNvSpPr/>
              <p:nvPr/>
            </p:nvSpPr>
            <p:spPr>
              <a:xfrm>
                <a:off x="0" y="2"/>
                <a:ext cx="1045137" cy="801188"/>
              </a:xfrm>
              <a:custGeom>
                <a:avLst/>
                <a:gdLst>
                  <a:gd name="connsiteX0" fmla="*/ 0 w 1045137"/>
                  <a:gd name="connsiteY0" fmla="*/ 0 h 1045137"/>
                  <a:gd name="connsiteX1" fmla="*/ 1045137 w 1045137"/>
                  <a:gd name="connsiteY1" fmla="*/ 0 h 1045137"/>
                  <a:gd name="connsiteX2" fmla="*/ 0 w 1045137"/>
                  <a:gd name="connsiteY2" fmla="*/ 1045137 h 1045137"/>
                  <a:gd name="connsiteX3" fmla="*/ 0 w 1045137"/>
                  <a:gd name="connsiteY3" fmla="*/ 0 h 1045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5137" h="1045137">
                    <a:moveTo>
                      <a:pt x="0" y="0"/>
                    </a:moveTo>
                    <a:lnTo>
                      <a:pt x="1045137" y="0"/>
                    </a:lnTo>
                    <a:lnTo>
                      <a:pt x="0" y="10451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3435B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" name="자유형 4"/>
            <p:cNvSpPr/>
            <p:nvPr/>
          </p:nvSpPr>
          <p:spPr>
            <a:xfrm rot="10800000">
              <a:off x="7863840" y="5930537"/>
              <a:ext cx="1280160" cy="927462"/>
            </a:xfrm>
            <a:custGeom>
              <a:avLst/>
              <a:gdLst>
                <a:gd name="connsiteX0" fmla="*/ 1045137 w 1203593"/>
                <a:gd name="connsiteY0" fmla="*/ 0 h 1203593"/>
                <a:gd name="connsiteX1" fmla="*/ 1203593 w 1203593"/>
                <a:gd name="connsiteY1" fmla="*/ 0 h 1203593"/>
                <a:gd name="connsiteX2" fmla="*/ 0 w 1203593"/>
                <a:gd name="connsiteY2" fmla="*/ 1203593 h 1203593"/>
                <a:gd name="connsiteX3" fmla="*/ 0 w 1203593"/>
                <a:gd name="connsiteY3" fmla="*/ 1045137 h 1203593"/>
                <a:gd name="connsiteX4" fmla="*/ 1045137 w 1203593"/>
                <a:gd name="connsiteY4" fmla="*/ 0 h 1203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3593" h="1203593">
                  <a:moveTo>
                    <a:pt x="1045137" y="0"/>
                  </a:moveTo>
                  <a:lnTo>
                    <a:pt x="1203593" y="0"/>
                  </a:lnTo>
                  <a:lnTo>
                    <a:pt x="0" y="1203593"/>
                  </a:lnTo>
                  <a:lnTo>
                    <a:pt x="0" y="1045137"/>
                  </a:lnTo>
                  <a:lnTo>
                    <a:pt x="1045137" y="0"/>
                  </a:lnTo>
                  <a:close/>
                </a:path>
              </a:pathLst>
            </a:custGeom>
            <a:solidFill>
              <a:srgbClr val="E5DBD2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엔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" name="직사각형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E5DB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" name="직선 연결선 4"/>
            <p:cNvCxnSpPr/>
            <p:nvPr/>
          </p:nvCxnSpPr>
          <p:spPr>
            <a:xfrm>
              <a:off x="0" y="3429000"/>
              <a:ext cx="9144000" cy="0"/>
            </a:xfrm>
            <a:prstGeom prst="line">
              <a:avLst/>
            </a:prstGeom>
            <a:ln>
              <a:solidFill>
                <a:srgbClr val="4343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그룹 18"/>
            <p:cNvGrpSpPr/>
            <p:nvPr/>
          </p:nvGrpSpPr>
          <p:grpSpPr>
            <a:xfrm>
              <a:off x="2217199" y="2171700"/>
              <a:ext cx="4709602" cy="2514600"/>
              <a:chOff x="2217199" y="1074199"/>
              <a:chExt cx="4709602" cy="4709602"/>
            </a:xfrm>
          </p:grpSpPr>
          <p:sp>
            <p:nvSpPr>
              <p:cNvPr id="8" name="직사각형 7"/>
              <p:cNvSpPr/>
              <p:nvPr/>
            </p:nvSpPr>
            <p:spPr>
              <a:xfrm>
                <a:off x="2217199" y="1074199"/>
                <a:ext cx="4709602" cy="4709602"/>
              </a:xfrm>
              <a:prstGeom prst="rect">
                <a:avLst/>
              </a:prstGeom>
              <a:solidFill>
                <a:srgbClr val="E5DBD2"/>
              </a:solidFill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2379216" y="1377469"/>
                <a:ext cx="4385568" cy="4103062"/>
              </a:xfrm>
              <a:prstGeom prst="rect">
                <a:avLst/>
              </a:prstGeom>
              <a:solidFill>
                <a:srgbClr val="43435B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pic>
        <p:nvPicPr>
          <p:cNvPr id="10" name="Picture 8" descr="본문흰색"/>
          <p:cNvPicPr>
            <a:picLocks noChangeAspect="1" noChangeArrowheads="1"/>
          </p:cNvPicPr>
          <p:nvPr userDrawn="1"/>
        </p:nvPicPr>
        <p:blipFill>
          <a:blip r:embed="rId2" cstate="print">
            <a:lum bright="-100000" contrast="-100000"/>
          </a:blip>
          <a:srcRect/>
          <a:stretch>
            <a:fillRect/>
          </a:stretch>
        </p:blipFill>
        <p:spPr bwMode="auto">
          <a:xfrm>
            <a:off x="8124603" y="6244378"/>
            <a:ext cx="792162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96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381250" y="1359978"/>
            <a:ext cx="4381500" cy="3389108"/>
          </a:xfrm>
          <a:prstGeom prst="rect">
            <a:avLst/>
          </a:prstGeom>
          <a:noFill/>
        </p:spPr>
        <p:txBody>
          <a:bodyPr wrap="square" rtlCol="0" anchor="ctr">
            <a:no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/>
          <a:p>
            <a:pPr algn="ctr"/>
            <a:r>
              <a:rPr lang="en-US" altLang="ko-KR" sz="6000" b="1" dirty="0" smtClean="0">
                <a:solidFill>
                  <a:srgbClr val="F86B74"/>
                </a:solidFill>
                <a:latin typeface="+mn-ea"/>
              </a:rPr>
              <a:t>Stretchable</a:t>
            </a:r>
          </a:p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+mn-ea"/>
              </a:rPr>
              <a:t>OLED </a:t>
            </a:r>
            <a:r>
              <a:rPr lang="en-US" altLang="ko-KR" sz="3600" b="1" dirty="0">
                <a:solidFill>
                  <a:schemeClr val="bg1"/>
                </a:solidFill>
                <a:latin typeface="+mn-ea"/>
              </a:rPr>
              <a:t>P</a:t>
            </a:r>
            <a:r>
              <a:rPr lang="en-US" altLang="ko-KR" sz="3600" b="1" dirty="0" smtClean="0">
                <a:solidFill>
                  <a:schemeClr val="bg1"/>
                </a:solidFill>
                <a:latin typeface="+mn-ea"/>
              </a:rPr>
              <a:t>ixel Circuit</a:t>
            </a:r>
            <a:endParaRPr lang="en-US" altLang="ko-KR" sz="3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37028" y="4579808"/>
            <a:ext cx="1069944" cy="1009431"/>
          </a:xfrm>
          <a:prstGeom prst="rect">
            <a:avLst/>
          </a:prstGeom>
          <a:noFill/>
        </p:spPr>
        <p:txBody>
          <a:bodyPr wrap="none" rtlCol="0" anchor="ctr">
            <a:no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/>
          <a:p>
            <a:pPr algn="ctr"/>
            <a:r>
              <a:rPr lang="en-US" altLang="ko-KR" sz="1400" dirty="0" err="1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Hoseo</a:t>
            </a:r>
            <a:r>
              <a:rPr lang="en-US" altLang="ko-KR" sz="14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 Univ.</a:t>
            </a:r>
          </a:p>
          <a:p>
            <a:pPr algn="ctr"/>
            <a:r>
              <a:rPr lang="en-US" altLang="ko-KR" sz="14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ED LAB.</a:t>
            </a:r>
          </a:p>
          <a:p>
            <a:pPr algn="ctr"/>
            <a:r>
              <a:rPr lang="en-US" altLang="ko-KR" sz="14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Master 1</a:t>
            </a:r>
            <a:r>
              <a:rPr lang="en-US" altLang="ko-KR" sz="1400" baseline="300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st</a:t>
            </a:r>
            <a:r>
              <a:rPr lang="en-US" altLang="ko-KR" sz="14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 Course</a:t>
            </a:r>
          </a:p>
          <a:p>
            <a:pPr algn="ctr"/>
            <a:r>
              <a:rPr lang="en-US" altLang="ko-KR" sz="14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Park </a:t>
            </a:r>
            <a:r>
              <a:rPr lang="en-US" altLang="ko-KR" sz="1400" dirty="0" err="1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Seong</a:t>
            </a:r>
            <a:r>
              <a:rPr lang="en-US" altLang="ko-KR" sz="14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 Min</a:t>
            </a:r>
            <a:endParaRPr lang="ko-KR" altLang="en-US" sz="1400" dirty="0" smtClean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4350" y="6229350"/>
            <a:ext cx="1009650" cy="628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37028" y="4329100"/>
            <a:ext cx="1069944" cy="338554"/>
          </a:xfrm>
          <a:prstGeom prst="rect">
            <a:avLst/>
          </a:prstGeom>
          <a:noFill/>
        </p:spPr>
        <p:txBody>
          <a:bodyPr wrap="none" rtlCol="0" anchor="ctr">
            <a:no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/>
          <a:p>
            <a:pPr algn="ctr"/>
            <a:r>
              <a:rPr lang="en-US" altLang="ko-KR" sz="1400" dirty="0" smtClean="0">
                <a:solidFill>
                  <a:schemeClr val="bg1">
                    <a:lumMod val="75000"/>
                  </a:schemeClr>
                </a:solidFill>
                <a:latin typeface="+mn-ea"/>
              </a:rPr>
              <a:t>2017. 01. 13</a:t>
            </a:r>
            <a:endParaRPr lang="ko-KR" altLang="en-US" sz="1400" dirty="0" smtClean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349" y="80628"/>
            <a:ext cx="147713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 preferRelativeResize="0">
            <a:picLocks noChangeArrowheads="1"/>
          </p:cNvPicPr>
          <p:nvPr/>
        </p:nvPicPr>
        <p:blipFill rotWithShape="1"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875" b="79750" l="2656" r="50625">
                        <a14:foregroundMark x1="22188" y1="56375" x2="41563" y2="56375"/>
                        <a14:foregroundMark x1="22813" y1="60250" x2="41094" y2="60125"/>
                        <a14:foregroundMark x1="43047" y1="61000" x2="23828" y2="51500"/>
                        <a14:foregroundMark x1="25469" y1="51500" x2="42109" y2="52250"/>
                        <a14:foregroundMark x1="43281" y1="61625" x2="34688" y2="74625"/>
                        <a14:foregroundMark x1="34609" y1="75000" x2="23047" y2="65750"/>
                        <a14:foregroundMark x1="27109" y1="73250" x2="34688" y2="75000"/>
                        <a14:foregroundMark x1="35078" y1="75750" x2="42891" y2="65750"/>
                        <a14:foregroundMark x1="42422" y1="49000" x2="32656" y2="38125"/>
                        <a14:foregroundMark x1="43516" y1="49000" x2="37109" y2="38750"/>
                        <a14:foregroundMark x1="22109" y1="49750" x2="32891" y2="38625"/>
                        <a14:foregroundMark x1="23984" y1="45875" x2="32266" y2="38625"/>
                        <a14:foregroundMark x1="22500" y1="52250" x2="22422" y2="67875"/>
                        <a14:foregroundMark x1="43281" y1="52875" x2="43281" y2="65250"/>
                        <a14:foregroundMark x1="2656" y1="72625" x2="2656" y2="72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057" t="34912" r="52375" b="20845"/>
          <a:stretch/>
        </p:blipFill>
        <p:spPr bwMode="auto">
          <a:xfrm>
            <a:off x="-14522" y="-11117"/>
            <a:ext cx="1008000" cy="10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10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Box 127"/>
          <p:cNvSpPr txBox="1"/>
          <p:nvPr/>
        </p:nvSpPr>
        <p:spPr>
          <a:xfrm>
            <a:off x="-6" y="2573"/>
            <a:ext cx="6992989" cy="807324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Simulation</a:t>
            </a:r>
            <a:endParaRPr lang="en-US" altLang="ko-KR" sz="3200" b="1" spc="-50" dirty="0">
              <a:solidFill>
                <a:srgbClr val="43435B"/>
              </a:solidFill>
              <a:latin typeface="+mn-ea"/>
            </a:endParaRPr>
          </a:p>
        </p:txBody>
      </p:sp>
      <p:graphicFrame>
        <p:nvGraphicFramePr>
          <p:cNvPr id="129" name="차트 1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1534565"/>
              </p:ext>
            </p:extLst>
          </p:nvPr>
        </p:nvGraphicFramePr>
        <p:xfrm>
          <a:off x="-6" y="79033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0" name="차트 1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872309"/>
              </p:ext>
            </p:extLst>
          </p:nvPr>
        </p:nvGraphicFramePr>
        <p:xfrm>
          <a:off x="4494778" y="78916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1" name="TextBox 130"/>
          <p:cNvSpPr txBox="1"/>
          <p:nvPr/>
        </p:nvSpPr>
        <p:spPr>
          <a:xfrm>
            <a:off x="181430" y="3287312"/>
            <a:ext cx="4431021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/>
              <a:t>Figure </a:t>
            </a:r>
            <a:r>
              <a:rPr lang="en-US" altLang="ko-KR" sz="1000" dirty="0"/>
              <a:t>3. </a:t>
            </a:r>
            <a:r>
              <a:rPr lang="en-US" altLang="ko-KR" sz="1000" dirty="0" smtClean="0"/>
              <a:t>Data 2V, OLED </a:t>
            </a:r>
            <a:r>
              <a:rPr lang="en-US" altLang="ko-KR" sz="1000" dirty="0"/>
              <a:t>currents and stretched OLED currents over </a:t>
            </a:r>
            <a:r>
              <a:rPr lang="en-US" altLang="ko-KR" sz="1000" dirty="0" smtClean="0"/>
              <a:t>time</a:t>
            </a:r>
            <a:endParaRPr lang="ko-KR" altLang="en-US" sz="1000" dirty="0"/>
          </a:p>
        </p:txBody>
      </p:sp>
      <p:sp>
        <p:nvSpPr>
          <p:cNvPr id="132" name="TextBox 131"/>
          <p:cNvSpPr txBox="1"/>
          <p:nvPr/>
        </p:nvSpPr>
        <p:spPr>
          <a:xfrm>
            <a:off x="4695679" y="3286148"/>
            <a:ext cx="4431021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/>
              <a:t>Figure 4. Data 3V, OLED </a:t>
            </a:r>
            <a:r>
              <a:rPr lang="en-US" altLang="ko-KR" sz="1000" dirty="0"/>
              <a:t>currents and stretched OLED currents over </a:t>
            </a:r>
            <a:r>
              <a:rPr lang="en-US" altLang="ko-KR" sz="1000" dirty="0" smtClean="0"/>
              <a:t>time</a:t>
            </a:r>
            <a:endParaRPr lang="ko-KR" altLang="en-US" sz="1000" dirty="0"/>
          </a:p>
        </p:txBody>
      </p:sp>
      <p:graphicFrame>
        <p:nvGraphicFramePr>
          <p:cNvPr id="139" name="차트 13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6027820"/>
              </p:ext>
            </p:extLst>
          </p:nvPr>
        </p:nvGraphicFramePr>
        <p:xfrm>
          <a:off x="0" y="378904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1" name="TextBox 140"/>
          <p:cNvSpPr txBox="1"/>
          <p:nvPr/>
        </p:nvSpPr>
        <p:spPr>
          <a:xfrm>
            <a:off x="293869" y="6286019"/>
            <a:ext cx="4431021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/>
              <a:t>Figure 5. Data 4V, OLED </a:t>
            </a:r>
            <a:r>
              <a:rPr lang="en-US" altLang="ko-KR" sz="1000" dirty="0"/>
              <a:t>currents and stretched OLED currents over </a:t>
            </a:r>
            <a:r>
              <a:rPr lang="en-US" altLang="ko-KR" sz="1000" dirty="0" smtClean="0"/>
              <a:t>time</a:t>
            </a:r>
            <a:endParaRPr lang="ko-KR" altLang="en-US" sz="1000" dirty="0"/>
          </a:p>
        </p:txBody>
      </p:sp>
      <p:sp>
        <p:nvSpPr>
          <p:cNvPr id="143" name="TextBox 142"/>
          <p:cNvSpPr txBox="1"/>
          <p:nvPr/>
        </p:nvSpPr>
        <p:spPr>
          <a:xfrm>
            <a:off x="4724890" y="3789040"/>
            <a:ext cx="441911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400" dirty="0"/>
              <a:t>Data is varied from 2 to 4 V and the results are simulated.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400" dirty="0"/>
              <a:t>The value of C</a:t>
            </a:r>
            <a:r>
              <a:rPr lang="en-US" altLang="ko-KR" sz="1400" baseline="-25000" dirty="0"/>
              <a:t>S</a:t>
            </a:r>
            <a:r>
              <a:rPr lang="en-US" altLang="ko-KR" sz="1400" dirty="0"/>
              <a:t> at normal was 0.2 pF, and the value of C</a:t>
            </a:r>
            <a:r>
              <a:rPr lang="en-US" altLang="ko-KR" sz="1400" baseline="-25000" dirty="0"/>
              <a:t>S</a:t>
            </a:r>
            <a:r>
              <a:rPr lang="en-US" altLang="ko-KR" sz="1400" dirty="0"/>
              <a:t> was simulated at 0.24 pF assuming that it was 20% strained.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400" dirty="0"/>
              <a:t>It can be seen in each figure that the current increases when it is stretching.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400" dirty="0"/>
              <a:t>As the data increased, the growth rate decreased to 16.7%, 11.5%, and 7%, respectively.</a:t>
            </a:r>
            <a:endParaRPr lang="en-US" altLang="ko-KR" sz="1400" dirty="0" smtClean="0"/>
          </a:p>
        </p:txBody>
      </p:sp>
      <p:sp>
        <p:nvSpPr>
          <p:cNvPr id="146" name="TextBox 145"/>
          <p:cNvSpPr txBox="1"/>
          <p:nvPr/>
        </p:nvSpPr>
        <p:spPr>
          <a:xfrm>
            <a:off x="35496" y="656692"/>
            <a:ext cx="6992989" cy="45719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1000" b="1" spc="-50" dirty="0" smtClean="0">
                <a:solidFill>
                  <a:srgbClr val="43435B"/>
                </a:solidFill>
                <a:latin typeface="+mn-ea"/>
              </a:rPr>
              <a:t>Simulation Data</a:t>
            </a:r>
            <a:endParaRPr lang="en-US" altLang="ko-KR" sz="1000" b="1" spc="-50" dirty="0">
              <a:solidFill>
                <a:srgbClr val="43435B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2297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-6" y="2573"/>
            <a:ext cx="6992989" cy="807324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Conclusion</a:t>
            </a:r>
            <a:endParaRPr lang="en-US" altLang="ko-KR" sz="3200" b="1" spc="-50" dirty="0">
              <a:solidFill>
                <a:srgbClr val="43435B"/>
              </a:solidFill>
              <a:latin typeface="+mn-ea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555570" y="1196752"/>
            <a:ext cx="7856562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</a:rPr>
              <a:t> We </a:t>
            </a:r>
            <a:r>
              <a:rPr lang="en-US" altLang="ko-KR" b="1" dirty="0">
                <a:latin typeface="맑은 고딕" pitchFamily="50" charset="-127"/>
              </a:rPr>
              <a:t>proposed a 4T2C pixel circuit which can be applied to a substrate which is subjected to stretching.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>
              <a:latin typeface="맑은 고딕" pitchFamily="50" charset="-127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</a:rPr>
              <a:t> The </a:t>
            </a:r>
            <a:r>
              <a:rPr lang="en-US" altLang="ko-KR" b="1" dirty="0">
                <a:latin typeface="맑은 고딕" pitchFamily="50" charset="-127"/>
              </a:rPr>
              <a:t>proposed circuit is intended to be applied to a large area display.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>
              <a:latin typeface="맑은 고딕" pitchFamily="50" charset="-127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</a:rPr>
              <a:t> The </a:t>
            </a:r>
            <a:r>
              <a:rPr lang="en-US" altLang="ko-KR" b="1" dirty="0">
                <a:latin typeface="맑은 고딕" pitchFamily="50" charset="-127"/>
              </a:rPr>
              <a:t>proposed circuit is distinguished from the rigid region and the stretching region and can be easily applied to a striped OLED display.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>
              <a:latin typeface="맑은 고딕" pitchFamily="50" charset="-127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</a:rPr>
              <a:t> It </a:t>
            </a:r>
            <a:r>
              <a:rPr lang="en-US" altLang="ko-KR" b="1" dirty="0">
                <a:latin typeface="맑은 고딕" pitchFamily="50" charset="-127"/>
              </a:rPr>
              <a:t>was confirmed that the size change of </a:t>
            </a:r>
            <a:r>
              <a:rPr lang="en-US" altLang="ko-KR" b="1" dirty="0" smtClean="0">
                <a:latin typeface="맑은 고딕" pitchFamily="50" charset="-127"/>
              </a:rPr>
              <a:t>C</a:t>
            </a:r>
            <a:r>
              <a:rPr lang="en-US" altLang="ko-KR" b="1" baseline="-25000" dirty="0" smtClean="0">
                <a:latin typeface="맑은 고딕" pitchFamily="50" charset="-127"/>
              </a:rPr>
              <a:t>S</a:t>
            </a:r>
            <a:r>
              <a:rPr lang="en-US" altLang="ko-KR" b="1" dirty="0" smtClean="0">
                <a:latin typeface="맑은 고딕" pitchFamily="50" charset="-127"/>
              </a:rPr>
              <a:t>(Stretching </a:t>
            </a:r>
            <a:r>
              <a:rPr lang="en-US" altLang="ko-KR" b="1" dirty="0">
                <a:latin typeface="맑은 고딕" pitchFamily="50" charset="-127"/>
              </a:rPr>
              <a:t>Capacitor) affects the change of I</a:t>
            </a:r>
            <a:r>
              <a:rPr lang="en-US" altLang="ko-KR" b="1" baseline="-25000" dirty="0">
                <a:latin typeface="맑은 고딕" pitchFamily="50" charset="-127"/>
              </a:rPr>
              <a:t>OLED</a:t>
            </a:r>
            <a:r>
              <a:rPr lang="en-US" altLang="ko-KR" b="1" dirty="0">
                <a:latin typeface="맑은 고딕" pitchFamily="50" charset="-127"/>
              </a:rPr>
              <a:t>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ko-KR" b="1" dirty="0">
              <a:latin typeface="맑은 고딕" pitchFamily="50" charset="-127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ko-KR" b="1" dirty="0" smtClean="0">
                <a:latin typeface="맑은 고딕" pitchFamily="50" charset="-127"/>
              </a:rPr>
              <a:t> As </a:t>
            </a:r>
            <a:r>
              <a:rPr lang="en-US" altLang="ko-KR" b="1" dirty="0">
                <a:latin typeface="맑은 고딕" pitchFamily="50" charset="-127"/>
              </a:rPr>
              <a:t>the data voltage increases, the increase of I</a:t>
            </a:r>
            <a:r>
              <a:rPr lang="en-US" altLang="ko-KR" b="1" baseline="-25000" dirty="0">
                <a:latin typeface="맑은 고딕" pitchFamily="50" charset="-127"/>
              </a:rPr>
              <a:t>OLED</a:t>
            </a:r>
            <a:r>
              <a:rPr lang="en-US" altLang="ko-KR" b="1" dirty="0">
                <a:latin typeface="맑은 고딕" pitchFamily="50" charset="-127"/>
              </a:rPr>
              <a:t> decreases, and we plan to revise and supplement it through simulation and experiments.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856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381250" y="2672916"/>
            <a:ext cx="4381500" cy="1498964"/>
          </a:xfrm>
          <a:prstGeom prst="rect">
            <a:avLst/>
          </a:prstGeom>
          <a:noFill/>
        </p:spPr>
        <p:txBody>
          <a:bodyPr wrap="square" rtlCol="0" anchor="ctr">
            <a:no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/>
          <a:p>
            <a:pPr lvl="0" algn="ctr"/>
            <a:r>
              <a:rPr lang="en-US" altLang="ko-KR" sz="5200" b="1" spc="-150" dirty="0">
                <a:solidFill>
                  <a:srgbClr val="F86B74"/>
                </a:solidFill>
                <a:latin typeface="+mn-ea"/>
              </a:rPr>
              <a:t>Thank </a:t>
            </a:r>
            <a:r>
              <a:rPr lang="en-US" altLang="ko-KR" sz="5200" b="1" spc="-150" dirty="0" smtClean="0">
                <a:solidFill>
                  <a:srgbClr val="F86B74"/>
                </a:solidFill>
                <a:latin typeface="+mn-ea"/>
              </a:rPr>
              <a:t>you for your attention</a:t>
            </a:r>
            <a:endParaRPr lang="en-US" altLang="ko-KR" sz="5200" b="1" spc="-150" dirty="0">
              <a:solidFill>
                <a:srgbClr val="F86B74"/>
              </a:solidFill>
              <a:latin typeface="+mn-ea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4350" y="6229350"/>
            <a:ext cx="1009650" cy="628650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349" y="80628"/>
            <a:ext cx="147713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 preferRelativeResize="0">
            <a:picLocks noChangeArrowheads="1"/>
          </p:cNvPicPr>
          <p:nvPr/>
        </p:nvPicPr>
        <p:blipFill rotWithShape="1"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875" b="79750" l="2656" r="50625">
                        <a14:foregroundMark x1="22188" y1="56375" x2="41563" y2="56375"/>
                        <a14:foregroundMark x1="22813" y1="60250" x2="41094" y2="60125"/>
                        <a14:foregroundMark x1="43047" y1="61000" x2="23828" y2="51500"/>
                        <a14:foregroundMark x1="25469" y1="51500" x2="42109" y2="52250"/>
                        <a14:foregroundMark x1="43281" y1="61625" x2="34688" y2="74625"/>
                        <a14:foregroundMark x1="34609" y1="75000" x2="23047" y2="65750"/>
                        <a14:foregroundMark x1="27109" y1="73250" x2="34688" y2="75000"/>
                        <a14:foregroundMark x1="35078" y1="75750" x2="42891" y2="65750"/>
                        <a14:foregroundMark x1="42422" y1="49000" x2="32656" y2="38125"/>
                        <a14:foregroundMark x1="43516" y1="49000" x2="37109" y2="38750"/>
                        <a14:foregroundMark x1="22109" y1="49750" x2="32891" y2="38625"/>
                        <a14:foregroundMark x1="23984" y1="45875" x2="32266" y2="38625"/>
                        <a14:foregroundMark x1="22500" y1="52250" x2="22422" y2="67875"/>
                        <a14:foregroundMark x1="43281" y1="52875" x2="43281" y2="65250"/>
                        <a14:foregroundMark x1="2656" y1="72625" x2="2656" y2="72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057" t="34912" r="52375" b="20845"/>
          <a:stretch/>
        </p:blipFill>
        <p:spPr bwMode="auto">
          <a:xfrm>
            <a:off x="-14522" y="-11117"/>
            <a:ext cx="1008000" cy="10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8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그룹 20"/>
          <p:cNvGrpSpPr/>
          <p:nvPr/>
        </p:nvGrpSpPr>
        <p:grpSpPr>
          <a:xfrm>
            <a:off x="4943838" y="3296425"/>
            <a:ext cx="3912638" cy="400110"/>
            <a:chOff x="4922966" y="3008578"/>
            <a:chExt cx="3912638" cy="400110"/>
          </a:xfrm>
        </p:grpSpPr>
        <p:sp>
          <p:nvSpPr>
            <p:cNvPr id="15" name="TextBox 14"/>
            <p:cNvSpPr txBox="1"/>
            <p:nvPr/>
          </p:nvSpPr>
          <p:spPr>
            <a:xfrm>
              <a:off x="5245815" y="3008578"/>
              <a:ext cx="3589789" cy="400110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Proposed Pixel Circuit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22966" y="3062625"/>
              <a:ext cx="309434" cy="309434"/>
            </a:xfrm>
            <a:prstGeom prst="rect">
              <a:avLst/>
            </a:prstGeom>
            <a:solidFill>
              <a:srgbClr val="F86B74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bg1"/>
                  </a:solidFill>
                  <a:latin typeface="+mn-ea"/>
                </a:rPr>
                <a:t>Ⅰ</a:t>
              </a:r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4943838" y="3815623"/>
            <a:ext cx="3912638" cy="400110"/>
            <a:chOff x="4922966" y="3550686"/>
            <a:chExt cx="3912638" cy="400110"/>
          </a:xfrm>
        </p:grpSpPr>
        <p:sp>
          <p:nvSpPr>
            <p:cNvPr id="30" name="TextBox 29"/>
            <p:cNvSpPr txBox="1"/>
            <p:nvPr/>
          </p:nvSpPr>
          <p:spPr>
            <a:xfrm>
              <a:off x="5245815" y="3550686"/>
              <a:ext cx="3589789" cy="400110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Simulation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922966" y="3604733"/>
              <a:ext cx="309434" cy="309434"/>
            </a:xfrm>
            <a:prstGeom prst="rect">
              <a:avLst/>
            </a:prstGeom>
            <a:solidFill>
              <a:srgbClr val="F86B74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>
                  <a:solidFill>
                    <a:schemeClr val="bg1"/>
                  </a:solidFill>
                  <a:latin typeface="+mn-ea"/>
                </a:rPr>
                <a:t>Ⅱ</a:t>
              </a: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4943838" y="4334821"/>
            <a:ext cx="3912638" cy="400110"/>
            <a:chOff x="4922966" y="4092794"/>
            <a:chExt cx="3912638" cy="400110"/>
          </a:xfrm>
        </p:grpSpPr>
        <p:sp>
          <p:nvSpPr>
            <p:cNvPr id="33" name="TextBox 32"/>
            <p:cNvSpPr txBox="1"/>
            <p:nvPr/>
          </p:nvSpPr>
          <p:spPr>
            <a:xfrm>
              <a:off x="5245815" y="4092794"/>
              <a:ext cx="3589789" cy="400110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Conclusion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922966" y="4146841"/>
              <a:ext cx="309434" cy="309434"/>
            </a:xfrm>
            <a:prstGeom prst="rect">
              <a:avLst/>
            </a:prstGeom>
            <a:solidFill>
              <a:srgbClr val="F86B74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>
                  <a:solidFill>
                    <a:schemeClr val="bg1"/>
                  </a:solidFill>
                  <a:latin typeface="+mn-ea"/>
                </a:rPr>
                <a:t>Ⅲ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868316" y="2060848"/>
            <a:ext cx="2698433" cy="555928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ko-KR" sz="3400" b="1" dirty="0">
                <a:solidFill>
                  <a:srgbClr val="F86B74"/>
                </a:solidFill>
                <a:latin typeface="+mn-ea"/>
              </a:rPr>
              <a:t>CONTENTS</a:t>
            </a:r>
            <a:endParaRPr lang="ko-KR" altLang="en-US" sz="3400" b="1" dirty="0">
              <a:solidFill>
                <a:srgbClr val="F86B74"/>
              </a:solidFill>
              <a:latin typeface="+mn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89" y="6229350"/>
            <a:ext cx="100965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35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그룹 95"/>
          <p:cNvGrpSpPr/>
          <p:nvPr/>
        </p:nvGrpSpPr>
        <p:grpSpPr>
          <a:xfrm>
            <a:off x="3369325" y="3468383"/>
            <a:ext cx="3849570" cy="400110"/>
            <a:chOff x="5033173" y="2647511"/>
            <a:chExt cx="3849570" cy="400110"/>
          </a:xfrm>
        </p:grpSpPr>
        <p:sp>
          <p:nvSpPr>
            <p:cNvPr id="97" name="TextBox 96"/>
            <p:cNvSpPr txBox="1"/>
            <p:nvPr/>
          </p:nvSpPr>
          <p:spPr>
            <a:xfrm>
              <a:off x="5292954" y="2647511"/>
              <a:ext cx="3589789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Circuit &amp; Timing Scheme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033173" y="2730122"/>
              <a:ext cx="252306" cy="252306"/>
            </a:xfrm>
            <a:prstGeom prst="rect">
              <a:avLst/>
            </a:prstGeom>
            <a:solidFill>
              <a:srgbClr val="E5DBD2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pc="-50" dirty="0" smtClean="0">
                  <a:solidFill>
                    <a:srgbClr val="43435B"/>
                  </a:solidFill>
                  <a:latin typeface="+mn-ea"/>
                </a:rPr>
                <a:t>1</a:t>
              </a:r>
            </a:p>
          </p:txBody>
        </p:sp>
      </p:grpSp>
      <p:grpSp>
        <p:nvGrpSpPr>
          <p:cNvPr id="99" name="그룹 98"/>
          <p:cNvGrpSpPr/>
          <p:nvPr/>
        </p:nvGrpSpPr>
        <p:grpSpPr>
          <a:xfrm>
            <a:off x="3369325" y="3877958"/>
            <a:ext cx="3849570" cy="400110"/>
            <a:chOff x="5033173" y="2647511"/>
            <a:chExt cx="3849570" cy="400110"/>
          </a:xfrm>
        </p:grpSpPr>
        <p:sp>
          <p:nvSpPr>
            <p:cNvPr id="100" name="TextBox 99"/>
            <p:cNvSpPr txBox="1"/>
            <p:nvPr/>
          </p:nvSpPr>
          <p:spPr>
            <a:xfrm>
              <a:off x="5292954" y="2647511"/>
              <a:ext cx="3589789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Writing Period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33173" y="2730122"/>
              <a:ext cx="252306" cy="252306"/>
            </a:xfrm>
            <a:prstGeom prst="rect">
              <a:avLst/>
            </a:prstGeom>
            <a:solidFill>
              <a:srgbClr val="E5DBD2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pc="-50" dirty="0" smtClean="0">
                  <a:solidFill>
                    <a:srgbClr val="43435B"/>
                  </a:solidFill>
                  <a:latin typeface="+mn-ea"/>
                </a:rPr>
                <a:t>2</a:t>
              </a:r>
            </a:p>
          </p:txBody>
        </p:sp>
      </p:grpSp>
      <p:grpSp>
        <p:nvGrpSpPr>
          <p:cNvPr id="102" name="그룹 101"/>
          <p:cNvGrpSpPr/>
          <p:nvPr/>
        </p:nvGrpSpPr>
        <p:grpSpPr>
          <a:xfrm>
            <a:off x="3369325" y="4287533"/>
            <a:ext cx="3849570" cy="400110"/>
            <a:chOff x="5033173" y="2647511"/>
            <a:chExt cx="3849570" cy="400110"/>
          </a:xfrm>
        </p:grpSpPr>
        <p:sp>
          <p:nvSpPr>
            <p:cNvPr id="103" name="TextBox 102"/>
            <p:cNvSpPr txBox="1"/>
            <p:nvPr/>
          </p:nvSpPr>
          <p:spPr>
            <a:xfrm>
              <a:off x="5292954" y="2647511"/>
              <a:ext cx="3589789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Compensation Period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033173" y="2730122"/>
              <a:ext cx="252306" cy="252306"/>
            </a:xfrm>
            <a:prstGeom prst="rect">
              <a:avLst/>
            </a:prstGeom>
            <a:solidFill>
              <a:srgbClr val="E5DBD2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pc="-50" dirty="0" smtClean="0">
                  <a:solidFill>
                    <a:srgbClr val="43435B"/>
                  </a:solidFill>
                  <a:latin typeface="+mn-ea"/>
                </a:rPr>
                <a:t>3</a:t>
              </a: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3252905" y="2082791"/>
            <a:ext cx="5797073" cy="103998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ko-KR" sz="3600" b="1" spc="-50" dirty="0" smtClean="0">
                <a:solidFill>
                  <a:srgbClr val="F86B74"/>
                </a:solidFill>
                <a:latin typeface="+mn-ea"/>
              </a:rPr>
              <a:t>Proposed Pixel Circuit</a:t>
            </a:r>
            <a:endParaRPr lang="en-US" altLang="ko-KR" sz="3600" b="1" spc="-50" dirty="0">
              <a:solidFill>
                <a:srgbClr val="F86B74"/>
              </a:solidFill>
              <a:latin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95453" y="2185970"/>
            <a:ext cx="943206" cy="776307"/>
          </a:xfrm>
          <a:prstGeom prst="rect">
            <a:avLst/>
          </a:prstGeom>
          <a:noFill/>
        </p:spPr>
        <p:txBody>
          <a:bodyPr wrap="none" lIns="36000" tIns="36000" rIns="36000" rtlCol="0" anchor="ctr">
            <a:noAutofit/>
          </a:bodyPr>
          <a:lstStyle/>
          <a:p>
            <a:pPr algn="ctr">
              <a:spcAft>
                <a:spcPts val="1000"/>
              </a:spcAft>
              <a:buClr>
                <a:srgbClr val="977399"/>
              </a:buClr>
            </a:pPr>
            <a:r>
              <a:rPr lang="en-US" altLang="ko-KR" sz="6600" spc="-50" dirty="0" smtClean="0">
                <a:solidFill>
                  <a:srgbClr val="E5DBD2"/>
                </a:solidFill>
                <a:latin typeface="+mn-ea"/>
              </a:rPr>
              <a:t>Ⅰ</a:t>
            </a:r>
          </a:p>
        </p:txBody>
      </p:sp>
      <p:grpSp>
        <p:nvGrpSpPr>
          <p:cNvPr id="13" name="그룹 12"/>
          <p:cNvGrpSpPr/>
          <p:nvPr/>
        </p:nvGrpSpPr>
        <p:grpSpPr>
          <a:xfrm>
            <a:off x="3369325" y="4689140"/>
            <a:ext cx="3849570" cy="400110"/>
            <a:chOff x="5033173" y="2647511"/>
            <a:chExt cx="3849570" cy="400110"/>
          </a:xfrm>
        </p:grpSpPr>
        <p:sp>
          <p:nvSpPr>
            <p:cNvPr id="14" name="TextBox 13"/>
            <p:cNvSpPr txBox="1"/>
            <p:nvPr/>
          </p:nvSpPr>
          <p:spPr>
            <a:xfrm>
              <a:off x="5292954" y="2647511"/>
              <a:ext cx="3589789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Emission Period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033173" y="2730122"/>
              <a:ext cx="252306" cy="252306"/>
            </a:xfrm>
            <a:prstGeom prst="rect">
              <a:avLst/>
            </a:prstGeom>
            <a:solidFill>
              <a:srgbClr val="E5DBD2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pc="-50" dirty="0">
                  <a:solidFill>
                    <a:srgbClr val="43435B"/>
                  </a:solidFill>
                  <a:latin typeface="+mn-ea"/>
                </a:rPr>
                <a:t>4</a:t>
              </a:r>
              <a:endParaRPr lang="en-US" altLang="ko-KR" spc="-50" dirty="0" smtClean="0">
                <a:solidFill>
                  <a:srgbClr val="43435B"/>
                </a:solidFill>
                <a:latin typeface="+mn-ea"/>
              </a:endParaRPr>
            </a:p>
          </p:txBody>
        </p:sp>
      </p:grpSp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76925"/>
            <a:ext cx="129540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79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-6" y="2573"/>
            <a:ext cx="6992989" cy="807324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Proposed Pixel </a:t>
            </a:r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Circuit</a:t>
            </a:r>
            <a:endParaRPr lang="en-US" altLang="ko-KR" sz="3200" b="1" spc="-50" dirty="0">
              <a:solidFill>
                <a:srgbClr val="43435B"/>
              </a:solidFill>
              <a:latin typeface="+mn-ea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269097" y="2841445"/>
            <a:ext cx="576064" cy="216024"/>
            <a:chOff x="3275856" y="1880828"/>
            <a:chExt cx="576064" cy="216024"/>
          </a:xfrm>
        </p:grpSpPr>
        <p:cxnSp>
          <p:nvCxnSpPr>
            <p:cNvPr id="5" name="직선 연결선 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직선 연결선 21"/>
          <p:cNvCxnSpPr>
            <a:endCxn id="64" idx="2"/>
          </p:cNvCxnSpPr>
          <p:nvPr/>
        </p:nvCxnSpPr>
        <p:spPr>
          <a:xfrm>
            <a:off x="1845161" y="3057469"/>
            <a:ext cx="95108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2832252" y="2661425"/>
            <a:ext cx="0" cy="9001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그룹 32"/>
          <p:cNvGrpSpPr/>
          <p:nvPr/>
        </p:nvGrpSpPr>
        <p:grpSpPr>
          <a:xfrm>
            <a:off x="3393333" y="2553413"/>
            <a:ext cx="108012" cy="216024"/>
            <a:chOff x="4535996" y="2456892"/>
            <a:chExt cx="108012" cy="216024"/>
          </a:xfrm>
        </p:grpSpPr>
        <p:cxnSp>
          <p:nvCxnSpPr>
            <p:cNvPr id="29" name="직선 연결선 28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직선 연결선 36"/>
          <p:cNvCxnSpPr/>
          <p:nvPr/>
        </p:nvCxnSpPr>
        <p:spPr>
          <a:xfrm>
            <a:off x="2832252" y="2661425"/>
            <a:ext cx="56108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3501345" y="2661425"/>
            <a:ext cx="56108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타원 42"/>
          <p:cNvSpPr/>
          <p:nvPr/>
        </p:nvSpPr>
        <p:spPr>
          <a:xfrm>
            <a:off x="4041405" y="262542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4" name="그룹 43"/>
          <p:cNvGrpSpPr/>
          <p:nvPr/>
        </p:nvGrpSpPr>
        <p:grpSpPr>
          <a:xfrm rot="16200000">
            <a:off x="3688259" y="2949457"/>
            <a:ext cx="576064" cy="216024"/>
            <a:chOff x="3275856" y="1880828"/>
            <a:chExt cx="576064" cy="216024"/>
          </a:xfrm>
        </p:grpSpPr>
        <p:cxnSp>
          <p:nvCxnSpPr>
            <p:cNvPr id="45" name="직선 연결선 4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46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47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직선 연결선 50"/>
          <p:cNvCxnSpPr>
            <a:stCxn id="64" idx="6"/>
          </p:cNvCxnSpPr>
          <p:nvPr/>
        </p:nvCxnSpPr>
        <p:spPr>
          <a:xfrm>
            <a:off x="2868256" y="3057469"/>
            <a:ext cx="99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flipV="1">
            <a:off x="4084303" y="1473293"/>
            <a:ext cx="0" cy="13501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이등변 삼각형 57"/>
          <p:cNvSpPr/>
          <p:nvPr/>
        </p:nvSpPr>
        <p:spPr>
          <a:xfrm flipV="1">
            <a:off x="3851734" y="1915329"/>
            <a:ext cx="459411" cy="396044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60" name="직선 연결선 59"/>
          <p:cNvCxnSpPr/>
          <p:nvPr/>
        </p:nvCxnSpPr>
        <p:spPr>
          <a:xfrm>
            <a:off x="3851734" y="2329375"/>
            <a:ext cx="45941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3851734" y="1473293"/>
            <a:ext cx="45941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758003" y="1135308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VDD</a:t>
            </a:r>
            <a:endParaRPr lang="ko-KR" altLang="en-US" dirty="0"/>
          </a:p>
        </p:txBody>
      </p:sp>
      <p:sp>
        <p:nvSpPr>
          <p:cNvPr id="64" name="타원 63"/>
          <p:cNvSpPr/>
          <p:nvPr/>
        </p:nvSpPr>
        <p:spPr>
          <a:xfrm>
            <a:off x="2796248" y="302146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65" name="그룹 64"/>
          <p:cNvGrpSpPr/>
          <p:nvPr/>
        </p:nvGrpSpPr>
        <p:grpSpPr>
          <a:xfrm rot="5400000">
            <a:off x="2778246" y="3507519"/>
            <a:ext cx="108012" cy="216024"/>
            <a:chOff x="4535996" y="2456892"/>
            <a:chExt cx="108012" cy="216024"/>
          </a:xfrm>
        </p:grpSpPr>
        <p:cxnSp>
          <p:nvCxnSpPr>
            <p:cNvPr id="66" name="직선 연결선 65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직선 연결선 67"/>
          <p:cNvCxnSpPr>
            <a:endCxn id="90" idx="0"/>
          </p:cNvCxnSpPr>
          <p:nvPr/>
        </p:nvCxnSpPr>
        <p:spPr>
          <a:xfrm>
            <a:off x="2832252" y="3669537"/>
            <a:ext cx="463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그룹 69"/>
          <p:cNvGrpSpPr/>
          <p:nvPr/>
        </p:nvGrpSpPr>
        <p:grpSpPr>
          <a:xfrm rot="16200000">
            <a:off x="2436208" y="4524096"/>
            <a:ext cx="576064" cy="216024"/>
            <a:chOff x="3275856" y="1880828"/>
            <a:chExt cx="576064" cy="216024"/>
          </a:xfrm>
        </p:grpSpPr>
        <p:cxnSp>
          <p:nvCxnSpPr>
            <p:cNvPr id="71" name="직선 연결선 70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그룹 76"/>
          <p:cNvGrpSpPr/>
          <p:nvPr/>
        </p:nvGrpSpPr>
        <p:grpSpPr>
          <a:xfrm rot="16200000">
            <a:off x="1557129" y="4533633"/>
            <a:ext cx="576064" cy="216024"/>
            <a:chOff x="3275856" y="1880828"/>
            <a:chExt cx="576064" cy="216024"/>
          </a:xfrm>
        </p:grpSpPr>
        <p:cxnSp>
          <p:nvCxnSpPr>
            <p:cNvPr id="78" name="직선 연결선 77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연결선 80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81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82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직선 연결선 84"/>
          <p:cNvCxnSpPr/>
          <p:nvPr/>
        </p:nvCxnSpPr>
        <p:spPr>
          <a:xfrm flipV="1">
            <a:off x="1953173" y="4137589"/>
            <a:ext cx="0" cy="20992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86"/>
          <p:cNvCxnSpPr/>
          <p:nvPr/>
        </p:nvCxnSpPr>
        <p:spPr>
          <a:xfrm>
            <a:off x="1953173" y="4137589"/>
            <a:ext cx="87819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타원 89"/>
          <p:cNvSpPr/>
          <p:nvPr/>
        </p:nvSpPr>
        <p:spPr>
          <a:xfrm>
            <a:off x="2796711" y="410158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92" name="직선 연결선 91"/>
          <p:cNvCxnSpPr/>
          <p:nvPr/>
        </p:nvCxnSpPr>
        <p:spPr>
          <a:xfrm flipV="1">
            <a:off x="1557129" y="1473295"/>
            <a:ext cx="0" cy="31683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027976" y="1135308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SCAN(n)</a:t>
            </a:r>
            <a:endParaRPr lang="ko-KR" altLang="en-US" dirty="0"/>
          </a:p>
        </p:txBody>
      </p:sp>
      <p:cxnSp>
        <p:nvCxnSpPr>
          <p:cNvPr id="102" name="직선 연결선 101"/>
          <p:cNvCxnSpPr/>
          <p:nvPr/>
        </p:nvCxnSpPr>
        <p:spPr>
          <a:xfrm flipH="1">
            <a:off x="1557129" y="4641645"/>
            <a:ext cx="1800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93033" y="3057469"/>
            <a:ext cx="62744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08"/>
          <p:cNvCxnSpPr/>
          <p:nvPr/>
        </p:nvCxnSpPr>
        <p:spPr>
          <a:xfrm>
            <a:off x="1953173" y="4923579"/>
            <a:ext cx="0" cy="53476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10"/>
          <p:cNvCxnSpPr/>
          <p:nvPr/>
        </p:nvCxnSpPr>
        <p:spPr>
          <a:xfrm>
            <a:off x="4084303" y="3345501"/>
            <a:ext cx="0" cy="60067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그룹 129"/>
          <p:cNvGrpSpPr/>
          <p:nvPr/>
        </p:nvGrpSpPr>
        <p:grpSpPr>
          <a:xfrm>
            <a:off x="3899457" y="3946180"/>
            <a:ext cx="369691" cy="144016"/>
            <a:chOff x="5010195" y="5121188"/>
            <a:chExt cx="369691" cy="144016"/>
          </a:xfrm>
        </p:grpSpPr>
        <p:cxnSp>
          <p:nvCxnSpPr>
            <p:cNvPr id="121" name="직선 연결선 120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직선 연결선 122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9" name="직선 연결선 138"/>
          <p:cNvCxnSpPr/>
          <p:nvPr/>
        </p:nvCxnSpPr>
        <p:spPr>
          <a:xfrm>
            <a:off x="2832252" y="4875671"/>
            <a:ext cx="0" cy="99011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 flipH="1">
            <a:off x="2436208" y="4641645"/>
            <a:ext cx="1800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/>
          <p:nvPr/>
        </p:nvCxnSpPr>
        <p:spPr>
          <a:xfrm>
            <a:off x="2437021" y="4641645"/>
            <a:ext cx="0" cy="4680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연결선 145"/>
          <p:cNvCxnSpPr/>
          <p:nvPr/>
        </p:nvCxnSpPr>
        <p:spPr>
          <a:xfrm>
            <a:off x="2436208" y="5109697"/>
            <a:ext cx="39516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타원 146"/>
          <p:cNvSpPr/>
          <p:nvPr/>
        </p:nvSpPr>
        <p:spPr>
          <a:xfrm>
            <a:off x="2791007" y="5069335"/>
            <a:ext cx="80723" cy="8072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8" name="타원 147"/>
          <p:cNvSpPr/>
          <p:nvPr/>
        </p:nvSpPr>
        <p:spPr>
          <a:xfrm>
            <a:off x="1516767" y="2792368"/>
            <a:ext cx="80723" cy="8072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-4570" y="2868156"/>
            <a:ext cx="737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DATA</a:t>
            </a:r>
            <a:endParaRPr lang="ko-KR" altLang="en-US" dirty="0"/>
          </a:p>
        </p:txBody>
      </p:sp>
      <p:sp>
        <p:nvSpPr>
          <p:cNvPr id="158" name="TextBox 157"/>
          <p:cNvSpPr txBox="1"/>
          <p:nvPr/>
        </p:nvSpPr>
        <p:spPr>
          <a:xfrm>
            <a:off x="3758003" y="4044899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GND</a:t>
            </a:r>
            <a:endParaRPr lang="ko-KR" altLang="en-US" dirty="0"/>
          </a:p>
        </p:txBody>
      </p:sp>
      <p:sp>
        <p:nvSpPr>
          <p:cNvPr id="159" name="TextBox 158"/>
          <p:cNvSpPr txBox="1"/>
          <p:nvPr/>
        </p:nvSpPr>
        <p:spPr>
          <a:xfrm>
            <a:off x="3895861" y="2862815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M2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1705867" y="2665489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M1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180332" y="2251444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Cst</a:t>
            </a:r>
            <a:endParaRPr lang="ko-KR" alt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2857754" y="3423492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Cs</a:t>
            </a:r>
            <a:endParaRPr lang="ko-KR" alt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2646925" y="4452087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M4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1786453" y="4452087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M3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1968057" y="2247204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Node P</a:t>
            </a:r>
            <a:endParaRPr lang="ko-KR" altLang="en-US" dirty="0"/>
          </a:p>
        </p:txBody>
      </p:sp>
      <p:cxnSp>
        <p:nvCxnSpPr>
          <p:cNvPr id="169" name="직선 연결선 168"/>
          <p:cNvCxnSpPr/>
          <p:nvPr/>
        </p:nvCxnSpPr>
        <p:spPr>
          <a:xfrm>
            <a:off x="6274283" y="2892534"/>
            <a:ext cx="61206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직선 연결선 170"/>
          <p:cNvCxnSpPr/>
          <p:nvPr/>
        </p:nvCxnSpPr>
        <p:spPr>
          <a:xfrm flipV="1">
            <a:off x="6886351" y="2394525"/>
            <a:ext cx="0" cy="5100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직선 연결선 171"/>
          <p:cNvCxnSpPr/>
          <p:nvPr/>
        </p:nvCxnSpPr>
        <p:spPr>
          <a:xfrm flipV="1">
            <a:off x="7246391" y="2394525"/>
            <a:ext cx="0" cy="5100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연결선 172"/>
          <p:cNvCxnSpPr/>
          <p:nvPr/>
        </p:nvCxnSpPr>
        <p:spPr>
          <a:xfrm>
            <a:off x="7246391" y="2892534"/>
            <a:ext cx="16921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직선 연결선 174"/>
          <p:cNvCxnSpPr/>
          <p:nvPr/>
        </p:nvCxnSpPr>
        <p:spPr>
          <a:xfrm>
            <a:off x="6886351" y="2394525"/>
            <a:ext cx="360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직선 연결선 176"/>
          <p:cNvCxnSpPr/>
          <p:nvPr/>
        </p:nvCxnSpPr>
        <p:spPr>
          <a:xfrm>
            <a:off x="6274283" y="3618661"/>
            <a:ext cx="9721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직선 연결선 178"/>
          <p:cNvCxnSpPr/>
          <p:nvPr/>
        </p:nvCxnSpPr>
        <p:spPr>
          <a:xfrm flipV="1">
            <a:off x="7596336" y="3120652"/>
            <a:ext cx="0" cy="5100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직선 연결선 179"/>
          <p:cNvCxnSpPr/>
          <p:nvPr/>
        </p:nvCxnSpPr>
        <p:spPr>
          <a:xfrm>
            <a:off x="7596336" y="3618661"/>
            <a:ext cx="134224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직선 연결선 180"/>
          <p:cNvCxnSpPr/>
          <p:nvPr/>
        </p:nvCxnSpPr>
        <p:spPr>
          <a:xfrm>
            <a:off x="7236296" y="3120652"/>
            <a:ext cx="360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직선 화살표 연결선 188"/>
          <p:cNvCxnSpPr>
            <a:endCxn id="64" idx="1"/>
          </p:cNvCxnSpPr>
          <p:nvPr/>
        </p:nvCxnSpPr>
        <p:spPr>
          <a:xfrm>
            <a:off x="2461791" y="2525879"/>
            <a:ext cx="345002" cy="5061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연결선 195"/>
          <p:cNvCxnSpPr/>
          <p:nvPr/>
        </p:nvCxnSpPr>
        <p:spPr>
          <a:xfrm>
            <a:off x="6274283" y="5178676"/>
            <a:ext cx="61206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연결선 196"/>
          <p:cNvCxnSpPr/>
          <p:nvPr/>
        </p:nvCxnSpPr>
        <p:spPr>
          <a:xfrm flipV="1">
            <a:off x="6886351" y="4680667"/>
            <a:ext cx="0" cy="5100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연결선 199"/>
          <p:cNvCxnSpPr/>
          <p:nvPr/>
        </p:nvCxnSpPr>
        <p:spPr>
          <a:xfrm>
            <a:off x="6886351" y="4680667"/>
            <a:ext cx="360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연결선 202"/>
          <p:cNvCxnSpPr/>
          <p:nvPr/>
        </p:nvCxnSpPr>
        <p:spPr>
          <a:xfrm>
            <a:off x="7236296" y="4541930"/>
            <a:ext cx="151216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연결선 214"/>
          <p:cNvCxnSpPr/>
          <p:nvPr/>
        </p:nvCxnSpPr>
        <p:spPr>
          <a:xfrm>
            <a:off x="6274283" y="4350585"/>
            <a:ext cx="20513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연결선 216"/>
          <p:cNvCxnSpPr/>
          <p:nvPr/>
        </p:nvCxnSpPr>
        <p:spPr>
          <a:xfrm flipV="1">
            <a:off x="6480212" y="3846529"/>
            <a:ext cx="0" cy="5100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연결선 218"/>
          <p:cNvCxnSpPr/>
          <p:nvPr/>
        </p:nvCxnSpPr>
        <p:spPr>
          <a:xfrm>
            <a:off x="6472305" y="3846529"/>
            <a:ext cx="24662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TextBox 301"/>
          <p:cNvSpPr txBox="1"/>
          <p:nvPr/>
        </p:nvSpPr>
        <p:spPr>
          <a:xfrm>
            <a:off x="5088921" y="2464878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SCAN(n)</a:t>
            </a:r>
            <a:endParaRPr lang="ko-KR" altLang="en-US" dirty="0"/>
          </a:p>
        </p:txBody>
      </p:sp>
      <p:sp>
        <p:nvSpPr>
          <p:cNvPr id="303" name="TextBox 302"/>
          <p:cNvSpPr txBox="1"/>
          <p:nvPr/>
        </p:nvSpPr>
        <p:spPr>
          <a:xfrm>
            <a:off x="4967081" y="3187309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SCAN(n+1)</a:t>
            </a:r>
            <a:endParaRPr lang="ko-KR" altLang="en-US" dirty="0"/>
          </a:p>
        </p:txBody>
      </p:sp>
      <p:sp>
        <p:nvSpPr>
          <p:cNvPr id="304" name="TextBox 303"/>
          <p:cNvSpPr txBox="1"/>
          <p:nvPr/>
        </p:nvSpPr>
        <p:spPr>
          <a:xfrm>
            <a:off x="5249509" y="3871385"/>
            <a:ext cx="737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DATA</a:t>
            </a:r>
            <a:endParaRPr lang="ko-KR" altLang="en-US" dirty="0"/>
          </a:p>
        </p:txBody>
      </p:sp>
      <p:sp>
        <p:nvSpPr>
          <p:cNvPr id="305" name="TextBox 304"/>
          <p:cNvSpPr txBox="1"/>
          <p:nvPr/>
        </p:nvSpPr>
        <p:spPr>
          <a:xfrm>
            <a:off x="5130597" y="4680667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Node P</a:t>
            </a:r>
            <a:endParaRPr lang="ko-KR" altLang="en-US" dirty="0"/>
          </a:p>
        </p:txBody>
      </p:sp>
      <p:sp>
        <p:nvSpPr>
          <p:cNvPr id="306" name="TextBox 305"/>
          <p:cNvSpPr txBox="1"/>
          <p:nvPr/>
        </p:nvSpPr>
        <p:spPr>
          <a:xfrm>
            <a:off x="5854856" y="6265707"/>
            <a:ext cx="278307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Figure 2. Timing </a:t>
            </a:r>
            <a:r>
              <a:rPr lang="en-US" altLang="ko-KR" dirty="0" smtClean="0"/>
              <a:t>Scheme</a:t>
            </a:r>
            <a:endParaRPr lang="ko-KR" altLang="en-US" dirty="0"/>
          </a:p>
        </p:txBody>
      </p:sp>
      <p:cxnSp>
        <p:nvCxnSpPr>
          <p:cNvPr id="307" name="직선 연결선 306"/>
          <p:cNvCxnSpPr/>
          <p:nvPr/>
        </p:nvCxnSpPr>
        <p:spPr>
          <a:xfrm flipV="1">
            <a:off x="6886351" y="2021650"/>
            <a:ext cx="0" cy="3294541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직선 연결선 309"/>
          <p:cNvCxnSpPr/>
          <p:nvPr/>
        </p:nvCxnSpPr>
        <p:spPr>
          <a:xfrm flipV="1">
            <a:off x="7246391" y="2024844"/>
            <a:ext cx="0" cy="3291347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직선 연결선 314"/>
          <p:cNvCxnSpPr/>
          <p:nvPr/>
        </p:nvCxnSpPr>
        <p:spPr>
          <a:xfrm flipV="1">
            <a:off x="7246391" y="3131791"/>
            <a:ext cx="0" cy="5100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직선 연결선 318"/>
          <p:cNvCxnSpPr/>
          <p:nvPr/>
        </p:nvCxnSpPr>
        <p:spPr>
          <a:xfrm flipV="1">
            <a:off x="7246391" y="4560107"/>
            <a:ext cx="0" cy="1318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 flipV="1">
            <a:off x="7596336" y="2024844"/>
            <a:ext cx="0" cy="3291347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2" name="그룹 321"/>
          <p:cNvGrpSpPr/>
          <p:nvPr/>
        </p:nvGrpSpPr>
        <p:grpSpPr>
          <a:xfrm>
            <a:off x="1757434" y="5459992"/>
            <a:ext cx="369691" cy="144016"/>
            <a:chOff x="5010195" y="5121188"/>
            <a:chExt cx="369691" cy="144016"/>
          </a:xfrm>
        </p:grpSpPr>
        <p:cxnSp>
          <p:nvCxnSpPr>
            <p:cNvPr id="323" name="직선 연결선 322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직선 연결선 323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직선 연결선 324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6" name="TextBox 325"/>
          <p:cNvSpPr txBox="1"/>
          <p:nvPr/>
        </p:nvSpPr>
        <p:spPr>
          <a:xfrm>
            <a:off x="1611901" y="5558711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GND</a:t>
            </a:r>
            <a:endParaRPr lang="ko-KR" altLang="en-US" dirty="0"/>
          </a:p>
        </p:txBody>
      </p:sp>
      <p:sp>
        <p:nvSpPr>
          <p:cNvPr id="329" name="TextBox 328"/>
          <p:cNvSpPr txBox="1"/>
          <p:nvPr/>
        </p:nvSpPr>
        <p:spPr>
          <a:xfrm>
            <a:off x="2195736" y="5811600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SCAN(n+1)</a:t>
            </a:r>
            <a:endParaRPr lang="ko-KR" altLang="en-US" dirty="0"/>
          </a:p>
        </p:txBody>
      </p:sp>
      <p:sp>
        <p:nvSpPr>
          <p:cNvPr id="332" name="TextBox 331"/>
          <p:cNvSpPr txBox="1"/>
          <p:nvPr/>
        </p:nvSpPr>
        <p:spPr>
          <a:xfrm>
            <a:off x="266017" y="6265707"/>
            <a:ext cx="459401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Figure 1. Proposed </a:t>
            </a:r>
            <a:r>
              <a:rPr lang="en-US" altLang="ko-KR" dirty="0" smtClean="0"/>
              <a:t>Pixel Circuit Schematic</a:t>
            </a:r>
            <a:endParaRPr lang="ko-KR" altLang="en-US" dirty="0"/>
          </a:p>
        </p:txBody>
      </p:sp>
      <p:cxnSp>
        <p:nvCxnSpPr>
          <p:cNvPr id="335" name="직선 연결선 334"/>
          <p:cNvCxnSpPr/>
          <p:nvPr/>
        </p:nvCxnSpPr>
        <p:spPr>
          <a:xfrm flipV="1">
            <a:off x="6479417" y="2021650"/>
            <a:ext cx="0" cy="3294541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" name="타원 339"/>
          <p:cNvSpPr/>
          <p:nvPr/>
        </p:nvSpPr>
        <p:spPr>
          <a:xfrm>
            <a:off x="6552220" y="1782457"/>
            <a:ext cx="239193" cy="2391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1" name="타원 340"/>
          <p:cNvSpPr/>
          <p:nvPr/>
        </p:nvSpPr>
        <p:spPr>
          <a:xfrm>
            <a:off x="6945498" y="1782457"/>
            <a:ext cx="239193" cy="2391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2" name="타원 341"/>
          <p:cNvSpPr/>
          <p:nvPr/>
        </p:nvSpPr>
        <p:spPr>
          <a:xfrm>
            <a:off x="7308304" y="1782457"/>
            <a:ext cx="239193" cy="2391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47" name="직선 연결선 346"/>
          <p:cNvCxnSpPr/>
          <p:nvPr/>
        </p:nvCxnSpPr>
        <p:spPr>
          <a:xfrm>
            <a:off x="2832252" y="4164058"/>
            <a:ext cx="0" cy="28150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4319548" y="1925233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OLED</a:t>
            </a:r>
            <a:endParaRPr lang="ko-KR" altLang="en-US" dirty="0"/>
          </a:p>
        </p:txBody>
      </p:sp>
      <p:cxnSp>
        <p:nvCxnSpPr>
          <p:cNvPr id="3" name="직선 연결선 2"/>
          <p:cNvCxnSpPr/>
          <p:nvPr/>
        </p:nvCxnSpPr>
        <p:spPr>
          <a:xfrm>
            <a:off x="71500" y="3423492"/>
            <a:ext cx="4788532" cy="0"/>
          </a:xfrm>
          <a:prstGeom prst="line">
            <a:avLst/>
          </a:prstGeom>
          <a:ln w="25400">
            <a:solidFill>
              <a:srgbClr val="00206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아래쪽 화살표 3"/>
          <p:cNvSpPr/>
          <p:nvPr/>
        </p:nvSpPr>
        <p:spPr>
          <a:xfrm>
            <a:off x="827584" y="3556641"/>
            <a:ext cx="288032" cy="544944"/>
          </a:xfrm>
          <a:prstGeom prst="downArrow">
            <a:avLst/>
          </a:prstGeom>
          <a:solidFill>
            <a:srgbClr val="0070C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59532" y="4050857"/>
            <a:ext cx="123129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rgbClr val="0070C0"/>
                </a:solidFill>
              </a:rPr>
              <a:t>Stretching</a:t>
            </a: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122" name="아래쪽 화살표 121"/>
          <p:cNvSpPr/>
          <p:nvPr/>
        </p:nvSpPr>
        <p:spPr>
          <a:xfrm flipV="1">
            <a:off x="827584" y="2740946"/>
            <a:ext cx="288032" cy="544944"/>
          </a:xfrm>
          <a:prstGeom prst="downArrow">
            <a:avLst/>
          </a:prstGeom>
          <a:solidFill>
            <a:srgbClr val="FF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TextBox 123"/>
          <p:cNvSpPr txBox="1"/>
          <p:nvPr/>
        </p:nvSpPr>
        <p:spPr>
          <a:xfrm>
            <a:off x="616751" y="2359099"/>
            <a:ext cx="71686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rgbClr val="FF0000"/>
                </a:solidFill>
              </a:rPr>
              <a:t>Rigid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84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-6" y="2573"/>
            <a:ext cx="6992989" cy="807324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Circuit Timing Scheme</a:t>
            </a:r>
            <a:endParaRPr lang="en-US" altLang="ko-KR" sz="3200" b="1" spc="-50" dirty="0">
              <a:solidFill>
                <a:srgbClr val="43435B"/>
              </a:solidFill>
              <a:latin typeface="+mn-ea"/>
            </a:endParaRPr>
          </a:p>
        </p:txBody>
      </p:sp>
      <p:sp>
        <p:nvSpPr>
          <p:cNvPr id="302" name="TextBox 301"/>
          <p:cNvSpPr txBox="1"/>
          <p:nvPr/>
        </p:nvSpPr>
        <p:spPr>
          <a:xfrm>
            <a:off x="5195899" y="1454102"/>
            <a:ext cx="6687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SCAN(n)</a:t>
            </a:r>
            <a:endParaRPr lang="ko-KR" altLang="en-US" sz="1000" dirty="0"/>
          </a:p>
        </p:txBody>
      </p:sp>
      <p:sp>
        <p:nvSpPr>
          <p:cNvPr id="303" name="TextBox 302"/>
          <p:cNvSpPr txBox="1"/>
          <p:nvPr/>
        </p:nvSpPr>
        <p:spPr>
          <a:xfrm>
            <a:off x="5128881" y="1976629"/>
            <a:ext cx="8290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SCAN(n+1)</a:t>
            </a:r>
            <a:endParaRPr lang="ko-KR" altLang="en-US" sz="1000" dirty="0"/>
          </a:p>
        </p:txBody>
      </p:sp>
      <p:sp>
        <p:nvSpPr>
          <p:cNvPr id="304" name="TextBox 303"/>
          <p:cNvSpPr txBox="1"/>
          <p:nvPr/>
        </p:nvSpPr>
        <p:spPr>
          <a:xfrm>
            <a:off x="5285974" y="2537773"/>
            <a:ext cx="5148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DATA</a:t>
            </a:r>
            <a:endParaRPr lang="ko-KR" altLang="en-US" sz="1000" dirty="0"/>
          </a:p>
        </p:txBody>
      </p:sp>
      <p:sp>
        <p:nvSpPr>
          <p:cNvPr id="305" name="TextBox 304"/>
          <p:cNvSpPr txBox="1"/>
          <p:nvPr/>
        </p:nvSpPr>
        <p:spPr>
          <a:xfrm>
            <a:off x="5223257" y="3075493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Node P</a:t>
            </a:r>
            <a:endParaRPr lang="ko-KR" altLang="en-US" sz="1000" dirty="0"/>
          </a:p>
        </p:txBody>
      </p:sp>
      <p:sp>
        <p:nvSpPr>
          <p:cNvPr id="343" name="TextBox 342"/>
          <p:cNvSpPr txBox="1"/>
          <p:nvPr/>
        </p:nvSpPr>
        <p:spPr>
          <a:xfrm>
            <a:off x="35496" y="656692"/>
            <a:ext cx="6992989" cy="45719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1000" b="1" spc="-50" dirty="0" smtClean="0">
                <a:solidFill>
                  <a:srgbClr val="43435B"/>
                </a:solidFill>
                <a:latin typeface="+mn-ea"/>
              </a:rPr>
              <a:t>Writing period</a:t>
            </a:r>
            <a:endParaRPr lang="en-US" altLang="ko-KR" sz="1000" b="1" spc="-50" dirty="0">
              <a:solidFill>
                <a:srgbClr val="43435B"/>
              </a:solidFill>
              <a:latin typeface="+mn-ea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6076549" y="980728"/>
            <a:ext cx="1903871" cy="3191974"/>
            <a:chOff x="6274283" y="1137127"/>
            <a:chExt cx="2664296" cy="4466881"/>
          </a:xfrm>
        </p:grpSpPr>
        <p:cxnSp>
          <p:nvCxnSpPr>
            <p:cNvPr id="169" name="직선 연결선 168"/>
            <p:cNvCxnSpPr/>
            <p:nvPr/>
          </p:nvCxnSpPr>
          <p:spPr>
            <a:xfrm>
              <a:off x="6274283" y="2247204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직선 연결선 170"/>
            <p:cNvCxnSpPr/>
            <p:nvPr/>
          </p:nvCxnSpPr>
          <p:spPr>
            <a:xfrm flipV="1">
              <a:off x="688635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직선 연결선 171"/>
            <p:cNvCxnSpPr/>
            <p:nvPr/>
          </p:nvCxnSpPr>
          <p:spPr>
            <a:xfrm flipV="1">
              <a:off x="724639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직선 연결선 172"/>
            <p:cNvCxnSpPr/>
            <p:nvPr/>
          </p:nvCxnSpPr>
          <p:spPr>
            <a:xfrm>
              <a:off x="7246391" y="2247204"/>
              <a:ext cx="169218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직선 연결선 174"/>
            <p:cNvCxnSpPr/>
            <p:nvPr/>
          </p:nvCxnSpPr>
          <p:spPr>
            <a:xfrm>
              <a:off x="6886351" y="1749195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직선 연결선 176"/>
            <p:cNvCxnSpPr/>
            <p:nvPr/>
          </p:nvCxnSpPr>
          <p:spPr>
            <a:xfrm>
              <a:off x="6274283" y="2973331"/>
              <a:ext cx="9721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직선 연결선 178"/>
            <p:cNvCxnSpPr/>
            <p:nvPr/>
          </p:nvCxnSpPr>
          <p:spPr>
            <a:xfrm flipV="1">
              <a:off x="7596336" y="2475322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직선 연결선 179"/>
            <p:cNvCxnSpPr/>
            <p:nvPr/>
          </p:nvCxnSpPr>
          <p:spPr>
            <a:xfrm>
              <a:off x="7596336" y="2973331"/>
              <a:ext cx="13422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직선 연결선 180"/>
            <p:cNvCxnSpPr/>
            <p:nvPr/>
          </p:nvCxnSpPr>
          <p:spPr>
            <a:xfrm>
              <a:off x="7236296" y="2475322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직선 연결선 195"/>
            <p:cNvCxnSpPr/>
            <p:nvPr/>
          </p:nvCxnSpPr>
          <p:spPr>
            <a:xfrm>
              <a:off x="6274283" y="4533346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직선 연결선 196"/>
            <p:cNvCxnSpPr/>
            <p:nvPr/>
          </p:nvCxnSpPr>
          <p:spPr>
            <a:xfrm flipV="1">
              <a:off x="6886351" y="4035337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직선 연결선 199"/>
            <p:cNvCxnSpPr/>
            <p:nvPr/>
          </p:nvCxnSpPr>
          <p:spPr>
            <a:xfrm>
              <a:off x="6886351" y="403533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7236296" y="3896600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직선 연결선 214"/>
            <p:cNvCxnSpPr/>
            <p:nvPr/>
          </p:nvCxnSpPr>
          <p:spPr>
            <a:xfrm>
              <a:off x="6274283" y="3705255"/>
              <a:ext cx="20513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직선 연결선 216"/>
            <p:cNvCxnSpPr/>
            <p:nvPr/>
          </p:nvCxnSpPr>
          <p:spPr>
            <a:xfrm flipV="1">
              <a:off x="6480212" y="3201199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직선 연결선 218"/>
            <p:cNvCxnSpPr/>
            <p:nvPr/>
          </p:nvCxnSpPr>
          <p:spPr>
            <a:xfrm>
              <a:off x="6472305" y="3201199"/>
              <a:ext cx="24662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직선 연결선 306"/>
            <p:cNvCxnSpPr/>
            <p:nvPr/>
          </p:nvCxnSpPr>
          <p:spPr>
            <a:xfrm flipV="1">
              <a:off x="6886351" y="1376321"/>
              <a:ext cx="0" cy="42276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직선 연결선 309"/>
            <p:cNvCxnSpPr/>
            <p:nvPr/>
          </p:nvCxnSpPr>
          <p:spPr>
            <a:xfrm flipV="1">
              <a:off x="7246391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직선 연결선 314"/>
            <p:cNvCxnSpPr/>
            <p:nvPr/>
          </p:nvCxnSpPr>
          <p:spPr>
            <a:xfrm flipV="1">
              <a:off x="7246391" y="2486461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직선 연결선 318"/>
            <p:cNvCxnSpPr/>
            <p:nvPr/>
          </p:nvCxnSpPr>
          <p:spPr>
            <a:xfrm flipV="1">
              <a:off x="7246391" y="3914777"/>
              <a:ext cx="0" cy="1318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직선 연결선 320"/>
            <p:cNvCxnSpPr/>
            <p:nvPr/>
          </p:nvCxnSpPr>
          <p:spPr>
            <a:xfrm flipV="1">
              <a:off x="7596336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0" name="타원 339"/>
            <p:cNvSpPr/>
            <p:nvPr/>
          </p:nvSpPr>
          <p:spPr>
            <a:xfrm>
              <a:off x="6929228" y="1137127"/>
              <a:ext cx="239193" cy="23919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>
                  <a:solidFill>
                    <a:srgbClr val="FF0000"/>
                  </a:solidFill>
                </a:rPr>
                <a:t>1</a:t>
              </a:r>
              <a:endParaRPr lang="ko-KR" altLang="en-US" sz="1050" dirty="0">
                <a:solidFill>
                  <a:srgbClr val="FF0000"/>
                </a:solidFill>
              </a:endParaRPr>
            </a:p>
          </p:txBody>
        </p:sp>
        <p:sp>
          <p:nvSpPr>
            <p:cNvPr id="341" name="타원 340"/>
            <p:cNvSpPr/>
            <p:nvPr/>
          </p:nvSpPr>
          <p:spPr>
            <a:xfrm>
              <a:off x="7322506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2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42" name="타원 341"/>
            <p:cNvSpPr/>
            <p:nvPr/>
          </p:nvSpPr>
          <p:spPr>
            <a:xfrm>
              <a:off x="7685312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3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17" name="직선 연결선 116"/>
            <p:cNvCxnSpPr/>
            <p:nvPr/>
          </p:nvCxnSpPr>
          <p:spPr>
            <a:xfrm>
              <a:off x="6274283" y="5379070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직선 연결선 117"/>
            <p:cNvCxnSpPr/>
            <p:nvPr/>
          </p:nvCxnSpPr>
          <p:spPr>
            <a:xfrm flipV="1">
              <a:off x="6886351" y="5074167"/>
              <a:ext cx="0" cy="30490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직선 연결선 118"/>
            <p:cNvCxnSpPr/>
            <p:nvPr/>
          </p:nvCxnSpPr>
          <p:spPr>
            <a:xfrm>
              <a:off x="6886351" y="507416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직선 연결선 119"/>
            <p:cNvCxnSpPr/>
            <p:nvPr/>
          </p:nvCxnSpPr>
          <p:spPr>
            <a:xfrm>
              <a:off x="7236296" y="4853786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직선 연결선 121"/>
            <p:cNvCxnSpPr/>
            <p:nvPr/>
          </p:nvCxnSpPr>
          <p:spPr>
            <a:xfrm flipV="1">
              <a:off x="7246391" y="4853786"/>
              <a:ext cx="0" cy="2203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TextBox 125"/>
          <p:cNvSpPr txBox="1"/>
          <p:nvPr/>
        </p:nvSpPr>
        <p:spPr>
          <a:xfrm>
            <a:off x="5311622" y="3725762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I</a:t>
            </a:r>
            <a:r>
              <a:rPr lang="en-US" altLang="ko-KR" sz="1000" baseline="-25000" dirty="0" smtClean="0"/>
              <a:t>OLED </a:t>
            </a:r>
            <a:endParaRPr lang="ko-KR" altLang="en-US" sz="1000" baseline="-25000" dirty="0"/>
          </a:p>
        </p:txBody>
      </p:sp>
      <p:grpSp>
        <p:nvGrpSpPr>
          <p:cNvPr id="35" name="그룹 34"/>
          <p:cNvGrpSpPr/>
          <p:nvPr/>
        </p:nvGrpSpPr>
        <p:grpSpPr>
          <a:xfrm>
            <a:off x="1107174" y="978910"/>
            <a:ext cx="3250891" cy="3193792"/>
            <a:chOff x="-4570" y="1135308"/>
            <a:chExt cx="5010519" cy="4922513"/>
          </a:xfrm>
        </p:grpSpPr>
        <p:grpSp>
          <p:nvGrpSpPr>
            <p:cNvPr id="19" name="그룹 18"/>
            <p:cNvGrpSpPr/>
            <p:nvPr/>
          </p:nvGrpSpPr>
          <p:grpSpPr>
            <a:xfrm>
              <a:off x="1269097" y="2841445"/>
              <a:ext cx="576064" cy="216024"/>
              <a:chOff x="3275856" y="1880828"/>
              <a:chExt cx="576064" cy="216024"/>
            </a:xfrm>
          </p:grpSpPr>
          <p:cxnSp>
            <p:nvCxnSpPr>
              <p:cNvPr id="5" name="직선 연결선 4"/>
              <p:cNvCxnSpPr/>
              <p:nvPr/>
            </p:nvCxnSpPr>
            <p:spPr>
              <a:xfrm flipH="1">
                <a:off x="3383868" y="1952836"/>
                <a:ext cx="360040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직선 연결선 7"/>
              <p:cNvCxnSpPr/>
              <p:nvPr/>
            </p:nvCxnSpPr>
            <p:spPr>
              <a:xfrm>
                <a:off x="3743908" y="1952836"/>
                <a:ext cx="0" cy="144016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직선 연결선 13"/>
              <p:cNvCxnSpPr/>
              <p:nvPr/>
            </p:nvCxnSpPr>
            <p:spPr>
              <a:xfrm>
                <a:off x="3383868" y="1952836"/>
                <a:ext cx="0" cy="144016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직선 연결선 14"/>
              <p:cNvCxnSpPr/>
              <p:nvPr/>
            </p:nvCxnSpPr>
            <p:spPr>
              <a:xfrm flipH="1">
                <a:off x="3383868" y="1880828"/>
                <a:ext cx="360040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직선 연결선 17"/>
              <p:cNvCxnSpPr/>
              <p:nvPr/>
            </p:nvCxnSpPr>
            <p:spPr>
              <a:xfrm>
                <a:off x="3743908" y="2096852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3275856" y="2096852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직선 연결선 21"/>
            <p:cNvCxnSpPr>
              <a:endCxn id="64" idx="2"/>
            </p:cNvCxnSpPr>
            <p:nvPr/>
          </p:nvCxnSpPr>
          <p:spPr>
            <a:xfrm>
              <a:off x="1845161" y="3057469"/>
              <a:ext cx="951087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2832252" y="2661425"/>
              <a:ext cx="0" cy="90010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그룹 32"/>
            <p:cNvGrpSpPr/>
            <p:nvPr/>
          </p:nvGrpSpPr>
          <p:grpSpPr>
            <a:xfrm>
              <a:off x="3393333" y="2553413"/>
              <a:ext cx="108012" cy="216024"/>
              <a:chOff x="4535996" y="2456892"/>
              <a:chExt cx="108012" cy="216024"/>
            </a:xfrm>
          </p:grpSpPr>
          <p:cxnSp>
            <p:nvCxnSpPr>
              <p:cNvPr id="29" name="직선 연결선 28"/>
              <p:cNvCxnSpPr/>
              <p:nvPr/>
            </p:nvCxnSpPr>
            <p:spPr>
              <a:xfrm>
                <a:off x="4535996" y="2456892"/>
                <a:ext cx="0" cy="216024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직선 연결선 29"/>
              <p:cNvCxnSpPr/>
              <p:nvPr/>
            </p:nvCxnSpPr>
            <p:spPr>
              <a:xfrm>
                <a:off x="4644008" y="2456892"/>
                <a:ext cx="0" cy="216024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직선 연결선 36"/>
            <p:cNvCxnSpPr/>
            <p:nvPr/>
          </p:nvCxnSpPr>
          <p:spPr>
            <a:xfrm>
              <a:off x="2832252" y="2661425"/>
              <a:ext cx="561081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3501345" y="2661425"/>
              <a:ext cx="561081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타원 42"/>
            <p:cNvSpPr/>
            <p:nvPr/>
          </p:nvSpPr>
          <p:spPr>
            <a:xfrm>
              <a:off x="4041405" y="2625421"/>
              <a:ext cx="72008" cy="72008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44" name="그룹 43"/>
            <p:cNvGrpSpPr/>
            <p:nvPr/>
          </p:nvGrpSpPr>
          <p:grpSpPr>
            <a:xfrm rot="16200000">
              <a:off x="3687661" y="2949457"/>
              <a:ext cx="576064" cy="216024"/>
              <a:chOff x="3275856" y="1880828"/>
              <a:chExt cx="576064" cy="216024"/>
            </a:xfrm>
          </p:grpSpPr>
          <p:cxnSp>
            <p:nvCxnSpPr>
              <p:cNvPr id="45" name="직선 연결선 44"/>
              <p:cNvCxnSpPr/>
              <p:nvPr/>
            </p:nvCxnSpPr>
            <p:spPr>
              <a:xfrm flipH="1">
                <a:off x="3383868" y="1952836"/>
                <a:ext cx="360040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45"/>
              <p:cNvCxnSpPr/>
              <p:nvPr/>
            </p:nvCxnSpPr>
            <p:spPr>
              <a:xfrm>
                <a:off x="3743908" y="1952836"/>
                <a:ext cx="0" cy="144016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46"/>
              <p:cNvCxnSpPr/>
              <p:nvPr/>
            </p:nvCxnSpPr>
            <p:spPr>
              <a:xfrm>
                <a:off x="3383868" y="1952836"/>
                <a:ext cx="0" cy="144016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>
              <a:xfrm flipH="1">
                <a:off x="3383868" y="1880828"/>
                <a:ext cx="360040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>
              <a:xfrm>
                <a:off x="3743908" y="2096852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>
                <a:off x="3275856" y="2096852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직선 연결선 50"/>
            <p:cNvCxnSpPr>
              <a:stCxn id="64" idx="6"/>
            </p:cNvCxnSpPr>
            <p:nvPr/>
          </p:nvCxnSpPr>
          <p:spPr>
            <a:xfrm>
              <a:off x="2868256" y="3057469"/>
              <a:ext cx="997160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>
              <a:stCxn id="43" idx="0"/>
            </p:cNvCxnSpPr>
            <p:nvPr/>
          </p:nvCxnSpPr>
          <p:spPr>
            <a:xfrm flipV="1">
              <a:off x="4077409" y="1617307"/>
              <a:ext cx="0" cy="1008114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이등변 삼각형 57"/>
            <p:cNvSpPr/>
            <p:nvPr/>
          </p:nvSpPr>
          <p:spPr>
            <a:xfrm flipV="1">
              <a:off x="3846884" y="1915329"/>
              <a:ext cx="459411" cy="396044"/>
            </a:xfrm>
            <a:prstGeom prst="triangl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cxnSp>
          <p:nvCxnSpPr>
            <p:cNvPr id="60" name="직선 연결선 59"/>
            <p:cNvCxnSpPr/>
            <p:nvPr/>
          </p:nvCxnSpPr>
          <p:spPr>
            <a:xfrm>
              <a:off x="3846884" y="2329375"/>
              <a:ext cx="459411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1"/>
            <p:cNvCxnSpPr/>
            <p:nvPr/>
          </p:nvCxnSpPr>
          <p:spPr>
            <a:xfrm>
              <a:off x="3851734" y="1612226"/>
              <a:ext cx="459411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3758003" y="1274241"/>
              <a:ext cx="4491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VDD</a:t>
              </a:r>
              <a:endParaRPr lang="ko-KR" altLang="en-US" sz="1000" dirty="0"/>
            </a:p>
          </p:txBody>
        </p:sp>
        <p:sp>
          <p:nvSpPr>
            <p:cNvPr id="64" name="타원 63"/>
            <p:cNvSpPr/>
            <p:nvPr/>
          </p:nvSpPr>
          <p:spPr>
            <a:xfrm>
              <a:off x="2796248" y="3021465"/>
              <a:ext cx="72008" cy="72008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65" name="그룹 64"/>
            <p:cNvGrpSpPr/>
            <p:nvPr/>
          </p:nvGrpSpPr>
          <p:grpSpPr>
            <a:xfrm rot="5400000">
              <a:off x="2778246" y="3507519"/>
              <a:ext cx="108012" cy="216024"/>
              <a:chOff x="4535996" y="2456892"/>
              <a:chExt cx="108012" cy="216024"/>
            </a:xfrm>
          </p:grpSpPr>
          <p:cxnSp>
            <p:nvCxnSpPr>
              <p:cNvPr id="66" name="직선 연결선 65"/>
              <p:cNvCxnSpPr/>
              <p:nvPr/>
            </p:nvCxnSpPr>
            <p:spPr>
              <a:xfrm>
                <a:off x="4535996" y="2456892"/>
                <a:ext cx="0" cy="216024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66"/>
              <p:cNvCxnSpPr/>
              <p:nvPr/>
            </p:nvCxnSpPr>
            <p:spPr>
              <a:xfrm>
                <a:off x="4644008" y="2456892"/>
                <a:ext cx="0" cy="216024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" name="직선 연결선 67"/>
            <p:cNvCxnSpPr>
              <a:endCxn id="90" idx="0"/>
            </p:cNvCxnSpPr>
            <p:nvPr/>
          </p:nvCxnSpPr>
          <p:spPr>
            <a:xfrm>
              <a:off x="2832252" y="3669537"/>
              <a:ext cx="463" cy="432048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그룹 69"/>
            <p:cNvGrpSpPr/>
            <p:nvPr/>
          </p:nvGrpSpPr>
          <p:grpSpPr>
            <a:xfrm rot="16200000">
              <a:off x="2436208" y="4524096"/>
              <a:ext cx="576064" cy="216024"/>
              <a:chOff x="3275856" y="1880828"/>
              <a:chExt cx="576064" cy="216024"/>
            </a:xfrm>
          </p:grpSpPr>
          <p:cxnSp>
            <p:nvCxnSpPr>
              <p:cNvPr id="71" name="직선 연결선 70"/>
              <p:cNvCxnSpPr/>
              <p:nvPr/>
            </p:nvCxnSpPr>
            <p:spPr>
              <a:xfrm flipH="1">
                <a:off x="3383868" y="1952836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71"/>
              <p:cNvCxnSpPr/>
              <p:nvPr/>
            </p:nvCxnSpPr>
            <p:spPr>
              <a:xfrm>
                <a:off x="3743908" y="1952836"/>
                <a:ext cx="0" cy="1440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72"/>
              <p:cNvCxnSpPr/>
              <p:nvPr/>
            </p:nvCxnSpPr>
            <p:spPr>
              <a:xfrm>
                <a:off x="3383868" y="1952836"/>
                <a:ext cx="0" cy="1440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73"/>
              <p:cNvCxnSpPr/>
              <p:nvPr/>
            </p:nvCxnSpPr>
            <p:spPr>
              <a:xfrm flipH="1">
                <a:off x="3383868" y="1880828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74"/>
              <p:cNvCxnSpPr/>
              <p:nvPr/>
            </p:nvCxnSpPr>
            <p:spPr>
              <a:xfrm>
                <a:off x="3743908" y="2096852"/>
                <a:ext cx="10801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75"/>
              <p:cNvCxnSpPr/>
              <p:nvPr/>
            </p:nvCxnSpPr>
            <p:spPr>
              <a:xfrm>
                <a:off x="3275856" y="2096852"/>
                <a:ext cx="10801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그룹 76"/>
            <p:cNvGrpSpPr/>
            <p:nvPr/>
          </p:nvGrpSpPr>
          <p:grpSpPr>
            <a:xfrm rot="16200000">
              <a:off x="1557129" y="4533633"/>
              <a:ext cx="576064" cy="216024"/>
              <a:chOff x="3275856" y="1880828"/>
              <a:chExt cx="576064" cy="216024"/>
            </a:xfrm>
          </p:grpSpPr>
          <p:cxnSp>
            <p:nvCxnSpPr>
              <p:cNvPr id="78" name="직선 연결선 77"/>
              <p:cNvCxnSpPr/>
              <p:nvPr/>
            </p:nvCxnSpPr>
            <p:spPr>
              <a:xfrm flipH="1">
                <a:off x="3383868" y="1952836"/>
                <a:ext cx="360040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직선 연결선 78"/>
              <p:cNvCxnSpPr/>
              <p:nvPr/>
            </p:nvCxnSpPr>
            <p:spPr>
              <a:xfrm>
                <a:off x="3743908" y="1952836"/>
                <a:ext cx="0" cy="144016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직선 연결선 79"/>
              <p:cNvCxnSpPr/>
              <p:nvPr/>
            </p:nvCxnSpPr>
            <p:spPr>
              <a:xfrm>
                <a:off x="3383868" y="1952836"/>
                <a:ext cx="0" cy="144016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직선 연결선 80"/>
              <p:cNvCxnSpPr/>
              <p:nvPr/>
            </p:nvCxnSpPr>
            <p:spPr>
              <a:xfrm flipH="1">
                <a:off x="3383868" y="1880828"/>
                <a:ext cx="360040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직선 연결선 81"/>
              <p:cNvCxnSpPr/>
              <p:nvPr/>
            </p:nvCxnSpPr>
            <p:spPr>
              <a:xfrm>
                <a:off x="3743908" y="2096852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직선 연결선 82"/>
              <p:cNvCxnSpPr/>
              <p:nvPr/>
            </p:nvCxnSpPr>
            <p:spPr>
              <a:xfrm>
                <a:off x="3275856" y="2096852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직선 연결선 84"/>
            <p:cNvCxnSpPr/>
            <p:nvPr/>
          </p:nvCxnSpPr>
          <p:spPr>
            <a:xfrm flipV="1">
              <a:off x="1953173" y="4137589"/>
              <a:ext cx="0" cy="209926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연결선 86"/>
            <p:cNvCxnSpPr/>
            <p:nvPr/>
          </p:nvCxnSpPr>
          <p:spPr>
            <a:xfrm>
              <a:off x="1953173" y="4137589"/>
              <a:ext cx="878196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타원 89"/>
            <p:cNvSpPr/>
            <p:nvPr/>
          </p:nvSpPr>
          <p:spPr>
            <a:xfrm>
              <a:off x="2796711" y="4101585"/>
              <a:ext cx="72008" cy="72008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cxnSp>
          <p:nvCxnSpPr>
            <p:cNvPr id="92" name="직선 연결선 91"/>
            <p:cNvCxnSpPr/>
            <p:nvPr/>
          </p:nvCxnSpPr>
          <p:spPr>
            <a:xfrm flipV="1">
              <a:off x="1557129" y="1473295"/>
              <a:ext cx="0" cy="316835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1027976" y="1135308"/>
              <a:ext cx="6687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SCAN(n)</a:t>
              </a:r>
              <a:endParaRPr lang="ko-KR" altLang="en-US" sz="1000" dirty="0"/>
            </a:p>
          </p:txBody>
        </p:sp>
        <p:cxnSp>
          <p:nvCxnSpPr>
            <p:cNvPr id="102" name="직선 연결선 101"/>
            <p:cNvCxnSpPr/>
            <p:nvPr/>
          </p:nvCxnSpPr>
          <p:spPr>
            <a:xfrm flipH="1">
              <a:off x="1557129" y="4641645"/>
              <a:ext cx="180020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직선 연결선 104"/>
            <p:cNvCxnSpPr/>
            <p:nvPr/>
          </p:nvCxnSpPr>
          <p:spPr>
            <a:xfrm>
              <a:off x="693033" y="3057469"/>
              <a:ext cx="627448" cy="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직선 연결선 108"/>
            <p:cNvCxnSpPr/>
            <p:nvPr/>
          </p:nvCxnSpPr>
          <p:spPr>
            <a:xfrm>
              <a:off x="1953173" y="4923579"/>
              <a:ext cx="0" cy="534769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직선 연결선 110"/>
            <p:cNvCxnSpPr/>
            <p:nvPr/>
          </p:nvCxnSpPr>
          <p:spPr>
            <a:xfrm>
              <a:off x="4084303" y="3345501"/>
              <a:ext cx="0" cy="600679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0" name="그룹 129"/>
            <p:cNvGrpSpPr/>
            <p:nvPr/>
          </p:nvGrpSpPr>
          <p:grpSpPr>
            <a:xfrm>
              <a:off x="3899457" y="3946180"/>
              <a:ext cx="369691" cy="144016"/>
              <a:chOff x="5010195" y="5121188"/>
              <a:chExt cx="369691" cy="144016"/>
            </a:xfrm>
          </p:grpSpPr>
          <p:cxnSp>
            <p:nvCxnSpPr>
              <p:cNvPr id="121" name="직선 연결선 120"/>
              <p:cNvCxnSpPr/>
              <p:nvPr/>
            </p:nvCxnSpPr>
            <p:spPr>
              <a:xfrm>
                <a:off x="5010195" y="5121188"/>
                <a:ext cx="369691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직선 연결선 122"/>
              <p:cNvCxnSpPr/>
              <p:nvPr/>
            </p:nvCxnSpPr>
            <p:spPr>
              <a:xfrm>
                <a:off x="5076056" y="5193196"/>
                <a:ext cx="252028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직선 연결선 126"/>
              <p:cNvCxnSpPr/>
              <p:nvPr/>
            </p:nvCxnSpPr>
            <p:spPr>
              <a:xfrm>
                <a:off x="5148064" y="5265204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9" name="직선 연결선 138"/>
            <p:cNvCxnSpPr/>
            <p:nvPr/>
          </p:nvCxnSpPr>
          <p:spPr>
            <a:xfrm>
              <a:off x="2832252" y="4875671"/>
              <a:ext cx="0" cy="99011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직선 연결선 140"/>
            <p:cNvCxnSpPr/>
            <p:nvPr/>
          </p:nvCxnSpPr>
          <p:spPr>
            <a:xfrm flipH="1">
              <a:off x="2436208" y="4641645"/>
              <a:ext cx="1800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직선 연결선 142"/>
            <p:cNvCxnSpPr/>
            <p:nvPr/>
          </p:nvCxnSpPr>
          <p:spPr>
            <a:xfrm>
              <a:off x="2437021" y="4641645"/>
              <a:ext cx="0" cy="46805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직선 연결선 145"/>
            <p:cNvCxnSpPr/>
            <p:nvPr/>
          </p:nvCxnSpPr>
          <p:spPr>
            <a:xfrm>
              <a:off x="2436208" y="5109697"/>
              <a:ext cx="39516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타원 146"/>
            <p:cNvSpPr/>
            <p:nvPr/>
          </p:nvSpPr>
          <p:spPr>
            <a:xfrm>
              <a:off x="2791007" y="5069335"/>
              <a:ext cx="80723" cy="8072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8" name="타원 147"/>
            <p:cNvSpPr/>
            <p:nvPr/>
          </p:nvSpPr>
          <p:spPr>
            <a:xfrm>
              <a:off x="1516767" y="2792368"/>
              <a:ext cx="80723" cy="8072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-4570" y="2868156"/>
              <a:ext cx="51488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DATA</a:t>
              </a:r>
              <a:endParaRPr lang="ko-KR" altLang="en-US" sz="1000" dirty="0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3753924" y="4044899"/>
              <a:ext cx="46358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GND</a:t>
              </a:r>
              <a:endParaRPr lang="ko-KR" altLang="en-US" sz="1000" dirty="0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3895861" y="2862815"/>
              <a:ext cx="37221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M2</a:t>
              </a:r>
              <a:endParaRPr lang="ko-KR" altLang="en-US" sz="1000" dirty="0">
                <a:solidFill>
                  <a:srgbClr val="FF0000"/>
                </a:solidFill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1705867" y="2665489"/>
              <a:ext cx="37221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M1</a:t>
              </a:r>
              <a:endParaRPr lang="ko-KR" altLang="en-US" sz="1000" dirty="0">
                <a:solidFill>
                  <a:srgbClr val="FF0000"/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180332" y="2251444"/>
              <a:ext cx="3674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err="1" smtClean="0"/>
                <a:t>Cst</a:t>
              </a:r>
              <a:endParaRPr lang="ko-KR" altLang="en-US" sz="10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2857754" y="3423492"/>
              <a:ext cx="3225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Cs</a:t>
              </a:r>
              <a:endParaRPr lang="ko-KR" altLang="en-US" sz="10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646925" y="4452087"/>
              <a:ext cx="37221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M4</a:t>
              </a:r>
              <a:endParaRPr lang="ko-KR" altLang="en-US" sz="1000" dirty="0">
                <a:solidFill>
                  <a:srgbClr val="FF0000"/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1786453" y="4452087"/>
              <a:ext cx="37221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M3</a:t>
              </a:r>
              <a:endParaRPr lang="ko-KR" altLang="en-US" sz="1000" dirty="0">
                <a:solidFill>
                  <a:srgbClr val="FF0000"/>
                </a:solidFill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1968057" y="2247204"/>
              <a:ext cx="62388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Node P</a:t>
              </a:r>
              <a:endParaRPr lang="ko-KR" altLang="en-US" sz="1000" dirty="0"/>
            </a:p>
          </p:txBody>
        </p:sp>
        <p:cxnSp>
          <p:nvCxnSpPr>
            <p:cNvPr id="189" name="직선 화살표 연결선 188"/>
            <p:cNvCxnSpPr>
              <a:endCxn id="64" idx="1"/>
            </p:cNvCxnSpPr>
            <p:nvPr/>
          </p:nvCxnSpPr>
          <p:spPr>
            <a:xfrm>
              <a:off x="2461791" y="2525879"/>
              <a:ext cx="345002" cy="50613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2" name="그룹 321"/>
            <p:cNvGrpSpPr/>
            <p:nvPr/>
          </p:nvGrpSpPr>
          <p:grpSpPr>
            <a:xfrm>
              <a:off x="1757434" y="5459992"/>
              <a:ext cx="369691" cy="144016"/>
              <a:chOff x="5010195" y="5121188"/>
              <a:chExt cx="369691" cy="144016"/>
            </a:xfrm>
          </p:grpSpPr>
          <p:cxnSp>
            <p:nvCxnSpPr>
              <p:cNvPr id="323" name="직선 연결선 322"/>
              <p:cNvCxnSpPr/>
              <p:nvPr/>
            </p:nvCxnSpPr>
            <p:spPr>
              <a:xfrm>
                <a:off x="5010195" y="5121188"/>
                <a:ext cx="369691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직선 연결선 323"/>
              <p:cNvCxnSpPr/>
              <p:nvPr/>
            </p:nvCxnSpPr>
            <p:spPr>
              <a:xfrm>
                <a:off x="5076056" y="5193196"/>
                <a:ext cx="252028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직선 연결선 324"/>
              <p:cNvCxnSpPr/>
              <p:nvPr/>
            </p:nvCxnSpPr>
            <p:spPr>
              <a:xfrm>
                <a:off x="5148064" y="5265204"/>
                <a:ext cx="108012" cy="0"/>
              </a:xfrm>
              <a:prstGeom prst="line">
                <a:avLst/>
              </a:prstGeom>
              <a:ln w="254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6" name="TextBox 325"/>
            <p:cNvSpPr txBox="1"/>
            <p:nvPr/>
          </p:nvSpPr>
          <p:spPr>
            <a:xfrm>
              <a:off x="1611901" y="5558711"/>
              <a:ext cx="4635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GND</a:t>
              </a:r>
              <a:endParaRPr lang="ko-KR" altLang="en-US" sz="1000" dirty="0"/>
            </a:p>
          </p:txBody>
        </p:sp>
        <p:sp>
          <p:nvSpPr>
            <p:cNvPr id="329" name="TextBox 328"/>
            <p:cNvSpPr txBox="1"/>
            <p:nvPr/>
          </p:nvSpPr>
          <p:spPr>
            <a:xfrm>
              <a:off x="2195736" y="5811600"/>
              <a:ext cx="8290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SCAN(n+1)</a:t>
              </a:r>
              <a:endParaRPr lang="ko-KR" altLang="en-US" sz="1000" dirty="0"/>
            </a:p>
          </p:txBody>
        </p:sp>
        <p:cxnSp>
          <p:nvCxnSpPr>
            <p:cNvPr id="132" name="직선 연결선 131"/>
            <p:cNvCxnSpPr/>
            <p:nvPr/>
          </p:nvCxnSpPr>
          <p:spPr>
            <a:xfrm>
              <a:off x="2832252" y="4164058"/>
              <a:ext cx="0" cy="28150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 flipV="1">
              <a:off x="4084303" y="2708920"/>
              <a:ext cx="0" cy="60516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4232135" y="1978047"/>
              <a:ext cx="773814" cy="3794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OLED</a:t>
              </a:r>
              <a:endParaRPr lang="ko-KR" altLang="en-US" sz="1000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0" y="501643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600" dirty="0"/>
              <a:t>When </a:t>
            </a:r>
            <a:r>
              <a:rPr lang="en-US" altLang="ko-KR" sz="1600" dirty="0" smtClean="0"/>
              <a:t>Scan(n</a:t>
            </a:r>
            <a:r>
              <a:rPr lang="en-US" altLang="ko-KR" sz="1600" dirty="0"/>
              <a:t>) is applied, the voltage of Node P becomes the DATA voltage through M1</a:t>
            </a:r>
            <a:r>
              <a:rPr lang="en-US" altLang="ko-KR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600" dirty="0"/>
              <a:t>The current flows to the OLED through the VDD, and the OLED emits light. However, since the OLED is short in time compared to the frame time, it is </a:t>
            </a:r>
            <a:r>
              <a:rPr lang="en-US" altLang="ko-KR" sz="1600" dirty="0" smtClean="0"/>
              <a:t>ignorable.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600" dirty="0" smtClean="0"/>
              <a:t>Due </a:t>
            </a:r>
            <a:r>
              <a:rPr lang="en-US" altLang="ko-KR" sz="1600" dirty="0"/>
              <a:t>to the coupling effect between C</a:t>
            </a:r>
            <a:r>
              <a:rPr lang="en-US" altLang="ko-KR" sz="1600" baseline="-25000" dirty="0"/>
              <a:t>ST</a:t>
            </a:r>
            <a:r>
              <a:rPr lang="en-US" altLang="ko-KR" sz="1600" dirty="0"/>
              <a:t> and C</a:t>
            </a:r>
            <a:r>
              <a:rPr lang="en-US" altLang="ko-KR" sz="1600" baseline="-25000" dirty="0"/>
              <a:t>S</a:t>
            </a:r>
            <a:r>
              <a:rPr lang="en-US" altLang="ko-KR" sz="1600" dirty="0"/>
              <a:t>, the DATA voltage of the node P is maintained during this </a:t>
            </a:r>
            <a:r>
              <a:rPr lang="en-US" altLang="ko-KR" sz="1600" dirty="0" smtClean="0"/>
              <a:t>period.</a:t>
            </a:r>
            <a:endParaRPr lang="en-US" altLang="ko-KR" sz="16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504426" y="4261058"/>
            <a:ext cx="26468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1. Proposed </a:t>
            </a:r>
            <a:r>
              <a:rPr lang="en-US" altLang="ko-KR" sz="1000" dirty="0" smtClean="0"/>
              <a:t>Pixel Circuit Schematic</a:t>
            </a:r>
            <a:endParaRPr lang="ko-KR" altLang="en-US" sz="1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5901002" y="4261058"/>
            <a:ext cx="1628972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2. Timing </a:t>
            </a:r>
            <a:r>
              <a:rPr lang="en-US" altLang="ko-KR" sz="1000" dirty="0" smtClean="0"/>
              <a:t>Scheme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75613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Box 301"/>
          <p:cNvSpPr txBox="1"/>
          <p:nvPr/>
        </p:nvSpPr>
        <p:spPr>
          <a:xfrm>
            <a:off x="5195899" y="1454102"/>
            <a:ext cx="6687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SCAN(n)</a:t>
            </a:r>
            <a:endParaRPr lang="ko-KR" altLang="en-US" sz="1000" dirty="0"/>
          </a:p>
        </p:txBody>
      </p:sp>
      <p:sp>
        <p:nvSpPr>
          <p:cNvPr id="303" name="TextBox 302"/>
          <p:cNvSpPr txBox="1"/>
          <p:nvPr/>
        </p:nvSpPr>
        <p:spPr>
          <a:xfrm>
            <a:off x="5128881" y="1976629"/>
            <a:ext cx="8290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SCAN(n+1)</a:t>
            </a:r>
            <a:endParaRPr lang="ko-KR" altLang="en-US" sz="1000" dirty="0"/>
          </a:p>
        </p:txBody>
      </p:sp>
      <p:sp>
        <p:nvSpPr>
          <p:cNvPr id="304" name="TextBox 303"/>
          <p:cNvSpPr txBox="1"/>
          <p:nvPr/>
        </p:nvSpPr>
        <p:spPr>
          <a:xfrm>
            <a:off x="5285974" y="2537773"/>
            <a:ext cx="5148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DATA</a:t>
            </a:r>
            <a:endParaRPr lang="ko-KR" altLang="en-US" sz="1000" dirty="0"/>
          </a:p>
        </p:txBody>
      </p:sp>
      <p:sp>
        <p:nvSpPr>
          <p:cNvPr id="305" name="TextBox 304"/>
          <p:cNvSpPr txBox="1"/>
          <p:nvPr/>
        </p:nvSpPr>
        <p:spPr>
          <a:xfrm>
            <a:off x="5223257" y="3075493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Node P</a:t>
            </a:r>
            <a:endParaRPr lang="ko-KR" altLang="en-US" sz="1000" dirty="0"/>
          </a:p>
        </p:txBody>
      </p:sp>
      <p:sp>
        <p:nvSpPr>
          <p:cNvPr id="343" name="TextBox 342"/>
          <p:cNvSpPr txBox="1"/>
          <p:nvPr/>
        </p:nvSpPr>
        <p:spPr>
          <a:xfrm>
            <a:off x="35496" y="656692"/>
            <a:ext cx="6992989" cy="45719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1000" b="1" spc="-50" dirty="0" smtClean="0">
                <a:solidFill>
                  <a:srgbClr val="43435B"/>
                </a:solidFill>
                <a:latin typeface="+mn-ea"/>
              </a:rPr>
              <a:t>Compensation period</a:t>
            </a:r>
            <a:endParaRPr lang="en-US" altLang="ko-KR" sz="1000" b="1" spc="-50" dirty="0">
              <a:solidFill>
                <a:srgbClr val="43435B"/>
              </a:solidFill>
              <a:latin typeface="+mn-ea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6076549" y="980728"/>
            <a:ext cx="1903871" cy="3191974"/>
            <a:chOff x="6274283" y="1137127"/>
            <a:chExt cx="2664296" cy="4466881"/>
          </a:xfrm>
        </p:grpSpPr>
        <p:cxnSp>
          <p:nvCxnSpPr>
            <p:cNvPr id="169" name="직선 연결선 168"/>
            <p:cNvCxnSpPr/>
            <p:nvPr/>
          </p:nvCxnSpPr>
          <p:spPr>
            <a:xfrm>
              <a:off x="6274283" y="2247204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직선 연결선 170"/>
            <p:cNvCxnSpPr/>
            <p:nvPr/>
          </p:nvCxnSpPr>
          <p:spPr>
            <a:xfrm flipV="1">
              <a:off x="688635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직선 연결선 171"/>
            <p:cNvCxnSpPr/>
            <p:nvPr/>
          </p:nvCxnSpPr>
          <p:spPr>
            <a:xfrm flipV="1">
              <a:off x="724639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직선 연결선 172"/>
            <p:cNvCxnSpPr/>
            <p:nvPr/>
          </p:nvCxnSpPr>
          <p:spPr>
            <a:xfrm>
              <a:off x="7246391" y="2247204"/>
              <a:ext cx="169218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직선 연결선 174"/>
            <p:cNvCxnSpPr/>
            <p:nvPr/>
          </p:nvCxnSpPr>
          <p:spPr>
            <a:xfrm>
              <a:off x="6886351" y="1749195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직선 연결선 176"/>
            <p:cNvCxnSpPr/>
            <p:nvPr/>
          </p:nvCxnSpPr>
          <p:spPr>
            <a:xfrm>
              <a:off x="6274283" y="2973331"/>
              <a:ext cx="9721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직선 연결선 178"/>
            <p:cNvCxnSpPr/>
            <p:nvPr/>
          </p:nvCxnSpPr>
          <p:spPr>
            <a:xfrm flipV="1">
              <a:off x="7596336" y="2475322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직선 연결선 179"/>
            <p:cNvCxnSpPr/>
            <p:nvPr/>
          </p:nvCxnSpPr>
          <p:spPr>
            <a:xfrm>
              <a:off x="7596336" y="2973331"/>
              <a:ext cx="13422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직선 연결선 180"/>
            <p:cNvCxnSpPr/>
            <p:nvPr/>
          </p:nvCxnSpPr>
          <p:spPr>
            <a:xfrm>
              <a:off x="7236296" y="2475322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직선 연결선 195"/>
            <p:cNvCxnSpPr/>
            <p:nvPr/>
          </p:nvCxnSpPr>
          <p:spPr>
            <a:xfrm>
              <a:off x="6274283" y="4533346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직선 연결선 196"/>
            <p:cNvCxnSpPr/>
            <p:nvPr/>
          </p:nvCxnSpPr>
          <p:spPr>
            <a:xfrm flipV="1">
              <a:off x="6886351" y="4035337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직선 연결선 199"/>
            <p:cNvCxnSpPr/>
            <p:nvPr/>
          </p:nvCxnSpPr>
          <p:spPr>
            <a:xfrm>
              <a:off x="6886351" y="403533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7236296" y="3896600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직선 연결선 214"/>
            <p:cNvCxnSpPr/>
            <p:nvPr/>
          </p:nvCxnSpPr>
          <p:spPr>
            <a:xfrm>
              <a:off x="6274283" y="3705255"/>
              <a:ext cx="20513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직선 연결선 216"/>
            <p:cNvCxnSpPr/>
            <p:nvPr/>
          </p:nvCxnSpPr>
          <p:spPr>
            <a:xfrm flipV="1">
              <a:off x="6480212" y="3201199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직선 연결선 218"/>
            <p:cNvCxnSpPr/>
            <p:nvPr/>
          </p:nvCxnSpPr>
          <p:spPr>
            <a:xfrm>
              <a:off x="6472305" y="3201199"/>
              <a:ext cx="24662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직선 연결선 306"/>
            <p:cNvCxnSpPr/>
            <p:nvPr/>
          </p:nvCxnSpPr>
          <p:spPr>
            <a:xfrm flipV="1">
              <a:off x="6886351" y="1376321"/>
              <a:ext cx="0" cy="42276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직선 연결선 309"/>
            <p:cNvCxnSpPr/>
            <p:nvPr/>
          </p:nvCxnSpPr>
          <p:spPr>
            <a:xfrm flipV="1">
              <a:off x="7246391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직선 연결선 314"/>
            <p:cNvCxnSpPr/>
            <p:nvPr/>
          </p:nvCxnSpPr>
          <p:spPr>
            <a:xfrm flipV="1">
              <a:off x="7246391" y="2486461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직선 연결선 318"/>
            <p:cNvCxnSpPr/>
            <p:nvPr/>
          </p:nvCxnSpPr>
          <p:spPr>
            <a:xfrm flipV="1">
              <a:off x="7246391" y="3914777"/>
              <a:ext cx="0" cy="1318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직선 연결선 320"/>
            <p:cNvCxnSpPr/>
            <p:nvPr/>
          </p:nvCxnSpPr>
          <p:spPr>
            <a:xfrm flipV="1">
              <a:off x="7596336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0" name="타원 339"/>
            <p:cNvSpPr/>
            <p:nvPr/>
          </p:nvSpPr>
          <p:spPr>
            <a:xfrm>
              <a:off x="6929228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>
                  <a:solidFill>
                    <a:schemeClr val="tx1"/>
                  </a:solidFill>
                </a:rPr>
                <a:t>1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41" name="타원 340"/>
            <p:cNvSpPr/>
            <p:nvPr/>
          </p:nvSpPr>
          <p:spPr>
            <a:xfrm>
              <a:off x="7322506" y="1137127"/>
              <a:ext cx="239193" cy="23919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rgbClr val="FF0000"/>
                  </a:solidFill>
                </a:rPr>
                <a:t>2</a:t>
              </a:r>
              <a:endParaRPr lang="ko-KR" altLang="en-US" sz="1050" dirty="0">
                <a:solidFill>
                  <a:srgbClr val="FF0000"/>
                </a:solidFill>
              </a:endParaRPr>
            </a:p>
          </p:txBody>
        </p:sp>
        <p:sp>
          <p:nvSpPr>
            <p:cNvPr id="342" name="타원 341"/>
            <p:cNvSpPr/>
            <p:nvPr/>
          </p:nvSpPr>
          <p:spPr>
            <a:xfrm>
              <a:off x="7685312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3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17" name="직선 연결선 116"/>
            <p:cNvCxnSpPr/>
            <p:nvPr/>
          </p:nvCxnSpPr>
          <p:spPr>
            <a:xfrm>
              <a:off x="6274283" y="5379070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직선 연결선 117"/>
            <p:cNvCxnSpPr/>
            <p:nvPr/>
          </p:nvCxnSpPr>
          <p:spPr>
            <a:xfrm flipV="1">
              <a:off x="6886351" y="5074167"/>
              <a:ext cx="0" cy="30490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직선 연결선 118"/>
            <p:cNvCxnSpPr/>
            <p:nvPr/>
          </p:nvCxnSpPr>
          <p:spPr>
            <a:xfrm>
              <a:off x="6886351" y="507416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직선 연결선 119"/>
            <p:cNvCxnSpPr/>
            <p:nvPr/>
          </p:nvCxnSpPr>
          <p:spPr>
            <a:xfrm>
              <a:off x="7236296" y="4853786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직선 연결선 121"/>
            <p:cNvCxnSpPr/>
            <p:nvPr/>
          </p:nvCxnSpPr>
          <p:spPr>
            <a:xfrm flipV="1">
              <a:off x="7246391" y="4853786"/>
              <a:ext cx="0" cy="2203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TextBox 125"/>
          <p:cNvSpPr txBox="1"/>
          <p:nvPr/>
        </p:nvSpPr>
        <p:spPr>
          <a:xfrm>
            <a:off x="5311622" y="3725762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I</a:t>
            </a:r>
            <a:r>
              <a:rPr lang="en-US" altLang="ko-KR" sz="1000" baseline="-25000" dirty="0" smtClean="0"/>
              <a:t>OLED </a:t>
            </a:r>
            <a:endParaRPr lang="ko-KR" altLang="en-US" sz="1000" baseline="-25000" dirty="0"/>
          </a:p>
        </p:txBody>
      </p:sp>
      <p:grpSp>
        <p:nvGrpSpPr>
          <p:cNvPr id="19" name="그룹 18"/>
          <p:cNvGrpSpPr/>
          <p:nvPr/>
        </p:nvGrpSpPr>
        <p:grpSpPr>
          <a:xfrm>
            <a:off x="1933546" y="2085874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5" name="직선 연결선 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직선 연결선 21"/>
          <p:cNvCxnSpPr>
            <a:endCxn id="64" idx="2"/>
          </p:cNvCxnSpPr>
          <p:nvPr/>
        </p:nvCxnSpPr>
        <p:spPr>
          <a:xfrm>
            <a:off x="2307304" y="2226034"/>
            <a:ext cx="617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2947742" y="1969075"/>
            <a:ext cx="0" cy="583997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그룹 32"/>
          <p:cNvGrpSpPr/>
          <p:nvPr/>
        </p:nvGrpSpPr>
        <p:grpSpPr>
          <a:xfrm>
            <a:off x="3311778" y="1898995"/>
            <a:ext cx="70080" cy="140159"/>
            <a:chOff x="4535996" y="2456892"/>
            <a:chExt cx="108012" cy="216024"/>
          </a:xfrm>
          <a:solidFill>
            <a:schemeClr val="tx1"/>
          </a:solidFill>
        </p:grpSpPr>
        <p:cxnSp>
          <p:nvCxnSpPr>
            <p:cNvPr id="29" name="직선 연결선 28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직선 연결선 36"/>
          <p:cNvCxnSpPr/>
          <p:nvPr/>
        </p:nvCxnSpPr>
        <p:spPr>
          <a:xfrm>
            <a:off x="2947742" y="1969075"/>
            <a:ext cx="364037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3381858" y="1969075"/>
            <a:ext cx="364037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타원 42"/>
          <p:cNvSpPr/>
          <p:nvPr/>
        </p:nvSpPr>
        <p:spPr>
          <a:xfrm>
            <a:off x="3732256" y="1945715"/>
            <a:ext cx="46720" cy="467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4" name="그룹 43"/>
          <p:cNvGrpSpPr/>
          <p:nvPr/>
        </p:nvGrpSpPr>
        <p:grpSpPr>
          <a:xfrm rot="16200000">
            <a:off x="3502742" y="2155954"/>
            <a:ext cx="373758" cy="140159"/>
            <a:chOff x="3275856" y="1880828"/>
            <a:chExt cx="576064" cy="216024"/>
          </a:xfrm>
          <a:solidFill>
            <a:srgbClr val="92D050"/>
          </a:solidFill>
        </p:grpSpPr>
        <p:cxnSp>
          <p:nvCxnSpPr>
            <p:cNvPr id="45" name="직선 연결선 4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46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47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직선 연결선 50"/>
          <p:cNvCxnSpPr>
            <a:stCxn id="64" idx="6"/>
          </p:cNvCxnSpPr>
          <p:nvPr/>
        </p:nvCxnSpPr>
        <p:spPr>
          <a:xfrm>
            <a:off x="2971102" y="2226034"/>
            <a:ext cx="646971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>
            <a:stCxn id="43" idx="0"/>
          </p:cNvCxnSpPr>
          <p:nvPr/>
        </p:nvCxnSpPr>
        <p:spPr>
          <a:xfrm flipV="1">
            <a:off x="3755616" y="1291637"/>
            <a:ext cx="0" cy="654078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이등변 삼각형 57"/>
          <p:cNvSpPr/>
          <p:nvPr/>
        </p:nvSpPr>
        <p:spPr>
          <a:xfrm flipV="1">
            <a:off x="3606048" y="1484998"/>
            <a:ext cx="298072" cy="256959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60" name="직선 연결선 59"/>
          <p:cNvCxnSpPr/>
          <p:nvPr/>
        </p:nvCxnSpPr>
        <p:spPr>
          <a:xfrm>
            <a:off x="3606048" y="1753637"/>
            <a:ext cx="298072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3609195" y="1288341"/>
            <a:ext cx="298072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548381" y="1069052"/>
            <a:ext cx="291422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VDD</a:t>
            </a:r>
            <a:endParaRPr lang="ko-KR" altLang="en-US" sz="1000" dirty="0"/>
          </a:p>
        </p:txBody>
      </p:sp>
      <p:sp>
        <p:nvSpPr>
          <p:cNvPr id="64" name="타원 63"/>
          <p:cNvSpPr/>
          <p:nvPr/>
        </p:nvSpPr>
        <p:spPr>
          <a:xfrm>
            <a:off x="2924382" y="2202674"/>
            <a:ext cx="46720" cy="467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65" name="그룹 64"/>
          <p:cNvGrpSpPr/>
          <p:nvPr/>
        </p:nvGrpSpPr>
        <p:grpSpPr>
          <a:xfrm rot="5400000">
            <a:off x="2912702" y="2518032"/>
            <a:ext cx="70080" cy="140159"/>
            <a:chOff x="4535996" y="2456892"/>
            <a:chExt cx="108012" cy="216024"/>
          </a:xfrm>
          <a:solidFill>
            <a:schemeClr val="tx1"/>
          </a:solidFill>
        </p:grpSpPr>
        <p:cxnSp>
          <p:nvCxnSpPr>
            <p:cNvPr id="66" name="직선 연결선 65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직선 연결선 67"/>
          <p:cNvCxnSpPr>
            <a:endCxn id="90" idx="0"/>
          </p:cNvCxnSpPr>
          <p:nvPr/>
        </p:nvCxnSpPr>
        <p:spPr>
          <a:xfrm>
            <a:off x="2947742" y="2623152"/>
            <a:ext cx="300" cy="280318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그룹 69"/>
          <p:cNvGrpSpPr/>
          <p:nvPr/>
        </p:nvGrpSpPr>
        <p:grpSpPr>
          <a:xfrm rot="16200000">
            <a:off x="2690783" y="3177601"/>
            <a:ext cx="373758" cy="140159"/>
            <a:chOff x="3275856" y="1880828"/>
            <a:chExt cx="576064" cy="216024"/>
          </a:xfrm>
          <a:solidFill>
            <a:srgbClr val="92D050"/>
          </a:solidFill>
        </p:grpSpPr>
        <p:cxnSp>
          <p:nvCxnSpPr>
            <p:cNvPr id="71" name="직선 연결선 70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그룹 76"/>
          <p:cNvGrpSpPr/>
          <p:nvPr/>
        </p:nvGrpSpPr>
        <p:grpSpPr>
          <a:xfrm rot="16200000">
            <a:off x="2120425" y="3183789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78" name="직선 연결선 77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연결선 80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81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82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직선 연결선 84"/>
          <p:cNvCxnSpPr/>
          <p:nvPr/>
        </p:nvCxnSpPr>
        <p:spPr>
          <a:xfrm flipV="1">
            <a:off x="2377384" y="2926830"/>
            <a:ext cx="0" cy="13620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86"/>
          <p:cNvCxnSpPr/>
          <p:nvPr/>
        </p:nvCxnSpPr>
        <p:spPr>
          <a:xfrm>
            <a:off x="2377384" y="2926830"/>
            <a:ext cx="56978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타원 89"/>
          <p:cNvSpPr/>
          <p:nvPr/>
        </p:nvSpPr>
        <p:spPr>
          <a:xfrm>
            <a:off x="2924682" y="2903470"/>
            <a:ext cx="46720" cy="467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92" name="직선 연결선 91"/>
          <p:cNvCxnSpPr/>
          <p:nvPr/>
        </p:nvCxnSpPr>
        <p:spPr>
          <a:xfrm flipV="1">
            <a:off x="2120425" y="1198200"/>
            <a:ext cx="0" cy="20556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777104" y="978910"/>
            <a:ext cx="433909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SCAN(n)</a:t>
            </a:r>
            <a:endParaRPr lang="ko-KR" altLang="en-US" sz="1000" dirty="0"/>
          </a:p>
        </p:txBody>
      </p:sp>
      <p:cxnSp>
        <p:nvCxnSpPr>
          <p:cNvPr id="102" name="직선 연결선 101"/>
          <p:cNvCxnSpPr/>
          <p:nvPr/>
        </p:nvCxnSpPr>
        <p:spPr>
          <a:xfrm flipH="1">
            <a:off x="2120425" y="3253868"/>
            <a:ext cx="11679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1559788" y="2226034"/>
            <a:ext cx="4070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08"/>
          <p:cNvCxnSpPr/>
          <p:nvPr/>
        </p:nvCxnSpPr>
        <p:spPr>
          <a:xfrm>
            <a:off x="2377384" y="3436791"/>
            <a:ext cx="0" cy="34696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10"/>
          <p:cNvCxnSpPr/>
          <p:nvPr/>
        </p:nvCxnSpPr>
        <p:spPr>
          <a:xfrm>
            <a:off x="3760089" y="2412913"/>
            <a:ext cx="0" cy="389729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그룹 129"/>
          <p:cNvGrpSpPr/>
          <p:nvPr/>
        </p:nvGrpSpPr>
        <p:grpSpPr>
          <a:xfrm>
            <a:off x="3640158" y="2802641"/>
            <a:ext cx="239860" cy="93439"/>
            <a:chOff x="5010195" y="5121188"/>
            <a:chExt cx="369691" cy="144016"/>
          </a:xfrm>
          <a:solidFill>
            <a:schemeClr val="tx1"/>
          </a:solidFill>
        </p:grpSpPr>
        <p:cxnSp>
          <p:nvCxnSpPr>
            <p:cNvPr id="121" name="직선 연결선 120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직선 연결선 122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9" name="직선 연결선 138"/>
          <p:cNvCxnSpPr/>
          <p:nvPr/>
        </p:nvCxnSpPr>
        <p:spPr>
          <a:xfrm>
            <a:off x="2947742" y="3405707"/>
            <a:ext cx="0" cy="642397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 flipH="1">
            <a:off x="2690783" y="3253868"/>
            <a:ext cx="116799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/>
          <p:nvPr/>
        </p:nvCxnSpPr>
        <p:spPr>
          <a:xfrm>
            <a:off x="2691311" y="3253868"/>
            <a:ext cx="0" cy="303678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연결선 145"/>
          <p:cNvCxnSpPr/>
          <p:nvPr/>
        </p:nvCxnSpPr>
        <p:spPr>
          <a:xfrm>
            <a:off x="2690783" y="3557547"/>
            <a:ext cx="256386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타원 146"/>
          <p:cNvSpPr/>
          <p:nvPr/>
        </p:nvSpPr>
        <p:spPr>
          <a:xfrm>
            <a:off x="2920981" y="3531359"/>
            <a:ext cx="52374" cy="5237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8" name="타원 147"/>
          <p:cNvSpPr/>
          <p:nvPr/>
        </p:nvSpPr>
        <p:spPr>
          <a:xfrm>
            <a:off x="2094238" y="2054033"/>
            <a:ext cx="52374" cy="52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1107174" y="2103205"/>
            <a:ext cx="334064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DATA</a:t>
            </a:r>
            <a:endParaRPr lang="ko-KR" altLang="en-US" sz="1000" dirty="0"/>
          </a:p>
        </p:txBody>
      </p:sp>
      <p:sp>
        <p:nvSpPr>
          <p:cNvPr id="158" name="TextBox 157"/>
          <p:cNvSpPr txBox="1"/>
          <p:nvPr/>
        </p:nvSpPr>
        <p:spPr>
          <a:xfrm>
            <a:off x="3545735" y="2866691"/>
            <a:ext cx="300782" cy="15975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GND</a:t>
            </a:r>
            <a:endParaRPr lang="ko-KR" altLang="en-US" sz="1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3637825" y="209974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216928" y="1971712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173581" y="1703074"/>
            <a:ext cx="238379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err="1" smtClean="0"/>
              <a:t>Cst</a:t>
            </a:r>
            <a:endParaRPr lang="ko-KR" altLang="en-US" sz="1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2964288" y="2463514"/>
            <a:ext cx="209258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Cs</a:t>
            </a:r>
            <a:endParaRPr lang="ko-KR" altLang="en-US" sz="1000" dirty="0"/>
          </a:p>
        </p:txBody>
      </p:sp>
      <p:sp>
        <p:nvSpPr>
          <p:cNvPr id="163" name="TextBox 162"/>
          <p:cNvSpPr txBox="1"/>
          <p:nvPr/>
        </p:nvSpPr>
        <p:spPr>
          <a:xfrm>
            <a:off x="2827499" y="313088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269213" y="313088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2387040" y="1700323"/>
            <a:ext cx="404787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Node P</a:t>
            </a:r>
            <a:endParaRPr lang="ko-KR" altLang="en-US" sz="1000" dirty="0"/>
          </a:p>
        </p:txBody>
      </p:sp>
      <p:cxnSp>
        <p:nvCxnSpPr>
          <p:cNvPr id="189" name="직선 화살표 연결선 188"/>
          <p:cNvCxnSpPr>
            <a:endCxn id="64" idx="1"/>
          </p:cNvCxnSpPr>
          <p:nvPr/>
        </p:nvCxnSpPr>
        <p:spPr>
          <a:xfrm>
            <a:off x="2707382" y="1881131"/>
            <a:ext cx="223842" cy="32838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2" name="그룹 321"/>
          <p:cNvGrpSpPr/>
          <p:nvPr/>
        </p:nvGrpSpPr>
        <p:grpSpPr>
          <a:xfrm>
            <a:off x="2250386" y="3784823"/>
            <a:ext cx="239860" cy="93439"/>
            <a:chOff x="5010195" y="5121188"/>
            <a:chExt cx="369691" cy="144016"/>
          </a:xfrm>
          <a:solidFill>
            <a:schemeClr val="tx1"/>
          </a:solidFill>
        </p:grpSpPr>
        <p:cxnSp>
          <p:nvCxnSpPr>
            <p:cNvPr id="323" name="직선 연결선 322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직선 연결선 323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직선 연결선 324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6" name="TextBox 325"/>
          <p:cNvSpPr txBox="1"/>
          <p:nvPr/>
        </p:nvSpPr>
        <p:spPr>
          <a:xfrm>
            <a:off x="2155962" y="3848873"/>
            <a:ext cx="300782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GND</a:t>
            </a:r>
            <a:endParaRPr lang="ko-KR" altLang="en-US" sz="1000" dirty="0"/>
          </a:p>
        </p:txBody>
      </p:sp>
      <p:sp>
        <p:nvSpPr>
          <p:cNvPr id="329" name="TextBox 328"/>
          <p:cNvSpPr txBox="1"/>
          <p:nvPr/>
        </p:nvSpPr>
        <p:spPr>
          <a:xfrm>
            <a:off x="2534762" y="4012951"/>
            <a:ext cx="537914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SCAN(n+1)</a:t>
            </a:r>
            <a:endParaRPr lang="ko-KR" altLang="en-US" sz="1000" dirty="0"/>
          </a:p>
        </p:txBody>
      </p:sp>
      <p:cxnSp>
        <p:nvCxnSpPr>
          <p:cNvPr id="132" name="직선 연결선 131"/>
          <p:cNvCxnSpPr/>
          <p:nvPr/>
        </p:nvCxnSpPr>
        <p:spPr>
          <a:xfrm>
            <a:off x="2947742" y="2944003"/>
            <a:ext cx="0" cy="182645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flipV="1">
            <a:off x="3760089" y="1999890"/>
            <a:ext cx="0" cy="39264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856004" y="152569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OLED</a:t>
            </a:r>
            <a:endParaRPr lang="ko-KR" alt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0" y="4738541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600" dirty="0" smtClean="0"/>
              <a:t>Scan(n+1</a:t>
            </a:r>
            <a:r>
              <a:rPr lang="en-US" altLang="ko-KR" sz="1600" dirty="0"/>
              <a:t>) is applied and the voltage of Node P is bootstrapped through M4 to increase the voltage</a:t>
            </a:r>
            <a:r>
              <a:rPr lang="en-US" altLang="ko-KR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600" dirty="0"/>
              <a:t>In this </a:t>
            </a:r>
            <a:r>
              <a:rPr lang="en-US" altLang="ko-KR" sz="1600" dirty="0" smtClean="0"/>
              <a:t>period, </a:t>
            </a:r>
            <a:r>
              <a:rPr lang="en-US" altLang="ko-KR" sz="1600" dirty="0"/>
              <a:t>the current flows through the OLED through the VDD to emit light, but the time is very short compared to the frame time and can be ignored</a:t>
            </a:r>
            <a:r>
              <a:rPr lang="en-US" altLang="ko-KR" sz="16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600" dirty="0"/>
              <a:t>As the length of the C</a:t>
            </a:r>
            <a:r>
              <a:rPr lang="en-US" altLang="ko-KR" sz="1600" baseline="-25000" dirty="0"/>
              <a:t>S</a:t>
            </a:r>
            <a:r>
              <a:rPr lang="en-US" altLang="ko-KR" sz="1600" dirty="0"/>
              <a:t> increases, the capacitance increases, and as the voltage increases, enough compensation can be made for the Stretching of the M2.</a:t>
            </a:r>
            <a:endParaRPr lang="en-US" altLang="ko-KR" sz="1600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-6" y="2573"/>
            <a:ext cx="6992989" cy="807324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Circuit Timing Scheme</a:t>
            </a:r>
            <a:endParaRPr lang="en-US" altLang="ko-KR" sz="3200" b="1" spc="-50" dirty="0">
              <a:solidFill>
                <a:srgbClr val="43435B"/>
              </a:solidFill>
              <a:latin typeface="+mn-ea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1504426" y="4261058"/>
            <a:ext cx="26468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1. Proposed </a:t>
            </a:r>
            <a:r>
              <a:rPr lang="en-US" altLang="ko-KR" sz="1000" dirty="0" smtClean="0"/>
              <a:t>Pixel Circuit Schematic</a:t>
            </a:r>
            <a:endParaRPr lang="ko-KR" altLang="en-US" sz="1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5901002" y="4261058"/>
            <a:ext cx="1628972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2. Timing </a:t>
            </a:r>
            <a:r>
              <a:rPr lang="en-US" altLang="ko-KR" sz="1000" dirty="0" smtClean="0"/>
              <a:t>Scheme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84136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Box 301"/>
          <p:cNvSpPr txBox="1"/>
          <p:nvPr/>
        </p:nvSpPr>
        <p:spPr>
          <a:xfrm>
            <a:off x="5195899" y="1454102"/>
            <a:ext cx="6687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SCAN(n)</a:t>
            </a:r>
            <a:endParaRPr lang="ko-KR" altLang="en-US" sz="1000" dirty="0"/>
          </a:p>
        </p:txBody>
      </p:sp>
      <p:sp>
        <p:nvSpPr>
          <p:cNvPr id="303" name="TextBox 302"/>
          <p:cNvSpPr txBox="1"/>
          <p:nvPr/>
        </p:nvSpPr>
        <p:spPr>
          <a:xfrm>
            <a:off x="5128881" y="1976629"/>
            <a:ext cx="8290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SCAN(n+1)</a:t>
            </a:r>
            <a:endParaRPr lang="ko-KR" altLang="en-US" sz="1000" dirty="0"/>
          </a:p>
        </p:txBody>
      </p:sp>
      <p:sp>
        <p:nvSpPr>
          <p:cNvPr id="304" name="TextBox 303"/>
          <p:cNvSpPr txBox="1"/>
          <p:nvPr/>
        </p:nvSpPr>
        <p:spPr>
          <a:xfrm>
            <a:off x="5285974" y="2537773"/>
            <a:ext cx="5148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DATA</a:t>
            </a:r>
            <a:endParaRPr lang="ko-KR" altLang="en-US" sz="1000" dirty="0"/>
          </a:p>
        </p:txBody>
      </p:sp>
      <p:sp>
        <p:nvSpPr>
          <p:cNvPr id="305" name="TextBox 304"/>
          <p:cNvSpPr txBox="1"/>
          <p:nvPr/>
        </p:nvSpPr>
        <p:spPr>
          <a:xfrm>
            <a:off x="5223257" y="3075493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Node P</a:t>
            </a:r>
            <a:endParaRPr lang="ko-KR" altLang="en-US" sz="1000" dirty="0"/>
          </a:p>
        </p:txBody>
      </p:sp>
      <p:sp>
        <p:nvSpPr>
          <p:cNvPr id="343" name="TextBox 342"/>
          <p:cNvSpPr txBox="1"/>
          <p:nvPr/>
        </p:nvSpPr>
        <p:spPr>
          <a:xfrm>
            <a:off x="35496" y="656692"/>
            <a:ext cx="6992989" cy="45719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1000" b="1" spc="-50" dirty="0" smtClean="0">
                <a:solidFill>
                  <a:srgbClr val="43435B"/>
                </a:solidFill>
                <a:latin typeface="+mn-ea"/>
              </a:rPr>
              <a:t>Emission period</a:t>
            </a:r>
            <a:endParaRPr lang="en-US" altLang="ko-KR" sz="1000" b="1" spc="-50" dirty="0">
              <a:solidFill>
                <a:srgbClr val="43435B"/>
              </a:solidFill>
              <a:latin typeface="+mn-ea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6076549" y="980728"/>
            <a:ext cx="1903871" cy="3191974"/>
            <a:chOff x="6274283" y="1137127"/>
            <a:chExt cx="2664296" cy="4466881"/>
          </a:xfrm>
        </p:grpSpPr>
        <p:cxnSp>
          <p:nvCxnSpPr>
            <p:cNvPr id="169" name="직선 연결선 168"/>
            <p:cNvCxnSpPr/>
            <p:nvPr/>
          </p:nvCxnSpPr>
          <p:spPr>
            <a:xfrm>
              <a:off x="6274283" y="2247204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직선 연결선 170"/>
            <p:cNvCxnSpPr/>
            <p:nvPr/>
          </p:nvCxnSpPr>
          <p:spPr>
            <a:xfrm flipV="1">
              <a:off x="688635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직선 연결선 171"/>
            <p:cNvCxnSpPr/>
            <p:nvPr/>
          </p:nvCxnSpPr>
          <p:spPr>
            <a:xfrm flipV="1">
              <a:off x="724639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직선 연결선 172"/>
            <p:cNvCxnSpPr/>
            <p:nvPr/>
          </p:nvCxnSpPr>
          <p:spPr>
            <a:xfrm>
              <a:off x="7246391" y="2247204"/>
              <a:ext cx="169218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직선 연결선 174"/>
            <p:cNvCxnSpPr/>
            <p:nvPr/>
          </p:nvCxnSpPr>
          <p:spPr>
            <a:xfrm>
              <a:off x="6886351" y="1749195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직선 연결선 176"/>
            <p:cNvCxnSpPr/>
            <p:nvPr/>
          </p:nvCxnSpPr>
          <p:spPr>
            <a:xfrm>
              <a:off x="6274283" y="2973331"/>
              <a:ext cx="9721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직선 연결선 178"/>
            <p:cNvCxnSpPr/>
            <p:nvPr/>
          </p:nvCxnSpPr>
          <p:spPr>
            <a:xfrm flipV="1">
              <a:off x="7596336" y="2475322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직선 연결선 179"/>
            <p:cNvCxnSpPr/>
            <p:nvPr/>
          </p:nvCxnSpPr>
          <p:spPr>
            <a:xfrm>
              <a:off x="7596336" y="2973331"/>
              <a:ext cx="13422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직선 연결선 180"/>
            <p:cNvCxnSpPr/>
            <p:nvPr/>
          </p:nvCxnSpPr>
          <p:spPr>
            <a:xfrm>
              <a:off x="7236296" y="2475322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직선 연결선 195"/>
            <p:cNvCxnSpPr/>
            <p:nvPr/>
          </p:nvCxnSpPr>
          <p:spPr>
            <a:xfrm>
              <a:off x="6274283" y="4533346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직선 연결선 196"/>
            <p:cNvCxnSpPr/>
            <p:nvPr/>
          </p:nvCxnSpPr>
          <p:spPr>
            <a:xfrm flipV="1">
              <a:off x="6886351" y="4035337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직선 연결선 199"/>
            <p:cNvCxnSpPr/>
            <p:nvPr/>
          </p:nvCxnSpPr>
          <p:spPr>
            <a:xfrm>
              <a:off x="6886351" y="403533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7236296" y="3896600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직선 연결선 214"/>
            <p:cNvCxnSpPr/>
            <p:nvPr/>
          </p:nvCxnSpPr>
          <p:spPr>
            <a:xfrm>
              <a:off x="6274283" y="3705255"/>
              <a:ext cx="20513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직선 연결선 216"/>
            <p:cNvCxnSpPr/>
            <p:nvPr/>
          </p:nvCxnSpPr>
          <p:spPr>
            <a:xfrm flipV="1">
              <a:off x="6480212" y="3201199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직선 연결선 218"/>
            <p:cNvCxnSpPr/>
            <p:nvPr/>
          </p:nvCxnSpPr>
          <p:spPr>
            <a:xfrm>
              <a:off x="6472305" y="3201199"/>
              <a:ext cx="24662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직선 연결선 306"/>
            <p:cNvCxnSpPr/>
            <p:nvPr/>
          </p:nvCxnSpPr>
          <p:spPr>
            <a:xfrm flipV="1">
              <a:off x="6886351" y="1376321"/>
              <a:ext cx="0" cy="42276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직선 연결선 309"/>
            <p:cNvCxnSpPr/>
            <p:nvPr/>
          </p:nvCxnSpPr>
          <p:spPr>
            <a:xfrm flipV="1">
              <a:off x="7246391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직선 연결선 314"/>
            <p:cNvCxnSpPr/>
            <p:nvPr/>
          </p:nvCxnSpPr>
          <p:spPr>
            <a:xfrm flipV="1">
              <a:off x="7246391" y="2486461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직선 연결선 318"/>
            <p:cNvCxnSpPr/>
            <p:nvPr/>
          </p:nvCxnSpPr>
          <p:spPr>
            <a:xfrm flipV="1">
              <a:off x="7246391" y="3914777"/>
              <a:ext cx="0" cy="1318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직선 연결선 320"/>
            <p:cNvCxnSpPr/>
            <p:nvPr/>
          </p:nvCxnSpPr>
          <p:spPr>
            <a:xfrm flipV="1">
              <a:off x="7596336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0" name="타원 339"/>
            <p:cNvSpPr/>
            <p:nvPr/>
          </p:nvSpPr>
          <p:spPr>
            <a:xfrm>
              <a:off x="6929228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>
                  <a:solidFill>
                    <a:schemeClr val="tx1"/>
                  </a:solidFill>
                </a:rPr>
                <a:t>1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41" name="타원 340"/>
            <p:cNvSpPr/>
            <p:nvPr/>
          </p:nvSpPr>
          <p:spPr>
            <a:xfrm>
              <a:off x="7322506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2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42" name="타원 341"/>
            <p:cNvSpPr/>
            <p:nvPr/>
          </p:nvSpPr>
          <p:spPr>
            <a:xfrm>
              <a:off x="7685312" y="1137127"/>
              <a:ext cx="239193" cy="23919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rgbClr val="FF0000"/>
                  </a:solidFill>
                </a:rPr>
                <a:t>3</a:t>
              </a:r>
              <a:endParaRPr lang="ko-KR" altLang="en-US" sz="1050" dirty="0">
                <a:solidFill>
                  <a:srgbClr val="FF0000"/>
                </a:solidFill>
              </a:endParaRPr>
            </a:p>
          </p:txBody>
        </p:sp>
        <p:cxnSp>
          <p:nvCxnSpPr>
            <p:cNvPr id="117" name="직선 연결선 116"/>
            <p:cNvCxnSpPr/>
            <p:nvPr/>
          </p:nvCxnSpPr>
          <p:spPr>
            <a:xfrm>
              <a:off x="6274283" y="5379070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직선 연결선 117"/>
            <p:cNvCxnSpPr/>
            <p:nvPr/>
          </p:nvCxnSpPr>
          <p:spPr>
            <a:xfrm flipV="1">
              <a:off x="6886351" y="5074167"/>
              <a:ext cx="0" cy="30490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직선 연결선 118"/>
            <p:cNvCxnSpPr/>
            <p:nvPr/>
          </p:nvCxnSpPr>
          <p:spPr>
            <a:xfrm>
              <a:off x="6886351" y="507416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직선 연결선 119"/>
            <p:cNvCxnSpPr/>
            <p:nvPr/>
          </p:nvCxnSpPr>
          <p:spPr>
            <a:xfrm>
              <a:off x="7236296" y="4853786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직선 연결선 121"/>
            <p:cNvCxnSpPr/>
            <p:nvPr/>
          </p:nvCxnSpPr>
          <p:spPr>
            <a:xfrm flipV="1">
              <a:off x="7246391" y="4853786"/>
              <a:ext cx="0" cy="2203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TextBox 125"/>
          <p:cNvSpPr txBox="1"/>
          <p:nvPr/>
        </p:nvSpPr>
        <p:spPr>
          <a:xfrm>
            <a:off x="5311622" y="3725762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I</a:t>
            </a:r>
            <a:r>
              <a:rPr lang="en-US" altLang="ko-KR" sz="1000" baseline="-25000" dirty="0" smtClean="0"/>
              <a:t>OLED </a:t>
            </a:r>
            <a:endParaRPr lang="ko-KR" altLang="en-US" sz="1000" baseline="-25000" dirty="0"/>
          </a:p>
        </p:txBody>
      </p:sp>
      <p:grpSp>
        <p:nvGrpSpPr>
          <p:cNvPr id="19" name="그룹 18"/>
          <p:cNvGrpSpPr/>
          <p:nvPr/>
        </p:nvGrpSpPr>
        <p:grpSpPr>
          <a:xfrm>
            <a:off x="1933546" y="2085874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5" name="직선 연결선 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직선 연결선 21"/>
          <p:cNvCxnSpPr>
            <a:endCxn id="64" idx="2"/>
          </p:cNvCxnSpPr>
          <p:nvPr/>
        </p:nvCxnSpPr>
        <p:spPr>
          <a:xfrm>
            <a:off x="2307304" y="2226034"/>
            <a:ext cx="617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2947742" y="1969075"/>
            <a:ext cx="0" cy="583997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그룹 32"/>
          <p:cNvGrpSpPr/>
          <p:nvPr/>
        </p:nvGrpSpPr>
        <p:grpSpPr>
          <a:xfrm>
            <a:off x="3311778" y="1898995"/>
            <a:ext cx="70080" cy="140159"/>
            <a:chOff x="4535996" y="2456892"/>
            <a:chExt cx="108012" cy="216024"/>
          </a:xfrm>
          <a:solidFill>
            <a:schemeClr val="tx1"/>
          </a:solidFill>
        </p:grpSpPr>
        <p:cxnSp>
          <p:nvCxnSpPr>
            <p:cNvPr id="29" name="직선 연결선 28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직선 연결선 36"/>
          <p:cNvCxnSpPr/>
          <p:nvPr/>
        </p:nvCxnSpPr>
        <p:spPr>
          <a:xfrm>
            <a:off x="2947742" y="1969075"/>
            <a:ext cx="364037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3381858" y="1969075"/>
            <a:ext cx="364037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타원 42"/>
          <p:cNvSpPr/>
          <p:nvPr/>
        </p:nvSpPr>
        <p:spPr>
          <a:xfrm>
            <a:off x="3732256" y="1945715"/>
            <a:ext cx="46720" cy="467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4" name="그룹 43"/>
          <p:cNvGrpSpPr/>
          <p:nvPr/>
        </p:nvGrpSpPr>
        <p:grpSpPr>
          <a:xfrm rot="16200000">
            <a:off x="3502742" y="2155954"/>
            <a:ext cx="373758" cy="140159"/>
            <a:chOff x="3275856" y="1880828"/>
            <a:chExt cx="576064" cy="216024"/>
          </a:xfrm>
          <a:solidFill>
            <a:srgbClr val="92D050"/>
          </a:solidFill>
        </p:grpSpPr>
        <p:cxnSp>
          <p:nvCxnSpPr>
            <p:cNvPr id="45" name="직선 연결선 4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46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47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직선 연결선 50"/>
          <p:cNvCxnSpPr>
            <a:stCxn id="64" idx="6"/>
          </p:cNvCxnSpPr>
          <p:nvPr/>
        </p:nvCxnSpPr>
        <p:spPr>
          <a:xfrm>
            <a:off x="2971102" y="2226034"/>
            <a:ext cx="646971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>
            <a:stCxn id="43" idx="0"/>
          </p:cNvCxnSpPr>
          <p:nvPr/>
        </p:nvCxnSpPr>
        <p:spPr>
          <a:xfrm flipV="1">
            <a:off x="3755616" y="1291637"/>
            <a:ext cx="0" cy="654078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이등변 삼각형 57"/>
          <p:cNvSpPr/>
          <p:nvPr/>
        </p:nvSpPr>
        <p:spPr>
          <a:xfrm flipV="1">
            <a:off x="3606048" y="1484998"/>
            <a:ext cx="298072" cy="256959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60" name="직선 연결선 59"/>
          <p:cNvCxnSpPr/>
          <p:nvPr/>
        </p:nvCxnSpPr>
        <p:spPr>
          <a:xfrm>
            <a:off x="3606048" y="1753637"/>
            <a:ext cx="298072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3609195" y="1288341"/>
            <a:ext cx="298072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548381" y="1069052"/>
            <a:ext cx="291422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VDD</a:t>
            </a:r>
            <a:endParaRPr lang="ko-KR" altLang="en-US" sz="1000" dirty="0"/>
          </a:p>
        </p:txBody>
      </p:sp>
      <p:sp>
        <p:nvSpPr>
          <p:cNvPr id="64" name="타원 63"/>
          <p:cNvSpPr/>
          <p:nvPr/>
        </p:nvSpPr>
        <p:spPr>
          <a:xfrm>
            <a:off x="2924382" y="2202674"/>
            <a:ext cx="46720" cy="467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65" name="그룹 64"/>
          <p:cNvGrpSpPr/>
          <p:nvPr/>
        </p:nvGrpSpPr>
        <p:grpSpPr>
          <a:xfrm rot="5400000">
            <a:off x="2912702" y="2518032"/>
            <a:ext cx="70080" cy="140159"/>
            <a:chOff x="4535996" y="2456892"/>
            <a:chExt cx="108012" cy="216024"/>
          </a:xfrm>
          <a:solidFill>
            <a:schemeClr val="tx1"/>
          </a:solidFill>
        </p:grpSpPr>
        <p:cxnSp>
          <p:nvCxnSpPr>
            <p:cNvPr id="66" name="직선 연결선 65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직선 연결선 67"/>
          <p:cNvCxnSpPr>
            <a:endCxn id="90" idx="0"/>
          </p:cNvCxnSpPr>
          <p:nvPr/>
        </p:nvCxnSpPr>
        <p:spPr>
          <a:xfrm>
            <a:off x="2947742" y="2623152"/>
            <a:ext cx="300" cy="2803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그룹 69"/>
          <p:cNvGrpSpPr/>
          <p:nvPr/>
        </p:nvGrpSpPr>
        <p:grpSpPr>
          <a:xfrm rot="16200000">
            <a:off x="2690783" y="3177601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71" name="직선 연결선 70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그룹 76"/>
          <p:cNvGrpSpPr/>
          <p:nvPr/>
        </p:nvGrpSpPr>
        <p:grpSpPr>
          <a:xfrm rot="16200000">
            <a:off x="2120425" y="3183789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78" name="직선 연결선 77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연결선 80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81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82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직선 연결선 84"/>
          <p:cNvCxnSpPr/>
          <p:nvPr/>
        </p:nvCxnSpPr>
        <p:spPr>
          <a:xfrm flipV="1">
            <a:off x="2377384" y="2926830"/>
            <a:ext cx="0" cy="13620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86"/>
          <p:cNvCxnSpPr/>
          <p:nvPr/>
        </p:nvCxnSpPr>
        <p:spPr>
          <a:xfrm>
            <a:off x="2377384" y="2926830"/>
            <a:ext cx="56978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타원 89"/>
          <p:cNvSpPr/>
          <p:nvPr/>
        </p:nvSpPr>
        <p:spPr>
          <a:xfrm>
            <a:off x="2924682" y="2903470"/>
            <a:ext cx="46720" cy="46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92" name="직선 연결선 91"/>
          <p:cNvCxnSpPr/>
          <p:nvPr/>
        </p:nvCxnSpPr>
        <p:spPr>
          <a:xfrm flipV="1">
            <a:off x="2120425" y="1198200"/>
            <a:ext cx="0" cy="20556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777104" y="978910"/>
            <a:ext cx="433909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SCAN(n)</a:t>
            </a:r>
            <a:endParaRPr lang="ko-KR" altLang="en-US" sz="1000" dirty="0"/>
          </a:p>
        </p:txBody>
      </p:sp>
      <p:cxnSp>
        <p:nvCxnSpPr>
          <p:cNvPr id="102" name="직선 연결선 101"/>
          <p:cNvCxnSpPr/>
          <p:nvPr/>
        </p:nvCxnSpPr>
        <p:spPr>
          <a:xfrm flipH="1">
            <a:off x="2120425" y="3253868"/>
            <a:ext cx="11679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1559788" y="2226034"/>
            <a:ext cx="4070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08"/>
          <p:cNvCxnSpPr/>
          <p:nvPr/>
        </p:nvCxnSpPr>
        <p:spPr>
          <a:xfrm>
            <a:off x="2377384" y="3436791"/>
            <a:ext cx="0" cy="34696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10"/>
          <p:cNvCxnSpPr/>
          <p:nvPr/>
        </p:nvCxnSpPr>
        <p:spPr>
          <a:xfrm>
            <a:off x="3760089" y="2412913"/>
            <a:ext cx="0" cy="389729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그룹 129"/>
          <p:cNvGrpSpPr/>
          <p:nvPr/>
        </p:nvGrpSpPr>
        <p:grpSpPr>
          <a:xfrm>
            <a:off x="3640158" y="2802641"/>
            <a:ext cx="239860" cy="93439"/>
            <a:chOff x="5010195" y="5121188"/>
            <a:chExt cx="369691" cy="144016"/>
          </a:xfrm>
          <a:solidFill>
            <a:schemeClr val="tx1"/>
          </a:solidFill>
        </p:grpSpPr>
        <p:cxnSp>
          <p:nvCxnSpPr>
            <p:cNvPr id="121" name="직선 연결선 120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직선 연결선 122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grpFill/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9" name="직선 연결선 138"/>
          <p:cNvCxnSpPr/>
          <p:nvPr/>
        </p:nvCxnSpPr>
        <p:spPr>
          <a:xfrm>
            <a:off x="2947742" y="3405707"/>
            <a:ext cx="0" cy="6423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 flipH="1">
            <a:off x="2690783" y="3253868"/>
            <a:ext cx="11679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/>
          <p:nvPr/>
        </p:nvCxnSpPr>
        <p:spPr>
          <a:xfrm>
            <a:off x="2691311" y="3253868"/>
            <a:ext cx="0" cy="3036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연결선 145"/>
          <p:cNvCxnSpPr/>
          <p:nvPr/>
        </p:nvCxnSpPr>
        <p:spPr>
          <a:xfrm>
            <a:off x="2690783" y="3557547"/>
            <a:ext cx="25638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타원 146"/>
          <p:cNvSpPr/>
          <p:nvPr/>
        </p:nvSpPr>
        <p:spPr>
          <a:xfrm>
            <a:off x="2920981" y="3531359"/>
            <a:ext cx="52374" cy="52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8" name="타원 147"/>
          <p:cNvSpPr/>
          <p:nvPr/>
        </p:nvSpPr>
        <p:spPr>
          <a:xfrm>
            <a:off x="2094238" y="2054033"/>
            <a:ext cx="52374" cy="52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1107174" y="2103205"/>
            <a:ext cx="334064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DATA</a:t>
            </a:r>
            <a:endParaRPr lang="ko-KR" altLang="en-US" sz="1000" dirty="0"/>
          </a:p>
        </p:txBody>
      </p:sp>
      <p:sp>
        <p:nvSpPr>
          <p:cNvPr id="158" name="TextBox 157"/>
          <p:cNvSpPr txBox="1"/>
          <p:nvPr/>
        </p:nvSpPr>
        <p:spPr>
          <a:xfrm>
            <a:off x="3545735" y="2866691"/>
            <a:ext cx="300782" cy="15975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GND</a:t>
            </a:r>
            <a:endParaRPr lang="ko-KR" altLang="en-US" sz="1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3637825" y="209974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216928" y="1971712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173581" y="1703074"/>
            <a:ext cx="238379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err="1" smtClean="0"/>
              <a:t>Cst</a:t>
            </a:r>
            <a:endParaRPr lang="ko-KR" altLang="en-US" sz="1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2964288" y="2463514"/>
            <a:ext cx="209258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Cs</a:t>
            </a:r>
            <a:endParaRPr lang="ko-KR" altLang="en-US" sz="1000" dirty="0"/>
          </a:p>
        </p:txBody>
      </p:sp>
      <p:sp>
        <p:nvSpPr>
          <p:cNvPr id="163" name="TextBox 162"/>
          <p:cNvSpPr txBox="1"/>
          <p:nvPr/>
        </p:nvSpPr>
        <p:spPr>
          <a:xfrm>
            <a:off x="2827499" y="313088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269213" y="313088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2387040" y="1700323"/>
            <a:ext cx="404787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Node P</a:t>
            </a:r>
            <a:endParaRPr lang="ko-KR" altLang="en-US" sz="1000" dirty="0"/>
          </a:p>
        </p:txBody>
      </p:sp>
      <p:cxnSp>
        <p:nvCxnSpPr>
          <p:cNvPr id="189" name="직선 화살표 연결선 188"/>
          <p:cNvCxnSpPr>
            <a:endCxn id="64" idx="1"/>
          </p:cNvCxnSpPr>
          <p:nvPr/>
        </p:nvCxnSpPr>
        <p:spPr>
          <a:xfrm>
            <a:off x="2707382" y="1881131"/>
            <a:ext cx="223842" cy="32838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2" name="그룹 321"/>
          <p:cNvGrpSpPr/>
          <p:nvPr/>
        </p:nvGrpSpPr>
        <p:grpSpPr>
          <a:xfrm>
            <a:off x="2250386" y="3784823"/>
            <a:ext cx="239860" cy="93439"/>
            <a:chOff x="5010195" y="5121188"/>
            <a:chExt cx="369691" cy="144016"/>
          </a:xfrm>
          <a:solidFill>
            <a:schemeClr val="tx1"/>
          </a:solidFill>
        </p:grpSpPr>
        <p:cxnSp>
          <p:nvCxnSpPr>
            <p:cNvPr id="323" name="직선 연결선 322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직선 연결선 323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직선 연결선 324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6" name="TextBox 325"/>
          <p:cNvSpPr txBox="1"/>
          <p:nvPr/>
        </p:nvSpPr>
        <p:spPr>
          <a:xfrm>
            <a:off x="2155962" y="3848873"/>
            <a:ext cx="300782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GND</a:t>
            </a:r>
            <a:endParaRPr lang="ko-KR" altLang="en-US" sz="1000" dirty="0"/>
          </a:p>
        </p:txBody>
      </p:sp>
      <p:sp>
        <p:nvSpPr>
          <p:cNvPr id="329" name="TextBox 328"/>
          <p:cNvSpPr txBox="1"/>
          <p:nvPr/>
        </p:nvSpPr>
        <p:spPr>
          <a:xfrm>
            <a:off x="2534762" y="4012951"/>
            <a:ext cx="537914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SCAN(n+1)</a:t>
            </a:r>
            <a:endParaRPr lang="ko-KR" altLang="en-US" sz="1000" dirty="0"/>
          </a:p>
        </p:txBody>
      </p:sp>
      <p:cxnSp>
        <p:nvCxnSpPr>
          <p:cNvPr id="132" name="직선 연결선 131"/>
          <p:cNvCxnSpPr/>
          <p:nvPr/>
        </p:nvCxnSpPr>
        <p:spPr>
          <a:xfrm>
            <a:off x="2947742" y="2944003"/>
            <a:ext cx="0" cy="18264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flipV="1">
            <a:off x="3760089" y="1999890"/>
            <a:ext cx="0" cy="39264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856004" y="152569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OLED</a:t>
            </a:r>
            <a:endParaRPr lang="ko-KR" alt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0" y="52596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dirty="0" smtClean="0"/>
              <a:t>As </a:t>
            </a:r>
            <a:r>
              <a:rPr lang="en-US" altLang="ko-KR" dirty="0"/>
              <a:t>all the pulses go low level, the TFT in the circuit becomes M2 </a:t>
            </a:r>
            <a:r>
              <a:rPr lang="en-US" altLang="ko-KR" dirty="0" smtClean="0"/>
              <a:t>On, </a:t>
            </a:r>
            <a:r>
              <a:rPr lang="en-US" altLang="ko-KR" dirty="0"/>
              <a:t>and the OLED emits light at this </a:t>
            </a:r>
            <a:r>
              <a:rPr lang="en-US" altLang="ko-KR" dirty="0" smtClean="0"/>
              <a:t>period.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dirty="0"/>
              <a:t>It lasts until the next scan pulse, and it has the longest period of the three </a:t>
            </a:r>
            <a:r>
              <a:rPr lang="en-US" altLang="ko-KR" dirty="0" smtClean="0"/>
              <a:t>period.</a:t>
            </a:r>
            <a:endParaRPr lang="en-US" altLang="ko-KR" dirty="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-6" y="2573"/>
            <a:ext cx="6992989" cy="807324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Circuit Timing Scheme</a:t>
            </a:r>
            <a:endParaRPr lang="en-US" altLang="ko-KR" sz="3200" b="1" spc="-50" dirty="0">
              <a:solidFill>
                <a:srgbClr val="43435B"/>
              </a:solidFill>
              <a:latin typeface="+mn-ea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1504426" y="4261058"/>
            <a:ext cx="26468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1. Proposed </a:t>
            </a:r>
            <a:r>
              <a:rPr lang="en-US" altLang="ko-KR" sz="1000" dirty="0" smtClean="0"/>
              <a:t>Pixel Circuit Schematic</a:t>
            </a:r>
            <a:endParaRPr lang="ko-KR" altLang="en-US" sz="1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5901002" y="4261058"/>
            <a:ext cx="1628972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2. Timing </a:t>
            </a:r>
            <a:r>
              <a:rPr lang="en-US" altLang="ko-KR" sz="1000" dirty="0" smtClean="0"/>
              <a:t>Scheme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46487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그룹 95"/>
          <p:cNvGrpSpPr/>
          <p:nvPr/>
        </p:nvGrpSpPr>
        <p:grpSpPr>
          <a:xfrm>
            <a:off x="3369325" y="3468383"/>
            <a:ext cx="3849570" cy="400110"/>
            <a:chOff x="5033173" y="2647511"/>
            <a:chExt cx="3849570" cy="400110"/>
          </a:xfrm>
        </p:grpSpPr>
        <p:sp>
          <p:nvSpPr>
            <p:cNvPr id="97" name="TextBox 96"/>
            <p:cNvSpPr txBox="1"/>
            <p:nvPr/>
          </p:nvSpPr>
          <p:spPr>
            <a:xfrm>
              <a:off x="5292954" y="2647511"/>
              <a:ext cx="3589789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Simulation Parameter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033173" y="2730122"/>
              <a:ext cx="252306" cy="252306"/>
            </a:xfrm>
            <a:prstGeom prst="rect">
              <a:avLst/>
            </a:prstGeom>
            <a:solidFill>
              <a:srgbClr val="E5DBD2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pc="-50" dirty="0" smtClean="0">
                  <a:solidFill>
                    <a:srgbClr val="43435B"/>
                  </a:solidFill>
                  <a:latin typeface="+mn-ea"/>
                </a:rPr>
                <a:t>1</a:t>
              </a:r>
            </a:p>
          </p:txBody>
        </p:sp>
      </p:grpSp>
      <p:grpSp>
        <p:nvGrpSpPr>
          <p:cNvPr id="99" name="그룹 98"/>
          <p:cNvGrpSpPr/>
          <p:nvPr/>
        </p:nvGrpSpPr>
        <p:grpSpPr>
          <a:xfrm>
            <a:off x="3369325" y="3877958"/>
            <a:ext cx="3849570" cy="400110"/>
            <a:chOff x="5033173" y="2647511"/>
            <a:chExt cx="3849570" cy="400110"/>
          </a:xfrm>
        </p:grpSpPr>
        <p:sp>
          <p:nvSpPr>
            <p:cNvPr id="100" name="TextBox 99"/>
            <p:cNvSpPr txBox="1"/>
            <p:nvPr/>
          </p:nvSpPr>
          <p:spPr>
            <a:xfrm>
              <a:off x="5292954" y="2647511"/>
              <a:ext cx="3589789" cy="40011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z="2000" spc="-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ea"/>
                </a:rPr>
                <a:t>Simulation Data</a:t>
              </a:r>
              <a:endParaRPr lang="en-US" altLang="ko-KR" sz="2000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33173" y="2730122"/>
              <a:ext cx="252306" cy="252306"/>
            </a:xfrm>
            <a:prstGeom prst="rect">
              <a:avLst/>
            </a:prstGeom>
            <a:solidFill>
              <a:srgbClr val="E5DBD2"/>
            </a:solidFill>
          </p:spPr>
          <p:txBody>
            <a:bodyPr wrap="none" lIns="36000" tIns="36000" rIns="36000" rtlCol="0" anchor="ctr">
              <a:noAutofit/>
            </a:bodyPr>
            <a:lstStyle/>
            <a:p>
              <a:pPr algn="ctr">
                <a:spcAft>
                  <a:spcPts val="1000"/>
                </a:spcAft>
                <a:buClr>
                  <a:srgbClr val="977399"/>
                </a:buClr>
              </a:pPr>
              <a:r>
                <a:rPr lang="en-US" altLang="ko-KR" spc="-50" dirty="0" smtClean="0">
                  <a:solidFill>
                    <a:srgbClr val="43435B"/>
                  </a:solidFill>
                  <a:latin typeface="+mn-ea"/>
                </a:rPr>
                <a:t>2</a:t>
              </a: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3252905" y="2082791"/>
            <a:ext cx="5797073" cy="103998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ko-KR" sz="3600" b="1" spc="-50" dirty="0" smtClean="0">
                <a:solidFill>
                  <a:srgbClr val="F86B74"/>
                </a:solidFill>
                <a:latin typeface="+mn-ea"/>
              </a:rPr>
              <a:t>Simulation</a:t>
            </a:r>
            <a:endParaRPr lang="en-US" altLang="ko-KR" sz="3600" b="1" spc="-50" dirty="0">
              <a:solidFill>
                <a:srgbClr val="F86B74"/>
              </a:solidFill>
              <a:latin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95453" y="2185970"/>
            <a:ext cx="943206" cy="776307"/>
          </a:xfrm>
          <a:prstGeom prst="rect">
            <a:avLst/>
          </a:prstGeom>
          <a:noFill/>
        </p:spPr>
        <p:txBody>
          <a:bodyPr wrap="none" lIns="36000" tIns="36000" rIns="36000" rtlCol="0" anchor="ctr">
            <a:noAutofit/>
          </a:bodyPr>
          <a:lstStyle/>
          <a:p>
            <a:pPr algn="ctr">
              <a:spcAft>
                <a:spcPts val="1000"/>
              </a:spcAft>
              <a:buClr>
                <a:srgbClr val="977399"/>
              </a:buClr>
            </a:pPr>
            <a:r>
              <a:rPr lang="en-US" altLang="ko-KR" sz="6600" spc="-50" dirty="0" smtClean="0">
                <a:solidFill>
                  <a:srgbClr val="E5DBD2"/>
                </a:solidFill>
                <a:latin typeface="+mn-ea"/>
              </a:rPr>
              <a:t>Ⅱ</a:t>
            </a:r>
            <a:endParaRPr lang="en-US" altLang="ko-KR" sz="6600" spc="-50" dirty="0" smtClean="0">
              <a:solidFill>
                <a:srgbClr val="E5DBD2"/>
              </a:solidFill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76925"/>
            <a:ext cx="129540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65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0" y="5016432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dirty="0" smtClean="0"/>
              <a:t>The </a:t>
            </a:r>
            <a:r>
              <a:rPr lang="en-US" altLang="ko-KR" dirty="0"/>
              <a:t>simulation was performed using the power values ​​shown in Table 1.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dirty="0"/>
              <a:t>The simulation verified the current of the OLED over time and confirmed whether or not it compensates as the C</a:t>
            </a:r>
            <a:r>
              <a:rPr lang="en-US" altLang="ko-KR" baseline="-25000" dirty="0"/>
              <a:t>S</a:t>
            </a:r>
            <a:r>
              <a:rPr lang="en-US" altLang="ko-KR" dirty="0"/>
              <a:t> increases.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-6" y="2573"/>
            <a:ext cx="6992989" cy="807324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3200" b="1" spc="-50" dirty="0" smtClean="0">
                <a:solidFill>
                  <a:srgbClr val="43435B"/>
                </a:solidFill>
                <a:latin typeface="+mn-ea"/>
              </a:rPr>
              <a:t>Simulation</a:t>
            </a:r>
            <a:endParaRPr lang="en-US" altLang="ko-KR" sz="3200" b="1" spc="-50" dirty="0">
              <a:solidFill>
                <a:srgbClr val="43435B"/>
              </a:solidFill>
              <a:latin typeface="+mn-ea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476932" y="4261058"/>
            <a:ext cx="264687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1. Proposed </a:t>
            </a:r>
            <a:r>
              <a:rPr lang="en-US" altLang="ko-KR" sz="1000" dirty="0" smtClean="0"/>
              <a:t>Pixel Circuit Schematic</a:t>
            </a:r>
            <a:endParaRPr lang="ko-KR" altLang="en-US" sz="1000" dirty="0"/>
          </a:p>
        </p:txBody>
      </p:sp>
      <p:grpSp>
        <p:nvGrpSpPr>
          <p:cNvPr id="134" name="그룹 133"/>
          <p:cNvGrpSpPr/>
          <p:nvPr/>
        </p:nvGrpSpPr>
        <p:grpSpPr>
          <a:xfrm>
            <a:off x="968021" y="2085874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135" name="직선 연결선 13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직선 연결선 135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직선 연결선 136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직선 연결선 137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직선 연결선 139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직선 연결선 141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4" name="직선 연결선 143"/>
          <p:cNvCxnSpPr>
            <a:endCxn id="186" idx="2"/>
          </p:cNvCxnSpPr>
          <p:nvPr/>
        </p:nvCxnSpPr>
        <p:spPr>
          <a:xfrm>
            <a:off x="1341779" y="2226034"/>
            <a:ext cx="617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연결선 144"/>
          <p:cNvCxnSpPr/>
          <p:nvPr/>
        </p:nvCxnSpPr>
        <p:spPr>
          <a:xfrm>
            <a:off x="1982217" y="1969075"/>
            <a:ext cx="0" cy="5839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그룹 150"/>
          <p:cNvGrpSpPr/>
          <p:nvPr/>
        </p:nvGrpSpPr>
        <p:grpSpPr>
          <a:xfrm>
            <a:off x="2346253" y="1898995"/>
            <a:ext cx="70080" cy="140159"/>
            <a:chOff x="4535996" y="2456892"/>
            <a:chExt cx="108012" cy="216024"/>
          </a:xfrm>
          <a:solidFill>
            <a:schemeClr val="tx1"/>
          </a:solidFill>
        </p:grpSpPr>
        <p:cxnSp>
          <p:nvCxnSpPr>
            <p:cNvPr id="152" name="직선 연결선 151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직선 연결선 152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4" name="직선 연결선 153"/>
          <p:cNvCxnSpPr/>
          <p:nvPr/>
        </p:nvCxnSpPr>
        <p:spPr>
          <a:xfrm>
            <a:off x="1982217" y="1969075"/>
            <a:ext cx="3640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연결선 154"/>
          <p:cNvCxnSpPr/>
          <p:nvPr/>
        </p:nvCxnSpPr>
        <p:spPr>
          <a:xfrm>
            <a:off x="2416333" y="1969075"/>
            <a:ext cx="3640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타원 155"/>
          <p:cNvSpPr/>
          <p:nvPr/>
        </p:nvSpPr>
        <p:spPr>
          <a:xfrm>
            <a:off x="2766731" y="1945715"/>
            <a:ext cx="46720" cy="46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57" name="그룹 156"/>
          <p:cNvGrpSpPr/>
          <p:nvPr/>
        </p:nvGrpSpPr>
        <p:grpSpPr>
          <a:xfrm rot="16200000">
            <a:off x="2537217" y="2155954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165" name="직선 연결선 16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직선 연결선 165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직선 연결선 166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직선 연결선 167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직선 연결선 169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직선 연결선 173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6" name="직선 연결선 175"/>
          <p:cNvCxnSpPr>
            <a:stCxn id="186" idx="6"/>
          </p:cNvCxnSpPr>
          <p:nvPr/>
        </p:nvCxnSpPr>
        <p:spPr>
          <a:xfrm>
            <a:off x="2005577" y="2226034"/>
            <a:ext cx="64697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연결선 177"/>
          <p:cNvCxnSpPr>
            <a:stCxn id="156" idx="0"/>
          </p:cNvCxnSpPr>
          <p:nvPr/>
        </p:nvCxnSpPr>
        <p:spPr>
          <a:xfrm flipV="1">
            <a:off x="2790091" y="1291637"/>
            <a:ext cx="0" cy="6540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이등변 삼각형 181"/>
          <p:cNvSpPr/>
          <p:nvPr/>
        </p:nvSpPr>
        <p:spPr>
          <a:xfrm flipV="1">
            <a:off x="2640523" y="1484998"/>
            <a:ext cx="298072" cy="256959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183" name="직선 연결선 182"/>
          <p:cNvCxnSpPr/>
          <p:nvPr/>
        </p:nvCxnSpPr>
        <p:spPr>
          <a:xfrm>
            <a:off x="2640523" y="1753637"/>
            <a:ext cx="29807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직선 연결선 183"/>
          <p:cNvCxnSpPr/>
          <p:nvPr/>
        </p:nvCxnSpPr>
        <p:spPr>
          <a:xfrm>
            <a:off x="2643670" y="1288341"/>
            <a:ext cx="29807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/>
          <p:cNvSpPr txBox="1"/>
          <p:nvPr/>
        </p:nvSpPr>
        <p:spPr>
          <a:xfrm>
            <a:off x="2582856" y="1069052"/>
            <a:ext cx="291422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VDD</a:t>
            </a:r>
            <a:endParaRPr lang="ko-KR" altLang="en-US" sz="1000" dirty="0"/>
          </a:p>
        </p:txBody>
      </p:sp>
      <p:sp>
        <p:nvSpPr>
          <p:cNvPr id="186" name="타원 185"/>
          <p:cNvSpPr/>
          <p:nvPr/>
        </p:nvSpPr>
        <p:spPr>
          <a:xfrm>
            <a:off x="1958857" y="2202674"/>
            <a:ext cx="46720" cy="46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88" name="그룹 187"/>
          <p:cNvGrpSpPr/>
          <p:nvPr/>
        </p:nvGrpSpPr>
        <p:grpSpPr>
          <a:xfrm rot="5400000">
            <a:off x="1947177" y="2518032"/>
            <a:ext cx="70080" cy="140159"/>
            <a:chOff x="4535996" y="2456892"/>
            <a:chExt cx="108012" cy="216024"/>
          </a:xfrm>
          <a:solidFill>
            <a:schemeClr val="tx1"/>
          </a:solidFill>
        </p:grpSpPr>
        <p:cxnSp>
          <p:nvCxnSpPr>
            <p:cNvPr id="190" name="직선 연결선 189"/>
            <p:cNvCxnSpPr/>
            <p:nvPr/>
          </p:nvCxnSpPr>
          <p:spPr>
            <a:xfrm>
              <a:off x="4535996" y="2456892"/>
              <a:ext cx="0" cy="216024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직선 연결선 190"/>
            <p:cNvCxnSpPr/>
            <p:nvPr/>
          </p:nvCxnSpPr>
          <p:spPr>
            <a:xfrm>
              <a:off x="4644008" y="2456892"/>
              <a:ext cx="0" cy="216024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2" name="직선 연결선 191"/>
          <p:cNvCxnSpPr>
            <a:endCxn id="213" idx="0"/>
          </p:cNvCxnSpPr>
          <p:nvPr/>
        </p:nvCxnSpPr>
        <p:spPr>
          <a:xfrm>
            <a:off x="1982217" y="2623152"/>
            <a:ext cx="300" cy="2803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3" name="그룹 192"/>
          <p:cNvGrpSpPr/>
          <p:nvPr/>
        </p:nvGrpSpPr>
        <p:grpSpPr>
          <a:xfrm rot="16200000">
            <a:off x="1725258" y="3177601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194" name="직선 연결선 193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직선 연결선 194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직선 연결선 197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직선 연결선 198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직선 연결선 200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직선 연결선 201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" name="그룹 203"/>
          <p:cNvGrpSpPr/>
          <p:nvPr/>
        </p:nvGrpSpPr>
        <p:grpSpPr>
          <a:xfrm rot="16200000">
            <a:off x="1154900" y="3183789"/>
            <a:ext cx="373758" cy="140159"/>
            <a:chOff x="3275856" y="1880828"/>
            <a:chExt cx="576064" cy="216024"/>
          </a:xfrm>
          <a:solidFill>
            <a:schemeClr val="tx1"/>
          </a:solidFill>
        </p:grpSpPr>
        <p:cxnSp>
          <p:nvCxnSpPr>
            <p:cNvPr id="205" name="직선 연결선 204"/>
            <p:cNvCxnSpPr/>
            <p:nvPr/>
          </p:nvCxnSpPr>
          <p:spPr>
            <a:xfrm flipH="1">
              <a:off x="3383868" y="1952836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직선 연결선 205"/>
            <p:cNvCxnSpPr/>
            <p:nvPr/>
          </p:nvCxnSpPr>
          <p:spPr>
            <a:xfrm>
              <a:off x="374390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직선 연결선 206"/>
            <p:cNvCxnSpPr/>
            <p:nvPr/>
          </p:nvCxnSpPr>
          <p:spPr>
            <a:xfrm>
              <a:off x="3383868" y="1952836"/>
              <a:ext cx="0" cy="14401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직선 연결선 207"/>
            <p:cNvCxnSpPr/>
            <p:nvPr/>
          </p:nvCxnSpPr>
          <p:spPr>
            <a:xfrm flipH="1">
              <a:off x="3383868" y="1880828"/>
              <a:ext cx="36004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직선 연결선 208"/>
            <p:cNvCxnSpPr/>
            <p:nvPr/>
          </p:nvCxnSpPr>
          <p:spPr>
            <a:xfrm>
              <a:off x="3743908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직선 연결선 209"/>
            <p:cNvCxnSpPr/>
            <p:nvPr/>
          </p:nvCxnSpPr>
          <p:spPr>
            <a:xfrm>
              <a:off x="3275856" y="2096852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1" name="직선 연결선 210"/>
          <p:cNvCxnSpPr/>
          <p:nvPr/>
        </p:nvCxnSpPr>
        <p:spPr>
          <a:xfrm flipV="1">
            <a:off x="1411859" y="2926830"/>
            <a:ext cx="0" cy="13620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/>
          <p:nvPr/>
        </p:nvCxnSpPr>
        <p:spPr>
          <a:xfrm>
            <a:off x="1411859" y="2926830"/>
            <a:ext cx="56978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타원 212"/>
          <p:cNvSpPr/>
          <p:nvPr/>
        </p:nvSpPr>
        <p:spPr>
          <a:xfrm>
            <a:off x="1959157" y="2903470"/>
            <a:ext cx="46720" cy="46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214" name="직선 연결선 213"/>
          <p:cNvCxnSpPr/>
          <p:nvPr/>
        </p:nvCxnSpPr>
        <p:spPr>
          <a:xfrm flipV="1">
            <a:off x="1154900" y="1198200"/>
            <a:ext cx="0" cy="20556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811579" y="978910"/>
            <a:ext cx="433909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SCAN(n)</a:t>
            </a:r>
            <a:endParaRPr lang="ko-KR" altLang="en-US" sz="1000" dirty="0"/>
          </a:p>
        </p:txBody>
      </p:sp>
      <p:cxnSp>
        <p:nvCxnSpPr>
          <p:cNvPr id="218" name="직선 연결선 217"/>
          <p:cNvCxnSpPr/>
          <p:nvPr/>
        </p:nvCxnSpPr>
        <p:spPr>
          <a:xfrm flipH="1">
            <a:off x="1154900" y="3253868"/>
            <a:ext cx="11679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연결선 219"/>
          <p:cNvCxnSpPr/>
          <p:nvPr/>
        </p:nvCxnSpPr>
        <p:spPr>
          <a:xfrm>
            <a:off x="594263" y="2226034"/>
            <a:ext cx="4070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연결선 220"/>
          <p:cNvCxnSpPr/>
          <p:nvPr/>
        </p:nvCxnSpPr>
        <p:spPr>
          <a:xfrm>
            <a:off x="1411859" y="3436791"/>
            <a:ext cx="0" cy="34696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연결선 221"/>
          <p:cNvCxnSpPr/>
          <p:nvPr/>
        </p:nvCxnSpPr>
        <p:spPr>
          <a:xfrm>
            <a:off x="2794564" y="2412913"/>
            <a:ext cx="0" cy="38972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3" name="그룹 222"/>
          <p:cNvGrpSpPr/>
          <p:nvPr/>
        </p:nvGrpSpPr>
        <p:grpSpPr>
          <a:xfrm>
            <a:off x="2674633" y="2802641"/>
            <a:ext cx="239860" cy="93439"/>
            <a:chOff x="5010195" y="5121188"/>
            <a:chExt cx="369691" cy="144016"/>
          </a:xfrm>
          <a:solidFill>
            <a:schemeClr val="tx1"/>
          </a:solidFill>
        </p:grpSpPr>
        <p:cxnSp>
          <p:nvCxnSpPr>
            <p:cNvPr id="224" name="직선 연결선 223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직선 연결선 224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직선 연결선 225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7" name="직선 연결선 226"/>
          <p:cNvCxnSpPr/>
          <p:nvPr/>
        </p:nvCxnSpPr>
        <p:spPr>
          <a:xfrm>
            <a:off x="1982217" y="3405707"/>
            <a:ext cx="0" cy="6423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/>
          <p:nvPr/>
        </p:nvCxnSpPr>
        <p:spPr>
          <a:xfrm flipH="1">
            <a:off x="1725258" y="3253868"/>
            <a:ext cx="11679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연결선 228"/>
          <p:cNvCxnSpPr/>
          <p:nvPr/>
        </p:nvCxnSpPr>
        <p:spPr>
          <a:xfrm>
            <a:off x="1725786" y="3253868"/>
            <a:ext cx="0" cy="30367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연결선 229"/>
          <p:cNvCxnSpPr/>
          <p:nvPr/>
        </p:nvCxnSpPr>
        <p:spPr>
          <a:xfrm>
            <a:off x="1725258" y="3557547"/>
            <a:ext cx="25638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타원 230"/>
          <p:cNvSpPr/>
          <p:nvPr/>
        </p:nvSpPr>
        <p:spPr>
          <a:xfrm>
            <a:off x="1955456" y="3531359"/>
            <a:ext cx="52374" cy="52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2" name="타원 231"/>
          <p:cNvSpPr/>
          <p:nvPr/>
        </p:nvSpPr>
        <p:spPr>
          <a:xfrm>
            <a:off x="1128713" y="2054033"/>
            <a:ext cx="52374" cy="52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3" name="TextBox 232"/>
          <p:cNvSpPr txBox="1"/>
          <p:nvPr/>
        </p:nvSpPr>
        <p:spPr>
          <a:xfrm>
            <a:off x="141649" y="2103205"/>
            <a:ext cx="334064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DATA</a:t>
            </a:r>
            <a:endParaRPr lang="ko-KR" altLang="en-US" sz="1000" dirty="0"/>
          </a:p>
        </p:txBody>
      </p:sp>
      <p:sp>
        <p:nvSpPr>
          <p:cNvPr id="234" name="TextBox 233"/>
          <p:cNvSpPr txBox="1"/>
          <p:nvPr/>
        </p:nvSpPr>
        <p:spPr>
          <a:xfrm>
            <a:off x="2580210" y="2866691"/>
            <a:ext cx="300782" cy="15975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GND</a:t>
            </a:r>
            <a:endParaRPr lang="ko-KR" altLang="en-US" sz="1000" dirty="0"/>
          </a:p>
        </p:txBody>
      </p:sp>
      <p:sp>
        <p:nvSpPr>
          <p:cNvPr id="235" name="TextBox 234"/>
          <p:cNvSpPr txBox="1"/>
          <p:nvPr/>
        </p:nvSpPr>
        <p:spPr>
          <a:xfrm>
            <a:off x="2672300" y="209974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1251403" y="1971712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2208056" y="1703074"/>
            <a:ext cx="238379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err="1" smtClean="0"/>
              <a:t>Cst</a:t>
            </a:r>
            <a:endParaRPr lang="ko-KR" altLang="en-US" sz="1000" dirty="0"/>
          </a:p>
        </p:txBody>
      </p:sp>
      <p:sp>
        <p:nvSpPr>
          <p:cNvPr id="238" name="TextBox 237"/>
          <p:cNvSpPr txBox="1"/>
          <p:nvPr/>
        </p:nvSpPr>
        <p:spPr>
          <a:xfrm>
            <a:off x="1998763" y="2463514"/>
            <a:ext cx="209258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Cs</a:t>
            </a:r>
            <a:endParaRPr lang="ko-KR" altLang="en-US" sz="1000" dirty="0"/>
          </a:p>
        </p:txBody>
      </p:sp>
      <p:sp>
        <p:nvSpPr>
          <p:cNvPr id="239" name="TextBox 238"/>
          <p:cNvSpPr txBox="1"/>
          <p:nvPr/>
        </p:nvSpPr>
        <p:spPr>
          <a:xfrm>
            <a:off x="1861974" y="313088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1303688" y="3130880"/>
            <a:ext cx="241500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M3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1421515" y="1700323"/>
            <a:ext cx="404787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Node P</a:t>
            </a:r>
            <a:endParaRPr lang="ko-KR" altLang="en-US" sz="1000" dirty="0"/>
          </a:p>
        </p:txBody>
      </p:sp>
      <p:cxnSp>
        <p:nvCxnSpPr>
          <p:cNvPr id="242" name="직선 화살표 연결선 241"/>
          <p:cNvCxnSpPr>
            <a:endCxn id="186" idx="1"/>
          </p:cNvCxnSpPr>
          <p:nvPr/>
        </p:nvCxnSpPr>
        <p:spPr>
          <a:xfrm>
            <a:off x="1741857" y="1881131"/>
            <a:ext cx="223842" cy="32838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3" name="그룹 242"/>
          <p:cNvGrpSpPr/>
          <p:nvPr/>
        </p:nvGrpSpPr>
        <p:grpSpPr>
          <a:xfrm>
            <a:off x="1284861" y="3784823"/>
            <a:ext cx="239860" cy="93439"/>
            <a:chOff x="5010195" y="5121188"/>
            <a:chExt cx="369691" cy="144016"/>
          </a:xfrm>
          <a:solidFill>
            <a:schemeClr val="tx1"/>
          </a:solidFill>
        </p:grpSpPr>
        <p:cxnSp>
          <p:nvCxnSpPr>
            <p:cNvPr id="244" name="직선 연결선 243"/>
            <p:cNvCxnSpPr/>
            <p:nvPr/>
          </p:nvCxnSpPr>
          <p:spPr>
            <a:xfrm>
              <a:off x="5010195" y="5121188"/>
              <a:ext cx="369691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직선 연결선 244"/>
            <p:cNvCxnSpPr/>
            <p:nvPr/>
          </p:nvCxnSpPr>
          <p:spPr>
            <a:xfrm>
              <a:off x="5076056" y="5193196"/>
              <a:ext cx="252028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직선 연결선 245"/>
            <p:cNvCxnSpPr/>
            <p:nvPr/>
          </p:nvCxnSpPr>
          <p:spPr>
            <a:xfrm>
              <a:off x="5148064" y="5265204"/>
              <a:ext cx="108012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7" name="TextBox 246"/>
          <p:cNvSpPr txBox="1"/>
          <p:nvPr/>
        </p:nvSpPr>
        <p:spPr>
          <a:xfrm>
            <a:off x="1190437" y="3848873"/>
            <a:ext cx="300782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GND</a:t>
            </a:r>
            <a:endParaRPr lang="ko-KR" altLang="en-US" sz="1000" dirty="0"/>
          </a:p>
        </p:txBody>
      </p:sp>
      <p:sp>
        <p:nvSpPr>
          <p:cNvPr id="248" name="TextBox 247"/>
          <p:cNvSpPr txBox="1"/>
          <p:nvPr/>
        </p:nvSpPr>
        <p:spPr>
          <a:xfrm>
            <a:off x="1569237" y="4012951"/>
            <a:ext cx="537914" cy="159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SCAN(n+1)</a:t>
            </a:r>
            <a:endParaRPr lang="ko-KR" altLang="en-US" sz="1000" dirty="0"/>
          </a:p>
        </p:txBody>
      </p:sp>
      <p:cxnSp>
        <p:nvCxnSpPr>
          <p:cNvPr id="249" name="직선 연결선 248"/>
          <p:cNvCxnSpPr/>
          <p:nvPr/>
        </p:nvCxnSpPr>
        <p:spPr>
          <a:xfrm>
            <a:off x="1982217" y="2944003"/>
            <a:ext cx="0" cy="18264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연결선 249"/>
          <p:cNvCxnSpPr/>
          <p:nvPr/>
        </p:nvCxnSpPr>
        <p:spPr>
          <a:xfrm flipV="1">
            <a:off x="2794564" y="1999890"/>
            <a:ext cx="0" cy="392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2890479" y="152569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OLED</a:t>
            </a:r>
            <a:endParaRPr lang="ko-KR" altLang="en-US" sz="1000" dirty="0"/>
          </a:p>
        </p:txBody>
      </p:sp>
      <p:sp>
        <p:nvSpPr>
          <p:cNvPr id="252" name="TextBox 251"/>
          <p:cNvSpPr txBox="1"/>
          <p:nvPr/>
        </p:nvSpPr>
        <p:spPr>
          <a:xfrm>
            <a:off x="3443004" y="1454102"/>
            <a:ext cx="6687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SCAN(n)</a:t>
            </a:r>
            <a:endParaRPr lang="ko-KR" altLang="en-US" sz="1000" dirty="0"/>
          </a:p>
        </p:txBody>
      </p:sp>
      <p:sp>
        <p:nvSpPr>
          <p:cNvPr id="253" name="TextBox 252"/>
          <p:cNvSpPr txBox="1"/>
          <p:nvPr/>
        </p:nvSpPr>
        <p:spPr>
          <a:xfrm>
            <a:off x="3375986" y="1976629"/>
            <a:ext cx="8290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SCAN(n+1)</a:t>
            </a:r>
            <a:endParaRPr lang="ko-KR" altLang="en-US" sz="1000" dirty="0"/>
          </a:p>
        </p:txBody>
      </p:sp>
      <p:sp>
        <p:nvSpPr>
          <p:cNvPr id="254" name="TextBox 253"/>
          <p:cNvSpPr txBox="1"/>
          <p:nvPr/>
        </p:nvSpPr>
        <p:spPr>
          <a:xfrm>
            <a:off x="3533079" y="2537773"/>
            <a:ext cx="5148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DATA</a:t>
            </a:r>
            <a:endParaRPr lang="ko-KR" altLang="en-US" sz="1000" dirty="0"/>
          </a:p>
        </p:txBody>
      </p:sp>
      <p:sp>
        <p:nvSpPr>
          <p:cNvPr id="255" name="TextBox 254"/>
          <p:cNvSpPr txBox="1"/>
          <p:nvPr/>
        </p:nvSpPr>
        <p:spPr>
          <a:xfrm>
            <a:off x="3470362" y="3075493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Node P</a:t>
            </a:r>
            <a:endParaRPr lang="ko-KR" altLang="en-US" sz="1000" dirty="0"/>
          </a:p>
        </p:txBody>
      </p:sp>
      <p:sp>
        <p:nvSpPr>
          <p:cNvPr id="256" name="TextBox 255"/>
          <p:cNvSpPr txBox="1"/>
          <p:nvPr/>
        </p:nvSpPr>
        <p:spPr>
          <a:xfrm>
            <a:off x="4336517" y="4261058"/>
            <a:ext cx="1628972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Figure 2. Timing </a:t>
            </a:r>
            <a:r>
              <a:rPr lang="en-US" altLang="ko-KR" sz="1000" dirty="0" smtClean="0"/>
              <a:t>Scheme</a:t>
            </a:r>
            <a:endParaRPr lang="ko-KR" altLang="en-US" sz="1000" dirty="0"/>
          </a:p>
        </p:txBody>
      </p:sp>
      <p:grpSp>
        <p:nvGrpSpPr>
          <p:cNvPr id="257" name="그룹 256"/>
          <p:cNvGrpSpPr/>
          <p:nvPr/>
        </p:nvGrpSpPr>
        <p:grpSpPr>
          <a:xfrm>
            <a:off x="4323654" y="980728"/>
            <a:ext cx="1903871" cy="3191974"/>
            <a:chOff x="6274283" y="1137127"/>
            <a:chExt cx="2664296" cy="4466881"/>
          </a:xfrm>
        </p:grpSpPr>
        <p:cxnSp>
          <p:nvCxnSpPr>
            <p:cNvPr id="258" name="직선 연결선 257"/>
            <p:cNvCxnSpPr/>
            <p:nvPr/>
          </p:nvCxnSpPr>
          <p:spPr>
            <a:xfrm>
              <a:off x="6274283" y="2247204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직선 연결선 258"/>
            <p:cNvCxnSpPr/>
            <p:nvPr/>
          </p:nvCxnSpPr>
          <p:spPr>
            <a:xfrm flipV="1">
              <a:off x="688635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직선 연결선 259"/>
            <p:cNvCxnSpPr/>
            <p:nvPr/>
          </p:nvCxnSpPr>
          <p:spPr>
            <a:xfrm flipV="1">
              <a:off x="7246391" y="1749195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직선 연결선 260"/>
            <p:cNvCxnSpPr/>
            <p:nvPr/>
          </p:nvCxnSpPr>
          <p:spPr>
            <a:xfrm>
              <a:off x="7246391" y="2247204"/>
              <a:ext cx="169218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직선 연결선 261"/>
            <p:cNvCxnSpPr/>
            <p:nvPr/>
          </p:nvCxnSpPr>
          <p:spPr>
            <a:xfrm>
              <a:off x="6886351" y="1749195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직선 연결선 262"/>
            <p:cNvCxnSpPr/>
            <p:nvPr/>
          </p:nvCxnSpPr>
          <p:spPr>
            <a:xfrm>
              <a:off x="6274283" y="2973331"/>
              <a:ext cx="97210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직선 연결선 263"/>
            <p:cNvCxnSpPr/>
            <p:nvPr/>
          </p:nvCxnSpPr>
          <p:spPr>
            <a:xfrm flipV="1">
              <a:off x="7596336" y="2475322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직선 연결선 264"/>
            <p:cNvCxnSpPr/>
            <p:nvPr/>
          </p:nvCxnSpPr>
          <p:spPr>
            <a:xfrm>
              <a:off x="7596336" y="2973331"/>
              <a:ext cx="134224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직선 연결선 265"/>
            <p:cNvCxnSpPr/>
            <p:nvPr/>
          </p:nvCxnSpPr>
          <p:spPr>
            <a:xfrm>
              <a:off x="7236296" y="2475322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직선 연결선 266"/>
            <p:cNvCxnSpPr/>
            <p:nvPr/>
          </p:nvCxnSpPr>
          <p:spPr>
            <a:xfrm>
              <a:off x="6274283" y="4533346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직선 연결선 267"/>
            <p:cNvCxnSpPr/>
            <p:nvPr/>
          </p:nvCxnSpPr>
          <p:spPr>
            <a:xfrm flipV="1">
              <a:off x="6886351" y="4035337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직선 연결선 268"/>
            <p:cNvCxnSpPr/>
            <p:nvPr/>
          </p:nvCxnSpPr>
          <p:spPr>
            <a:xfrm>
              <a:off x="6886351" y="403533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직선 연결선 269"/>
            <p:cNvCxnSpPr/>
            <p:nvPr/>
          </p:nvCxnSpPr>
          <p:spPr>
            <a:xfrm>
              <a:off x="7236296" y="3896600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직선 연결선 270"/>
            <p:cNvCxnSpPr/>
            <p:nvPr/>
          </p:nvCxnSpPr>
          <p:spPr>
            <a:xfrm>
              <a:off x="6274283" y="3705255"/>
              <a:ext cx="20513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직선 연결선 271"/>
            <p:cNvCxnSpPr/>
            <p:nvPr/>
          </p:nvCxnSpPr>
          <p:spPr>
            <a:xfrm flipV="1">
              <a:off x="6480212" y="3201199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직선 연결선 272"/>
            <p:cNvCxnSpPr/>
            <p:nvPr/>
          </p:nvCxnSpPr>
          <p:spPr>
            <a:xfrm>
              <a:off x="6472305" y="3201199"/>
              <a:ext cx="24662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직선 연결선 273"/>
            <p:cNvCxnSpPr/>
            <p:nvPr/>
          </p:nvCxnSpPr>
          <p:spPr>
            <a:xfrm flipV="1">
              <a:off x="6886351" y="1376321"/>
              <a:ext cx="0" cy="42276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직선 연결선 274"/>
            <p:cNvCxnSpPr/>
            <p:nvPr/>
          </p:nvCxnSpPr>
          <p:spPr>
            <a:xfrm flipV="1">
              <a:off x="7246391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직선 연결선 275"/>
            <p:cNvCxnSpPr/>
            <p:nvPr/>
          </p:nvCxnSpPr>
          <p:spPr>
            <a:xfrm flipV="1">
              <a:off x="7246391" y="2486461"/>
              <a:ext cx="0" cy="5100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직선 연결선 276"/>
            <p:cNvCxnSpPr/>
            <p:nvPr/>
          </p:nvCxnSpPr>
          <p:spPr>
            <a:xfrm flipV="1">
              <a:off x="7246391" y="3914777"/>
              <a:ext cx="0" cy="1318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직선 연결선 277"/>
            <p:cNvCxnSpPr/>
            <p:nvPr/>
          </p:nvCxnSpPr>
          <p:spPr>
            <a:xfrm flipV="1">
              <a:off x="7596336" y="1379515"/>
              <a:ext cx="0" cy="4224493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타원 278"/>
            <p:cNvSpPr/>
            <p:nvPr/>
          </p:nvSpPr>
          <p:spPr>
            <a:xfrm>
              <a:off x="6929228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>
                  <a:solidFill>
                    <a:schemeClr val="tx1"/>
                  </a:solidFill>
                </a:rPr>
                <a:t>1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280" name="타원 279"/>
            <p:cNvSpPr/>
            <p:nvPr/>
          </p:nvSpPr>
          <p:spPr>
            <a:xfrm>
              <a:off x="7322506" y="1137127"/>
              <a:ext cx="239193" cy="239193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2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281" name="타원 280"/>
            <p:cNvSpPr/>
            <p:nvPr/>
          </p:nvSpPr>
          <p:spPr>
            <a:xfrm>
              <a:off x="7685312" y="1137127"/>
              <a:ext cx="239193" cy="23919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050" dirty="0" smtClean="0">
                  <a:solidFill>
                    <a:srgbClr val="FF0000"/>
                  </a:solidFill>
                </a:rPr>
                <a:t>3</a:t>
              </a:r>
              <a:endParaRPr lang="ko-KR" altLang="en-US" sz="1050" dirty="0">
                <a:solidFill>
                  <a:srgbClr val="FF0000"/>
                </a:solidFill>
              </a:endParaRPr>
            </a:p>
          </p:txBody>
        </p:sp>
        <p:cxnSp>
          <p:nvCxnSpPr>
            <p:cNvPr id="282" name="직선 연결선 281"/>
            <p:cNvCxnSpPr/>
            <p:nvPr/>
          </p:nvCxnSpPr>
          <p:spPr>
            <a:xfrm>
              <a:off x="6274283" y="5379070"/>
              <a:ext cx="6120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직선 연결선 282"/>
            <p:cNvCxnSpPr/>
            <p:nvPr/>
          </p:nvCxnSpPr>
          <p:spPr>
            <a:xfrm flipV="1">
              <a:off x="6886351" y="5074167"/>
              <a:ext cx="0" cy="30490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직선 연결선 283"/>
            <p:cNvCxnSpPr/>
            <p:nvPr/>
          </p:nvCxnSpPr>
          <p:spPr>
            <a:xfrm>
              <a:off x="6886351" y="5074167"/>
              <a:ext cx="3600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직선 연결선 284"/>
            <p:cNvCxnSpPr/>
            <p:nvPr/>
          </p:nvCxnSpPr>
          <p:spPr>
            <a:xfrm>
              <a:off x="7236296" y="4853786"/>
              <a:ext cx="15121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직선 연결선 285"/>
            <p:cNvCxnSpPr/>
            <p:nvPr/>
          </p:nvCxnSpPr>
          <p:spPr>
            <a:xfrm flipV="1">
              <a:off x="7246391" y="4853786"/>
              <a:ext cx="0" cy="2203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7" name="TextBox 286"/>
          <p:cNvSpPr txBox="1"/>
          <p:nvPr/>
        </p:nvSpPr>
        <p:spPr>
          <a:xfrm>
            <a:off x="3558727" y="3725762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I</a:t>
            </a:r>
            <a:r>
              <a:rPr lang="en-US" altLang="ko-KR" sz="1000" baseline="-25000" dirty="0" smtClean="0"/>
              <a:t>OLED </a:t>
            </a:r>
            <a:endParaRPr lang="ko-KR" altLang="en-US" sz="1000" baseline="-25000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890850"/>
              </p:ext>
            </p:extLst>
          </p:nvPr>
        </p:nvGraphicFramePr>
        <p:xfrm>
          <a:off x="6603170" y="1104200"/>
          <a:ext cx="2336680" cy="3069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340">
                  <a:extLst>
                    <a:ext uri="{9D8B030D-6E8A-4147-A177-3AD203B41FA5}">
                      <a16:colId xmlns:a16="http://schemas.microsoft.com/office/drawing/2014/main" val="1009830268"/>
                    </a:ext>
                  </a:extLst>
                </a:gridCol>
                <a:gridCol w="1168340">
                  <a:extLst>
                    <a:ext uri="{9D8B030D-6E8A-4147-A177-3AD203B41FA5}">
                      <a16:colId xmlns:a16="http://schemas.microsoft.com/office/drawing/2014/main" val="444908114"/>
                    </a:ext>
                  </a:extLst>
                </a:gridCol>
              </a:tblGrid>
              <a:tr h="61383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bg1"/>
                          </a:solidFill>
                        </a:rPr>
                        <a:t>Scan(n)</a:t>
                      </a:r>
                      <a:endParaRPr lang="ko-KR" alt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bg1"/>
                          </a:solidFill>
                        </a:rPr>
                        <a:t>0 ~ 10 V</a:t>
                      </a:r>
                      <a:endParaRPr lang="ko-KR" alt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349812"/>
                  </a:ext>
                </a:extLst>
              </a:tr>
              <a:tr h="61383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Scan(n+1)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altLang="ko-KR" b="0" baseline="0" dirty="0" smtClean="0">
                          <a:solidFill>
                            <a:schemeClr val="tx1"/>
                          </a:solidFill>
                        </a:rPr>
                        <a:t> ~ 10 V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64526"/>
                  </a:ext>
                </a:extLst>
              </a:tr>
              <a:tr h="61383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bg1"/>
                          </a:solidFill>
                        </a:rPr>
                        <a:t>Data</a:t>
                      </a:r>
                      <a:endParaRPr lang="ko-KR" alt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en-US" altLang="ko-KR" b="0" baseline="0" dirty="0" smtClean="0">
                          <a:solidFill>
                            <a:schemeClr val="bg1"/>
                          </a:solidFill>
                        </a:rPr>
                        <a:t> ~ 4 V</a:t>
                      </a:r>
                      <a:endParaRPr lang="ko-KR" alt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518782"/>
                  </a:ext>
                </a:extLst>
              </a:tr>
              <a:tr h="61383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VDD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15 V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488736"/>
                  </a:ext>
                </a:extLst>
              </a:tr>
              <a:tr h="61383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lang="en-US" altLang="ko-KR" b="0" baseline="-25000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endParaRPr lang="ko-KR" altLang="en-US" b="0" baseline="-25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 smtClean="0">
                          <a:solidFill>
                            <a:schemeClr val="bg1"/>
                          </a:solidFill>
                        </a:rPr>
                        <a:t>0.2pF</a:t>
                      </a:r>
                      <a:endParaRPr lang="ko-KR" alt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386797"/>
                  </a:ext>
                </a:extLst>
              </a:tr>
            </a:tbl>
          </a:graphicData>
        </a:graphic>
      </p:graphicFrame>
      <p:sp>
        <p:nvSpPr>
          <p:cNvPr id="288" name="TextBox 287"/>
          <p:cNvSpPr txBox="1"/>
          <p:nvPr/>
        </p:nvSpPr>
        <p:spPr>
          <a:xfrm>
            <a:off x="6354362" y="4261058"/>
            <a:ext cx="2717411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dirty="0" smtClean="0"/>
              <a:t>Table 1. </a:t>
            </a:r>
            <a:r>
              <a:rPr lang="en-US" altLang="ko-KR" sz="1000" dirty="0" err="1" smtClean="0"/>
              <a:t>V_Source</a:t>
            </a:r>
            <a:r>
              <a:rPr lang="en-US" altLang="ko-KR" sz="1000" dirty="0" smtClean="0"/>
              <a:t> and Capacitor Parameter</a:t>
            </a:r>
            <a:endParaRPr lang="ko-KR" altLang="en-US" sz="1000" dirty="0"/>
          </a:p>
        </p:txBody>
      </p:sp>
      <p:sp>
        <p:nvSpPr>
          <p:cNvPr id="289" name="TextBox 288"/>
          <p:cNvSpPr txBox="1"/>
          <p:nvPr/>
        </p:nvSpPr>
        <p:spPr>
          <a:xfrm>
            <a:off x="35496" y="656692"/>
            <a:ext cx="6992989" cy="45719"/>
          </a:xfrm>
          <a:prstGeom prst="rect">
            <a:avLst/>
          </a:prstGeom>
          <a:noFill/>
        </p:spPr>
        <p:txBody>
          <a:bodyPr wrap="none" lIns="540000" tIns="180000" rIns="0" bIns="0" rtlCol="0" anchor="ctr">
            <a:noAutofit/>
          </a:bodyPr>
          <a:lstStyle/>
          <a:p>
            <a:r>
              <a:rPr lang="en-US" altLang="ko-KR" sz="1000" b="1" spc="-50" dirty="0" smtClean="0">
                <a:solidFill>
                  <a:srgbClr val="43435B"/>
                </a:solidFill>
                <a:latin typeface="+mn-ea"/>
              </a:rPr>
              <a:t>Simulation Parameter</a:t>
            </a:r>
            <a:endParaRPr lang="en-US" altLang="ko-KR" sz="1000" b="1" spc="-50" dirty="0">
              <a:solidFill>
                <a:srgbClr val="43435B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630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3705</TotalTime>
  <Words>1135</Words>
  <Application>Microsoft Office PowerPoint</Application>
  <PresentationFormat>화면 슬라이드 쇼(4:3)</PresentationFormat>
  <Paragraphs>259</Paragraphs>
  <Slides>12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ptlineH</dc:creator>
  <cp:lastModifiedBy>Windows 사용자</cp:lastModifiedBy>
  <cp:revision>254</cp:revision>
  <dcterms:created xsi:type="dcterms:W3CDTF">2015-03-27T04:47:41Z</dcterms:created>
  <dcterms:modified xsi:type="dcterms:W3CDTF">2018-01-10T09:51:55Z</dcterms:modified>
</cp:coreProperties>
</file>