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256" r:id="rId2"/>
    <p:sldId id="257" r:id="rId3"/>
    <p:sldId id="286" r:id="rId4"/>
    <p:sldId id="261" r:id="rId5"/>
    <p:sldId id="296" r:id="rId6"/>
    <p:sldId id="277" r:id="rId7"/>
    <p:sldId id="278" r:id="rId8"/>
    <p:sldId id="280" r:id="rId9"/>
    <p:sldId id="295" r:id="rId10"/>
    <p:sldId id="287" r:id="rId11"/>
    <p:sldId id="288" r:id="rId12"/>
    <p:sldId id="289" r:id="rId13"/>
    <p:sldId id="290" r:id="rId14"/>
    <p:sldId id="291" r:id="rId15"/>
    <p:sldId id="292" r:id="rId16"/>
    <p:sldId id="294" r:id="rId17"/>
    <p:sldId id="297" r:id="rId18"/>
    <p:sldId id="306" r:id="rId19"/>
    <p:sldId id="299" r:id="rId20"/>
    <p:sldId id="298" r:id="rId21"/>
    <p:sldId id="300" r:id="rId22"/>
    <p:sldId id="301" r:id="rId23"/>
    <p:sldId id="307" r:id="rId24"/>
    <p:sldId id="302" r:id="rId25"/>
    <p:sldId id="303" r:id="rId26"/>
    <p:sldId id="309" r:id="rId27"/>
    <p:sldId id="304" r:id="rId28"/>
    <p:sldId id="308" r:id="rId29"/>
    <p:sldId id="305" r:id="rId30"/>
  </p:sldIdLst>
  <p:sldSz cx="3600450" cy="3240088"/>
  <p:notesSz cx="6797675" cy="9926638"/>
  <p:defaultTextStyle>
    <a:defPPr>
      <a:defRPr lang="ko-KR"/>
    </a:defPPr>
    <a:lvl1pPr marL="0" algn="l" defTabSz="390815" rtl="0" eaLnBrk="1" latinLnBrk="1" hangingPunct="1">
      <a:defRPr sz="800" kern="1200">
        <a:solidFill>
          <a:schemeClr val="tx1"/>
        </a:solidFill>
        <a:latin typeface="+mn-lt"/>
        <a:ea typeface="+mn-ea"/>
        <a:cs typeface="+mn-cs"/>
      </a:defRPr>
    </a:lvl1pPr>
    <a:lvl2pPr marL="195407" algn="l" defTabSz="390815" rtl="0" eaLnBrk="1" latinLnBrk="1" hangingPunct="1">
      <a:defRPr sz="800" kern="1200">
        <a:solidFill>
          <a:schemeClr val="tx1"/>
        </a:solidFill>
        <a:latin typeface="+mn-lt"/>
        <a:ea typeface="+mn-ea"/>
        <a:cs typeface="+mn-cs"/>
      </a:defRPr>
    </a:lvl2pPr>
    <a:lvl3pPr marL="390815" algn="l" defTabSz="390815" rtl="0" eaLnBrk="1" latinLnBrk="1" hangingPunct="1">
      <a:defRPr sz="800" kern="1200">
        <a:solidFill>
          <a:schemeClr val="tx1"/>
        </a:solidFill>
        <a:latin typeface="+mn-lt"/>
        <a:ea typeface="+mn-ea"/>
        <a:cs typeface="+mn-cs"/>
      </a:defRPr>
    </a:lvl3pPr>
    <a:lvl4pPr marL="586222" algn="l" defTabSz="390815" rtl="0" eaLnBrk="1" latinLnBrk="1" hangingPunct="1">
      <a:defRPr sz="800" kern="1200">
        <a:solidFill>
          <a:schemeClr val="tx1"/>
        </a:solidFill>
        <a:latin typeface="+mn-lt"/>
        <a:ea typeface="+mn-ea"/>
        <a:cs typeface="+mn-cs"/>
      </a:defRPr>
    </a:lvl4pPr>
    <a:lvl5pPr marL="781629" algn="l" defTabSz="390815" rtl="0" eaLnBrk="1" latinLnBrk="1" hangingPunct="1">
      <a:defRPr sz="800" kern="1200">
        <a:solidFill>
          <a:schemeClr val="tx1"/>
        </a:solidFill>
        <a:latin typeface="+mn-lt"/>
        <a:ea typeface="+mn-ea"/>
        <a:cs typeface="+mn-cs"/>
      </a:defRPr>
    </a:lvl5pPr>
    <a:lvl6pPr marL="977036" algn="l" defTabSz="390815" rtl="0" eaLnBrk="1" latinLnBrk="1" hangingPunct="1">
      <a:defRPr sz="800" kern="1200">
        <a:solidFill>
          <a:schemeClr val="tx1"/>
        </a:solidFill>
        <a:latin typeface="+mn-lt"/>
        <a:ea typeface="+mn-ea"/>
        <a:cs typeface="+mn-cs"/>
      </a:defRPr>
    </a:lvl6pPr>
    <a:lvl7pPr marL="1172444" algn="l" defTabSz="390815" rtl="0" eaLnBrk="1" latinLnBrk="1" hangingPunct="1">
      <a:defRPr sz="800" kern="1200">
        <a:solidFill>
          <a:schemeClr val="tx1"/>
        </a:solidFill>
        <a:latin typeface="+mn-lt"/>
        <a:ea typeface="+mn-ea"/>
        <a:cs typeface="+mn-cs"/>
      </a:defRPr>
    </a:lvl7pPr>
    <a:lvl8pPr marL="1367851" algn="l" defTabSz="390815" rtl="0" eaLnBrk="1" latinLnBrk="1" hangingPunct="1">
      <a:defRPr sz="800" kern="1200">
        <a:solidFill>
          <a:schemeClr val="tx1"/>
        </a:solidFill>
        <a:latin typeface="+mn-lt"/>
        <a:ea typeface="+mn-ea"/>
        <a:cs typeface="+mn-cs"/>
      </a:defRPr>
    </a:lvl8pPr>
    <a:lvl9pPr marL="1563258" algn="l" defTabSz="390815" rtl="0" eaLnBrk="1" latinLnBrk="1" hangingPunct="1">
      <a:defRPr sz="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21">
          <p15:clr>
            <a:srgbClr val="A4A3A4"/>
          </p15:clr>
        </p15:guide>
        <p15:guide id="2" pos="113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224" d="100"/>
          <a:sy n="224" d="100"/>
        </p:scale>
        <p:origin x="2190" y="180"/>
      </p:cViewPr>
      <p:guideLst>
        <p:guide orient="horz" pos="1021"/>
        <p:guide pos="113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058" cy="4961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50530" y="1"/>
            <a:ext cx="2946058" cy="4961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711C33-A65C-47F3-A7C2-3AE423FB2A54}" type="datetimeFigureOut">
              <a:rPr lang="ko-KR" altLang="en-US" smtClean="0"/>
              <a:t>2018-08-31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28221"/>
            <a:ext cx="2946058" cy="4961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50530" y="9428221"/>
            <a:ext cx="2946058" cy="4961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574069-0A75-47B4-8BB6-C549161E28D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743122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A669F9-5F11-4868-8643-5E19BE4ADFDE}" type="datetimeFigureOut">
              <a:rPr lang="ko-KR" altLang="en-US" smtClean="0"/>
              <a:t>2018-08-31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538288" y="1241425"/>
            <a:ext cx="3721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E05A7E-19CC-40A4-93A8-6B772BAEF8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055704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E05A7E-19CC-40A4-93A8-6B772BAEF8FC}" type="slidenum">
              <a:rPr lang="ko-KR" altLang="en-US" smtClean="0"/>
              <a:t>24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72761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E05A7E-19CC-40A4-93A8-6B772BAEF8FC}" type="slidenum">
              <a:rPr lang="ko-KR" altLang="en-US" smtClean="0"/>
              <a:t>25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183848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E05A7E-19CC-40A4-93A8-6B772BAEF8FC}" type="slidenum">
              <a:rPr lang="ko-KR" altLang="en-US" smtClean="0"/>
              <a:t>26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021482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E05A7E-19CC-40A4-93A8-6B772BAEF8FC}" type="slidenum">
              <a:rPr lang="ko-KR" altLang="en-US" smtClean="0"/>
              <a:t>27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13471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E05A7E-19CC-40A4-93A8-6B772BAEF8FC}" type="slidenum">
              <a:rPr lang="ko-KR" altLang="en-US" smtClean="0"/>
              <a:t>28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894387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E05A7E-19CC-40A4-93A8-6B772BAEF8FC}" type="slidenum">
              <a:rPr lang="ko-KR" altLang="en-US" smtClean="0"/>
              <a:t>29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68674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270034" y="1006528"/>
            <a:ext cx="3060383" cy="694519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540068" y="1836050"/>
            <a:ext cx="2520315" cy="82802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954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90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862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816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770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1724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3678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5632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BFB09-62C9-4772-AC7D-F3BA30EFC135}" type="datetimeFigureOut">
              <a:rPr lang="ko-KR" altLang="en-US" smtClean="0"/>
              <a:t>2018-08-31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41486-3379-4A22-87AD-509A04FC6C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50147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BFB09-62C9-4772-AC7D-F3BA30EFC135}" type="datetimeFigureOut">
              <a:rPr lang="ko-KR" altLang="en-US" smtClean="0"/>
              <a:t>2018-08-31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41486-3379-4A22-87AD-509A04FC6C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86437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1028254" y="61502"/>
            <a:ext cx="318790" cy="1305786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70634" y="61502"/>
            <a:ext cx="897612" cy="1305786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BFB09-62C9-4772-AC7D-F3BA30EFC135}" type="datetimeFigureOut">
              <a:rPr lang="ko-KR" altLang="en-US" smtClean="0"/>
              <a:t>2018-08-31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41486-3379-4A22-87AD-509A04FC6C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16566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BFB09-62C9-4772-AC7D-F3BA30EFC135}" type="datetimeFigureOut">
              <a:rPr lang="ko-KR" altLang="en-US" smtClean="0"/>
              <a:t>2018-08-31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41486-3379-4A22-87AD-509A04FC6C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7647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84410" y="2082057"/>
            <a:ext cx="3060383" cy="643517"/>
          </a:xfrm>
        </p:spPr>
        <p:txBody>
          <a:bodyPr anchor="t"/>
          <a:lstStyle>
            <a:lvl1pPr algn="l">
              <a:defRPr sz="17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284410" y="1373288"/>
            <a:ext cx="3060383" cy="708769"/>
          </a:xfrm>
        </p:spPr>
        <p:txBody>
          <a:bodyPr anchor="b"/>
          <a:lstStyle>
            <a:lvl1pPr marL="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1pPr>
            <a:lvl2pPr marL="195407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2pPr>
            <a:lvl3pPr marL="390815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3pPr>
            <a:lvl4pPr marL="586222" indent="0">
              <a:buNone/>
              <a:defRPr sz="600">
                <a:solidFill>
                  <a:schemeClr val="tx1">
                    <a:tint val="75000"/>
                  </a:schemeClr>
                </a:solidFill>
              </a:defRPr>
            </a:lvl4pPr>
            <a:lvl5pPr marL="781629" indent="0">
              <a:buNone/>
              <a:defRPr sz="600">
                <a:solidFill>
                  <a:schemeClr val="tx1">
                    <a:tint val="75000"/>
                  </a:schemeClr>
                </a:solidFill>
              </a:defRPr>
            </a:lvl5pPr>
            <a:lvl6pPr marL="977036" indent="0">
              <a:buNone/>
              <a:defRPr sz="600">
                <a:solidFill>
                  <a:schemeClr val="tx1">
                    <a:tint val="75000"/>
                  </a:schemeClr>
                </a:solidFill>
              </a:defRPr>
            </a:lvl6pPr>
            <a:lvl7pPr marL="1172444" indent="0">
              <a:buNone/>
              <a:defRPr sz="600">
                <a:solidFill>
                  <a:schemeClr val="tx1">
                    <a:tint val="75000"/>
                  </a:schemeClr>
                </a:solidFill>
              </a:defRPr>
            </a:lvl7pPr>
            <a:lvl8pPr marL="1367851" indent="0">
              <a:buNone/>
              <a:defRPr sz="600">
                <a:solidFill>
                  <a:schemeClr val="tx1">
                    <a:tint val="75000"/>
                  </a:schemeClr>
                </a:solidFill>
              </a:defRPr>
            </a:lvl8pPr>
            <a:lvl9pPr marL="1563258" indent="0">
              <a:buNone/>
              <a:defRPr sz="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BFB09-62C9-4772-AC7D-F3BA30EFC135}" type="datetimeFigureOut">
              <a:rPr lang="ko-KR" altLang="en-US" smtClean="0"/>
              <a:t>2018-08-31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41486-3379-4A22-87AD-509A04FC6C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75284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70634" y="357010"/>
            <a:ext cx="608201" cy="1010278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738842" y="357010"/>
            <a:ext cx="608201" cy="1010278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BFB09-62C9-4772-AC7D-F3BA30EFC135}" type="datetimeFigureOut">
              <a:rPr lang="ko-KR" altLang="en-US" smtClean="0"/>
              <a:t>2018-08-31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41486-3379-4A22-87AD-509A04FC6C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28212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80023" y="129754"/>
            <a:ext cx="3240405" cy="540015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80023" y="725270"/>
            <a:ext cx="1590824" cy="302258"/>
          </a:xfrm>
        </p:spPr>
        <p:txBody>
          <a:bodyPr anchor="b"/>
          <a:lstStyle>
            <a:lvl1pPr marL="0" indent="0">
              <a:buNone/>
              <a:defRPr sz="1000" b="1"/>
            </a:lvl1pPr>
            <a:lvl2pPr marL="195407" indent="0">
              <a:buNone/>
              <a:defRPr sz="900" b="1"/>
            </a:lvl2pPr>
            <a:lvl3pPr marL="390815" indent="0">
              <a:buNone/>
              <a:defRPr sz="800" b="1"/>
            </a:lvl3pPr>
            <a:lvl4pPr marL="586222" indent="0">
              <a:buNone/>
              <a:defRPr sz="700" b="1"/>
            </a:lvl4pPr>
            <a:lvl5pPr marL="781629" indent="0">
              <a:buNone/>
              <a:defRPr sz="700" b="1"/>
            </a:lvl5pPr>
            <a:lvl6pPr marL="977036" indent="0">
              <a:buNone/>
              <a:defRPr sz="700" b="1"/>
            </a:lvl6pPr>
            <a:lvl7pPr marL="1172444" indent="0">
              <a:buNone/>
              <a:defRPr sz="700" b="1"/>
            </a:lvl7pPr>
            <a:lvl8pPr marL="1367851" indent="0">
              <a:buNone/>
              <a:defRPr sz="700" b="1"/>
            </a:lvl8pPr>
            <a:lvl9pPr marL="1563258" indent="0">
              <a:buNone/>
              <a:defRPr sz="7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180023" y="1027528"/>
            <a:ext cx="1590824" cy="1866801"/>
          </a:xfrm>
        </p:spPr>
        <p:txBody>
          <a:bodyPr/>
          <a:lstStyle>
            <a:lvl1pPr>
              <a:defRPr sz="1000"/>
            </a:lvl1pPr>
            <a:lvl2pPr>
              <a:defRPr sz="900"/>
            </a:lvl2pPr>
            <a:lvl3pPr>
              <a:defRPr sz="800"/>
            </a:lvl3pPr>
            <a:lvl4pPr>
              <a:defRPr sz="700"/>
            </a:lvl4pPr>
            <a:lvl5pPr>
              <a:defRPr sz="700"/>
            </a:lvl5pPr>
            <a:lvl6pPr>
              <a:defRPr sz="700"/>
            </a:lvl6pPr>
            <a:lvl7pPr>
              <a:defRPr sz="700"/>
            </a:lvl7pPr>
            <a:lvl8pPr>
              <a:defRPr sz="700"/>
            </a:lvl8pPr>
            <a:lvl9pPr>
              <a:defRPr sz="7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1828979" y="725270"/>
            <a:ext cx="1591449" cy="302258"/>
          </a:xfrm>
        </p:spPr>
        <p:txBody>
          <a:bodyPr anchor="b"/>
          <a:lstStyle>
            <a:lvl1pPr marL="0" indent="0">
              <a:buNone/>
              <a:defRPr sz="1000" b="1"/>
            </a:lvl1pPr>
            <a:lvl2pPr marL="195407" indent="0">
              <a:buNone/>
              <a:defRPr sz="900" b="1"/>
            </a:lvl2pPr>
            <a:lvl3pPr marL="390815" indent="0">
              <a:buNone/>
              <a:defRPr sz="800" b="1"/>
            </a:lvl3pPr>
            <a:lvl4pPr marL="586222" indent="0">
              <a:buNone/>
              <a:defRPr sz="700" b="1"/>
            </a:lvl4pPr>
            <a:lvl5pPr marL="781629" indent="0">
              <a:buNone/>
              <a:defRPr sz="700" b="1"/>
            </a:lvl5pPr>
            <a:lvl6pPr marL="977036" indent="0">
              <a:buNone/>
              <a:defRPr sz="700" b="1"/>
            </a:lvl6pPr>
            <a:lvl7pPr marL="1172444" indent="0">
              <a:buNone/>
              <a:defRPr sz="700" b="1"/>
            </a:lvl7pPr>
            <a:lvl8pPr marL="1367851" indent="0">
              <a:buNone/>
              <a:defRPr sz="700" b="1"/>
            </a:lvl8pPr>
            <a:lvl9pPr marL="1563258" indent="0">
              <a:buNone/>
              <a:defRPr sz="7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1828979" y="1027528"/>
            <a:ext cx="1591449" cy="1866801"/>
          </a:xfrm>
        </p:spPr>
        <p:txBody>
          <a:bodyPr/>
          <a:lstStyle>
            <a:lvl1pPr>
              <a:defRPr sz="1000"/>
            </a:lvl1pPr>
            <a:lvl2pPr>
              <a:defRPr sz="900"/>
            </a:lvl2pPr>
            <a:lvl3pPr>
              <a:defRPr sz="800"/>
            </a:lvl3pPr>
            <a:lvl4pPr>
              <a:defRPr sz="700"/>
            </a:lvl4pPr>
            <a:lvl5pPr>
              <a:defRPr sz="700"/>
            </a:lvl5pPr>
            <a:lvl6pPr>
              <a:defRPr sz="700"/>
            </a:lvl6pPr>
            <a:lvl7pPr>
              <a:defRPr sz="700"/>
            </a:lvl7pPr>
            <a:lvl8pPr>
              <a:defRPr sz="700"/>
            </a:lvl8pPr>
            <a:lvl9pPr>
              <a:defRPr sz="7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BFB09-62C9-4772-AC7D-F3BA30EFC135}" type="datetimeFigureOut">
              <a:rPr lang="ko-KR" altLang="en-US" smtClean="0"/>
              <a:t>2018-08-31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41486-3379-4A22-87AD-509A04FC6C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4367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BFB09-62C9-4772-AC7D-F3BA30EFC135}" type="datetimeFigureOut">
              <a:rPr lang="ko-KR" altLang="en-US" smtClean="0"/>
              <a:t>2018-08-31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41486-3379-4A22-87AD-509A04FC6C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46133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BFB09-62C9-4772-AC7D-F3BA30EFC135}" type="datetimeFigureOut">
              <a:rPr lang="ko-KR" altLang="en-US" smtClean="0"/>
              <a:t>2018-08-31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41486-3379-4A22-87AD-509A04FC6C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72995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80023" y="129003"/>
            <a:ext cx="1184523" cy="549015"/>
          </a:xfrm>
        </p:spPr>
        <p:txBody>
          <a:bodyPr anchor="b"/>
          <a:lstStyle>
            <a:lvl1pPr algn="l">
              <a:defRPr sz="9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407676" y="129004"/>
            <a:ext cx="2012752" cy="2765325"/>
          </a:xfrm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80023" y="678019"/>
            <a:ext cx="1184523" cy="2216310"/>
          </a:xfrm>
        </p:spPr>
        <p:txBody>
          <a:bodyPr/>
          <a:lstStyle>
            <a:lvl1pPr marL="0" indent="0">
              <a:buNone/>
              <a:defRPr sz="600"/>
            </a:lvl1pPr>
            <a:lvl2pPr marL="195407" indent="0">
              <a:buNone/>
              <a:defRPr sz="500"/>
            </a:lvl2pPr>
            <a:lvl3pPr marL="390815" indent="0">
              <a:buNone/>
              <a:defRPr sz="400"/>
            </a:lvl3pPr>
            <a:lvl4pPr marL="586222" indent="0">
              <a:buNone/>
              <a:defRPr sz="400"/>
            </a:lvl4pPr>
            <a:lvl5pPr marL="781629" indent="0">
              <a:buNone/>
              <a:defRPr sz="400"/>
            </a:lvl5pPr>
            <a:lvl6pPr marL="977036" indent="0">
              <a:buNone/>
              <a:defRPr sz="400"/>
            </a:lvl6pPr>
            <a:lvl7pPr marL="1172444" indent="0">
              <a:buNone/>
              <a:defRPr sz="400"/>
            </a:lvl7pPr>
            <a:lvl8pPr marL="1367851" indent="0">
              <a:buNone/>
              <a:defRPr sz="400"/>
            </a:lvl8pPr>
            <a:lvl9pPr marL="1563258" indent="0">
              <a:buNone/>
              <a:defRPr sz="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BFB09-62C9-4772-AC7D-F3BA30EFC135}" type="datetimeFigureOut">
              <a:rPr lang="ko-KR" altLang="en-US" smtClean="0"/>
              <a:t>2018-08-31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41486-3379-4A22-87AD-509A04FC6C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52513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05713" y="2268061"/>
            <a:ext cx="2160270" cy="267758"/>
          </a:xfrm>
        </p:spPr>
        <p:txBody>
          <a:bodyPr anchor="b"/>
          <a:lstStyle>
            <a:lvl1pPr algn="l">
              <a:defRPr sz="9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705713" y="289508"/>
            <a:ext cx="2160270" cy="1944053"/>
          </a:xfrm>
        </p:spPr>
        <p:txBody>
          <a:bodyPr/>
          <a:lstStyle>
            <a:lvl1pPr marL="0" indent="0">
              <a:buNone/>
              <a:defRPr sz="1400"/>
            </a:lvl1pPr>
            <a:lvl2pPr marL="195407" indent="0">
              <a:buNone/>
              <a:defRPr sz="1200"/>
            </a:lvl2pPr>
            <a:lvl3pPr marL="390815" indent="0">
              <a:buNone/>
              <a:defRPr sz="1000"/>
            </a:lvl3pPr>
            <a:lvl4pPr marL="586222" indent="0">
              <a:buNone/>
              <a:defRPr sz="900"/>
            </a:lvl4pPr>
            <a:lvl5pPr marL="781629" indent="0">
              <a:buNone/>
              <a:defRPr sz="900"/>
            </a:lvl5pPr>
            <a:lvl6pPr marL="977036" indent="0">
              <a:buNone/>
              <a:defRPr sz="900"/>
            </a:lvl6pPr>
            <a:lvl7pPr marL="1172444" indent="0">
              <a:buNone/>
              <a:defRPr sz="900"/>
            </a:lvl7pPr>
            <a:lvl8pPr marL="1367851" indent="0">
              <a:buNone/>
              <a:defRPr sz="900"/>
            </a:lvl8pPr>
            <a:lvl9pPr marL="1563258" indent="0">
              <a:buNone/>
              <a:defRPr sz="9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705713" y="2535819"/>
            <a:ext cx="2160270" cy="380260"/>
          </a:xfrm>
        </p:spPr>
        <p:txBody>
          <a:bodyPr/>
          <a:lstStyle>
            <a:lvl1pPr marL="0" indent="0">
              <a:buNone/>
              <a:defRPr sz="600"/>
            </a:lvl1pPr>
            <a:lvl2pPr marL="195407" indent="0">
              <a:buNone/>
              <a:defRPr sz="500"/>
            </a:lvl2pPr>
            <a:lvl3pPr marL="390815" indent="0">
              <a:buNone/>
              <a:defRPr sz="400"/>
            </a:lvl3pPr>
            <a:lvl4pPr marL="586222" indent="0">
              <a:buNone/>
              <a:defRPr sz="400"/>
            </a:lvl4pPr>
            <a:lvl5pPr marL="781629" indent="0">
              <a:buNone/>
              <a:defRPr sz="400"/>
            </a:lvl5pPr>
            <a:lvl6pPr marL="977036" indent="0">
              <a:buNone/>
              <a:defRPr sz="400"/>
            </a:lvl6pPr>
            <a:lvl7pPr marL="1172444" indent="0">
              <a:buNone/>
              <a:defRPr sz="400"/>
            </a:lvl7pPr>
            <a:lvl8pPr marL="1367851" indent="0">
              <a:buNone/>
              <a:defRPr sz="400"/>
            </a:lvl8pPr>
            <a:lvl9pPr marL="1563258" indent="0">
              <a:buNone/>
              <a:defRPr sz="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BFB09-62C9-4772-AC7D-F3BA30EFC135}" type="datetimeFigureOut">
              <a:rPr lang="ko-KR" altLang="en-US" smtClean="0"/>
              <a:t>2018-08-31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41486-3379-4A22-87AD-509A04FC6C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10132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180023" y="129754"/>
            <a:ext cx="3240405" cy="540015"/>
          </a:xfrm>
          <a:prstGeom prst="rect">
            <a:avLst/>
          </a:prstGeom>
        </p:spPr>
        <p:txBody>
          <a:bodyPr vert="horz" lIns="39081" tIns="19541" rIns="39081" bIns="19541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80023" y="756021"/>
            <a:ext cx="3240405" cy="2138308"/>
          </a:xfrm>
          <a:prstGeom prst="rect">
            <a:avLst/>
          </a:prstGeom>
        </p:spPr>
        <p:txBody>
          <a:bodyPr vert="horz" lIns="39081" tIns="19541" rIns="39081" bIns="19541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180023" y="3003082"/>
            <a:ext cx="840105" cy="172505"/>
          </a:xfrm>
          <a:prstGeom prst="rect">
            <a:avLst/>
          </a:prstGeom>
        </p:spPr>
        <p:txBody>
          <a:bodyPr vert="horz" lIns="39081" tIns="19541" rIns="39081" bIns="19541" rtlCol="0" anchor="ctr"/>
          <a:lstStyle>
            <a:lvl1pPr algn="l">
              <a:defRPr sz="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8BFB09-62C9-4772-AC7D-F3BA30EFC135}" type="datetimeFigureOut">
              <a:rPr lang="ko-KR" altLang="en-US" smtClean="0"/>
              <a:t>2018-08-31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1230154" y="3003082"/>
            <a:ext cx="1140143" cy="172505"/>
          </a:xfrm>
          <a:prstGeom prst="rect">
            <a:avLst/>
          </a:prstGeom>
        </p:spPr>
        <p:txBody>
          <a:bodyPr vert="horz" lIns="39081" tIns="19541" rIns="39081" bIns="19541" rtlCol="0" anchor="ctr"/>
          <a:lstStyle>
            <a:lvl1pPr algn="ctr">
              <a:defRPr sz="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2580323" y="3003082"/>
            <a:ext cx="840105" cy="172505"/>
          </a:xfrm>
          <a:prstGeom prst="rect">
            <a:avLst/>
          </a:prstGeom>
        </p:spPr>
        <p:txBody>
          <a:bodyPr vert="horz" lIns="39081" tIns="19541" rIns="39081" bIns="19541" rtlCol="0" anchor="ctr"/>
          <a:lstStyle>
            <a:lvl1pPr algn="r">
              <a:defRPr sz="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041486-3379-4A22-87AD-509A04FC6C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41564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90815" rtl="0" eaLnBrk="1" latinLnBrk="1" hangingPunct="1">
        <a:spcBef>
          <a:spcPct val="0"/>
        </a:spcBef>
        <a:buNone/>
        <a:defRPr sz="1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6555" indent="-146555" algn="l" defTabSz="390815" rtl="0" eaLnBrk="1" latinLnBrk="1" hangingPunct="1">
        <a:spcBef>
          <a:spcPct val="20000"/>
        </a:spcBef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17537" indent="-122130" algn="l" defTabSz="390815" rtl="0" eaLnBrk="1" latinLnBrk="1" hangingPunct="1">
        <a:spcBef>
          <a:spcPct val="20000"/>
        </a:spcBef>
        <a:buFont typeface="Arial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488518" indent="-97704" algn="l" defTabSz="390815" rtl="0" eaLnBrk="1" latinLnBrk="1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683925" indent="-97704" algn="l" defTabSz="390815" rtl="0" eaLnBrk="1" latinLnBrk="1" hangingPunct="1">
        <a:spcBef>
          <a:spcPct val="20000"/>
        </a:spcBef>
        <a:buFont typeface="Arial" pitchFamily="34" charset="0"/>
        <a:buChar char="–"/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879333" indent="-97704" algn="l" defTabSz="390815" rtl="0" eaLnBrk="1" latinLnBrk="1" hangingPunct="1">
        <a:spcBef>
          <a:spcPct val="20000"/>
        </a:spcBef>
        <a:buFont typeface="Arial" pitchFamily="34" charset="0"/>
        <a:buChar char="»"/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074740" indent="-97704" algn="l" defTabSz="390815" rtl="0" eaLnBrk="1" latinLnBrk="1" hangingPunct="1">
        <a:spcBef>
          <a:spcPct val="20000"/>
        </a:spcBef>
        <a:buFont typeface="Arial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270147" indent="-97704" algn="l" defTabSz="390815" rtl="0" eaLnBrk="1" latinLnBrk="1" hangingPunct="1">
        <a:spcBef>
          <a:spcPct val="20000"/>
        </a:spcBef>
        <a:buFont typeface="Arial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465555" indent="-97704" algn="l" defTabSz="390815" rtl="0" eaLnBrk="1" latinLnBrk="1" hangingPunct="1">
        <a:spcBef>
          <a:spcPct val="20000"/>
        </a:spcBef>
        <a:buFont typeface="Arial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660962" indent="-97704" algn="l" defTabSz="390815" rtl="0" eaLnBrk="1" latinLnBrk="1" hangingPunct="1">
        <a:spcBef>
          <a:spcPct val="20000"/>
        </a:spcBef>
        <a:buFont typeface="Arial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390815" rtl="0" eaLnBrk="1" latinLnBrk="1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1pPr>
      <a:lvl2pPr marL="195407" algn="l" defTabSz="390815" rtl="0" eaLnBrk="1" latinLnBrk="1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2pPr>
      <a:lvl3pPr marL="390815" algn="l" defTabSz="390815" rtl="0" eaLnBrk="1" latinLnBrk="1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3pPr>
      <a:lvl4pPr marL="586222" algn="l" defTabSz="390815" rtl="0" eaLnBrk="1" latinLnBrk="1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4pPr>
      <a:lvl5pPr marL="781629" algn="l" defTabSz="390815" rtl="0" eaLnBrk="1" latinLnBrk="1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5pPr>
      <a:lvl6pPr marL="977036" algn="l" defTabSz="390815" rtl="0" eaLnBrk="1" latinLnBrk="1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6pPr>
      <a:lvl7pPr marL="1172444" algn="l" defTabSz="390815" rtl="0" eaLnBrk="1" latinLnBrk="1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7pPr>
      <a:lvl8pPr marL="1367851" algn="l" defTabSz="390815" rtl="0" eaLnBrk="1" latinLnBrk="1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8pPr>
      <a:lvl9pPr marL="1563258" algn="l" defTabSz="390815" rtl="0" eaLnBrk="1" latinLnBrk="1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270034" y="1387619"/>
            <a:ext cx="3060383" cy="674094"/>
          </a:xfrm>
        </p:spPr>
        <p:txBody>
          <a:bodyPr>
            <a:normAutofit/>
          </a:bodyPr>
          <a:lstStyle/>
          <a:p>
            <a:r>
              <a:rPr lang="en-US" altLang="ko-KR" sz="2400" b="1" dirty="0"/>
              <a:t>Byung Seong Bae</a:t>
            </a:r>
            <a:endParaRPr lang="ko-KR" altLang="en-US" sz="2400" b="1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540068" y="2219105"/>
            <a:ext cx="2520315" cy="803670"/>
          </a:xfrm>
        </p:spPr>
        <p:txBody>
          <a:bodyPr/>
          <a:lstStyle/>
          <a:p>
            <a:r>
              <a:rPr lang="en-US" altLang="ko-KR" b="1" dirty="0" err="1">
                <a:solidFill>
                  <a:schemeClr val="tx1"/>
                </a:solidFill>
              </a:rPr>
              <a:t>Hoseo</a:t>
            </a:r>
            <a:r>
              <a:rPr lang="en-US" altLang="ko-KR" b="1" dirty="0">
                <a:solidFill>
                  <a:schemeClr val="tx1"/>
                </a:solidFill>
              </a:rPr>
              <a:t> University</a:t>
            </a:r>
            <a:endParaRPr lang="ko-KR" altLang="en-US" b="1" dirty="0">
              <a:solidFill>
                <a:schemeClr val="tx1"/>
              </a:solidFill>
            </a:endParaRPr>
          </a:p>
        </p:txBody>
      </p:sp>
      <p:grpSp>
        <p:nvGrpSpPr>
          <p:cNvPr id="9" name="그룹 8"/>
          <p:cNvGrpSpPr/>
          <p:nvPr/>
        </p:nvGrpSpPr>
        <p:grpSpPr>
          <a:xfrm>
            <a:off x="-143991" y="-36140"/>
            <a:ext cx="4032448" cy="559360"/>
            <a:chOff x="-143991" y="-36140"/>
            <a:chExt cx="4032448" cy="559360"/>
          </a:xfrm>
        </p:grpSpPr>
        <p:sp>
          <p:nvSpPr>
            <p:cNvPr id="5" name="직사각형 4"/>
            <p:cNvSpPr/>
            <p:nvPr/>
          </p:nvSpPr>
          <p:spPr>
            <a:xfrm>
              <a:off x="-143991" y="-36140"/>
              <a:ext cx="4032448" cy="55936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640721" y="0"/>
              <a:ext cx="2347117" cy="5078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 sz="1000" b="1" dirty="0">
                  <a:solidFill>
                    <a:schemeClr val="bg1"/>
                  </a:solidFill>
                </a:rPr>
                <a:t>The 15</a:t>
              </a:r>
              <a:r>
                <a:rPr lang="en-US" altLang="ko-KR" sz="1000" b="1" baseline="30000" dirty="0">
                  <a:solidFill>
                    <a:schemeClr val="bg1"/>
                  </a:solidFill>
                </a:rPr>
                <a:t>th</a:t>
              </a:r>
              <a:r>
                <a:rPr lang="en-US" altLang="ko-KR" sz="1000" b="1" dirty="0">
                  <a:solidFill>
                    <a:schemeClr val="bg1"/>
                  </a:solidFill>
                </a:rPr>
                <a:t> Collaboration Meeting</a:t>
              </a:r>
            </a:p>
            <a:p>
              <a:pPr algn="ctr"/>
              <a:r>
                <a:rPr lang="en-US" altLang="ko-KR" sz="1000" b="1" dirty="0">
                  <a:solidFill>
                    <a:schemeClr val="bg1"/>
                  </a:solidFill>
                </a:rPr>
                <a:t>Univ. </a:t>
              </a:r>
              <a:r>
                <a:rPr lang="en-US" altLang="ko-KR" sz="1000" b="1" dirty="0" err="1">
                  <a:solidFill>
                    <a:schemeClr val="bg1"/>
                  </a:solidFill>
                </a:rPr>
                <a:t>Ryukyus</a:t>
              </a:r>
              <a:r>
                <a:rPr lang="en-US" altLang="ko-KR" sz="1000" b="1" dirty="0">
                  <a:solidFill>
                    <a:schemeClr val="bg1"/>
                  </a:solidFill>
                </a:rPr>
                <a:t>, Univ. </a:t>
              </a:r>
              <a:r>
                <a:rPr lang="en-US" altLang="ko-KR" sz="1000" b="1" dirty="0" err="1">
                  <a:solidFill>
                    <a:schemeClr val="bg1"/>
                  </a:solidFill>
                </a:rPr>
                <a:t>Hoseo</a:t>
              </a:r>
              <a:endParaRPr lang="en-US" altLang="ko-KR" sz="1000" b="1" dirty="0">
                <a:solidFill>
                  <a:schemeClr val="bg1"/>
                </a:solidFill>
              </a:endParaRPr>
            </a:p>
            <a:p>
              <a:pPr algn="ctr"/>
              <a:r>
                <a:rPr lang="en-US" altLang="ko-KR" sz="700" b="1" dirty="0">
                  <a:solidFill>
                    <a:schemeClr val="bg1"/>
                  </a:solidFill>
                </a:rPr>
                <a:t>Hotel ILLUA, Busan, KOREA, September 1~2, 2017</a:t>
              </a:r>
              <a:endParaRPr lang="ko-KR" altLang="en-US" sz="7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340209" y="1063316"/>
            <a:ext cx="98713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b="1" dirty="0"/>
              <a:t>Professor</a:t>
            </a:r>
            <a:endParaRPr lang="ko-KR" altLang="en-US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040" y="2915969"/>
            <a:ext cx="845801" cy="2299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2313" y="2876901"/>
            <a:ext cx="955453" cy="3080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733798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0209" y="1063316"/>
            <a:ext cx="176247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b="1" dirty="0"/>
              <a:t>Master’s Course (M1)</a:t>
            </a:r>
            <a:endParaRPr lang="ko-KR" altLang="en-US" sz="700" b="1" dirty="0"/>
          </a:p>
        </p:txBody>
      </p:sp>
      <p:sp>
        <p:nvSpPr>
          <p:cNvPr id="3" name="부제목 2"/>
          <p:cNvSpPr txBox="1">
            <a:spLocks/>
          </p:cNvSpPr>
          <p:nvPr/>
        </p:nvSpPr>
        <p:spPr>
          <a:xfrm>
            <a:off x="540068" y="2219105"/>
            <a:ext cx="2520315" cy="803670"/>
          </a:xfrm>
          <a:prstGeom prst="rect">
            <a:avLst/>
          </a:prstGeom>
        </p:spPr>
        <p:txBody>
          <a:bodyPr vert="horz" lIns="39081" tIns="19541" rIns="39081" bIns="19541" rtlCol="0">
            <a:normAutofit/>
          </a:bodyPr>
          <a:lstStyle>
            <a:lvl1pPr marL="146555" indent="-146555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7537" indent="-122130" algn="l" defTabSz="390815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88518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3925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9333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74740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70147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65555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60962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altLang="ko-KR" b="1" dirty="0" err="1"/>
              <a:t>Hoseo</a:t>
            </a:r>
            <a:r>
              <a:rPr lang="en-US" altLang="ko-KR" b="1" dirty="0"/>
              <a:t> University</a:t>
            </a:r>
            <a:endParaRPr lang="ko-KR" altLang="en-US" b="1" dirty="0"/>
          </a:p>
        </p:txBody>
      </p:sp>
      <p:sp>
        <p:nvSpPr>
          <p:cNvPr id="4" name="제목 1"/>
          <p:cNvSpPr txBox="1">
            <a:spLocks/>
          </p:cNvSpPr>
          <p:nvPr/>
        </p:nvSpPr>
        <p:spPr>
          <a:xfrm>
            <a:off x="270034" y="1387619"/>
            <a:ext cx="3060383" cy="674094"/>
          </a:xfrm>
          <a:prstGeom prst="rect">
            <a:avLst/>
          </a:prstGeom>
        </p:spPr>
        <p:txBody>
          <a:bodyPr vert="horz" lIns="39081" tIns="19541" rIns="39081" bIns="19541" rtlCol="0" anchor="ctr">
            <a:normAutofit/>
          </a:bodyPr>
          <a:lstStyle>
            <a:lvl1pPr algn="ctr" defTabSz="390815" rtl="0" eaLnBrk="1" latinLnBrk="1" hangingPunct="1">
              <a:spcBef>
                <a:spcPct val="0"/>
              </a:spcBef>
              <a:buNone/>
              <a:defRPr sz="1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400" b="1" dirty="0"/>
              <a:t>Sang-Ho Hwang</a:t>
            </a:r>
            <a:endParaRPr lang="ko-KR" altLang="en-US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36336" y="0"/>
            <a:ext cx="2755884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000" b="1" dirty="0">
                <a:solidFill>
                  <a:schemeClr val="bg1"/>
                </a:solidFill>
              </a:rPr>
              <a:t>The 11</a:t>
            </a:r>
            <a:r>
              <a:rPr lang="en-US" altLang="ko-KR" sz="1000" b="1" baseline="30000" dirty="0">
                <a:solidFill>
                  <a:schemeClr val="bg1"/>
                </a:solidFill>
              </a:rPr>
              <a:t>th</a:t>
            </a:r>
            <a:r>
              <a:rPr lang="en-US" altLang="ko-KR" sz="1000" b="1" dirty="0">
                <a:solidFill>
                  <a:schemeClr val="bg1"/>
                </a:solidFill>
              </a:rPr>
              <a:t> Collaboration Meeting</a:t>
            </a:r>
          </a:p>
          <a:p>
            <a:pPr algn="ctr"/>
            <a:r>
              <a:rPr lang="en-US" altLang="ko-KR" sz="1000" b="1" dirty="0">
                <a:solidFill>
                  <a:schemeClr val="bg1"/>
                </a:solidFill>
              </a:rPr>
              <a:t>Univ. </a:t>
            </a:r>
            <a:r>
              <a:rPr lang="en-US" altLang="ko-KR" sz="1000" b="1" dirty="0" err="1">
                <a:solidFill>
                  <a:schemeClr val="bg1"/>
                </a:solidFill>
              </a:rPr>
              <a:t>Ryukyus</a:t>
            </a:r>
            <a:r>
              <a:rPr lang="en-US" altLang="ko-KR" sz="1000" b="1" dirty="0">
                <a:solidFill>
                  <a:schemeClr val="bg1"/>
                </a:solidFill>
              </a:rPr>
              <a:t>, Univ. Rennes, Univ. </a:t>
            </a:r>
            <a:r>
              <a:rPr lang="en-US" altLang="ko-KR" sz="1000" b="1" dirty="0" err="1">
                <a:solidFill>
                  <a:schemeClr val="bg1"/>
                </a:solidFill>
              </a:rPr>
              <a:t>Hoseo</a:t>
            </a:r>
            <a:endParaRPr lang="en-US" altLang="ko-KR" sz="1000" b="1" dirty="0">
              <a:solidFill>
                <a:schemeClr val="bg1"/>
              </a:solidFill>
            </a:endParaRPr>
          </a:p>
          <a:p>
            <a:pPr algn="ctr"/>
            <a:r>
              <a:rPr lang="en-US" altLang="ko-KR" sz="700" b="1" dirty="0" err="1">
                <a:solidFill>
                  <a:schemeClr val="bg1"/>
                </a:solidFill>
              </a:rPr>
              <a:t>Hoseo</a:t>
            </a:r>
            <a:r>
              <a:rPr lang="en-US" altLang="ko-KR" sz="700" b="1" dirty="0">
                <a:solidFill>
                  <a:schemeClr val="bg1"/>
                </a:solidFill>
              </a:rPr>
              <a:t> University , </a:t>
            </a:r>
            <a:r>
              <a:rPr lang="en-US" altLang="ko-KR" sz="700" b="1" dirty="0" err="1">
                <a:solidFill>
                  <a:schemeClr val="bg1"/>
                </a:solidFill>
              </a:rPr>
              <a:t>Asan</a:t>
            </a:r>
            <a:r>
              <a:rPr lang="en-US" altLang="ko-KR" sz="700" b="1" dirty="0">
                <a:solidFill>
                  <a:schemeClr val="bg1"/>
                </a:solidFill>
              </a:rPr>
              <a:t>, KOREA, August 22, 2015</a:t>
            </a:r>
            <a:endParaRPr lang="ko-KR" altLang="en-US" sz="700" b="1" dirty="0">
              <a:solidFill>
                <a:schemeClr val="bg1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040" y="2915969"/>
            <a:ext cx="845801" cy="2299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2313" y="2876901"/>
            <a:ext cx="955453" cy="3080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0" name="그룹 9"/>
          <p:cNvGrpSpPr/>
          <p:nvPr/>
        </p:nvGrpSpPr>
        <p:grpSpPr>
          <a:xfrm>
            <a:off x="-143991" y="-36140"/>
            <a:ext cx="4032448" cy="559360"/>
            <a:chOff x="-143991" y="-36140"/>
            <a:chExt cx="4032448" cy="559360"/>
          </a:xfrm>
        </p:grpSpPr>
        <p:sp>
          <p:nvSpPr>
            <p:cNvPr id="11" name="직사각형 10"/>
            <p:cNvSpPr/>
            <p:nvPr/>
          </p:nvSpPr>
          <p:spPr>
            <a:xfrm>
              <a:off x="-143991" y="-36140"/>
              <a:ext cx="4032448" cy="55936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40721" y="0"/>
              <a:ext cx="2347117" cy="5078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 sz="1000" b="1" dirty="0">
                  <a:solidFill>
                    <a:schemeClr val="bg1"/>
                  </a:solidFill>
                </a:rPr>
                <a:t>The 15</a:t>
              </a:r>
              <a:r>
                <a:rPr lang="en-US" altLang="ko-KR" sz="1000" b="1" baseline="30000" dirty="0">
                  <a:solidFill>
                    <a:schemeClr val="bg1"/>
                  </a:solidFill>
                </a:rPr>
                <a:t>th</a:t>
              </a:r>
              <a:r>
                <a:rPr lang="en-US" altLang="ko-KR" sz="1000" b="1" dirty="0">
                  <a:solidFill>
                    <a:schemeClr val="bg1"/>
                  </a:solidFill>
                </a:rPr>
                <a:t> Collaboration Meeting</a:t>
              </a:r>
            </a:p>
            <a:p>
              <a:pPr algn="ctr"/>
              <a:r>
                <a:rPr lang="en-US" altLang="ko-KR" sz="1000" b="1" dirty="0">
                  <a:solidFill>
                    <a:schemeClr val="bg1"/>
                  </a:solidFill>
                </a:rPr>
                <a:t>Univ. </a:t>
              </a:r>
              <a:r>
                <a:rPr lang="en-US" altLang="ko-KR" sz="1000" b="1" dirty="0" err="1">
                  <a:solidFill>
                    <a:schemeClr val="bg1"/>
                  </a:solidFill>
                </a:rPr>
                <a:t>Ryukyus</a:t>
              </a:r>
              <a:r>
                <a:rPr lang="en-US" altLang="ko-KR" sz="1000" b="1" dirty="0">
                  <a:solidFill>
                    <a:schemeClr val="bg1"/>
                  </a:solidFill>
                </a:rPr>
                <a:t>, Univ. </a:t>
              </a:r>
              <a:r>
                <a:rPr lang="en-US" altLang="ko-KR" sz="1000" b="1" dirty="0" err="1">
                  <a:solidFill>
                    <a:schemeClr val="bg1"/>
                  </a:solidFill>
                </a:rPr>
                <a:t>Hoseo</a:t>
              </a:r>
              <a:endParaRPr lang="en-US" altLang="ko-KR" sz="1000" b="1" dirty="0">
                <a:solidFill>
                  <a:schemeClr val="bg1"/>
                </a:solidFill>
              </a:endParaRPr>
            </a:p>
            <a:p>
              <a:pPr algn="ctr"/>
              <a:r>
                <a:rPr lang="en-US" altLang="ko-KR" sz="700" b="1" dirty="0">
                  <a:solidFill>
                    <a:schemeClr val="bg1"/>
                  </a:solidFill>
                </a:rPr>
                <a:t>Hotel ILLUA, Busan, KOREA, September 1~2, 2017</a:t>
              </a:r>
              <a:endParaRPr lang="ko-KR" altLang="en-US" sz="7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374781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0209" y="1063316"/>
            <a:ext cx="176247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b="1" dirty="0"/>
              <a:t>Master’s Course (M1)</a:t>
            </a:r>
            <a:endParaRPr lang="ko-KR" altLang="en-US" sz="700" b="1" dirty="0"/>
          </a:p>
        </p:txBody>
      </p:sp>
      <p:sp>
        <p:nvSpPr>
          <p:cNvPr id="3" name="부제목 2"/>
          <p:cNvSpPr txBox="1">
            <a:spLocks/>
          </p:cNvSpPr>
          <p:nvPr/>
        </p:nvSpPr>
        <p:spPr>
          <a:xfrm>
            <a:off x="540068" y="2219105"/>
            <a:ext cx="2520315" cy="803670"/>
          </a:xfrm>
          <a:prstGeom prst="rect">
            <a:avLst/>
          </a:prstGeom>
        </p:spPr>
        <p:txBody>
          <a:bodyPr vert="horz" lIns="39081" tIns="19541" rIns="39081" bIns="19541" rtlCol="0">
            <a:normAutofit/>
          </a:bodyPr>
          <a:lstStyle>
            <a:lvl1pPr marL="146555" indent="-146555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7537" indent="-122130" algn="l" defTabSz="390815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88518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3925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9333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74740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70147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65555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60962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altLang="ko-KR" b="1" dirty="0" err="1"/>
              <a:t>Hoseo</a:t>
            </a:r>
            <a:r>
              <a:rPr lang="en-US" altLang="ko-KR" b="1" dirty="0"/>
              <a:t> University</a:t>
            </a:r>
            <a:endParaRPr lang="ko-KR" altLang="en-US" b="1" dirty="0"/>
          </a:p>
        </p:txBody>
      </p:sp>
      <p:sp>
        <p:nvSpPr>
          <p:cNvPr id="4" name="제목 1"/>
          <p:cNvSpPr txBox="1">
            <a:spLocks/>
          </p:cNvSpPr>
          <p:nvPr/>
        </p:nvSpPr>
        <p:spPr>
          <a:xfrm>
            <a:off x="270034" y="1387619"/>
            <a:ext cx="3060383" cy="674094"/>
          </a:xfrm>
          <a:prstGeom prst="rect">
            <a:avLst/>
          </a:prstGeom>
        </p:spPr>
        <p:txBody>
          <a:bodyPr vert="horz" lIns="39081" tIns="19541" rIns="39081" bIns="19541" rtlCol="0" anchor="ctr">
            <a:normAutofit/>
          </a:bodyPr>
          <a:lstStyle>
            <a:lvl1pPr algn="ctr" defTabSz="390815" rtl="0" eaLnBrk="1" latinLnBrk="1" hangingPunct="1">
              <a:spcBef>
                <a:spcPct val="0"/>
              </a:spcBef>
              <a:buNone/>
              <a:defRPr sz="1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400" b="1" dirty="0"/>
              <a:t>Young-Jo </a:t>
            </a:r>
            <a:r>
              <a:rPr lang="en-US" altLang="ko-KR" sz="2400" b="1" dirty="0" err="1"/>
              <a:t>Baek</a:t>
            </a:r>
            <a:endParaRPr lang="ko-KR" altLang="en-US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36336" y="0"/>
            <a:ext cx="2755884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000" b="1" dirty="0">
                <a:solidFill>
                  <a:schemeClr val="bg1"/>
                </a:solidFill>
              </a:rPr>
              <a:t>The 11</a:t>
            </a:r>
            <a:r>
              <a:rPr lang="en-US" altLang="ko-KR" sz="1000" b="1" baseline="30000" dirty="0">
                <a:solidFill>
                  <a:schemeClr val="bg1"/>
                </a:solidFill>
              </a:rPr>
              <a:t>th</a:t>
            </a:r>
            <a:r>
              <a:rPr lang="en-US" altLang="ko-KR" sz="1000" b="1" dirty="0">
                <a:solidFill>
                  <a:schemeClr val="bg1"/>
                </a:solidFill>
              </a:rPr>
              <a:t> Collaboration Meeting</a:t>
            </a:r>
          </a:p>
          <a:p>
            <a:pPr algn="ctr"/>
            <a:r>
              <a:rPr lang="en-US" altLang="ko-KR" sz="1000" b="1" dirty="0">
                <a:solidFill>
                  <a:schemeClr val="bg1"/>
                </a:solidFill>
              </a:rPr>
              <a:t>Univ. </a:t>
            </a:r>
            <a:r>
              <a:rPr lang="en-US" altLang="ko-KR" sz="1000" b="1" dirty="0" err="1">
                <a:solidFill>
                  <a:schemeClr val="bg1"/>
                </a:solidFill>
              </a:rPr>
              <a:t>Ryukyus</a:t>
            </a:r>
            <a:r>
              <a:rPr lang="en-US" altLang="ko-KR" sz="1000" b="1" dirty="0">
                <a:solidFill>
                  <a:schemeClr val="bg1"/>
                </a:solidFill>
              </a:rPr>
              <a:t>, Univ. Rennes, Univ. </a:t>
            </a:r>
            <a:r>
              <a:rPr lang="en-US" altLang="ko-KR" sz="1000" b="1" dirty="0" err="1">
                <a:solidFill>
                  <a:schemeClr val="bg1"/>
                </a:solidFill>
              </a:rPr>
              <a:t>Hoseo</a:t>
            </a:r>
            <a:endParaRPr lang="en-US" altLang="ko-KR" sz="1000" b="1" dirty="0">
              <a:solidFill>
                <a:schemeClr val="bg1"/>
              </a:solidFill>
            </a:endParaRPr>
          </a:p>
          <a:p>
            <a:pPr algn="ctr"/>
            <a:r>
              <a:rPr lang="en-US" altLang="ko-KR" sz="700" b="1" dirty="0" err="1">
                <a:solidFill>
                  <a:schemeClr val="bg1"/>
                </a:solidFill>
              </a:rPr>
              <a:t>Hoseo</a:t>
            </a:r>
            <a:r>
              <a:rPr lang="en-US" altLang="ko-KR" sz="700" b="1" dirty="0">
                <a:solidFill>
                  <a:schemeClr val="bg1"/>
                </a:solidFill>
              </a:rPr>
              <a:t> University , </a:t>
            </a:r>
            <a:r>
              <a:rPr lang="en-US" altLang="ko-KR" sz="700" b="1" dirty="0" err="1">
                <a:solidFill>
                  <a:schemeClr val="bg1"/>
                </a:solidFill>
              </a:rPr>
              <a:t>Asan</a:t>
            </a:r>
            <a:r>
              <a:rPr lang="en-US" altLang="ko-KR" sz="700" b="1" dirty="0">
                <a:solidFill>
                  <a:schemeClr val="bg1"/>
                </a:solidFill>
              </a:rPr>
              <a:t>, KOREA, August 22, 2015</a:t>
            </a:r>
            <a:endParaRPr lang="ko-KR" altLang="en-US" sz="700" b="1" dirty="0">
              <a:solidFill>
                <a:schemeClr val="bg1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040" y="2915969"/>
            <a:ext cx="845801" cy="2299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2313" y="2876901"/>
            <a:ext cx="955453" cy="3080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0" name="그룹 9"/>
          <p:cNvGrpSpPr/>
          <p:nvPr/>
        </p:nvGrpSpPr>
        <p:grpSpPr>
          <a:xfrm>
            <a:off x="-143991" y="-36140"/>
            <a:ext cx="4032448" cy="559360"/>
            <a:chOff x="-143991" y="-36140"/>
            <a:chExt cx="4032448" cy="559360"/>
          </a:xfrm>
        </p:grpSpPr>
        <p:sp>
          <p:nvSpPr>
            <p:cNvPr id="11" name="직사각형 10"/>
            <p:cNvSpPr/>
            <p:nvPr/>
          </p:nvSpPr>
          <p:spPr>
            <a:xfrm>
              <a:off x="-143991" y="-36140"/>
              <a:ext cx="4032448" cy="55936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40721" y="0"/>
              <a:ext cx="2347117" cy="5078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 sz="1000" b="1" dirty="0">
                  <a:solidFill>
                    <a:schemeClr val="bg1"/>
                  </a:solidFill>
                </a:rPr>
                <a:t>The 15</a:t>
              </a:r>
              <a:r>
                <a:rPr lang="en-US" altLang="ko-KR" sz="1000" b="1" baseline="30000" dirty="0">
                  <a:solidFill>
                    <a:schemeClr val="bg1"/>
                  </a:solidFill>
                </a:rPr>
                <a:t>th</a:t>
              </a:r>
              <a:r>
                <a:rPr lang="en-US" altLang="ko-KR" sz="1000" b="1" dirty="0">
                  <a:solidFill>
                    <a:schemeClr val="bg1"/>
                  </a:solidFill>
                </a:rPr>
                <a:t> Collaboration Meeting</a:t>
              </a:r>
            </a:p>
            <a:p>
              <a:pPr algn="ctr"/>
              <a:r>
                <a:rPr lang="en-US" altLang="ko-KR" sz="1000" b="1" dirty="0">
                  <a:solidFill>
                    <a:schemeClr val="bg1"/>
                  </a:solidFill>
                </a:rPr>
                <a:t>Univ. </a:t>
              </a:r>
              <a:r>
                <a:rPr lang="en-US" altLang="ko-KR" sz="1000" b="1" dirty="0" err="1">
                  <a:solidFill>
                    <a:schemeClr val="bg1"/>
                  </a:solidFill>
                </a:rPr>
                <a:t>Ryukyus</a:t>
              </a:r>
              <a:r>
                <a:rPr lang="en-US" altLang="ko-KR" sz="1000" b="1" dirty="0">
                  <a:solidFill>
                    <a:schemeClr val="bg1"/>
                  </a:solidFill>
                </a:rPr>
                <a:t>, Univ. </a:t>
              </a:r>
              <a:r>
                <a:rPr lang="en-US" altLang="ko-KR" sz="1000" b="1" dirty="0" err="1">
                  <a:solidFill>
                    <a:schemeClr val="bg1"/>
                  </a:solidFill>
                </a:rPr>
                <a:t>Hoseo</a:t>
              </a:r>
              <a:endParaRPr lang="en-US" altLang="ko-KR" sz="1000" b="1" dirty="0">
                <a:solidFill>
                  <a:schemeClr val="bg1"/>
                </a:solidFill>
              </a:endParaRPr>
            </a:p>
            <a:p>
              <a:pPr algn="ctr"/>
              <a:r>
                <a:rPr lang="en-US" altLang="ko-KR" sz="700" b="1" dirty="0">
                  <a:solidFill>
                    <a:schemeClr val="bg1"/>
                  </a:solidFill>
                </a:rPr>
                <a:t>Hotel ILLUA, Busan, KOREA, September 1~2, 2017</a:t>
              </a:r>
              <a:endParaRPr lang="ko-KR" altLang="en-US" sz="7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156679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0209" y="1063316"/>
            <a:ext cx="176247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b="1" dirty="0"/>
              <a:t>Master’s Course (M1)</a:t>
            </a:r>
            <a:endParaRPr lang="ko-KR" altLang="en-US" sz="700" b="1" dirty="0"/>
          </a:p>
        </p:txBody>
      </p:sp>
      <p:sp>
        <p:nvSpPr>
          <p:cNvPr id="3" name="부제목 2"/>
          <p:cNvSpPr txBox="1">
            <a:spLocks/>
          </p:cNvSpPr>
          <p:nvPr/>
        </p:nvSpPr>
        <p:spPr>
          <a:xfrm>
            <a:off x="540068" y="2219105"/>
            <a:ext cx="2520315" cy="803670"/>
          </a:xfrm>
          <a:prstGeom prst="rect">
            <a:avLst/>
          </a:prstGeom>
        </p:spPr>
        <p:txBody>
          <a:bodyPr vert="horz" lIns="39081" tIns="19541" rIns="39081" bIns="19541" rtlCol="0">
            <a:normAutofit/>
          </a:bodyPr>
          <a:lstStyle>
            <a:lvl1pPr marL="146555" indent="-146555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7537" indent="-122130" algn="l" defTabSz="390815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88518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3925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9333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74740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70147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65555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60962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altLang="ko-KR" b="1" dirty="0" err="1"/>
              <a:t>Hoseo</a:t>
            </a:r>
            <a:r>
              <a:rPr lang="en-US" altLang="ko-KR" b="1" dirty="0"/>
              <a:t> University</a:t>
            </a:r>
            <a:endParaRPr lang="ko-KR" altLang="en-US" b="1" dirty="0"/>
          </a:p>
        </p:txBody>
      </p:sp>
      <p:sp>
        <p:nvSpPr>
          <p:cNvPr id="4" name="제목 1"/>
          <p:cNvSpPr txBox="1">
            <a:spLocks/>
          </p:cNvSpPr>
          <p:nvPr/>
        </p:nvSpPr>
        <p:spPr>
          <a:xfrm>
            <a:off x="270034" y="1387619"/>
            <a:ext cx="3060383" cy="674094"/>
          </a:xfrm>
          <a:prstGeom prst="rect">
            <a:avLst/>
          </a:prstGeom>
        </p:spPr>
        <p:txBody>
          <a:bodyPr vert="horz" lIns="39081" tIns="19541" rIns="39081" bIns="19541" rtlCol="0" anchor="ctr">
            <a:normAutofit/>
          </a:bodyPr>
          <a:lstStyle>
            <a:lvl1pPr algn="ctr" defTabSz="390815" rtl="0" eaLnBrk="1" latinLnBrk="1" hangingPunct="1">
              <a:spcBef>
                <a:spcPct val="0"/>
              </a:spcBef>
              <a:buNone/>
              <a:defRPr sz="1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400" b="1" dirty="0"/>
              <a:t>Ye-Lin Han</a:t>
            </a:r>
            <a:endParaRPr lang="ko-KR" altLang="en-US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36336" y="0"/>
            <a:ext cx="2755884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000" b="1" dirty="0">
                <a:solidFill>
                  <a:schemeClr val="bg1"/>
                </a:solidFill>
              </a:rPr>
              <a:t>The 11</a:t>
            </a:r>
            <a:r>
              <a:rPr lang="en-US" altLang="ko-KR" sz="1000" b="1" baseline="30000" dirty="0">
                <a:solidFill>
                  <a:schemeClr val="bg1"/>
                </a:solidFill>
              </a:rPr>
              <a:t>th</a:t>
            </a:r>
            <a:r>
              <a:rPr lang="en-US" altLang="ko-KR" sz="1000" b="1" dirty="0">
                <a:solidFill>
                  <a:schemeClr val="bg1"/>
                </a:solidFill>
              </a:rPr>
              <a:t> Collaboration Meeting</a:t>
            </a:r>
          </a:p>
          <a:p>
            <a:pPr algn="ctr"/>
            <a:r>
              <a:rPr lang="en-US" altLang="ko-KR" sz="1000" b="1" dirty="0">
                <a:solidFill>
                  <a:schemeClr val="bg1"/>
                </a:solidFill>
              </a:rPr>
              <a:t>Univ. </a:t>
            </a:r>
            <a:r>
              <a:rPr lang="en-US" altLang="ko-KR" sz="1000" b="1" dirty="0" err="1">
                <a:solidFill>
                  <a:schemeClr val="bg1"/>
                </a:solidFill>
              </a:rPr>
              <a:t>Ryukyus</a:t>
            </a:r>
            <a:r>
              <a:rPr lang="en-US" altLang="ko-KR" sz="1000" b="1" dirty="0">
                <a:solidFill>
                  <a:schemeClr val="bg1"/>
                </a:solidFill>
              </a:rPr>
              <a:t>, Univ. Rennes, Univ. </a:t>
            </a:r>
            <a:r>
              <a:rPr lang="en-US" altLang="ko-KR" sz="1000" b="1" dirty="0" err="1">
                <a:solidFill>
                  <a:schemeClr val="bg1"/>
                </a:solidFill>
              </a:rPr>
              <a:t>Hoseo</a:t>
            </a:r>
            <a:endParaRPr lang="en-US" altLang="ko-KR" sz="1000" b="1" dirty="0">
              <a:solidFill>
                <a:schemeClr val="bg1"/>
              </a:solidFill>
            </a:endParaRPr>
          </a:p>
          <a:p>
            <a:pPr algn="ctr"/>
            <a:r>
              <a:rPr lang="en-US" altLang="ko-KR" sz="700" b="1" dirty="0" err="1">
                <a:solidFill>
                  <a:schemeClr val="bg1"/>
                </a:solidFill>
              </a:rPr>
              <a:t>Hoseo</a:t>
            </a:r>
            <a:r>
              <a:rPr lang="en-US" altLang="ko-KR" sz="700" b="1" dirty="0">
                <a:solidFill>
                  <a:schemeClr val="bg1"/>
                </a:solidFill>
              </a:rPr>
              <a:t> University , </a:t>
            </a:r>
            <a:r>
              <a:rPr lang="en-US" altLang="ko-KR" sz="700" b="1" dirty="0" err="1">
                <a:solidFill>
                  <a:schemeClr val="bg1"/>
                </a:solidFill>
              </a:rPr>
              <a:t>Asan</a:t>
            </a:r>
            <a:r>
              <a:rPr lang="en-US" altLang="ko-KR" sz="700" b="1" dirty="0">
                <a:solidFill>
                  <a:schemeClr val="bg1"/>
                </a:solidFill>
              </a:rPr>
              <a:t>, KOREA, August 22, 2015</a:t>
            </a:r>
            <a:endParaRPr lang="ko-KR" altLang="en-US" sz="700" b="1" dirty="0">
              <a:solidFill>
                <a:schemeClr val="bg1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040" y="2915969"/>
            <a:ext cx="845801" cy="2299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2313" y="2876901"/>
            <a:ext cx="955453" cy="3080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0" name="그룹 9"/>
          <p:cNvGrpSpPr/>
          <p:nvPr/>
        </p:nvGrpSpPr>
        <p:grpSpPr>
          <a:xfrm>
            <a:off x="-143991" y="-36140"/>
            <a:ext cx="4032448" cy="559360"/>
            <a:chOff x="-143991" y="-36140"/>
            <a:chExt cx="4032448" cy="559360"/>
          </a:xfrm>
        </p:grpSpPr>
        <p:sp>
          <p:nvSpPr>
            <p:cNvPr id="11" name="직사각형 10"/>
            <p:cNvSpPr/>
            <p:nvPr/>
          </p:nvSpPr>
          <p:spPr>
            <a:xfrm>
              <a:off x="-143991" y="-36140"/>
              <a:ext cx="4032448" cy="55936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40721" y="0"/>
              <a:ext cx="2347117" cy="5078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 sz="1000" b="1" dirty="0">
                  <a:solidFill>
                    <a:schemeClr val="bg1"/>
                  </a:solidFill>
                </a:rPr>
                <a:t>The 15</a:t>
              </a:r>
              <a:r>
                <a:rPr lang="en-US" altLang="ko-KR" sz="1000" b="1" baseline="30000" dirty="0">
                  <a:solidFill>
                    <a:schemeClr val="bg1"/>
                  </a:solidFill>
                </a:rPr>
                <a:t>th</a:t>
              </a:r>
              <a:r>
                <a:rPr lang="en-US" altLang="ko-KR" sz="1000" b="1" dirty="0">
                  <a:solidFill>
                    <a:schemeClr val="bg1"/>
                  </a:solidFill>
                </a:rPr>
                <a:t> Collaboration Meeting</a:t>
              </a:r>
            </a:p>
            <a:p>
              <a:pPr algn="ctr"/>
              <a:r>
                <a:rPr lang="en-US" altLang="ko-KR" sz="1000" b="1" dirty="0">
                  <a:solidFill>
                    <a:schemeClr val="bg1"/>
                  </a:solidFill>
                </a:rPr>
                <a:t>Univ. </a:t>
              </a:r>
              <a:r>
                <a:rPr lang="en-US" altLang="ko-KR" sz="1000" b="1" dirty="0" err="1">
                  <a:solidFill>
                    <a:schemeClr val="bg1"/>
                  </a:solidFill>
                </a:rPr>
                <a:t>Ryukyus</a:t>
              </a:r>
              <a:r>
                <a:rPr lang="en-US" altLang="ko-KR" sz="1000" b="1" dirty="0">
                  <a:solidFill>
                    <a:schemeClr val="bg1"/>
                  </a:solidFill>
                </a:rPr>
                <a:t>, Univ. </a:t>
              </a:r>
              <a:r>
                <a:rPr lang="en-US" altLang="ko-KR" sz="1000" b="1" dirty="0" err="1">
                  <a:solidFill>
                    <a:schemeClr val="bg1"/>
                  </a:solidFill>
                </a:rPr>
                <a:t>Hoseo</a:t>
              </a:r>
              <a:endParaRPr lang="en-US" altLang="ko-KR" sz="1000" b="1" dirty="0">
                <a:solidFill>
                  <a:schemeClr val="bg1"/>
                </a:solidFill>
              </a:endParaRPr>
            </a:p>
            <a:p>
              <a:pPr algn="ctr"/>
              <a:r>
                <a:rPr lang="en-US" altLang="ko-KR" sz="700" b="1" dirty="0">
                  <a:solidFill>
                    <a:schemeClr val="bg1"/>
                  </a:solidFill>
                </a:rPr>
                <a:t>Hotel ILLUA, Busan, KOREA, September 1~2, 2017</a:t>
              </a:r>
              <a:endParaRPr lang="ko-KR" altLang="en-US" sz="7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673395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0209" y="1063316"/>
            <a:ext cx="176247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b="1" dirty="0"/>
              <a:t>Master’s Course (M1)</a:t>
            </a:r>
            <a:endParaRPr lang="ko-KR" altLang="en-US" sz="700" b="1" dirty="0"/>
          </a:p>
        </p:txBody>
      </p:sp>
      <p:sp>
        <p:nvSpPr>
          <p:cNvPr id="3" name="부제목 2"/>
          <p:cNvSpPr txBox="1">
            <a:spLocks/>
          </p:cNvSpPr>
          <p:nvPr/>
        </p:nvSpPr>
        <p:spPr>
          <a:xfrm>
            <a:off x="540068" y="2219105"/>
            <a:ext cx="2520315" cy="803670"/>
          </a:xfrm>
          <a:prstGeom prst="rect">
            <a:avLst/>
          </a:prstGeom>
        </p:spPr>
        <p:txBody>
          <a:bodyPr vert="horz" lIns="39081" tIns="19541" rIns="39081" bIns="19541" rtlCol="0">
            <a:normAutofit/>
          </a:bodyPr>
          <a:lstStyle>
            <a:lvl1pPr marL="146555" indent="-146555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7537" indent="-122130" algn="l" defTabSz="390815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88518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3925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9333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74740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70147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65555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60962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altLang="ko-KR" b="1" dirty="0" err="1"/>
              <a:t>Hoseo</a:t>
            </a:r>
            <a:r>
              <a:rPr lang="en-US" altLang="ko-KR" b="1" dirty="0"/>
              <a:t> University</a:t>
            </a:r>
            <a:endParaRPr lang="ko-KR" altLang="en-US" b="1" dirty="0"/>
          </a:p>
        </p:txBody>
      </p:sp>
      <p:sp>
        <p:nvSpPr>
          <p:cNvPr id="4" name="제목 1"/>
          <p:cNvSpPr txBox="1">
            <a:spLocks/>
          </p:cNvSpPr>
          <p:nvPr/>
        </p:nvSpPr>
        <p:spPr>
          <a:xfrm>
            <a:off x="270034" y="1387619"/>
            <a:ext cx="3060383" cy="674094"/>
          </a:xfrm>
          <a:prstGeom prst="rect">
            <a:avLst/>
          </a:prstGeom>
        </p:spPr>
        <p:txBody>
          <a:bodyPr vert="horz" lIns="39081" tIns="19541" rIns="39081" bIns="19541" rtlCol="0" anchor="ctr">
            <a:normAutofit/>
          </a:bodyPr>
          <a:lstStyle>
            <a:lvl1pPr algn="ctr" defTabSz="390815" rtl="0" eaLnBrk="1" latinLnBrk="1" hangingPunct="1">
              <a:spcBef>
                <a:spcPct val="0"/>
              </a:spcBef>
              <a:buNone/>
              <a:defRPr sz="1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400" b="1" dirty="0" err="1"/>
              <a:t>Seong</a:t>
            </a:r>
            <a:r>
              <a:rPr lang="en-US" altLang="ko-KR" sz="2400" b="1" dirty="0"/>
              <a:t>-Min Park</a:t>
            </a:r>
            <a:endParaRPr lang="ko-KR" altLang="en-US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36336" y="0"/>
            <a:ext cx="2755884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000" b="1" dirty="0">
                <a:solidFill>
                  <a:schemeClr val="bg1"/>
                </a:solidFill>
              </a:rPr>
              <a:t>The 11</a:t>
            </a:r>
            <a:r>
              <a:rPr lang="en-US" altLang="ko-KR" sz="1000" b="1" baseline="30000" dirty="0">
                <a:solidFill>
                  <a:schemeClr val="bg1"/>
                </a:solidFill>
              </a:rPr>
              <a:t>th</a:t>
            </a:r>
            <a:r>
              <a:rPr lang="en-US" altLang="ko-KR" sz="1000" b="1" dirty="0">
                <a:solidFill>
                  <a:schemeClr val="bg1"/>
                </a:solidFill>
              </a:rPr>
              <a:t> Collaboration Meeting</a:t>
            </a:r>
          </a:p>
          <a:p>
            <a:pPr algn="ctr"/>
            <a:r>
              <a:rPr lang="en-US" altLang="ko-KR" sz="1000" b="1" dirty="0">
                <a:solidFill>
                  <a:schemeClr val="bg1"/>
                </a:solidFill>
              </a:rPr>
              <a:t>Univ. </a:t>
            </a:r>
            <a:r>
              <a:rPr lang="en-US" altLang="ko-KR" sz="1000" b="1" dirty="0" err="1">
                <a:solidFill>
                  <a:schemeClr val="bg1"/>
                </a:solidFill>
              </a:rPr>
              <a:t>Ryukyus</a:t>
            </a:r>
            <a:r>
              <a:rPr lang="en-US" altLang="ko-KR" sz="1000" b="1" dirty="0">
                <a:solidFill>
                  <a:schemeClr val="bg1"/>
                </a:solidFill>
              </a:rPr>
              <a:t>, Univ. Rennes, Univ. </a:t>
            </a:r>
            <a:r>
              <a:rPr lang="en-US" altLang="ko-KR" sz="1000" b="1" dirty="0" err="1">
                <a:solidFill>
                  <a:schemeClr val="bg1"/>
                </a:solidFill>
              </a:rPr>
              <a:t>Hoseo</a:t>
            </a:r>
            <a:endParaRPr lang="en-US" altLang="ko-KR" sz="1000" b="1" dirty="0">
              <a:solidFill>
                <a:schemeClr val="bg1"/>
              </a:solidFill>
            </a:endParaRPr>
          </a:p>
          <a:p>
            <a:pPr algn="ctr"/>
            <a:r>
              <a:rPr lang="en-US" altLang="ko-KR" sz="700" b="1" dirty="0" err="1">
                <a:solidFill>
                  <a:schemeClr val="bg1"/>
                </a:solidFill>
              </a:rPr>
              <a:t>Hoseo</a:t>
            </a:r>
            <a:r>
              <a:rPr lang="en-US" altLang="ko-KR" sz="700" b="1" dirty="0">
                <a:solidFill>
                  <a:schemeClr val="bg1"/>
                </a:solidFill>
              </a:rPr>
              <a:t> University , </a:t>
            </a:r>
            <a:r>
              <a:rPr lang="en-US" altLang="ko-KR" sz="700" b="1" dirty="0" err="1">
                <a:solidFill>
                  <a:schemeClr val="bg1"/>
                </a:solidFill>
              </a:rPr>
              <a:t>Asan</a:t>
            </a:r>
            <a:r>
              <a:rPr lang="en-US" altLang="ko-KR" sz="700" b="1" dirty="0">
                <a:solidFill>
                  <a:schemeClr val="bg1"/>
                </a:solidFill>
              </a:rPr>
              <a:t>, KOREA, August 22, 2015</a:t>
            </a:r>
            <a:endParaRPr lang="ko-KR" altLang="en-US" sz="700" b="1" dirty="0">
              <a:solidFill>
                <a:schemeClr val="bg1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040" y="2915969"/>
            <a:ext cx="845801" cy="2299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2313" y="2876901"/>
            <a:ext cx="955453" cy="3080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0" name="그룹 9"/>
          <p:cNvGrpSpPr/>
          <p:nvPr/>
        </p:nvGrpSpPr>
        <p:grpSpPr>
          <a:xfrm>
            <a:off x="-143991" y="-36140"/>
            <a:ext cx="4032448" cy="559360"/>
            <a:chOff x="-143991" y="-36140"/>
            <a:chExt cx="4032448" cy="559360"/>
          </a:xfrm>
        </p:grpSpPr>
        <p:sp>
          <p:nvSpPr>
            <p:cNvPr id="11" name="직사각형 10"/>
            <p:cNvSpPr/>
            <p:nvPr/>
          </p:nvSpPr>
          <p:spPr>
            <a:xfrm>
              <a:off x="-143991" y="-36140"/>
              <a:ext cx="4032448" cy="55936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40721" y="0"/>
              <a:ext cx="2347117" cy="5078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 sz="1000" b="1" dirty="0">
                  <a:solidFill>
                    <a:schemeClr val="bg1"/>
                  </a:solidFill>
                </a:rPr>
                <a:t>The 15</a:t>
              </a:r>
              <a:r>
                <a:rPr lang="en-US" altLang="ko-KR" sz="1000" b="1" baseline="30000" dirty="0">
                  <a:solidFill>
                    <a:schemeClr val="bg1"/>
                  </a:solidFill>
                </a:rPr>
                <a:t>th</a:t>
              </a:r>
              <a:r>
                <a:rPr lang="en-US" altLang="ko-KR" sz="1000" b="1" dirty="0">
                  <a:solidFill>
                    <a:schemeClr val="bg1"/>
                  </a:solidFill>
                </a:rPr>
                <a:t> Collaboration Meeting</a:t>
              </a:r>
            </a:p>
            <a:p>
              <a:pPr algn="ctr"/>
              <a:r>
                <a:rPr lang="en-US" altLang="ko-KR" sz="1000" b="1" dirty="0">
                  <a:solidFill>
                    <a:schemeClr val="bg1"/>
                  </a:solidFill>
                </a:rPr>
                <a:t>Univ. </a:t>
              </a:r>
              <a:r>
                <a:rPr lang="en-US" altLang="ko-KR" sz="1000" b="1" dirty="0" err="1">
                  <a:solidFill>
                    <a:schemeClr val="bg1"/>
                  </a:solidFill>
                </a:rPr>
                <a:t>Ryukyus</a:t>
              </a:r>
              <a:r>
                <a:rPr lang="en-US" altLang="ko-KR" sz="1000" b="1" dirty="0">
                  <a:solidFill>
                    <a:schemeClr val="bg1"/>
                  </a:solidFill>
                </a:rPr>
                <a:t>, Univ. </a:t>
              </a:r>
              <a:r>
                <a:rPr lang="en-US" altLang="ko-KR" sz="1000" b="1" dirty="0" err="1">
                  <a:solidFill>
                    <a:schemeClr val="bg1"/>
                  </a:solidFill>
                </a:rPr>
                <a:t>Hoseo</a:t>
              </a:r>
              <a:endParaRPr lang="en-US" altLang="ko-KR" sz="1000" b="1" dirty="0">
                <a:solidFill>
                  <a:schemeClr val="bg1"/>
                </a:solidFill>
              </a:endParaRPr>
            </a:p>
            <a:p>
              <a:pPr algn="ctr"/>
              <a:r>
                <a:rPr lang="en-US" altLang="ko-KR" sz="700" b="1" dirty="0">
                  <a:solidFill>
                    <a:schemeClr val="bg1"/>
                  </a:solidFill>
                </a:rPr>
                <a:t>Hotel ILLUA, Busan, KOREA, September 1~2, 2017</a:t>
              </a:r>
              <a:endParaRPr lang="ko-KR" altLang="en-US" sz="7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132403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0209" y="1063316"/>
            <a:ext cx="176247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b="1" dirty="0"/>
              <a:t>Master’s Course (M1)</a:t>
            </a:r>
            <a:endParaRPr lang="ko-KR" altLang="en-US" sz="700" b="1" dirty="0"/>
          </a:p>
        </p:txBody>
      </p:sp>
      <p:sp>
        <p:nvSpPr>
          <p:cNvPr id="3" name="부제목 2"/>
          <p:cNvSpPr txBox="1">
            <a:spLocks/>
          </p:cNvSpPr>
          <p:nvPr/>
        </p:nvSpPr>
        <p:spPr>
          <a:xfrm>
            <a:off x="540068" y="2219105"/>
            <a:ext cx="2520315" cy="803670"/>
          </a:xfrm>
          <a:prstGeom prst="rect">
            <a:avLst/>
          </a:prstGeom>
        </p:spPr>
        <p:txBody>
          <a:bodyPr vert="horz" lIns="39081" tIns="19541" rIns="39081" bIns="19541" rtlCol="0">
            <a:normAutofit/>
          </a:bodyPr>
          <a:lstStyle>
            <a:lvl1pPr marL="146555" indent="-146555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7537" indent="-122130" algn="l" defTabSz="390815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88518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3925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9333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74740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70147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65555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60962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altLang="ko-KR" b="1" dirty="0" err="1"/>
              <a:t>Hoseo</a:t>
            </a:r>
            <a:r>
              <a:rPr lang="en-US" altLang="ko-KR" b="1" dirty="0"/>
              <a:t> University</a:t>
            </a:r>
            <a:endParaRPr lang="ko-KR" altLang="en-US" b="1" dirty="0"/>
          </a:p>
        </p:txBody>
      </p:sp>
      <p:sp>
        <p:nvSpPr>
          <p:cNvPr id="4" name="제목 1"/>
          <p:cNvSpPr txBox="1">
            <a:spLocks/>
          </p:cNvSpPr>
          <p:nvPr/>
        </p:nvSpPr>
        <p:spPr>
          <a:xfrm>
            <a:off x="270034" y="1387619"/>
            <a:ext cx="3060383" cy="674094"/>
          </a:xfrm>
          <a:prstGeom prst="rect">
            <a:avLst/>
          </a:prstGeom>
        </p:spPr>
        <p:txBody>
          <a:bodyPr vert="horz" lIns="39081" tIns="19541" rIns="39081" bIns="19541" rtlCol="0" anchor="ctr">
            <a:normAutofit/>
          </a:bodyPr>
          <a:lstStyle>
            <a:lvl1pPr algn="ctr" defTabSz="390815" rtl="0" eaLnBrk="1" latinLnBrk="1" hangingPunct="1">
              <a:spcBef>
                <a:spcPct val="0"/>
              </a:spcBef>
              <a:buNone/>
              <a:defRPr sz="1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400" b="1" dirty="0"/>
              <a:t>Min-Su Kang</a:t>
            </a:r>
            <a:endParaRPr lang="ko-KR" altLang="en-US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36336" y="0"/>
            <a:ext cx="2755884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000" b="1" dirty="0">
                <a:solidFill>
                  <a:schemeClr val="bg1"/>
                </a:solidFill>
              </a:rPr>
              <a:t>The 11</a:t>
            </a:r>
            <a:r>
              <a:rPr lang="en-US" altLang="ko-KR" sz="1000" b="1" baseline="30000" dirty="0">
                <a:solidFill>
                  <a:schemeClr val="bg1"/>
                </a:solidFill>
              </a:rPr>
              <a:t>th</a:t>
            </a:r>
            <a:r>
              <a:rPr lang="en-US" altLang="ko-KR" sz="1000" b="1" dirty="0">
                <a:solidFill>
                  <a:schemeClr val="bg1"/>
                </a:solidFill>
              </a:rPr>
              <a:t> Collaboration Meeting</a:t>
            </a:r>
          </a:p>
          <a:p>
            <a:pPr algn="ctr"/>
            <a:r>
              <a:rPr lang="en-US" altLang="ko-KR" sz="1000" b="1" dirty="0">
                <a:solidFill>
                  <a:schemeClr val="bg1"/>
                </a:solidFill>
              </a:rPr>
              <a:t>Univ. </a:t>
            </a:r>
            <a:r>
              <a:rPr lang="en-US" altLang="ko-KR" sz="1000" b="1" dirty="0" err="1">
                <a:solidFill>
                  <a:schemeClr val="bg1"/>
                </a:solidFill>
              </a:rPr>
              <a:t>Ryukyus</a:t>
            </a:r>
            <a:r>
              <a:rPr lang="en-US" altLang="ko-KR" sz="1000" b="1" dirty="0">
                <a:solidFill>
                  <a:schemeClr val="bg1"/>
                </a:solidFill>
              </a:rPr>
              <a:t>, Univ. Rennes, Univ. </a:t>
            </a:r>
            <a:r>
              <a:rPr lang="en-US" altLang="ko-KR" sz="1000" b="1" dirty="0" err="1">
                <a:solidFill>
                  <a:schemeClr val="bg1"/>
                </a:solidFill>
              </a:rPr>
              <a:t>Hoseo</a:t>
            </a:r>
            <a:endParaRPr lang="en-US" altLang="ko-KR" sz="1000" b="1" dirty="0">
              <a:solidFill>
                <a:schemeClr val="bg1"/>
              </a:solidFill>
            </a:endParaRPr>
          </a:p>
          <a:p>
            <a:pPr algn="ctr"/>
            <a:r>
              <a:rPr lang="en-US" altLang="ko-KR" sz="700" b="1" dirty="0" err="1">
                <a:solidFill>
                  <a:schemeClr val="bg1"/>
                </a:solidFill>
              </a:rPr>
              <a:t>Hoseo</a:t>
            </a:r>
            <a:r>
              <a:rPr lang="en-US" altLang="ko-KR" sz="700" b="1" dirty="0">
                <a:solidFill>
                  <a:schemeClr val="bg1"/>
                </a:solidFill>
              </a:rPr>
              <a:t> University , </a:t>
            </a:r>
            <a:r>
              <a:rPr lang="en-US" altLang="ko-KR" sz="700" b="1" dirty="0" err="1">
                <a:solidFill>
                  <a:schemeClr val="bg1"/>
                </a:solidFill>
              </a:rPr>
              <a:t>Asan</a:t>
            </a:r>
            <a:r>
              <a:rPr lang="en-US" altLang="ko-KR" sz="700" b="1" dirty="0">
                <a:solidFill>
                  <a:schemeClr val="bg1"/>
                </a:solidFill>
              </a:rPr>
              <a:t>, KOREA, August 22, 2015</a:t>
            </a:r>
            <a:endParaRPr lang="ko-KR" altLang="en-US" sz="700" b="1" dirty="0">
              <a:solidFill>
                <a:schemeClr val="bg1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040" y="2915969"/>
            <a:ext cx="845801" cy="2299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2313" y="2876901"/>
            <a:ext cx="955453" cy="3080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0" name="그룹 9"/>
          <p:cNvGrpSpPr/>
          <p:nvPr/>
        </p:nvGrpSpPr>
        <p:grpSpPr>
          <a:xfrm>
            <a:off x="-143991" y="-36140"/>
            <a:ext cx="4032448" cy="559360"/>
            <a:chOff x="-143991" y="-36140"/>
            <a:chExt cx="4032448" cy="559360"/>
          </a:xfrm>
        </p:grpSpPr>
        <p:sp>
          <p:nvSpPr>
            <p:cNvPr id="11" name="직사각형 10"/>
            <p:cNvSpPr/>
            <p:nvPr/>
          </p:nvSpPr>
          <p:spPr>
            <a:xfrm>
              <a:off x="-143991" y="-36140"/>
              <a:ext cx="4032448" cy="55936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40721" y="0"/>
              <a:ext cx="2347117" cy="5078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 sz="1000" b="1" dirty="0">
                  <a:solidFill>
                    <a:schemeClr val="bg1"/>
                  </a:solidFill>
                </a:rPr>
                <a:t>The 15</a:t>
              </a:r>
              <a:r>
                <a:rPr lang="en-US" altLang="ko-KR" sz="1000" b="1" baseline="30000" dirty="0">
                  <a:solidFill>
                    <a:schemeClr val="bg1"/>
                  </a:solidFill>
                </a:rPr>
                <a:t>th</a:t>
              </a:r>
              <a:r>
                <a:rPr lang="en-US" altLang="ko-KR" sz="1000" b="1" dirty="0">
                  <a:solidFill>
                    <a:schemeClr val="bg1"/>
                  </a:solidFill>
                </a:rPr>
                <a:t> Collaboration Meeting</a:t>
              </a:r>
            </a:p>
            <a:p>
              <a:pPr algn="ctr"/>
              <a:r>
                <a:rPr lang="en-US" altLang="ko-KR" sz="1000" b="1" dirty="0">
                  <a:solidFill>
                    <a:schemeClr val="bg1"/>
                  </a:solidFill>
                </a:rPr>
                <a:t>Univ. </a:t>
              </a:r>
              <a:r>
                <a:rPr lang="en-US" altLang="ko-KR" sz="1000" b="1" dirty="0" err="1">
                  <a:solidFill>
                    <a:schemeClr val="bg1"/>
                  </a:solidFill>
                </a:rPr>
                <a:t>Ryukyus</a:t>
              </a:r>
              <a:r>
                <a:rPr lang="en-US" altLang="ko-KR" sz="1000" b="1" dirty="0">
                  <a:solidFill>
                    <a:schemeClr val="bg1"/>
                  </a:solidFill>
                </a:rPr>
                <a:t>, Univ. </a:t>
              </a:r>
              <a:r>
                <a:rPr lang="en-US" altLang="ko-KR" sz="1000" b="1" dirty="0" err="1">
                  <a:solidFill>
                    <a:schemeClr val="bg1"/>
                  </a:solidFill>
                </a:rPr>
                <a:t>Hoseo</a:t>
              </a:r>
              <a:endParaRPr lang="en-US" altLang="ko-KR" sz="1000" b="1" dirty="0">
                <a:solidFill>
                  <a:schemeClr val="bg1"/>
                </a:solidFill>
              </a:endParaRPr>
            </a:p>
            <a:p>
              <a:pPr algn="ctr"/>
              <a:r>
                <a:rPr lang="en-US" altLang="ko-KR" sz="700" b="1" dirty="0">
                  <a:solidFill>
                    <a:schemeClr val="bg1"/>
                  </a:solidFill>
                </a:rPr>
                <a:t>Hotel ILLUA, Busan, KOREA, September 1~2, 2017</a:t>
              </a:r>
              <a:endParaRPr lang="ko-KR" altLang="en-US" sz="7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682378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0209" y="1063316"/>
            <a:ext cx="176247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b="1" dirty="0"/>
              <a:t>Master’s Course (M2)</a:t>
            </a:r>
            <a:endParaRPr lang="ko-KR" altLang="en-US" sz="700" b="1" dirty="0"/>
          </a:p>
        </p:txBody>
      </p:sp>
      <p:sp>
        <p:nvSpPr>
          <p:cNvPr id="3" name="부제목 2"/>
          <p:cNvSpPr txBox="1">
            <a:spLocks/>
          </p:cNvSpPr>
          <p:nvPr/>
        </p:nvSpPr>
        <p:spPr>
          <a:xfrm>
            <a:off x="540068" y="2219105"/>
            <a:ext cx="2520315" cy="803670"/>
          </a:xfrm>
          <a:prstGeom prst="rect">
            <a:avLst/>
          </a:prstGeom>
        </p:spPr>
        <p:txBody>
          <a:bodyPr vert="horz" lIns="39081" tIns="19541" rIns="39081" bIns="19541" rtlCol="0">
            <a:normAutofit/>
          </a:bodyPr>
          <a:lstStyle>
            <a:lvl1pPr marL="146555" indent="-146555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7537" indent="-122130" algn="l" defTabSz="390815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88518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3925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9333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74740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70147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65555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60962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altLang="ko-KR" b="1" dirty="0" err="1"/>
              <a:t>Soonchunhyang</a:t>
            </a:r>
            <a:r>
              <a:rPr lang="en-US" altLang="ko-KR" b="1" dirty="0"/>
              <a:t> University</a:t>
            </a:r>
            <a:endParaRPr lang="ko-KR" altLang="en-US" b="1" dirty="0"/>
          </a:p>
        </p:txBody>
      </p:sp>
      <p:sp>
        <p:nvSpPr>
          <p:cNvPr id="4" name="제목 1"/>
          <p:cNvSpPr txBox="1">
            <a:spLocks/>
          </p:cNvSpPr>
          <p:nvPr/>
        </p:nvSpPr>
        <p:spPr>
          <a:xfrm>
            <a:off x="270034" y="1387619"/>
            <a:ext cx="3060383" cy="674094"/>
          </a:xfrm>
          <a:prstGeom prst="rect">
            <a:avLst/>
          </a:prstGeom>
        </p:spPr>
        <p:txBody>
          <a:bodyPr vert="horz" lIns="39081" tIns="19541" rIns="39081" bIns="19541" rtlCol="0" anchor="ctr">
            <a:normAutofit/>
          </a:bodyPr>
          <a:lstStyle>
            <a:lvl1pPr algn="ctr" defTabSz="390815" rtl="0" eaLnBrk="1" latinLnBrk="1" hangingPunct="1">
              <a:spcBef>
                <a:spcPct val="0"/>
              </a:spcBef>
              <a:buNone/>
              <a:defRPr sz="1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400" b="1" dirty="0" err="1"/>
              <a:t>Geum</a:t>
            </a:r>
            <a:r>
              <a:rPr lang="en-US" altLang="ko-KR" sz="2400" b="1" dirty="0"/>
              <a:t>-Ran Yi</a:t>
            </a:r>
            <a:endParaRPr lang="ko-KR" altLang="en-US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36336" y="0"/>
            <a:ext cx="2755884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000" b="1" dirty="0">
                <a:solidFill>
                  <a:schemeClr val="bg1"/>
                </a:solidFill>
              </a:rPr>
              <a:t>The 11</a:t>
            </a:r>
            <a:r>
              <a:rPr lang="en-US" altLang="ko-KR" sz="1000" b="1" baseline="30000" dirty="0">
                <a:solidFill>
                  <a:schemeClr val="bg1"/>
                </a:solidFill>
              </a:rPr>
              <a:t>th</a:t>
            </a:r>
            <a:r>
              <a:rPr lang="en-US" altLang="ko-KR" sz="1000" b="1" dirty="0">
                <a:solidFill>
                  <a:schemeClr val="bg1"/>
                </a:solidFill>
              </a:rPr>
              <a:t> Collaboration Meeting</a:t>
            </a:r>
          </a:p>
          <a:p>
            <a:pPr algn="ctr"/>
            <a:r>
              <a:rPr lang="en-US" altLang="ko-KR" sz="1000" b="1" dirty="0">
                <a:solidFill>
                  <a:schemeClr val="bg1"/>
                </a:solidFill>
              </a:rPr>
              <a:t>Univ. </a:t>
            </a:r>
            <a:r>
              <a:rPr lang="en-US" altLang="ko-KR" sz="1000" b="1" dirty="0" err="1">
                <a:solidFill>
                  <a:schemeClr val="bg1"/>
                </a:solidFill>
              </a:rPr>
              <a:t>Ryukyus</a:t>
            </a:r>
            <a:r>
              <a:rPr lang="en-US" altLang="ko-KR" sz="1000" b="1" dirty="0">
                <a:solidFill>
                  <a:schemeClr val="bg1"/>
                </a:solidFill>
              </a:rPr>
              <a:t>, Univ. Rennes, Univ. </a:t>
            </a:r>
            <a:r>
              <a:rPr lang="en-US" altLang="ko-KR" sz="1000" b="1" dirty="0" err="1">
                <a:solidFill>
                  <a:schemeClr val="bg1"/>
                </a:solidFill>
              </a:rPr>
              <a:t>Hoseo</a:t>
            </a:r>
            <a:endParaRPr lang="en-US" altLang="ko-KR" sz="1000" b="1" dirty="0">
              <a:solidFill>
                <a:schemeClr val="bg1"/>
              </a:solidFill>
            </a:endParaRPr>
          </a:p>
          <a:p>
            <a:pPr algn="ctr"/>
            <a:r>
              <a:rPr lang="en-US" altLang="ko-KR" sz="700" b="1" dirty="0" err="1">
                <a:solidFill>
                  <a:schemeClr val="bg1"/>
                </a:solidFill>
              </a:rPr>
              <a:t>Hoseo</a:t>
            </a:r>
            <a:r>
              <a:rPr lang="en-US" altLang="ko-KR" sz="700" b="1" dirty="0">
                <a:solidFill>
                  <a:schemeClr val="bg1"/>
                </a:solidFill>
              </a:rPr>
              <a:t> University , </a:t>
            </a:r>
            <a:r>
              <a:rPr lang="en-US" altLang="ko-KR" sz="700" b="1" dirty="0" err="1">
                <a:solidFill>
                  <a:schemeClr val="bg1"/>
                </a:solidFill>
              </a:rPr>
              <a:t>Asan</a:t>
            </a:r>
            <a:r>
              <a:rPr lang="en-US" altLang="ko-KR" sz="700" b="1" dirty="0">
                <a:solidFill>
                  <a:schemeClr val="bg1"/>
                </a:solidFill>
              </a:rPr>
              <a:t>, KOREA, August 22, 2015</a:t>
            </a:r>
            <a:endParaRPr lang="ko-KR" altLang="en-US" sz="700" b="1" dirty="0">
              <a:solidFill>
                <a:schemeClr val="bg1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040" y="2915969"/>
            <a:ext cx="845801" cy="2299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2313" y="2876901"/>
            <a:ext cx="955453" cy="3080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0" name="그룹 9"/>
          <p:cNvGrpSpPr/>
          <p:nvPr/>
        </p:nvGrpSpPr>
        <p:grpSpPr>
          <a:xfrm>
            <a:off x="-143991" y="-36140"/>
            <a:ext cx="4032448" cy="559360"/>
            <a:chOff x="-143991" y="-36140"/>
            <a:chExt cx="4032448" cy="559360"/>
          </a:xfrm>
        </p:grpSpPr>
        <p:sp>
          <p:nvSpPr>
            <p:cNvPr id="11" name="직사각형 10"/>
            <p:cNvSpPr/>
            <p:nvPr/>
          </p:nvSpPr>
          <p:spPr>
            <a:xfrm>
              <a:off x="-143991" y="-36140"/>
              <a:ext cx="4032448" cy="55936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40721" y="0"/>
              <a:ext cx="2347117" cy="5078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 sz="1000" b="1" dirty="0">
                  <a:solidFill>
                    <a:schemeClr val="bg1"/>
                  </a:solidFill>
                </a:rPr>
                <a:t>The 15</a:t>
              </a:r>
              <a:r>
                <a:rPr lang="en-US" altLang="ko-KR" sz="1000" b="1" baseline="30000" dirty="0">
                  <a:solidFill>
                    <a:schemeClr val="bg1"/>
                  </a:solidFill>
                </a:rPr>
                <a:t>th</a:t>
              </a:r>
              <a:r>
                <a:rPr lang="en-US" altLang="ko-KR" sz="1000" b="1" dirty="0">
                  <a:solidFill>
                    <a:schemeClr val="bg1"/>
                  </a:solidFill>
                </a:rPr>
                <a:t> Collaboration Meeting</a:t>
              </a:r>
            </a:p>
            <a:p>
              <a:pPr algn="ctr"/>
              <a:r>
                <a:rPr lang="en-US" altLang="ko-KR" sz="1000" b="1" dirty="0">
                  <a:solidFill>
                    <a:schemeClr val="bg1"/>
                  </a:solidFill>
                </a:rPr>
                <a:t>Univ. </a:t>
              </a:r>
              <a:r>
                <a:rPr lang="en-US" altLang="ko-KR" sz="1000" b="1" dirty="0" err="1">
                  <a:solidFill>
                    <a:schemeClr val="bg1"/>
                  </a:solidFill>
                </a:rPr>
                <a:t>Ryukyus</a:t>
              </a:r>
              <a:r>
                <a:rPr lang="en-US" altLang="ko-KR" sz="1000" b="1" dirty="0">
                  <a:solidFill>
                    <a:schemeClr val="bg1"/>
                  </a:solidFill>
                </a:rPr>
                <a:t>, Univ. </a:t>
              </a:r>
              <a:r>
                <a:rPr lang="en-US" altLang="ko-KR" sz="1000" b="1" dirty="0" err="1">
                  <a:solidFill>
                    <a:schemeClr val="bg1"/>
                  </a:solidFill>
                </a:rPr>
                <a:t>Hoseo</a:t>
              </a:r>
              <a:endParaRPr lang="en-US" altLang="ko-KR" sz="1000" b="1" dirty="0">
                <a:solidFill>
                  <a:schemeClr val="bg1"/>
                </a:solidFill>
              </a:endParaRPr>
            </a:p>
            <a:p>
              <a:pPr algn="ctr"/>
              <a:r>
                <a:rPr lang="en-US" altLang="ko-KR" sz="700" b="1" dirty="0">
                  <a:solidFill>
                    <a:schemeClr val="bg1"/>
                  </a:solidFill>
                </a:rPr>
                <a:t>Hotel ILLUA, Busan, KOREA, September 1~2, 2017</a:t>
              </a:r>
              <a:endParaRPr lang="ko-KR" altLang="en-US" sz="7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237288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0209" y="1063316"/>
            <a:ext cx="176247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b="1" dirty="0"/>
              <a:t>Master’s Course (M1)</a:t>
            </a:r>
            <a:endParaRPr lang="ko-KR" altLang="en-US" sz="700" b="1" dirty="0"/>
          </a:p>
        </p:txBody>
      </p:sp>
      <p:sp>
        <p:nvSpPr>
          <p:cNvPr id="3" name="부제목 2"/>
          <p:cNvSpPr txBox="1">
            <a:spLocks/>
          </p:cNvSpPr>
          <p:nvPr/>
        </p:nvSpPr>
        <p:spPr>
          <a:xfrm>
            <a:off x="540068" y="2219105"/>
            <a:ext cx="2520315" cy="803670"/>
          </a:xfrm>
          <a:prstGeom prst="rect">
            <a:avLst/>
          </a:prstGeom>
        </p:spPr>
        <p:txBody>
          <a:bodyPr vert="horz" lIns="39081" tIns="19541" rIns="39081" bIns="19541" rtlCol="0">
            <a:normAutofit/>
          </a:bodyPr>
          <a:lstStyle>
            <a:lvl1pPr marL="146555" indent="-146555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7537" indent="-122130" algn="l" defTabSz="390815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88518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3925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9333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74740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70147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65555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60962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altLang="ko-KR" b="1" dirty="0" err="1"/>
              <a:t>Soonchunhyang</a:t>
            </a:r>
            <a:r>
              <a:rPr lang="en-US" altLang="ko-KR" b="1" dirty="0"/>
              <a:t> University</a:t>
            </a:r>
            <a:endParaRPr lang="ko-KR" altLang="en-US" b="1" dirty="0"/>
          </a:p>
        </p:txBody>
      </p:sp>
      <p:sp>
        <p:nvSpPr>
          <p:cNvPr id="4" name="제목 1"/>
          <p:cNvSpPr txBox="1">
            <a:spLocks/>
          </p:cNvSpPr>
          <p:nvPr/>
        </p:nvSpPr>
        <p:spPr>
          <a:xfrm>
            <a:off x="270034" y="1387619"/>
            <a:ext cx="3060383" cy="674094"/>
          </a:xfrm>
          <a:prstGeom prst="rect">
            <a:avLst/>
          </a:prstGeom>
        </p:spPr>
        <p:txBody>
          <a:bodyPr vert="horz" lIns="39081" tIns="19541" rIns="39081" bIns="19541" rtlCol="0" anchor="ctr">
            <a:normAutofit/>
          </a:bodyPr>
          <a:lstStyle>
            <a:lvl1pPr algn="ctr" defTabSz="390815" rtl="0" eaLnBrk="1" latinLnBrk="1" hangingPunct="1">
              <a:spcBef>
                <a:spcPct val="0"/>
              </a:spcBef>
              <a:buNone/>
              <a:defRPr sz="1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400" b="1" dirty="0"/>
              <a:t>Jong-</a:t>
            </a:r>
            <a:r>
              <a:rPr lang="en-US" altLang="ko-KR" sz="2400" b="1" dirty="0" err="1"/>
              <a:t>Beom</a:t>
            </a:r>
            <a:r>
              <a:rPr lang="en-US" altLang="ko-KR" sz="2400" b="1" dirty="0"/>
              <a:t> Kim</a:t>
            </a:r>
            <a:endParaRPr lang="ko-KR" altLang="en-US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36336" y="0"/>
            <a:ext cx="2755884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000" b="1" dirty="0">
                <a:solidFill>
                  <a:schemeClr val="bg1"/>
                </a:solidFill>
              </a:rPr>
              <a:t>The 11</a:t>
            </a:r>
            <a:r>
              <a:rPr lang="en-US" altLang="ko-KR" sz="1000" b="1" baseline="30000" dirty="0">
                <a:solidFill>
                  <a:schemeClr val="bg1"/>
                </a:solidFill>
              </a:rPr>
              <a:t>th</a:t>
            </a:r>
            <a:r>
              <a:rPr lang="en-US" altLang="ko-KR" sz="1000" b="1" dirty="0">
                <a:solidFill>
                  <a:schemeClr val="bg1"/>
                </a:solidFill>
              </a:rPr>
              <a:t> Collaboration Meeting</a:t>
            </a:r>
          </a:p>
          <a:p>
            <a:pPr algn="ctr"/>
            <a:r>
              <a:rPr lang="en-US" altLang="ko-KR" sz="1000" b="1" dirty="0">
                <a:solidFill>
                  <a:schemeClr val="bg1"/>
                </a:solidFill>
              </a:rPr>
              <a:t>Univ. </a:t>
            </a:r>
            <a:r>
              <a:rPr lang="en-US" altLang="ko-KR" sz="1000" b="1" dirty="0" err="1">
                <a:solidFill>
                  <a:schemeClr val="bg1"/>
                </a:solidFill>
              </a:rPr>
              <a:t>Ryukyus</a:t>
            </a:r>
            <a:r>
              <a:rPr lang="en-US" altLang="ko-KR" sz="1000" b="1" dirty="0">
                <a:solidFill>
                  <a:schemeClr val="bg1"/>
                </a:solidFill>
              </a:rPr>
              <a:t>, Univ. Rennes, Univ. </a:t>
            </a:r>
            <a:r>
              <a:rPr lang="en-US" altLang="ko-KR" sz="1000" b="1" dirty="0" err="1">
                <a:solidFill>
                  <a:schemeClr val="bg1"/>
                </a:solidFill>
              </a:rPr>
              <a:t>Hoseo</a:t>
            </a:r>
            <a:endParaRPr lang="en-US" altLang="ko-KR" sz="1000" b="1" dirty="0">
              <a:solidFill>
                <a:schemeClr val="bg1"/>
              </a:solidFill>
            </a:endParaRPr>
          </a:p>
          <a:p>
            <a:pPr algn="ctr"/>
            <a:r>
              <a:rPr lang="en-US" altLang="ko-KR" sz="700" b="1" dirty="0" err="1">
                <a:solidFill>
                  <a:schemeClr val="bg1"/>
                </a:solidFill>
              </a:rPr>
              <a:t>Hoseo</a:t>
            </a:r>
            <a:r>
              <a:rPr lang="en-US" altLang="ko-KR" sz="700" b="1" dirty="0">
                <a:solidFill>
                  <a:schemeClr val="bg1"/>
                </a:solidFill>
              </a:rPr>
              <a:t> University , </a:t>
            </a:r>
            <a:r>
              <a:rPr lang="en-US" altLang="ko-KR" sz="700" b="1" dirty="0" err="1">
                <a:solidFill>
                  <a:schemeClr val="bg1"/>
                </a:solidFill>
              </a:rPr>
              <a:t>Asan</a:t>
            </a:r>
            <a:r>
              <a:rPr lang="en-US" altLang="ko-KR" sz="700" b="1" dirty="0">
                <a:solidFill>
                  <a:schemeClr val="bg1"/>
                </a:solidFill>
              </a:rPr>
              <a:t>, KOREA, August 22, 2015</a:t>
            </a:r>
            <a:endParaRPr lang="ko-KR" altLang="en-US" sz="700" b="1" dirty="0">
              <a:solidFill>
                <a:schemeClr val="bg1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040" y="2915969"/>
            <a:ext cx="845801" cy="2299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2313" y="2876901"/>
            <a:ext cx="955453" cy="3080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0" name="그룹 9"/>
          <p:cNvGrpSpPr/>
          <p:nvPr/>
        </p:nvGrpSpPr>
        <p:grpSpPr>
          <a:xfrm>
            <a:off x="-143991" y="-36140"/>
            <a:ext cx="4032448" cy="559360"/>
            <a:chOff x="-143991" y="-36140"/>
            <a:chExt cx="4032448" cy="559360"/>
          </a:xfrm>
        </p:grpSpPr>
        <p:sp>
          <p:nvSpPr>
            <p:cNvPr id="11" name="직사각형 10"/>
            <p:cNvSpPr/>
            <p:nvPr/>
          </p:nvSpPr>
          <p:spPr>
            <a:xfrm>
              <a:off x="-143991" y="-36140"/>
              <a:ext cx="4032448" cy="55936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40721" y="0"/>
              <a:ext cx="2347117" cy="5078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 sz="1000" b="1" dirty="0">
                  <a:solidFill>
                    <a:schemeClr val="bg1"/>
                  </a:solidFill>
                </a:rPr>
                <a:t>The 15</a:t>
              </a:r>
              <a:r>
                <a:rPr lang="en-US" altLang="ko-KR" sz="1000" b="1" baseline="30000" dirty="0">
                  <a:solidFill>
                    <a:schemeClr val="bg1"/>
                  </a:solidFill>
                </a:rPr>
                <a:t>th</a:t>
              </a:r>
              <a:r>
                <a:rPr lang="en-US" altLang="ko-KR" sz="1000" b="1" dirty="0">
                  <a:solidFill>
                    <a:schemeClr val="bg1"/>
                  </a:solidFill>
                </a:rPr>
                <a:t> Collaboration Meeting</a:t>
              </a:r>
            </a:p>
            <a:p>
              <a:pPr algn="ctr"/>
              <a:r>
                <a:rPr lang="en-US" altLang="ko-KR" sz="1000" b="1" dirty="0">
                  <a:solidFill>
                    <a:schemeClr val="bg1"/>
                  </a:solidFill>
                </a:rPr>
                <a:t>Univ. </a:t>
              </a:r>
              <a:r>
                <a:rPr lang="en-US" altLang="ko-KR" sz="1000" b="1" dirty="0" err="1">
                  <a:solidFill>
                    <a:schemeClr val="bg1"/>
                  </a:solidFill>
                </a:rPr>
                <a:t>Ryukyus</a:t>
              </a:r>
              <a:r>
                <a:rPr lang="en-US" altLang="ko-KR" sz="1000" b="1" dirty="0">
                  <a:solidFill>
                    <a:schemeClr val="bg1"/>
                  </a:solidFill>
                </a:rPr>
                <a:t>, Univ. </a:t>
              </a:r>
              <a:r>
                <a:rPr lang="en-US" altLang="ko-KR" sz="1000" b="1" dirty="0" err="1">
                  <a:solidFill>
                    <a:schemeClr val="bg1"/>
                  </a:solidFill>
                </a:rPr>
                <a:t>Hoseo</a:t>
              </a:r>
              <a:endParaRPr lang="en-US" altLang="ko-KR" sz="1000" b="1" dirty="0">
                <a:solidFill>
                  <a:schemeClr val="bg1"/>
                </a:solidFill>
              </a:endParaRPr>
            </a:p>
            <a:p>
              <a:pPr algn="ctr"/>
              <a:r>
                <a:rPr lang="en-US" altLang="ko-KR" sz="700" b="1" dirty="0">
                  <a:solidFill>
                    <a:schemeClr val="bg1"/>
                  </a:solidFill>
                </a:rPr>
                <a:t>Hotel ILLUA, Busan, KOREA, September 1~2, 2017</a:t>
              </a:r>
              <a:endParaRPr lang="ko-KR" altLang="en-US" sz="7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809360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0209" y="1063316"/>
            <a:ext cx="14319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b="1" dirty="0"/>
              <a:t>Undergraduate 4</a:t>
            </a:r>
            <a:endParaRPr lang="ko-KR" altLang="en-US" sz="700" b="1" dirty="0"/>
          </a:p>
        </p:txBody>
      </p:sp>
      <p:sp>
        <p:nvSpPr>
          <p:cNvPr id="3" name="부제목 2"/>
          <p:cNvSpPr txBox="1">
            <a:spLocks/>
          </p:cNvSpPr>
          <p:nvPr/>
        </p:nvSpPr>
        <p:spPr>
          <a:xfrm>
            <a:off x="540068" y="2219105"/>
            <a:ext cx="2520315" cy="803670"/>
          </a:xfrm>
          <a:prstGeom prst="rect">
            <a:avLst/>
          </a:prstGeom>
        </p:spPr>
        <p:txBody>
          <a:bodyPr vert="horz" lIns="39081" tIns="19541" rIns="39081" bIns="19541" rtlCol="0">
            <a:normAutofit/>
          </a:bodyPr>
          <a:lstStyle>
            <a:lvl1pPr marL="146555" indent="-146555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7537" indent="-122130" algn="l" defTabSz="390815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88518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3925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9333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74740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70147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65555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60962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altLang="ko-KR" b="1" dirty="0" err="1"/>
              <a:t>Hoseo</a:t>
            </a:r>
            <a:r>
              <a:rPr lang="en-US" altLang="ko-KR" b="1" dirty="0"/>
              <a:t> University</a:t>
            </a:r>
            <a:endParaRPr lang="ko-KR" altLang="en-US" b="1" dirty="0"/>
          </a:p>
        </p:txBody>
      </p:sp>
      <p:sp>
        <p:nvSpPr>
          <p:cNvPr id="4" name="제목 1"/>
          <p:cNvSpPr txBox="1">
            <a:spLocks/>
          </p:cNvSpPr>
          <p:nvPr/>
        </p:nvSpPr>
        <p:spPr>
          <a:xfrm>
            <a:off x="270034" y="1387619"/>
            <a:ext cx="3060383" cy="674094"/>
          </a:xfrm>
          <a:prstGeom prst="rect">
            <a:avLst/>
          </a:prstGeom>
        </p:spPr>
        <p:txBody>
          <a:bodyPr vert="horz" lIns="39081" tIns="19541" rIns="39081" bIns="19541" rtlCol="0" anchor="ctr">
            <a:normAutofit/>
          </a:bodyPr>
          <a:lstStyle>
            <a:lvl1pPr algn="ctr" defTabSz="390815" rtl="0" eaLnBrk="1" latinLnBrk="1" hangingPunct="1">
              <a:spcBef>
                <a:spcPct val="0"/>
              </a:spcBef>
              <a:buNone/>
              <a:defRPr sz="1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400" b="1" dirty="0"/>
              <a:t>Tae-Jun Park</a:t>
            </a:r>
            <a:endParaRPr lang="ko-KR" altLang="en-US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36336" y="0"/>
            <a:ext cx="2755884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000" b="1" dirty="0">
                <a:solidFill>
                  <a:schemeClr val="bg1"/>
                </a:solidFill>
              </a:rPr>
              <a:t>The 11</a:t>
            </a:r>
            <a:r>
              <a:rPr lang="en-US" altLang="ko-KR" sz="1000" b="1" baseline="30000" dirty="0">
                <a:solidFill>
                  <a:schemeClr val="bg1"/>
                </a:solidFill>
              </a:rPr>
              <a:t>th</a:t>
            </a:r>
            <a:r>
              <a:rPr lang="en-US" altLang="ko-KR" sz="1000" b="1" dirty="0">
                <a:solidFill>
                  <a:schemeClr val="bg1"/>
                </a:solidFill>
              </a:rPr>
              <a:t> Collaboration Meeting</a:t>
            </a:r>
          </a:p>
          <a:p>
            <a:pPr algn="ctr"/>
            <a:r>
              <a:rPr lang="en-US" altLang="ko-KR" sz="1000" b="1" dirty="0">
                <a:solidFill>
                  <a:schemeClr val="bg1"/>
                </a:solidFill>
              </a:rPr>
              <a:t>Univ. </a:t>
            </a:r>
            <a:r>
              <a:rPr lang="en-US" altLang="ko-KR" sz="1000" b="1" dirty="0" err="1">
                <a:solidFill>
                  <a:schemeClr val="bg1"/>
                </a:solidFill>
              </a:rPr>
              <a:t>Ryukyus</a:t>
            </a:r>
            <a:r>
              <a:rPr lang="en-US" altLang="ko-KR" sz="1000" b="1" dirty="0">
                <a:solidFill>
                  <a:schemeClr val="bg1"/>
                </a:solidFill>
              </a:rPr>
              <a:t>, Univ. Rennes, Univ. </a:t>
            </a:r>
            <a:r>
              <a:rPr lang="en-US" altLang="ko-KR" sz="1000" b="1" dirty="0" err="1">
                <a:solidFill>
                  <a:schemeClr val="bg1"/>
                </a:solidFill>
              </a:rPr>
              <a:t>Hoseo</a:t>
            </a:r>
            <a:endParaRPr lang="en-US" altLang="ko-KR" sz="1000" b="1" dirty="0">
              <a:solidFill>
                <a:schemeClr val="bg1"/>
              </a:solidFill>
            </a:endParaRPr>
          </a:p>
          <a:p>
            <a:pPr algn="ctr"/>
            <a:r>
              <a:rPr lang="en-US" altLang="ko-KR" sz="700" b="1" dirty="0" err="1">
                <a:solidFill>
                  <a:schemeClr val="bg1"/>
                </a:solidFill>
              </a:rPr>
              <a:t>Hoseo</a:t>
            </a:r>
            <a:r>
              <a:rPr lang="en-US" altLang="ko-KR" sz="700" b="1" dirty="0">
                <a:solidFill>
                  <a:schemeClr val="bg1"/>
                </a:solidFill>
              </a:rPr>
              <a:t> University , </a:t>
            </a:r>
            <a:r>
              <a:rPr lang="en-US" altLang="ko-KR" sz="700" b="1" dirty="0" err="1">
                <a:solidFill>
                  <a:schemeClr val="bg1"/>
                </a:solidFill>
              </a:rPr>
              <a:t>Asan</a:t>
            </a:r>
            <a:r>
              <a:rPr lang="en-US" altLang="ko-KR" sz="700" b="1" dirty="0">
                <a:solidFill>
                  <a:schemeClr val="bg1"/>
                </a:solidFill>
              </a:rPr>
              <a:t>, KOREA, August 22, 2015</a:t>
            </a:r>
            <a:endParaRPr lang="ko-KR" altLang="en-US" sz="700" b="1" dirty="0">
              <a:solidFill>
                <a:schemeClr val="bg1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040" y="2915969"/>
            <a:ext cx="845801" cy="2299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2313" y="2876901"/>
            <a:ext cx="955453" cy="3080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0" name="그룹 9"/>
          <p:cNvGrpSpPr/>
          <p:nvPr/>
        </p:nvGrpSpPr>
        <p:grpSpPr>
          <a:xfrm>
            <a:off x="-143991" y="-36140"/>
            <a:ext cx="4032448" cy="559360"/>
            <a:chOff x="-143991" y="-36140"/>
            <a:chExt cx="4032448" cy="559360"/>
          </a:xfrm>
        </p:grpSpPr>
        <p:sp>
          <p:nvSpPr>
            <p:cNvPr id="11" name="직사각형 10"/>
            <p:cNvSpPr/>
            <p:nvPr/>
          </p:nvSpPr>
          <p:spPr>
            <a:xfrm>
              <a:off x="-143991" y="-36140"/>
              <a:ext cx="4032448" cy="55936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40721" y="0"/>
              <a:ext cx="2347117" cy="5078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 sz="1000" b="1" dirty="0">
                  <a:solidFill>
                    <a:schemeClr val="bg1"/>
                  </a:solidFill>
                </a:rPr>
                <a:t>The 15</a:t>
              </a:r>
              <a:r>
                <a:rPr lang="en-US" altLang="ko-KR" sz="1000" b="1" baseline="30000" dirty="0">
                  <a:solidFill>
                    <a:schemeClr val="bg1"/>
                  </a:solidFill>
                </a:rPr>
                <a:t>th</a:t>
              </a:r>
              <a:r>
                <a:rPr lang="en-US" altLang="ko-KR" sz="1000" b="1" dirty="0">
                  <a:solidFill>
                    <a:schemeClr val="bg1"/>
                  </a:solidFill>
                </a:rPr>
                <a:t> Collaboration Meeting</a:t>
              </a:r>
            </a:p>
            <a:p>
              <a:pPr algn="ctr"/>
              <a:r>
                <a:rPr lang="en-US" altLang="ko-KR" sz="1000" b="1" dirty="0">
                  <a:solidFill>
                    <a:schemeClr val="bg1"/>
                  </a:solidFill>
                </a:rPr>
                <a:t>Univ. </a:t>
              </a:r>
              <a:r>
                <a:rPr lang="en-US" altLang="ko-KR" sz="1000" b="1" dirty="0" err="1">
                  <a:solidFill>
                    <a:schemeClr val="bg1"/>
                  </a:solidFill>
                </a:rPr>
                <a:t>Ryukyus</a:t>
              </a:r>
              <a:r>
                <a:rPr lang="en-US" altLang="ko-KR" sz="1000" b="1" dirty="0">
                  <a:solidFill>
                    <a:schemeClr val="bg1"/>
                  </a:solidFill>
                </a:rPr>
                <a:t>, Univ. </a:t>
              </a:r>
              <a:r>
                <a:rPr lang="en-US" altLang="ko-KR" sz="1000" b="1" dirty="0" err="1">
                  <a:solidFill>
                    <a:schemeClr val="bg1"/>
                  </a:solidFill>
                </a:rPr>
                <a:t>Hoseo</a:t>
              </a:r>
              <a:endParaRPr lang="en-US" altLang="ko-KR" sz="1000" b="1" dirty="0">
                <a:solidFill>
                  <a:schemeClr val="bg1"/>
                </a:solidFill>
              </a:endParaRPr>
            </a:p>
            <a:p>
              <a:pPr algn="ctr"/>
              <a:r>
                <a:rPr lang="en-US" altLang="ko-KR" sz="700" b="1" dirty="0">
                  <a:solidFill>
                    <a:schemeClr val="bg1"/>
                  </a:solidFill>
                </a:rPr>
                <a:t>Hotel ILLUA, Busan, KOREA, September 1~2, 2017</a:t>
              </a:r>
              <a:endParaRPr lang="ko-KR" altLang="en-US" sz="7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876489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0209" y="1063316"/>
            <a:ext cx="14319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b="1" dirty="0"/>
              <a:t>Undergraduate 4</a:t>
            </a:r>
            <a:endParaRPr lang="ko-KR" altLang="en-US" sz="700" b="1" dirty="0"/>
          </a:p>
        </p:txBody>
      </p:sp>
      <p:sp>
        <p:nvSpPr>
          <p:cNvPr id="3" name="부제목 2"/>
          <p:cNvSpPr txBox="1">
            <a:spLocks/>
          </p:cNvSpPr>
          <p:nvPr/>
        </p:nvSpPr>
        <p:spPr>
          <a:xfrm>
            <a:off x="540068" y="2219105"/>
            <a:ext cx="2520315" cy="803670"/>
          </a:xfrm>
          <a:prstGeom prst="rect">
            <a:avLst/>
          </a:prstGeom>
        </p:spPr>
        <p:txBody>
          <a:bodyPr vert="horz" lIns="39081" tIns="19541" rIns="39081" bIns="19541" rtlCol="0">
            <a:normAutofit/>
          </a:bodyPr>
          <a:lstStyle>
            <a:lvl1pPr marL="146555" indent="-146555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7537" indent="-122130" algn="l" defTabSz="390815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88518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3925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9333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74740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70147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65555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60962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altLang="ko-KR" b="1" dirty="0" err="1"/>
              <a:t>Hoseo</a:t>
            </a:r>
            <a:r>
              <a:rPr lang="en-US" altLang="ko-KR" b="1" dirty="0"/>
              <a:t> University</a:t>
            </a:r>
            <a:endParaRPr lang="ko-KR" altLang="en-US" b="1" dirty="0"/>
          </a:p>
        </p:txBody>
      </p:sp>
      <p:sp>
        <p:nvSpPr>
          <p:cNvPr id="4" name="제목 1"/>
          <p:cNvSpPr txBox="1">
            <a:spLocks/>
          </p:cNvSpPr>
          <p:nvPr/>
        </p:nvSpPr>
        <p:spPr>
          <a:xfrm>
            <a:off x="270034" y="1387619"/>
            <a:ext cx="3060383" cy="674094"/>
          </a:xfrm>
          <a:prstGeom prst="rect">
            <a:avLst/>
          </a:prstGeom>
        </p:spPr>
        <p:txBody>
          <a:bodyPr vert="horz" lIns="39081" tIns="19541" rIns="39081" bIns="19541" rtlCol="0" anchor="ctr">
            <a:normAutofit/>
          </a:bodyPr>
          <a:lstStyle>
            <a:lvl1pPr algn="ctr" defTabSz="390815" rtl="0" eaLnBrk="1" latinLnBrk="1" hangingPunct="1">
              <a:spcBef>
                <a:spcPct val="0"/>
              </a:spcBef>
              <a:buNone/>
              <a:defRPr sz="1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400" b="1" dirty="0"/>
              <a:t>Yong-Min Ha</a:t>
            </a:r>
            <a:endParaRPr lang="ko-KR" altLang="en-US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36336" y="0"/>
            <a:ext cx="2755884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000" b="1" dirty="0">
                <a:solidFill>
                  <a:schemeClr val="bg1"/>
                </a:solidFill>
              </a:rPr>
              <a:t>The 11</a:t>
            </a:r>
            <a:r>
              <a:rPr lang="en-US" altLang="ko-KR" sz="1000" b="1" baseline="30000" dirty="0">
                <a:solidFill>
                  <a:schemeClr val="bg1"/>
                </a:solidFill>
              </a:rPr>
              <a:t>th</a:t>
            </a:r>
            <a:r>
              <a:rPr lang="en-US" altLang="ko-KR" sz="1000" b="1" dirty="0">
                <a:solidFill>
                  <a:schemeClr val="bg1"/>
                </a:solidFill>
              </a:rPr>
              <a:t> Collaboration Meeting</a:t>
            </a:r>
          </a:p>
          <a:p>
            <a:pPr algn="ctr"/>
            <a:r>
              <a:rPr lang="en-US" altLang="ko-KR" sz="1000" b="1" dirty="0">
                <a:solidFill>
                  <a:schemeClr val="bg1"/>
                </a:solidFill>
              </a:rPr>
              <a:t>Univ. </a:t>
            </a:r>
            <a:r>
              <a:rPr lang="en-US" altLang="ko-KR" sz="1000" b="1" dirty="0" err="1">
                <a:solidFill>
                  <a:schemeClr val="bg1"/>
                </a:solidFill>
              </a:rPr>
              <a:t>Ryukyus</a:t>
            </a:r>
            <a:r>
              <a:rPr lang="en-US" altLang="ko-KR" sz="1000" b="1" dirty="0">
                <a:solidFill>
                  <a:schemeClr val="bg1"/>
                </a:solidFill>
              </a:rPr>
              <a:t>, Univ. Rennes, Univ. </a:t>
            </a:r>
            <a:r>
              <a:rPr lang="en-US" altLang="ko-KR" sz="1000" b="1" dirty="0" err="1">
                <a:solidFill>
                  <a:schemeClr val="bg1"/>
                </a:solidFill>
              </a:rPr>
              <a:t>Hoseo</a:t>
            </a:r>
            <a:endParaRPr lang="en-US" altLang="ko-KR" sz="1000" b="1" dirty="0">
              <a:solidFill>
                <a:schemeClr val="bg1"/>
              </a:solidFill>
            </a:endParaRPr>
          </a:p>
          <a:p>
            <a:pPr algn="ctr"/>
            <a:r>
              <a:rPr lang="en-US" altLang="ko-KR" sz="700" b="1" dirty="0" err="1">
                <a:solidFill>
                  <a:schemeClr val="bg1"/>
                </a:solidFill>
              </a:rPr>
              <a:t>Hoseo</a:t>
            </a:r>
            <a:r>
              <a:rPr lang="en-US" altLang="ko-KR" sz="700" b="1" dirty="0">
                <a:solidFill>
                  <a:schemeClr val="bg1"/>
                </a:solidFill>
              </a:rPr>
              <a:t> University , </a:t>
            </a:r>
            <a:r>
              <a:rPr lang="en-US" altLang="ko-KR" sz="700" b="1" dirty="0" err="1">
                <a:solidFill>
                  <a:schemeClr val="bg1"/>
                </a:solidFill>
              </a:rPr>
              <a:t>Asan</a:t>
            </a:r>
            <a:r>
              <a:rPr lang="en-US" altLang="ko-KR" sz="700" b="1" dirty="0">
                <a:solidFill>
                  <a:schemeClr val="bg1"/>
                </a:solidFill>
              </a:rPr>
              <a:t>, KOREA, August 22, 2015</a:t>
            </a:r>
            <a:endParaRPr lang="ko-KR" altLang="en-US" sz="700" b="1" dirty="0">
              <a:solidFill>
                <a:schemeClr val="bg1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040" y="2915969"/>
            <a:ext cx="845801" cy="2299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2313" y="2876901"/>
            <a:ext cx="955453" cy="3080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0" name="그룹 9"/>
          <p:cNvGrpSpPr/>
          <p:nvPr/>
        </p:nvGrpSpPr>
        <p:grpSpPr>
          <a:xfrm>
            <a:off x="-143991" y="-36140"/>
            <a:ext cx="4032448" cy="559360"/>
            <a:chOff x="-143991" y="-36140"/>
            <a:chExt cx="4032448" cy="559360"/>
          </a:xfrm>
        </p:grpSpPr>
        <p:sp>
          <p:nvSpPr>
            <p:cNvPr id="11" name="직사각형 10"/>
            <p:cNvSpPr/>
            <p:nvPr/>
          </p:nvSpPr>
          <p:spPr>
            <a:xfrm>
              <a:off x="-143991" y="-36140"/>
              <a:ext cx="4032448" cy="55936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40721" y="0"/>
              <a:ext cx="2347117" cy="5078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 sz="1000" b="1" dirty="0">
                  <a:solidFill>
                    <a:schemeClr val="bg1"/>
                  </a:solidFill>
                </a:rPr>
                <a:t>The 15</a:t>
              </a:r>
              <a:r>
                <a:rPr lang="en-US" altLang="ko-KR" sz="1000" b="1" baseline="30000" dirty="0">
                  <a:solidFill>
                    <a:schemeClr val="bg1"/>
                  </a:solidFill>
                </a:rPr>
                <a:t>th</a:t>
              </a:r>
              <a:r>
                <a:rPr lang="en-US" altLang="ko-KR" sz="1000" b="1" dirty="0">
                  <a:solidFill>
                    <a:schemeClr val="bg1"/>
                  </a:solidFill>
                </a:rPr>
                <a:t> Collaboration Meeting</a:t>
              </a:r>
            </a:p>
            <a:p>
              <a:pPr algn="ctr"/>
              <a:r>
                <a:rPr lang="en-US" altLang="ko-KR" sz="1000" b="1" dirty="0">
                  <a:solidFill>
                    <a:schemeClr val="bg1"/>
                  </a:solidFill>
                </a:rPr>
                <a:t>Univ. </a:t>
              </a:r>
              <a:r>
                <a:rPr lang="en-US" altLang="ko-KR" sz="1000" b="1" dirty="0" err="1">
                  <a:solidFill>
                    <a:schemeClr val="bg1"/>
                  </a:solidFill>
                </a:rPr>
                <a:t>Ryukyus</a:t>
              </a:r>
              <a:r>
                <a:rPr lang="en-US" altLang="ko-KR" sz="1000" b="1" dirty="0">
                  <a:solidFill>
                    <a:schemeClr val="bg1"/>
                  </a:solidFill>
                </a:rPr>
                <a:t>, Univ. </a:t>
              </a:r>
              <a:r>
                <a:rPr lang="en-US" altLang="ko-KR" sz="1000" b="1" dirty="0" err="1">
                  <a:solidFill>
                    <a:schemeClr val="bg1"/>
                  </a:solidFill>
                </a:rPr>
                <a:t>Hoseo</a:t>
              </a:r>
              <a:endParaRPr lang="en-US" altLang="ko-KR" sz="1000" b="1" dirty="0">
                <a:solidFill>
                  <a:schemeClr val="bg1"/>
                </a:solidFill>
              </a:endParaRPr>
            </a:p>
            <a:p>
              <a:pPr algn="ctr"/>
              <a:r>
                <a:rPr lang="en-US" altLang="ko-KR" sz="700" b="1" dirty="0">
                  <a:solidFill>
                    <a:schemeClr val="bg1"/>
                  </a:solidFill>
                </a:rPr>
                <a:t>Hotel ILLUA, Busan, KOREA, September 1~2, 2017</a:t>
              </a:r>
              <a:endParaRPr lang="ko-KR" altLang="en-US" sz="7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205955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0209" y="1063316"/>
            <a:ext cx="14319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b="1" dirty="0"/>
              <a:t>Undergraduate 4</a:t>
            </a:r>
            <a:endParaRPr lang="ko-KR" altLang="en-US" sz="700" b="1" dirty="0"/>
          </a:p>
        </p:txBody>
      </p:sp>
      <p:sp>
        <p:nvSpPr>
          <p:cNvPr id="3" name="부제목 2"/>
          <p:cNvSpPr txBox="1">
            <a:spLocks/>
          </p:cNvSpPr>
          <p:nvPr/>
        </p:nvSpPr>
        <p:spPr>
          <a:xfrm>
            <a:off x="540068" y="2219105"/>
            <a:ext cx="2520315" cy="803670"/>
          </a:xfrm>
          <a:prstGeom prst="rect">
            <a:avLst/>
          </a:prstGeom>
        </p:spPr>
        <p:txBody>
          <a:bodyPr vert="horz" lIns="39081" tIns="19541" rIns="39081" bIns="19541" rtlCol="0">
            <a:normAutofit/>
          </a:bodyPr>
          <a:lstStyle>
            <a:lvl1pPr marL="146555" indent="-146555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7537" indent="-122130" algn="l" defTabSz="390815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88518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3925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9333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74740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70147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65555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60962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altLang="ko-KR" b="1" dirty="0" err="1"/>
              <a:t>Hoseo</a:t>
            </a:r>
            <a:r>
              <a:rPr lang="en-US" altLang="ko-KR" b="1" dirty="0"/>
              <a:t> University</a:t>
            </a:r>
            <a:endParaRPr lang="ko-KR" altLang="en-US" b="1" dirty="0"/>
          </a:p>
        </p:txBody>
      </p:sp>
      <p:sp>
        <p:nvSpPr>
          <p:cNvPr id="4" name="제목 1"/>
          <p:cNvSpPr txBox="1">
            <a:spLocks/>
          </p:cNvSpPr>
          <p:nvPr/>
        </p:nvSpPr>
        <p:spPr>
          <a:xfrm>
            <a:off x="270034" y="1387619"/>
            <a:ext cx="3060383" cy="674094"/>
          </a:xfrm>
          <a:prstGeom prst="rect">
            <a:avLst/>
          </a:prstGeom>
        </p:spPr>
        <p:txBody>
          <a:bodyPr vert="horz" lIns="39081" tIns="19541" rIns="39081" bIns="19541" rtlCol="0" anchor="ctr">
            <a:normAutofit/>
          </a:bodyPr>
          <a:lstStyle>
            <a:lvl1pPr algn="ctr" defTabSz="390815" rtl="0" eaLnBrk="1" latinLnBrk="1" hangingPunct="1">
              <a:spcBef>
                <a:spcPct val="0"/>
              </a:spcBef>
              <a:buNone/>
              <a:defRPr sz="1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400" b="1" dirty="0"/>
              <a:t>Kyung-Min Kim</a:t>
            </a:r>
            <a:endParaRPr lang="ko-KR" altLang="en-US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36336" y="0"/>
            <a:ext cx="2755884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000" b="1" dirty="0">
                <a:solidFill>
                  <a:schemeClr val="bg1"/>
                </a:solidFill>
              </a:rPr>
              <a:t>The 11</a:t>
            </a:r>
            <a:r>
              <a:rPr lang="en-US" altLang="ko-KR" sz="1000" b="1" baseline="30000" dirty="0">
                <a:solidFill>
                  <a:schemeClr val="bg1"/>
                </a:solidFill>
              </a:rPr>
              <a:t>th</a:t>
            </a:r>
            <a:r>
              <a:rPr lang="en-US" altLang="ko-KR" sz="1000" b="1" dirty="0">
                <a:solidFill>
                  <a:schemeClr val="bg1"/>
                </a:solidFill>
              </a:rPr>
              <a:t> Collaboration Meeting</a:t>
            </a:r>
          </a:p>
          <a:p>
            <a:pPr algn="ctr"/>
            <a:r>
              <a:rPr lang="en-US" altLang="ko-KR" sz="1000" b="1" dirty="0">
                <a:solidFill>
                  <a:schemeClr val="bg1"/>
                </a:solidFill>
              </a:rPr>
              <a:t>Univ. </a:t>
            </a:r>
            <a:r>
              <a:rPr lang="en-US" altLang="ko-KR" sz="1000" b="1" dirty="0" err="1">
                <a:solidFill>
                  <a:schemeClr val="bg1"/>
                </a:solidFill>
              </a:rPr>
              <a:t>Ryukyus</a:t>
            </a:r>
            <a:r>
              <a:rPr lang="en-US" altLang="ko-KR" sz="1000" b="1" dirty="0">
                <a:solidFill>
                  <a:schemeClr val="bg1"/>
                </a:solidFill>
              </a:rPr>
              <a:t>, Univ. Rennes, Univ. </a:t>
            </a:r>
            <a:r>
              <a:rPr lang="en-US" altLang="ko-KR" sz="1000" b="1" dirty="0" err="1">
                <a:solidFill>
                  <a:schemeClr val="bg1"/>
                </a:solidFill>
              </a:rPr>
              <a:t>Hoseo</a:t>
            </a:r>
            <a:endParaRPr lang="en-US" altLang="ko-KR" sz="1000" b="1" dirty="0">
              <a:solidFill>
                <a:schemeClr val="bg1"/>
              </a:solidFill>
            </a:endParaRPr>
          </a:p>
          <a:p>
            <a:pPr algn="ctr"/>
            <a:r>
              <a:rPr lang="en-US" altLang="ko-KR" sz="700" b="1" dirty="0" err="1">
                <a:solidFill>
                  <a:schemeClr val="bg1"/>
                </a:solidFill>
              </a:rPr>
              <a:t>Hoseo</a:t>
            </a:r>
            <a:r>
              <a:rPr lang="en-US" altLang="ko-KR" sz="700" b="1" dirty="0">
                <a:solidFill>
                  <a:schemeClr val="bg1"/>
                </a:solidFill>
              </a:rPr>
              <a:t> University , </a:t>
            </a:r>
            <a:r>
              <a:rPr lang="en-US" altLang="ko-KR" sz="700" b="1" dirty="0" err="1">
                <a:solidFill>
                  <a:schemeClr val="bg1"/>
                </a:solidFill>
              </a:rPr>
              <a:t>Asan</a:t>
            </a:r>
            <a:r>
              <a:rPr lang="en-US" altLang="ko-KR" sz="700" b="1" dirty="0">
                <a:solidFill>
                  <a:schemeClr val="bg1"/>
                </a:solidFill>
              </a:rPr>
              <a:t>, KOREA, August 22, 2015</a:t>
            </a:r>
            <a:endParaRPr lang="ko-KR" altLang="en-US" sz="700" b="1" dirty="0">
              <a:solidFill>
                <a:schemeClr val="bg1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040" y="2915969"/>
            <a:ext cx="845801" cy="2299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2313" y="2876901"/>
            <a:ext cx="955453" cy="3080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0" name="그룹 9"/>
          <p:cNvGrpSpPr/>
          <p:nvPr/>
        </p:nvGrpSpPr>
        <p:grpSpPr>
          <a:xfrm>
            <a:off x="-143991" y="-36140"/>
            <a:ext cx="4032448" cy="559360"/>
            <a:chOff x="-143991" y="-36140"/>
            <a:chExt cx="4032448" cy="559360"/>
          </a:xfrm>
        </p:grpSpPr>
        <p:sp>
          <p:nvSpPr>
            <p:cNvPr id="11" name="직사각형 10"/>
            <p:cNvSpPr/>
            <p:nvPr/>
          </p:nvSpPr>
          <p:spPr>
            <a:xfrm>
              <a:off x="-143991" y="-36140"/>
              <a:ext cx="4032448" cy="55936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40721" y="0"/>
              <a:ext cx="2347117" cy="5078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 sz="1000" b="1" dirty="0">
                  <a:solidFill>
                    <a:schemeClr val="bg1"/>
                  </a:solidFill>
                </a:rPr>
                <a:t>The 15</a:t>
              </a:r>
              <a:r>
                <a:rPr lang="en-US" altLang="ko-KR" sz="1000" b="1" baseline="30000" dirty="0">
                  <a:solidFill>
                    <a:schemeClr val="bg1"/>
                  </a:solidFill>
                </a:rPr>
                <a:t>th</a:t>
              </a:r>
              <a:r>
                <a:rPr lang="en-US" altLang="ko-KR" sz="1000" b="1" dirty="0">
                  <a:solidFill>
                    <a:schemeClr val="bg1"/>
                  </a:solidFill>
                </a:rPr>
                <a:t> Collaboration Meeting</a:t>
              </a:r>
            </a:p>
            <a:p>
              <a:pPr algn="ctr"/>
              <a:r>
                <a:rPr lang="en-US" altLang="ko-KR" sz="1000" b="1" dirty="0">
                  <a:solidFill>
                    <a:schemeClr val="bg1"/>
                  </a:solidFill>
                </a:rPr>
                <a:t>Univ. </a:t>
              </a:r>
              <a:r>
                <a:rPr lang="en-US" altLang="ko-KR" sz="1000" b="1" dirty="0" err="1">
                  <a:solidFill>
                    <a:schemeClr val="bg1"/>
                  </a:solidFill>
                </a:rPr>
                <a:t>Ryukyus</a:t>
              </a:r>
              <a:r>
                <a:rPr lang="en-US" altLang="ko-KR" sz="1000" b="1" dirty="0">
                  <a:solidFill>
                    <a:schemeClr val="bg1"/>
                  </a:solidFill>
                </a:rPr>
                <a:t>, Univ. </a:t>
              </a:r>
              <a:r>
                <a:rPr lang="en-US" altLang="ko-KR" sz="1000" b="1" dirty="0" err="1">
                  <a:solidFill>
                    <a:schemeClr val="bg1"/>
                  </a:solidFill>
                </a:rPr>
                <a:t>Hoseo</a:t>
              </a:r>
              <a:endParaRPr lang="en-US" altLang="ko-KR" sz="1000" b="1" dirty="0">
                <a:solidFill>
                  <a:schemeClr val="bg1"/>
                </a:solidFill>
              </a:endParaRPr>
            </a:p>
            <a:p>
              <a:pPr algn="ctr"/>
              <a:r>
                <a:rPr lang="en-US" altLang="ko-KR" sz="700" b="1" dirty="0">
                  <a:solidFill>
                    <a:schemeClr val="bg1"/>
                  </a:solidFill>
                </a:rPr>
                <a:t>Hotel ILLUA, Busan, KOREA, September 1~2, 2017</a:t>
              </a:r>
              <a:endParaRPr lang="ko-KR" altLang="en-US" sz="7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779986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270034" y="1387619"/>
            <a:ext cx="3060383" cy="674094"/>
          </a:xfrm>
        </p:spPr>
        <p:txBody>
          <a:bodyPr>
            <a:normAutofit/>
          </a:bodyPr>
          <a:lstStyle/>
          <a:p>
            <a:r>
              <a:rPr lang="en-US" altLang="ko-KR" sz="2400" b="1" dirty="0"/>
              <a:t>T. NOGUCHI</a:t>
            </a:r>
            <a:endParaRPr lang="ko-KR" altLang="en-US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40209" y="1063316"/>
            <a:ext cx="98713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b="1" dirty="0"/>
              <a:t>Professor</a:t>
            </a:r>
            <a:endParaRPr lang="ko-KR" altLang="en-US" b="1" dirty="0"/>
          </a:p>
        </p:txBody>
      </p:sp>
      <p:sp>
        <p:nvSpPr>
          <p:cNvPr id="10" name="부제목 2"/>
          <p:cNvSpPr txBox="1">
            <a:spLocks/>
          </p:cNvSpPr>
          <p:nvPr/>
        </p:nvSpPr>
        <p:spPr>
          <a:xfrm>
            <a:off x="540068" y="2219105"/>
            <a:ext cx="2520315" cy="803670"/>
          </a:xfrm>
          <a:prstGeom prst="rect">
            <a:avLst/>
          </a:prstGeom>
        </p:spPr>
        <p:txBody>
          <a:bodyPr vert="horz" lIns="39081" tIns="19541" rIns="39081" bIns="19541" rtlCol="0">
            <a:normAutofit/>
          </a:bodyPr>
          <a:lstStyle>
            <a:lvl1pPr marL="0" indent="0" algn="ctr" defTabSz="390815" rtl="0" eaLnBrk="1" latinLnBrk="1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195407" indent="0" algn="ctr" defTabSz="390815" rtl="0" eaLnBrk="1" latinLnBrk="1" hangingPunct="1">
              <a:spcBef>
                <a:spcPct val="20000"/>
              </a:spcBef>
              <a:buFont typeface="Arial" pitchFamily="34" charset="0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390815" indent="0" algn="ctr" defTabSz="390815" rtl="0" eaLnBrk="1" latinLnBrk="1" hangingPunct="1">
              <a:spcBef>
                <a:spcPct val="20000"/>
              </a:spcBef>
              <a:buFont typeface="Arial" pitchFamily="34" charset="0"/>
              <a:buNone/>
              <a:defRPr sz="1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586222" indent="0" algn="ctr" defTabSz="390815" rtl="0" eaLnBrk="1" latinLnBrk="1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781629" indent="0" algn="ctr" defTabSz="390815" rtl="0" eaLnBrk="1" latinLnBrk="1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977036" indent="0" algn="ctr" defTabSz="390815" rtl="0" eaLnBrk="1" latinLnBrk="1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172444" indent="0" algn="ctr" defTabSz="390815" rtl="0" eaLnBrk="1" latinLnBrk="1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367851" indent="0" algn="ctr" defTabSz="390815" rtl="0" eaLnBrk="1" latinLnBrk="1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563258" indent="0" algn="ctr" defTabSz="390815" rtl="0" eaLnBrk="1" latinLnBrk="1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b="1" dirty="0">
                <a:solidFill>
                  <a:schemeClr val="tx1"/>
                </a:solidFill>
              </a:rPr>
              <a:t>University of the </a:t>
            </a:r>
            <a:r>
              <a:rPr lang="en-US" altLang="ko-KR" b="1" dirty="0" err="1">
                <a:solidFill>
                  <a:schemeClr val="tx1"/>
                </a:solidFill>
              </a:rPr>
              <a:t>Ryukyus</a:t>
            </a:r>
            <a:endParaRPr lang="ko-KR" altLang="en-US" b="1" dirty="0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-2888" y="0"/>
            <a:ext cx="36343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000" b="1" dirty="0">
                <a:solidFill>
                  <a:schemeClr val="bg1"/>
                </a:solidFill>
              </a:rPr>
              <a:t>The 9</a:t>
            </a:r>
            <a:r>
              <a:rPr lang="en-US" altLang="ko-KR" sz="1000" b="1" baseline="30000" dirty="0">
                <a:solidFill>
                  <a:schemeClr val="bg1"/>
                </a:solidFill>
              </a:rPr>
              <a:t>th</a:t>
            </a:r>
            <a:r>
              <a:rPr lang="en-US" altLang="ko-KR" sz="1000" b="1" dirty="0">
                <a:solidFill>
                  <a:schemeClr val="bg1"/>
                </a:solidFill>
              </a:rPr>
              <a:t> Collaboration Meeting</a:t>
            </a:r>
          </a:p>
          <a:p>
            <a:pPr algn="ctr"/>
            <a:r>
              <a:rPr lang="en-US" altLang="ko-KR" sz="1000" b="1" dirty="0">
                <a:solidFill>
                  <a:schemeClr val="bg1"/>
                </a:solidFill>
              </a:rPr>
              <a:t>between University of the Ryukyu and </a:t>
            </a:r>
            <a:r>
              <a:rPr lang="en-US" altLang="ko-KR" sz="1000" b="1" dirty="0" err="1">
                <a:solidFill>
                  <a:schemeClr val="bg1"/>
                </a:solidFill>
              </a:rPr>
              <a:t>Hoseo</a:t>
            </a:r>
            <a:r>
              <a:rPr lang="en-US" altLang="ko-KR" sz="1000" b="1" dirty="0">
                <a:solidFill>
                  <a:schemeClr val="bg1"/>
                </a:solidFill>
              </a:rPr>
              <a:t> University</a:t>
            </a:r>
          </a:p>
          <a:p>
            <a:pPr algn="ctr"/>
            <a:r>
              <a:rPr lang="en-US" altLang="ko-KR" sz="700" b="1" dirty="0" err="1">
                <a:solidFill>
                  <a:schemeClr val="bg1"/>
                </a:solidFill>
              </a:rPr>
              <a:t>Hoseo</a:t>
            </a:r>
            <a:r>
              <a:rPr lang="en-US" altLang="ko-KR" sz="700" b="1" dirty="0">
                <a:solidFill>
                  <a:schemeClr val="bg1"/>
                </a:solidFill>
              </a:rPr>
              <a:t> University , </a:t>
            </a:r>
            <a:r>
              <a:rPr lang="en-US" altLang="ko-KR" sz="700" b="1" dirty="0" err="1">
                <a:solidFill>
                  <a:schemeClr val="bg1"/>
                </a:solidFill>
              </a:rPr>
              <a:t>Asan</a:t>
            </a:r>
            <a:r>
              <a:rPr lang="en-US" altLang="ko-KR" sz="700" b="1" dirty="0">
                <a:solidFill>
                  <a:schemeClr val="bg1"/>
                </a:solidFill>
              </a:rPr>
              <a:t>, KOREA, August 30, 2014</a:t>
            </a:r>
            <a:endParaRPr lang="ko-KR" altLang="en-US" sz="700" b="1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36336" y="0"/>
            <a:ext cx="2755884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000" b="1" dirty="0">
                <a:solidFill>
                  <a:schemeClr val="bg1"/>
                </a:solidFill>
              </a:rPr>
              <a:t>The 11</a:t>
            </a:r>
            <a:r>
              <a:rPr lang="en-US" altLang="ko-KR" sz="1000" b="1" baseline="30000" dirty="0">
                <a:solidFill>
                  <a:schemeClr val="bg1"/>
                </a:solidFill>
              </a:rPr>
              <a:t>th</a:t>
            </a:r>
            <a:r>
              <a:rPr lang="en-US" altLang="ko-KR" sz="1000" b="1" dirty="0">
                <a:solidFill>
                  <a:schemeClr val="bg1"/>
                </a:solidFill>
              </a:rPr>
              <a:t> Collaboration Meeting</a:t>
            </a:r>
          </a:p>
          <a:p>
            <a:pPr algn="ctr"/>
            <a:r>
              <a:rPr lang="en-US" altLang="ko-KR" sz="1000" b="1" dirty="0">
                <a:solidFill>
                  <a:schemeClr val="bg1"/>
                </a:solidFill>
              </a:rPr>
              <a:t>Univ. </a:t>
            </a:r>
            <a:r>
              <a:rPr lang="en-US" altLang="ko-KR" sz="1000" b="1" dirty="0" err="1">
                <a:solidFill>
                  <a:schemeClr val="bg1"/>
                </a:solidFill>
              </a:rPr>
              <a:t>Ryukyus</a:t>
            </a:r>
            <a:r>
              <a:rPr lang="en-US" altLang="ko-KR" sz="1000" b="1" dirty="0">
                <a:solidFill>
                  <a:schemeClr val="bg1"/>
                </a:solidFill>
              </a:rPr>
              <a:t>, Univ. Rennes, Univ. </a:t>
            </a:r>
            <a:r>
              <a:rPr lang="en-US" altLang="ko-KR" sz="1000" b="1" dirty="0" err="1">
                <a:solidFill>
                  <a:schemeClr val="bg1"/>
                </a:solidFill>
              </a:rPr>
              <a:t>Hoseo</a:t>
            </a:r>
            <a:endParaRPr lang="en-US" altLang="ko-KR" sz="1000" b="1" dirty="0">
              <a:solidFill>
                <a:schemeClr val="bg1"/>
              </a:solidFill>
            </a:endParaRPr>
          </a:p>
          <a:p>
            <a:pPr algn="ctr"/>
            <a:r>
              <a:rPr lang="en-US" altLang="ko-KR" sz="700" b="1" dirty="0" err="1">
                <a:solidFill>
                  <a:schemeClr val="bg1"/>
                </a:solidFill>
              </a:rPr>
              <a:t>Hoseo</a:t>
            </a:r>
            <a:r>
              <a:rPr lang="en-US" altLang="ko-KR" sz="700" b="1" dirty="0">
                <a:solidFill>
                  <a:schemeClr val="bg1"/>
                </a:solidFill>
              </a:rPr>
              <a:t> University , </a:t>
            </a:r>
            <a:r>
              <a:rPr lang="en-US" altLang="ko-KR" sz="700" b="1" dirty="0" err="1">
                <a:solidFill>
                  <a:schemeClr val="bg1"/>
                </a:solidFill>
              </a:rPr>
              <a:t>Asan</a:t>
            </a:r>
            <a:r>
              <a:rPr lang="en-US" altLang="ko-KR" sz="700" b="1" dirty="0">
                <a:solidFill>
                  <a:schemeClr val="bg1"/>
                </a:solidFill>
              </a:rPr>
              <a:t>, KOREA, August 22, 2015</a:t>
            </a:r>
            <a:endParaRPr lang="ko-KR" altLang="en-US" sz="700" b="1" dirty="0">
              <a:solidFill>
                <a:schemeClr val="bg1"/>
              </a:solidFill>
            </a:endParaRPr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040" y="2915969"/>
            <a:ext cx="845801" cy="2299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2313" y="2876901"/>
            <a:ext cx="955453" cy="3080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0" name="그룹 19"/>
          <p:cNvGrpSpPr/>
          <p:nvPr/>
        </p:nvGrpSpPr>
        <p:grpSpPr>
          <a:xfrm>
            <a:off x="-143991" y="-36140"/>
            <a:ext cx="4032448" cy="559360"/>
            <a:chOff x="-143991" y="-36140"/>
            <a:chExt cx="4032448" cy="559360"/>
          </a:xfrm>
        </p:grpSpPr>
        <p:sp>
          <p:nvSpPr>
            <p:cNvPr id="21" name="직사각형 20"/>
            <p:cNvSpPr/>
            <p:nvPr/>
          </p:nvSpPr>
          <p:spPr>
            <a:xfrm>
              <a:off x="-143991" y="-36140"/>
              <a:ext cx="4032448" cy="55936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40721" y="0"/>
              <a:ext cx="2347117" cy="5078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 sz="1000" b="1" dirty="0">
                  <a:solidFill>
                    <a:schemeClr val="bg1"/>
                  </a:solidFill>
                </a:rPr>
                <a:t>The 15</a:t>
              </a:r>
              <a:r>
                <a:rPr lang="en-US" altLang="ko-KR" sz="1000" b="1" baseline="30000" dirty="0">
                  <a:solidFill>
                    <a:schemeClr val="bg1"/>
                  </a:solidFill>
                </a:rPr>
                <a:t>th</a:t>
              </a:r>
              <a:r>
                <a:rPr lang="en-US" altLang="ko-KR" sz="1000" b="1" dirty="0">
                  <a:solidFill>
                    <a:schemeClr val="bg1"/>
                  </a:solidFill>
                </a:rPr>
                <a:t> Collaboration Meeting</a:t>
              </a:r>
            </a:p>
            <a:p>
              <a:pPr algn="ctr"/>
              <a:r>
                <a:rPr lang="en-US" altLang="ko-KR" sz="1000" b="1" dirty="0">
                  <a:solidFill>
                    <a:schemeClr val="bg1"/>
                  </a:solidFill>
                </a:rPr>
                <a:t>Univ. </a:t>
              </a:r>
              <a:r>
                <a:rPr lang="en-US" altLang="ko-KR" sz="1000" b="1" dirty="0" err="1">
                  <a:solidFill>
                    <a:schemeClr val="bg1"/>
                  </a:solidFill>
                </a:rPr>
                <a:t>Ryukyus</a:t>
              </a:r>
              <a:r>
                <a:rPr lang="en-US" altLang="ko-KR" sz="1000" b="1" dirty="0">
                  <a:solidFill>
                    <a:schemeClr val="bg1"/>
                  </a:solidFill>
                </a:rPr>
                <a:t>, Univ. </a:t>
              </a:r>
              <a:r>
                <a:rPr lang="en-US" altLang="ko-KR" sz="1000" b="1" dirty="0" err="1">
                  <a:solidFill>
                    <a:schemeClr val="bg1"/>
                  </a:solidFill>
                </a:rPr>
                <a:t>Hoseo</a:t>
              </a:r>
              <a:endParaRPr lang="en-US" altLang="ko-KR" sz="1000" b="1" dirty="0">
                <a:solidFill>
                  <a:schemeClr val="bg1"/>
                </a:solidFill>
              </a:endParaRPr>
            </a:p>
            <a:p>
              <a:pPr algn="ctr"/>
              <a:r>
                <a:rPr lang="en-US" altLang="ko-KR" sz="700" b="1" dirty="0">
                  <a:solidFill>
                    <a:schemeClr val="bg1"/>
                  </a:solidFill>
                </a:rPr>
                <a:t>Hotel ILLUA, Busan, KOREA, September 1~2, 2017</a:t>
              </a:r>
              <a:endParaRPr lang="ko-KR" altLang="en-US" sz="7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2078888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0209" y="1063316"/>
            <a:ext cx="14319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b="1" dirty="0"/>
              <a:t>Undergraduate 4</a:t>
            </a:r>
            <a:endParaRPr lang="ko-KR" altLang="en-US" sz="700" b="1" dirty="0"/>
          </a:p>
        </p:txBody>
      </p:sp>
      <p:sp>
        <p:nvSpPr>
          <p:cNvPr id="3" name="부제목 2"/>
          <p:cNvSpPr txBox="1">
            <a:spLocks/>
          </p:cNvSpPr>
          <p:nvPr/>
        </p:nvSpPr>
        <p:spPr>
          <a:xfrm>
            <a:off x="540068" y="2219105"/>
            <a:ext cx="2520315" cy="803670"/>
          </a:xfrm>
          <a:prstGeom prst="rect">
            <a:avLst/>
          </a:prstGeom>
        </p:spPr>
        <p:txBody>
          <a:bodyPr vert="horz" lIns="39081" tIns="19541" rIns="39081" bIns="19541" rtlCol="0">
            <a:normAutofit/>
          </a:bodyPr>
          <a:lstStyle>
            <a:lvl1pPr marL="146555" indent="-146555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7537" indent="-122130" algn="l" defTabSz="390815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88518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3925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9333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74740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70147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65555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60962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altLang="ko-KR" b="1" dirty="0" err="1"/>
              <a:t>Hoseo</a:t>
            </a:r>
            <a:r>
              <a:rPr lang="en-US" altLang="ko-KR" b="1" dirty="0"/>
              <a:t> University</a:t>
            </a:r>
            <a:endParaRPr lang="ko-KR" altLang="en-US" b="1" dirty="0"/>
          </a:p>
        </p:txBody>
      </p:sp>
      <p:sp>
        <p:nvSpPr>
          <p:cNvPr id="4" name="제목 1"/>
          <p:cNvSpPr txBox="1">
            <a:spLocks/>
          </p:cNvSpPr>
          <p:nvPr/>
        </p:nvSpPr>
        <p:spPr>
          <a:xfrm>
            <a:off x="270034" y="1387619"/>
            <a:ext cx="3060383" cy="674094"/>
          </a:xfrm>
          <a:prstGeom prst="rect">
            <a:avLst/>
          </a:prstGeom>
        </p:spPr>
        <p:txBody>
          <a:bodyPr vert="horz" lIns="39081" tIns="19541" rIns="39081" bIns="19541" rtlCol="0" anchor="ctr">
            <a:normAutofit/>
          </a:bodyPr>
          <a:lstStyle>
            <a:lvl1pPr algn="ctr" defTabSz="390815" rtl="0" eaLnBrk="1" latinLnBrk="1" hangingPunct="1">
              <a:spcBef>
                <a:spcPct val="0"/>
              </a:spcBef>
              <a:buNone/>
              <a:defRPr sz="1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400" b="1" dirty="0" err="1"/>
              <a:t>Hee</a:t>
            </a:r>
            <a:r>
              <a:rPr lang="en-US" altLang="ko-KR" sz="2400" b="1" dirty="0"/>
              <a:t>-Chan Yang</a:t>
            </a:r>
            <a:endParaRPr lang="ko-KR" altLang="en-US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36336" y="0"/>
            <a:ext cx="2755884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000" b="1" dirty="0">
                <a:solidFill>
                  <a:schemeClr val="bg1"/>
                </a:solidFill>
              </a:rPr>
              <a:t>The 11</a:t>
            </a:r>
            <a:r>
              <a:rPr lang="en-US" altLang="ko-KR" sz="1000" b="1" baseline="30000" dirty="0">
                <a:solidFill>
                  <a:schemeClr val="bg1"/>
                </a:solidFill>
              </a:rPr>
              <a:t>th</a:t>
            </a:r>
            <a:r>
              <a:rPr lang="en-US" altLang="ko-KR" sz="1000" b="1" dirty="0">
                <a:solidFill>
                  <a:schemeClr val="bg1"/>
                </a:solidFill>
              </a:rPr>
              <a:t> Collaboration Meeting</a:t>
            </a:r>
          </a:p>
          <a:p>
            <a:pPr algn="ctr"/>
            <a:r>
              <a:rPr lang="en-US" altLang="ko-KR" sz="1000" b="1" dirty="0">
                <a:solidFill>
                  <a:schemeClr val="bg1"/>
                </a:solidFill>
              </a:rPr>
              <a:t>Univ. </a:t>
            </a:r>
            <a:r>
              <a:rPr lang="en-US" altLang="ko-KR" sz="1000" b="1" dirty="0" err="1">
                <a:solidFill>
                  <a:schemeClr val="bg1"/>
                </a:solidFill>
              </a:rPr>
              <a:t>Ryukyus</a:t>
            </a:r>
            <a:r>
              <a:rPr lang="en-US" altLang="ko-KR" sz="1000" b="1" dirty="0">
                <a:solidFill>
                  <a:schemeClr val="bg1"/>
                </a:solidFill>
              </a:rPr>
              <a:t>, Univ. Rennes, Univ. </a:t>
            </a:r>
            <a:r>
              <a:rPr lang="en-US" altLang="ko-KR" sz="1000" b="1" dirty="0" err="1">
                <a:solidFill>
                  <a:schemeClr val="bg1"/>
                </a:solidFill>
              </a:rPr>
              <a:t>Hoseo</a:t>
            </a:r>
            <a:endParaRPr lang="en-US" altLang="ko-KR" sz="1000" b="1" dirty="0">
              <a:solidFill>
                <a:schemeClr val="bg1"/>
              </a:solidFill>
            </a:endParaRPr>
          </a:p>
          <a:p>
            <a:pPr algn="ctr"/>
            <a:r>
              <a:rPr lang="en-US" altLang="ko-KR" sz="700" b="1" dirty="0" err="1">
                <a:solidFill>
                  <a:schemeClr val="bg1"/>
                </a:solidFill>
              </a:rPr>
              <a:t>Hoseo</a:t>
            </a:r>
            <a:r>
              <a:rPr lang="en-US" altLang="ko-KR" sz="700" b="1" dirty="0">
                <a:solidFill>
                  <a:schemeClr val="bg1"/>
                </a:solidFill>
              </a:rPr>
              <a:t> University , </a:t>
            </a:r>
            <a:r>
              <a:rPr lang="en-US" altLang="ko-KR" sz="700" b="1" dirty="0" err="1">
                <a:solidFill>
                  <a:schemeClr val="bg1"/>
                </a:solidFill>
              </a:rPr>
              <a:t>Asan</a:t>
            </a:r>
            <a:r>
              <a:rPr lang="en-US" altLang="ko-KR" sz="700" b="1" dirty="0">
                <a:solidFill>
                  <a:schemeClr val="bg1"/>
                </a:solidFill>
              </a:rPr>
              <a:t>, KOREA, August 22, 2015</a:t>
            </a:r>
            <a:endParaRPr lang="ko-KR" altLang="en-US" sz="700" b="1" dirty="0">
              <a:solidFill>
                <a:schemeClr val="bg1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040" y="2915969"/>
            <a:ext cx="845801" cy="2299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2313" y="2876901"/>
            <a:ext cx="955453" cy="3080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0" name="그룹 9"/>
          <p:cNvGrpSpPr/>
          <p:nvPr/>
        </p:nvGrpSpPr>
        <p:grpSpPr>
          <a:xfrm>
            <a:off x="-143991" y="-36140"/>
            <a:ext cx="4032448" cy="559360"/>
            <a:chOff x="-143991" y="-36140"/>
            <a:chExt cx="4032448" cy="559360"/>
          </a:xfrm>
        </p:grpSpPr>
        <p:sp>
          <p:nvSpPr>
            <p:cNvPr id="11" name="직사각형 10"/>
            <p:cNvSpPr/>
            <p:nvPr/>
          </p:nvSpPr>
          <p:spPr>
            <a:xfrm>
              <a:off x="-143991" y="-36140"/>
              <a:ext cx="4032448" cy="55936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40721" y="0"/>
              <a:ext cx="2347117" cy="5078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 sz="1000" b="1" dirty="0">
                  <a:solidFill>
                    <a:schemeClr val="bg1"/>
                  </a:solidFill>
                </a:rPr>
                <a:t>The 15</a:t>
              </a:r>
              <a:r>
                <a:rPr lang="en-US" altLang="ko-KR" sz="1000" b="1" baseline="30000" dirty="0">
                  <a:solidFill>
                    <a:schemeClr val="bg1"/>
                  </a:solidFill>
                </a:rPr>
                <a:t>th</a:t>
              </a:r>
              <a:r>
                <a:rPr lang="en-US" altLang="ko-KR" sz="1000" b="1" dirty="0">
                  <a:solidFill>
                    <a:schemeClr val="bg1"/>
                  </a:solidFill>
                </a:rPr>
                <a:t> Collaboration Meeting</a:t>
              </a:r>
            </a:p>
            <a:p>
              <a:pPr algn="ctr"/>
              <a:r>
                <a:rPr lang="en-US" altLang="ko-KR" sz="1000" b="1" dirty="0">
                  <a:solidFill>
                    <a:schemeClr val="bg1"/>
                  </a:solidFill>
                </a:rPr>
                <a:t>Univ. </a:t>
              </a:r>
              <a:r>
                <a:rPr lang="en-US" altLang="ko-KR" sz="1000" b="1" dirty="0" err="1">
                  <a:solidFill>
                    <a:schemeClr val="bg1"/>
                  </a:solidFill>
                </a:rPr>
                <a:t>Ryukyus</a:t>
              </a:r>
              <a:r>
                <a:rPr lang="en-US" altLang="ko-KR" sz="1000" b="1" dirty="0">
                  <a:solidFill>
                    <a:schemeClr val="bg1"/>
                  </a:solidFill>
                </a:rPr>
                <a:t>, Univ. </a:t>
              </a:r>
              <a:r>
                <a:rPr lang="en-US" altLang="ko-KR" sz="1000" b="1" dirty="0" err="1">
                  <a:solidFill>
                    <a:schemeClr val="bg1"/>
                  </a:solidFill>
                </a:rPr>
                <a:t>Hoseo</a:t>
              </a:r>
              <a:endParaRPr lang="en-US" altLang="ko-KR" sz="1000" b="1" dirty="0">
                <a:solidFill>
                  <a:schemeClr val="bg1"/>
                </a:solidFill>
              </a:endParaRPr>
            </a:p>
            <a:p>
              <a:pPr algn="ctr"/>
              <a:r>
                <a:rPr lang="en-US" altLang="ko-KR" sz="700" b="1" dirty="0">
                  <a:solidFill>
                    <a:schemeClr val="bg1"/>
                  </a:solidFill>
                </a:rPr>
                <a:t>Hotel ILLUA, Busan, KOREA, September 1~2, 2017</a:t>
              </a:r>
              <a:endParaRPr lang="ko-KR" altLang="en-US" sz="7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507108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0209" y="1063316"/>
            <a:ext cx="14319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b="1" dirty="0"/>
              <a:t>Undergraduate 3</a:t>
            </a:r>
            <a:endParaRPr lang="ko-KR" altLang="en-US" sz="700" b="1" dirty="0"/>
          </a:p>
        </p:txBody>
      </p:sp>
      <p:sp>
        <p:nvSpPr>
          <p:cNvPr id="3" name="부제목 2"/>
          <p:cNvSpPr txBox="1">
            <a:spLocks/>
          </p:cNvSpPr>
          <p:nvPr/>
        </p:nvSpPr>
        <p:spPr>
          <a:xfrm>
            <a:off x="540068" y="2219105"/>
            <a:ext cx="2520315" cy="803670"/>
          </a:xfrm>
          <a:prstGeom prst="rect">
            <a:avLst/>
          </a:prstGeom>
        </p:spPr>
        <p:txBody>
          <a:bodyPr vert="horz" lIns="39081" tIns="19541" rIns="39081" bIns="19541" rtlCol="0">
            <a:normAutofit/>
          </a:bodyPr>
          <a:lstStyle>
            <a:lvl1pPr marL="146555" indent="-146555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7537" indent="-122130" algn="l" defTabSz="390815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88518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3925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9333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74740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70147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65555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60962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altLang="ko-KR" b="1" dirty="0" err="1"/>
              <a:t>Hoseo</a:t>
            </a:r>
            <a:r>
              <a:rPr lang="en-US" altLang="ko-KR" b="1" dirty="0"/>
              <a:t> University</a:t>
            </a:r>
            <a:endParaRPr lang="ko-KR" altLang="en-US" b="1" dirty="0"/>
          </a:p>
        </p:txBody>
      </p:sp>
      <p:sp>
        <p:nvSpPr>
          <p:cNvPr id="4" name="제목 1"/>
          <p:cNvSpPr txBox="1">
            <a:spLocks/>
          </p:cNvSpPr>
          <p:nvPr/>
        </p:nvSpPr>
        <p:spPr>
          <a:xfrm>
            <a:off x="270034" y="1387619"/>
            <a:ext cx="3060383" cy="674094"/>
          </a:xfrm>
          <a:prstGeom prst="rect">
            <a:avLst/>
          </a:prstGeom>
        </p:spPr>
        <p:txBody>
          <a:bodyPr vert="horz" lIns="39081" tIns="19541" rIns="39081" bIns="19541" rtlCol="0" anchor="ctr">
            <a:normAutofit/>
          </a:bodyPr>
          <a:lstStyle>
            <a:lvl1pPr algn="ctr" defTabSz="390815" rtl="0" eaLnBrk="1" latinLnBrk="1" hangingPunct="1">
              <a:spcBef>
                <a:spcPct val="0"/>
              </a:spcBef>
              <a:buNone/>
              <a:defRPr sz="1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400" b="1" dirty="0"/>
              <a:t>Sang-Min Lee</a:t>
            </a:r>
            <a:endParaRPr lang="ko-KR" altLang="en-US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36336" y="0"/>
            <a:ext cx="2755884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000" b="1" dirty="0">
                <a:solidFill>
                  <a:schemeClr val="bg1"/>
                </a:solidFill>
              </a:rPr>
              <a:t>The 11</a:t>
            </a:r>
            <a:r>
              <a:rPr lang="en-US" altLang="ko-KR" sz="1000" b="1" baseline="30000" dirty="0">
                <a:solidFill>
                  <a:schemeClr val="bg1"/>
                </a:solidFill>
              </a:rPr>
              <a:t>th</a:t>
            </a:r>
            <a:r>
              <a:rPr lang="en-US" altLang="ko-KR" sz="1000" b="1" dirty="0">
                <a:solidFill>
                  <a:schemeClr val="bg1"/>
                </a:solidFill>
              </a:rPr>
              <a:t> Collaboration Meeting</a:t>
            </a:r>
          </a:p>
          <a:p>
            <a:pPr algn="ctr"/>
            <a:r>
              <a:rPr lang="en-US" altLang="ko-KR" sz="1000" b="1" dirty="0">
                <a:solidFill>
                  <a:schemeClr val="bg1"/>
                </a:solidFill>
              </a:rPr>
              <a:t>Univ. </a:t>
            </a:r>
            <a:r>
              <a:rPr lang="en-US" altLang="ko-KR" sz="1000" b="1" dirty="0" err="1">
                <a:solidFill>
                  <a:schemeClr val="bg1"/>
                </a:solidFill>
              </a:rPr>
              <a:t>Ryukyus</a:t>
            </a:r>
            <a:r>
              <a:rPr lang="en-US" altLang="ko-KR" sz="1000" b="1" dirty="0">
                <a:solidFill>
                  <a:schemeClr val="bg1"/>
                </a:solidFill>
              </a:rPr>
              <a:t>, Univ. Rennes, Univ. </a:t>
            </a:r>
            <a:r>
              <a:rPr lang="en-US" altLang="ko-KR" sz="1000" b="1" dirty="0" err="1">
                <a:solidFill>
                  <a:schemeClr val="bg1"/>
                </a:solidFill>
              </a:rPr>
              <a:t>Hoseo</a:t>
            </a:r>
            <a:endParaRPr lang="en-US" altLang="ko-KR" sz="1000" b="1" dirty="0">
              <a:solidFill>
                <a:schemeClr val="bg1"/>
              </a:solidFill>
            </a:endParaRPr>
          </a:p>
          <a:p>
            <a:pPr algn="ctr"/>
            <a:r>
              <a:rPr lang="en-US" altLang="ko-KR" sz="700" b="1" dirty="0" err="1">
                <a:solidFill>
                  <a:schemeClr val="bg1"/>
                </a:solidFill>
              </a:rPr>
              <a:t>Hoseo</a:t>
            </a:r>
            <a:r>
              <a:rPr lang="en-US" altLang="ko-KR" sz="700" b="1" dirty="0">
                <a:solidFill>
                  <a:schemeClr val="bg1"/>
                </a:solidFill>
              </a:rPr>
              <a:t> University , </a:t>
            </a:r>
            <a:r>
              <a:rPr lang="en-US" altLang="ko-KR" sz="700" b="1" dirty="0" err="1">
                <a:solidFill>
                  <a:schemeClr val="bg1"/>
                </a:solidFill>
              </a:rPr>
              <a:t>Asan</a:t>
            </a:r>
            <a:r>
              <a:rPr lang="en-US" altLang="ko-KR" sz="700" b="1" dirty="0">
                <a:solidFill>
                  <a:schemeClr val="bg1"/>
                </a:solidFill>
              </a:rPr>
              <a:t>, KOREA, August 22, 2015</a:t>
            </a:r>
            <a:endParaRPr lang="ko-KR" altLang="en-US" sz="700" b="1" dirty="0">
              <a:solidFill>
                <a:schemeClr val="bg1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040" y="2915969"/>
            <a:ext cx="845801" cy="2299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2313" y="2876901"/>
            <a:ext cx="955453" cy="3080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0" name="그룹 9"/>
          <p:cNvGrpSpPr/>
          <p:nvPr/>
        </p:nvGrpSpPr>
        <p:grpSpPr>
          <a:xfrm>
            <a:off x="-143991" y="-36140"/>
            <a:ext cx="4032448" cy="559360"/>
            <a:chOff x="-143991" y="-36140"/>
            <a:chExt cx="4032448" cy="559360"/>
          </a:xfrm>
        </p:grpSpPr>
        <p:sp>
          <p:nvSpPr>
            <p:cNvPr id="11" name="직사각형 10"/>
            <p:cNvSpPr/>
            <p:nvPr/>
          </p:nvSpPr>
          <p:spPr>
            <a:xfrm>
              <a:off x="-143991" y="-36140"/>
              <a:ext cx="4032448" cy="55936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40721" y="0"/>
              <a:ext cx="2347117" cy="5078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 sz="1000" b="1" dirty="0">
                  <a:solidFill>
                    <a:schemeClr val="bg1"/>
                  </a:solidFill>
                </a:rPr>
                <a:t>The 15</a:t>
              </a:r>
              <a:r>
                <a:rPr lang="en-US" altLang="ko-KR" sz="1000" b="1" baseline="30000" dirty="0">
                  <a:solidFill>
                    <a:schemeClr val="bg1"/>
                  </a:solidFill>
                </a:rPr>
                <a:t>th</a:t>
              </a:r>
              <a:r>
                <a:rPr lang="en-US" altLang="ko-KR" sz="1000" b="1" dirty="0">
                  <a:solidFill>
                    <a:schemeClr val="bg1"/>
                  </a:solidFill>
                </a:rPr>
                <a:t> Collaboration Meeting</a:t>
              </a:r>
            </a:p>
            <a:p>
              <a:pPr algn="ctr"/>
              <a:r>
                <a:rPr lang="en-US" altLang="ko-KR" sz="1000" b="1" dirty="0">
                  <a:solidFill>
                    <a:schemeClr val="bg1"/>
                  </a:solidFill>
                </a:rPr>
                <a:t>Univ. </a:t>
              </a:r>
              <a:r>
                <a:rPr lang="en-US" altLang="ko-KR" sz="1000" b="1" dirty="0" err="1">
                  <a:solidFill>
                    <a:schemeClr val="bg1"/>
                  </a:solidFill>
                </a:rPr>
                <a:t>Ryukyus</a:t>
              </a:r>
              <a:r>
                <a:rPr lang="en-US" altLang="ko-KR" sz="1000" b="1" dirty="0">
                  <a:solidFill>
                    <a:schemeClr val="bg1"/>
                  </a:solidFill>
                </a:rPr>
                <a:t>, Univ. </a:t>
              </a:r>
              <a:r>
                <a:rPr lang="en-US" altLang="ko-KR" sz="1000" b="1" dirty="0" err="1">
                  <a:solidFill>
                    <a:schemeClr val="bg1"/>
                  </a:solidFill>
                </a:rPr>
                <a:t>Hoseo</a:t>
              </a:r>
              <a:endParaRPr lang="en-US" altLang="ko-KR" sz="1000" b="1" dirty="0">
                <a:solidFill>
                  <a:schemeClr val="bg1"/>
                </a:solidFill>
              </a:endParaRPr>
            </a:p>
            <a:p>
              <a:pPr algn="ctr"/>
              <a:r>
                <a:rPr lang="en-US" altLang="ko-KR" sz="700" b="1" dirty="0">
                  <a:solidFill>
                    <a:schemeClr val="bg1"/>
                  </a:solidFill>
                </a:rPr>
                <a:t>Hotel ILLUA, Busan, KOREA, September 1~2, 2017</a:t>
              </a:r>
              <a:endParaRPr lang="ko-KR" altLang="en-US" sz="7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6519429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0209" y="1063316"/>
            <a:ext cx="14319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b="1" dirty="0"/>
              <a:t>Undergraduate 3</a:t>
            </a:r>
            <a:endParaRPr lang="ko-KR" altLang="en-US" sz="700" b="1" dirty="0"/>
          </a:p>
        </p:txBody>
      </p:sp>
      <p:sp>
        <p:nvSpPr>
          <p:cNvPr id="3" name="부제목 2"/>
          <p:cNvSpPr txBox="1">
            <a:spLocks/>
          </p:cNvSpPr>
          <p:nvPr/>
        </p:nvSpPr>
        <p:spPr>
          <a:xfrm>
            <a:off x="540068" y="2219105"/>
            <a:ext cx="2520315" cy="803670"/>
          </a:xfrm>
          <a:prstGeom prst="rect">
            <a:avLst/>
          </a:prstGeom>
        </p:spPr>
        <p:txBody>
          <a:bodyPr vert="horz" lIns="39081" tIns="19541" rIns="39081" bIns="19541" rtlCol="0">
            <a:normAutofit/>
          </a:bodyPr>
          <a:lstStyle>
            <a:lvl1pPr marL="146555" indent="-146555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7537" indent="-122130" algn="l" defTabSz="390815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88518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3925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9333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74740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70147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65555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60962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altLang="ko-KR" b="1" dirty="0" err="1"/>
              <a:t>Hoseo</a:t>
            </a:r>
            <a:r>
              <a:rPr lang="en-US" altLang="ko-KR" b="1" dirty="0"/>
              <a:t> University</a:t>
            </a:r>
            <a:endParaRPr lang="ko-KR" altLang="en-US" b="1" dirty="0"/>
          </a:p>
        </p:txBody>
      </p:sp>
      <p:sp>
        <p:nvSpPr>
          <p:cNvPr id="4" name="제목 1"/>
          <p:cNvSpPr txBox="1">
            <a:spLocks/>
          </p:cNvSpPr>
          <p:nvPr/>
        </p:nvSpPr>
        <p:spPr>
          <a:xfrm>
            <a:off x="270034" y="1387619"/>
            <a:ext cx="3060383" cy="674094"/>
          </a:xfrm>
          <a:prstGeom prst="rect">
            <a:avLst/>
          </a:prstGeom>
        </p:spPr>
        <p:txBody>
          <a:bodyPr vert="horz" lIns="39081" tIns="19541" rIns="39081" bIns="19541" rtlCol="0" anchor="ctr">
            <a:normAutofit/>
          </a:bodyPr>
          <a:lstStyle>
            <a:lvl1pPr algn="ctr" defTabSz="390815" rtl="0" eaLnBrk="1" latinLnBrk="1" hangingPunct="1">
              <a:spcBef>
                <a:spcPct val="0"/>
              </a:spcBef>
              <a:buNone/>
              <a:defRPr sz="1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400" b="1" dirty="0"/>
              <a:t>Si-</a:t>
            </a:r>
            <a:r>
              <a:rPr lang="en-US" altLang="ko-KR" sz="2400" b="1" dirty="0" err="1"/>
              <a:t>Eun</a:t>
            </a:r>
            <a:r>
              <a:rPr lang="en-US" altLang="ko-KR" sz="2400" b="1" dirty="0"/>
              <a:t> Lee</a:t>
            </a:r>
            <a:endParaRPr lang="ko-KR" altLang="en-US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36336" y="0"/>
            <a:ext cx="2755884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000" b="1" dirty="0">
                <a:solidFill>
                  <a:schemeClr val="bg1"/>
                </a:solidFill>
              </a:rPr>
              <a:t>The 11</a:t>
            </a:r>
            <a:r>
              <a:rPr lang="en-US" altLang="ko-KR" sz="1000" b="1" baseline="30000" dirty="0">
                <a:solidFill>
                  <a:schemeClr val="bg1"/>
                </a:solidFill>
              </a:rPr>
              <a:t>th</a:t>
            </a:r>
            <a:r>
              <a:rPr lang="en-US" altLang="ko-KR" sz="1000" b="1" dirty="0">
                <a:solidFill>
                  <a:schemeClr val="bg1"/>
                </a:solidFill>
              </a:rPr>
              <a:t> Collaboration Meeting</a:t>
            </a:r>
          </a:p>
          <a:p>
            <a:pPr algn="ctr"/>
            <a:r>
              <a:rPr lang="en-US" altLang="ko-KR" sz="1000" b="1" dirty="0">
                <a:solidFill>
                  <a:schemeClr val="bg1"/>
                </a:solidFill>
              </a:rPr>
              <a:t>Univ. </a:t>
            </a:r>
            <a:r>
              <a:rPr lang="en-US" altLang="ko-KR" sz="1000" b="1" dirty="0" err="1">
                <a:solidFill>
                  <a:schemeClr val="bg1"/>
                </a:solidFill>
              </a:rPr>
              <a:t>Ryukyus</a:t>
            </a:r>
            <a:r>
              <a:rPr lang="en-US" altLang="ko-KR" sz="1000" b="1" dirty="0">
                <a:solidFill>
                  <a:schemeClr val="bg1"/>
                </a:solidFill>
              </a:rPr>
              <a:t>, Univ. Rennes, Univ. </a:t>
            </a:r>
            <a:r>
              <a:rPr lang="en-US" altLang="ko-KR" sz="1000" b="1" dirty="0" err="1">
                <a:solidFill>
                  <a:schemeClr val="bg1"/>
                </a:solidFill>
              </a:rPr>
              <a:t>Hoseo</a:t>
            </a:r>
            <a:endParaRPr lang="en-US" altLang="ko-KR" sz="1000" b="1" dirty="0">
              <a:solidFill>
                <a:schemeClr val="bg1"/>
              </a:solidFill>
            </a:endParaRPr>
          </a:p>
          <a:p>
            <a:pPr algn="ctr"/>
            <a:r>
              <a:rPr lang="en-US" altLang="ko-KR" sz="700" b="1" dirty="0" err="1">
                <a:solidFill>
                  <a:schemeClr val="bg1"/>
                </a:solidFill>
              </a:rPr>
              <a:t>Hoseo</a:t>
            </a:r>
            <a:r>
              <a:rPr lang="en-US" altLang="ko-KR" sz="700" b="1" dirty="0">
                <a:solidFill>
                  <a:schemeClr val="bg1"/>
                </a:solidFill>
              </a:rPr>
              <a:t> University , </a:t>
            </a:r>
            <a:r>
              <a:rPr lang="en-US" altLang="ko-KR" sz="700" b="1" dirty="0" err="1">
                <a:solidFill>
                  <a:schemeClr val="bg1"/>
                </a:solidFill>
              </a:rPr>
              <a:t>Asan</a:t>
            </a:r>
            <a:r>
              <a:rPr lang="en-US" altLang="ko-KR" sz="700" b="1" dirty="0">
                <a:solidFill>
                  <a:schemeClr val="bg1"/>
                </a:solidFill>
              </a:rPr>
              <a:t>, KOREA, August 22, 2015</a:t>
            </a:r>
            <a:endParaRPr lang="ko-KR" altLang="en-US" sz="700" b="1" dirty="0">
              <a:solidFill>
                <a:schemeClr val="bg1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040" y="2915969"/>
            <a:ext cx="845801" cy="2299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2313" y="2876901"/>
            <a:ext cx="955453" cy="3080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0" name="그룹 9"/>
          <p:cNvGrpSpPr/>
          <p:nvPr/>
        </p:nvGrpSpPr>
        <p:grpSpPr>
          <a:xfrm>
            <a:off x="-143991" y="-36140"/>
            <a:ext cx="4032448" cy="559360"/>
            <a:chOff x="-143991" y="-36140"/>
            <a:chExt cx="4032448" cy="559360"/>
          </a:xfrm>
        </p:grpSpPr>
        <p:sp>
          <p:nvSpPr>
            <p:cNvPr id="11" name="직사각형 10"/>
            <p:cNvSpPr/>
            <p:nvPr/>
          </p:nvSpPr>
          <p:spPr>
            <a:xfrm>
              <a:off x="-143991" y="-36140"/>
              <a:ext cx="4032448" cy="55936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40721" y="0"/>
              <a:ext cx="2347117" cy="5078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 sz="1000" b="1" dirty="0">
                  <a:solidFill>
                    <a:schemeClr val="bg1"/>
                  </a:solidFill>
                </a:rPr>
                <a:t>The 15</a:t>
              </a:r>
              <a:r>
                <a:rPr lang="en-US" altLang="ko-KR" sz="1000" b="1" baseline="30000" dirty="0">
                  <a:solidFill>
                    <a:schemeClr val="bg1"/>
                  </a:solidFill>
                </a:rPr>
                <a:t>th</a:t>
              </a:r>
              <a:r>
                <a:rPr lang="en-US" altLang="ko-KR" sz="1000" b="1" dirty="0">
                  <a:solidFill>
                    <a:schemeClr val="bg1"/>
                  </a:solidFill>
                </a:rPr>
                <a:t> Collaboration Meeting</a:t>
              </a:r>
            </a:p>
            <a:p>
              <a:pPr algn="ctr"/>
              <a:r>
                <a:rPr lang="en-US" altLang="ko-KR" sz="1000" b="1" dirty="0">
                  <a:solidFill>
                    <a:schemeClr val="bg1"/>
                  </a:solidFill>
                </a:rPr>
                <a:t>Univ. </a:t>
              </a:r>
              <a:r>
                <a:rPr lang="en-US" altLang="ko-KR" sz="1000" b="1" dirty="0" err="1">
                  <a:solidFill>
                    <a:schemeClr val="bg1"/>
                  </a:solidFill>
                </a:rPr>
                <a:t>Ryukyus</a:t>
              </a:r>
              <a:r>
                <a:rPr lang="en-US" altLang="ko-KR" sz="1000" b="1" dirty="0">
                  <a:solidFill>
                    <a:schemeClr val="bg1"/>
                  </a:solidFill>
                </a:rPr>
                <a:t>, Univ. </a:t>
              </a:r>
              <a:r>
                <a:rPr lang="en-US" altLang="ko-KR" sz="1000" b="1" dirty="0" err="1">
                  <a:solidFill>
                    <a:schemeClr val="bg1"/>
                  </a:solidFill>
                </a:rPr>
                <a:t>Hoseo</a:t>
              </a:r>
              <a:endParaRPr lang="en-US" altLang="ko-KR" sz="1000" b="1" dirty="0">
                <a:solidFill>
                  <a:schemeClr val="bg1"/>
                </a:solidFill>
              </a:endParaRPr>
            </a:p>
            <a:p>
              <a:pPr algn="ctr"/>
              <a:r>
                <a:rPr lang="en-US" altLang="ko-KR" sz="700" b="1" dirty="0">
                  <a:solidFill>
                    <a:schemeClr val="bg1"/>
                  </a:solidFill>
                </a:rPr>
                <a:t>Hotel ILLUA, Busan, KOREA, September 1~2, 2017</a:t>
              </a:r>
              <a:endParaRPr lang="ko-KR" altLang="en-US" sz="7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5169859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0209" y="1063316"/>
            <a:ext cx="14319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b="1" dirty="0"/>
              <a:t>Undergraduate 3</a:t>
            </a:r>
            <a:endParaRPr lang="ko-KR" altLang="en-US" sz="700" b="1" dirty="0"/>
          </a:p>
        </p:txBody>
      </p:sp>
      <p:sp>
        <p:nvSpPr>
          <p:cNvPr id="3" name="부제목 2"/>
          <p:cNvSpPr txBox="1">
            <a:spLocks/>
          </p:cNvSpPr>
          <p:nvPr/>
        </p:nvSpPr>
        <p:spPr>
          <a:xfrm>
            <a:off x="540068" y="2219105"/>
            <a:ext cx="2520315" cy="803670"/>
          </a:xfrm>
          <a:prstGeom prst="rect">
            <a:avLst/>
          </a:prstGeom>
        </p:spPr>
        <p:txBody>
          <a:bodyPr vert="horz" lIns="39081" tIns="19541" rIns="39081" bIns="19541" rtlCol="0">
            <a:normAutofit/>
          </a:bodyPr>
          <a:lstStyle>
            <a:lvl1pPr marL="146555" indent="-146555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7537" indent="-122130" algn="l" defTabSz="390815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88518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3925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9333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74740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70147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65555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60962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altLang="ko-KR" b="1" dirty="0" err="1"/>
              <a:t>Hoseo</a:t>
            </a:r>
            <a:r>
              <a:rPr lang="en-US" altLang="ko-KR" b="1" dirty="0"/>
              <a:t> University</a:t>
            </a:r>
            <a:endParaRPr lang="ko-KR" altLang="en-US" b="1" dirty="0"/>
          </a:p>
        </p:txBody>
      </p:sp>
      <p:sp>
        <p:nvSpPr>
          <p:cNvPr id="4" name="제목 1"/>
          <p:cNvSpPr txBox="1">
            <a:spLocks/>
          </p:cNvSpPr>
          <p:nvPr/>
        </p:nvSpPr>
        <p:spPr>
          <a:xfrm>
            <a:off x="270034" y="1387619"/>
            <a:ext cx="3060383" cy="674094"/>
          </a:xfrm>
          <a:prstGeom prst="rect">
            <a:avLst/>
          </a:prstGeom>
        </p:spPr>
        <p:txBody>
          <a:bodyPr vert="horz" lIns="39081" tIns="19541" rIns="39081" bIns="19541" rtlCol="0" anchor="ctr">
            <a:normAutofit/>
          </a:bodyPr>
          <a:lstStyle>
            <a:lvl1pPr algn="ctr" defTabSz="390815" rtl="0" eaLnBrk="1" latinLnBrk="1" hangingPunct="1">
              <a:spcBef>
                <a:spcPct val="0"/>
              </a:spcBef>
              <a:buNone/>
              <a:defRPr sz="1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400" b="1" dirty="0" err="1"/>
              <a:t>Jin</a:t>
            </a:r>
            <a:r>
              <a:rPr lang="en-US" altLang="ko-KR" sz="2400" b="1" dirty="0"/>
              <a:t>-Young Lee</a:t>
            </a:r>
            <a:endParaRPr lang="ko-KR" altLang="en-US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36336" y="0"/>
            <a:ext cx="2755884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000" b="1" dirty="0">
                <a:solidFill>
                  <a:schemeClr val="bg1"/>
                </a:solidFill>
              </a:rPr>
              <a:t>The 11</a:t>
            </a:r>
            <a:r>
              <a:rPr lang="en-US" altLang="ko-KR" sz="1000" b="1" baseline="30000" dirty="0">
                <a:solidFill>
                  <a:schemeClr val="bg1"/>
                </a:solidFill>
              </a:rPr>
              <a:t>th</a:t>
            </a:r>
            <a:r>
              <a:rPr lang="en-US" altLang="ko-KR" sz="1000" b="1" dirty="0">
                <a:solidFill>
                  <a:schemeClr val="bg1"/>
                </a:solidFill>
              </a:rPr>
              <a:t> Collaboration Meeting</a:t>
            </a:r>
          </a:p>
          <a:p>
            <a:pPr algn="ctr"/>
            <a:r>
              <a:rPr lang="en-US" altLang="ko-KR" sz="1000" b="1" dirty="0">
                <a:solidFill>
                  <a:schemeClr val="bg1"/>
                </a:solidFill>
              </a:rPr>
              <a:t>Univ. </a:t>
            </a:r>
            <a:r>
              <a:rPr lang="en-US" altLang="ko-KR" sz="1000" b="1" dirty="0" err="1">
                <a:solidFill>
                  <a:schemeClr val="bg1"/>
                </a:solidFill>
              </a:rPr>
              <a:t>Ryukyus</a:t>
            </a:r>
            <a:r>
              <a:rPr lang="en-US" altLang="ko-KR" sz="1000" b="1" dirty="0">
                <a:solidFill>
                  <a:schemeClr val="bg1"/>
                </a:solidFill>
              </a:rPr>
              <a:t>, Univ. Rennes, Univ. </a:t>
            </a:r>
            <a:r>
              <a:rPr lang="en-US" altLang="ko-KR" sz="1000" b="1" dirty="0" err="1">
                <a:solidFill>
                  <a:schemeClr val="bg1"/>
                </a:solidFill>
              </a:rPr>
              <a:t>Hoseo</a:t>
            </a:r>
            <a:endParaRPr lang="en-US" altLang="ko-KR" sz="1000" b="1" dirty="0">
              <a:solidFill>
                <a:schemeClr val="bg1"/>
              </a:solidFill>
            </a:endParaRPr>
          </a:p>
          <a:p>
            <a:pPr algn="ctr"/>
            <a:r>
              <a:rPr lang="en-US" altLang="ko-KR" sz="700" b="1" dirty="0" err="1">
                <a:solidFill>
                  <a:schemeClr val="bg1"/>
                </a:solidFill>
              </a:rPr>
              <a:t>Hoseo</a:t>
            </a:r>
            <a:r>
              <a:rPr lang="en-US" altLang="ko-KR" sz="700" b="1" dirty="0">
                <a:solidFill>
                  <a:schemeClr val="bg1"/>
                </a:solidFill>
              </a:rPr>
              <a:t> University , </a:t>
            </a:r>
            <a:r>
              <a:rPr lang="en-US" altLang="ko-KR" sz="700" b="1" dirty="0" err="1">
                <a:solidFill>
                  <a:schemeClr val="bg1"/>
                </a:solidFill>
              </a:rPr>
              <a:t>Asan</a:t>
            </a:r>
            <a:r>
              <a:rPr lang="en-US" altLang="ko-KR" sz="700" b="1" dirty="0">
                <a:solidFill>
                  <a:schemeClr val="bg1"/>
                </a:solidFill>
              </a:rPr>
              <a:t>, KOREA, August 22, 2015</a:t>
            </a:r>
            <a:endParaRPr lang="ko-KR" altLang="en-US" sz="700" b="1" dirty="0">
              <a:solidFill>
                <a:schemeClr val="bg1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040" y="2915969"/>
            <a:ext cx="845801" cy="2299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2313" y="2876901"/>
            <a:ext cx="955453" cy="3080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0" name="그룹 9"/>
          <p:cNvGrpSpPr/>
          <p:nvPr/>
        </p:nvGrpSpPr>
        <p:grpSpPr>
          <a:xfrm>
            <a:off x="-143991" y="-36140"/>
            <a:ext cx="4032448" cy="559360"/>
            <a:chOff x="-143991" y="-36140"/>
            <a:chExt cx="4032448" cy="559360"/>
          </a:xfrm>
        </p:grpSpPr>
        <p:sp>
          <p:nvSpPr>
            <p:cNvPr id="11" name="직사각형 10"/>
            <p:cNvSpPr/>
            <p:nvPr/>
          </p:nvSpPr>
          <p:spPr>
            <a:xfrm>
              <a:off x="-143991" y="-36140"/>
              <a:ext cx="4032448" cy="55936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40721" y="0"/>
              <a:ext cx="2347117" cy="5078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 sz="1000" b="1" dirty="0">
                  <a:solidFill>
                    <a:schemeClr val="bg1"/>
                  </a:solidFill>
                </a:rPr>
                <a:t>The 15</a:t>
              </a:r>
              <a:r>
                <a:rPr lang="en-US" altLang="ko-KR" sz="1000" b="1" baseline="30000" dirty="0">
                  <a:solidFill>
                    <a:schemeClr val="bg1"/>
                  </a:solidFill>
                </a:rPr>
                <a:t>th</a:t>
              </a:r>
              <a:r>
                <a:rPr lang="en-US" altLang="ko-KR" sz="1000" b="1" dirty="0">
                  <a:solidFill>
                    <a:schemeClr val="bg1"/>
                  </a:solidFill>
                </a:rPr>
                <a:t> Collaboration Meeting</a:t>
              </a:r>
            </a:p>
            <a:p>
              <a:pPr algn="ctr"/>
              <a:r>
                <a:rPr lang="en-US" altLang="ko-KR" sz="1000" b="1" dirty="0">
                  <a:solidFill>
                    <a:schemeClr val="bg1"/>
                  </a:solidFill>
                </a:rPr>
                <a:t>Univ. </a:t>
              </a:r>
              <a:r>
                <a:rPr lang="en-US" altLang="ko-KR" sz="1000" b="1" dirty="0" err="1">
                  <a:solidFill>
                    <a:schemeClr val="bg1"/>
                  </a:solidFill>
                </a:rPr>
                <a:t>Ryukyus</a:t>
              </a:r>
              <a:r>
                <a:rPr lang="en-US" altLang="ko-KR" sz="1000" b="1" dirty="0">
                  <a:solidFill>
                    <a:schemeClr val="bg1"/>
                  </a:solidFill>
                </a:rPr>
                <a:t>, Univ. </a:t>
              </a:r>
              <a:r>
                <a:rPr lang="en-US" altLang="ko-KR" sz="1000" b="1" dirty="0" err="1">
                  <a:solidFill>
                    <a:schemeClr val="bg1"/>
                  </a:solidFill>
                </a:rPr>
                <a:t>Hoseo</a:t>
              </a:r>
              <a:endParaRPr lang="en-US" altLang="ko-KR" sz="1000" b="1" dirty="0">
                <a:solidFill>
                  <a:schemeClr val="bg1"/>
                </a:solidFill>
              </a:endParaRPr>
            </a:p>
            <a:p>
              <a:pPr algn="ctr"/>
              <a:r>
                <a:rPr lang="en-US" altLang="ko-KR" sz="700" b="1" dirty="0">
                  <a:solidFill>
                    <a:schemeClr val="bg1"/>
                  </a:solidFill>
                </a:rPr>
                <a:t>Hotel ILLUA, Busan, KOREA, September 1~2, 2017</a:t>
              </a:r>
              <a:endParaRPr lang="ko-KR" altLang="en-US" sz="7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4219589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0209" y="1063316"/>
            <a:ext cx="14319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b="1" dirty="0"/>
              <a:t>Undergraduate 3</a:t>
            </a:r>
            <a:endParaRPr lang="ko-KR" altLang="en-US" sz="700" b="1" dirty="0"/>
          </a:p>
        </p:txBody>
      </p:sp>
      <p:sp>
        <p:nvSpPr>
          <p:cNvPr id="3" name="부제목 2"/>
          <p:cNvSpPr txBox="1">
            <a:spLocks/>
          </p:cNvSpPr>
          <p:nvPr/>
        </p:nvSpPr>
        <p:spPr>
          <a:xfrm>
            <a:off x="540068" y="2219105"/>
            <a:ext cx="2520315" cy="803670"/>
          </a:xfrm>
          <a:prstGeom prst="rect">
            <a:avLst/>
          </a:prstGeom>
        </p:spPr>
        <p:txBody>
          <a:bodyPr vert="horz" lIns="39081" tIns="19541" rIns="39081" bIns="19541" rtlCol="0">
            <a:normAutofit/>
          </a:bodyPr>
          <a:lstStyle>
            <a:lvl1pPr marL="146555" indent="-146555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7537" indent="-122130" algn="l" defTabSz="390815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88518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3925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9333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74740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70147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65555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60962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altLang="ko-KR" b="1" dirty="0" err="1"/>
              <a:t>Hoseo</a:t>
            </a:r>
            <a:r>
              <a:rPr lang="en-US" altLang="ko-KR" b="1" dirty="0"/>
              <a:t> University</a:t>
            </a:r>
            <a:endParaRPr lang="ko-KR" altLang="en-US" b="1" dirty="0"/>
          </a:p>
        </p:txBody>
      </p:sp>
      <p:sp>
        <p:nvSpPr>
          <p:cNvPr id="4" name="제목 1"/>
          <p:cNvSpPr txBox="1">
            <a:spLocks/>
          </p:cNvSpPr>
          <p:nvPr/>
        </p:nvSpPr>
        <p:spPr>
          <a:xfrm>
            <a:off x="270034" y="1387619"/>
            <a:ext cx="3060383" cy="674094"/>
          </a:xfrm>
          <a:prstGeom prst="rect">
            <a:avLst/>
          </a:prstGeom>
        </p:spPr>
        <p:txBody>
          <a:bodyPr vert="horz" lIns="39081" tIns="19541" rIns="39081" bIns="19541" rtlCol="0" anchor="ctr">
            <a:normAutofit/>
          </a:bodyPr>
          <a:lstStyle>
            <a:lvl1pPr algn="ctr" defTabSz="390815" rtl="0" eaLnBrk="1" latinLnBrk="1" hangingPunct="1">
              <a:spcBef>
                <a:spcPct val="0"/>
              </a:spcBef>
              <a:buNone/>
              <a:defRPr sz="1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400" b="1" dirty="0" err="1"/>
              <a:t>Seoung</a:t>
            </a:r>
            <a:r>
              <a:rPr lang="en-US" altLang="ko-KR" sz="2400" b="1" dirty="0"/>
              <a:t>-Yong Han</a:t>
            </a:r>
            <a:endParaRPr lang="ko-KR" altLang="en-US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36336" y="0"/>
            <a:ext cx="2755884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000" b="1" dirty="0">
                <a:solidFill>
                  <a:schemeClr val="bg1"/>
                </a:solidFill>
              </a:rPr>
              <a:t>The 11</a:t>
            </a:r>
            <a:r>
              <a:rPr lang="en-US" altLang="ko-KR" sz="1000" b="1" baseline="30000" dirty="0">
                <a:solidFill>
                  <a:schemeClr val="bg1"/>
                </a:solidFill>
              </a:rPr>
              <a:t>th</a:t>
            </a:r>
            <a:r>
              <a:rPr lang="en-US" altLang="ko-KR" sz="1000" b="1" dirty="0">
                <a:solidFill>
                  <a:schemeClr val="bg1"/>
                </a:solidFill>
              </a:rPr>
              <a:t> Collaboration Meeting</a:t>
            </a:r>
          </a:p>
          <a:p>
            <a:pPr algn="ctr"/>
            <a:r>
              <a:rPr lang="en-US" altLang="ko-KR" sz="1000" b="1" dirty="0">
                <a:solidFill>
                  <a:schemeClr val="bg1"/>
                </a:solidFill>
              </a:rPr>
              <a:t>Univ. </a:t>
            </a:r>
            <a:r>
              <a:rPr lang="en-US" altLang="ko-KR" sz="1000" b="1" dirty="0" err="1">
                <a:solidFill>
                  <a:schemeClr val="bg1"/>
                </a:solidFill>
              </a:rPr>
              <a:t>Ryukyus</a:t>
            </a:r>
            <a:r>
              <a:rPr lang="en-US" altLang="ko-KR" sz="1000" b="1" dirty="0">
                <a:solidFill>
                  <a:schemeClr val="bg1"/>
                </a:solidFill>
              </a:rPr>
              <a:t>, Univ. Rennes, Univ. </a:t>
            </a:r>
            <a:r>
              <a:rPr lang="en-US" altLang="ko-KR" sz="1000" b="1" dirty="0" err="1">
                <a:solidFill>
                  <a:schemeClr val="bg1"/>
                </a:solidFill>
              </a:rPr>
              <a:t>Hoseo</a:t>
            </a:r>
            <a:endParaRPr lang="en-US" altLang="ko-KR" sz="1000" b="1" dirty="0">
              <a:solidFill>
                <a:schemeClr val="bg1"/>
              </a:solidFill>
            </a:endParaRPr>
          </a:p>
          <a:p>
            <a:pPr algn="ctr"/>
            <a:r>
              <a:rPr lang="en-US" altLang="ko-KR" sz="700" b="1" dirty="0" err="1">
                <a:solidFill>
                  <a:schemeClr val="bg1"/>
                </a:solidFill>
              </a:rPr>
              <a:t>Hoseo</a:t>
            </a:r>
            <a:r>
              <a:rPr lang="en-US" altLang="ko-KR" sz="700" b="1" dirty="0">
                <a:solidFill>
                  <a:schemeClr val="bg1"/>
                </a:solidFill>
              </a:rPr>
              <a:t> University , </a:t>
            </a:r>
            <a:r>
              <a:rPr lang="en-US" altLang="ko-KR" sz="700" b="1" dirty="0" err="1">
                <a:solidFill>
                  <a:schemeClr val="bg1"/>
                </a:solidFill>
              </a:rPr>
              <a:t>Asan</a:t>
            </a:r>
            <a:r>
              <a:rPr lang="en-US" altLang="ko-KR" sz="700" b="1" dirty="0">
                <a:solidFill>
                  <a:schemeClr val="bg1"/>
                </a:solidFill>
              </a:rPr>
              <a:t>, KOREA, August 22, 2015</a:t>
            </a:r>
            <a:endParaRPr lang="ko-KR" altLang="en-US" sz="700" b="1" dirty="0">
              <a:solidFill>
                <a:schemeClr val="bg1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040" y="2915969"/>
            <a:ext cx="845801" cy="2299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2313" y="2876901"/>
            <a:ext cx="955453" cy="3080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0" name="그룹 9"/>
          <p:cNvGrpSpPr/>
          <p:nvPr/>
        </p:nvGrpSpPr>
        <p:grpSpPr>
          <a:xfrm>
            <a:off x="-143991" y="-36140"/>
            <a:ext cx="4032448" cy="559360"/>
            <a:chOff x="-143991" y="-36140"/>
            <a:chExt cx="4032448" cy="559360"/>
          </a:xfrm>
        </p:grpSpPr>
        <p:sp>
          <p:nvSpPr>
            <p:cNvPr id="11" name="직사각형 10"/>
            <p:cNvSpPr/>
            <p:nvPr/>
          </p:nvSpPr>
          <p:spPr>
            <a:xfrm>
              <a:off x="-143991" y="-36140"/>
              <a:ext cx="4032448" cy="55936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40721" y="0"/>
              <a:ext cx="2347117" cy="5078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 sz="1000" b="1" dirty="0">
                  <a:solidFill>
                    <a:schemeClr val="bg1"/>
                  </a:solidFill>
                </a:rPr>
                <a:t>The 15</a:t>
              </a:r>
              <a:r>
                <a:rPr lang="en-US" altLang="ko-KR" sz="1000" b="1" baseline="30000" dirty="0">
                  <a:solidFill>
                    <a:schemeClr val="bg1"/>
                  </a:solidFill>
                </a:rPr>
                <a:t>th</a:t>
              </a:r>
              <a:r>
                <a:rPr lang="en-US" altLang="ko-KR" sz="1000" b="1" dirty="0">
                  <a:solidFill>
                    <a:schemeClr val="bg1"/>
                  </a:solidFill>
                </a:rPr>
                <a:t> Collaboration Meeting</a:t>
              </a:r>
            </a:p>
            <a:p>
              <a:pPr algn="ctr"/>
              <a:r>
                <a:rPr lang="en-US" altLang="ko-KR" sz="1000" b="1" dirty="0">
                  <a:solidFill>
                    <a:schemeClr val="bg1"/>
                  </a:solidFill>
                </a:rPr>
                <a:t>Univ. </a:t>
              </a:r>
              <a:r>
                <a:rPr lang="en-US" altLang="ko-KR" sz="1000" b="1" dirty="0" err="1">
                  <a:solidFill>
                    <a:schemeClr val="bg1"/>
                  </a:solidFill>
                </a:rPr>
                <a:t>Ryukyus</a:t>
              </a:r>
              <a:r>
                <a:rPr lang="en-US" altLang="ko-KR" sz="1000" b="1" dirty="0">
                  <a:solidFill>
                    <a:schemeClr val="bg1"/>
                  </a:solidFill>
                </a:rPr>
                <a:t>, Univ. </a:t>
              </a:r>
              <a:r>
                <a:rPr lang="en-US" altLang="ko-KR" sz="1000" b="1" dirty="0" err="1">
                  <a:solidFill>
                    <a:schemeClr val="bg1"/>
                  </a:solidFill>
                </a:rPr>
                <a:t>Hoseo</a:t>
              </a:r>
              <a:endParaRPr lang="en-US" altLang="ko-KR" sz="1000" b="1" dirty="0">
                <a:solidFill>
                  <a:schemeClr val="bg1"/>
                </a:solidFill>
              </a:endParaRPr>
            </a:p>
            <a:p>
              <a:pPr algn="ctr"/>
              <a:r>
                <a:rPr lang="en-US" altLang="ko-KR" sz="700" b="1" dirty="0">
                  <a:solidFill>
                    <a:schemeClr val="bg1"/>
                  </a:solidFill>
                </a:rPr>
                <a:t>Hotel ILLUA, Busan, KOREA, September 1~2, 2017</a:t>
              </a:r>
              <a:endParaRPr lang="ko-KR" altLang="en-US" sz="7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8022758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0209" y="1063316"/>
            <a:ext cx="14319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b="1" dirty="0"/>
              <a:t>Undergraduate 3</a:t>
            </a:r>
            <a:endParaRPr lang="ko-KR" altLang="en-US" sz="700" b="1" dirty="0"/>
          </a:p>
        </p:txBody>
      </p:sp>
      <p:sp>
        <p:nvSpPr>
          <p:cNvPr id="3" name="부제목 2"/>
          <p:cNvSpPr txBox="1">
            <a:spLocks/>
          </p:cNvSpPr>
          <p:nvPr/>
        </p:nvSpPr>
        <p:spPr>
          <a:xfrm>
            <a:off x="540068" y="2219105"/>
            <a:ext cx="2520315" cy="803670"/>
          </a:xfrm>
          <a:prstGeom prst="rect">
            <a:avLst/>
          </a:prstGeom>
        </p:spPr>
        <p:txBody>
          <a:bodyPr vert="horz" lIns="39081" tIns="19541" rIns="39081" bIns="19541" rtlCol="0">
            <a:normAutofit/>
          </a:bodyPr>
          <a:lstStyle>
            <a:lvl1pPr marL="146555" indent="-146555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7537" indent="-122130" algn="l" defTabSz="390815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88518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3925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9333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74740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70147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65555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60962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altLang="ko-KR" b="1" dirty="0" err="1"/>
              <a:t>Hoseo</a:t>
            </a:r>
            <a:r>
              <a:rPr lang="en-US" altLang="ko-KR" b="1" dirty="0"/>
              <a:t> University</a:t>
            </a:r>
            <a:endParaRPr lang="ko-KR" altLang="en-US" b="1" dirty="0"/>
          </a:p>
        </p:txBody>
      </p:sp>
      <p:sp>
        <p:nvSpPr>
          <p:cNvPr id="4" name="제목 1"/>
          <p:cNvSpPr txBox="1">
            <a:spLocks/>
          </p:cNvSpPr>
          <p:nvPr/>
        </p:nvSpPr>
        <p:spPr>
          <a:xfrm>
            <a:off x="270034" y="1387619"/>
            <a:ext cx="3060383" cy="674094"/>
          </a:xfrm>
          <a:prstGeom prst="rect">
            <a:avLst/>
          </a:prstGeom>
        </p:spPr>
        <p:txBody>
          <a:bodyPr vert="horz" lIns="39081" tIns="19541" rIns="39081" bIns="19541" rtlCol="0" anchor="ctr">
            <a:normAutofit/>
          </a:bodyPr>
          <a:lstStyle>
            <a:lvl1pPr algn="ctr" defTabSz="390815" rtl="0" eaLnBrk="1" latinLnBrk="1" hangingPunct="1">
              <a:spcBef>
                <a:spcPct val="0"/>
              </a:spcBef>
              <a:buNone/>
              <a:defRPr sz="1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400" b="1" dirty="0"/>
              <a:t>Jae-Moon </a:t>
            </a:r>
            <a:r>
              <a:rPr lang="en-US" altLang="ko-KR" sz="2400" b="1" dirty="0" err="1"/>
              <a:t>Joo</a:t>
            </a:r>
            <a:endParaRPr lang="ko-KR" altLang="en-US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36336" y="0"/>
            <a:ext cx="2755884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000" b="1" dirty="0">
                <a:solidFill>
                  <a:schemeClr val="bg1"/>
                </a:solidFill>
              </a:rPr>
              <a:t>The 11</a:t>
            </a:r>
            <a:r>
              <a:rPr lang="en-US" altLang="ko-KR" sz="1000" b="1" baseline="30000" dirty="0">
                <a:solidFill>
                  <a:schemeClr val="bg1"/>
                </a:solidFill>
              </a:rPr>
              <a:t>th</a:t>
            </a:r>
            <a:r>
              <a:rPr lang="en-US" altLang="ko-KR" sz="1000" b="1" dirty="0">
                <a:solidFill>
                  <a:schemeClr val="bg1"/>
                </a:solidFill>
              </a:rPr>
              <a:t> Collaboration Meeting</a:t>
            </a:r>
          </a:p>
          <a:p>
            <a:pPr algn="ctr"/>
            <a:r>
              <a:rPr lang="en-US" altLang="ko-KR" sz="1000" b="1" dirty="0">
                <a:solidFill>
                  <a:schemeClr val="bg1"/>
                </a:solidFill>
              </a:rPr>
              <a:t>Univ. </a:t>
            </a:r>
            <a:r>
              <a:rPr lang="en-US" altLang="ko-KR" sz="1000" b="1" dirty="0" err="1">
                <a:solidFill>
                  <a:schemeClr val="bg1"/>
                </a:solidFill>
              </a:rPr>
              <a:t>Ryukyus</a:t>
            </a:r>
            <a:r>
              <a:rPr lang="en-US" altLang="ko-KR" sz="1000" b="1" dirty="0">
                <a:solidFill>
                  <a:schemeClr val="bg1"/>
                </a:solidFill>
              </a:rPr>
              <a:t>, Univ. Rennes, Univ. </a:t>
            </a:r>
            <a:r>
              <a:rPr lang="en-US" altLang="ko-KR" sz="1000" b="1" dirty="0" err="1">
                <a:solidFill>
                  <a:schemeClr val="bg1"/>
                </a:solidFill>
              </a:rPr>
              <a:t>Hoseo</a:t>
            </a:r>
            <a:endParaRPr lang="en-US" altLang="ko-KR" sz="1000" b="1" dirty="0">
              <a:solidFill>
                <a:schemeClr val="bg1"/>
              </a:solidFill>
            </a:endParaRPr>
          </a:p>
          <a:p>
            <a:pPr algn="ctr"/>
            <a:r>
              <a:rPr lang="en-US" altLang="ko-KR" sz="700" b="1" dirty="0" err="1">
                <a:solidFill>
                  <a:schemeClr val="bg1"/>
                </a:solidFill>
              </a:rPr>
              <a:t>Hoseo</a:t>
            </a:r>
            <a:r>
              <a:rPr lang="en-US" altLang="ko-KR" sz="700" b="1" dirty="0">
                <a:solidFill>
                  <a:schemeClr val="bg1"/>
                </a:solidFill>
              </a:rPr>
              <a:t> University , </a:t>
            </a:r>
            <a:r>
              <a:rPr lang="en-US" altLang="ko-KR" sz="700" b="1" dirty="0" err="1">
                <a:solidFill>
                  <a:schemeClr val="bg1"/>
                </a:solidFill>
              </a:rPr>
              <a:t>Asan</a:t>
            </a:r>
            <a:r>
              <a:rPr lang="en-US" altLang="ko-KR" sz="700" b="1" dirty="0">
                <a:solidFill>
                  <a:schemeClr val="bg1"/>
                </a:solidFill>
              </a:rPr>
              <a:t>, KOREA, August 22, 2015</a:t>
            </a:r>
            <a:endParaRPr lang="ko-KR" altLang="en-US" sz="700" b="1" dirty="0">
              <a:solidFill>
                <a:schemeClr val="bg1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040" y="2915969"/>
            <a:ext cx="845801" cy="2299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2313" y="2876901"/>
            <a:ext cx="955453" cy="3080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0" name="그룹 9"/>
          <p:cNvGrpSpPr/>
          <p:nvPr/>
        </p:nvGrpSpPr>
        <p:grpSpPr>
          <a:xfrm>
            <a:off x="-143991" y="-36140"/>
            <a:ext cx="4032448" cy="559360"/>
            <a:chOff x="-143991" y="-36140"/>
            <a:chExt cx="4032448" cy="559360"/>
          </a:xfrm>
        </p:grpSpPr>
        <p:sp>
          <p:nvSpPr>
            <p:cNvPr id="11" name="직사각형 10"/>
            <p:cNvSpPr/>
            <p:nvPr/>
          </p:nvSpPr>
          <p:spPr>
            <a:xfrm>
              <a:off x="-143991" y="-36140"/>
              <a:ext cx="4032448" cy="55936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40721" y="0"/>
              <a:ext cx="2347117" cy="5078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 sz="1000" b="1" dirty="0">
                  <a:solidFill>
                    <a:schemeClr val="bg1"/>
                  </a:solidFill>
                </a:rPr>
                <a:t>The 15</a:t>
              </a:r>
              <a:r>
                <a:rPr lang="en-US" altLang="ko-KR" sz="1000" b="1" baseline="30000" dirty="0">
                  <a:solidFill>
                    <a:schemeClr val="bg1"/>
                  </a:solidFill>
                </a:rPr>
                <a:t>th</a:t>
              </a:r>
              <a:r>
                <a:rPr lang="en-US" altLang="ko-KR" sz="1000" b="1" dirty="0">
                  <a:solidFill>
                    <a:schemeClr val="bg1"/>
                  </a:solidFill>
                </a:rPr>
                <a:t> Collaboration Meeting</a:t>
              </a:r>
            </a:p>
            <a:p>
              <a:pPr algn="ctr"/>
              <a:r>
                <a:rPr lang="en-US" altLang="ko-KR" sz="1000" b="1" dirty="0">
                  <a:solidFill>
                    <a:schemeClr val="bg1"/>
                  </a:solidFill>
                </a:rPr>
                <a:t>Univ. </a:t>
              </a:r>
              <a:r>
                <a:rPr lang="en-US" altLang="ko-KR" sz="1000" b="1" dirty="0" err="1">
                  <a:solidFill>
                    <a:schemeClr val="bg1"/>
                  </a:solidFill>
                </a:rPr>
                <a:t>Ryukyus</a:t>
              </a:r>
              <a:r>
                <a:rPr lang="en-US" altLang="ko-KR" sz="1000" b="1" dirty="0">
                  <a:solidFill>
                    <a:schemeClr val="bg1"/>
                  </a:solidFill>
                </a:rPr>
                <a:t>, Univ. </a:t>
              </a:r>
              <a:r>
                <a:rPr lang="en-US" altLang="ko-KR" sz="1000" b="1" dirty="0" err="1">
                  <a:solidFill>
                    <a:schemeClr val="bg1"/>
                  </a:solidFill>
                </a:rPr>
                <a:t>Hoseo</a:t>
              </a:r>
              <a:endParaRPr lang="en-US" altLang="ko-KR" sz="1000" b="1" dirty="0">
                <a:solidFill>
                  <a:schemeClr val="bg1"/>
                </a:solidFill>
              </a:endParaRPr>
            </a:p>
            <a:p>
              <a:pPr algn="ctr"/>
              <a:r>
                <a:rPr lang="en-US" altLang="ko-KR" sz="700" b="1" dirty="0">
                  <a:solidFill>
                    <a:schemeClr val="bg1"/>
                  </a:solidFill>
                </a:rPr>
                <a:t>Hotel ILLUA, Busan, KOREA, September 1~2, 2017</a:t>
              </a:r>
              <a:endParaRPr lang="ko-KR" altLang="en-US" sz="7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0646368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0209" y="1063316"/>
            <a:ext cx="14319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b="1" dirty="0"/>
              <a:t>Undergraduate 3</a:t>
            </a:r>
            <a:endParaRPr lang="ko-KR" altLang="en-US" sz="700" b="1" dirty="0"/>
          </a:p>
        </p:txBody>
      </p:sp>
      <p:sp>
        <p:nvSpPr>
          <p:cNvPr id="3" name="부제목 2"/>
          <p:cNvSpPr txBox="1">
            <a:spLocks/>
          </p:cNvSpPr>
          <p:nvPr/>
        </p:nvSpPr>
        <p:spPr>
          <a:xfrm>
            <a:off x="540068" y="2219105"/>
            <a:ext cx="2520315" cy="803670"/>
          </a:xfrm>
          <a:prstGeom prst="rect">
            <a:avLst/>
          </a:prstGeom>
        </p:spPr>
        <p:txBody>
          <a:bodyPr vert="horz" lIns="39081" tIns="19541" rIns="39081" bIns="19541" rtlCol="0">
            <a:normAutofit/>
          </a:bodyPr>
          <a:lstStyle>
            <a:lvl1pPr marL="146555" indent="-146555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7537" indent="-122130" algn="l" defTabSz="390815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88518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3925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9333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74740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70147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65555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60962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altLang="ko-KR" b="1" dirty="0" err="1"/>
              <a:t>Hoseo</a:t>
            </a:r>
            <a:r>
              <a:rPr lang="en-US" altLang="ko-KR" b="1" dirty="0"/>
              <a:t> University</a:t>
            </a:r>
            <a:endParaRPr lang="ko-KR" altLang="en-US" b="1" dirty="0"/>
          </a:p>
        </p:txBody>
      </p:sp>
      <p:sp>
        <p:nvSpPr>
          <p:cNvPr id="4" name="제목 1"/>
          <p:cNvSpPr txBox="1">
            <a:spLocks/>
          </p:cNvSpPr>
          <p:nvPr/>
        </p:nvSpPr>
        <p:spPr>
          <a:xfrm>
            <a:off x="270034" y="1387619"/>
            <a:ext cx="3060383" cy="674094"/>
          </a:xfrm>
          <a:prstGeom prst="rect">
            <a:avLst/>
          </a:prstGeom>
        </p:spPr>
        <p:txBody>
          <a:bodyPr vert="horz" lIns="39081" tIns="19541" rIns="39081" bIns="19541" rtlCol="0" anchor="ctr">
            <a:normAutofit/>
          </a:bodyPr>
          <a:lstStyle>
            <a:lvl1pPr algn="ctr" defTabSz="390815" rtl="0" eaLnBrk="1" latinLnBrk="1" hangingPunct="1">
              <a:spcBef>
                <a:spcPct val="0"/>
              </a:spcBef>
              <a:buNone/>
              <a:defRPr sz="1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400" b="1" dirty="0" err="1"/>
              <a:t>Seoung</a:t>
            </a:r>
            <a:r>
              <a:rPr lang="en-US" altLang="ko-KR" sz="2400" b="1" dirty="0"/>
              <a:t>-Su Ha</a:t>
            </a:r>
            <a:endParaRPr lang="ko-KR" altLang="en-US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36336" y="0"/>
            <a:ext cx="2755884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000" b="1" dirty="0">
                <a:solidFill>
                  <a:schemeClr val="bg1"/>
                </a:solidFill>
              </a:rPr>
              <a:t>The 11</a:t>
            </a:r>
            <a:r>
              <a:rPr lang="en-US" altLang="ko-KR" sz="1000" b="1" baseline="30000" dirty="0">
                <a:solidFill>
                  <a:schemeClr val="bg1"/>
                </a:solidFill>
              </a:rPr>
              <a:t>th</a:t>
            </a:r>
            <a:r>
              <a:rPr lang="en-US" altLang="ko-KR" sz="1000" b="1" dirty="0">
                <a:solidFill>
                  <a:schemeClr val="bg1"/>
                </a:solidFill>
              </a:rPr>
              <a:t> Collaboration Meeting</a:t>
            </a:r>
          </a:p>
          <a:p>
            <a:pPr algn="ctr"/>
            <a:r>
              <a:rPr lang="en-US" altLang="ko-KR" sz="1000" b="1" dirty="0">
                <a:solidFill>
                  <a:schemeClr val="bg1"/>
                </a:solidFill>
              </a:rPr>
              <a:t>Univ. </a:t>
            </a:r>
            <a:r>
              <a:rPr lang="en-US" altLang="ko-KR" sz="1000" b="1" dirty="0" err="1">
                <a:solidFill>
                  <a:schemeClr val="bg1"/>
                </a:solidFill>
              </a:rPr>
              <a:t>Ryukyus</a:t>
            </a:r>
            <a:r>
              <a:rPr lang="en-US" altLang="ko-KR" sz="1000" b="1" dirty="0">
                <a:solidFill>
                  <a:schemeClr val="bg1"/>
                </a:solidFill>
              </a:rPr>
              <a:t>, Univ. Rennes, Univ. </a:t>
            </a:r>
            <a:r>
              <a:rPr lang="en-US" altLang="ko-KR" sz="1000" b="1" dirty="0" err="1">
                <a:solidFill>
                  <a:schemeClr val="bg1"/>
                </a:solidFill>
              </a:rPr>
              <a:t>Hoseo</a:t>
            </a:r>
            <a:endParaRPr lang="en-US" altLang="ko-KR" sz="1000" b="1" dirty="0">
              <a:solidFill>
                <a:schemeClr val="bg1"/>
              </a:solidFill>
            </a:endParaRPr>
          </a:p>
          <a:p>
            <a:pPr algn="ctr"/>
            <a:r>
              <a:rPr lang="en-US" altLang="ko-KR" sz="700" b="1" dirty="0" err="1">
                <a:solidFill>
                  <a:schemeClr val="bg1"/>
                </a:solidFill>
              </a:rPr>
              <a:t>Hoseo</a:t>
            </a:r>
            <a:r>
              <a:rPr lang="en-US" altLang="ko-KR" sz="700" b="1" dirty="0">
                <a:solidFill>
                  <a:schemeClr val="bg1"/>
                </a:solidFill>
              </a:rPr>
              <a:t> University , </a:t>
            </a:r>
            <a:r>
              <a:rPr lang="en-US" altLang="ko-KR" sz="700" b="1" dirty="0" err="1">
                <a:solidFill>
                  <a:schemeClr val="bg1"/>
                </a:solidFill>
              </a:rPr>
              <a:t>Asan</a:t>
            </a:r>
            <a:r>
              <a:rPr lang="en-US" altLang="ko-KR" sz="700" b="1" dirty="0">
                <a:solidFill>
                  <a:schemeClr val="bg1"/>
                </a:solidFill>
              </a:rPr>
              <a:t>, KOREA, August 22, 2015</a:t>
            </a:r>
            <a:endParaRPr lang="ko-KR" altLang="en-US" sz="700" b="1" dirty="0">
              <a:solidFill>
                <a:schemeClr val="bg1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040" y="2915969"/>
            <a:ext cx="845801" cy="2299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2313" y="2876901"/>
            <a:ext cx="955453" cy="3080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0" name="그룹 9"/>
          <p:cNvGrpSpPr/>
          <p:nvPr/>
        </p:nvGrpSpPr>
        <p:grpSpPr>
          <a:xfrm>
            <a:off x="-143991" y="-36140"/>
            <a:ext cx="4032448" cy="559360"/>
            <a:chOff x="-143991" y="-36140"/>
            <a:chExt cx="4032448" cy="559360"/>
          </a:xfrm>
        </p:grpSpPr>
        <p:sp>
          <p:nvSpPr>
            <p:cNvPr id="11" name="직사각형 10"/>
            <p:cNvSpPr/>
            <p:nvPr/>
          </p:nvSpPr>
          <p:spPr>
            <a:xfrm>
              <a:off x="-143991" y="-36140"/>
              <a:ext cx="4032448" cy="55936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40721" y="0"/>
              <a:ext cx="2347117" cy="5078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 sz="1000" b="1" dirty="0">
                  <a:solidFill>
                    <a:schemeClr val="bg1"/>
                  </a:solidFill>
                </a:rPr>
                <a:t>The 15</a:t>
              </a:r>
              <a:r>
                <a:rPr lang="en-US" altLang="ko-KR" sz="1000" b="1" baseline="30000" dirty="0">
                  <a:solidFill>
                    <a:schemeClr val="bg1"/>
                  </a:solidFill>
                </a:rPr>
                <a:t>th</a:t>
              </a:r>
              <a:r>
                <a:rPr lang="en-US" altLang="ko-KR" sz="1000" b="1" dirty="0">
                  <a:solidFill>
                    <a:schemeClr val="bg1"/>
                  </a:solidFill>
                </a:rPr>
                <a:t> Collaboration Meeting</a:t>
              </a:r>
            </a:p>
            <a:p>
              <a:pPr algn="ctr"/>
              <a:r>
                <a:rPr lang="en-US" altLang="ko-KR" sz="1000" b="1" dirty="0">
                  <a:solidFill>
                    <a:schemeClr val="bg1"/>
                  </a:solidFill>
                </a:rPr>
                <a:t>Univ. </a:t>
              </a:r>
              <a:r>
                <a:rPr lang="en-US" altLang="ko-KR" sz="1000" b="1" dirty="0" err="1">
                  <a:solidFill>
                    <a:schemeClr val="bg1"/>
                  </a:solidFill>
                </a:rPr>
                <a:t>Ryukyus</a:t>
              </a:r>
              <a:r>
                <a:rPr lang="en-US" altLang="ko-KR" sz="1000" b="1" dirty="0">
                  <a:solidFill>
                    <a:schemeClr val="bg1"/>
                  </a:solidFill>
                </a:rPr>
                <a:t>, Univ. </a:t>
              </a:r>
              <a:r>
                <a:rPr lang="en-US" altLang="ko-KR" sz="1000" b="1" dirty="0" err="1">
                  <a:solidFill>
                    <a:schemeClr val="bg1"/>
                  </a:solidFill>
                </a:rPr>
                <a:t>Hoseo</a:t>
              </a:r>
              <a:endParaRPr lang="en-US" altLang="ko-KR" sz="1000" b="1" dirty="0">
                <a:solidFill>
                  <a:schemeClr val="bg1"/>
                </a:solidFill>
              </a:endParaRPr>
            </a:p>
            <a:p>
              <a:pPr algn="ctr"/>
              <a:r>
                <a:rPr lang="en-US" altLang="ko-KR" sz="700" b="1" dirty="0">
                  <a:solidFill>
                    <a:schemeClr val="bg1"/>
                  </a:solidFill>
                </a:rPr>
                <a:t>Hotel ILLUA, Busan, KOREA, September 1~2, 2017</a:t>
              </a:r>
              <a:endParaRPr lang="ko-KR" altLang="en-US" sz="7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3725298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0209" y="1063316"/>
            <a:ext cx="14319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b="1" dirty="0"/>
              <a:t>Undergraduate 3</a:t>
            </a:r>
            <a:endParaRPr lang="ko-KR" altLang="en-US" sz="700" b="1" dirty="0"/>
          </a:p>
        </p:txBody>
      </p:sp>
      <p:sp>
        <p:nvSpPr>
          <p:cNvPr id="3" name="부제목 2"/>
          <p:cNvSpPr txBox="1">
            <a:spLocks/>
          </p:cNvSpPr>
          <p:nvPr/>
        </p:nvSpPr>
        <p:spPr>
          <a:xfrm>
            <a:off x="540068" y="2219105"/>
            <a:ext cx="2520315" cy="803670"/>
          </a:xfrm>
          <a:prstGeom prst="rect">
            <a:avLst/>
          </a:prstGeom>
        </p:spPr>
        <p:txBody>
          <a:bodyPr vert="horz" lIns="39081" tIns="19541" rIns="39081" bIns="19541" rtlCol="0">
            <a:normAutofit/>
          </a:bodyPr>
          <a:lstStyle>
            <a:lvl1pPr marL="146555" indent="-146555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7537" indent="-122130" algn="l" defTabSz="390815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88518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3925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9333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74740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70147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65555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60962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altLang="ko-KR" b="1" dirty="0" err="1"/>
              <a:t>Hoseo</a:t>
            </a:r>
            <a:r>
              <a:rPr lang="en-US" altLang="ko-KR" b="1" dirty="0"/>
              <a:t> University</a:t>
            </a:r>
            <a:endParaRPr lang="ko-KR" altLang="en-US" b="1" dirty="0"/>
          </a:p>
        </p:txBody>
      </p:sp>
      <p:sp>
        <p:nvSpPr>
          <p:cNvPr id="4" name="제목 1"/>
          <p:cNvSpPr txBox="1">
            <a:spLocks/>
          </p:cNvSpPr>
          <p:nvPr/>
        </p:nvSpPr>
        <p:spPr>
          <a:xfrm>
            <a:off x="270034" y="1387619"/>
            <a:ext cx="3060383" cy="674094"/>
          </a:xfrm>
          <a:prstGeom prst="rect">
            <a:avLst/>
          </a:prstGeom>
        </p:spPr>
        <p:txBody>
          <a:bodyPr vert="horz" lIns="39081" tIns="19541" rIns="39081" bIns="19541" rtlCol="0" anchor="ctr">
            <a:normAutofit/>
          </a:bodyPr>
          <a:lstStyle>
            <a:lvl1pPr algn="ctr" defTabSz="390815" rtl="0" eaLnBrk="1" latinLnBrk="1" hangingPunct="1">
              <a:spcBef>
                <a:spcPct val="0"/>
              </a:spcBef>
              <a:buNone/>
              <a:defRPr sz="1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400" b="1" dirty="0"/>
              <a:t>Tae-</a:t>
            </a:r>
            <a:r>
              <a:rPr lang="en-US" altLang="ko-KR" sz="2400" b="1" dirty="0" err="1"/>
              <a:t>Hyoung</a:t>
            </a:r>
            <a:r>
              <a:rPr lang="en-US" altLang="ko-KR" sz="2400" b="1" dirty="0"/>
              <a:t> Kim</a:t>
            </a:r>
            <a:endParaRPr lang="ko-KR" altLang="en-US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36336" y="0"/>
            <a:ext cx="2755884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000" b="1" dirty="0">
                <a:solidFill>
                  <a:schemeClr val="bg1"/>
                </a:solidFill>
              </a:rPr>
              <a:t>The 11</a:t>
            </a:r>
            <a:r>
              <a:rPr lang="en-US" altLang="ko-KR" sz="1000" b="1" baseline="30000" dirty="0">
                <a:solidFill>
                  <a:schemeClr val="bg1"/>
                </a:solidFill>
              </a:rPr>
              <a:t>th</a:t>
            </a:r>
            <a:r>
              <a:rPr lang="en-US" altLang="ko-KR" sz="1000" b="1" dirty="0">
                <a:solidFill>
                  <a:schemeClr val="bg1"/>
                </a:solidFill>
              </a:rPr>
              <a:t> Collaboration Meeting</a:t>
            </a:r>
          </a:p>
          <a:p>
            <a:pPr algn="ctr"/>
            <a:r>
              <a:rPr lang="en-US" altLang="ko-KR" sz="1000" b="1" dirty="0">
                <a:solidFill>
                  <a:schemeClr val="bg1"/>
                </a:solidFill>
              </a:rPr>
              <a:t>Univ. </a:t>
            </a:r>
            <a:r>
              <a:rPr lang="en-US" altLang="ko-KR" sz="1000" b="1" dirty="0" err="1">
                <a:solidFill>
                  <a:schemeClr val="bg1"/>
                </a:solidFill>
              </a:rPr>
              <a:t>Ryukyus</a:t>
            </a:r>
            <a:r>
              <a:rPr lang="en-US" altLang="ko-KR" sz="1000" b="1" dirty="0">
                <a:solidFill>
                  <a:schemeClr val="bg1"/>
                </a:solidFill>
              </a:rPr>
              <a:t>, Univ. Rennes, Univ. </a:t>
            </a:r>
            <a:r>
              <a:rPr lang="en-US" altLang="ko-KR" sz="1000" b="1" dirty="0" err="1">
                <a:solidFill>
                  <a:schemeClr val="bg1"/>
                </a:solidFill>
              </a:rPr>
              <a:t>Hoseo</a:t>
            </a:r>
            <a:endParaRPr lang="en-US" altLang="ko-KR" sz="1000" b="1" dirty="0">
              <a:solidFill>
                <a:schemeClr val="bg1"/>
              </a:solidFill>
            </a:endParaRPr>
          </a:p>
          <a:p>
            <a:pPr algn="ctr"/>
            <a:r>
              <a:rPr lang="en-US" altLang="ko-KR" sz="700" b="1" dirty="0" err="1">
                <a:solidFill>
                  <a:schemeClr val="bg1"/>
                </a:solidFill>
              </a:rPr>
              <a:t>Hoseo</a:t>
            </a:r>
            <a:r>
              <a:rPr lang="en-US" altLang="ko-KR" sz="700" b="1" dirty="0">
                <a:solidFill>
                  <a:schemeClr val="bg1"/>
                </a:solidFill>
              </a:rPr>
              <a:t> University , </a:t>
            </a:r>
            <a:r>
              <a:rPr lang="en-US" altLang="ko-KR" sz="700" b="1" dirty="0" err="1">
                <a:solidFill>
                  <a:schemeClr val="bg1"/>
                </a:solidFill>
              </a:rPr>
              <a:t>Asan</a:t>
            </a:r>
            <a:r>
              <a:rPr lang="en-US" altLang="ko-KR" sz="700" b="1" dirty="0">
                <a:solidFill>
                  <a:schemeClr val="bg1"/>
                </a:solidFill>
              </a:rPr>
              <a:t>, KOREA, August 22, 2015</a:t>
            </a:r>
            <a:endParaRPr lang="ko-KR" altLang="en-US" sz="700" b="1" dirty="0">
              <a:solidFill>
                <a:schemeClr val="bg1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040" y="2915969"/>
            <a:ext cx="845801" cy="2299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2313" y="2876901"/>
            <a:ext cx="955453" cy="3080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0" name="그룹 9"/>
          <p:cNvGrpSpPr/>
          <p:nvPr/>
        </p:nvGrpSpPr>
        <p:grpSpPr>
          <a:xfrm>
            <a:off x="-143991" y="-36140"/>
            <a:ext cx="4032448" cy="559360"/>
            <a:chOff x="-143991" y="-36140"/>
            <a:chExt cx="4032448" cy="559360"/>
          </a:xfrm>
        </p:grpSpPr>
        <p:sp>
          <p:nvSpPr>
            <p:cNvPr id="11" name="직사각형 10"/>
            <p:cNvSpPr/>
            <p:nvPr/>
          </p:nvSpPr>
          <p:spPr>
            <a:xfrm>
              <a:off x="-143991" y="-36140"/>
              <a:ext cx="4032448" cy="55936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40721" y="0"/>
              <a:ext cx="2347117" cy="5078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 sz="1000" b="1" dirty="0">
                  <a:solidFill>
                    <a:schemeClr val="bg1"/>
                  </a:solidFill>
                </a:rPr>
                <a:t>The 15</a:t>
              </a:r>
              <a:r>
                <a:rPr lang="en-US" altLang="ko-KR" sz="1000" b="1" baseline="30000" dirty="0">
                  <a:solidFill>
                    <a:schemeClr val="bg1"/>
                  </a:solidFill>
                </a:rPr>
                <a:t>th</a:t>
              </a:r>
              <a:r>
                <a:rPr lang="en-US" altLang="ko-KR" sz="1000" b="1" dirty="0">
                  <a:solidFill>
                    <a:schemeClr val="bg1"/>
                  </a:solidFill>
                </a:rPr>
                <a:t> Collaboration Meeting</a:t>
              </a:r>
            </a:p>
            <a:p>
              <a:pPr algn="ctr"/>
              <a:r>
                <a:rPr lang="en-US" altLang="ko-KR" sz="1000" b="1" dirty="0">
                  <a:solidFill>
                    <a:schemeClr val="bg1"/>
                  </a:solidFill>
                </a:rPr>
                <a:t>Univ. </a:t>
              </a:r>
              <a:r>
                <a:rPr lang="en-US" altLang="ko-KR" sz="1000" b="1" dirty="0" err="1">
                  <a:solidFill>
                    <a:schemeClr val="bg1"/>
                  </a:solidFill>
                </a:rPr>
                <a:t>Ryukyus</a:t>
              </a:r>
              <a:r>
                <a:rPr lang="en-US" altLang="ko-KR" sz="1000" b="1" dirty="0">
                  <a:solidFill>
                    <a:schemeClr val="bg1"/>
                  </a:solidFill>
                </a:rPr>
                <a:t>, Univ. </a:t>
              </a:r>
              <a:r>
                <a:rPr lang="en-US" altLang="ko-KR" sz="1000" b="1" dirty="0" err="1">
                  <a:solidFill>
                    <a:schemeClr val="bg1"/>
                  </a:solidFill>
                </a:rPr>
                <a:t>Hoseo</a:t>
              </a:r>
              <a:endParaRPr lang="en-US" altLang="ko-KR" sz="1000" b="1" dirty="0">
                <a:solidFill>
                  <a:schemeClr val="bg1"/>
                </a:solidFill>
              </a:endParaRPr>
            </a:p>
            <a:p>
              <a:pPr algn="ctr"/>
              <a:r>
                <a:rPr lang="en-US" altLang="ko-KR" sz="700" b="1" dirty="0">
                  <a:solidFill>
                    <a:schemeClr val="bg1"/>
                  </a:solidFill>
                </a:rPr>
                <a:t>Hotel ILLUA, Busan, KOREA, September 1~2, 2017</a:t>
              </a:r>
              <a:endParaRPr lang="ko-KR" altLang="en-US" sz="7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0459691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0209" y="1063316"/>
            <a:ext cx="14319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b="1" dirty="0"/>
              <a:t>Undergraduate 3</a:t>
            </a:r>
            <a:endParaRPr lang="ko-KR" altLang="en-US" sz="700" b="1" dirty="0"/>
          </a:p>
        </p:txBody>
      </p:sp>
      <p:sp>
        <p:nvSpPr>
          <p:cNvPr id="3" name="부제목 2"/>
          <p:cNvSpPr txBox="1">
            <a:spLocks/>
          </p:cNvSpPr>
          <p:nvPr/>
        </p:nvSpPr>
        <p:spPr>
          <a:xfrm>
            <a:off x="540068" y="2219105"/>
            <a:ext cx="2520315" cy="803670"/>
          </a:xfrm>
          <a:prstGeom prst="rect">
            <a:avLst/>
          </a:prstGeom>
        </p:spPr>
        <p:txBody>
          <a:bodyPr vert="horz" lIns="39081" tIns="19541" rIns="39081" bIns="19541" rtlCol="0">
            <a:normAutofit/>
          </a:bodyPr>
          <a:lstStyle>
            <a:lvl1pPr marL="146555" indent="-146555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7537" indent="-122130" algn="l" defTabSz="390815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88518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3925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9333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74740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70147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65555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60962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altLang="ko-KR" b="1" dirty="0" err="1"/>
              <a:t>Hoseo</a:t>
            </a:r>
            <a:r>
              <a:rPr lang="en-US" altLang="ko-KR" b="1" dirty="0"/>
              <a:t> University</a:t>
            </a:r>
            <a:endParaRPr lang="ko-KR" altLang="en-US" b="1" dirty="0"/>
          </a:p>
        </p:txBody>
      </p:sp>
      <p:sp>
        <p:nvSpPr>
          <p:cNvPr id="4" name="제목 1"/>
          <p:cNvSpPr txBox="1">
            <a:spLocks/>
          </p:cNvSpPr>
          <p:nvPr/>
        </p:nvSpPr>
        <p:spPr>
          <a:xfrm>
            <a:off x="270034" y="1387619"/>
            <a:ext cx="3060383" cy="674094"/>
          </a:xfrm>
          <a:prstGeom prst="rect">
            <a:avLst/>
          </a:prstGeom>
        </p:spPr>
        <p:txBody>
          <a:bodyPr vert="horz" lIns="39081" tIns="19541" rIns="39081" bIns="19541" rtlCol="0" anchor="ctr">
            <a:normAutofit/>
          </a:bodyPr>
          <a:lstStyle>
            <a:lvl1pPr algn="ctr" defTabSz="390815" rtl="0" eaLnBrk="1" latinLnBrk="1" hangingPunct="1">
              <a:spcBef>
                <a:spcPct val="0"/>
              </a:spcBef>
              <a:buNone/>
              <a:defRPr sz="1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400" b="1" dirty="0"/>
              <a:t>Young-</a:t>
            </a:r>
            <a:r>
              <a:rPr lang="en-US" altLang="ko-KR" sz="2400" b="1" dirty="0" err="1"/>
              <a:t>Joo</a:t>
            </a:r>
            <a:r>
              <a:rPr lang="en-US" altLang="ko-KR" sz="2400" b="1" dirty="0"/>
              <a:t> You</a:t>
            </a:r>
            <a:endParaRPr lang="ko-KR" altLang="en-US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36336" y="0"/>
            <a:ext cx="2755884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000" b="1" dirty="0">
                <a:solidFill>
                  <a:schemeClr val="bg1"/>
                </a:solidFill>
              </a:rPr>
              <a:t>The 11</a:t>
            </a:r>
            <a:r>
              <a:rPr lang="en-US" altLang="ko-KR" sz="1000" b="1" baseline="30000" dirty="0">
                <a:solidFill>
                  <a:schemeClr val="bg1"/>
                </a:solidFill>
              </a:rPr>
              <a:t>th</a:t>
            </a:r>
            <a:r>
              <a:rPr lang="en-US" altLang="ko-KR" sz="1000" b="1" dirty="0">
                <a:solidFill>
                  <a:schemeClr val="bg1"/>
                </a:solidFill>
              </a:rPr>
              <a:t> Collaboration Meeting</a:t>
            </a:r>
          </a:p>
          <a:p>
            <a:pPr algn="ctr"/>
            <a:r>
              <a:rPr lang="en-US" altLang="ko-KR" sz="1000" b="1" dirty="0">
                <a:solidFill>
                  <a:schemeClr val="bg1"/>
                </a:solidFill>
              </a:rPr>
              <a:t>Univ. </a:t>
            </a:r>
            <a:r>
              <a:rPr lang="en-US" altLang="ko-KR" sz="1000" b="1" dirty="0" err="1">
                <a:solidFill>
                  <a:schemeClr val="bg1"/>
                </a:solidFill>
              </a:rPr>
              <a:t>Ryukyus</a:t>
            </a:r>
            <a:r>
              <a:rPr lang="en-US" altLang="ko-KR" sz="1000" b="1" dirty="0">
                <a:solidFill>
                  <a:schemeClr val="bg1"/>
                </a:solidFill>
              </a:rPr>
              <a:t>, Univ. Rennes, Univ. </a:t>
            </a:r>
            <a:r>
              <a:rPr lang="en-US" altLang="ko-KR" sz="1000" b="1" dirty="0" err="1">
                <a:solidFill>
                  <a:schemeClr val="bg1"/>
                </a:solidFill>
              </a:rPr>
              <a:t>Hoseo</a:t>
            </a:r>
            <a:endParaRPr lang="en-US" altLang="ko-KR" sz="1000" b="1" dirty="0">
              <a:solidFill>
                <a:schemeClr val="bg1"/>
              </a:solidFill>
            </a:endParaRPr>
          </a:p>
          <a:p>
            <a:pPr algn="ctr"/>
            <a:r>
              <a:rPr lang="en-US" altLang="ko-KR" sz="700" b="1" dirty="0" err="1">
                <a:solidFill>
                  <a:schemeClr val="bg1"/>
                </a:solidFill>
              </a:rPr>
              <a:t>Hoseo</a:t>
            </a:r>
            <a:r>
              <a:rPr lang="en-US" altLang="ko-KR" sz="700" b="1" dirty="0">
                <a:solidFill>
                  <a:schemeClr val="bg1"/>
                </a:solidFill>
              </a:rPr>
              <a:t> University , </a:t>
            </a:r>
            <a:r>
              <a:rPr lang="en-US" altLang="ko-KR" sz="700" b="1" dirty="0" err="1">
                <a:solidFill>
                  <a:schemeClr val="bg1"/>
                </a:solidFill>
              </a:rPr>
              <a:t>Asan</a:t>
            </a:r>
            <a:r>
              <a:rPr lang="en-US" altLang="ko-KR" sz="700" b="1" dirty="0">
                <a:solidFill>
                  <a:schemeClr val="bg1"/>
                </a:solidFill>
              </a:rPr>
              <a:t>, KOREA, August 22, 2015</a:t>
            </a:r>
            <a:endParaRPr lang="ko-KR" altLang="en-US" sz="700" b="1" dirty="0">
              <a:solidFill>
                <a:schemeClr val="bg1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040" y="2915969"/>
            <a:ext cx="845801" cy="2299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2313" y="2876901"/>
            <a:ext cx="955453" cy="3080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0" name="그룹 9"/>
          <p:cNvGrpSpPr/>
          <p:nvPr/>
        </p:nvGrpSpPr>
        <p:grpSpPr>
          <a:xfrm>
            <a:off x="-143991" y="-36140"/>
            <a:ext cx="4032448" cy="559360"/>
            <a:chOff x="-143991" y="-36140"/>
            <a:chExt cx="4032448" cy="559360"/>
          </a:xfrm>
        </p:grpSpPr>
        <p:sp>
          <p:nvSpPr>
            <p:cNvPr id="11" name="직사각형 10"/>
            <p:cNvSpPr/>
            <p:nvPr/>
          </p:nvSpPr>
          <p:spPr>
            <a:xfrm>
              <a:off x="-143991" y="-36140"/>
              <a:ext cx="4032448" cy="55936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40721" y="0"/>
              <a:ext cx="2347117" cy="5078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 sz="1000" b="1" dirty="0">
                  <a:solidFill>
                    <a:schemeClr val="bg1"/>
                  </a:solidFill>
                </a:rPr>
                <a:t>The 15</a:t>
              </a:r>
              <a:r>
                <a:rPr lang="en-US" altLang="ko-KR" sz="1000" b="1" baseline="30000" dirty="0">
                  <a:solidFill>
                    <a:schemeClr val="bg1"/>
                  </a:solidFill>
                </a:rPr>
                <a:t>th</a:t>
              </a:r>
              <a:r>
                <a:rPr lang="en-US" altLang="ko-KR" sz="1000" b="1" dirty="0">
                  <a:solidFill>
                    <a:schemeClr val="bg1"/>
                  </a:solidFill>
                </a:rPr>
                <a:t> Collaboration Meeting</a:t>
              </a:r>
            </a:p>
            <a:p>
              <a:pPr algn="ctr"/>
              <a:r>
                <a:rPr lang="en-US" altLang="ko-KR" sz="1000" b="1" dirty="0">
                  <a:solidFill>
                    <a:schemeClr val="bg1"/>
                  </a:solidFill>
                </a:rPr>
                <a:t>Univ. </a:t>
              </a:r>
              <a:r>
                <a:rPr lang="en-US" altLang="ko-KR" sz="1000" b="1" dirty="0" err="1">
                  <a:solidFill>
                    <a:schemeClr val="bg1"/>
                  </a:solidFill>
                </a:rPr>
                <a:t>Ryukyus</a:t>
              </a:r>
              <a:r>
                <a:rPr lang="en-US" altLang="ko-KR" sz="1000" b="1" dirty="0">
                  <a:solidFill>
                    <a:schemeClr val="bg1"/>
                  </a:solidFill>
                </a:rPr>
                <a:t>, Univ. </a:t>
              </a:r>
              <a:r>
                <a:rPr lang="en-US" altLang="ko-KR" sz="1000" b="1" dirty="0" err="1">
                  <a:solidFill>
                    <a:schemeClr val="bg1"/>
                  </a:solidFill>
                </a:rPr>
                <a:t>Hoseo</a:t>
              </a:r>
              <a:endParaRPr lang="en-US" altLang="ko-KR" sz="1000" b="1" dirty="0">
                <a:solidFill>
                  <a:schemeClr val="bg1"/>
                </a:solidFill>
              </a:endParaRPr>
            </a:p>
            <a:p>
              <a:pPr algn="ctr"/>
              <a:r>
                <a:rPr lang="en-US" altLang="ko-KR" sz="700" b="1" dirty="0">
                  <a:solidFill>
                    <a:schemeClr val="bg1"/>
                  </a:solidFill>
                </a:rPr>
                <a:t>Hotel ILLUA, Busan, KOREA, September 1~2, 2017</a:t>
              </a:r>
              <a:endParaRPr lang="ko-KR" altLang="en-US" sz="7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6806483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0209" y="1063316"/>
            <a:ext cx="14319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b="1" dirty="0"/>
              <a:t>Undergraduate 2</a:t>
            </a:r>
            <a:endParaRPr lang="ko-KR" altLang="en-US" sz="700" b="1" dirty="0"/>
          </a:p>
        </p:txBody>
      </p:sp>
      <p:sp>
        <p:nvSpPr>
          <p:cNvPr id="3" name="부제목 2"/>
          <p:cNvSpPr txBox="1">
            <a:spLocks/>
          </p:cNvSpPr>
          <p:nvPr/>
        </p:nvSpPr>
        <p:spPr>
          <a:xfrm>
            <a:off x="540068" y="2219105"/>
            <a:ext cx="2520315" cy="803670"/>
          </a:xfrm>
          <a:prstGeom prst="rect">
            <a:avLst/>
          </a:prstGeom>
        </p:spPr>
        <p:txBody>
          <a:bodyPr vert="horz" lIns="39081" tIns="19541" rIns="39081" bIns="19541" rtlCol="0">
            <a:normAutofit/>
          </a:bodyPr>
          <a:lstStyle>
            <a:lvl1pPr marL="146555" indent="-146555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7537" indent="-122130" algn="l" defTabSz="390815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88518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3925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9333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74740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70147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65555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60962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altLang="ko-KR" b="1" dirty="0" err="1"/>
              <a:t>Hoseo</a:t>
            </a:r>
            <a:r>
              <a:rPr lang="en-US" altLang="ko-KR" b="1" dirty="0"/>
              <a:t> University</a:t>
            </a:r>
            <a:endParaRPr lang="ko-KR" altLang="en-US" b="1" dirty="0"/>
          </a:p>
        </p:txBody>
      </p:sp>
      <p:sp>
        <p:nvSpPr>
          <p:cNvPr id="4" name="제목 1"/>
          <p:cNvSpPr txBox="1">
            <a:spLocks/>
          </p:cNvSpPr>
          <p:nvPr/>
        </p:nvSpPr>
        <p:spPr>
          <a:xfrm>
            <a:off x="270034" y="1387619"/>
            <a:ext cx="3060383" cy="674094"/>
          </a:xfrm>
          <a:prstGeom prst="rect">
            <a:avLst/>
          </a:prstGeom>
        </p:spPr>
        <p:txBody>
          <a:bodyPr vert="horz" lIns="39081" tIns="19541" rIns="39081" bIns="19541" rtlCol="0" anchor="ctr">
            <a:normAutofit/>
          </a:bodyPr>
          <a:lstStyle>
            <a:lvl1pPr algn="ctr" defTabSz="390815" rtl="0" eaLnBrk="1" latinLnBrk="1" hangingPunct="1">
              <a:spcBef>
                <a:spcPct val="0"/>
              </a:spcBef>
              <a:buNone/>
              <a:defRPr sz="1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400" b="1" dirty="0"/>
              <a:t>Hang-San Jo</a:t>
            </a:r>
            <a:endParaRPr lang="ko-KR" altLang="en-US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36336" y="0"/>
            <a:ext cx="2755884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000" b="1" dirty="0">
                <a:solidFill>
                  <a:schemeClr val="bg1"/>
                </a:solidFill>
              </a:rPr>
              <a:t>The 11</a:t>
            </a:r>
            <a:r>
              <a:rPr lang="en-US" altLang="ko-KR" sz="1000" b="1" baseline="30000" dirty="0">
                <a:solidFill>
                  <a:schemeClr val="bg1"/>
                </a:solidFill>
              </a:rPr>
              <a:t>th</a:t>
            </a:r>
            <a:r>
              <a:rPr lang="en-US" altLang="ko-KR" sz="1000" b="1" dirty="0">
                <a:solidFill>
                  <a:schemeClr val="bg1"/>
                </a:solidFill>
              </a:rPr>
              <a:t> Collaboration Meeting</a:t>
            </a:r>
          </a:p>
          <a:p>
            <a:pPr algn="ctr"/>
            <a:r>
              <a:rPr lang="en-US" altLang="ko-KR" sz="1000" b="1" dirty="0">
                <a:solidFill>
                  <a:schemeClr val="bg1"/>
                </a:solidFill>
              </a:rPr>
              <a:t>Univ. </a:t>
            </a:r>
            <a:r>
              <a:rPr lang="en-US" altLang="ko-KR" sz="1000" b="1" dirty="0" err="1">
                <a:solidFill>
                  <a:schemeClr val="bg1"/>
                </a:solidFill>
              </a:rPr>
              <a:t>Ryukyus</a:t>
            </a:r>
            <a:r>
              <a:rPr lang="en-US" altLang="ko-KR" sz="1000" b="1" dirty="0">
                <a:solidFill>
                  <a:schemeClr val="bg1"/>
                </a:solidFill>
              </a:rPr>
              <a:t>, Univ. Rennes, Univ. </a:t>
            </a:r>
            <a:r>
              <a:rPr lang="en-US" altLang="ko-KR" sz="1000" b="1" dirty="0" err="1">
                <a:solidFill>
                  <a:schemeClr val="bg1"/>
                </a:solidFill>
              </a:rPr>
              <a:t>Hoseo</a:t>
            </a:r>
            <a:endParaRPr lang="en-US" altLang="ko-KR" sz="1000" b="1" dirty="0">
              <a:solidFill>
                <a:schemeClr val="bg1"/>
              </a:solidFill>
            </a:endParaRPr>
          </a:p>
          <a:p>
            <a:pPr algn="ctr"/>
            <a:r>
              <a:rPr lang="en-US" altLang="ko-KR" sz="700" b="1" dirty="0" err="1">
                <a:solidFill>
                  <a:schemeClr val="bg1"/>
                </a:solidFill>
              </a:rPr>
              <a:t>Hoseo</a:t>
            </a:r>
            <a:r>
              <a:rPr lang="en-US" altLang="ko-KR" sz="700" b="1" dirty="0">
                <a:solidFill>
                  <a:schemeClr val="bg1"/>
                </a:solidFill>
              </a:rPr>
              <a:t> University , </a:t>
            </a:r>
            <a:r>
              <a:rPr lang="en-US" altLang="ko-KR" sz="700" b="1" dirty="0" err="1">
                <a:solidFill>
                  <a:schemeClr val="bg1"/>
                </a:solidFill>
              </a:rPr>
              <a:t>Asan</a:t>
            </a:r>
            <a:r>
              <a:rPr lang="en-US" altLang="ko-KR" sz="700" b="1" dirty="0">
                <a:solidFill>
                  <a:schemeClr val="bg1"/>
                </a:solidFill>
              </a:rPr>
              <a:t>, KOREA, August 22, 2015</a:t>
            </a:r>
            <a:endParaRPr lang="ko-KR" altLang="en-US" sz="700" b="1" dirty="0">
              <a:solidFill>
                <a:schemeClr val="bg1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040" y="2915969"/>
            <a:ext cx="845801" cy="2299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2313" y="2876901"/>
            <a:ext cx="955453" cy="3080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0" name="그룹 9"/>
          <p:cNvGrpSpPr/>
          <p:nvPr/>
        </p:nvGrpSpPr>
        <p:grpSpPr>
          <a:xfrm>
            <a:off x="-143991" y="-36140"/>
            <a:ext cx="4032448" cy="559360"/>
            <a:chOff x="-143991" y="-36140"/>
            <a:chExt cx="4032448" cy="559360"/>
          </a:xfrm>
        </p:grpSpPr>
        <p:sp>
          <p:nvSpPr>
            <p:cNvPr id="11" name="직사각형 10"/>
            <p:cNvSpPr/>
            <p:nvPr/>
          </p:nvSpPr>
          <p:spPr>
            <a:xfrm>
              <a:off x="-143991" y="-36140"/>
              <a:ext cx="4032448" cy="55936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40721" y="0"/>
              <a:ext cx="2347117" cy="5078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 sz="1000" b="1" dirty="0">
                  <a:solidFill>
                    <a:schemeClr val="bg1"/>
                  </a:solidFill>
                </a:rPr>
                <a:t>The 15</a:t>
              </a:r>
              <a:r>
                <a:rPr lang="en-US" altLang="ko-KR" sz="1000" b="1" baseline="30000" dirty="0">
                  <a:solidFill>
                    <a:schemeClr val="bg1"/>
                  </a:solidFill>
                </a:rPr>
                <a:t>th</a:t>
              </a:r>
              <a:r>
                <a:rPr lang="en-US" altLang="ko-KR" sz="1000" b="1" dirty="0">
                  <a:solidFill>
                    <a:schemeClr val="bg1"/>
                  </a:solidFill>
                </a:rPr>
                <a:t> Collaboration Meeting</a:t>
              </a:r>
            </a:p>
            <a:p>
              <a:pPr algn="ctr"/>
              <a:r>
                <a:rPr lang="en-US" altLang="ko-KR" sz="1000" b="1" dirty="0">
                  <a:solidFill>
                    <a:schemeClr val="bg1"/>
                  </a:solidFill>
                </a:rPr>
                <a:t>Univ. </a:t>
              </a:r>
              <a:r>
                <a:rPr lang="en-US" altLang="ko-KR" sz="1000" b="1" dirty="0" err="1">
                  <a:solidFill>
                    <a:schemeClr val="bg1"/>
                  </a:solidFill>
                </a:rPr>
                <a:t>Ryukyus</a:t>
              </a:r>
              <a:r>
                <a:rPr lang="en-US" altLang="ko-KR" sz="1000" b="1" dirty="0">
                  <a:solidFill>
                    <a:schemeClr val="bg1"/>
                  </a:solidFill>
                </a:rPr>
                <a:t>, Univ. </a:t>
              </a:r>
              <a:r>
                <a:rPr lang="en-US" altLang="ko-KR" sz="1000" b="1" dirty="0" err="1">
                  <a:solidFill>
                    <a:schemeClr val="bg1"/>
                  </a:solidFill>
                </a:rPr>
                <a:t>Hoseo</a:t>
              </a:r>
              <a:endParaRPr lang="en-US" altLang="ko-KR" sz="1000" b="1" dirty="0">
                <a:solidFill>
                  <a:schemeClr val="bg1"/>
                </a:solidFill>
              </a:endParaRPr>
            </a:p>
            <a:p>
              <a:pPr algn="ctr"/>
              <a:r>
                <a:rPr lang="en-US" altLang="ko-KR" sz="700" b="1" dirty="0">
                  <a:solidFill>
                    <a:schemeClr val="bg1"/>
                  </a:solidFill>
                </a:rPr>
                <a:t>Hotel ILLUA, Busan, KOREA, September 1~2, 2017</a:t>
              </a:r>
              <a:endParaRPr lang="ko-KR" altLang="en-US" sz="7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953589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270034" y="1387619"/>
            <a:ext cx="3060383" cy="674094"/>
          </a:xfrm>
        </p:spPr>
        <p:txBody>
          <a:bodyPr>
            <a:normAutofit/>
          </a:bodyPr>
          <a:lstStyle/>
          <a:p>
            <a:r>
              <a:rPr lang="en-US" altLang="ko-KR" sz="2400" b="1" dirty="0"/>
              <a:t>T. OKADA</a:t>
            </a:r>
            <a:endParaRPr lang="ko-KR" altLang="en-US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40209" y="1063316"/>
            <a:ext cx="98713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b="1" dirty="0"/>
              <a:t>Professor</a:t>
            </a:r>
            <a:endParaRPr lang="ko-KR" altLang="en-US" b="1" dirty="0"/>
          </a:p>
        </p:txBody>
      </p:sp>
      <p:sp>
        <p:nvSpPr>
          <p:cNvPr id="10" name="부제목 2"/>
          <p:cNvSpPr txBox="1">
            <a:spLocks/>
          </p:cNvSpPr>
          <p:nvPr/>
        </p:nvSpPr>
        <p:spPr>
          <a:xfrm>
            <a:off x="540068" y="2219105"/>
            <a:ext cx="2520315" cy="803670"/>
          </a:xfrm>
          <a:prstGeom prst="rect">
            <a:avLst/>
          </a:prstGeom>
        </p:spPr>
        <p:txBody>
          <a:bodyPr vert="horz" lIns="39081" tIns="19541" rIns="39081" bIns="19541" rtlCol="0">
            <a:normAutofit/>
          </a:bodyPr>
          <a:lstStyle>
            <a:lvl1pPr marL="0" indent="0" algn="ctr" defTabSz="390815" rtl="0" eaLnBrk="1" latinLnBrk="1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195407" indent="0" algn="ctr" defTabSz="390815" rtl="0" eaLnBrk="1" latinLnBrk="1" hangingPunct="1">
              <a:spcBef>
                <a:spcPct val="20000"/>
              </a:spcBef>
              <a:buFont typeface="Arial" pitchFamily="34" charset="0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390815" indent="0" algn="ctr" defTabSz="390815" rtl="0" eaLnBrk="1" latinLnBrk="1" hangingPunct="1">
              <a:spcBef>
                <a:spcPct val="20000"/>
              </a:spcBef>
              <a:buFont typeface="Arial" pitchFamily="34" charset="0"/>
              <a:buNone/>
              <a:defRPr sz="1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586222" indent="0" algn="ctr" defTabSz="390815" rtl="0" eaLnBrk="1" latinLnBrk="1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781629" indent="0" algn="ctr" defTabSz="390815" rtl="0" eaLnBrk="1" latinLnBrk="1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977036" indent="0" algn="ctr" defTabSz="390815" rtl="0" eaLnBrk="1" latinLnBrk="1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172444" indent="0" algn="ctr" defTabSz="390815" rtl="0" eaLnBrk="1" latinLnBrk="1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367851" indent="0" algn="ctr" defTabSz="390815" rtl="0" eaLnBrk="1" latinLnBrk="1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563258" indent="0" algn="ctr" defTabSz="390815" rtl="0" eaLnBrk="1" latinLnBrk="1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b="1" dirty="0">
                <a:solidFill>
                  <a:schemeClr val="tx1"/>
                </a:solidFill>
              </a:rPr>
              <a:t>University of the </a:t>
            </a:r>
            <a:r>
              <a:rPr lang="en-US" altLang="ko-KR" b="1" dirty="0" err="1">
                <a:solidFill>
                  <a:schemeClr val="tx1"/>
                </a:solidFill>
              </a:rPr>
              <a:t>Ryukyus</a:t>
            </a:r>
            <a:endParaRPr lang="ko-KR" altLang="en-US" b="1" dirty="0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-2888" y="0"/>
            <a:ext cx="36343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000" b="1" dirty="0">
                <a:solidFill>
                  <a:schemeClr val="bg1"/>
                </a:solidFill>
              </a:rPr>
              <a:t>The 9</a:t>
            </a:r>
            <a:r>
              <a:rPr lang="en-US" altLang="ko-KR" sz="1000" b="1" baseline="30000" dirty="0">
                <a:solidFill>
                  <a:schemeClr val="bg1"/>
                </a:solidFill>
              </a:rPr>
              <a:t>th</a:t>
            </a:r>
            <a:r>
              <a:rPr lang="en-US" altLang="ko-KR" sz="1000" b="1" dirty="0">
                <a:solidFill>
                  <a:schemeClr val="bg1"/>
                </a:solidFill>
              </a:rPr>
              <a:t> Collaboration Meeting</a:t>
            </a:r>
          </a:p>
          <a:p>
            <a:pPr algn="ctr"/>
            <a:r>
              <a:rPr lang="en-US" altLang="ko-KR" sz="1000" b="1" dirty="0">
                <a:solidFill>
                  <a:schemeClr val="bg1"/>
                </a:solidFill>
              </a:rPr>
              <a:t>between University of the Ryukyu and </a:t>
            </a:r>
            <a:r>
              <a:rPr lang="en-US" altLang="ko-KR" sz="1000" b="1" dirty="0" err="1">
                <a:solidFill>
                  <a:schemeClr val="bg1"/>
                </a:solidFill>
              </a:rPr>
              <a:t>Hoseo</a:t>
            </a:r>
            <a:r>
              <a:rPr lang="en-US" altLang="ko-KR" sz="1000" b="1" dirty="0">
                <a:solidFill>
                  <a:schemeClr val="bg1"/>
                </a:solidFill>
              </a:rPr>
              <a:t> University</a:t>
            </a:r>
          </a:p>
          <a:p>
            <a:pPr algn="ctr"/>
            <a:r>
              <a:rPr lang="en-US" altLang="ko-KR" sz="700" b="1" dirty="0" err="1">
                <a:solidFill>
                  <a:schemeClr val="bg1"/>
                </a:solidFill>
              </a:rPr>
              <a:t>Hoseo</a:t>
            </a:r>
            <a:r>
              <a:rPr lang="en-US" altLang="ko-KR" sz="700" b="1" dirty="0">
                <a:solidFill>
                  <a:schemeClr val="bg1"/>
                </a:solidFill>
              </a:rPr>
              <a:t> University , </a:t>
            </a:r>
            <a:r>
              <a:rPr lang="en-US" altLang="ko-KR" sz="700" b="1" dirty="0" err="1">
                <a:solidFill>
                  <a:schemeClr val="bg1"/>
                </a:solidFill>
              </a:rPr>
              <a:t>Asan</a:t>
            </a:r>
            <a:r>
              <a:rPr lang="en-US" altLang="ko-KR" sz="700" b="1" dirty="0">
                <a:solidFill>
                  <a:schemeClr val="bg1"/>
                </a:solidFill>
              </a:rPr>
              <a:t>, KOREA, August 30, 2014</a:t>
            </a:r>
            <a:endParaRPr lang="ko-KR" altLang="en-US" sz="700" b="1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36336" y="0"/>
            <a:ext cx="2755884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000" b="1" dirty="0">
                <a:solidFill>
                  <a:schemeClr val="bg1"/>
                </a:solidFill>
              </a:rPr>
              <a:t>The 11</a:t>
            </a:r>
            <a:r>
              <a:rPr lang="en-US" altLang="ko-KR" sz="1000" b="1" baseline="30000" dirty="0">
                <a:solidFill>
                  <a:schemeClr val="bg1"/>
                </a:solidFill>
              </a:rPr>
              <a:t>th</a:t>
            </a:r>
            <a:r>
              <a:rPr lang="en-US" altLang="ko-KR" sz="1000" b="1" dirty="0">
                <a:solidFill>
                  <a:schemeClr val="bg1"/>
                </a:solidFill>
              </a:rPr>
              <a:t> Collaboration Meeting</a:t>
            </a:r>
          </a:p>
          <a:p>
            <a:pPr algn="ctr"/>
            <a:r>
              <a:rPr lang="en-US" altLang="ko-KR" sz="1000" b="1" dirty="0">
                <a:solidFill>
                  <a:schemeClr val="bg1"/>
                </a:solidFill>
              </a:rPr>
              <a:t>Univ. </a:t>
            </a:r>
            <a:r>
              <a:rPr lang="en-US" altLang="ko-KR" sz="1000" b="1" dirty="0" err="1">
                <a:solidFill>
                  <a:schemeClr val="bg1"/>
                </a:solidFill>
              </a:rPr>
              <a:t>Ryukyus</a:t>
            </a:r>
            <a:r>
              <a:rPr lang="en-US" altLang="ko-KR" sz="1000" b="1" dirty="0">
                <a:solidFill>
                  <a:schemeClr val="bg1"/>
                </a:solidFill>
              </a:rPr>
              <a:t>, Univ. Rennes, Univ. </a:t>
            </a:r>
            <a:r>
              <a:rPr lang="en-US" altLang="ko-KR" sz="1000" b="1" dirty="0" err="1">
                <a:solidFill>
                  <a:schemeClr val="bg1"/>
                </a:solidFill>
              </a:rPr>
              <a:t>Hoseo</a:t>
            </a:r>
            <a:endParaRPr lang="en-US" altLang="ko-KR" sz="1000" b="1" dirty="0">
              <a:solidFill>
                <a:schemeClr val="bg1"/>
              </a:solidFill>
            </a:endParaRPr>
          </a:p>
          <a:p>
            <a:pPr algn="ctr"/>
            <a:r>
              <a:rPr lang="en-US" altLang="ko-KR" sz="700" b="1" dirty="0" err="1">
                <a:solidFill>
                  <a:schemeClr val="bg1"/>
                </a:solidFill>
              </a:rPr>
              <a:t>Hoseo</a:t>
            </a:r>
            <a:r>
              <a:rPr lang="en-US" altLang="ko-KR" sz="700" b="1" dirty="0">
                <a:solidFill>
                  <a:schemeClr val="bg1"/>
                </a:solidFill>
              </a:rPr>
              <a:t> University , </a:t>
            </a:r>
            <a:r>
              <a:rPr lang="en-US" altLang="ko-KR" sz="700" b="1" dirty="0" err="1">
                <a:solidFill>
                  <a:schemeClr val="bg1"/>
                </a:solidFill>
              </a:rPr>
              <a:t>Asan</a:t>
            </a:r>
            <a:r>
              <a:rPr lang="en-US" altLang="ko-KR" sz="700" b="1" dirty="0">
                <a:solidFill>
                  <a:schemeClr val="bg1"/>
                </a:solidFill>
              </a:rPr>
              <a:t>, KOREA, August 22, 2015</a:t>
            </a:r>
            <a:endParaRPr lang="ko-KR" altLang="en-US" sz="700" b="1" dirty="0">
              <a:solidFill>
                <a:schemeClr val="bg1"/>
              </a:solidFill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040" y="2915969"/>
            <a:ext cx="845801" cy="2299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2313" y="2876901"/>
            <a:ext cx="955453" cy="3080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4" name="그룹 13"/>
          <p:cNvGrpSpPr/>
          <p:nvPr/>
        </p:nvGrpSpPr>
        <p:grpSpPr>
          <a:xfrm>
            <a:off x="-143991" y="-36140"/>
            <a:ext cx="4032448" cy="559360"/>
            <a:chOff x="-143991" y="-36140"/>
            <a:chExt cx="4032448" cy="559360"/>
          </a:xfrm>
        </p:grpSpPr>
        <p:sp>
          <p:nvSpPr>
            <p:cNvPr id="15" name="직사각형 14"/>
            <p:cNvSpPr/>
            <p:nvPr/>
          </p:nvSpPr>
          <p:spPr>
            <a:xfrm>
              <a:off x="-143991" y="-36140"/>
              <a:ext cx="4032448" cy="55936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640721" y="0"/>
              <a:ext cx="2347117" cy="5078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 sz="1000" b="1" dirty="0">
                  <a:solidFill>
                    <a:schemeClr val="bg1"/>
                  </a:solidFill>
                </a:rPr>
                <a:t>The 15</a:t>
              </a:r>
              <a:r>
                <a:rPr lang="en-US" altLang="ko-KR" sz="1000" b="1" baseline="30000" dirty="0">
                  <a:solidFill>
                    <a:schemeClr val="bg1"/>
                  </a:solidFill>
                </a:rPr>
                <a:t>th</a:t>
              </a:r>
              <a:r>
                <a:rPr lang="en-US" altLang="ko-KR" sz="1000" b="1" dirty="0">
                  <a:solidFill>
                    <a:schemeClr val="bg1"/>
                  </a:solidFill>
                </a:rPr>
                <a:t> Collaboration Meeting</a:t>
              </a:r>
            </a:p>
            <a:p>
              <a:pPr algn="ctr"/>
              <a:r>
                <a:rPr lang="en-US" altLang="ko-KR" sz="1000" b="1" dirty="0">
                  <a:solidFill>
                    <a:schemeClr val="bg1"/>
                  </a:solidFill>
                </a:rPr>
                <a:t>Univ. </a:t>
              </a:r>
              <a:r>
                <a:rPr lang="en-US" altLang="ko-KR" sz="1000" b="1" dirty="0" err="1">
                  <a:solidFill>
                    <a:schemeClr val="bg1"/>
                  </a:solidFill>
                </a:rPr>
                <a:t>Ryukyus</a:t>
              </a:r>
              <a:r>
                <a:rPr lang="en-US" altLang="ko-KR" sz="1000" b="1" dirty="0">
                  <a:solidFill>
                    <a:schemeClr val="bg1"/>
                  </a:solidFill>
                </a:rPr>
                <a:t>, Univ. </a:t>
              </a:r>
              <a:r>
                <a:rPr lang="en-US" altLang="ko-KR" sz="1000" b="1" dirty="0" err="1">
                  <a:solidFill>
                    <a:schemeClr val="bg1"/>
                  </a:solidFill>
                </a:rPr>
                <a:t>Hoseo</a:t>
              </a:r>
              <a:endParaRPr lang="en-US" altLang="ko-KR" sz="1000" b="1" dirty="0">
                <a:solidFill>
                  <a:schemeClr val="bg1"/>
                </a:solidFill>
              </a:endParaRPr>
            </a:p>
            <a:p>
              <a:pPr algn="ctr"/>
              <a:r>
                <a:rPr lang="en-US" altLang="ko-KR" sz="700" b="1" dirty="0">
                  <a:solidFill>
                    <a:schemeClr val="bg1"/>
                  </a:solidFill>
                </a:rPr>
                <a:t>Hotel ILLUA, Busan, KOREA, September 1~2, 2017</a:t>
              </a:r>
              <a:endParaRPr lang="ko-KR" altLang="en-US" sz="7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797889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270034" y="1387619"/>
            <a:ext cx="3060383" cy="674094"/>
          </a:xfrm>
        </p:spPr>
        <p:txBody>
          <a:bodyPr>
            <a:normAutofit/>
          </a:bodyPr>
          <a:lstStyle/>
          <a:p>
            <a:r>
              <a:rPr lang="en-US" altLang="ko-KR" sz="2400" b="1" dirty="0"/>
              <a:t>Jong-Mo Lee</a:t>
            </a:r>
            <a:endParaRPr lang="ko-KR" altLang="en-US" sz="2400" b="1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540068" y="2219105"/>
            <a:ext cx="2520315" cy="803670"/>
          </a:xfrm>
        </p:spPr>
        <p:txBody>
          <a:bodyPr/>
          <a:lstStyle/>
          <a:p>
            <a:r>
              <a:rPr lang="en-US" altLang="ko-KR" b="1" dirty="0" err="1">
                <a:solidFill>
                  <a:schemeClr val="tx1"/>
                </a:solidFill>
              </a:rPr>
              <a:t>Hoseo</a:t>
            </a:r>
            <a:r>
              <a:rPr lang="en-US" altLang="ko-KR" b="1" dirty="0">
                <a:solidFill>
                  <a:schemeClr val="tx1"/>
                </a:solidFill>
              </a:rPr>
              <a:t> University</a:t>
            </a:r>
            <a:endParaRPr lang="ko-KR" altLang="en-US" b="1" dirty="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40209" y="1063316"/>
            <a:ext cx="179408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b="1" dirty="0"/>
              <a:t>Doctor</a:t>
            </a:r>
            <a:r>
              <a:rPr lang="en-US" altLang="ko-KR" sz="1200" b="1" dirty="0"/>
              <a:t>’s Course (D5)</a:t>
            </a:r>
            <a:endParaRPr lang="ko-KR" altLang="en-US" sz="12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-2888" y="0"/>
            <a:ext cx="36343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000" b="1" dirty="0">
                <a:solidFill>
                  <a:schemeClr val="bg1"/>
                </a:solidFill>
              </a:rPr>
              <a:t>The 9</a:t>
            </a:r>
            <a:r>
              <a:rPr lang="en-US" altLang="ko-KR" sz="1000" b="1" baseline="30000" dirty="0">
                <a:solidFill>
                  <a:schemeClr val="bg1"/>
                </a:solidFill>
              </a:rPr>
              <a:t>th</a:t>
            </a:r>
            <a:r>
              <a:rPr lang="en-US" altLang="ko-KR" sz="1000" b="1" dirty="0">
                <a:solidFill>
                  <a:schemeClr val="bg1"/>
                </a:solidFill>
              </a:rPr>
              <a:t> Collaboration Meeting</a:t>
            </a:r>
          </a:p>
          <a:p>
            <a:pPr algn="ctr"/>
            <a:r>
              <a:rPr lang="en-US" altLang="ko-KR" sz="1000" b="1" dirty="0">
                <a:solidFill>
                  <a:schemeClr val="bg1"/>
                </a:solidFill>
              </a:rPr>
              <a:t>between University of the Ryukyu and </a:t>
            </a:r>
            <a:r>
              <a:rPr lang="en-US" altLang="ko-KR" sz="1000" b="1" dirty="0" err="1">
                <a:solidFill>
                  <a:schemeClr val="bg1"/>
                </a:solidFill>
              </a:rPr>
              <a:t>Hoseo</a:t>
            </a:r>
            <a:r>
              <a:rPr lang="en-US" altLang="ko-KR" sz="1000" b="1" dirty="0">
                <a:solidFill>
                  <a:schemeClr val="bg1"/>
                </a:solidFill>
              </a:rPr>
              <a:t> University</a:t>
            </a:r>
          </a:p>
          <a:p>
            <a:pPr algn="ctr"/>
            <a:r>
              <a:rPr lang="en-US" altLang="ko-KR" sz="700" b="1" dirty="0" err="1">
                <a:solidFill>
                  <a:schemeClr val="bg1"/>
                </a:solidFill>
              </a:rPr>
              <a:t>Hoseo</a:t>
            </a:r>
            <a:r>
              <a:rPr lang="en-US" altLang="ko-KR" sz="700" b="1" dirty="0">
                <a:solidFill>
                  <a:schemeClr val="bg1"/>
                </a:solidFill>
              </a:rPr>
              <a:t> University , </a:t>
            </a:r>
            <a:r>
              <a:rPr lang="en-US" altLang="ko-KR" sz="700" b="1" dirty="0" err="1">
                <a:solidFill>
                  <a:schemeClr val="bg1"/>
                </a:solidFill>
              </a:rPr>
              <a:t>Asan</a:t>
            </a:r>
            <a:r>
              <a:rPr lang="en-US" altLang="ko-KR" sz="700" b="1" dirty="0">
                <a:solidFill>
                  <a:schemeClr val="bg1"/>
                </a:solidFill>
              </a:rPr>
              <a:t>, KOREA, August 30, 2014</a:t>
            </a:r>
            <a:endParaRPr lang="ko-KR" altLang="en-US" sz="7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36336" y="0"/>
            <a:ext cx="2755884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000" b="1" dirty="0">
                <a:solidFill>
                  <a:schemeClr val="bg1"/>
                </a:solidFill>
              </a:rPr>
              <a:t>The 11</a:t>
            </a:r>
            <a:r>
              <a:rPr lang="en-US" altLang="ko-KR" sz="1000" b="1" baseline="30000" dirty="0">
                <a:solidFill>
                  <a:schemeClr val="bg1"/>
                </a:solidFill>
              </a:rPr>
              <a:t>th</a:t>
            </a:r>
            <a:r>
              <a:rPr lang="en-US" altLang="ko-KR" sz="1000" b="1" dirty="0">
                <a:solidFill>
                  <a:schemeClr val="bg1"/>
                </a:solidFill>
              </a:rPr>
              <a:t> Collaboration Meeting</a:t>
            </a:r>
          </a:p>
          <a:p>
            <a:pPr algn="ctr"/>
            <a:r>
              <a:rPr lang="en-US" altLang="ko-KR" sz="1000" b="1" dirty="0">
                <a:solidFill>
                  <a:schemeClr val="bg1"/>
                </a:solidFill>
              </a:rPr>
              <a:t>Univ. </a:t>
            </a:r>
            <a:r>
              <a:rPr lang="en-US" altLang="ko-KR" sz="1000" b="1" dirty="0" err="1">
                <a:solidFill>
                  <a:schemeClr val="bg1"/>
                </a:solidFill>
              </a:rPr>
              <a:t>Ryukyus</a:t>
            </a:r>
            <a:r>
              <a:rPr lang="en-US" altLang="ko-KR" sz="1000" b="1" dirty="0">
                <a:solidFill>
                  <a:schemeClr val="bg1"/>
                </a:solidFill>
              </a:rPr>
              <a:t>, Univ. Rennes, Univ. </a:t>
            </a:r>
            <a:r>
              <a:rPr lang="en-US" altLang="ko-KR" sz="1000" b="1" dirty="0" err="1">
                <a:solidFill>
                  <a:schemeClr val="bg1"/>
                </a:solidFill>
              </a:rPr>
              <a:t>Hoseo</a:t>
            </a:r>
            <a:endParaRPr lang="en-US" altLang="ko-KR" sz="1000" b="1" dirty="0">
              <a:solidFill>
                <a:schemeClr val="bg1"/>
              </a:solidFill>
            </a:endParaRPr>
          </a:p>
          <a:p>
            <a:pPr algn="ctr"/>
            <a:r>
              <a:rPr lang="en-US" altLang="ko-KR" sz="700" b="1" dirty="0" err="1">
                <a:solidFill>
                  <a:schemeClr val="bg1"/>
                </a:solidFill>
              </a:rPr>
              <a:t>Hoseo</a:t>
            </a:r>
            <a:r>
              <a:rPr lang="en-US" altLang="ko-KR" sz="700" b="1" dirty="0">
                <a:solidFill>
                  <a:schemeClr val="bg1"/>
                </a:solidFill>
              </a:rPr>
              <a:t> University , </a:t>
            </a:r>
            <a:r>
              <a:rPr lang="en-US" altLang="ko-KR" sz="700" b="1" dirty="0" err="1">
                <a:solidFill>
                  <a:schemeClr val="bg1"/>
                </a:solidFill>
              </a:rPr>
              <a:t>Asan</a:t>
            </a:r>
            <a:r>
              <a:rPr lang="en-US" altLang="ko-KR" sz="700" b="1" dirty="0">
                <a:solidFill>
                  <a:schemeClr val="bg1"/>
                </a:solidFill>
              </a:rPr>
              <a:t>, KOREA, August 22, 2015</a:t>
            </a:r>
            <a:endParaRPr lang="ko-KR" altLang="en-US" sz="700" b="1" dirty="0">
              <a:solidFill>
                <a:schemeClr val="bg1"/>
              </a:solidFill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040" y="2915969"/>
            <a:ext cx="845801" cy="2299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2313" y="2876901"/>
            <a:ext cx="955453" cy="3080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3" name="그룹 12"/>
          <p:cNvGrpSpPr/>
          <p:nvPr/>
        </p:nvGrpSpPr>
        <p:grpSpPr>
          <a:xfrm>
            <a:off x="-143991" y="-36140"/>
            <a:ext cx="4032448" cy="559360"/>
            <a:chOff x="-143991" y="-36140"/>
            <a:chExt cx="4032448" cy="559360"/>
          </a:xfrm>
        </p:grpSpPr>
        <p:sp>
          <p:nvSpPr>
            <p:cNvPr id="14" name="직사각형 13"/>
            <p:cNvSpPr/>
            <p:nvPr/>
          </p:nvSpPr>
          <p:spPr>
            <a:xfrm>
              <a:off x="-143991" y="-36140"/>
              <a:ext cx="4032448" cy="55936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640721" y="0"/>
              <a:ext cx="2347117" cy="5078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 sz="1000" b="1" dirty="0">
                  <a:solidFill>
                    <a:schemeClr val="bg1"/>
                  </a:solidFill>
                </a:rPr>
                <a:t>The 15</a:t>
              </a:r>
              <a:r>
                <a:rPr lang="en-US" altLang="ko-KR" sz="1000" b="1" baseline="30000" dirty="0">
                  <a:solidFill>
                    <a:schemeClr val="bg1"/>
                  </a:solidFill>
                </a:rPr>
                <a:t>th</a:t>
              </a:r>
              <a:r>
                <a:rPr lang="en-US" altLang="ko-KR" sz="1000" b="1" dirty="0">
                  <a:solidFill>
                    <a:schemeClr val="bg1"/>
                  </a:solidFill>
                </a:rPr>
                <a:t> Collaboration Meeting</a:t>
              </a:r>
            </a:p>
            <a:p>
              <a:pPr algn="ctr"/>
              <a:r>
                <a:rPr lang="en-US" altLang="ko-KR" sz="1000" b="1" dirty="0">
                  <a:solidFill>
                    <a:schemeClr val="bg1"/>
                  </a:solidFill>
                </a:rPr>
                <a:t>Univ. </a:t>
              </a:r>
              <a:r>
                <a:rPr lang="en-US" altLang="ko-KR" sz="1000" b="1" dirty="0" err="1">
                  <a:solidFill>
                    <a:schemeClr val="bg1"/>
                  </a:solidFill>
                </a:rPr>
                <a:t>Ryukyus</a:t>
              </a:r>
              <a:r>
                <a:rPr lang="en-US" altLang="ko-KR" sz="1000" b="1" dirty="0">
                  <a:solidFill>
                    <a:schemeClr val="bg1"/>
                  </a:solidFill>
                </a:rPr>
                <a:t>, Univ. </a:t>
              </a:r>
              <a:r>
                <a:rPr lang="en-US" altLang="ko-KR" sz="1000" b="1" dirty="0" err="1">
                  <a:solidFill>
                    <a:schemeClr val="bg1"/>
                  </a:solidFill>
                </a:rPr>
                <a:t>Hoseo</a:t>
              </a:r>
              <a:endParaRPr lang="en-US" altLang="ko-KR" sz="1000" b="1" dirty="0">
                <a:solidFill>
                  <a:schemeClr val="bg1"/>
                </a:solidFill>
              </a:endParaRPr>
            </a:p>
            <a:p>
              <a:pPr algn="ctr"/>
              <a:r>
                <a:rPr lang="en-US" altLang="ko-KR" sz="700" b="1" dirty="0">
                  <a:solidFill>
                    <a:schemeClr val="bg1"/>
                  </a:solidFill>
                </a:rPr>
                <a:t>Hotel ILLUA, Busan, KOREA, September 1~2, 2017</a:t>
              </a:r>
              <a:endParaRPr lang="ko-KR" altLang="en-US" sz="7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123090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 txBox="1">
            <a:spLocks/>
          </p:cNvSpPr>
          <p:nvPr/>
        </p:nvSpPr>
        <p:spPr>
          <a:xfrm>
            <a:off x="540068" y="2219105"/>
            <a:ext cx="2520315" cy="803670"/>
          </a:xfrm>
          <a:prstGeom prst="rect">
            <a:avLst/>
          </a:prstGeom>
        </p:spPr>
        <p:txBody>
          <a:bodyPr vert="horz" lIns="39081" tIns="19541" rIns="39081" bIns="19541" rtlCol="0">
            <a:normAutofit/>
          </a:bodyPr>
          <a:lstStyle>
            <a:lvl1pPr marL="146555" indent="-146555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7537" indent="-122130" algn="l" defTabSz="390815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88518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3925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9333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74740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70147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65555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60962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altLang="ko-KR" b="1" dirty="0"/>
              <a:t>University of the </a:t>
            </a:r>
            <a:r>
              <a:rPr lang="en-US" altLang="ko-KR" b="1" dirty="0" err="1"/>
              <a:t>Ryukyus</a:t>
            </a:r>
            <a:endParaRPr lang="ko-KR" altLang="en-US" b="1" dirty="0"/>
          </a:p>
        </p:txBody>
      </p:sp>
      <p:sp>
        <p:nvSpPr>
          <p:cNvPr id="4" name="제목 1"/>
          <p:cNvSpPr txBox="1">
            <a:spLocks/>
          </p:cNvSpPr>
          <p:nvPr/>
        </p:nvSpPr>
        <p:spPr>
          <a:xfrm>
            <a:off x="270034" y="1387619"/>
            <a:ext cx="3060383" cy="674094"/>
          </a:xfrm>
          <a:prstGeom prst="rect">
            <a:avLst/>
          </a:prstGeom>
        </p:spPr>
        <p:txBody>
          <a:bodyPr vert="horz" lIns="39081" tIns="19541" rIns="39081" bIns="19541" rtlCol="0" anchor="ctr">
            <a:normAutofit/>
          </a:bodyPr>
          <a:lstStyle>
            <a:lvl1pPr algn="ctr" defTabSz="390815" rtl="0" eaLnBrk="1" latinLnBrk="1" hangingPunct="1">
              <a:spcBef>
                <a:spcPct val="0"/>
              </a:spcBef>
              <a:buNone/>
              <a:defRPr sz="1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400" b="1" dirty="0"/>
              <a:t>C. J. </a:t>
            </a:r>
            <a:r>
              <a:rPr lang="en-US" altLang="ko-KR" sz="2400" b="1" dirty="0" err="1"/>
              <a:t>Koswaththage</a:t>
            </a:r>
            <a:endParaRPr lang="ko-KR" altLang="en-US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36336" y="0"/>
            <a:ext cx="2755884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000" b="1" dirty="0">
                <a:solidFill>
                  <a:schemeClr val="bg1"/>
                </a:solidFill>
              </a:rPr>
              <a:t>The 11</a:t>
            </a:r>
            <a:r>
              <a:rPr lang="en-US" altLang="ko-KR" sz="1000" b="1" baseline="30000" dirty="0">
                <a:solidFill>
                  <a:schemeClr val="bg1"/>
                </a:solidFill>
              </a:rPr>
              <a:t>th</a:t>
            </a:r>
            <a:r>
              <a:rPr lang="en-US" altLang="ko-KR" sz="1000" b="1" dirty="0">
                <a:solidFill>
                  <a:schemeClr val="bg1"/>
                </a:solidFill>
              </a:rPr>
              <a:t> Collaboration Meeting</a:t>
            </a:r>
          </a:p>
          <a:p>
            <a:pPr algn="ctr"/>
            <a:r>
              <a:rPr lang="en-US" altLang="ko-KR" sz="1000" b="1" dirty="0">
                <a:solidFill>
                  <a:schemeClr val="bg1"/>
                </a:solidFill>
              </a:rPr>
              <a:t>Univ. </a:t>
            </a:r>
            <a:r>
              <a:rPr lang="en-US" altLang="ko-KR" sz="1000" b="1" dirty="0" err="1">
                <a:solidFill>
                  <a:schemeClr val="bg1"/>
                </a:solidFill>
              </a:rPr>
              <a:t>Ryukyus</a:t>
            </a:r>
            <a:r>
              <a:rPr lang="en-US" altLang="ko-KR" sz="1000" b="1" dirty="0">
                <a:solidFill>
                  <a:schemeClr val="bg1"/>
                </a:solidFill>
              </a:rPr>
              <a:t>, Univ. Rennes, Univ. </a:t>
            </a:r>
            <a:r>
              <a:rPr lang="en-US" altLang="ko-KR" sz="1000" b="1" dirty="0" err="1">
                <a:solidFill>
                  <a:schemeClr val="bg1"/>
                </a:solidFill>
              </a:rPr>
              <a:t>Hoseo</a:t>
            </a:r>
            <a:endParaRPr lang="en-US" altLang="ko-KR" sz="1000" b="1" dirty="0">
              <a:solidFill>
                <a:schemeClr val="bg1"/>
              </a:solidFill>
            </a:endParaRPr>
          </a:p>
          <a:p>
            <a:pPr algn="ctr"/>
            <a:r>
              <a:rPr lang="en-US" altLang="ko-KR" sz="700" b="1" dirty="0" err="1">
                <a:solidFill>
                  <a:schemeClr val="bg1"/>
                </a:solidFill>
              </a:rPr>
              <a:t>Hoseo</a:t>
            </a:r>
            <a:r>
              <a:rPr lang="en-US" altLang="ko-KR" sz="700" b="1" dirty="0">
                <a:solidFill>
                  <a:schemeClr val="bg1"/>
                </a:solidFill>
              </a:rPr>
              <a:t> University , </a:t>
            </a:r>
            <a:r>
              <a:rPr lang="en-US" altLang="ko-KR" sz="700" b="1" dirty="0" err="1">
                <a:solidFill>
                  <a:schemeClr val="bg1"/>
                </a:solidFill>
              </a:rPr>
              <a:t>Asan</a:t>
            </a:r>
            <a:r>
              <a:rPr lang="en-US" altLang="ko-KR" sz="700" b="1" dirty="0">
                <a:solidFill>
                  <a:schemeClr val="bg1"/>
                </a:solidFill>
              </a:rPr>
              <a:t>, KOREA, August 22, 2015</a:t>
            </a:r>
            <a:endParaRPr lang="ko-KR" altLang="en-US" sz="700" b="1" dirty="0">
              <a:solidFill>
                <a:schemeClr val="bg1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040" y="2915969"/>
            <a:ext cx="845801" cy="2299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2313" y="2876901"/>
            <a:ext cx="955453" cy="3080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0" name="그룹 9"/>
          <p:cNvGrpSpPr/>
          <p:nvPr/>
        </p:nvGrpSpPr>
        <p:grpSpPr>
          <a:xfrm>
            <a:off x="-143991" y="-36140"/>
            <a:ext cx="4032448" cy="559360"/>
            <a:chOff x="-143991" y="-36140"/>
            <a:chExt cx="4032448" cy="559360"/>
          </a:xfrm>
        </p:grpSpPr>
        <p:sp>
          <p:nvSpPr>
            <p:cNvPr id="11" name="직사각형 10"/>
            <p:cNvSpPr/>
            <p:nvPr/>
          </p:nvSpPr>
          <p:spPr>
            <a:xfrm>
              <a:off x="-143991" y="-36140"/>
              <a:ext cx="4032448" cy="55936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40721" y="0"/>
              <a:ext cx="2347117" cy="5078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 sz="1000" b="1" dirty="0">
                  <a:solidFill>
                    <a:schemeClr val="bg1"/>
                  </a:solidFill>
                </a:rPr>
                <a:t>The 15</a:t>
              </a:r>
              <a:r>
                <a:rPr lang="en-US" altLang="ko-KR" sz="1000" b="1" baseline="30000" dirty="0">
                  <a:solidFill>
                    <a:schemeClr val="bg1"/>
                  </a:solidFill>
                </a:rPr>
                <a:t>th</a:t>
              </a:r>
              <a:r>
                <a:rPr lang="en-US" altLang="ko-KR" sz="1000" b="1" dirty="0">
                  <a:solidFill>
                    <a:schemeClr val="bg1"/>
                  </a:solidFill>
                </a:rPr>
                <a:t> Collaboration Meeting</a:t>
              </a:r>
            </a:p>
            <a:p>
              <a:pPr algn="ctr"/>
              <a:r>
                <a:rPr lang="en-US" altLang="ko-KR" sz="1000" b="1" dirty="0">
                  <a:solidFill>
                    <a:schemeClr val="bg1"/>
                  </a:solidFill>
                </a:rPr>
                <a:t>Univ. </a:t>
              </a:r>
              <a:r>
                <a:rPr lang="en-US" altLang="ko-KR" sz="1000" b="1" dirty="0" err="1">
                  <a:solidFill>
                    <a:schemeClr val="bg1"/>
                  </a:solidFill>
                </a:rPr>
                <a:t>Ryukyus</a:t>
              </a:r>
              <a:r>
                <a:rPr lang="en-US" altLang="ko-KR" sz="1000" b="1" dirty="0">
                  <a:solidFill>
                    <a:schemeClr val="bg1"/>
                  </a:solidFill>
                </a:rPr>
                <a:t>, Univ. </a:t>
              </a:r>
              <a:r>
                <a:rPr lang="en-US" altLang="ko-KR" sz="1000" b="1" dirty="0" err="1">
                  <a:solidFill>
                    <a:schemeClr val="bg1"/>
                  </a:solidFill>
                </a:rPr>
                <a:t>Hoseo</a:t>
              </a:r>
              <a:endParaRPr lang="en-US" altLang="ko-KR" sz="1000" b="1" dirty="0">
                <a:solidFill>
                  <a:schemeClr val="bg1"/>
                </a:solidFill>
              </a:endParaRPr>
            </a:p>
            <a:p>
              <a:pPr algn="ctr"/>
              <a:r>
                <a:rPr lang="en-US" altLang="ko-KR" sz="700" b="1" dirty="0">
                  <a:solidFill>
                    <a:schemeClr val="bg1"/>
                  </a:solidFill>
                </a:rPr>
                <a:t>Hotel ILLUA, Busan, KOREA, September 1~2, 2017</a:t>
              </a:r>
              <a:endParaRPr lang="ko-KR" altLang="en-US" sz="7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340209" y="1063316"/>
            <a:ext cx="179408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b="1" dirty="0"/>
              <a:t>Doctor</a:t>
            </a:r>
            <a:r>
              <a:rPr lang="en-US" altLang="ko-KR" sz="1200" b="1" dirty="0"/>
              <a:t>’s Course (D3)</a:t>
            </a:r>
            <a:endParaRPr lang="ko-KR" alt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18632806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270034" y="1387619"/>
            <a:ext cx="3060383" cy="674094"/>
          </a:xfrm>
        </p:spPr>
        <p:txBody>
          <a:bodyPr>
            <a:normAutofit/>
          </a:bodyPr>
          <a:lstStyle/>
          <a:p>
            <a:r>
              <a:rPr lang="en-US" altLang="ko-KR" sz="2400" b="1" dirty="0" err="1"/>
              <a:t>Seung</a:t>
            </a:r>
            <a:r>
              <a:rPr lang="en-US" altLang="ko-KR" sz="2400" b="1" dirty="0"/>
              <a:t>-Jae Moon</a:t>
            </a:r>
            <a:endParaRPr lang="ko-KR" altLang="en-US" sz="2400" b="1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540068" y="2219105"/>
            <a:ext cx="2520315" cy="803670"/>
          </a:xfrm>
        </p:spPr>
        <p:txBody>
          <a:bodyPr/>
          <a:lstStyle/>
          <a:p>
            <a:r>
              <a:rPr lang="en-US" altLang="ko-KR" b="1" dirty="0" err="1">
                <a:solidFill>
                  <a:schemeClr val="tx1"/>
                </a:solidFill>
              </a:rPr>
              <a:t>Hoseo</a:t>
            </a:r>
            <a:r>
              <a:rPr lang="en-US" altLang="ko-KR" b="1" dirty="0">
                <a:solidFill>
                  <a:schemeClr val="tx1"/>
                </a:solidFill>
              </a:rPr>
              <a:t> University</a:t>
            </a:r>
            <a:endParaRPr lang="ko-KR" altLang="en-US" b="1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-2888" y="0"/>
            <a:ext cx="36343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000" b="1" dirty="0">
                <a:solidFill>
                  <a:schemeClr val="bg1"/>
                </a:solidFill>
              </a:rPr>
              <a:t>The 9</a:t>
            </a:r>
            <a:r>
              <a:rPr lang="en-US" altLang="ko-KR" sz="1000" b="1" baseline="30000" dirty="0">
                <a:solidFill>
                  <a:schemeClr val="bg1"/>
                </a:solidFill>
              </a:rPr>
              <a:t>th</a:t>
            </a:r>
            <a:r>
              <a:rPr lang="en-US" altLang="ko-KR" sz="1000" b="1" dirty="0">
                <a:solidFill>
                  <a:schemeClr val="bg1"/>
                </a:solidFill>
              </a:rPr>
              <a:t> Collaboration Meeting</a:t>
            </a:r>
          </a:p>
          <a:p>
            <a:pPr algn="ctr"/>
            <a:r>
              <a:rPr lang="en-US" altLang="ko-KR" sz="1000" b="1" dirty="0">
                <a:solidFill>
                  <a:schemeClr val="bg1"/>
                </a:solidFill>
              </a:rPr>
              <a:t>between University of the Ryukyu and </a:t>
            </a:r>
            <a:r>
              <a:rPr lang="en-US" altLang="ko-KR" sz="1000" b="1" dirty="0" err="1">
                <a:solidFill>
                  <a:schemeClr val="bg1"/>
                </a:solidFill>
              </a:rPr>
              <a:t>Hoseo</a:t>
            </a:r>
            <a:r>
              <a:rPr lang="en-US" altLang="ko-KR" sz="1000" b="1" dirty="0">
                <a:solidFill>
                  <a:schemeClr val="bg1"/>
                </a:solidFill>
              </a:rPr>
              <a:t> University</a:t>
            </a:r>
          </a:p>
          <a:p>
            <a:pPr algn="ctr"/>
            <a:r>
              <a:rPr lang="en-US" altLang="ko-KR" sz="700" b="1" dirty="0" err="1">
                <a:solidFill>
                  <a:schemeClr val="bg1"/>
                </a:solidFill>
              </a:rPr>
              <a:t>Hoseo</a:t>
            </a:r>
            <a:r>
              <a:rPr lang="en-US" altLang="ko-KR" sz="700" b="1" dirty="0">
                <a:solidFill>
                  <a:schemeClr val="bg1"/>
                </a:solidFill>
              </a:rPr>
              <a:t> University , </a:t>
            </a:r>
            <a:r>
              <a:rPr lang="en-US" altLang="ko-KR" sz="700" b="1" dirty="0" err="1">
                <a:solidFill>
                  <a:schemeClr val="bg1"/>
                </a:solidFill>
              </a:rPr>
              <a:t>Asan</a:t>
            </a:r>
            <a:r>
              <a:rPr lang="en-US" altLang="ko-KR" sz="700" b="1" dirty="0">
                <a:solidFill>
                  <a:schemeClr val="bg1"/>
                </a:solidFill>
              </a:rPr>
              <a:t>, KOREA, August 30, 2014</a:t>
            </a:r>
            <a:endParaRPr lang="ko-KR" altLang="en-US" sz="7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36336" y="0"/>
            <a:ext cx="2755884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000" b="1" dirty="0">
                <a:solidFill>
                  <a:schemeClr val="bg1"/>
                </a:solidFill>
              </a:rPr>
              <a:t>The 11</a:t>
            </a:r>
            <a:r>
              <a:rPr lang="en-US" altLang="ko-KR" sz="1000" b="1" baseline="30000" dirty="0">
                <a:solidFill>
                  <a:schemeClr val="bg1"/>
                </a:solidFill>
              </a:rPr>
              <a:t>th</a:t>
            </a:r>
            <a:r>
              <a:rPr lang="en-US" altLang="ko-KR" sz="1000" b="1" dirty="0">
                <a:solidFill>
                  <a:schemeClr val="bg1"/>
                </a:solidFill>
              </a:rPr>
              <a:t> Collaboration Meeting</a:t>
            </a:r>
          </a:p>
          <a:p>
            <a:pPr algn="ctr"/>
            <a:r>
              <a:rPr lang="en-US" altLang="ko-KR" sz="1000" b="1" dirty="0">
                <a:solidFill>
                  <a:schemeClr val="bg1"/>
                </a:solidFill>
              </a:rPr>
              <a:t>Univ. </a:t>
            </a:r>
            <a:r>
              <a:rPr lang="en-US" altLang="ko-KR" sz="1000" b="1" dirty="0" err="1">
                <a:solidFill>
                  <a:schemeClr val="bg1"/>
                </a:solidFill>
              </a:rPr>
              <a:t>Ryukyus</a:t>
            </a:r>
            <a:r>
              <a:rPr lang="en-US" altLang="ko-KR" sz="1000" b="1" dirty="0">
                <a:solidFill>
                  <a:schemeClr val="bg1"/>
                </a:solidFill>
              </a:rPr>
              <a:t>, Univ. Rennes, Univ. </a:t>
            </a:r>
            <a:r>
              <a:rPr lang="en-US" altLang="ko-KR" sz="1000" b="1" dirty="0" err="1">
                <a:solidFill>
                  <a:schemeClr val="bg1"/>
                </a:solidFill>
              </a:rPr>
              <a:t>Hoseo</a:t>
            </a:r>
            <a:endParaRPr lang="en-US" altLang="ko-KR" sz="1000" b="1" dirty="0">
              <a:solidFill>
                <a:schemeClr val="bg1"/>
              </a:solidFill>
            </a:endParaRPr>
          </a:p>
          <a:p>
            <a:pPr algn="ctr"/>
            <a:r>
              <a:rPr lang="en-US" altLang="ko-KR" sz="700" b="1" dirty="0" err="1">
                <a:solidFill>
                  <a:schemeClr val="bg1"/>
                </a:solidFill>
              </a:rPr>
              <a:t>Hoseo</a:t>
            </a:r>
            <a:r>
              <a:rPr lang="en-US" altLang="ko-KR" sz="700" b="1" dirty="0">
                <a:solidFill>
                  <a:schemeClr val="bg1"/>
                </a:solidFill>
              </a:rPr>
              <a:t> University , </a:t>
            </a:r>
            <a:r>
              <a:rPr lang="en-US" altLang="ko-KR" sz="700" b="1" dirty="0" err="1">
                <a:solidFill>
                  <a:schemeClr val="bg1"/>
                </a:solidFill>
              </a:rPr>
              <a:t>Asan</a:t>
            </a:r>
            <a:r>
              <a:rPr lang="en-US" altLang="ko-KR" sz="700" b="1" dirty="0">
                <a:solidFill>
                  <a:schemeClr val="bg1"/>
                </a:solidFill>
              </a:rPr>
              <a:t>, KOREA, August 22, 2015</a:t>
            </a:r>
            <a:endParaRPr lang="ko-KR" altLang="en-US" sz="700" b="1" dirty="0">
              <a:solidFill>
                <a:schemeClr val="bg1"/>
              </a:solidFill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040" y="2915969"/>
            <a:ext cx="845801" cy="2299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2313" y="2876901"/>
            <a:ext cx="955453" cy="3080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340209" y="1063316"/>
            <a:ext cx="179408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b="1" dirty="0"/>
              <a:t>Doctor</a:t>
            </a:r>
            <a:r>
              <a:rPr lang="en-US" altLang="ko-KR" sz="1200" b="1" dirty="0"/>
              <a:t>’s Course (D1)</a:t>
            </a:r>
            <a:endParaRPr lang="ko-KR" altLang="en-US" sz="1200" b="1" dirty="0"/>
          </a:p>
        </p:txBody>
      </p:sp>
      <p:grpSp>
        <p:nvGrpSpPr>
          <p:cNvPr id="14" name="그룹 13"/>
          <p:cNvGrpSpPr/>
          <p:nvPr/>
        </p:nvGrpSpPr>
        <p:grpSpPr>
          <a:xfrm>
            <a:off x="-143991" y="-36140"/>
            <a:ext cx="4032448" cy="559360"/>
            <a:chOff x="-143991" y="-36140"/>
            <a:chExt cx="4032448" cy="559360"/>
          </a:xfrm>
        </p:grpSpPr>
        <p:sp>
          <p:nvSpPr>
            <p:cNvPr id="15" name="직사각형 14"/>
            <p:cNvSpPr/>
            <p:nvPr/>
          </p:nvSpPr>
          <p:spPr>
            <a:xfrm>
              <a:off x="-143991" y="-36140"/>
              <a:ext cx="4032448" cy="55936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640721" y="0"/>
              <a:ext cx="2347117" cy="5078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 sz="1000" b="1" dirty="0">
                  <a:solidFill>
                    <a:schemeClr val="bg1"/>
                  </a:solidFill>
                </a:rPr>
                <a:t>The 15</a:t>
              </a:r>
              <a:r>
                <a:rPr lang="en-US" altLang="ko-KR" sz="1000" b="1" baseline="30000" dirty="0">
                  <a:solidFill>
                    <a:schemeClr val="bg1"/>
                  </a:solidFill>
                </a:rPr>
                <a:t>th</a:t>
              </a:r>
              <a:r>
                <a:rPr lang="en-US" altLang="ko-KR" sz="1000" b="1" dirty="0">
                  <a:solidFill>
                    <a:schemeClr val="bg1"/>
                  </a:solidFill>
                </a:rPr>
                <a:t> Collaboration Meeting</a:t>
              </a:r>
            </a:p>
            <a:p>
              <a:pPr algn="ctr"/>
              <a:r>
                <a:rPr lang="en-US" altLang="ko-KR" sz="1000" b="1" dirty="0">
                  <a:solidFill>
                    <a:schemeClr val="bg1"/>
                  </a:solidFill>
                </a:rPr>
                <a:t>Univ. </a:t>
              </a:r>
              <a:r>
                <a:rPr lang="en-US" altLang="ko-KR" sz="1000" b="1" dirty="0" err="1">
                  <a:solidFill>
                    <a:schemeClr val="bg1"/>
                  </a:solidFill>
                </a:rPr>
                <a:t>Ryukyus</a:t>
              </a:r>
              <a:r>
                <a:rPr lang="en-US" altLang="ko-KR" sz="1000" b="1" dirty="0">
                  <a:solidFill>
                    <a:schemeClr val="bg1"/>
                  </a:solidFill>
                </a:rPr>
                <a:t>, Univ. </a:t>
              </a:r>
              <a:r>
                <a:rPr lang="en-US" altLang="ko-KR" sz="1000" b="1" dirty="0" err="1">
                  <a:solidFill>
                    <a:schemeClr val="bg1"/>
                  </a:solidFill>
                </a:rPr>
                <a:t>Hoseo</a:t>
              </a:r>
              <a:endParaRPr lang="en-US" altLang="ko-KR" sz="1000" b="1" dirty="0">
                <a:solidFill>
                  <a:schemeClr val="bg1"/>
                </a:solidFill>
              </a:endParaRPr>
            </a:p>
            <a:p>
              <a:pPr algn="ctr"/>
              <a:r>
                <a:rPr lang="en-US" altLang="ko-KR" sz="700" b="1" dirty="0">
                  <a:solidFill>
                    <a:schemeClr val="bg1"/>
                  </a:solidFill>
                </a:rPr>
                <a:t>Hotel ILLUA, Busan, KOREA, September 1~2, 2017</a:t>
              </a:r>
              <a:endParaRPr lang="ko-KR" altLang="en-US" sz="7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741166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270034" y="1387619"/>
            <a:ext cx="3060383" cy="674094"/>
          </a:xfrm>
        </p:spPr>
        <p:txBody>
          <a:bodyPr>
            <a:normAutofit/>
          </a:bodyPr>
          <a:lstStyle/>
          <a:p>
            <a:r>
              <a:rPr lang="en-US" altLang="ko-KR" sz="2400" b="1" dirty="0"/>
              <a:t>In-</a:t>
            </a:r>
            <a:r>
              <a:rPr lang="en-US" altLang="ko-KR" sz="2400" b="1" dirty="0" err="1"/>
              <a:t>Hye</a:t>
            </a:r>
            <a:r>
              <a:rPr lang="en-US" altLang="ko-KR" sz="2400" b="1" dirty="0"/>
              <a:t> Kang</a:t>
            </a:r>
            <a:endParaRPr lang="ko-KR" altLang="en-US" sz="2400" b="1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540068" y="2219105"/>
            <a:ext cx="2520315" cy="803670"/>
          </a:xfrm>
        </p:spPr>
        <p:txBody>
          <a:bodyPr/>
          <a:lstStyle/>
          <a:p>
            <a:r>
              <a:rPr lang="en-US" altLang="ko-KR" b="1" dirty="0" err="1">
                <a:solidFill>
                  <a:schemeClr val="tx1"/>
                </a:solidFill>
              </a:rPr>
              <a:t>Hoseo</a:t>
            </a:r>
            <a:r>
              <a:rPr lang="en-US" altLang="ko-KR" b="1" dirty="0">
                <a:solidFill>
                  <a:schemeClr val="tx1"/>
                </a:solidFill>
              </a:rPr>
              <a:t> University</a:t>
            </a:r>
            <a:endParaRPr lang="ko-KR" altLang="en-US" b="1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-2888" y="0"/>
            <a:ext cx="36343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000" b="1" dirty="0">
                <a:solidFill>
                  <a:schemeClr val="bg1"/>
                </a:solidFill>
              </a:rPr>
              <a:t>The 9</a:t>
            </a:r>
            <a:r>
              <a:rPr lang="en-US" altLang="ko-KR" sz="1000" b="1" baseline="30000" dirty="0">
                <a:solidFill>
                  <a:schemeClr val="bg1"/>
                </a:solidFill>
              </a:rPr>
              <a:t>th</a:t>
            </a:r>
            <a:r>
              <a:rPr lang="en-US" altLang="ko-KR" sz="1000" b="1" dirty="0">
                <a:solidFill>
                  <a:schemeClr val="bg1"/>
                </a:solidFill>
              </a:rPr>
              <a:t> Collaboration Meeting</a:t>
            </a:r>
          </a:p>
          <a:p>
            <a:pPr algn="ctr"/>
            <a:r>
              <a:rPr lang="en-US" altLang="ko-KR" sz="1000" b="1" dirty="0">
                <a:solidFill>
                  <a:schemeClr val="bg1"/>
                </a:solidFill>
              </a:rPr>
              <a:t>between University of the Ryukyu and </a:t>
            </a:r>
            <a:r>
              <a:rPr lang="en-US" altLang="ko-KR" sz="1000" b="1" dirty="0" err="1">
                <a:solidFill>
                  <a:schemeClr val="bg1"/>
                </a:solidFill>
              </a:rPr>
              <a:t>Hoseo</a:t>
            </a:r>
            <a:r>
              <a:rPr lang="en-US" altLang="ko-KR" sz="1000" b="1" dirty="0">
                <a:solidFill>
                  <a:schemeClr val="bg1"/>
                </a:solidFill>
              </a:rPr>
              <a:t> University</a:t>
            </a:r>
          </a:p>
          <a:p>
            <a:pPr algn="ctr"/>
            <a:r>
              <a:rPr lang="en-US" altLang="ko-KR" sz="700" b="1" dirty="0" err="1">
                <a:solidFill>
                  <a:schemeClr val="bg1"/>
                </a:solidFill>
              </a:rPr>
              <a:t>Hoseo</a:t>
            </a:r>
            <a:r>
              <a:rPr lang="en-US" altLang="ko-KR" sz="700" b="1" dirty="0">
                <a:solidFill>
                  <a:schemeClr val="bg1"/>
                </a:solidFill>
              </a:rPr>
              <a:t> University , </a:t>
            </a:r>
            <a:r>
              <a:rPr lang="en-US" altLang="ko-KR" sz="700" b="1" dirty="0" err="1">
                <a:solidFill>
                  <a:schemeClr val="bg1"/>
                </a:solidFill>
              </a:rPr>
              <a:t>Asan</a:t>
            </a:r>
            <a:r>
              <a:rPr lang="en-US" altLang="ko-KR" sz="700" b="1" dirty="0">
                <a:solidFill>
                  <a:schemeClr val="bg1"/>
                </a:solidFill>
              </a:rPr>
              <a:t>, KOREA, August 30, 2014</a:t>
            </a:r>
            <a:endParaRPr lang="ko-KR" altLang="en-US" sz="700" b="1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36336" y="0"/>
            <a:ext cx="2755884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000" b="1" dirty="0">
                <a:solidFill>
                  <a:schemeClr val="bg1"/>
                </a:solidFill>
              </a:rPr>
              <a:t>The 11</a:t>
            </a:r>
            <a:r>
              <a:rPr lang="en-US" altLang="ko-KR" sz="1000" b="1" baseline="30000" dirty="0">
                <a:solidFill>
                  <a:schemeClr val="bg1"/>
                </a:solidFill>
              </a:rPr>
              <a:t>th</a:t>
            </a:r>
            <a:r>
              <a:rPr lang="en-US" altLang="ko-KR" sz="1000" b="1" dirty="0">
                <a:solidFill>
                  <a:schemeClr val="bg1"/>
                </a:solidFill>
              </a:rPr>
              <a:t> Collaboration Meeting</a:t>
            </a:r>
          </a:p>
          <a:p>
            <a:pPr algn="ctr"/>
            <a:r>
              <a:rPr lang="en-US" altLang="ko-KR" sz="1000" b="1" dirty="0">
                <a:solidFill>
                  <a:schemeClr val="bg1"/>
                </a:solidFill>
              </a:rPr>
              <a:t>Univ. </a:t>
            </a:r>
            <a:r>
              <a:rPr lang="en-US" altLang="ko-KR" sz="1000" b="1" dirty="0" err="1">
                <a:solidFill>
                  <a:schemeClr val="bg1"/>
                </a:solidFill>
              </a:rPr>
              <a:t>Ryukyus</a:t>
            </a:r>
            <a:r>
              <a:rPr lang="en-US" altLang="ko-KR" sz="1000" b="1" dirty="0">
                <a:solidFill>
                  <a:schemeClr val="bg1"/>
                </a:solidFill>
              </a:rPr>
              <a:t>, Univ. Rennes, Univ. </a:t>
            </a:r>
            <a:r>
              <a:rPr lang="en-US" altLang="ko-KR" sz="1000" b="1" dirty="0" err="1">
                <a:solidFill>
                  <a:schemeClr val="bg1"/>
                </a:solidFill>
              </a:rPr>
              <a:t>Hoseo</a:t>
            </a:r>
            <a:endParaRPr lang="en-US" altLang="ko-KR" sz="1000" b="1" dirty="0">
              <a:solidFill>
                <a:schemeClr val="bg1"/>
              </a:solidFill>
            </a:endParaRPr>
          </a:p>
          <a:p>
            <a:pPr algn="ctr"/>
            <a:r>
              <a:rPr lang="en-US" altLang="ko-KR" sz="700" b="1" dirty="0" err="1">
                <a:solidFill>
                  <a:schemeClr val="bg1"/>
                </a:solidFill>
              </a:rPr>
              <a:t>Hoseo</a:t>
            </a:r>
            <a:r>
              <a:rPr lang="en-US" altLang="ko-KR" sz="700" b="1" dirty="0">
                <a:solidFill>
                  <a:schemeClr val="bg1"/>
                </a:solidFill>
              </a:rPr>
              <a:t> University , </a:t>
            </a:r>
            <a:r>
              <a:rPr lang="en-US" altLang="ko-KR" sz="700" b="1" dirty="0" err="1">
                <a:solidFill>
                  <a:schemeClr val="bg1"/>
                </a:solidFill>
              </a:rPr>
              <a:t>Asan</a:t>
            </a:r>
            <a:r>
              <a:rPr lang="en-US" altLang="ko-KR" sz="700" b="1" dirty="0">
                <a:solidFill>
                  <a:schemeClr val="bg1"/>
                </a:solidFill>
              </a:rPr>
              <a:t>, KOREA, August 22, 2015</a:t>
            </a:r>
            <a:endParaRPr lang="ko-KR" altLang="en-US" sz="700" b="1" dirty="0">
              <a:solidFill>
                <a:schemeClr val="bg1"/>
              </a:solidFill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040" y="2915969"/>
            <a:ext cx="845801" cy="2299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2313" y="2876901"/>
            <a:ext cx="955453" cy="3080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340209" y="1063316"/>
            <a:ext cx="179408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b="1" dirty="0"/>
              <a:t>Doctor</a:t>
            </a:r>
            <a:r>
              <a:rPr lang="en-US" altLang="ko-KR" sz="1200" b="1" dirty="0"/>
              <a:t>’s Course (D1)</a:t>
            </a:r>
            <a:endParaRPr lang="ko-KR" altLang="en-US" sz="1200" b="1" dirty="0"/>
          </a:p>
        </p:txBody>
      </p:sp>
      <p:grpSp>
        <p:nvGrpSpPr>
          <p:cNvPr id="18" name="그룹 17"/>
          <p:cNvGrpSpPr/>
          <p:nvPr/>
        </p:nvGrpSpPr>
        <p:grpSpPr>
          <a:xfrm>
            <a:off x="-143991" y="-36140"/>
            <a:ext cx="4032448" cy="559360"/>
            <a:chOff x="-143991" y="-36140"/>
            <a:chExt cx="4032448" cy="559360"/>
          </a:xfrm>
        </p:grpSpPr>
        <p:sp>
          <p:nvSpPr>
            <p:cNvPr id="19" name="직사각형 18"/>
            <p:cNvSpPr/>
            <p:nvPr/>
          </p:nvSpPr>
          <p:spPr>
            <a:xfrm>
              <a:off x="-143991" y="-36140"/>
              <a:ext cx="4032448" cy="55936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640721" y="0"/>
              <a:ext cx="2347117" cy="5078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 sz="1000" b="1" dirty="0">
                  <a:solidFill>
                    <a:schemeClr val="bg1"/>
                  </a:solidFill>
                </a:rPr>
                <a:t>The 15</a:t>
              </a:r>
              <a:r>
                <a:rPr lang="en-US" altLang="ko-KR" sz="1000" b="1" baseline="30000" dirty="0">
                  <a:solidFill>
                    <a:schemeClr val="bg1"/>
                  </a:solidFill>
                </a:rPr>
                <a:t>th</a:t>
              </a:r>
              <a:r>
                <a:rPr lang="en-US" altLang="ko-KR" sz="1000" b="1" dirty="0">
                  <a:solidFill>
                    <a:schemeClr val="bg1"/>
                  </a:solidFill>
                </a:rPr>
                <a:t> Collaboration Meeting</a:t>
              </a:r>
            </a:p>
            <a:p>
              <a:pPr algn="ctr"/>
              <a:r>
                <a:rPr lang="en-US" altLang="ko-KR" sz="1000" b="1" dirty="0">
                  <a:solidFill>
                    <a:schemeClr val="bg1"/>
                  </a:solidFill>
                </a:rPr>
                <a:t>Univ. </a:t>
              </a:r>
              <a:r>
                <a:rPr lang="en-US" altLang="ko-KR" sz="1000" b="1" dirty="0" err="1">
                  <a:solidFill>
                    <a:schemeClr val="bg1"/>
                  </a:solidFill>
                </a:rPr>
                <a:t>Ryukyus</a:t>
              </a:r>
              <a:r>
                <a:rPr lang="en-US" altLang="ko-KR" sz="1000" b="1" dirty="0">
                  <a:solidFill>
                    <a:schemeClr val="bg1"/>
                  </a:solidFill>
                </a:rPr>
                <a:t>, Univ. </a:t>
              </a:r>
              <a:r>
                <a:rPr lang="en-US" altLang="ko-KR" sz="1000" b="1" dirty="0" err="1">
                  <a:solidFill>
                    <a:schemeClr val="bg1"/>
                  </a:solidFill>
                </a:rPr>
                <a:t>Hoseo</a:t>
              </a:r>
              <a:endParaRPr lang="en-US" altLang="ko-KR" sz="1000" b="1" dirty="0">
                <a:solidFill>
                  <a:schemeClr val="bg1"/>
                </a:solidFill>
              </a:endParaRPr>
            </a:p>
            <a:p>
              <a:pPr algn="ctr"/>
              <a:r>
                <a:rPr lang="en-US" altLang="ko-KR" sz="700" b="1" dirty="0">
                  <a:solidFill>
                    <a:schemeClr val="bg1"/>
                  </a:solidFill>
                </a:rPr>
                <a:t>Hotel ILLUA, Busan, KOREA, September 1~2, 2017</a:t>
              </a:r>
              <a:endParaRPr lang="ko-KR" altLang="en-US" sz="7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639355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40209" y="1063316"/>
            <a:ext cx="176247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b="1" dirty="0"/>
              <a:t>Master’s Course (M2)</a:t>
            </a:r>
            <a:endParaRPr lang="ko-KR" altLang="en-US" sz="700" b="1" dirty="0"/>
          </a:p>
        </p:txBody>
      </p:sp>
      <p:sp>
        <p:nvSpPr>
          <p:cNvPr id="5" name="부제목 2"/>
          <p:cNvSpPr txBox="1">
            <a:spLocks/>
          </p:cNvSpPr>
          <p:nvPr/>
        </p:nvSpPr>
        <p:spPr>
          <a:xfrm>
            <a:off x="540068" y="2219105"/>
            <a:ext cx="2520315" cy="803670"/>
          </a:xfrm>
          <a:prstGeom prst="rect">
            <a:avLst/>
          </a:prstGeom>
        </p:spPr>
        <p:txBody>
          <a:bodyPr vert="horz" lIns="39081" tIns="19541" rIns="39081" bIns="19541" rtlCol="0">
            <a:normAutofit/>
          </a:bodyPr>
          <a:lstStyle>
            <a:lvl1pPr marL="146555" indent="-146555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7537" indent="-122130" algn="l" defTabSz="390815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88518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3925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9333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74740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70147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65555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60962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altLang="ko-KR" b="1" dirty="0" err="1"/>
              <a:t>Hoseo</a:t>
            </a:r>
            <a:r>
              <a:rPr lang="en-US" altLang="ko-KR" b="1" dirty="0"/>
              <a:t> University</a:t>
            </a:r>
            <a:endParaRPr lang="ko-KR" altLang="en-US" b="1" dirty="0"/>
          </a:p>
        </p:txBody>
      </p:sp>
      <p:sp>
        <p:nvSpPr>
          <p:cNvPr id="6" name="제목 1"/>
          <p:cNvSpPr txBox="1">
            <a:spLocks/>
          </p:cNvSpPr>
          <p:nvPr/>
        </p:nvSpPr>
        <p:spPr>
          <a:xfrm>
            <a:off x="270034" y="1387619"/>
            <a:ext cx="3060383" cy="674094"/>
          </a:xfrm>
          <a:prstGeom prst="rect">
            <a:avLst/>
          </a:prstGeom>
        </p:spPr>
        <p:txBody>
          <a:bodyPr vert="horz" lIns="39081" tIns="19541" rIns="39081" bIns="19541" rtlCol="0" anchor="ctr">
            <a:normAutofit/>
          </a:bodyPr>
          <a:lstStyle>
            <a:lvl1pPr algn="ctr" defTabSz="390815" rtl="0" eaLnBrk="1" latinLnBrk="1" hangingPunct="1">
              <a:spcBef>
                <a:spcPct val="0"/>
              </a:spcBef>
              <a:buNone/>
              <a:defRPr sz="1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400" b="1" dirty="0"/>
              <a:t>Min-</a:t>
            </a:r>
            <a:r>
              <a:rPr lang="en-US" altLang="ko-KR" sz="2400" b="1" dirty="0" err="1"/>
              <a:t>Taek</a:t>
            </a:r>
            <a:r>
              <a:rPr lang="en-US" altLang="ko-KR" sz="2400" b="1" dirty="0"/>
              <a:t> Hong</a:t>
            </a:r>
            <a:endParaRPr lang="ko-KR" altLang="en-US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436336" y="0"/>
            <a:ext cx="2755884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000" b="1" dirty="0">
                <a:solidFill>
                  <a:schemeClr val="bg1"/>
                </a:solidFill>
              </a:rPr>
              <a:t>The 11</a:t>
            </a:r>
            <a:r>
              <a:rPr lang="en-US" altLang="ko-KR" sz="1000" b="1" baseline="30000" dirty="0">
                <a:solidFill>
                  <a:schemeClr val="bg1"/>
                </a:solidFill>
              </a:rPr>
              <a:t>th</a:t>
            </a:r>
            <a:r>
              <a:rPr lang="en-US" altLang="ko-KR" sz="1000" b="1" dirty="0">
                <a:solidFill>
                  <a:schemeClr val="bg1"/>
                </a:solidFill>
              </a:rPr>
              <a:t> Collaboration Meeting</a:t>
            </a:r>
          </a:p>
          <a:p>
            <a:pPr algn="ctr"/>
            <a:r>
              <a:rPr lang="en-US" altLang="ko-KR" sz="1000" b="1" dirty="0">
                <a:solidFill>
                  <a:schemeClr val="bg1"/>
                </a:solidFill>
              </a:rPr>
              <a:t>Univ. </a:t>
            </a:r>
            <a:r>
              <a:rPr lang="en-US" altLang="ko-KR" sz="1000" b="1" dirty="0" err="1">
                <a:solidFill>
                  <a:schemeClr val="bg1"/>
                </a:solidFill>
              </a:rPr>
              <a:t>Ryukyus</a:t>
            </a:r>
            <a:r>
              <a:rPr lang="en-US" altLang="ko-KR" sz="1000" b="1" dirty="0">
                <a:solidFill>
                  <a:schemeClr val="bg1"/>
                </a:solidFill>
              </a:rPr>
              <a:t>, Univ. Rennes, Univ. </a:t>
            </a:r>
            <a:r>
              <a:rPr lang="en-US" altLang="ko-KR" sz="1000" b="1" dirty="0" err="1">
                <a:solidFill>
                  <a:schemeClr val="bg1"/>
                </a:solidFill>
              </a:rPr>
              <a:t>Hoseo</a:t>
            </a:r>
            <a:endParaRPr lang="en-US" altLang="ko-KR" sz="1000" b="1" dirty="0">
              <a:solidFill>
                <a:schemeClr val="bg1"/>
              </a:solidFill>
            </a:endParaRPr>
          </a:p>
          <a:p>
            <a:pPr algn="ctr"/>
            <a:r>
              <a:rPr lang="en-US" altLang="ko-KR" sz="700" b="1" dirty="0" err="1">
                <a:solidFill>
                  <a:schemeClr val="bg1"/>
                </a:solidFill>
              </a:rPr>
              <a:t>Hoseo</a:t>
            </a:r>
            <a:r>
              <a:rPr lang="en-US" altLang="ko-KR" sz="700" b="1" dirty="0">
                <a:solidFill>
                  <a:schemeClr val="bg1"/>
                </a:solidFill>
              </a:rPr>
              <a:t> University , </a:t>
            </a:r>
            <a:r>
              <a:rPr lang="en-US" altLang="ko-KR" sz="700" b="1" dirty="0" err="1">
                <a:solidFill>
                  <a:schemeClr val="bg1"/>
                </a:solidFill>
              </a:rPr>
              <a:t>Asan</a:t>
            </a:r>
            <a:r>
              <a:rPr lang="en-US" altLang="ko-KR" sz="700" b="1" dirty="0">
                <a:solidFill>
                  <a:schemeClr val="bg1"/>
                </a:solidFill>
              </a:rPr>
              <a:t>, KOREA, August 22, 2015</a:t>
            </a:r>
            <a:endParaRPr lang="ko-KR" altLang="en-US" sz="700" b="1" dirty="0">
              <a:solidFill>
                <a:schemeClr val="bg1"/>
              </a:solidFill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040" y="2915969"/>
            <a:ext cx="845801" cy="2299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2313" y="2876901"/>
            <a:ext cx="955453" cy="3080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2" name="그룹 11"/>
          <p:cNvGrpSpPr/>
          <p:nvPr/>
        </p:nvGrpSpPr>
        <p:grpSpPr>
          <a:xfrm>
            <a:off x="-143991" y="-36140"/>
            <a:ext cx="4032448" cy="559360"/>
            <a:chOff x="-143991" y="-36140"/>
            <a:chExt cx="4032448" cy="559360"/>
          </a:xfrm>
        </p:grpSpPr>
        <p:sp>
          <p:nvSpPr>
            <p:cNvPr id="13" name="직사각형 12"/>
            <p:cNvSpPr/>
            <p:nvPr/>
          </p:nvSpPr>
          <p:spPr>
            <a:xfrm>
              <a:off x="-143991" y="-36140"/>
              <a:ext cx="4032448" cy="55936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40721" y="0"/>
              <a:ext cx="2347117" cy="5078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 sz="1000" b="1" dirty="0">
                  <a:solidFill>
                    <a:schemeClr val="bg1"/>
                  </a:solidFill>
                </a:rPr>
                <a:t>The 15</a:t>
              </a:r>
              <a:r>
                <a:rPr lang="en-US" altLang="ko-KR" sz="1000" b="1" baseline="30000" dirty="0">
                  <a:solidFill>
                    <a:schemeClr val="bg1"/>
                  </a:solidFill>
                </a:rPr>
                <a:t>th</a:t>
              </a:r>
              <a:r>
                <a:rPr lang="en-US" altLang="ko-KR" sz="1000" b="1" dirty="0">
                  <a:solidFill>
                    <a:schemeClr val="bg1"/>
                  </a:solidFill>
                </a:rPr>
                <a:t> Collaboration Meeting</a:t>
              </a:r>
            </a:p>
            <a:p>
              <a:pPr algn="ctr"/>
              <a:r>
                <a:rPr lang="en-US" altLang="ko-KR" sz="1000" b="1" dirty="0">
                  <a:solidFill>
                    <a:schemeClr val="bg1"/>
                  </a:solidFill>
                </a:rPr>
                <a:t>Univ. </a:t>
              </a:r>
              <a:r>
                <a:rPr lang="en-US" altLang="ko-KR" sz="1000" b="1" dirty="0" err="1">
                  <a:solidFill>
                    <a:schemeClr val="bg1"/>
                  </a:solidFill>
                </a:rPr>
                <a:t>Ryukyus</a:t>
              </a:r>
              <a:r>
                <a:rPr lang="en-US" altLang="ko-KR" sz="1000" b="1" dirty="0">
                  <a:solidFill>
                    <a:schemeClr val="bg1"/>
                  </a:solidFill>
                </a:rPr>
                <a:t>, Univ. </a:t>
              </a:r>
              <a:r>
                <a:rPr lang="en-US" altLang="ko-KR" sz="1000" b="1" dirty="0" err="1">
                  <a:solidFill>
                    <a:schemeClr val="bg1"/>
                  </a:solidFill>
                </a:rPr>
                <a:t>Hoseo</a:t>
              </a:r>
              <a:endParaRPr lang="en-US" altLang="ko-KR" sz="1000" b="1" dirty="0">
                <a:solidFill>
                  <a:schemeClr val="bg1"/>
                </a:solidFill>
              </a:endParaRPr>
            </a:p>
            <a:p>
              <a:pPr algn="ctr"/>
              <a:r>
                <a:rPr lang="en-US" altLang="ko-KR" sz="700" b="1" dirty="0">
                  <a:solidFill>
                    <a:schemeClr val="bg1"/>
                  </a:solidFill>
                </a:rPr>
                <a:t>Hotel ILLUA, Busan, KOREA, September 1~2, 2017</a:t>
              </a:r>
              <a:endParaRPr lang="ko-KR" altLang="en-US" sz="7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616130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0209" y="1063316"/>
            <a:ext cx="176247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b="1" dirty="0"/>
              <a:t>Master’s Course (M1)</a:t>
            </a:r>
            <a:endParaRPr lang="ko-KR" altLang="en-US" sz="700" b="1" dirty="0"/>
          </a:p>
        </p:txBody>
      </p:sp>
      <p:sp>
        <p:nvSpPr>
          <p:cNvPr id="3" name="부제목 2"/>
          <p:cNvSpPr txBox="1">
            <a:spLocks/>
          </p:cNvSpPr>
          <p:nvPr/>
        </p:nvSpPr>
        <p:spPr>
          <a:xfrm>
            <a:off x="540068" y="2219105"/>
            <a:ext cx="2520315" cy="803670"/>
          </a:xfrm>
          <a:prstGeom prst="rect">
            <a:avLst/>
          </a:prstGeom>
        </p:spPr>
        <p:txBody>
          <a:bodyPr vert="horz" lIns="39081" tIns="19541" rIns="39081" bIns="19541" rtlCol="0">
            <a:normAutofit/>
          </a:bodyPr>
          <a:lstStyle>
            <a:lvl1pPr marL="146555" indent="-146555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7537" indent="-122130" algn="l" defTabSz="390815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88518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3925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9333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74740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70147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65555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60962" indent="-97704" algn="l" defTabSz="390815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altLang="ko-KR" b="1" dirty="0"/>
              <a:t>University of the </a:t>
            </a:r>
            <a:r>
              <a:rPr lang="en-US" altLang="ko-KR" b="1" dirty="0" err="1"/>
              <a:t>Ryukyus</a:t>
            </a:r>
            <a:endParaRPr lang="ko-KR" altLang="en-US" b="1" dirty="0"/>
          </a:p>
        </p:txBody>
      </p:sp>
      <p:sp>
        <p:nvSpPr>
          <p:cNvPr id="4" name="제목 1"/>
          <p:cNvSpPr txBox="1">
            <a:spLocks/>
          </p:cNvSpPr>
          <p:nvPr/>
        </p:nvSpPr>
        <p:spPr>
          <a:xfrm>
            <a:off x="270034" y="1387619"/>
            <a:ext cx="3060383" cy="674094"/>
          </a:xfrm>
          <a:prstGeom prst="rect">
            <a:avLst/>
          </a:prstGeom>
        </p:spPr>
        <p:txBody>
          <a:bodyPr vert="horz" lIns="39081" tIns="19541" rIns="39081" bIns="19541" rtlCol="0" anchor="ctr">
            <a:normAutofit/>
          </a:bodyPr>
          <a:lstStyle>
            <a:lvl1pPr algn="ctr" defTabSz="390815" rtl="0" eaLnBrk="1" latinLnBrk="1" hangingPunct="1">
              <a:spcBef>
                <a:spcPct val="0"/>
              </a:spcBef>
              <a:buNone/>
              <a:defRPr sz="1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400" b="1" dirty="0"/>
              <a:t>Y. </a:t>
            </a:r>
            <a:r>
              <a:rPr lang="en-US" altLang="ko-KR" sz="2400" b="1" dirty="0" err="1"/>
              <a:t>Ishiki</a:t>
            </a:r>
            <a:endParaRPr lang="ko-KR" altLang="en-US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36336" y="0"/>
            <a:ext cx="2755884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000" b="1" dirty="0">
                <a:solidFill>
                  <a:schemeClr val="bg1"/>
                </a:solidFill>
              </a:rPr>
              <a:t>The 11</a:t>
            </a:r>
            <a:r>
              <a:rPr lang="en-US" altLang="ko-KR" sz="1000" b="1" baseline="30000" dirty="0">
                <a:solidFill>
                  <a:schemeClr val="bg1"/>
                </a:solidFill>
              </a:rPr>
              <a:t>th</a:t>
            </a:r>
            <a:r>
              <a:rPr lang="en-US" altLang="ko-KR" sz="1000" b="1" dirty="0">
                <a:solidFill>
                  <a:schemeClr val="bg1"/>
                </a:solidFill>
              </a:rPr>
              <a:t> Collaboration Meeting</a:t>
            </a:r>
          </a:p>
          <a:p>
            <a:pPr algn="ctr"/>
            <a:r>
              <a:rPr lang="en-US" altLang="ko-KR" sz="1000" b="1" dirty="0">
                <a:solidFill>
                  <a:schemeClr val="bg1"/>
                </a:solidFill>
              </a:rPr>
              <a:t>Univ. </a:t>
            </a:r>
            <a:r>
              <a:rPr lang="en-US" altLang="ko-KR" sz="1000" b="1" dirty="0" err="1">
                <a:solidFill>
                  <a:schemeClr val="bg1"/>
                </a:solidFill>
              </a:rPr>
              <a:t>Ryukyus</a:t>
            </a:r>
            <a:r>
              <a:rPr lang="en-US" altLang="ko-KR" sz="1000" b="1" dirty="0">
                <a:solidFill>
                  <a:schemeClr val="bg1"/>
                </a:solidFill>
              </a:rPr>
              <a:t>, Univ. Rennes, Univ. </a:t>
            </a:r>
            <a:r>
              <a:rPr lang="en-US" altLang="ko-KR" sz="1000" b="1" dirty="0" err="1">
                <a:solidFill>
                  <a:schemeClr val="bg1"/>
                </a:solidFill>
              </a:rPr>
              <a:t>Hoseo</a:t>
            </a:r>
            <a:endParaRPr lang="en-US" altLang="ko-KR" sz="1000" b="1" dirty="0">
              <a:solidFill>
                <a:schemeClr val="bg1"/>
              </a:solidFill>
            </a:endParaRPr>
          </a:p>
          <a:p>
            <a:pPr algn="ctr"/>
            <a:r>
              <a:rPr lang="en-US" altLang="ko-KR" sz="700" b="1" dirty="0" err="1">
                <a:solidFill>
                  <a:schemeClr val="bg1"/>
                </a:solidFill>
              </a:rPr>
              <a:t>Hoseo</a:t>
            </a:r>
            <a:r>
              <a:rPr lang="en-US" altLang="ko-KR" sz="700" b="1" dirty="0">
                <a:solidFill>
                  <a:schemeClr val="bg1"/>
                </a:solidFill>
              </a:rPr>
              <a:t> University , </a:t>
            </a:r>
            <a:r>
              <a:rPr lang="en-US" altLang="ko-KR" sz="700" b="1" dirty="0" err="1">
                <a:solidFill>
                  <a:schemeClr val="bg1"/>
                </a:solidFill>
              </a:rPr>
              <a:t>Asan</a:t>
            </a:r>
            <a:r>
              <a:rPr lang="en-US" altLang="ko-KR" sz="700" b="1" dirty="0">
                <a:solidFill>
                  <a:schemeClr val="bg1"/>
                </a:solidFill>
              </a:rPr>
              <a:t>, KOREA, August 22, 2015</a:t>
            </a:r>
            <a:endParaRPr lang="ko-KR" altLang="en-US" sz="700" b="1" dirty="0">
              <a:solidFill>
                <a:schemeClr val="bg1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040" y="2915969"/>
            <a:ext cx="845801" cy="2299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2313" y="2876901"/>
            <a:ext cx="955453" cy="3080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0" name="그룹 9"/>
          <p:cNvGrpSpPr/>
          <p:nvPr/>
        </p:nvGrpSpPr>
        <p:grpSpPr>
          <a:xfrm>
            <a:off x="-143991" y="-36140"/>
            <a:ext cx="4032448" cy="559360"/>
            <a:chOff x="-143991" y="-36140"/>
            <a:chExt cx="4032448" cy="559360"/>
          </a:xfrm>
        </p:grpSpPr>
        <p:sp>
          <p:nvSpPr>
            <p:cNvPr id="11" name="직사각형 10"/>
            <p:cNvSpPr/>
            <p:nvPr/>
          </p:nvSpPr>
          <p:spPr>
            <a:xfrm>
              <a:off x="-143991" y="-36140"/>
              <a:ext cx="4032448" cy="55936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40721" y="0"/>
              <a:ext cx="2347117" cy="5078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 sz="1000" b="1" dirty="0">
                  <a:solidFill>
                    <a:schemeClr val="bg1"/>
                  </a:solidFill>
                </a:rPr>
                <a:t>The 15</a:t>
              </a:r>
              <a:r>
                <a:rPr lang="en-US" altLang="ko-KR" sz="1000" b="1" baseline="30000" dirty="0">
                  <a:solidFill>
                    <a:schemeClr val="bg1"/>
                  </a:solidFill>
                </a:rPr>
                <a:t>th</a:t>
              </a:r>
              <a:r>
                <a:rPr lang="en-US" altLang="ko-KR" sz="1000" b="1" dirty="0">
                  <a:solidFill>
                    <a:schemeClr val="bg1"/>
                  </a:solidFill>
                </a:rPr>
                <a:t> Collaboration Meeting</a:t>
              </a:r>
            </a:p>
            <a:p>
              <a:pPr algn="ctr"/>
              <a:r>
                <a:rPr lang="en-US" altLang="ko-KR" sz="1000" b="1" dirty="0">
                  <a:solidFill>
                    <a:schemeClr val="bg1"/>
                  </a:solidFill>
                </a:rPr>
                <a:t>Univ. </a:t>
              </a:r>
              <a:r>
                <a:rPr lang="en-US" altLang="ko-KR" sz="1000" b="1" dirty="0" err="1">
                  <a:solidFill>
                    <a:schemeClr val="bg1"/>
                  </a:solidFill>
                </a:rPr>
                <a:t>Ryukyus</a:t>
              </a:r>
              <a:r>
                <a:rPr lang="en-US" altLang="ko-KR" sz="1000" b="1" dirty="0">
                  <a:solidFill>
                    <a:schemeClr val="bg1"/>
                  </a:solidFill>
                </a:rPr>
                <a:t>, Univ. </a:t>
              </a:r>
              <a:r>
                <a:rPr lang="en-US" altLang="ko-KR" sz="1000" b="1" dirty="0" err="1">
                  <a:solidFill>
                    <a:schemeClr val="bg1"/>
                  </a:solidFill>
                </a:rPr>
                <a:t>Hoseo</a:t>
              </a:r>
              <a:endParaRPr lang="en-US" altLang="ko-KR" sz="1000" b="1" dirty="0">
                <a:solidFill>
                  <a:schemeClr val="bg1"/>
                </a:solidFill>
              </a:endParaRPr>
            </a:p>
            <a:p>
              <a:pPr algn="ctr"/>
              <a:r>
                <a:rPr lang="en-US" altLang="ko-KR" sz="700" b="1" dirty="0">
                  <a:solidFill>
                    <a:schemeClr val="bg1"/>
                  </a:solidFill>
                </a:rPr>
                <a:t>Hotel ILLUA, Busan, KOREA, September 1~2, 2017</a:t>
              </a:r>
              <a:endParaRPr lang="ko-KR" altLang="en-US" sz="7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226083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1712</Words>
  <Application>Microsoft Office PowerPoint</Application>
  <PresentationFormat>사용자 지정</PresentationFormat>
  <Paragraphs>279</Paragraphs>
  <Slides>29</Slides>
  <Notes>6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29</vt:i4>
      </vt:variant>
    </vt:vector>
  </HeadingPairs>
  <TitlesOfParts>
    <vt:vector size="32" baseType="lpstr">
      <vt:lpstr>맑은 고딕</vt:lpstr>
      <vt:lpstr>Arial</vt:lpstr>
      <vt:lpstr>Office 테마</vt:lpstr>
      <vt:lpstr>Byung Seong Bae</vt:lpstr>
      <vt:lpstr>T. NOGUCHI</vt:lpstr>
      <vt:lpstr>T. OKADA</vt:lpstr>
      <vt:lpstr>Jong-Mo Lee</vt:lpstr>
      <vt:lpstr>PowerPoint 프레젠테이션</vt:lpstr>
      <vt:lpstr>Seung-Jae Moon</vt:lpstr>
      <vt:lpstr>In-Hye Kang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Byoung-Seong Bae</dc:title>
  <dc:creator>M.S.Kang</dc:creator>
  <cp:lastModifiedBy>Bae B. S.</cp:lastModifiedBy>
  <cp:revision>40</cp:revision>
  <cp:lastPrinted>2015-08-21T13:04:19Z</cp:lastPrinted>
  <dcterms:created xsi:type="dcterms:W3CDTF">2012-08-31T09:23:11Z</dcterms:created>
  <dcterms:modified xsi:type="dcterms:W3CDTF">2018-08-31T01:29:34Z</dcterms:modified>
</cp:coreProperties>
</file>