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6202025" cy="2520950"/>
  <p:notesSz cx="6858000" cy="9144000"/>
  <p:defaultTextStyle>
    <a:defPPr>
      <a:defRPr lang="ko-KR"/>
    </a:defPPr>
    <a:lvl1pPr marL="0" algn="l" defTabSz="1156430" rtl="0" eaLnBrk="1" latinLnBrk="1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78215" algn="l" defTabSz="1156430" rtl="0" eaLnBrk="1" latinLnBrk="1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56430" algn="l" defTabSz="1156430" rtl="0" eaLnBrk="1" latinLnBrk="1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34645" algn="l" defTabSz="1156430" rtl="0" eaLnBrk="1" latinLnBrk="1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12861" algn="l" defTabSz="1156430" rtl="0" eaLnBrk="1" latinLnBrk="1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891076" algn="l" defTabSz="1156430" rtl="0" eaLnBrk="1" latinLnBrk="1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469291" algn="l" defTabSz="1156430" rtl="0" eaLnBrk="1" latinLnBrk="1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047506" algn="l" defTabSz="1156430" rtl="0" eaLnBrk="1" latinLnBrk="1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625721" algn="l" defTabSz="1156430" rtl="0" eaLnBrk="1" latinLnBrk="1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4">
          <p15:clr>
            <a:srgbClr val="A4A3A4"/>
          </p15:clr>
        </p15:guide>
        <p15:guide id="2" pos="51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39" d="100"/>
          <a:sy n="39" d="100"/>
        </p:scale>
        <p:origin x="90" y="2046"/>
      </p:cViewPr>
      <p:guideLst>
        <p:guide orient="horz" pos="794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15152" y="783129"/>
            <a:ext cx="13771722" cy="54037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430304" y="1428540"/>
            <a:ext cx="11341418" cy="64424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56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34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1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9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69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47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625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229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776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11746468" y="100956"/>
            <a:ext cx="3645455" cy="21509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10102" y="100956"/>
            <a:ext cx="10666333" cy="21509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86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2145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79849" y="1619945"/>
            <a:ext cx="13771722" cy="500689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79849" y="1068486"/>
            <a:ext cx="13771722" cy="551458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821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5643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346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1286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8910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4692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0475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62572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404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10102" y="588223"/>
            <a:ext cx="7155895" cy="166371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236029" y="588223"/>
            <a:ext cx="7155895" cy="166371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914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10103" y="564297"/>
            <a:ext cx="7158708" cy="23517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8215" indent="0">
              <a:buNone/>
              <a:defRPr sz="2500" b="1"/>
            </a:lvl2pPr>
            <a:lvl3pPr marL="1156430" indent="0">
              <a:buNone/>
              <a:defRPr sz="2300" b="1"/>
            </a:lvl3pPr>
            <a:lvl4pPr marL="1734645" indent="0">
              <a:buNone/>
              <a:defRPr sz="2000" b="1"/>
            </a:lvl4pPr>
            <a:lvl5pPr marL="2312861" indent="0">
              <a:buNone/>
              <a:defRPr sz="2000" b="1"/>
            </a:lvl5pPr>
            <a:lvl6pPr marL="2891076" indent="0">
              <a:buNone/>
              <a:defRPr sz="2000" b="1"/>
            </a:lvl6pPr>
            <a:lvl7pPr marL="3469291" indent="0">
              <a:buNone/>
              <a:defRPr sz="2000" b="1"/>
            </a:lvl7pPr>
            <a:lvl8pPr marL="4047506" indent="0">
              <a:buNone/>
              <a:defRPr sz="2000" b="1"/>
            </a:lvl8pPr>
            <a:lvl9pPr marL="4625721" indent="0">
              <a:buNone/>
              <a:defRPr sz="20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10103" y="799468"/>
            <a:ext cx="7158708" cy="145246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8230405" y="564297"/>
            <a:ext cx="7161521" cy="23517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8215" indent="0">
              <a:buNone/>
              <a:defRPr sz="2500" b="1"/>
            </a:lvl2pPr>
            <a:lvl3pPr marL="1156430" indent="0">
              <a:buNone/>
              <a:defRPr sz="2300" b="1"/>
            </a:lvl3pPr>
            <a:lvl4pPr marL="1734645" indent="0">
              <a:buNone/>
              <a:defRPr sz="2000" b="1"/>
            </a:lvl4pPr>
            <a:lvl5pPr marL="2312861" indent="0">
              <a:buNone/>
              <a:defRPr sz="2000" b="1"/>
            </a:lvl5pPr>
            <a:lvl6pPr marL="2891076" indent="0">
              <a:buNone/>
              <a:defRPr sz="2000" b="1"/>
            </a:lvl6pPr>
            <a:lvl7pPr marL="3469291" indent="0">
              <a:buNone/>
              <a:defRPr sz="2000" b="1"/>
            </a:lvl7pPr>
            <a:lvl8pPr marL="4047506" indent="0">
              <a:buNone/>
              <a:defRPr sz="2000" b="1"/>
            </a:lvl8pPr>
            <a:lvl9pPr marL="4625721" indent="0">
              <a:buNone/>
              <a:defRPr sz="20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8230405" y="799468"/>
            <a:ext cx="7161521" cy="145246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3190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08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5696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10104" y="100372"/>
            <a:ext cx="5330354" cy="427161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334542" y="100372"/>
            <a:ext cx="9057382" cy="2151561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10104" y="527532"/>
            <a:ext cx="5330354" cy="1724400"/>
          </a:xfrm>
        </p:spPr>
        <p:txBody>
          <a:bodyPr/>
          <a:lstStyle>
            <a:lvl1pPr marL="0" indent="0">
              <a:buNone/>
              <a:defRPr sz="1800"/>
            </a:lvl1pPr>
            <a:lvl2pPr marL="578215" indent="0">
              <a:buNone/>
              <a:defRPr sz="1500"/>
            </a:lvl2pPr>
            <a:lvl3pPr marL="1156430" indent="0">
              <a:buNone/>
              <a:defRPr sz="1300"/>
            </a:lvl3pPr>
            <a:lvl4pPr marL="1734645" indent="0">
              <a:buNone/>
              <a:defRPr sz="1100"/>
            </a:lvl4pPr>
            <a:lvl5pPr marL="2312861" indent="0">
              <a:buNone/>
              <a:defRPr sz="1100"/>
            </a:lvl5pPr>
            <a:lvl6pPr marL="2891076" indent="0">
              <a:buNone/>
              <a:defRPr sz="1100"/>
            </a:lvl6pPr>
            <a:lvl7pPr marL="3469291" indent="0">
              <a:buNone/>
              <a:defRPr sz="1100"/>
            </a:lvl7pPr>
            <a:lvl8pPr marL="4047506" indent="0">
              <a:buNone/>
              <a:defRPr sz="1100"/>
            </a:lvl8pPr>
            <a:lvl9pPr marL="4625721" indent="0">
              <a:buNone/>
              <a:defRPr sz="1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0844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175710" y="1764666"/>
            <a:ext cx="9721215" cy="208329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175710" y="225252"/>
            <a:ext cx="9721215" cy="1512570"/>
          </a:xfrm>
        </p:spPr>
        <p:txBody>
          <a:bodyPr/>
          <a:lstStyle>
            <a:lvl1pPr marL="0" indent="0">
              <a:buNone/>
              <a:defRPr sz="4000"/>
            </a:lvl1pPr>
            <a:lvl2pPr marL="578215" indent="0">
              <a:buNone/>
              <a:defRPr sz="3500"/>
            </a:lvl2pPr>
            <a:lvl3pPr marL="1156430" indent="0">
              <a:buNone/>
              <a:defRPr sz="3000"/>
            </a:lvl3pPr>
            <a:lvl4pPr marL="1734645" indent="0">
              <a:buNone/>
              <a:defRPr sz="2500"/>
            </a:lvl4pPr>
            <a:lvl5pPr marL="2312861" indent="0">
              <a:buNone/>
              <a:defRPr sz="2500"/>
            </a:lvl5pPr>
            <a:lvl6pPr marL="2891076" indent="0">
              <a:buNone/>
              <a:defRPr sz="2500"/>
            </a:lvl6pPr>
            <a:lvl7pPr marL="3469291" indent="0">
              <a:buNone/>
              <a:defRPr sz="2500"/>
            </a:lvl7pPr>
            <a:lvl8pPr marL="4047506" indent="0">
              <a:buNone/>
              <a:defRPr sz="2500"/>
            </a:lvl8pPr>
            <a:lvl9pPr marL="4625721" indent="0">
              <a:buNone/>
              <a:defRPr sz="2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175710" y="1972995"/>
            <a:ext cx="9721215" cy="295861"/>
          </a:xfrm>
        </p:spPr>
        <p:txBody>
          <a:bodyPr/>
          <a:lstStyle>
            <a:lvl1pPr marL="0" indent="0">
              <a:buNone/>
              <a:defRPr sz="1800"/>
            </a:lvl1pPr>
            <a:lvl2pPr marL="578215" indent="0">
              <a:buNone/>
              <a:defRPr sz="1500"/>
            </a:lvl2pPr>
            <a:lvl3pPr marL="1156430" indent="0">
              <a:buNone/>
              <a:defRPr sz="1300"/>
            </a:lvl3pPr>
            <a:lvl4pPr marL="1734645" indent="0">
              <a:buNone/>
              <a:defRPr sz="1100"/>
            </a:lvl4pPr>
            <a:lvl5pPr marL="2312861" indent="0">
              <a:buNone/>
              <a:defRPr sz="1100"/>
            </a:lvl5pPr>
            <a:lvl6pPr marL="2891076" indent="0">
              <a:buNone/>
              <a:defRPr sz="1100"/>
            </a:lvl6pPr>
            <a:lvl7pPr marL="3469291" indent="0">
              <a:buNone/>
              <a:defRPr sz="1100"/>
            </a:lvl7pPr>
            <a:lvl8pPr marL="4047506" indent="0">
              <a:buNone/>
              <a:defRPr sz="1100"/>
            </a:lvl8pPr>
            <a:lvl9pPr marL="4625721" indent="0">
              <a:buNone/>
              <a:defRPr sz="1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222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10102" y="100955"/>
            <a:ext cx="14581823" cy="420158"/>
          </a:xfrm>
          <a:prstGeom prst="rect">
            <a:avLst/>
          </a:prstGeom>
        </p:spPr>
        <p:txBody>
          <a:bodyPr vert="horz" lIns="115643" tIns="57822" rIns="115643" bIns="57822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10102" y="588223"/>
            <a:ext cx="14581823" cy="1663711"/>
          </a:xfrm>
          <a:prstGeom prst="rect">
            <a:avLst/>
          </a:prstGeom>
        </p:spPr>
        <p:txBody>
          <a:bodyPr vert="horz" lIns="115643" tIns="57822" rIns="115643" bIns="57822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10102" y="2336549"/>
            <a:ext cx="3780473" cy="134217"/>
          </a:xfrm>
          <a:prstGeom prst="rect">
            <a:avLst/>
          </a:prstGeom>
        </p:spPr>
        <p:txBody>
          <a:bodyPr vert="horz" lIns="115643" tIns="57822" rIns="115643" bIns="5782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C5199-54E4-4343-AC38-05AF50D2E2D2}" type="datetimeFigureOut">
              <a:rPr lang="ko-KR" altLang="en-US" smtClean="0"/>
              <a:t>2017-08-23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5535692" y="2336549"/>
            <a:ext cx="5130642" cy="134217"/>
          </a:xfrm>
          <a:prstGeom prst="rect">
            <a:avLst/>
          </a:prstGeom>
        </p:spPr>
        <p:txBody>
          <a:bodyPr vert="horz" lIns="115643" tIns="57822" rIns="115643" bIns="5782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1611452" y="2336549"/>
            <a:ext cx="3780473" cy="134217"/>
          </a:xfrm>
          <a:prstGeom prst="rect">
            <a:avLst/>
          </a:prstGeom>
        </p:spPr>
        <p:txBody>
          <a:bodyPr vert="horz" lIns="115643" tIns="57822" rIns="115643" bIns="5782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8EEF6-C790-4C54-A471-713F2F8DDE1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170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56430" rtl="0" eaLnBrk="1" latinLnBrk="1" hangingPunct="1">
        <a:spcBef>
          <a:spcPct val="0"/>
        </a:spcBef>
        <a:buNone/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3661" indent="-433661" algn="l" defTabSz="1156430" rtl="0" eaLnBrk="1" latinLnBrk="1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39600" indent="-361385" algn="l" defTabSz="1156430" rtl="0" eaLnBrk="1" latinLnBrk="1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45538" indent="-289108" algn="l" defTabSz="1156430" rtl="0" eaLnBrk="1" latinLnBrk="1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23753" indent="-289108" algn="l" defTabSz="1156430" rtl="0" eaLnBrk="1" latinLnBrk="1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601968" indent="-289108" algn="l" defTabSz="1156430" rtl="0" eaLnBrk="1" latinLnBrk="1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80183" indent="-289108" algn="l" defTabSz="1156430" rtl="0" eaLnBrk="1" latinLnBrk="1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58398" indent="-289108" algn="l" defTabSz="1156430" rtl="0" eaLnBrk="1" latinLnBrk="1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336614" indent="-289108" algn="l" defTabSz="1156430" rtl="0" eaLnBrk="1" latinLnBrk="1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914829" indent="-289108" algn="l" defTabSz="1156430" rtl="0" eaLnBrk="1" latinLnBrk="1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156430" rtl="0" eaLnBrk="1" latinLnBrk="1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8215" algn="l" defTabSz="1156430" rtl="0" eaLnBrk="1" latinLnBrk="1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56430" algn="l" defTabSz="1156430" rtl="0" eaLnBrk="1" latinLnBrk="1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34645" algn="l" defTabSz="1156430" rtl="0" eaLnBrk="1" latinLnBrk="1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2861" algn="l" defTabSz="1156430" rtl="0" eaLnBrk="1" latinLnBrk="1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91076" algn="l" defTabSz="1156430" rtl="0" eaLnBrk="1" latinLnBrk="1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69291" algn="l" defTabSz="1156430" rtl="0" eaLnBrk="1" latinLnBrk="1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47506" algn="l" defTabSz="1156430" rtl="0" eaLnBrk="1" latinLnBrk="1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1" algn="l" defTabSz="1156430" rtl="0" eaLnBrk="1" latinLnBrk="1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389" b="99074" l="0" r="98333">
                        <a14:foregroundMark x1="3083" y1="29167" x2="0" y2="1389"/>
                        <a14:foregroundMark x1="95167" y1="77778" x2="98333" y2="99074"/>
                        <a14:foregroundMark x1="90833" y1="89352" x2="97917" y2="95370"/>
                        <a14:foregroundMark x1="2083" y1="5556" x2="5250" y2="7407"/>
                        <a14:foregroundMark x1="3250" y1="2778" x2="8083" y2="2315"/>
                        <a14:foregroundMark x1="8083" y1="2315" x2="8833" y2="2778"/>
                        <a14:backgroundMark x1="15250" y1="70370" x2="27000" y2="717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6202025" cy="2520950"/>
          </a:xfrm>
          <a:prstGeom prst="rect">
            <a:avLst/>
          </a:prstGeom>
        </p:spPr>
      </p:pic>
      <p:sp>
        <p:nvSpPr>
          <p:cNvPr id="6" name="제목 1"/>
          <p:cNvSpPr txBox="1">
            <a:spLocks/>
          </p:cNvSpPr>
          <p:nvPr/>
        </p:nvSpPr>
        <p:spPr>
          <a:xfrm>
            <a:off x="1563385" y="108023"/>
            <a:ext cx="13075254" cy="2304580"/>
          </a:xfrm>
          <a:prstGeom prst="rect">
            <a:avLst/>
          </a:prstGeom>
        </p:spPr>
        <p:txBody>
          <a:bodyPr vert="horz" lIns="115643" tIns="57822" rIns="115643" bIns="57822" rtlCol="0" anchor="ctr">
            <a:noAutofit/>
          </a:bodyPr>
          <a:lstStyle>
            <a:lvl1pPr algn="ctr" defTabSz="1156430" rtl="0" eaLnBrk="1" latinLnBrk="1" hangingPunct="1">
              <a:spcBef>
                <a:spcPct val="0"/>
              </a:spcBef>
              <a:buNone/>
              <a:defRPr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b="1" dirty="0">
                <a:latin typeface="Cabin" panose="020B0803050202020004" pitchFamily="34" charset="0"/>
                <a:cs typeface="Times New Roman" pitchFamily="18" charset="0"/>
              </a:rPr>
              <a:t>The 15</a:t>
            </a:r>
            <a:r>
              <a:rPr lang="en-US" altLang="ko-KR" sz="4000" b="1" baseline="30000" dirty="0">
                <a:latin typeface="Cabin" panose="020B0803050202020004" pitchFamily="34" charset="0"/>
                <a:cs typeface="Times New Roman" pitchFamily="18" charset="0"/>
              </a:rPr>
              <a:t>th</a:t>
            </a:r>
            <a:r>
              <a:rPr lang="en-US" altLang="ko-KR" sz="4000" b="1" dirty="0">
                <a:latin typeface="Cabin" panose="020B0803050202020004" pitchFamily="34" charset="0"/>
                <a:cs typeface="Times New Roman" pitchFamily="18" charset="0"/>
              </a:rPr>
              <a:t>  Technical C</a:t>
            </a:r>
            <a:r>
              <a:rPr lang="en-US" altLang="ko-KR" sz="4000" b="1" dirty="0" smtClean="0">
                <a:latin typeface="Cabin" panose="020B0803050202020004" pitchFamily="34" charset="0"/>
                <a:cs typeface="Times New Roman" pitchFamily="18" charset="0"/>
              </a:rPr>
              <a:t>ollaboration Meeting</a:t>
            </a:r>
          </a:p>
          <a:p>
            <a:r>
              <a:rPr lang="en-US" altLang="ko-KR" sz="2000" b="1" dirty="0" smtClean="0">
                <a:latin typeface="Cabin" panose="020B0803050202020004" pitchFamily="34" charset="0"/>
                <a:cs typeface="Times New Roman" pitchFamily="18" charset="0"/>
              </a:rPr>
              <a:t>Univ</a:t>
            </a:r>
            <a:r>
              <a:rPr lang="en-US" altLang="ko-KR" sz="2000" b="1" dirty="0">
                <a:latin typeface="Cabin" panose="020B0803050202020004" pitchFamily="34" charset="0"/>
                <a:cs typeface="Times New Roman" pitchFamily="18" charset="0"/>
              </a:rPr>
              <a:t>. of </a:t>
            </a:r>
            <a:r>
              <a:rPr lang="en-US" altLang="ko-KR" sz="2000" b="1" dirty="0" err="1">
                <a:latin typeface="Cabin" panose="020B0803050202020004" pitchFamily="34" charset="0"/>
                <a:cs typeface="Times New Roman" pitchFamily="18" charset="0"/>
              </a:rPr>
              <a:t>Ryukyus</a:t>
            </a:r>
            <a:r>
              <a:rPr lang="en-US" altLang="ko-KR" sz="2000" b="1" dirty="0">
                <a:latin typeface="Cabin" panose="020B0803050202020004" pitchFamily="34" charset="0"/>
                <a:cs typeface="Times New Roman" pitchFamily="18" charset="0"/>
              </a:rPr>
              <a:t>, Univ. of </a:t>
            </a:r>
            <a:r>
              <a:rPr lang="en-US" altLang="ko-KR" sz="2000" b="1" dirty="0" err="1">
                <a:latin typeface="Cabin" panose="020B0803050202020004" pitchFamily="34" charset="0"/>
                <a:cs typeface="Times New Roman" pitchFamily="18" charset="0"/>
              </a:rPr>
              <a:t>Hoseo</a:t>
            </a:r>
            <a:r>
              <a:rPr lang="en-US" altLang="ko-KR" sz="2000" b="1" dirty="0">
                <a:latin typeface="Cabin" panose="020B0803050202020004" pitchFamily="34" charset="0"/>
                <a:cs typeface="Times New Roman" pitchFamily="18" charset="0"/>
              </a:rPr>
              <a:t/>
            </a:r>
            <a:br>
              <a:rPr lang="en-US" altLang="ko-KR" sz="2000" b="1" dirty="0">
                <a:latin typeface="Cabin" panose="020B0803050202020004" pitchFamily="34" charset="0"/>
                <a:cs typeface="Times New Roman" pitchFamily="18" charset="0"/>
              </a:rPr>
            </a:br>
            <a:r>
              <a:rPr lang="en-US" altLang="ko-KR" sz="2000" b="1" dirty="0">
                <a:latin typeface="Cabin" panose="020B0803050202020004" pitchFamily="34" charset="0"/>
                <a:cs typeface="Times New Roman" pitchFamily="18" charset="0"/>
              </a:rPr>
              <a:t>Hotel ILLUA of Busan in KOREA, </a:t>
            </a:r>
            <a:r>
              <a:rPr lang="en-US" altLang="ko-KR" sz="2000" b="1" dirty="0" smtClean="0">
                <a:latin typeface="Cabin" panose="020B0803050202020004" pitchFamily="34" charset="0"/>
                <a:cs typeface="Times New Roman" pitchFamily="18" charset="0"/>
              </a:rPr>
              <a:t>1~2. </a:t>
            </a:r>
            <a:r>
              <a:rPr lang="en-US" altLang="ko-KR" sz="2000" b="1" dirty="0">
                <a:latin typeface="Cabin" panose="020B0803050202020004" pitchFamily="34" charset="0"/>
                <a:cs typeface="Times New Roman" pitchFamily="18" charset="0"/>
              </a:rPr>
              <a:t>Sep. 2017 </a:t>
            </a:r>
            <a:endParaRPr lang="en-US" altLang="ko-KR" sz="2000" b="1" dirty="0" smtClean="0">
              <a:latin typeface="Cabin" panose="020B0803050202020004" pitchFamily="34" charset="0"/>
              <a:cs typeface="Times New Roman" pitchFamily="18" charset="0"/>
            </a:endParaRPr>
          </a:p>
          <a:p>
            <a:endParaRPr lang="en-US" altLang="ko-KR" sz="1200" b="1" dirty="0" smtClean="0">
              <a:ea typeface="HY헤드라인M" panose="02030600000101010101" pitchFamily="18" charset="-127"/>
              <a:cs typeface="Times New Roman" pitchFamily="18" charset="0"/>
            </a:endParaRPr>
          </a:p>
          <a:p>
            <a:endParaRPr lang="en-US" altLang="ko-KR" sz="1200" b="1" dirty="0" smtClean="0">
              <a:ea typeface="HY헤드라인M" panose="02030600000101010101" pitchFamily="18" charset="-127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96" y="685851"/>
            <a:ext cx="2160240" cy="1158389"/>
          </a:xfrm>
          <a:prstGeom prst="flowChartAlternate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5628" y="545045"/>
            <a:ext cx="1422439" cy="1440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" name="그룹 13"/>
          <p:cNvGrpSpPr/>
          <p:nvPr/>
        </p:nvGrpSpPr>
        <p:grpSpPr>
          <a:xfrm>
            <a:off x="5335276" y="1943544"/>
            <a:ext cx="5531473" cy="360000"/>
            <a:chOff x="5074779" y="1943544"/>
            <a:chExt cx="5531473" cy="360000"/>
          </a:xfrm>
        </p:grpSpPr>
        <p:grpSp>
          <p:nvGrpSpPr>
            <p:cNvPr id="4" name="그룹 3"/>
            <p:cNvGrpSpPr/>
            <p:nvPr/>
          </p:nvGrpSpPr>
          <p:grpSpPr>
            <a:xfrm>
              <a:off x="5074779" y="1943544"/>
              <a:ext cx="2591037" cy="360000"/>
              <a:chOff x="4189509" y="1907139"/>
              <a:chExt cx="2591037" cy="360000"/>
            </a:xfrm>
          </p:grpSpPr>
          <p:pic>
            <p:nvPicPr>
              <p:cNvPr id="11" name="그림 10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ackgroundRemoval t="41867" b="76800" l="18884" r="84979">
                            <a14:foregroundMark x1="30758" y1="57600" x2="30758" y2="57600"/>
                            <a14:foregroundMark x1="41202" y1="46133" x2="41202" y2="46133"/>
                            <a14:foregroundMark x1="41202" y1="58133" x2="41202" y2="58133"/>
                            <a14:foregroundMark x1="40343" y1="71200" x2="40343" y2="71200"/>
                            <a14:foregroundMark x1="55079" y1="46667" x2="55079" y2="46667"/>
                            <a14:foregroundMark x1="54077" y1="59200" x2="54077" y2="59200"/>
                            <a14:foregroundMark x1="53219" y1="71200" x2="53219" y2="71200"/>
                            <a14:foregroundMark x1="68240" y1="69600" x2="68240" y2="69600"/>
                            <a14:foregroundMark x1="74392" y1="64267" x2="74392" y2="64267"/>
                            <a14:foregroundMark x1="78541" y1="65867" x2="78541" y2="65867"/>
                            <a14:foregroundMark x1="68670" y1="69867" x2="68670" y2="69867"/>
                            <a14:foregroundMark x1="69528" y1="73867" x2="69528" y2="73867"/>
                            <a14:foregroundMark x1="45780" y1="73867" x2="45780" y2="73867"/>
                          </a14:backgroundRemoval>
                        </a14:imgEffect>
                      </a14:imgLayer>
                    </a14:imgProps>
                  </a:ext>
                </a:extLst>
              </a:blip>
              <a:srcRect l="19185" t="41680" r="14841" b="23588"/>
              <a:stretch/>
            </p:blipFill>
            <p:spPr>
              <a:xfrm>
                <a:off x="5505895" y="1907139"/>
                <a:ext cx="1274651" cy="360000"/>
              </a:xfrm>
              <a:prstGeom prst="rect">
                <a:avLst/>
              </a:prstGeom>
            </p:spPr>
          </p:pic>
          <p:sp>
            <p:nvSpPr>
              <p:cNvPr id="2" name="직사각형 1"/>
              <p:cNvSpPr/>
              <p:nvPr/>
            </p:nvSpPr>
            <p:spPr>
              <a:xfrm>
                <a:off x="4189509" y="1953735"/>
                <a:ext cx="131638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1200" b="1" i="1" dirty="0">
                    <a:latin typeface="+mn-ea"/>
                    <a:cs typeface="Times New Roman" pitchFamily="18" charset="0"/>
                  </a:rPr>
                  <a:t>특성화 </a:t>
                </a:r>
                <a:r>
                  <a:rPr lang="ko-KR" altLang="en-US" sz="1200" b="1" i="1" dirty="0" err="1" smtClean="0">
                    <a:latin typeface="+mn-ea"/>
                    <a:cs typeface="Times New Roman" pitchFamily="18" charset="0"/>
                  </a:rPr>
                  <a:t>우수학과</a:t>
                </a:r>
                <a:endParaRPr lang="ko-KR" altLang="en-US" sz="1200" b="1" i="1" dirty="0">
                  <a:latin typeface="+mn-ea"/>
                  <a:cs typeface="Times New Roman" pitchFamily="18" charset="0"/>
                </a:endParaRPr>
              </a:p>
            </p:txBody>
          </p:sp>
        </p:grpSp>
        <p:grpSp>
          <p:nvGrpSpPr>
            <p:cNvPr id="3" name="그룹 2"/>
            <p:cNvGrpSpPr/>
            <p:nvPr/>
          </p:nvGrpSpPr>
          <p:grpSpPr>
            <a:xfrm>
              <a:off x="7852151" y="1943544"/>
              <a:ext cx="2754101" cy="360000"/>
              <a:chOff x="8735913" y="1892086"/>
              <a:chExt cx="2754101" cy="360000"/>
            </a:xfrm>
          </p:grpSpPr>
          <p:pic>
            <p:nvPicPr>
              <p:cNvPr id="10" name="그림 9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758950" y="1892086"/>
                <a:ext cx="1731064" cy="360000"/>
              </a:xfrm>
              <a:prstGeom prst="rect">
                <a:avLst/>
              </a:prstGeom>
            </p:spPr>
          </p:pic>
          <p:sp>
            <p:nvSpPr>
              <p:cNvPr id="12" name="직사각형 11"/>
              <p:cNvSpPr/>
              <p:nvPr/>
            </p:nvSpPr>
            <p:spPr>
              <a:xfrm>
                <a:off x="8735913" y="1933587"/>
                <a:ext cx="1023037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ko-KR" sz="1200" b="1" i="1" dirty="0" smtClean="0">
                    <a:latin typeface="+mn-ea"/>
                    <a:cs typeface="Times New Roman" pitchFamily="18" charset="0"/>
                  </a:rPr>
                  <a:t>BK21</a:t>
                </a:r>
                <a:r>
                  <a:rPr lang="ko-KR" altLang="en-US" sz="1200" b="1" i="1" dirty="0" smtClean="0">
                    <a:latin typeface="+mn-ea"/>
                    <a:cs typeface="Times New Roman" pitchFamily="18" charset="0"/>
                  </a:rPr>
                  <a:t>플러스</a:t>
                </a:r>
                <a:endParaRPr lang="ko-KR" altLang="en-US" sz="1200" b="1" i="1" dirty="0">
                  <a:latin typeface="+mn-ea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8713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18</Words>
  <Application>Microsoft Office PowerPoint</Application>
  <PresentationFormat>사용자 지정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HY헤드라인M</vt:lpstr>
      <vt:lpstr>맑은 고딕</vt:lpstr>
      <vt:lpstr>Arial</vt:lpstr>
      <vt:lpstr>Cabin</vt:lpstr>
      <vt:lpstr>Times New Roman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5nd Univ. of Ryukyus – Hoseo Univ. Technical collaboration Meeting August 1, 2012 Hoseo University of Asan in Korea</dc:title>
  <dc:creator>LJP</dc:creator>
  <cp:lastModifiedBy>강민수</cp:lastModifiedBy>
  <cp:revision>27</cp:revision>
  <dcterms:created xsi:type="dcterms:W3CDTF">2012-08-27T09:00:45Z</dcterms:created>
  <dcterms:modified xsi:type="dcterms:W3CDTF">2017-08-23T03:46:08Z</dcterms:modified>
</cp:coreProperties>
</file>