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4" r:id="rId6"/>
    <p:sldId id="259" r:id="rId7"/>
    <p:sldId id="265" r:id="rId8"/>
    <p:sldId id="268" r:id="rId9"/>
    <p:sldId id="269" r:id="rId10"/>
    <p:sldId id="266" r:id="rId11"/>
    <p:sldId id="267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7D92"/>
    <a:srgbClr val="32353E"/>
    <a:srgbClr val="4E5362"/>
    <a:srgbClr val="95A3B7"/>
    <a:srgbClr val="EBEAEE"/>
    <a:srgbClr val="DCDBE1"/>
    <a:srgbClr val="D5DEE7"/>
    <a:srgbClr val="E2E8EE"/>
    <a:srgbClr val="B3C3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4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43298-87ED-498D-A16E-9683FB43CDF9}" type="datetimeFigureOut">
              <a:rPr lang="ko-KR" altLang="en-US" smtClean="0"/>
              <a:t>2017-01-10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4430-0387-4DA5-880A-EC6BDB4850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1027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43298-87ED-498D-A16E-9683FB43CDF9}" type="datetimeFigureOut">
              <a:rPr lang="ko-KR" altLang="en-US" smtClean="0"/>
              <a:t>2017-01-10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4430-0387-4DA5-880A-EC6BDB4850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1779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43298-87ED-498D-A16E-9683FB43CDF9}" type="datetimeFigureOut">
              <a:rPr lang="ko-KR" altLang="en-US" smtClean="0"/>
              <a:t>2017-01-10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4430-0387-4DA5-880A-EC6BDB4850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0008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43298-87ED-498D-A16E-9683FB43CDF9}" type="datetimeFigureOut">
              <a:rPr lang="ko-KR" altLang="en-US" smtClean="0"/>
              <a:t>2017-01-10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4430-0387-4DA5-880A-EC6BDB4850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2184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43298-87ED-498D-A16E-9683FB43CDF9}" type="datetimeFigureOut">
              <a:rPr lang="ko-KR" altLang="en-US" smtClean="0"/>
              <a:t>2017-01-10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4430-0387-4DA5-880A-EC6BDB4850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3325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43298-87ED-498D-A16E-9683FB43CDF9}" type="datetimeFigureOut">
              <a:rPr lang="ko-KR" altLang="en-US" smtClean="0"/>
              <a:t>2017-01-10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4430-0387-4DA5-880A-EC6BDB4850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02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43298-87ED-498D-A16E-9683FB43CDF9}" type="datetimeFigureOut">
              <a:rPr lang="ko-KR" altLang="en-US" smtClean="0"/>
              <a:t>2017-01-10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4430-0387-4DA5-880A-EC6BDB4850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7532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43298-87ED-498D-A16E-9683FB43CDF9}" type="datetimeFigureOut">
              <a:rPr lang="ko-KR" altLang="en-US" smtClean="0"/>
              <a:t>2017-01-10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4430-0387-4DA5-880A-EC6BDB4850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1675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43298-87ED-498D-A16E-9683FB43CDF9}" type="datetimeFigureOut">
              <a:rPr lang="ko-KR" altLang="en-US" smtClean="0"/>
              <a:t>2017-01-10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4430-0387-4DA5-880A-EC6BDB4850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2019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43298-87ED-498D-A16E-9683FB43CDF9}" type="datetimeFigureOut">
              <a:rPr lang="ko-KR" altLang="en-US" smtClean="0"/>
              <a:t>2017-01-10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4430-0387-4DA5-880A-EC6BDB4850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3392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43298-87ED-498D-A16E-9683FB43CDF9}" type="datetimeFigureOut">
              <a:rPr lang="ko-KR" altLang="en-US" smtClean="0"/>
              <a:t>2017-01-10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34430-0387-4DA5-880A-EC6BDB4850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6311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A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43298-87ED-498D-A16E-9683FB43CDF9}" type="datetimeFigureOut">
              <a:rPr lang="ko-KR" altLang="en-US" smtClean="0"/>
              <a:t>2017-01-10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34430-0387-4DA5-880A-EC6BDB4850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349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0" Type="http://schemas.openxmlformats.org/officeDocument/2006/relationships/image" Target="../media/image11.pn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644775"/>
            <a:ext cx="7772400" cy="1470025"/>
          </a:xfrm>
        </p:spPr>
        <p:txBody>
          <a:bodyPr/>
          <a:lstStyle/>
          <a:p>
            <a:r>
              <a:rPr lang="en-US" altLang="ko-KR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Electronic </a:t>
            </a:r>
            <a:r>
              <a:rPr lang="en-US" altLang="ko-KR" dirty="0" err="1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Deviece</a:t>
            </a:r>
            <a:r>
              <a:rPr lang="en-US" altLang="ko-KR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Laboratory</a:t>
            </a:r>
            <a:endParaRPr lang="ko-KR" altLang="en-US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228600" y="6553200"/>
            <a:ext cx="8686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44054"/>
              </p:ext>
            </p:extLst>
          </p:nvPr>
        </p:nvGraphicFramePr>
        <p:xfrm>
          <a:off x="3886200" y="5181600"/>
          <a:ext cx="50292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8760"/>
                <a:gridCol w="3520440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나눔바른고딕" panose="020B0603020101020101" pitchFamily="50" charset="-127"/>
                          <a:ea typeface="나눔바른고딕" panose="020B0603020101020101" pitchFamily="50" charset="-127"/>
                        </a:rPr>
                        <a:t>Title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나눔바른고딕" panose="020B0603020101020101" pitchFamily="50" charset="-127"/>
                          <a:ea typeface="나눔바른고딕" panose="020B0603020101020101" pitchFamily="50" charset="-127"/>
                        </a:rPr>
                        <a:t>Introduce Our Laboratory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13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나눔바른고딕" panose="020B0603020101020101" pitchFamily="50" charset="-127"/>
                          <a:ea typeface="나눔바른고딕" panose="020B0603020101020101" pitchFamily="50" charset="-127"/>
                        </a:rPr>
                        <a:t>Year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나눔바른고딕" panose="020B0603020101020101" pitchFamily="50" charset="-127"/>
                          <a:ea typeface="나눔바른고딕" panose="020B0603020101020101" pitchFamily="50" charset="-127"/>
                        </a:rPr>
                        <a:t>2017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나눔바른고딕" panose="020B0603020101020101" pitchFamily="50" charset="-127"/>
                          <a:ea typeface="나눔바른고딕" panose="020B0603020101020101" pitchFamily="50" charset="-127"/>
                        </a:rPr>
                        <a:t>Presenter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 smtClean="0">
                          <a:solidFill>
                            <a:schemeClr val="tx1"/>
                          </a:solidFill>
                          <a:latin typeface="나눔바른고딕" panose="020B0603020101020101" pitchFamily="50" charset="-127"/>
                          <a:ea typeface="나눔바른고딕" panose="020B0603020101020101" pitchFamily="50" charset="-127"/>
                        </a:rPr>
                        <a:t>Seong</a:t>
                      </a:r>
                      <a:r>
                        <a:rPr lang="en-US" altLang="ko-KR" dirty="0" smtClean="0">
                          <a:solidFill>
                            <a:schemeClr val="tx1"/>
                          </a:solidFill>
                          <a:latin typeface="나눔바른고딕" panose="020B0603020101020101" pitchFamily="50" charset="-127"/>
                          <a:ea typeface="나눔바른고딕" panose="020B0603020101020101" pitchFamily="50" charset="-127"/>
                        </a:rPr>
                        <a:t>-min</a:t>
                      </a:r>
                      <a:r>
                        <a:rPr lang="en-US" altLang="ko-KR" baseline="0" dirty="0" smtClean="0">
                          <a:solidFill>
                            <a:schemeClr val="tx1"/>
                          </a:solidFill>
                          <a:latin typeface="나눔바른고딕" panose="020B0603020101020101" pitchFamily="50" charset="-127"/>
                          <a:ea typeface="나눔바른고딕" panose="020B0603020101020101" pitchFamily="50" charset="-127"/>
                        </a:rPr>
                        <a:t> Park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나눔바른고딕" panose="020B0603020101020101" pitchFamily="50" charset="-127"/>
                        <a:ea typeface="나눔바른고딕" panose="020B0603020101020101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7" name="직선 연결선 6"/>
          <p:cNvCxnSpPr/>
          <p:nvPr/>
        </p:nvCxnSpPr>
        <p:spPr>
          <a:xfrm>
            <a:off x="228600" y="381000"/>
            <a:ext cx="8686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397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228600" y="6553200"/>
            <a:ext cx="8686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/>
        </p:nvCxnSpPr>
        <p:spPr>
          <a:xfrm>
            <a:off x="228600" y="381000"/>
            <a:ext cx="8686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2400" y="402116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Seong</a:t>
            </a:r>
            <a:r>
              <a:rPr lang="en-US" altLang="ko-KR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-min</a:t>
            </a:r>
            <a:endParaRPr lang="ko-KR" altLang="en-US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65" y="1295400"/>
            <a:ext cx="4013835" cy="336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2400" y="805934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TFT Circuit.</a:t>
            </a:r>
            <a:endParaRPr lang="ko-KR" altLang="en-US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90600" y="4712553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VDD : Drive current line</a:t>
            </a:r>
          </a:p>
          <a:p>
            <a:r>
              <a:rPr lang="en-US" altLang="ko-KR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TFT1 : Switching TFT</a:t>
            </a:r>
          </a:p>
          <a:p>
            <a:r>
              <a:rPr lang="en-US" altLang="ko-KR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TFT2 : Drive TFT</a:t>
            </a:r>
          </a:p>
          <a:p>
            <a:r>
              <a:rPr lang="en-US" altLang="ko-KR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Cs : Capacitor</a:t>
            </a:r>
            <a:endParaRPr lang="ko-KR" altLang="en-US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6743" y="1295400"/>
            <a:ext cx="4058657" cy="336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105400" y="4689812"/>
            <a:ext cx="3886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ko-KR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T31 : MAIN DRIVING TR</a:t>
            </a:r>
            <a:r>
              <a:rPr lang="fr-FR" altLang="ko-KR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/>
            </a:r>
            <a:br>
              <a:rPr lang="fr-FR" altLang="ko-KR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</a:br>
            <a:r>
              <a:rPr lang="fr-FR" altLang="ko-KR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T34 : CAP INITIAL</a:t>
            </a:r>
            <a:r>
              <a:rPr lang="fr-FR" altLang="ko-KR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/>
            </a:r>
            <a:br>
              <a:rPr lang="fr-FR" altLang="ko-KR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</a:br>
            <a:r>
              <a:rPr lang="fr-FR" altLang="ko-KR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T35 T36 : EMISSION CONTROL TR</a:t>
            </a:r>
            <a:r>
              <a:rPr lang="fr-FR" altLang="ko-KR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/>
            </a:r>
            <a:br>
              <a:rPr lang="fr-FR" altLang="ko-KR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</a:br>
            <a:r>
              <a:rPr lang="fr-FR" altLang="ko-KR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T32 : DATA GATE TR</a:t>
            </a:r>
            <a:r>
              <a:rPr lang="fr-FR" altLang="ko-KR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/>
            </a:r>
            <a:br>
              <a:rPr lang="fr-FR" altLang="ko-KR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</a:br>
            <a:r>
              <a:rPr lang="fr-FR" altLang="ko-KR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T33 : Vth Compensation TR</a:t>
            </a:r>
            <a:r>
              <a:rPr lang="fr-FR" altLang="ko-KR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/>
            </a:r>
            <a:br>
              <a:rPr lang="fr-FR" altLang="ko-KR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</a:br>
            <a:r>
              <a:rPr lang="fr-FR" altLang="ko-KR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C31 : DATA STORAGE CAP</a:t>
            </a:r>
            <a:endParaRPr lang="ko-KR" altLang="en-US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645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kimjuyeon\Desktop\박성민\PPT 템플릿\sunset-1786475__34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-1" b="-3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14500" y="1720840"/>
            <a:ext cx="5715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7200" b="1" dirty="0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Thank you for</a:t>
            </a:r>
          </a:p>
          <a:p>
            <a:pPr algn="ctr"/>
            <a:r>
              <a:rPr lang="en-US" altLang="ko-KR" sz="7200" b="1" dirty="0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attention</a:t>
            </a:r>
            <a:endParaRPr lang="ko-KR" altLang="en-US" sz="4000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900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7D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-26670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Contents</a:t>
            </a:r>
            <a:endParaRPr lang="ko-KR" altLang="en-US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28600" y="18288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ko-KR" dirty="0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001 Laboratory Introduce</a:t>
            </a:r>
          </a:p>
          <a:p>
            <a:pPr marL="0" indent="0" algn="ctr">
              <a:buNone/>
            </a:pPr>
            <a:endParaRPr lang="en-US" altLang="ko-KR" dirty="0" smtClean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pPr marL="0" indent="0" algn="ctr">
              <a:buNone/>
            </a:pPr>
            <a:endParaRPr lang="en-US" altLang="ko-KR" dirty="0" smtClean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pPr marL="0" indent="0" algn="ctr">
              <a:buNone/>
            </a:pPr>
            <a:r>
              <a:rPr lang="en-US" altLang="ko-KR" dirty="0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002 Member</a:t>
            </a:r>
          </a:p>
          <a:p>
            <a:pPr marL="0" indent="0" algn="ctr">
              <a:buNone/>
            </a:pPr>
            <a:endParaRPr lang="en-US" altLang="ko-KR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pPr marL="0" indent="0" algn="ctr">
              <a:buNone/>
            </a:pPr>
            <a:endParaRPr lang="en-US" altLang="ko-KR" dirty="0" smtClean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pPr marL="0" indent="0" algn="ctr">
              <a:buNone/>
            </a:pPr>
            <a:r>
              <a:rPr lang="en-US" altLang="ko-KR" dirty="0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003 </a:t>
            </a:r>
            <a:r>
              <a:rPr lang="en-US" altLang="ko-KR" dirty="0" err="1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Seong</a:t>
            </a:r>
            <a:r>
              <a:rPr lang="en-US" altLang="ko-KR" dirty="0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-min</a:t>
            </a:r>
            <a:endParaRPr lang="en-US" altLang="ko-KR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228600" y="6553200"/>
            <a:ext cx="86868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228600" y="381000"/>
            <a:ext cx="86868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825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111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5A3B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3124200" y="2459504"/>
            <a:ext cx="28956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7200" b="1" dirty="0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1</a:t>
            </a:r>
          </a:p>
          <a:p>
            <a:pPr algn="ctr"/>
            <a:r>
              <a:rPr lang="en-US" altLang="ko-KR" sz="4000" dirty="0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Laboratory</a:t>
            </a:r>
          </a:p>
          <a:p>
            <a:pPr algn="ctr"/>
            <a:r>
              <a:rPr lang="en-US" altLang="ko-KR" sz="4000" dirty="0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Introduce</a:t>
            </a:r>
            <a:endParaRPr lang="ko-KR" altLang="en-US" sz="4000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9885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228600" y="6553200"/>
            <a:ext cx="8686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/>
        </p:nvCxnSpPr>
        <p:spPr>
          <a:xfrm>
            <a:off x="228600" y="381000"/>
            <a:ext cx="8686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2400" y="402116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Laboratory Introduce</a:t>
            </a:r>
            <a:endParaRPr lang="ko-KR" altLang="en-US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1" name="타원 10"/>
          <p:cNvSpPr/>
          <p:nvPr/>
        </p:nvSpPr>
        <p:spPr>
          <a:xfrm>
            <a:off x="2177517" y="2057400"/>
            <a:ext cx="2971800" cy="2971800"/>
          </a:xfrm>
          <a:prstGeom prst="ellipse">
            <a:avLst/>
          </a:prstGeom>
          <a:solidFill>
            <a:srgbClr val="32353E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타원 11"/>
          <p:cNvSpPr/>
          <p:nvPr/>
        </p:nvSpPr>
        <p:spPr>
          <a:xfrm>
            <a:off x="4114800" y="2057400"/>
            <a:ext cx="2971800" cy="2971800"/>
          </a:xfrm>
          <a:prstGeom prst="ellipse">
            <a:avLst/>
          </a:prstGeom>
          <a:solidFill>
            <a:srgbClr val="32353E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3168117" y="3364468"/>
            <a:ext cx="1215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Process</a:t>
            </a:r>
            <a:endParaRPr lang="ko-KR" altLang="en-US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90898" y="3239869"/>
            <a:ext cx="950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Circuit Design</a:t>
            </a:r>
            <a:endParaRPr lang="ko-KR" altLang="en-US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19801" y="1676400"/>
            <a:ext cx="3124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Characterization and circuit operation through simulations using virtual devices.</a:t>
            </a:r>
            <a:endParaRPr lang="ko-KR" altLang="en-US" sz="12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72300" y="2593032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Using P-spice,</a:t>
            </a:r>
          </a:p>
          <a:p>
            <a:r>
              <a:rPr lang="en-US" altLang="ko-KR" sz="12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Smart spice</a:t>
            </a:r>
            <a:r>
              <a:rPr lang="en-US" altLang="ko-KR" sz="1200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.</a:t>
            </a:r>
            <a:endParaRPr lang="ko-KR" altLang="en-US" sz="12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8039" y="5029200"/>
            <a:ext cx="33171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Oxide </a:t>
            </a:r>
            <a:r>
              <a:rPr lang="en-US" altLang="ko-KR" sz="1200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TFT process research, </a:t>
            </a:r>
            <a:r>
              <a:rPr lang="en-US" altLang="ko-KR" sz="12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characterization, </a:t>
            </a:r>
            <a:r>
              <a:rPr lang="en-US" altLang="ko-KR" sz="1200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Interfacial oxidation, </a:t>
            </a:r>
            <a:r>
              <a:rPr lang="en-US" altLang="ko-KR" sz="12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Plated</a:t>
            </a:r>
            <a:endParaRPr lang="ko-KR" altLang="en-US" sz="12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3905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7D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imjuyeon\Desktop\박성민\PPT 템플릿\lake-1611044__3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5A3B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124200" y="2459504"/>
            <a:ext cx="2895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7200" b="1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2</a:t>
            </a:r>
            <a:endParaRPr lang="en-US" altLang="ko-KR" sz="7200" b="1" dirty="0" smtClean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  <a:p>
            <a:pPr algn="ctr"/>
            <a:r>
              <a:rPr lang="en-US" altLang="ko-KR" sz="4000" dirty="0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Member</a:t>
            </a:r>
            <a:endParaRPr lang="ko-KR" altLang="en-US" sz="4000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1858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228600" y="6487706"/>
            <a:ext cx="8686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/>
        </p:nvCxnSpPr>
        <p:spPr>
          <a:xfrm>
            <a:off x="228600" y="381000"/>
            <a:ext cx="8686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Users\kimjuyeon\Desktop\박성민\2017\연구원 사진\한예린.png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2472" y="4484925"/>
            <a:ext cx="1024128" cy="138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kimjuyeon\Desktop\박성민\2017\연구원 사진\황상호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8582" y="4506674"/>
            <a:ext cx="1024018" cy="138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C:\Users\kimjuyeon\Desktop\박성민\2017\연구원 사진\백영조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971" y="4506674"/>
            <a:ext cx="1024018" cy="138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97273" y="5158837"/>
            <a:ext cx="3094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Under Graduated Student</a:t>
            </a:r>
            <a:endParaRPr lang="ko-KR" altLang="en-US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pic>
        <p:nvPicPr>
          <p:cNvPr id="1026" name="Picture 2" descr="C:\Users\kimjuyeon\Downloads\_MG_1216ss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2685" y="4506674"/>
            <a:ext cx="1026802" cy="1393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98538"/>
            <a:ext cx="233326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" descr="C:\Users\kimjuyeon\Desktop\박성민\2017\연구원 사진\강인혜.jpg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531250"/>
            <a:ext cx="1024128" cy="138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5" descr="C:\Users\kimjuyeon\Desktop\박성민\2017\연구원 사진\서한별.jpg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5359" y="2529394"/>
            <a:ext cx="1024128" cy="138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C:\Users\kimjuyeon\Desktop\박성민\2017\연구원 사진\문승재.JPG"/>
          <p:cNvPicPr>
            <a:picLocks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272" y="535256"/>
            <a:ext cx="1024128" cy="138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C:\Users\kimjuyeon\Desktop\박성민\2017\연구원 사진\종모형.PNG"/>
          <p:cNvPicPr>
            <a:picLocks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5256"/>
            <a:ext cx="1024128" cy="138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5236464" y="1143000"/>
            <a:ext cx="707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Ph.D</a:t>
            </a:r>
            <a:endParaRPr lang="ko-KR" altLang="en-US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21980" y="307973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Master</a:t>
            </a:r>
            <a:endParaRPr lang="ko-KR" altLang="en-US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94484" y="3136528"/>
            <a:ext cx="1223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Prof. </a:t>
            </a:r>
            <a:r>
              <a:rPr lang="en-US" altLang="ko-KR" dirty="0" err="1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Bae</a:t>
            </a:r>
            <a:endParaRPr lang="ko-KR" altLang="en-US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2400" y="402116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Member</a:t>
            </a:r>
            <a:endParaRPr lang="ko-KR" altLang="en-US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43800" y="1966027"/>
            <a:ext cx="110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Process</a:t>
            </a:r>
          </a:p>
          <a:p>
            <a:r>
              <a:rPr lang="en-US" altLang="ko-KR" sz="10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ink-jet printing</a:t>
            </a:r>
            <a:endParaRPr lang="ko-KR" altLang="en-US" sz="10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96200" y="3944779"/>
            <a:ext cx="110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Process</a:t>
            </a:r>
          </a:p>
          <a:p>
            <a:r>
              <a:rPr lang="en-US" altLang="ko-KR" sz="1000" dirty="0" err="1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SnO</a:t>
            </a:r>
            <a:r>
              <a:rPr lang="en-US" altLang="ko-KR" sz="10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TFT</a:t>
            </a:r>
            <a:endParaRPr lang="ko-KR" altLang="en-US" sz="10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288822" y="3944779"/>
            <a:ext cx="110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Process</a:t>
            </a:r>
          </a:p>
          <a:p>
            <a:r>
              <a:rPr lang="en-US" altLang="ko-KR" sz="1000" dirty="0" err="1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SnO</a:t>
            </a:r>
            <a:r>
              <a:rPr lang="en-US" altLang="ko-KR" sz="10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TFT</a:t>
            </a:r>
            <a:endParaRPr lang="ko-KR" altLang="en-US" sz="10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29087" y="3944779"/>
            <a:ext cx="110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Design</a:t>
            </a:r>
          </a:p>
          <a:p>
            <a:r>
              <a:rPr lang="en-US" altLang="ko-KR" sz="10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Sensor</a:t>
            </a:r>
            <a:endParaRPr lang="ko-KR" altLang="en-US" sz="10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64822" y="5917398"/>
            <a:ext cx="110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Process</a:t>
            </a:r>
          </a:p>
          <a:p>
            <a:r>
              <a:rPr lang="en-US" altLang="ko-KR" sz="10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SOG</a:t>
            </a:r>
            <a:endParaRPr lang="ko-KR" altLang="en-US" sz="10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240822" y="5917398"/>
            <a:ext cx="110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Process</a:t>
            </a:r>
          </a:p>
          <a:p>
            <a:r>
              <a:rPr lang="en-US" altLang="ko-KR" sz="10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Plating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288822" y="5917398"/>
            <a:ext cx="110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Design</a:t>
            </a:r>
          </a:p>
          <a:p>
            <a:r>
              <a:rPr lang="en-US" altLang="ko-KR" sz="10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Sensor</a:t>
            </a:r>
            <a:endParaRPr lang="ko-KR" altLang="en-US" sz="10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736622" y="5917398"/>
            <a:ext cx="110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Design</a:t>
            </a:r>
          </a:p>
          <a:p>
            <a:r>
              <a:rPr lang="en-US" altLang="ko-KR" sz="10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Circuit</a:t>
            </a:r>
            <a:endParaRPr lang="ko-KR" altLang="en-US" sz="10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pic>
        <p:nvPicPr>
          <p:cNvPr id="4098" name="Picture 2" descr="C:\Users\kimjuyeon\Downloads\명함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529394"/>
            <a:ext cx="990600" cy="1385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5994220" y="2042971"/>
            <a:ext cx="12276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Design </a:t>
            </a:r>
            <a:r>
              <a:rPr lang="en-US" altLang="ko-KR" sz="10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&amp; Process</a:t>
            </a:r>
            <a:endParaRPr lang="en-US" altLang="ko-KR" sz="1000" dirty="0" smtClean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823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kimjuyeon\Desktop\박성민\PPT 템플릿\wave-1913559__34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-2" r="-2" b="-2"/>
          <a:stretch/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5A3B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124200" y="2459504"/>
            <a:ext cx="2895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7200" b="1" dirty="0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3</a:t>
            </a:r>
          </a:p>
          <a:p>
            <a:pPr algn="ctr"/>
            <a:r>
              <a:rPr lang="en-US" altLang="ko-KR" sz="4000" dirty="0" smtClean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My favorite</a:t>
            </a:r>
            <a:endParaRPr lang="ko-KR" altLang="en-US" sz="4000" dirty="0">
              <a:solidFill>
                <a:schemeClr val="bg1"/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3591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228600" y="6553200"/>
            <a:ext cx="8686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/>
        </p:nvCxnSpPr>
        <p:spPr>
          <a:xfrm>
            <a:off x="228600" y="381000"/>
            <a:ext cx="8686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2400" y="402116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Hobby</a:t>
            </a:r>
            <a:endParaRPr lang="ko-KR" altLang="en-US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pic>
        <p:nvPicPr>
          <p:cNvPr id="3077" name="Picture 5" descr="C:\Users\kimjuyeon\Desktop\박성민\PPT 템플릿\ball-1837119__34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"/>
          <a:stretch/>
        </p:blipFill>
        <p:spPr bwMode="auto">
          <a:xfrm>
            <a:off x="228600" y="771449"/>
            <a:ext cx="4335780" cy="2814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kimjuyeon\Desktop\박성민\PPT 템플릿\xiao-us-1062989__340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6"/>
          <a:stretch/>
        </p:blipFill>
        <p:spPr bwMode="auto">
          <a:xfrm>
            <a:off x="4572000" y="771449"/>
            <a:ext cx="4343400" cy="2814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C:\Users\kimjuyeon\Desktop\박성민\PPT 템플릿\danbo-1865514__340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/>
          <a:stretch/>
        </p:blipFill>
        <p:spPr bwMode="auto">
          <a:xfrm>
            <a:off x="228600" y="3586125"/>
            <a:ext cx="4343400" cy="281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C:\Users\kimjuyeon\Desktop\박성민\PPT 템플릿\coffee-1576552__340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/>
          <a:stretch/>
        </p:blipFill>
        <p:spPr bwMode="auto">
          <a:xfrm>
            <a:off x="4572000" y="3586125"/>
            <a:ext cx="4343400" cy="281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직사각형 10"/>
          <p:cNvSpPr/>
          <p:nvPr/>
        </p:nvSpPr>
        <p:spPr>
          <a:xfrm>
            <a:off x="228600" y="771448"/>
            <a:ext cx="8686800" cy="562935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1181100" y="1855621"/>
            <a:ext cx="255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Basket Ball</a:t>
            </a:r>
            <a:endParaRPr lang="ko-KR" altLang="en-US" sz="3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38850" y="1855621"/>
            <a:ext cx="1504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Music</a:t>
            </a:r>
            <a:endParaRPr lang="ko-KR" altLang="en-US" sz="3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57900" y="4670294"/>
            <a:ext cx="1638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Coffee</a:t>
            </a:r>
            <a:endParaRPr lang="ko-KR" altLang="en-US" sz="3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543050" y="4670295"/>
            <a:ext cx="1809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Friends</a:t>
            </a:r>
            <a:endParaRPr lang="ko-KR" altLang="en-US" sz="3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0619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228600" y="6553200"/>
            <a:ext cx="8686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/>
        </p:nvCxnSpPr>
        <p:spPr>
          <a:xfrm>
            <a:off x="228600" y="381000"/>
            <a:ext cx="8686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52400" y="402116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Interest</a:t>
            </a:r>
            <a:endParaRPr lang="ko-KR" altLang="en-US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grpSp>
        <p:nvGrpSpPr>
          <p:cNvPr id="13" name="그룹 12"/>
          <p:cNvGrpSpPr/>
          <p:nvPr/>
        </p:nvGrpSpPr>
        <p:grpSpPr>
          <a:xfrm>
            <a:off x="5181600" y="2118360"/>
            <a:ext cx="2971800" cy="2987040"/>
            <a:chOff x="5181600" y="2118360"/>
            <a:chExt cx="2971800" cy="2987040"/>
          </a:xfrm>
        </p:grpSpPr>
        <p:sp>
          <p:nvSpPr>
            <p:cNvPr id="7" name="타원 6"/>
            <p:cNvSpPr/>
            <p:nvPr/>
          </p:nvSpPr>
          <p:spPr>
            <a:xfrm>
              <a:off x="5181600" y="2118360"/>
              <a:ext cx="2971800" cy="2971800"/>
            </a:xfrm>
            <a:prstGeom prst="ellipse">
              <a:avLst/>
            </a:prstGeom>
            <a:solidFill>
              <a:srgbClr val="32353E">
                <a:alpha val="4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5122" name="Picture 2" descr="C:\Users\kimjuyeon\Desktop\박성민\PPT 템플릿\clothing-store-984396__340.jp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1" r="2" b="1"/>
            <a:stretch/>
          </p:blipFill>
          <p:spPr bwMode="auto">
            <a:xfrm>
              <a:off x="5181600" y="2125982"/>
              <a:ext cx="2971800" cy="2971800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타원 10"/>
            <p:cNvSpPr/>
            <p:nvPr/>
          </p:nvSpPr>
          <p:spPr>
            <a:xfrm>
              <a:off x="5181600" y="2118360"/>
              <a:ext cx="2971800" cy="298704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2" name="그룹 11"/>
          <p:cNvGrpSpPr/>
          <p:nvPr/>
        </p:nvGrpSpPr>
        <p:grpSpPr>
          <a:xfrm>
            <a:off x="975360" y="2118360"/>
            <a:ext cx="2971800" cy="2987040"/>
            <a:chOff x="975360" y="2118360"/>
            <a:chExt cx="2971800" cy="2987040"/>
          </a:xfrm>
        </p:grpSpPr>
        <p:grpSp>
          <p:nvGrpSpPr>
            <p:cNvPr id="10" name="그룹 9"/>
            <p:cNvGrpSpPr/>
            <p:nvPr/>
          </p:nvGrpSpPr>
          <p:grpSpPr>
            <a:xfrm>
              <a:off x="975360" y="2125981"/>
              <a:ext cx="2971800" cy="2971800"/>
              <a:chOff x="914400" y="2118360"/>
              <a:chExt cx="2971800" cy="2971800"/>
            </a:xfrm>
          </p:grpSpPr>
          <p:sp>
            <p:nvSpPr>
              <p:cNvPr id="6" name="타원 5"/>
              <p:cNvSpPr/>
              <p:nvPr/>
            </p:nvSpPr>
            <p:spPr>
              <a:xfrm>
                <a:off x="914400" y="2118360"/>
                <a:ext cx="2971800" cy="29718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pic>
            <p:nvPicPr>
              <p:cNvPr id="5123" name="Picture 3" descr="C:\Users\kimjuyeon\Desktop\박성민\PPT 템플릿\chip-1710300__340.png"/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641" t="-1" r="-5641" b="-1"/>
              <a:stretch/>
            </p:blipFill>
            <p:spPr bwMode="auto">
              <a:xfrm>
                <a:off x="914400" y="2118361"/>
                <a:ext cx="2971800" cy="2971799"/>
              </a:xfrm>
              <a:prstGeom prst="ellipse">
                <a:avLst/>
              </a:prstGeom>
              <a:solidFill>
                <a:schemeClr val="bg1"/>
              </a:solidFill>
            </p:spPr>
          </p:pic>
        </p:grpSp>
        <p:sp>
          <p:nvSpPr>
            <p:cNvPr id="14" name="타원 13"/>
            <p:cNvSpPr/>
            <p:nvPr/>
          </p:nvSpPr>
          <p:spPr>
            <a:xfrm>
              <a:off x="975360" y="2118360"/>
              <a:ext cx="2971800" cy="2987040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642110" y="3011717"/>
            <a:ext cx="16383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Circuit Design</a:t>
            </a:r>
            <a:endParaRPr lang="ko-KR" altLang="en-US" sz="3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48350" y="3281094"/>
            <a:ext cx="1771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err="1" smtClean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Fassion</a:t>
            </a:r>
            <a:endParaRPr lang="ko-KR" altLang="en-US" sz="36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8311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2520</TotalTime>
  <Words>130</Words>
  <Application>Microsoft Office PowerPoint</Application>
  <PresentationFormat>화면 슬라이드 쇼(4:3)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Office 테마</vt:lpstr>
      <vt:lpstr>Electronic Deviece Laboratory</vt:lpstr>
      <vt:lpstr>Contents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hanyelin</dc:creator>
  <cp:lastModifiedBy>hanyelin</cp:lastModifiedBy>
  <cp:revision>76</cp:revision>
  <dcterms:created xsi:type="dcterms:W3CDTF">2017-01-05T03:13:28Z</dcterms:created>
  <dcterms:modified xsi:type="dcterms:W3CDTF">2017-01-10T08:11:18Z</dcterms:modified>
</cp:coreProperties>
</file>