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60" r:id="rId4"/>
    <p:sldId id="279" r:id="rId5"/>
    <p:sldId id="270" r:id="rId6"/>
    <p:sldId id="272" r:id="rId7"/>
    <p:sldId id="259" r:id="rId8"/>
    <p:sldId id="273" r:id="rId9"/>
    <p:sldId id="281" r:id="rId10"/>
    <p:sldId id="275" r:id="rId11"/>
    <p:sldId id="280" r:id="rId12"/>
    <p:sldId id="274" r:id="rId13"/>
    <p:sldId id="276" r:id="rId14"/>
    <p:sldId id="269" r:id="rId1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54"/>
    <a:srgbClr val="68C9D0"/>
    <a:srgbClr val="30949C"/>
    <a:srgbClr val="928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82816" autoAdjust="0"/>
  </p:normalViewPr>
  <p:slideViewPr>
    <p:cSldViewPr snapToGrid="0">
      <p:cViewPr varScale="1">
        <p:scale>
          <a:sx n="83" d="100"/>
          <a:sy n="83" d="100"/>
        </p:scale>
        <p:origin x="108"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BF044-2435-4C6E-9BDE-FC04C6F35F50}" type="doc">
      <dgm:prSet loTypeId="urn:microsoft.com/office/officeart/2005/8/layout/vList6"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0CB965A7-7630-4F2B-988E-DD9CBAB0258D}">
      <dgm:prSet phldrT="[텍스트]"/>
      <dgm:spPr/>
      <dgm:t>
        <a:bodyPr/>
        <a:lstStyle/>
        <a:p>
          <a:pPr latinLnBrk="1"/>
          <a:r>
            <a:rPr lang="en-US" altLang="ko-KR" b="1" dirty="0"/>
            <a:t>The type of electrode</a:t>
          </a:r>
          <a:endParaRPr lang="ko-KR" altLang="en-US" dirty="0"/>
        </a:p>
      </dgm:t>
    </dgm:pt>
    <dgm:pt modelId="{20040AE8-5948-4021-A0E4-4DF9735A1F38}" type="parTrans" cxnId="{4DF127B0-6354-43DF-94C2-D5A175C24DA0}">
      <dgm:prSet/>
      <dgm:spPr/>
      <dgm:t>
        <a:bodyPr/>
        <a:lstStyle/>
        <a:p>
          <a:pPr latinLnBrk="1"/>
          <a:endParaRPr lang="ko-KR" altLang="en-US"/>
        </a:p>
      </dgm:t>
    </dgm:pt>
    <dgm:pt modelId="{78EF385B-3FC0-4282-919A-D447AA7C2C6C}" type="sibTrans" cxnId="{4DF127B0-6354-43DF-94C2-D5A175C24DA0}">
      <dgm:prSet/>
      <dgm:spPr/>
      <dgm:t>
        <a:bodyPr/>
        <a:lstStyle/>
        <a:p>
          <a:pPr latinLnBrk="1"/>
          <a:endParaRPr lang="ko-KR" altLang="en-US"/>
        </a:p>
      </dgm:t>
    </dgm:pt>
    <dgm:pt modelId="{304B93DD-C3A5-47E3-8A39-DAFE18E22AB5}">
      <dgm:prSet phldrT="[텍스트]" custT="1"/>
      <dgm:spPr/>
      <dgm:t>
        <a:bodyPr/>
        <a:lstStyle/>
        <a:p>
          <a:pPr latinLnBrk="1"/>
          <a:r>
            <a:rPr lang="en-US" altLang="ko-KR" sz="1200" dirty="0"/>
            <a:t>What kind of metal used at electrode is important</a:t>
          </a:r>
          <a:endParaRPr lang="ko-KR" altLang="en-US" sz="1200" dirty="0"/>
        </a:p>
      </dgm:t>
    </dgm:pt>
    <dgm:pt modelId="{CFC52169-EF11-459E-AF7A-F6A8F5F03273}" type="parTrans" cxnId="{671BCA6E-79BB-4437-8C9F-53E713893FD4}">
      <dgm:prSet/>
      <dgm:spPr/>
      <dgm:t>
        <a:bodyPr/>
        <a:lstStyle/>
        <a:p>
          <a:pPr latinLnBrk="1"/>
          <a:endParaRPr lang="ko-KR" altLang="en-US"/>
        </a:p>
      </dgm:t>
    </dgm:pt>
    <dgm:pt modelId="{05CF041B-D2EF-42F3-B4E1-36F55D6DF672}" type="sibTrans" cxnId="{671BCA6E-79BB-4437-8C9F-53E713893FD4}">
      <dgm:prSet/>
      <dgm:spPr/>
      <dgm:t>
        <a:bodyPr/>
        <a:lstStyle/>
        <a:p>
          <a:pPr latinLnBrk="1"/>
          <a:endParaRPr lang="ko-KR" altLang="en-US"/>
        </a:p>
      </dgm:t>
    </dgm:pt>
    <dgm:pt modelId="{91424B61-ADF8-4D63-9560-E8A481B78F61}">
      <dgm:prSet phldrT="[텍스트]"/>
      <dgm:spPr/>
      <dgm:t>
        <a:bodyPr/>
        <a:lstStyle/>
        <a:p>
          <a:pPr latinLnBrk="1"/>
          <a:r>
            <a:rPr lang="en-US" altLang="ko-KR" b="1" dirty="0"/>
            <a:t>Current density</a:t>
          </a:r>
          <a:endParaRPr lang="ko-KR" altLang="en-US" dirty="0"/>
        </a:p>
      </dgm:t>
    </dgm:pt>
    <dgm:pt modelId="{D2D99759-96F3-4D53-8488-68FF23071E00}" type="parTrans" cxnId="{1CFE48DA-A974-45AC-B134-F41EA5EB9148}">
      <dgm:prSet/>
      <dgm:spPr/>
      <dgm:t>
        <a:bodyPr/>
        <a:lstStyle/>
        <a:p>
          <a:pPr latinLnBrk="1"/>
          <a:endParaRPr lang="ko-KR" altLang="en-US"/>
        </a:p>
      </dgm:t>
    </dgm:pt>
    <dgm:pt modelId="{22890393-440F-4D3D-9A0A-D4AB48224C91}" type="sibTrans" cxnId="{1CFE48DA-A974-45AC-B134-F41EA5EB9148}">
      <dgm:prSet/>
      <dgm:spPr/>
      <dgm:t>
        <a:bodyPr/>
        <a:lstStyle/>
        <a:p>
          <a:pPr latinLnBrk="1"/>
          <a:endParaRPr lang="ko-KR" altLang="en-US"/>
        </a:p>
      </dgm:t>
    </dgm:pt>
    <dgm:pt modelId="{512AE3EE-98DD-4C39-8A3B-99B815F281C0}">
      <dgm:prSet phldrT="[텍스트]" custT="1"/>
      <dgm:spPr/>
      <dgm:t>
        <a:bodyPr/>
        <a:lstStyle/>
        <a:p>
          <a:pPr latinLnBrk="1"/>
          <a:r>
            <a:rPr lang="en-US" altLang="ko-KR" sz="1200" dirty="0"/>
            <a:t>Determine plating speed</a:t>
          </a:r>
          <a:endParaRPr lang="ko-KR" altLang="en-US" sz="1200" dirty="0"/>
        </a:p>
      </dgm:t>
    </dgm:pt>
    <dgm:pt modelId="{1E1F7F21-7EDB-4B69-9099-2AC624E1813F}" type="parTrans" cxnId="{76473037-408B-40EA-89E5-F2517F163742}">
      <dgm:prSet/>
      <dgm:spPr/>
      <dgm:t>
        <a:bodyPr/>
        <a:lstStyle/>
        <a:p>
          <a:pPr latinLnBrk="1"/>
          <a:endParaRPr lang="ko-KR" altLang="en-US"/>
        </a:p>
      </dgm:t>
    </dgm:pt>
    <dgm:pt modelId="{5D553C6F-3177-4B64-ADAF-4E00E94BACE8}" type="sibTrans" cxnId="{76473037-408B-40EA-89E5-F2517F163742}">
      <dgm:prSet/>
      <dgm:spPr/>
      <dgm:t>
        <a:bodyPr/>
        <a:lstStyle/>
        <a:p>
          <a:pPr latinLnBrk="1"/>
          <a:endParaRPr lang="ko-KR" altLang="en-US"/>
        </a:p>
      </dgm:t>
    </dgm:pt>
    <dgm:pt modelId="{DBAFE194-32A4-411F-9738-FC0FFDB31BD1}">
      <dgm:prSet phldrT="[텍스트]"/>
      <dgm:spPr/>
      <dgm:t>
        <a:bodyPr/>
        <a:lstStyle/>
        <a:p>
          <a:pPr latinLnBrk="1"/>
          <a:r>
            <a:rPr lang="en-US" altLang="ko-KR" b="1" dirty="0"/>
            <a:t>Process time </a:t>
          </a:r>
          <a:endParaRPr lang="ko-KR" altLang="en-US" dirty="0"/>
        </a:p>
      </dgm:t>
    </dgm:pt>
    <dgm:pt modelId="{5C180174-29C6-42AF-91D9-F64476EFAC04}" type="parTrans" cxnId="{8F094FB1-EEF6-4753-991E-53FB15EE1F23}">
      <dgm:prSet/>
      <dgm:spPr/>
      <dgm:t>
        <a:bodyPr/>
        <a:lstStyle/>
        <a:p>
          <a:pPr latinLnBrk="1"/>
          <a:endParaRPr lang="ko-KR" altLang="en-US"/>
        </a:p>
      </dgm:t>
    </dgm:pt>
    <dgm:pt modelId="{D28CCEC4-FA79-4362-8C72-61FAD5C3B210}" type="sibTrans" cxnId="{8F094FB1-EEF6-4753-991E-53FB15EE1F23}">
      <dgm:prSet/>
      <dgm:spPr/>
      <dgm:t>
        <a:bodyPr/>
        <a:lstStyle/>
        <a:p>
          <a:pPr latinLnBrk="1"/>
          <a:endParaRPr lang="ko-KR" altLang="en-US"/>
        </a:p>
      </dgm:t>
    </dgm:pt>
    <dgm:pt modelId="{12C7E456-2FA6-43B9-A996-9502B47F9D11}">
      <dgm:prSet phldrT="[텍스트]" custT="1"/>
      <dgm:spPr/>
      <dgm:t>
        <a:bodyPr/>
        <a:lstStyle/>
        <a:p>
          <a:pPr latinLnBrk="1"/>
          <a:r>
            <a:rPr lang="en-US" altLang="ko-KR" sz="1200" dirty="0"/>
            <a:t>High Temperature &gt; Uneven plating thickness </a:t>
          </a:r>
          <a:endParaRPr lang="ko-KR" altLang="en-US" sz="1200" dirty="0"/>
        </a:p>
      </dgm:t>
    </dgm:pt>
    <dgm:pt modelId="{29A69A2B-F46C-4BF7-BABD-B7E610596D11}" type="parTrans" cxnId="{0D0855FB-8123-49C1-902F-A813346ECF84}">
      <dgm:prSet/>
      <dgm:spPr/>
      <dgm:t>
        <a:bodyPr/>
        <a:lstStyle/>
        <a:p>
          <a:pPr latinLnBrk="1"/>
          <a:endParaRPr lang="ko-KR" altLang="en-US"/>
        </a:p>
      </dgm:t>
    </dgm:pt>
    <dgm:pt modelId="{1C7CF621-528C-4805-A857-19FA127BBFBD}" type="sibTrans" cxnId="{0D0855FB-8123-49C1-902F-A813346ECF84}">
      <dgm:prSet/>
      <dgm:spPr/>
      <dgm:t>
        <a:bodyPr/>
        <a:lstStyle/>
        <a:p>
          <a:pPr latinLnBrk="1"/>
          <a:endParaRPr lang="ko-KR" altLang="en-US"/>
        </a:p>
      </dgm:t>
    </dgm:pt>
    <dgm:pt modelId="{36973F37-D7F6-42AB-BC27-E72593B4F87F}">
      <dgm:prSet phldrT="[텍스트]" custT="1"/>
      <dgm:spPr/>
      <dgm:t>
        <a:bodyPr/>
        <a:lstStyle/>
        <a:p>
          <a:pPr latinLnBrk="1"/>
          <a:r>
            <a:rPr lang="en-US" altLang="ko-KR" sz="1200" dirty="0"/>
            <a:t>Determine plating thickness </a:t>
          </a:r>
          <a:endParaRPr lang="ko-KR" altLang="en-US" sz="1200" dirty="0"/>
        </a:p>
      </dgm:t>
    </dgm:pt>
    <dgm:pt modelId="{4C903BE1-F1F6-495E-BED2-DD157FBD24BF}" type="parTrans" cxnId="{6367751D-47B1-4B6D-8C87-B095108CE7FE}">
      <dgm:prSet/>
      <dgm:spPr/>
      <dgm:t>
        <a:bodyPr/>
        <a:lstStyle/>
        <a:p>
          <a:pPr latinLnBrk="1"/>
          <a:endParaRPr lang="ko-KR" altLang="en-US"/>
        </a:p>
      </dgm:t>
    </dgm:pt>
    <dgm:pt modelId="{DD6419A3-7100-4D2F-AD12-E85BFF37F645}" type="sibTrans" cxnId="{6367751D-47B1-4B6D-8C87-B095108CE7FE}">
      <dgm:prSet/>
      <dgm:spPr/>
      <dgm:t>
        <a:bodyPr/>
        <a:lstStyle/>
        <a:p>
          <a:pPr latinLnBrk="1"/>
          <a:endParaRPr lang="ko-KR" altLang="en-US"/>
        </a:p>
      </dgm:t>
    </dgm:pt>
    <dgm:pt modelId="{94836A89-E7D5-43A1-9D0F-E12333CCDE6A}">
      <dgm:prSet phldrT="[텍스트]"/>
      <dgm:spPr/>
      <dgm:t>
        <a:bodyPr/>
        <a:lstStyle/>
        <a:p>
          <a:pPr latinLnBrk="1"/>
          <a:r>
            <a:rPr lang="en-US" altLang="ko-KR" b="1" dirty="0"/>
            <a:t>Temperature</a:t>
          </a:r>
          <a:endParaRPr lang="ko-KR" altLang="en-US" dirty="0"/>
        </a:p>
      </dgm:t>
    </dgm:pt>
    <dgm:pt modelId="{585905CE-8D22-451D-9CDC-01BC14A2F2A3}" type="parTrans" cxnId="{F1A01388-E5A4-43E8-96C5-45C8492364FE}">
      <dgm:prSet/>
      <dgm:spPr/>
      <dgm:t>
        <a:bodyPr/>
        <a:lstStyle/>
        <a:p>
          <a:pPr latinLnBrk="1"/>
          <a:endParaRPr lang="ko-KR" altLang="en-US"/>
        </a:p>
      </dgm:t>
    </dgm:pt>
    <dgm:pt modelId="{78EBE65B-A3E1-4212-A54A-2E0F080A50A0}" type="sibTrans" cxnId="{F1A01388-E5A4-43E8-96C5-45C8492364FE}">
      <dgm:prSet/>
      <dgm:spPr/>
      <dgm:t>
        <a:bodyPr/>
        <a:lstStyle/>
        <a:p>
          <a:pPr latinLnBrk="1"/>
          <a:endParaRPr lang="ko-KR" altLang="en-US"/>
        </a:p>
      </dgm:t>
    </dgm:pt>
    <dgm:pt modelId="{56C68A6F-4621-469B-AA66-555E5CC348A1}">
      <dgm:prSet custT="1"/>
      <dgm:spPr/>
      <dgm:t>
        <a:bodyPr/>
        <a:lstStyle/>
        <a:p>
          <a:pPr latinLnBrk="1"/>
          <a:r>
            <a:rPr lang="en-US" altLang="ko-KR" sz="1200" u="none" dirty="0"/>
            <a:t>Optimal temperature is important.</a:t>
          </a:r>
        </a:p>
      </dgm:t>
    </dgm:pt>
    <dgm:pt modelId="{50D6C87F-AA35-4489-A0D1-F176064D8645}" type="parTrans" cxnId="{9C8BFE96-741A-44C3-BEC5-0B582FD83257}">
      <dgm:prSet/>
      <dgm:spPr/>
      <dgm:t>
        <a:bodyPr/>
        <a:lstStyle/>
        <a:p>
          <a:pPr latinLnBrk="1"/>
          <a:endParaRPr lang="ko-KR" altLang="en-US"/>
        </a:p>
      </dgm:t>
    </dgm:pt>
    <dgm:pt modelId="{85A41122-97E7-4621-A669-AE3157012CF9}" type="sibTrans" cxnId="{9C8BFE96-741A-44C3-BEC5-0B582FD83257}">
      <dgm:prSet/>
      <dgm:spPr/>
      <dgm:t>
        <a:bodyPr/>
        <a:lstStyle/>
        <a:p>
          <a:pPr latinLnBrk="1"/>
          <a:endParaRPr lang="ko-KR" altLang="en-US"/>
        </a:p>
      </dgm:t>
    </dgm:pt>
    <dgm:pt modelId="{FCAF16D7-6BD0-4E2B-8A93-812374F3BA99}">
      <dgm:prSet custT="1"/>
      <dgm:spPr/>
      <dgm:t>
        <a:bodyPr/>
        <a:lstStyle/>
        <a:p>
          <a:pPr latinLnBrk="1"/>
          <a:r>
            <a:rPr lang="en-US" altLang="ko-KR" sz="1200" dirty="0"/>
            <a:t>They are added to improve the quality</a:t>
          </a:r>
        </a:p>
      </dgm:t>
    </dgm:pt>
    <dgm:pt modelId="{8E536910-20C2-4AFE-86C0-32DB900B26DF}" type="parTrans" cxnId="{BF2C7D1B-7A73-4773-87F6-664C986A57BE}">
      <dgm:prSet/>
      <dgm:spPr/>
      <dgm:t>
        <a:bodyPr/>
        <a:lstStyle/>
        <a:p>
          <a:pPr latinLnBrk="1"/>
          <a:endParaRPr lang="ko-KR" altLang="en-US"/>
        </a:p>
      </dgm:t>
    </dgm:pt>
    <dgm:pt modelId="{3E660CC4-E7D6-4486-9E58-9321F8E5B9F5}" type="sibTrans" cxnId="{BF2C7D1B-7A73-4773-87F6-664C986A57BE}">
      <dgm:prSet/>
      <dgm:spPr/>
      <dgm:t>
        <a:bodyPr/>
        <a:lstStyle/>
        <a:p>
          <a:pPr latinLnBrk="1"/>
          <a:endParaRPr lang="ko-KR" altLang="en-US"/>
        </a:p>
      </dgm:t>
    </dgm:pt>
    <dgm:pt modelId="{C10A0112-37DA-4612-9096-E33BC8C13B01}">
      <dgm:prSet/>
      <dgm:spPr/>
      <dgm:t>
        <a:bodyPr/>
        <a:lstStyle/>
        <a:p>
          <a:pPr latinLnBrk="1"/>
          <a:r>
            <a:rPr lang="en-US" altLang="ko-KR" b="1" dirty="0"/>
            <a:t>Concentration of solution</a:t>
          </a:r>
          <a:endParaRPr lang="en-US" altLang="ko-KR" dirty="0"/>
        </a:p>
      </dgm:t>
    </dgm:pt>
    <dgm:pt modelId="{C7F2E3E1-EAC8-4E1B-9A40-52E411B752FD}" type="parTrans" cxnId="{575B8111-2071-4004-B595-248CA9921950}">
      <dgm:prSet/>
      <dgm:spPr/>
      <dgm:t>
        <a:bodyPr/>
        <a:lstStyle/>
        <a:p>
          <a:pPr latinLnBrk="1"/>
          <a:endParaRPr lang="ko-KR" altLang="en-US"/>
        </a:p>
      </dgm:t>
    </dgm:pt>
    <dgm:pt modelId="{1797DD41-D7E9-4870-A16D-7C2D9BF6FE39}" type="sibTrans" cxnId="{575B8111-2071-4004-B595-248CA9921950}">
      <dgm:prSet/>
      <dgm:spPr/>
      <dgm:t>
        <a:bodyPr/>
        <a:lstStyle/>
        <a:p>
          <a:pPr latinLnBrk="1"/>
          <a:endParaRPr lang="ko-KR" altLang="en-US"/>
        </a:p>
      </dgm:t>
    </dgm:pt>
    <dgm:pt modelId="{CC0EDFF0-D1E6-4D90-9198-6DEE71E4738D}">
      <dgm:prSet custT="1"/>
      <dgm:spPr/>
      <dgm:t>
        <a:bodyPr/>
        <a:lstStyle/>
        <a:p>
          <a:pPr latinLnBrk="1"/>
          <a:r>
            <a:rPr lang="en-US" altLang="ko-KR" sz="1200" dirty="0"/>
            <a:t>Reduced concentration &gt; burning of high current area</a:t>
          </a:r>
        </a:p>
      </dgm:t>
    </dgm:pt>
    <dgm:pt modelId="{64CEC7EC-9C9A-4945-85F4-10500C58CE3E}" type="parTrans" cxnId="{07DED792-8912-49BD-AB2D-74BF12BC4615}">
      <dgm:prSet/>
      <dgm:spPr/>
      <dgm:t>
        <a:bodyPr/>
        <a:lstStyle/>
        <a:p>
          <a:pPr latinLnBrk="1"/>
          <a:endParaRPr lang="ko-KR" altLang="en-US"/>
        </a:p>
      </dgm:t>
    </dgm:pt>
    <dgm:pt modelId="{727E4A10-C687-42FE-B7A0-71AD3D476483}" type="sibTrans" cxnId="{07DED792-8912-49BD-AB2D-74BF12BC4615}">
      <dgm:prSet/>
      <dgm:spPr/>
      <dgm:t>
        <a:bodyPr/>
        <a:lstStyle/>
        <a:p>
          <a:pPr latinLnBrk="1"/>
          <a:endParaRPr lang="ko-KR" altLang="en-US"/>
        </a:p>
      </dgm:t>
    </dgm:pt>
    <dgm:pt modelId="{8981E346-DDAC-4697-A5E8-B6AFF776839B}">
      <dgm:prSet/>
      <dgm:spPr/>
      <dgm:t>
        <a:bodyPr/>
        <a:lstStyle/>
        <a:p>
          <a:pPr latinLnBrk="1"/>
          <a:r>
            <a:rPr lang="en-US" altLang="ko-KR" b="1" dirty="0"/>
            <a:t>Variety additives</a:t>
          </a:r>
          <a:endParaRPr lang="en-US" altLang="ko-KR" dirty="0"/>
        </a:p>
      </dgm:t>
    </dgm:pt>
    <dgm:pt modelId="{7036E98C-61B3-4B0C-8C1A-6D919E6E4B4A}" type="parTrans" cxnId="{D9A5B1F5-B2DF-4ADF-A3CA-536B9114743C}">
      <dgm:prSet/>
      <dgm:spPr/>
      <dgm:t>
        <a:bodyPr/>
        <a:lstStyle/>
        <a:p>
          <a:pPr latinLnBrk="1"/>
          <a:endParaRPr lang="ko-KR" altLang="en-US"/>
        </a:p>
      </dgm:t>
    </dgm:pt>
    <dgm:pt modelId="{2BFAC6A3-6065-4B5F-BA66-55F509C97DF0}" type="sibTrans" cxnId="{D9A5B1F5-B2DF-4ADF-A3CA-536B9114743C}">
      <dgm:prSet/>
      <dgm:spPr/>
      <dgm:t>
        <a:bodyPr/>
        <a:lstStyle/>
        <a:p>
          <a:pPr latinLnBrk="1"/>
          <a:endParaRPr lang="ko-KR" altLang="en-US"/>
        </a:p>
      </dgm:t>
    </dgm:pt>
    <dgm:pt modelId="{50C02ED5-FF47-4804-9E14-D18C7DEB4563}" type="pres">
      <dgm:prSet presAssocID="{0B7BF044-2435-4C6E-9BDE-FC04C6F35F50}" presName="Name0" presStyleCnt="0">
        <dgm:presLayoutVars>
          <dgm:dir/>
          <dgm:animLvl val="lvl"/>
          <dgm:resizeHandles/>
        </dgm:presLayoutVars>
      </dgm:prSet>
      <dgm:spPr/>
    </dgm:pt>
    <dgm:pt modelId="{273B5AD4-254E-4246-A144-A69AEA24C432}" type="pres">
      <dgm:prSet presAssocID="{0CB965A7-7630-4F2B-988E-DD9CBAB0258D}" presName="linNode" presStyleCnt="0"/>
      <dgm:spPr/>
    </dgm:pt>
    <dgm:pt modelId="{BFF2DCAE-2309-41A3-8721-E188990DD1A8}" type="pres">
      <dgm:prSet presAssocID="{0CB965A7-7630-4F2B-988E-DD9CBAB0258D}" presName="parentShp" presStyleLbl="node1" presStyleIdx="0" presStyleCnt="6" custScaleX="81452">
        <dgm:presLayoutVars>
          <dgm:bulletEnabled val="1"/>
        </dgm:presLayoutVars>
      </dgm:prSet>
      <dgm:spPr/>
    </dgm:pt>
    <dgm:pt modelId="{4DF9C561-D1DC-4F09-9779-820355D00CAC}" type="pres">
      <dgm:prSet presAssocID="{0CB965A7-7630-4F2B-988E-DD9CBAB0258D}" presName="childShp" presStyleLbl="bgAccFollowNode1" presStyleIdx="0" presStyleCnt="6" custScaleX="106989">
        <dgm:presLayoutVars>
          <dgm:bulletEnabled val="1"/>
        </dgm:presLayoutVars>
      </dgm:prSet>
      <dgm:spPr/>
    </dgm:pt>
    <dgm:pt modelId="{41417C13-F25A-4839-A249-E9E85D8EF046}" type="pres">
      <dgm:prSet presAssocID="{78EF385B-3FC0-4282-919A-D447AA7C2C6C}" presName="spacing" presStyleCnt="0"/>
      <dgm:spPr/>
    </dgm:pt>
    <dgm:pt modelId="{DEA4BECB-DC35-4CB0-8107-DFD1CAAFF6B4}" type="pres">
      <dgm:prSet presAssocID="{91424B61-ADF8-4D63-9560-E8A481B78F61}" presName="linNode" presStyleCnt="0"/>
      <dgm:spPr/>
    </dgm:pt>
    <dgm:pt modelId="{7FCAABD3-EAE1-42F4-9E32-3321A34DAEFA}" type="pres">
      <dgm:prSet presAssocID="{91424B61-ADF8-4D63-9560-E8A481B78F61}" presName="parentShp" presStyleLbl="node1" presStyleIdx="1" presStyleCnt="6" custScaleX="81452">
        <dgm:presLayoutVars>
          <dgm:bulletEnabled val="1"/>
        </dgm:presLayoutVars>
      </dgm:prSet>
      <dgm:spPr/>
    </dgm:pt>
    <dgm:pt modelId="{24EB3F94-15DE-4067-915B-69740D078CCA}" type="pres">
      <dgm:prSet presAssocID="{91424B61-ADF8-4D63-9560-E8A481B78F61}" presName="childShp" presStyleLbl="bgAccFollowNode1" presStyleIdx="1" presStyleCnt="6" custScaleX="106989">
        <dgm:presLayoutVars>
          <dgm:bulletEnabled val="1"/>
        </dgm:presLayoutVars>
      </dgm:prSet>
      <dgm:spPr/>
    </dgm:pt>
    <dgm:pt modelId="{4AA8BEA6-B169-48BD-84AE-2D2D3C38353D}" type="pres">
      <dgm:prSet presAssocID="{22890393-440F-4D3D-9A0A-D4AB48224C91}" presName="spacing" presStyleCnt="0"/>
      <dgm:spPr/>
    </dgm:pt>
    <dgm:pt modelId="{94B7EF12-C45B-4F68-B340-C09F7692CBCA}" type="pres">
      <dgm:prSet presAssocID="{DBAFE194-32A4-411F-9738-FC0FFDB31BD1}" presName="linNode" presStyleCnt="0"/>
      <dgm:spPr/>
    </dgm:pt>
    <dgm:pt modelId="{1C8D965C-3090-42E5-9D1D-404FB779CB86}" type="pres">
      <dgm:prSet presAssocID="{DBAFE194-32A4-411F-9738-FC0FFDB31BD1}" presName="parentShp" presStyleLbl="node1" presStyleIdx="2" presStyleCnt="6" custScaleX="81452">
        <dgm:presLayoutVars>
          <dgm:bulletEnabled val="1"/>
        </dgm:presLayoutVars>
      </dgm:prSet>
      <dgm:spPr/>
    </dgm:pt>
    <dgm:pt modelId="{0689B6C8-C0A9-4F6E-B6B9-1AA0A383663F}" type="pres">
      <dgm:prSet presAssocID="{DBAFE194-32A4-411F-9738-FC0FFDB31BD1}" presName="childShp" presStyleLbl="bgAccFollowNode1" presStyleIdx="2" presStyleCnt="6" custScaleX="106989">
        <dgm:presLayoutVars>
          <dgm:bulletEnabled val="1"/>
        </dgm:presLayoutVars>
      </dgm:prSet>
      <dgm:spPr/>
    </dgm:pt>
    <dgm:pt modelId="{20BC5736-2B9E-422D-ABE4-3B8C7201BF22}" type="pres">
      <dgm:prSet presAssocID="{D28CCEC4-FA79-4362-8C72-61FAD5C3B210}" presName="spacing" presStyleCnt="0"/>
      <dgm:spPr/>
    </dgm:pt>
    <dgm:pt modelId="{3C180AEE-20EC-42D6-8778-E177D74D0A18}" type="pres">
      <dgm:prSet presAssocID="{94836A89-E7D5-43A1-9D0F-E12333CCDE6A}" presName="linNode" presStyleCnt="0"/>
      <dgm:spPr/>
    </dgm:pt>
    <dgm:pt modelId="{A5EBF21C-38AF-4ED9-A9B2-929A9D96ECBC}" type="pres">
      <dgm:prSet presAssocID="{94836A89-E7D5-43A1-9D0F-E12333CCDE6A}" presName="parentShp" presStyleLbl="node1" presStyleIdx="3" presStyleCnt="6" custScaleX="81452">
        <dgm:presLayoutVars>
          <dgm:bulletEnabled val="1"/>
        </dgm:presLayoutVars>
      </dgm:prSet>
      <dgm:spPr/>
    </dgm:pt>
    <dgm:pt modelId="{0B4A5856-6AB7-4D9B-BA31-8E8909C7D740}" type="pres">
      <dgm:prSet presAssocID="{94836A89-E7D5-43A1-9D0F-E12333CCDE6A}" presName="childShp" presStyleLbl="bgAccFollowNode1" presStyleIdx="3" presStyleCnt="6" custScaleX="106989">
        <dgm:presLayoutVars>
          <dgm:bulletEnabled val="1"/>
        </dgm:presLayoutVars>
      </dgm:prSet>
      <dgm:spPr/>
    </dgm:pt>
    <dgm:pt modelId="{BB81318E-D0C9-4076-A8FD-73DE323089D1}" type="pres">
      <dgm:prSet presAssocID="{78EBE65B-A3E1-4212-A54A-2E0F080A50A0}" presName="spacing" presStyleCnt="0"/>
      <dgm:spPr/>
    </dgm:pt>
    <dgm:pt modelId="{B43D6776-32FD-4796-BD19-48717AC6D6C1}" type="pres">
      <dgm:prSet presAssocID="{C10A0112-37DA-4612-9096-E33BC8C13B01}" presName="linNode" presStyleCnt="0"/>
      <dgm:spPr/>
    </dgm:pt>
    <dgm:pt modelId="{F0B8ECF4-87E9-4D8C-AD43-21AECA816EFE}" type="pres">
      <dgm:prSet presAssocID="{C10A0112-37DA-4612-9096-E33BC8C13B01}" presName="parentShp" presStyleLbl="node1" presStyleIdx="4" presStyleCnt="6" custScaleX="81452">
        <dgm:presLayoutVars>
          <dgm:bulletEnabled val="1"/>
        </dgm:presLayoutVars>
      </dgm:prSet>
      <dgm:spPr/>
    </dgm:pt>
    <dgm:pt modelId="{307F6A64-99BA-43BD-951E-88CCD5BC913F}" type="pres">
      <dgm:prSet presAssocID="{C10A0112-37DA-4612-9096-E33BC8C13B01}" presName="childShp" presStyleLbl="bgAccFollowNode1" presStyleIdx="4" presStyleCnt="6" custScaleX="106989">
        <dgm:presLayoutVars>
          <dgm:bulletEnabled val="1"/>
        </dgm:presLayoutVars>
      </dgm:prSet>
      <dgm:spPr/>
    </dgm:pt>
    <dgm:pt modelId="{797AAD51-4FAD-4AA1-A576-B099CD29AED6}" type="pres">
      <dgm:prSet presAssocID="{1797DD41-D7E9-4870-A16D-7C2D9BF6FE39}" presName="spacing" presStyleCnt="0"/>
      <dgm:spPr/>
    </dgm:pt>
    <dgm:pt modelId="{AC0DB50E-BF8A-4B4E-854B-F38B3D3E98DE}" type="pres">
      <dgm:prSet presAssocID="{8981E346-DDAC-4697-A5E8-B6AFF776839B}" presName="linNode" presStyleCnt="0"/>
      <dgm:spPr/>
    </dgm:pt>
    <dgm:pt modelId="{B4700DAC-8126-45E9-89F1-718780DAE933}" type="pres">
      <dgm:prSet presAssocID="{8981E346-DDAC-4697-A5E8-B6AFF776839B}" presName="parentShp" presStyleLbl="node1" presStyleIdx="5" presStyleCnt="6" custScaleX="81452">
        <dgm:presLayoutVars>
          <dgm:bulletEnabled val="1"/>
        </dgm:presLayoutVars>
      </dgm:prSet>
      <dgm:spPr/>
    </dgm:pt>
    <dgm:pt modelId="{34F28600-337C-4FC0-81C3-093776110BB7}" type="pres">
      <dgm:prSet presAssocID="{8981E346-DDAC-4697-A5E8-B6AFF776839B}" presName="childShp" presStyleLbl="bgAccFollowNode1" presStyleIdx="5" presStyleCnt="6" custScaleX="106989">
        <dgm:presLayoutVars>
          <dgm:bulletEnabled val="1"/>
        </dgm:presLayoutVars>
      </dgm:prSet>
      <dgm:spPr/>
    </dgm:pt>
  </dgm:ptLst>
  <dgm:cxnLst>
    <dgm:cxn modelId="{8F094FB1-EEF6-4753-991E-53FB15EE1F23}" srcId="{0B7BF044-2435-4C6E-9BDE-FC04C6F35F50}" destId="{DBAFE194-32A4-411F-9738-FC0FFDB31BD1}" srcOrd="2" destOrd="0" parTransId="{5C180174-29C6-42AF-91D9-F64476EFAC04}" sibTransId="{D28CCEC4-FA79-4362-8C72-61FAD5C3B210}"/>
    <dgm:cxn modelId="{C5A16D04-2EDD-4866-8E94-1E6BDE0C803D}" type="presOf" srcId="{36973F37-D7F6-42AB-BC27-E72593B4F87F}" destId="{0689B6C8-C0A9-4F6E-B6B9-1AA0A383663F}" srcOrd="0" destOrd="0" presId="urn:microsoft.com/office/officeart/2005/8/layout/vList6"/>
    <dgm:cxn modelId="{671BCA6E-79BB-4437-8C9F-53E713893FD4}" srcId="{0CB965A7-7630-4F2B-988E-DD9CBAB0258D}" destId="{304B93DD-C3A5-47E3-8A39-DAFE18E22AB5}" srcOrd="0" destOrd="0" parTransId="{CFC52169-EF11-459E-AF7A-F6A8F5F03273}" sibTransId="{05CF041B-D2EF-42F3-B4E1-36F55D6DF672}"/>
    <dgm:cxn modelId="{D9A5B1F5-B2DF-4ADF-A3CA-536B9114743C}" srcId="{0B7BF044-2435-4C6E-9BDE-FC04C6F35F50}" destId="{8981E346-DDAC-4697-A5E8-B6AFF776839B}" srcOrd="5" destOrd="0" parTransId="{7036E98C-61B3-4B0C-8C1A-6D919E6E4B4A}" sibTransId="{2BFAC6A3-6065-4B5F-BA66-55F509C97DF0}"/>
    <dgm:cxn modelId="{526ACD06-7E94-4DE4-9BFC-C5B52A71219C}" type="presOf" srcId="{94836A89-E7D5-43A1-9D0F-E12333CCDE6A}" destId="{A5EBF21C-38AF-4ED9-A9B2-929A9D96ECBC}" srcOrd="0" destOrd="0" presId="urn:microsoft.com/office/officeart/2005/8/layout/vList6"/>
    <dgm:cxn modelId="{4DF127B0-6354-43DF-94C2-D5A175C24DA0}" srcId="{0B7BF044-2435-4C6E-9BDE-FC04C6F35F50}" destId="{0CB965A7-7630-4F2B-988E-DD9CBAB0258D}" srcOrd="0" destOrd="0" parTransId="{20040AE8-5948-4021-A0E4-4DF9735A1F38}" sibTransId="{78EF385B-3FC0-4282-919A-D447AA7C2C6C}"/>
    <dgm:cxn modelId="{E0CD4712-B9D6-421B-908D-B59474737686}" type="presOf" srcId="{304B93DD-C3A5-47E3-8A39-DAFE18E22AB5}" destId="{4DF9C561-D1DC-4F09-9779-820355D00CAC}" srcOrd="0" destOrd="0" presId="urn:microsoft.com/office/officeart/2005/8/layout/vList6"/>
    <dgm:cxn modelId="{9F362DA0-5DCA-407E-A75F-305B10A482FF}" type="presOf" srcId="{0CB965A7-7630-4F2B-988E-DD9CBAB0258D}" destId="{BFF2DCAE-2309-41A3-8721-E188990DD1A8}" srcOrd="0" destOrd="0" presId="urn:microsoft.com/office/officeart/2005/8/layout/vList6"/>
    <dgm:cxn modelId="{9C8BFE96-741A-44C3-BEC5-0B582FD83257}" srcId="{94836A89-E7D5-43A1-9D0F-E12333CCDE6A}" destId="{56C68A6F-4621-469B-AA66-555E5CC348A1}" srcOrd="1" destOrd="0" parTransId="{50D6C87F-AA35-4489-A0D1-F176064D8645}" sibTransId="{85A41122-97E7-4621-A669-AE3157012CF9}"/>
    <dgm:cxn modelId="{AC0AF6AA-1F03-47E0-88E1-8C2D90D06719}" type="presOf" srcId="{8981E346-DDAC-4697-A5E8-B6AFF776839B}" destId="{B4700DAC-8126-45E9-89F1-718780DAE933}" srcOrd="0" destOrd="0" presId="urn:microsoft.com/office/officeart/2005/8/layout/vList6"/>
    <dgm:cxn modelId="{BBF372E3-3BBE-446D-A3EC-AF74FD419A78}" type="presOf" srcId="{FCAF16D7-6BD0-4E2B-8A93-812374F3BA99}" destId="{34F28600-337C-4FC0-81C3-093776110BB7}" srcOrd="0" destOrd="0" presId="urn:microsoft.com/office/officeart/2005/8/layout/vList6"/>
    <dgm:cxn modelId="{C80AA26B-F9F6-42B8-8FB7-496C6E8D8FA0}" type="presOf" srcId="{DBAFE194-32A4-411F-9738-FC0FFDB31BD1}" destId="{1C8D965C-3090-42E5-9D1D-404FB779CB86}" srcOrd="0" destOrd="0" presId="urn:microsoft.com/office/officeart/2005/8/layout/vList6"/>
    <dgm:cxn modelId="{BF2C7D1B-7A73-4773-87F6-664C986A57BE}" srcId="{8981E346-DDAC-4697-A5E8-B6AFF776839B}" destId="{FCAF16D7-6BD0-4E2B-8A93-812374F3BA99}" srcOrd="0" destOrd="0" parTransId="{8E536910-20C2-4AFE-86C0-32DB900B26DF}" sibTransId="{3E660CC4-E7D6-4486-9E58-9321F8E5B9F5}"/>
    <dgm:cxn modelId="{6367751D-47B1-4B6D-8C87-B095108CE7FE}" srcId="{DBAFE194-32A4-411F-9738-FC0FFDB31BD1}" destId="{36973F37-D7F6-42AB-BC27-E72593B4F87F}" srcOrd="0" destOrd="0" parTransId="{4C903BE1-F1F6-495E-BED2-DD157FBD24BF}" sibTransId="{DD6419A3-7100-4D2F-AD12-E85BFF37F645}"/>
    <dgm:cxn modelId="{575B8111-2071-4004-B595-248CA9921950}" srcId="{0B7BF044-2435-4C6E-9BDE-FC04C6F35F50}" destId="{C10A0112-37DA-4612-9096-E33BC8C13B01}" srcOrd="4" destOrd="0" parTransId="{C7F2E3E1-EAC8-4E1B-9A40-52E411B752FD}" sibTransId="{1797DD41-D7E9-4870-A16D-7C2D9BF6FE39}"/>
    <dgm:cxn modelId="{4E8B8B47-FF30-4CC2-8FE5-596125FF7BD2}" type="presOf" srcId="{C10A0112-37DA-4612-9096-E33BC8C13B01}" destId="{F0B8ECF4-87E9-4D8C-AD43-21AECA816EFE}" srcOrd="0" destOrd="0" presId="urn:microsoft.com/office/officeart/2005/8/layout/vList6"/>
    <dgm:cxn modelId="{F1A01388-E5A4-43E8-96C5-45C8492364FE}" srcId="{0B7BF044-2435-4C6E-9BDE-FC04C6F35F50}" destId="{94836A89-E7D5-43A1-9D0F-E12333CCDE6A}" srcOrd="3" destOrd="0" parTransId="{585905CE-8D22-451D-9CDC-01BC14A2F2A3}" sibTransId="{78EBE65B-A3E1-4212-A54A-2E0F080A50A0}"/>
    <dgm:cxn modelId="{07DED792-8912-49BD-AB2D-74BF12BC4615}" srcId="{C10A0112-37DA-4612-9096-E33BC8C13B01}" destId="{CC0EDFF0-D1E6-4D90-9198-6DEE71E4738D}" srcOrd="0" destOrd="0" parTransId="{64CEC7EC-9C9A-4945-85F4-10500C58CE3E}" sibTransId="{727E4A10-C687-42FE-B7A0-71AD3D476483}"/>
    <dgm:cxn modelId="{76473037-408B-40EA-89E5-F2517F163742}" srcId="{91424B61-ADF8-4D63-9560-E8A481B78F61}" destId="{512AE3EE-98DD-4C39-8A3B-99B815F281C0}" srcOrd="0" destOrd="0" parTransId="{1E1F7F21-7EDB-4B69-9099-2AC624E1813F}" sibTransId="{5D553C6F-3177-4B64-ADAF-4E00E94BACE8}"/>
    <dgm:cxn modelId="{1CFE48DA-A974-45AC-B134-F41EA5EB9148}" srcId="{0B7BF044-2435-4C6E-9BDE-FC04C6F35F50}" destId="{91424B61-ADF8-4D63-9560-E8A481B78F61}" srcOrd="1" destOrd="0" parTransId="{D2D99759-96F3-4D53-8488-68FF23071E00}" sibTransId="{22890393-440F-4D3D-9A0A-D4AB48224C91}"/>
    <dgm:cxn modelId="{EC1FE721-DBE8-4E2B-8B08-5F47B71EE088}" type="presOf" srcId="{91424B61-ADF8-4D63-9560-E8A481B78F61}" destId="{7FCAABD3-EAE1-42F4-9E32-3321A34DAEFA}" srcOrd="0" destOrd="0" presId="urn:microsoft.com/office/officeart/2005/8/layout/vList6"/>
    <dgm:cxn modelId="{00C7A314-65F8-4CE7-BF96-2982732DCCE5}" type="presOf" srcId="{CC0EDFF0-D1E6-4D90-9198-6DEE71E4738D}" destId="{307F6A64-99BA-43BD-951E-88CCD5BC913F}" srcOrd="0" destOrd="0" presId="urn:microsoft.com/office/officeart/2005/8/layout/vList6"/>
    <dgm:cxn modelId="{73F9DE9C-4F10-4438-98A9-C4E3140033ED}" type="presOf" srcId="{0B7BF044-2435-4C6E-9BDE-FC04C6F35F50}" destId="{50C02ED5-FF47-4804-9E14-D18C7DEB4563}" srcOrd="0" destOrd="0" presId="urn:microsoft.com/office/officeart/2005/8/layout/vList6"/>
    <dgm:cxn modelId="{B09A178B-14AD-45F1-A439-94C90CACF26B}" type="presOf" srcId="{512AE3EE-98DD-4C39-8A3B-99B815F281C0}" destId="{24EB3F94-15DE-4067-915B-69740D078CCA}" srcOrd="0" destOrd="0" presId="urn:microsoft.com/office/officeart/2005/8/layout/vList6"/>
    <dgm:cxn modelId="{0D0855FB-8123-49C1-902F-A813346ECF84}" srcId="{94836A89-E7D5-43A1-9D0F-E12333CCDE6A}" destId="{12C7E456-2FA6-43B9-A996-9502B47F9D11}" srcOrd="0" destOrd="0" parTransId="{29A69A2B-F46C-4BF7-BABD-B7E610596D11}" sibTransId="{1C7CF621-528C-4805-A857-19FA127BBFBD}"/>
    <dgm:cxn modelId="{EBDB31EE-968C-4CAF-AA62-5F3B9539ED5C}" type="presOf" srcId="{12C7E456-2FA6-43B9-A996-9502B47F9D11}" destId="{0B4A5856-6AB7-4D9B-BA31-8E8909C7D740}" srcOrd="0" destOrd="0" presId="urn:microsoft.com/office/officeart/2005/8/layout/vList6"/>
    <dgm:cxn modelId="{D0829DEE-4123-40DC-B75D-67A6FEE0936C}" type="presOf" srcId="{56C68A6F-4621-469B-AA66-555E5CC348A1}" destId="{0B4A5856-6AB7-4D9B-BA31-8E8909C7D740}" srcOrd="0" destOrd="1" presId="urn:microsoft.com/office/officeart/2005/8/layout/vList6"/>
    <dgm:cxn modelId="{661CBBA1-ACDD-47EF-B1F0-6961B6EF6AF4}" type="presParOf" srcId="{50C02ED5-FF47-4804-9E14-D18C7DEB4563}" destId="{273B5AD4-254E-4246-A144-A69AEA24C432}" srcOrd="0" destOrd="0" presId="urn:microsoft.com/office/officeart/2005/8/layout/vList6"/>
    <dgm:cxn modelId="{BA18F36B-EF38-4AFA-B4CB-BCF8A6E57CFE}" type="presParOf" srcId="{273B5AD4-254E-4246-A144-A69AEA24C432}" destId="{BFF2DCAE-2309-41A3-8721-E188990DD1A8}" srcOrd="0" destOrd="0" presId="urn:microsoft.com/office/officeart/2005/8/layout/vList6"/>
    <dgm:cxn modelId="{F5392979-F5D8-44F2-B41B-43A97FDD15D6}" type="presParOf" srcId="{273B5AD4-254E-4246-A144-A69AEA24C432}" destId="{4DF9C561-D1DC-4F09-9779-820355D00CAC}" srcOrd="1" destOrd="0" presId="urn:microsoft.com/office/officeart/2005/8/layout/vList6"/>
    <dgm:cxn modelId="{FC3AFD8F-991D-482D-9F0C-8E6AFBEF49C7}" type="presParOf" srcId="{50C02ED5-FF47-4804-9E14-D18C7DEB4563}" destId="{41417C13-F25A-4839-A249-E9E85D8EF046}" srcOrd="1" destOrd="0" presId="urn:microsoft.com/office/officeart/2005/8/layout/vList6"/>
    <dgm:cxn modelId="{0BB548AB-4D9E-441A-B403-2C9EC4DC7465}" type="presParOf" srcId="{50C02ED5-FF47-4804-9E14-D18C7DEB4563}" destId="{DEA4BECB-DC35-4CB0-8107-DFD1CAAFF6B4}" srcOrd="2" destOrd="0" presId="urn:microsoft.com/office/officeart/2005/8/layout/vList6"/>
    <dgm:cxn modelId="{5CADD9E6-26FD-4F81-96B0-F2EA2B8A2C82}" type="presParOf" srcId="{DEA4BECB-DC35-4CB0-8107-DFD1CAAFF6B4}" destId="{7FCAABD3-EAE1-42F4-9E32-3321A34DAEFA}" srcOrd="0" destOrd="0" presId="urn:microsoft.com/office/officeart/2005/8/layout/vList6"/>
    <dgm:cxn modelId="{5523D860-14F9-438A-8D4D-B6A2C8738265}" type="presParOf" srcId="{DEA4BECB-DC35-4CB0-8107-DFD1CAAFF6B4}" destId="{24EB3F94-15DE-4067-915B-69740D078CCA}" srcOrd="1" destOrd="0" presId="urn:microsoft.com/office/officeart/2005/8/layout/vList6"/>
    <dgm:cxn modelId="{864805A4-3563-4078-9797-1B0C3A23181C}" type="presParOf" srcId="{50C02ED5-FF47-4804-9E14-D18C7DEB4563}" destId="{4AA8BEA6-B169-48BD-84AE-2D2D3C38353D}" srcOrd="3" destOrd="0" presId="urn:microsoft.com/office/officeart/2005/8/layout/vList6"/>
    <dgm:cxn modelId="{A084997E-F86F-42A6-8410-2D2B1F25EF82}" type="presParOf" srcId="{50C02ED5-FF47-4804-9E14-D18C7DEB4563}" destId="{94B7EF12-C45B-4F68-B340-C09F7692CBCA}" srcOrd="4" destOrd="0" presId="urn:microsoft.com/office/officeart/2005/8/layout/vList6"/>
    <dgm:cxn modelId="{AE2FEE99-F402-406F-89E2-CA7914FC26BE}" type="presParOf" srcId="{94B7EF12-C45B-4F68-B340-C09F7692CBCA}" destId="{1C8D965C-3090-42E5-9D1D-404FB779CB86}" srcOrd="0" destOrd="0" presId="urn:microsoft.com/office/officeart/2005/8/layout/vList6"/>
    <dgm:cxn modelId="{FEEAEBAE-C20C-467F-B544-5F58EA093004}" type="presParOf" srcId="{94B7EF12-C45B-4F68-B340-C09F7692CBCA}" destId="{0689B6C8-C0A9-4F6E-B6B9-1AA0A383663F}" srcOrd="1" destOrd="0" presId="urn:microsoft.com/office/officeart/2005/8/layout/vList6"/>
    <dgm:cxn modelId="{25F1D3AF-F174-40E9-8E0D-7580B13E7E50}" type="presParOf" srcId="{50C02ED5-FF47-4804-9E14-D18C7DEB4563}" destId="{20BC5736-2B9E-422D-ABE4-3B8C7201BF22}" srcOrd="5" destOrd="0" presId="urn:microsoft.com/office/officeart/2005/8/layout/vList6"/>
    <dgm:cxn modelId="{39E8E9B1-A07B-477B-96A0-99951188534D}" type="presParOf" srcId="{50C02ED5-FF47-4804-9E14-D18C7DEB4563}" destId="{3C180AEE-20EC-42D6-8778-E177D74D0A18}" srcOrd="6" destOrd="0" presId="urn:microsoft.com/office/officeart/2005/8/layout/vList6"/>
    <dgm:cxn modelId="{3401420A-CE6F-4953-A5D1-6CDB9B41C5E2}" type="presParOf" srcId="{3C180AEE-20EC-42D6-8778-E177D74D0A18}" destId="{A5EBF21C-38AF-4ED9-A9B2-929A9D96ECBC}" srcOrd="0" destOrd="0" presId="urn:microsoft.com/office/officeart/2005/8/layout/vList6"/>
    <dgm:cxn modelId="{B98454F5-1D23-4A4A-9D62-27F110C91774}" type="presParOf" srcId="{3C180AEE-20EC-42D6-8778-E177D74D0A18}" destId="{0B4A5856-6AB7-4D9B-BA31-8E8909C7D740}" srcOrd="1" destOrd="0" presId="urn:microsoft.com/office/officeart/2005/8/layout/vList6"/>
    <dgm:cxn modelId="{24ADA54A-8639-40CE-9306-0118C487A71B}" type="presParOf" srcId="{50C02ED5-FF47-4804-9E14-D18C7DEB4563}" destId="{BB81318E-D0C9-4076-A8FD-73DE323089D1}" srcOrd="7" destOrd="0" presId="urn:microsoft.com/office/officeart/2005/8/layout/vList6"/>
    <dgm:cxn modelId="{D6DDDAB4-BDB7-4428-A5C9-08A1F6464FD4}" type="presParOf" srcId="{50C02ED5-FF47-4804-9E14-D18C7DEB4563}" destId="{B43D6776-32FD-4796-BD19-48717AC6D6C1}" srcOrd="8" destOrd="0" presId="urn:microsoft.com/office/officeart/2005/8/layout/vList6"/>
    <dgm:cxn modelId="{B9A0647A-164D-40E9-9193-2A3E0CA74561}" type="presParOf" srcId="{B43D6776-32FD-4796-BD19-48717AC6D6C1}" destId="{F0B8ECF4-87E9-4D8C-AD43-21AECA816EFE}" srcOrd="0" destOrd="0" presId="urn:microsoft.com/office/officeart/2005/8/layout/vList6"/>
    <dgm:cxn modelId="{78D3FE69-9D45-4434-84BA-D13A5BE873EC}" type="presParOf" srcId="{B43D6776-32FD-4796-BD19-48717AC6D6C1}" destId="{307F6A64-99BA-43BD-951E-88CCD5BC913F}" srcOrd="1" destOrd="0" presId="urn:microsoft.com/office/officeart/2005/8/layout/vList6"/>
    <dgm:cxn modelId="{8068AFF5-1235-44A3-9238-AA5D45492683}" type="presParOf" srcId="{50C02ED5-FF47-4804-9E14-D18C7DEB4563}" destId="{797AAD51-4FAD-4AA1-A576-B099CD29AED6}" srcOrd="9" destOrd="0" presId="urn:microsoft.com/office/officeart/2005/8/layout/vList6"/>
    <dgm:cxn modelId="{3321D577-22B2-4D72-B72A-60FDD3924291}" type="presParOf" srcId="{50C02ED5-FF47-4804-9E14-D18C7DEB4563}" destId="{AC0DB50E-BF8A-4B4E-854B-F38B3D3E98DE}" srcOrd="10" destOrd="0" presId="urn:microsoft.com/office/officeart/2005/8/layout/vList6"/>
    <dgm:cxn modelId="{64651E8C-3366-4081-8E47-E55C8ACBFF78}" type="presParOf" srcId="{AC0DB50E-BF8A-4B4E-854B-F38B3D3E98DE}" destId="{B4700DAC-8126-45E9-89F1-718780DAE933}" srcOrd="0" destOrd="0" presId="urn:microsoft.com/office/officeart/2005/8/layout/vList6"/>
    <dgm:cxn modelId="{B94C3AF1-349C-4557-BC62-A5DBE0044725}" type="presParOf" srcId="{AC0DB50E-BF8A-4B4E-854B-F38B3D3E98DE}" destId="{34F28600-337C-4FC0-81C3-093776110BB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93DEB-531D-4968-B39B-92B0B85C332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30892246-C6DF-49B4-8050-BAD10B24463B}">
      <dgm:prSet phldrT="[텍스트]" custT="1"/>
      <dgm:spPr>
        <a:solidFill>
          <a:schemeClr val="tx2">
            <a:lumMod val="20000"/>
            <a:lumOff val="80000"/>
          </a:schemeClr>
        </a:solidFill>
      </dgm:spPr>
      <dgm:t>
        <a:bodyPr/>
        <a:lstStyle/>
        <a:p>
          <a:pPr latinLnBrk="1"/>
          <a:r>
            <a:rPr lang="en-US" altLang="ko-KR" sz="1400" b="1" dirty="0">
              <a:solidFill>
                <a:schemeClr val="tx1"/>
              </a:solidFill>
            </a:rPr>
            <a:t>Sulfuric acid</a:t>
          </a:r>
          <a:endParaRPr lang="ko-KR" altLang="en-US" sz="1400" b="1" dirty="0">
            <a:solidFill>
              <a:schemeClr val="tx1"/>
            </a:solidFill>
          </a:endParaRPr>
        </a:p>
      </dgm:t>
    </dgm:pt>
    <dgm:pt modelId="{03706FC2-536B-4055-88E3-49074BF17C2E}" type="parTrans" cxnId="{2342D59D-59F8-4483-A979-0DF097DD914C}">
      <dgm:prSet/>
      <dgm:spPr/>
      <dgm:t>
        <a:bodyPr/>
        <a:lstStyle/>
        <a:p>
          <a:pPr latinLnBrk="1"/>
          <a:endParaRPr lang="ko-KR" altLang="en-US"/>
        </a:p>
      </dgm:t>
    </dgm:pt>
    <dgm:pt modelId="{CD667A2C-CF1D-4BD5-B601-CA90A696C0C1}" type="sibTrans" cxnId="{2342D59D-59F8-4483-A979-0DF097DD914C}">
      <dgm:prSet/>
      <dgm:spPr/>
      <dgm:t>
        <a:bodyPr/>
        <a:lstStyle/>
        <a:p>
          <a:pPr latinLnBrk="1"/>
          <a:endParaRPr lang="ko-KR" altLang="en-US"/>
        </a:p>
      </dgm:t>
    </dgm:pt>
    <dgm:pt modelId="{5726DEAC-9F9F-4F23-9B89-C20B48C1C499}">
      <dgm:prSet phldrT="[텍스트]" custT="1"/>
      <dgm:spPr>
        <a:solidFill>
          <a:schemeClr val="tx2">
            <a:lumMod val="20000"/>
            <a:lumOff val="80000"/>
          </a:schemeClr>
        </a:solidFill>
      </dgm:spPr>
      <dgm:t>
        <a:bodyPr/>
        <a:lstStyle/>
        <a:p>
          <a:pPr latinLnBrk="1"/>
          <a:r>
            <a:rPr lang="en-US" altLang="ko-KR" sz="1400" b="1" dirty="0">
              <a:solidFill>
                <a:schemeClr val="tx1"/>
              </a:solidFill>
            </a:rPr>
            <a:t>Cleaning</a:t>
          </a:r>
          <a:endParaRPr lang="ko-KR" altLang="en-US" sz="1400" b="1" dirty="0">
            <a:solidFill>
              <a:schemeClr val="tx1"/>
            </a:solidFill>
          </a:endParaRPr>
        </a:p>
      </dgm:t>
    </dgm:pt>
    <dgm:pt modelId="{FD384BED-5C1E-4D18-8056-FAFC92C473C1}" type="parTrans" cxnId="{B279C03A-4BB2-4B9D-9982-4A51D2D2114A}">
      <dgm:prSet/>
      <dgm:spPr/>
      <dgm:t>
        <a:bodyPr/>
        <a:lstStyle/>
        <a:p>
          <a:pPr latinLnBrk="1"/>
          <a:endParaRPr lang="ko-KR" altLang="en-US"/>
        </a:p>
      </dgm:t>
    </dgm:pt>
    <dgm:pt modelId="{85E2AD54-BD5B-4F40-BFA6-1CAC64189B27}" type="sibTrans" cxnId="{B279C03A-4BB2-4B9D-9982-4A51D2D2114A}">
      <dgm:prSet/>
      <dgm:spPr/>
      <dgm:t>
        <a:bodyPr/>
        <a:lstStyle/>
        <a:p>
          <a:pPr latinLnBrk="1"/>
          <a:endParaRPr lang="ko-KR" altLang="en-US"/>
        </a:p>
      </dgm:t>
    </dgm:pt>
    <dgm:pt modelId="{39319699-C235-448D-8FEA-E24CB4FEA236}">
      <dgm:prSet phldrT="[텍스트]" custT="1"/>
      <dgm:spPr>
        <a:solidFill>
          <a:schemeClr val="tx2">
            <a:lumMod val="20000"/>
            <a:lumOff val="80000"/>
          </a:schemeClr>
        </a:solidFill>
      </dgm:spPr>
      <dgm:t>
        <a:bodyPr/>
        <a:lstStyle/>
        <a:p>
          <a:pPr latinLnBrk="1"/>
          <a:r>
            <a:rPr lang="en-US" altLang="ko-KR" sz="1400" b="1" dirty="0">
              <a:solidFill>
                <a:schemeClr val="tx1"/>
              </a:solidFill>
            </a:rPr>
            <a:t>dry</a:t>
          </a:r>
          <a:endParaRPr lang="ko-KR" altLang="en-US" sz="1400" b="1" dirty="0">
            <a:solidFill>
              <a:schemeClr val="tx1"/>
            </a:solidFill>
          </a:endParaRPr>
        </a:p>
      </dgm:t>
    </dgm:pt>
    <dgm:pt modelId="{EB8F4679-29F3-490C-9312-61086C5F02AD}" type="parTrans" cxnId="{B6128E4A-1061-4758-83EB-63A369A75875}">
      <dgm:prSet/>
      <dgm:spPr/>
      <dgm:t>
        <a:bodyPr/>
        <a:lstStyle/>
        <a:p>
          <a:pPr latinLnBrk="1"/>
          <a:endParaRPr lang="ko-KR" altLang="en-US"/>
        </a:p>
      </dgm:t>
    </dgm:pt>
    <dgm:pt modelId="{99BDB6CA-05BB-4B7F-B7F8-AC0A5D0F7E3E}" type="sibTrans" cxnId="{B6128E4A-1061-4758-83EB-63A369A75875}">
      <dgm:prSet/>
      <dgm:spPr/>
      <dgm:t>
        <a:bodyPr/>
        <a:lstStyle/>
        <a:p>
          <a:pPr latinLnBrk="1"/>
          <a:endParaRPr lang="ko-KR" altLang="en-US"/>
        </a:p>
      </dgm:t>
    </dgm:pt>
    <dgm:pt modelId="{72A4D4F6-762B-44AD-8423-671EF9A0E08A}">
      <dgm:prSet phldrT="[텍스트]" custT="1"/>
      <dgm:spPr/>
      <dgm:t>
        <a:bodyPr/>
        <a:lstStyle/>
        <a:p>
          <a:pPr latinLnBrk="1"/>
          <a:r>
            <a:rPr lang="en-US" altLang="ko-KR" sz="1400" dirty="0"/>
            <a:t>Remove the oxide layer and make gloss</a:t>
          </a:r>
          <a:endParaRPr lang="ko-KR" altLang="en-US" sz="1400" dirty="0"/>
        </a:p>
      </dgm:t>
    </dgm:pt>
    <dgm:pt modelId="{8D4A2B1F-E9A6-41A0-A52E-8E66BCF7759F}" type="parTrans" cxnId="{54EAE7AB-92C9-47CE-B98C-F43FBEBBA48E}">
      <dgm:prSet/>
      <dgm:spPr/>
      <dgm:t>
        <a:bodyPr/>
        <a:lstStyle/>
        <a:p>
          <a:pPr latinLnBrk="1"/>
          <a:endParaRPr lang="ko-KR" altLang="en-US"/>
        </a:p>
      </dgm:t>
    </dgm:pt>
    <dgm:pt modelId="{922DD39C-D06A-4D00-BAD8-06EA5773BC78}" type="sibTrans" cxnId="{54EAE7AB-92C9-47CE-B98C-F43FBEBBA48E}">
      <dgm:prSet/>
      <dgm:spPr/>
      <dgm:t>
        <a:bodyPr/>
        <a:lstStyle/>
        <a:p>
          <a:pPr latinLnBrk="1"/>
          <a:endParaRPr lang="ko-KR" altLang="en-US"/>
        </a:p>
      </dgm:t>
    </dgm:pt>
    <dgm:pt modelId="{B84D068B-45A2-466B-8448-A66884D94B7A}" type="pres">
      <dgm:prSet presAssocID="{1BF93DEB-531D-4968-B39B-92B0B85C3322}" presName="Name0" presStyleCnt="0">
        <dgm:presLayoutVars>
          <dgm:dir/>
          <dgm:animLvl val="lvl"/>
          <dgm:resizeHandles val="exact"/>
        </dgm:presLayoutVars>
      </dgm:prSet>
      <dgm:spPr/>
    </dgm:pt>
    <dgm:pt modelId="{D2899B62-84A2-44B0-B8C3-081FFD7724E5}" type="pres">
      <dgm:prSet presAssocID="{39319699-C235-448D-8FEA-E24CB4FEA236}" presName="boxAndChildren" presStyleCnt="0"/>
      <dgm:spPr/>
    </dgm:pt>
    <dgm:pt modelId="{C169E87A-F39A-4DE1-BD99-CF57F6547E6C}" type="pres">
      <dgm:prSet presAssocID="{39319699-C235-448D-8FEA-E24CB4FEA236}" presName="parentTextBox" presStyleLbl="node1" presStyleIdx="0" presStyleCnt="3" custScaleY="40084" custLinFactNeighborY="1536"/>
      <dgm:spPr/>
    </dgm:pt>
    <dgm:pt modelId="{4B61BA20-ABD9-4634-973B-322E410D1333}" type="pres">
      <dgm:prSet presAssocID="{85E2AD54-BD5B-4F40-BFA6-1CAC64189B27}" presName="sp" presStyleCnt="0"/>
      <dgm:spPr/>
    </dgm:pt>
    <dgm:pt modelId="{B3B9A8EA-5127-4441-AD70-48FAA7732B47}" type="pres">
      <dgm:prSet presAssocID="{5726DEAC-9F9F-4F23-9B89-C20B48C1C499}" presName="arrowAndChildren" presStyleCnt="0"/>
      <dgm:spPr/>
    </dgm:pt>
    <dgm:pt modelId="{DCFAA34C-57BB-4CCF-995C-A9946D09B2E4}" type="pres">
      <dgm:prSet presAssocID="{5726DEAC-9F9F-4F23-9B89-C20B48C1C499}" presName="parentTextArrow" presStyleLbl="node1" presStyleIdx="1" presStyleCnt="3" custScaleY="34703"/>
      <dgm:spPr/>
    </dgm:pt>
    <dgm:pt modelId="{8EE37B53-16DF-4DB0-B61F-84AE05EC0986}" type="pres">
      <dgm:prSet presAssocID="{CD667A2C-CF1D-4BD5-B601-CA90A696C0C1}" presName="sp" presStyleCnt="0"/>
      <dgm:spPr/>
    </dgm:pt>
    <dgm:pt modelId="{51A268D3-9424-4B6B-B82B-32D4AF83E994}" type="pres">
      <dgm:prSet presAssocID="{30892246-C6DF-49B4-8050-BAD10B24463B}" presName="arrowAndChildren" presStyleCnt="0"/>
      <dgm:spPr/>
    </dgm:pt>
    <dgm:pt modelId="{E4459EB5-E86C-4A52-B8C5-330D59B0389F}" type="pres">
      <dgm:prSet presAssocID="{30892246-C6DF-49B4-8050-BAD10B24463B}" presName="parentTextArrow" presStyleLbl="node1" presStyleIdx="1" presStyleCnt="3"/>
      <dgm:spPr/>
    </dgm:pt>
    <dgm:pt modelId="{DFC88A51-0439-499B-9DCE-3810C0C2D884}" type="pres">
      <dgm:prSet presAssocID="{30892246-C6DF-49B4-8050-BAD10B24463B}" presName="arrow" presStyleLbl="node1" presStyleIdx="2" presStyleCnt="3" custScaleY="51522"/>
      <dgm:spPr/>
    </dgm:pt>
    <dgm:pt modelId="{D630EA7C-E218-43AC-AF53-CCC4C527348B}" type="pres">
      <dgm:prSet presAssocID="{30892246-C6DF-49B4-8050-BAD10B24463B}" presName="descendantArrow" presStyleCnt="0"/>
      <dgm:spPr/>
    </dgm:pt>
    <dgm:pt modelId="{3E8E831E-25C3-4DFB-815C-88B612EE57C1}" type="pres">
      <dgm:prSet presAssocID="{72A4D4F6-762B-44AD-8423-671EF9A0E08A}" presName="childTextArrow" presStyleLbl="fgAccFollowNode1" presStyleIdx="0" presStyleCnt="1" custScaleY="52341">
        <dgm:presLayoutVars>
          <dgm:bulletEnabled val="1"/>
        </dgm:presLayoutVars>
      </dgm:prSet>
      <dgm:spPr/>
    </dgm:pt>
  </dgm:ptLst>
  <dgm:cxnLst>
    <dgm:cxn modelId="{783BEEAC-3C76-4D18-AC22-9A9F3794AA62}" type="presOf" srcId="{30892246-C6DF-49B4-8050-BAD10B24463B}" destId="{DFC88A51-0439-499B-9DCE-3810C0C2D884}" srcOrd="1" destOrd="0" presId="urn:microsoft.com/office/officeart/2005/8/layout/process4"/>
    <dgm:cxn modelId="{073A23CB-8799-47F6-AA20-AC7D2DF1918C}" type="presOf" srcId="{30892246-C6DF-49B4-8050-BAD10B24463B}" destId="{E4459EB5-E86C-4A52-B8C5-330D59B0389F}" srcOrd="0" destOrd="0" presId="urn:microsoft.com/office/officeart/2005/8/layout/process4"/>
    <dgm:cxn modelId="{20BA1A85-8799-4D87-A9A6-9B6D131B2645}" type="presOf" srcId="{1BF93DEB-531D-4968-B39B-92B0B85C3322}" destId="{B84D068B-45A2-466B-8448-A66884D94B7A}" srcOrd="0" destOrd="0" presId="urn:microsoft.com/office/officeart/2005/8/layout/process4"/>
    <dgm:cxn modelId="{2342D59D-59F8-4483-A979-0DF097DD914C}" srcId="{1BF93DEB-531D-4968-B39B-92B0B85C3322}" destId="{30892246-C6DF-49B4-8050-BAD10B24463B}" srcOrd="0" destOrd="0" parTransId="{03706FC2-536B-4055-88E3-49074BF17C2E}" sibTransId="{CD667A2C-CF1D-4BD5-B601-CA90A696C0C1}"/>
    <dgm:cxn modelId="{54EAE7AB-92C9-47CE-B98C-F43FBEBBA48E}" srcId="{30892246-C6DF-49B4-8050-BAD10B24463B}" destId="{72A4D4F6-762B-44AD-8423-671EF9A0E08A}" srcOrd="0" destOrd="0" parTransId="{8D4A2B1F-E9A6-41A0-A52E-8E66BCF7759F}" sibTransId="{922DD39C-D06A-4D00-BAD8-06EA5773BC78}"/>
    <dgm:cxn modelId="{16F7DD24-448A-4BBC-81B3-1A572D89B068}" type="presOf" srcId="{39319699-C235-448D-8FEA-E24CB4FEA236}" destId="{C169E87A-F39A-4DE1-BD99-CF57F6547E6C}" srcOrd="0" destOrd="0" presId="urn:microsoft.com/office/officeart/2005/8/layout/process4"/>
    <dgm:cxn modelId="{B279C03A-4BB2-4B9D-9982-4A51D2D2114A}" srcId="{1BF93DEB-531D-4968-B39B-92B0B85C3322}" destId="{5726DEAC-9F9F-4F23-9B89-C20B48C1C499}" srcOrd="1" destOrd="0" parTransId="{FD384BED-5C1E-4D18-8056-FAFC92C473C1}" sibTransId="{85E2AD54-BD5B-4F40-BFA6-1CAC64189B27}"/>
    <dgm:cxn modelId="{FD2655B0-8DDA-48D0-843F-6026D2BBB6AA}" type="presOf" srcId="{5726DEAC-9F9F-4F23-9B89-C20B48C1C499}" destId="{DCFAA34C-57BB-4CCF-995C-A9946D09B2E4}" srcOrd="0" destOrd="0" presId="urn:microsoft.com/office/officeart/2005/8/layout/process4"/>
    <dgm:cxn modelId="{6FA5C7EA-1A12-443F-835E-6D2EA1DFACA5}" type="presOf" srcId="{72A4D4F6-762B-44AD-8423-671EF9A0E08A}" destId="{3E8E831E-25C3-4DFB-815C-88B612EE57C1}" srcOrd="0" destOrd="0" presId="urn:microsoft.com/office/officeart/2005/8/layout/process4"/>
    <dgm:cxn modelId="{B6128E4A-1061-4758-83EB-63A369A75875}" srcId="{1BF93DEB-531D-4968-B39B-92B0B85C3322}" destId="{39319699-C235-448D-8FEA-E24CB4FEA236}" srcOrd="2" destOrd="0" parTransId="{EB8F4679-29F3-490C-9312-61086C5F02AD}" sibTransId="{99BDB6CA-05BB-4B7F-B7F8-AC0A5D0F7E3E}"/>
    <dgm:cxn modelId="{F4A26F0C-D103-49B3-B317-DF024CB95A74}" type="presParOf" srcId="{B84D068B-45A2-466B-8448-A66884D94B7A}" destId="{D2899B62-84A2-44B0-B8C3-081FFD7724E5}" srcOrd="0" destOrd="0" presId="urn:microsoft.com/office/officeart/2005/8/layout/process4"/>
    <dgm:cxn modelId="{866B3B29-FB5C-4E09-8400-89D35F61B0FB}" type="presParOf" srcId="{D2899B62-84A2-44B0-B8C3-081FFD7724E5}" destId="{C169E87A-F39A-4DE1-BD99-CF57F6547E6C}" srcOrd="0" destOrd="0" presId="urn:microsoft.com/office/officeart/2005/8/layout/process4"/>
    <dgm:cxn modelId="{9C75ABC5-4FA3-486A-8B13-5B1764EE07EB}" type="presParOf" srcId="{B84D068B-45A2-466B-8448-A66884D94B7A}" destId="{4B61BA20-ABD9-4634-973B-322E410D1333}" srcOrd="1" destOrd="0" presId="urn:microsoft.com/office/officeart/2005/8/layout/process4"/>
    <dgm:cxn modelId="{8615403B-2517-4B86-9BE0-5312EA6D7E0D}" type="presParOf" srcId="{B84D068B-45A2-466B-8448-A66884D94B7A}" destId="{B3B9A8EA-5127-4441-AD70-48FAA7732B47}" srcOrd="2" destOrd="0" presId="urn:microsoft.com/office/officeart/2005/8/layout/process4"/>
    <dgm:cxn modelId="{73C723ED-525F-44A2-9004-0C27E21229A0}" type="presParOf" srcId="{B3B9A8EA-5127-4441-AD70-48FAA7732B47}" destId="{DCFAA34C-57BB-4CCF-995C-A9946D09B2E4}" srcOrd="0" destOrd="0" presId="urn:microsoft.com/office/officeart/2005/8/layout/process4"/>
    <dgm:cxn modelId="{A7AAD3EB-AE9B-48BE-9A7C-9CBB157D1A0E}" type="presParOf" srcId="{B84D068B-45A2-466B-8448-A66884D94B7A}" destId="{8EE37B53-16DF-4DB0-B61F-84AE05EC0986}" srcOrd="3" destOrd="0" presId="urn:microsoft.com/office/officeart/2005/8/layout/process4"/>
    <dgm:cxn modelId="{E4F4AB01-F64F-483B-90D0-E0F42A1D050A}" type="presParOf" srcId="{B84D068B-45A2-466B-8448-A66884D94B7A}" destId="{51A268D3-9424-4B6B-B82B-32D4AF83E994}" srcOrd="4" destOrd="0" presId="urn:microsoft.com/office/officeart/2005/8/layout/process4"/>
    <dgm:cxn modelId="{08E55B17-97A7-49CB-AC5E-176A5841F632}" type="presParOf" srcId="{51A268D3-9424-4B6B-B82B-32D4AF83E994}" destId="{E4459EB5-E86C-4A52-B8C5-330D59B0389F}" srcOrd="0" destOrd="0" presId="urn:microsoft.com/office/officeart/2005/8/layout/process4"/>
    <dgm:cxn modelId="{C5F0579B-3DDE-43B1-BC5F-BA9309F958D5}" type="presParOf" srcId="{51A268D3-9424-4B6B-B82B-32D4AF83E994}" destId="{DFC88A51-0439-499B-9DCE-3810C0C2D884}" srcOrd="1" destOrd="0" presId="urn:microsoft.com/office/officeart/2005/8/layout/process4"/>
    <dgm:cxn modelId="{DEBE09AD-AB22-448A-B2CD-D63F3C767301}" type="presParOf" srcId="{51A268D3-9424-4B6B-B82B-32D4AF83E994}" destId="{D630EA7C-E218-43AC-AF53-CCC4C527348B}" srcOrd="2" destOrd="0" presId="urn:microsoft.com/office/officeart/2005/8/layout/process4"/>
    <dgm:cxn modelId="{438D7D42-B5D5-44F7-B9AA-F823FDADC4DA}" type="presParOf" srcId="{D630EA7C-E218-43AC-AF53-CCC4C527348B}" destId="{3E8E831E-25C3-4DFB-815C-88B612EE57C1}"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93DEB-531D-4968-B39B-92B0B85C332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30892246-C6DF-49B4-8050-BAD10B24463B}">
      <dgm:prSet phldrT="[텍스트]" custT="1"/>
      <dgm:spPr>
        <a:solidFill>
          <a:schemeClr val="tx2">
            <a:lumMod val="20000"/>
            <a:lumOff val="80000"/>
          </a:schemeClr>
        </a:solidFill>
      </dgm:spPr>
      <dgm:t>
        <a:bodyPr/>
        <a:lstStyle/>
        <a:p>
          <a:pPr latinLnBrk="1"/>
          <a:r>
            <a:rPr lang="en-US" altLang="ko-KR" sz="1200" b="1" dirty="0">
              <a:solidFill>
                <a:schemeClr val="tx1"/>
              </a:solidFill>
            </a:rPr>
            <a:t>Rinse</a:t>
          </a:r>
          <a:endParaRPr lang="ko-KR" altLang="en-US" sz="1200" b="1" dirty="0">
            <a:solidFill>
              <a:schemeClr val="tx1"/>
            </a:solidFill>
          </a:endParaRPr>
        </a:p>
      </dgm:t>
    </dgm:pt>
    <dgm:pt modelId="{03706FC2-536B-4055-88E3-49074BF17C2E}" type="parTrans" cxnId="{2342D59D-59F8-4483-A979-0DF097DD914C}">
      <dgm:prSet/>
      <dgm:spPr/>
      <dgm:t>
        <a:bodyPr/>
        <a:lstStyle/>
        <a:p>
          <a:pPr latinLnBrk="1"/>
          <a:endParaRPr lang="ko-KR" altLang="en-US"/>
        </a:p>
      </dgm:t>
    </dgm:pt>
    <dgm:pt modelId="{CD667A2C-CF1D-4BD5-B601-CA90A696C0C1}" type="sibTrans" cxnId="{2342D59D-59F8-4483-A979-0DF097DD914C}">
      <dgm:prSet/>
      <dgm:spPr/>
      <dgm:t>
        <a:bodyPr/>
        <a:lstStyle/>
        <a:p>
          <a:pPr latinLnBrk="1"/>
          <a:endParaRPr lang="ko-KR" altLang="en-US"/>
        </a:p>
      </dgm:t>
    </dgm:pt>
    <dgm:pt modelId="{5726DEAC-9F9F-4F23-9B89-C20B48C1C499}">
      <dgm:prSet phldrT="[텍스트]" custT="1"/>
      <dgm:spPr>
        <a:solidFill>
          <a:schemeClr val="tx2">
            <a:lumMod val="20000"/>
            <a:lumOff val="80000"/>
          </a:schemeClr>
        </a:solidFill>
      </dgm:spPr>
      <dgm:t>
        <a:bodyPr/>
        <a:lstStyle/>
        <a:p>
          <a:pPr latinLnBrk="1"/>
          <a:r>
            <a:rPr lang="en-US" altLang="ko-KR" sz="1200" b="1" dirty="0">
              <a:solidFill>
                <a:schemeClr val="tx1"/>
              </a:solidFill>
            </a:rPr>
            <a:t>Defatting</a:t>
          </a:r>
          <a:endParaRPr lang="ko-KR" altLang="en-US" sz="1200" b="1" dirty="0">
            <a:solidFill>
              <a:schemeClr val="tx1"/>
            </a:solidFill>
          </a:endParaRPr>
        </a:p>
      </dgm:t>
    </dgm:pt>
    <dgm:pt modelId="{FD384BED-5C1E-4D18-8056-FAFC92C473C1}" type="parTrans" cxnId="{B279C03A-4BB2-4B9D-9982-4A51D2D2114A}">
      <dgm:prSet/>
      <dgm:spPr/>
      <dgm:t>
        <a:bodyPr/>
        <a:lstStyle/>
        <a:p>
          <a:pPr latinLnBrk="1"/>
          <a:endParaRPr lang="ko-KR" altLang="en-US"/>
        </a:p>
      </dgm:t>
    </dgm:pt>
    <dgm:pt modelId="{85E2AD54-BD5B-4F40-BFA6-1CAC64189B27}" type="sibTrans" cxnId="{B279C03A-4BB2-4B9D-9982-4A51D2D2114A}">
      <dgm:prSet/>
      <dgm:spPr/>
      <dgm:t>
        <a:bodyPr/>
        <a:lstStyle/>
        <a:p>
          <a:pPr latinLnBrk="1"/>
          <a:endParaRPr lang="ko-KR" altLang="en-US"/>
        </a:p>
      </dgm:t>
    </dgm:pt>
    <dgm:pt modelId="{5BB89058-C9CF-4231-8FB9-A79AAA3503C5}">
      <dgm:prSet phldrT="[텍스트]" custT="1"/>
      <dgm:spPr/>
      <dgm:t>
        <a:bodyPr/>
        <a:lstStyle/>
        <a:p>
          <a:pPr latinLnBrk="1"/>
          <a:r>
            <a:rPr lang="en-US" altLang="ko-KR" sz="1200" dirty="0"/>
            <a:t>Remove oxidation, fingerprints and oil</a:t>
          </a:r>
          <a:endParaRPr lang="ko-KR" altLang="en-US" sz="1200" dirty="0"/>
        </a:p>
      </dgm:t>
    </dgm:pt>
    <dgm:pt modelId="{507AF838-652F-44D7-86EC-0D056E18606B}" type="parTrans" cxnId="{6791BB4F-0F04-47F5-9AA3-4C90B4603F79}">
      <dgm:prSet/>
      <dgm:spPr/>
      <dgm:t>
        <a:bodyPr/>
        <a:lstStyle/>
        <a:p>
          <a:pPr latinLnBrk="1"/>
          <a:endParaRPr lang="ko-KR" altLang="en-US"/>
        </a:p>
      </dgm:t>
    </dgm:pt>
    <dgm:pt modelId="{6855CA7D-8474-4E50-9CEF-12B047008A93}" type="sibTrans" cxnId="{6791BB4F-0F04-47F5-9AA3-4C90B4603F79}">
      <dgm:prSet/>
      <dgm:spPr/>
      <dgm:t>
        <a:bodyPr/>
        <a:lstStyle/>
        <a:p>
          <a:pPr latinLnBrk="1"/>
          <a:endParaRPr lang="ko-KR" altLang="en-US"/>
        </a:p>
      </dgm:t>
    </dgm:pt>
    <dgm:pt modelId="{39319699-C235-448D-8FEA-E24CB4FEA236}">
      <dgm:prSet phldrT="[텍스트]" custT="1"/>
      <dgm:spPr>
        <a:solidFill>
          <a:schemeClr val="tx2">
            <a:lumMod val="20000"/>
            <a:lumOff val="80000"/>
          </a:schemeClr>
        </a:solidFill>
      </dgm:spPr>
      <dgm:t>
        <a:bodyPr/>
        <a:lstStyle/>
        <a:p>
          <a:pPr latinLnBrk="1"/>
          <a:r>
            <a:rPr lang="en-US" altLang="ko-KR" sz="1200" b="1" dirty="0">
              <a:solidFill>
                <a:schemeClr val="tx1"/>
              </a:solidFill>
              <a:ea typeface="나눔바른고딕"/>
            </a:rPr>
            <a:t>10% Sulfuric acid</a:t>
          </a:r>
          <a:endParaRPr lang="ko-KR" altLang="en-US" sz="1200" b="1" dirty="0">
            <a:solidFill>
              <a:schemeClr val="tx1"/>
            </a:solidFill>
            <a:ea typeface="나눔바른고딕"/>
          </a:endParaRPr>
        </a:p>
      </dgm:t>
    </dgm:pt>
    <dgm:pt modelId="{EB8F4679-29F3-490C-9312-61086C5F02AD}" type="parTrans" cxnId="{B6128E4A-1061-4758-83EB-63A369A75875}">
      <dgm:prSet/>
      <dgm:spPr/>
      <dgm:t>
        <a:bodyPr/>
        <a:lstStyle/>
        <a:p>
          <a:pPr latinLnBrk="1"/>
          <a:endParaRPr lang="ko-KR" altLang="en-US"/>
        </a:p>
      </dgm:t>
    </dgm:pt>
    <dgm:pt modelId="{99BDB6CA-05BB-4B7F-B7F8-AC0A5D0F7E3E}" type="sibTrans" cxnId="{B6128E4A-1061-4758-83EB-63A369A75875}">
      <dgm:prSet/>
      <dgm:spPr/>
      <dgm:t>
        <a:bodyPr/>
        <a:lstStyle/>
        <a:p>
          <a:pPr latinLnBrk="1"/>
          <a:endParaRPr lang="ko-KR" altLang="en-US"/>
        </a:p>
      </dgm:t>
    </dgm:pt>
    <dgm:pt modelId="{4314F939-0044-48E4-9130-91A5617113B9}">
      <dgm:prSet phldrT="[텍스트]" custT="1"/>
      <dgm:spPr/>
      <dgm:t>
        <a:bodyPr/>
        <a:lstStyle/>
        <a:p>
          <a:pPr latinLnBrk="1"/>
          <a:r>
            <a:rPr lang="en-US" altLang="ko-KR" sz="1200" dirty="0"/>
            <a:t>prevent of pollution and oxidation of Cu. </a:t>
          </a:r>
        </a:p>
        <a:p>
          <a:pPr latinLnBrk="1"/>
          <a:r>
            <a:rPr lang="en-US" altLang="ko-KR" sz="1200" dirty="0"/>
            <a:t>Surface activation</a:t>
          </a:r>
          <a:endParaRPr lang="ko-KR" altLang="en-US" sz="1200" dirty="0"/>
        </a:p>
      </dgm:t>
    </dgm:pt>
    <dgm:pt modelId="{D13F8CFD-E82A-4682-B502-E2A969F2C0A4}" type="parTrans" cxnId="{D4462FBA-8FD0-4355-B047-DEB0CDF7E6A6}">
      <dgm:prSet/>
      <dgm:spPr/>
      <dgm:t>
        <a:bodyPr/>
        <a:lstStyle/>
        <a:p>
          <a:pPr latinLnBrk="1"/>
          <a:endParaRPr lang="ko-KR" altLang="en-US"/>
        </a:p>
      </dgm:t>
    </dgm:pt>
    <dgm:pt modelId="{52A718E7-16B4-458E-AD68-7AFFA0083ABE}" type="sibTrans" cxnId="{D4462FBA-8FD0-4355-B047-DEB0CDF7E6A6}">
      <dgm:prSet/>
      <dgm:spPr/>
      <dgm:t>
        <a:bodyPr/>
        <a:lstStyle/>
        <a:p>
          <a:pPr latinLnBrk="1"/>
          <a:endParaRPr lang="ko-KR" altLang="en-US"/>
        </a:p>
      </dgm:t>
    </dgm:pt>
    <dgm:pt modelId="{72A4D4F6-762B-44AD-8423-671EF9A0E08A}">
      <dgm:prSet phldrT="[텍스트]" custT="1"/>
      <dgm:spPr/>
      <dgm:t>
        <a:bodyPr/>
        <a:lstStyle/>
        <a:p>
          <a:pPr latinLnBrk="1"/>
          <a:r>
            <a:rPr lang="en-US" altLang="ko-KR" sz="1200" dirty="0"/>
            <a:t>Remove particle</a:t>
          </a:r>
          <a:endParaRPr lang="ko-KR" altLang="en-US" sz="1200" dirty="0"/>
        </a:p>
      </dgm:t>
    </dgm:pt>
    <dgm:pt modelId="{8D4A2B1F-E9A6-41A0-A52E-8E66BCF7759F}" type="parTrans" cxnId="{54EAE7AB-92C9-47CE-B98C-F43FBEBBA48E}">
      <dgm:prSet/>
      <dgm:spPr/>
      <dgm:t>
        <a:bodyPr/>
        <a:lstStyle/>
        <a:p>
          <a:pPr latinLnBrk="1"/>
          <a:endParaRPr lang="ko-KR" altLang="en-US"/>
        </a:p>
      </dgm:t>
    </dgm:pt>
    <dgm:pt modelId="{922DD39C-D06A-4D00-BAD8-06EA5773BC78}" type="sibTrans" cxnId="{54EAE7AB-92C9-47CE-B98C-F43FBEBBA48E}">
      <dgm:prSet/>
      <dgm:spPr/>
      <dgm:t>
        <a:bodyPr/>
        <a:lstStyle/>
        <a:p>
          <a:pPr latinLnBrk="1"/>
          <a:endParaRPr lang="ko-KR" altLang="en-US"/>
        </a:p>
      </dgm:t>
    </dgm:pt>
    <dgm:pt modelId="{B84D068B-45A2-466B-8448-A66884D94B7A}" type="pres">
      <dgm:prSet presAssocID="{1BF93DEB-531D-4968-B39B-92B0B85C3322}" presName="Name0" presStyleCnt="0">
        <dgm:presLayoutVars>
          <dgm:dir/>
          <dgm:animLvl val="lvl"/>
          <dgm:resizeHandles val="exact"/>
        </dgm:presLayoutVars>
      </dgm:prSet>
      <dgm:spPr/>
    </dgm:pt>
    <dgm:pt modelId="{D2899B62-84A2-44B0-B8C3-081FFD7724E5}" type="pres">
      <dgm:prSet presAssocID="{39319699-C235-448D-8FEA-E24CB4FEA236}" presName="boxAndChildren" presStyleCnt="0"/>
      <dgm:spPr/>
    </dgm:pt>
    <dgm:pt modelId="{C169E87A-F39A-4DE1-BD99-CF57F6547E6C}" type="pres">
      <dgm:prSet presAssocID="{39319699-C235-448D-8FEA-E24CB4FEA236}" presName="parentTextBox" presStyleLbl="node1" presStyleIdx="0" presStyleCnt="3"/>
      <dgm:spPr/>
    </dgm:pt>
    <dgm:pt modelId="{16DB164F-3B59-4F4B-A4C7-B3559C9ACF9C}" type="pres">
      <dgm:prSet presAssocID="{39319699-C235-448D-8FEA-E24CB4FEA236}" presName="entireBox" presStyleLbl="node1" presStyleIdx="0" presStyleCnt="3"/>
      <dgm:spPr/>
    </dgm:pt>
    <dgm:pt modelId="{41B31529-45FA-44B0-8F57-4AAC83E55DE7}" type="pres">
      <dgm:prSet presAssocID="{39319699-C235-448D-8FEA-E24CB4FEA236}" presName="descendantBox" presStyleCnt="0"/>
      <dgm:spPr/>
    </dgm:pt>
    <dgm:pt modelId="{F2183A85-6339-4048-855F-B17B536B5114}" type="pres">
      <dgm:prSet presAssocID="{4314F939-0044-48E4-9130-91A5617113B9}" presName="childTextBox" presStyleLbl="fgAccFollowNode1" presStyleIdx="0" presStyleCnt="3">
        <dgm:presLayoutVars>
          <dgm:bulletEnabled val="1"/>
        </dgm:presLayoutVars>
      </dgm:prSet>
      <dgm:spPr/>
    </dgm:pt>
    <dgm:pt modelId="{4B61BA20-ABD9-4634-973B-322E410D1333}" type="pres">
      <dgm:prSet presAssocID="{85E2AD54-BD5B-4F40-BFA6-1CAC64189B27}" presName="sp" presStyleCnt="0"/>
      <dgm:spPr/>
    </dgm:pt>
    <dgm:pt modelId="{B3B9A8EA-5127-4441-AD70-48FAA7732B47}" type="pres">
      <dgm:prSet presAssocID="{5726DEAC-9F9F-4F23-9B89-C20B48C1C499}" presName="arrowAndChildren" presStyleCnt="0"/>
      <dgm:spPr/>
    </dgm:pt>
    <dgm:pt modelId="{DCFAA34C-57BB-4CCF-995C-A9946D09B2E4}" type="pres">
      <dgm:prSet presAssocID="{5726DEAC-9F9F-4F23-9B89-C20B48C1C499}" presName="parentTextArrow" presStyleLbl="node1" presStyleIdx="0" presStyleCnt="3"/>
      <dgm:spPr/>
    </dgm:pt>
    <dgm:pt modelId="{6DD8A3F8-ADE8-4938-BE1F-A8F9E7B8EB2B}" type="pres">
      <dgm:prSet presAssocID="{5726DEAC-9F9F-4F23-9B89-C20B48C1C499}" presName="arrow" presStyleLbl="node1" presStyleIdx="1" presStyleCnt="3" custLinFactNeighborX="-3380"/>
      <dgm:spPr/>
    </dgm:pt>
    <dgm:pt modelId="{FC9E9F8B-8010-4B46-AD1A-9A95285592F2}" type="pres">
      <dgm:prSet presAssocID="{5726DEAC-9F9F-4F23-9B89-C20B48C1C499}" presName="descendantArrow" presStyleCnt="0"/>
      <dgm:spPr/>
    </dgm:pt>
    <dgm:pt modelId="{E3F20133-C8B9-4D46-9B2A-C0D8FE5AEF2C}" type="pres">
      <dgm:prSet presAssocID="{5BB89058-C9CF-4231-8FB9-A79AAA3503C5}" presName="childTextArrow" presStyleLbl="fgAccFollowNode1" presStyleIdx="1" presStyleCnt="3">
        <dgm:presLayoutVars>
          <dgm:bulletEnabled val="1"/>
        </dgm:presLayoutVars>
      </dgm:prSet>
      <dgm:spPr/>
    </dgm:pt>
    <dgm:pt modelId="{8EE37B53-16DF-4DB0-B61F-84AE05EC0986}" type="pres">
      <dgm:prSet presAssocID="{CD667A2C-CF1D-4BD5-B601-CA90A696C0C1}" presName="sp" presStyleCnt="0"/>
      <dgm:spPr/>
    </dgm:pt>
    <dgm:pt modelId="{51A268D3-9424-4B6B-B82B-32D4AF83E994}" type="pres">
      <dgm:prSet presAssocID="{30892246-C6DF-49B4-8050-BAD10B24463B}" presName="arrowAndChildren" presStyleCnt="0"/>
      <dgm:spPr/>
    </dgm:pt>
    <dgm:pt modelId="{E4459EB5-E86C-4A52-B8C5-330D59B0389F}" type="pres">
      <dgm:prSet presAssocID="{30892246-C6DF-49B4-8050-BAD10B24463B}" presName="parentTextArrow" presStyleLbl="node1" presStyleIdx="1" presStyleCnt="3"/>
      <dgm:spPr/>
    </dgm:pt>
    <dgm:pt modelId="{DFC88A51-0439-499B-9DCE-3810C0C2D884}" type="pres">
      <dgm:prSet presAssocID="{30892246-C6DF-49B4-8050-BAD10B24463B}" presName="arrow" presStyleLbl="node1" presStyleIdx="2" presStyleCnt="3"/>
      <dgm:spPr/>
    </dgm:pt>
    <dgm:pt modelId="{D630EA7C-E218-43AC-AF53-CCC4C527348B}" type="pres">
      <dgm:prSet presAssocID="{30892246-C6DF-49B4-8050-BAD10B24463B}" presName="descendantArrow" presStyleCnt="0"/>
      <dgm:spPr/>
    </dgm:pt>
    <dgm:pt modelId="{3E8E831E-25C3-4DFB-815C-88B612EE57C1}" type="pres">
      <dgm:prSet presAssocID="{72A4D4F6-762B-44AD-8423-671EF9A0E08A}" presName="childTextArrow" presStyleLbl="fgAccFollowNode1" presStyleIdx="2" presStyleCnt="3">
        <dgm:presLayoutVars>
          <dgm:bulletEnabled val="1"/>
        </dgm:presLayoutVars>
      </dgm:prSet>
      <dgm:spPr/>
    </dgm:pt>
  </dgm:ptLst>
  <dgm:cxnLst>
    <dgm:cxn modelId="{2270FA70-1DAB-42A0-9ED4-DEE817D82397}" type="presOf" srcId="{39319699-C235-448D-8FEA-E24CB4FEA236}" destId="{16DB164F-3B59-4F4B-A4C7-B3559C9ACF9C}" srcOrd="1" destOrd="0" presId="urn:microsoft.com/office/officeart/2005/8/layout/process4"/>
    <dgm:cxn modelId="{D4462FBA-8FD0-4355-B047-DEB0CDF7E6A6}" srcId="{39319699-C235-448D-8FEA-E24CB4FEA236}" destId="{4314F939-0044-48E4-9130-91A5617113B9}" srcOrd="0" destOrd="0" parTransId="{D13F8CFD-E82A-4682-B502-E2A969F2C0A4}" sibTransId="{52A718E7-16B4-458E-AD68-7AFFA0083ABE}"/>
    <dgm:cxn modelId="{CC5F8776-CEE2-4FEA-9822-95434B35F00B}" type="presOf" srcId="{5BB89058-C9CF-4231-8FB9-A79AAA3503C5}" destId="{E3F20133-C8B9-4D46-9B2A-C0D8FE5AEF2C}" srcOrd="0" destOrd="0" presId="urn:microsoft.com/office/officeart/2005/8/layout/process4"/>
    <dgm:cxn modelId="{2342D59D-59F8-4483-A979-0DF097DD914C}" srcId="{1BF93DEB-531D-4968-B39B-92B0B85C3322}" destId="{30892246-C6DF-49B4-8050-BAD10B24463B}" srcOrd="0" destOrd="0" parTransId="{03706FC2-536B-4055-88E3-49074BF17C2E}" sibTransId="{CD667A2C-CF1D-4BD5-B601-CA90A696C0C1}"/>
    <dgm:cxn modelId="{54EAE7AB-92C9-47CE-B98C-F43FBEBBA48E}" srcId="{30892246-C6DF-49B4-8050-BAD10B24463B}" destId="{72A4D4F6-762B-44AD-8423-671EF9A0E08A}" srcOrd="0" destOrd="0" parTransId="{8D4A2B1F-E9A6-41A0-A52E-8E66BCF7759F}" sibTransId="{922DD39C-D06A-4D00-BAD8-06EA5773BC78}"/>
    <dgm:cxn modelId="{6791BB4F-0F04-47F5-9AA3-4C90B4603F79}" srcId="{5726DEAC-9F9F-4F23-9B89-C20B48C1C499}" destId="{5BB89058-C9CF-4231-8FB9-A79AAA3503C5}" srcOrd="0" destOrd="0" parTransId="{507AF838-652F-44D7-86EC-0D056E18606B}" sibTransId="{6855CA7D-8474-4E50-9CEF-12B047008A93}"/>
    <dgm:cxn modelId="{87C3839C-07C8-4359-B084-60AAEE5F7650}" type="presOf" srcId="{39319699-C235-448D-8FEA-E24CB4FEA236}" destId="{C169E87A-F39A-4DE1-BD99-CF57F6547E6C}" srcOrd="0" destOrd="0" presId="urn:microsoft.com/office/officeart/2005/8/layout/process4"/>
    <dgm:cxn modelId="{B279C03A-4BB2-4B9D-9982-4A51D2D2114A}" srcId="{1BF93DEB-531D-4968-B39B-92B0B85C3322}" destId="{5726DEAC-9F9F-4F23-9B89-C20B48C1C499}" srcOrd="1" destOrd="0" parTransId="{FD384BED-5C1E-4D18-8056-FAFC92C473C1}" sibTransId="{85E2AD54-BD5B-4F40-BFA6-1CAC64189B27}"/>
    <dgm:cxn modelId="{D82FC518-3FE8-4954-83A1-D8C842226703}" type="presOf" srcId="{4314F939-0044-48E4-9130-91A5617113B9}" destId="{F2183A85-6339-4048-855F-B17B536B5114}" srcOrd="0" destOrd="0" presId="urn:microsoft.com/office/officeart/2005/8/layout/process4"/>
    <dgm:cxn modelId="{5F8B2B3E-EA41-4C70-BD44-9FE88072C83D}" type="presOf" srcId="{5726DEAC-9F9F-4F23-9B89-C20B48C1C499}" destId="{DCFAA34C-57BB-4CCF-995C-A9946D09B2E4}" srcOrd="0" destOrd="0" presId="urn:microsoft.com/office/officeart/2005/8/layout/process4"/>
    <dgm:cxn modelId="{9A91B130-1D79-4E7C-97CF-757FB29E4BD1}" type="presOf" srcId="{5726DEAC-9F9F-4F23-9B89-C20B48C1C499}" destId="{6DD8A3F8-ADE8-4938-BE1F-A8F9E7B8EB2B}" srcOrd="1" destOrd="0" presId="urn:microsoft.com/office/officeart/2005/8/layout/process4"/>
    <dgm:cxn modelId="{61D88F64-CE86-43C1-9283-24171B8E1D36}" type="presOf" srcId="{72A4D4F6-762B-44AD-8423-671EF9A0E08A}" destId="{3E8E831E-25C3-4DFB-815C-88B612EE57C1}" srcOrd="0" destOrd="0" presId="urn:microsoft.com/office/officeart/2005/8/layout/process4"/>
    <dgm:cxn modelId="{3B22CCDB-6A13-4DD3-8922-B0C22D2EAFE7}" type="presOf" srcId="{30892246-C6DF-49B4-8050-BAD10B24463B}" destId="{DFC88A51-0439-499B-9DCE-3810C0C2D884}" srcOrd="1" destOrd="0" presId="urn:microsoft.com/office/officeart/2005/8/layout/process4"/>
    <dgm:cxn modelId="{CF126088-3820-49A2-9F92-2EF3F4B5BE79}" type="presOf" srcId="{30892246-C6DF-49B4-8050-BAD10B24463B}" destId="{E4459EB5-E86C-4A52-B8C5-330D59B0389F}" srcOrd="0" destOrd="0" presId="urn:microsoft.com/office/officeart/2005/8/layout/process4"/>
    <dgm:cxn modelId="{C6C28882-68B4-4FC8-8C44-6C67010D6AB2}" type="presOf" srcId="{1BF93DEB-531D-4968-B39B-92B0B85C3322}" destId="{B84D068B-45A2-466B-8448-A66884D94B7A}" srcOrd="0" destOrd="0" presId="urn:microsoft.com/office/officeart/2005/8/layout/process4"/>
    <dgm:cxn modelId="{B6128E4A-1061-4758-83EB-63A369A75875}" srcId="{1BF93DEB-531D-4968-B39B-92B0B85C3322}" destId="{39319699-C235-448D-8FEA-E24CB4FEA236}" srcOrd="2" destOrd="0" parTransId="{EB8F4679-29F3-490C-9312-61086C5F02AD}" sibTransId="{99BDB6CA-05BB-4B7F-B7F8-AC0A5D0F7E3E}"/>
    <dgm:cxn modelId="{B6BBB4E4-6B34-4117-BCEA-18F1897FB191}" type="presParOf" srcId="{B84D068B-45A2-466B-8448-A66884D94B7A}" destId="{D2899B62-84A2-44B0-B8C3-081FFD7724E5}" srcOrd="0" destOrd="0" presId="urn:microsoft.com/office/officeart/2005/8/layout/process4"/>
    <dgm:cxn modelId="{8B1B31A5-240F-4AA9-BB89-31790200B863}" type="presParOf" srcId="{D2899B62-84A2-44B0-B8C3-081FFD7724E5}" destId="{C169E87A-F39A-4DE1-BD99-CF57F6547E6C}" srcOrd="0" destOrd="0" presId="urn:microsoft.com/office/officeart/2005/8/layout/process4"/>
    <dgm:cxn modelId="{9E183689-AAEB-4139-AB0B-6FF9D8AB8D5C}" type="presParOf" srcId="{D2899B62-84A2-44B0-B8C3-081FFD7724E5}" destId="{16DB164F-3B59-4F4B-A4C7-B3559C9ACF9C}" srcOrd="1" destOrd="0" presId="urn:microsoft.com/office/officeart/2005/8/layout/process4"/>
    <dgm:cxn modelId="{6D9F41E4-98E1-4E40-B992-909BFCE9A5B5}" type="presParOf" srcId="{D2899B62-84A2-44B0-B8C3-081FFD7724E5}" destId="{41B31529-45FA-44B0-8F57-4AAC83E55DE7}" srcOrd="2" destOrd="0" presId="urn:microsoft.com/office/officeart/2005/8/layout/process4"/>
    <dgm:cxn modelId="{1A26C800-46D0-44B9-8FD9-0D9D86DE0D69}" type="presParOf" srcId="{41B31529-45FA-44B0-8F57-4AAC83E55DE7}" destId="{F2183A85-6339-4048-855F-B17B536B5114}" srcOrd="0" destOrd="0" presId="urn:microsoft.com/office/officeart/2005/8/layout/process4"/>
    <dgm:cxn modelId="{82333A2B-38CC-4696-91E3-9F4044020064}" type="presParOf" srcId="{B84D068B-45A2-466B-8448-A66884D94B7A}" destId="{4B61BA20-ABD9-4634-973B-322E410D1333}" srcOrd="1" destOrd="0" presId="urn:microsoft.com/office/officeart/2005/8/layout/process4"/>
    <dgm:cxn modelId="{A7AC3034-15E3-4E51-B330-20952E4A53C2}" type="presParOf" srcId="{B84D068B-45A2-466B-8448-A66884D94B7A}" destId="{B3B9A8EA-5127-4441-AD70-48FAA7732B47}" srcOrd="2" destOrd="0" presId="urn:microsoft.com/office/officeart/2005/8/layout/process4"/>
    <dgm:cxn modelId="{1B53AE67-0957-44BD-9EEB-4D451D629B12}" type="presParOf" srcId="{B3B9A8EA-5127-4441-AD70-48FAA7732B47}" destId="{DCFAA34C-57BB-4CCF-995C-A9946D09B2E4}" srcOrd="0" destOrd="0" presId="urn:microsoft.com/office/officeart/2005/8/layout/process4"/>
    <dgm:cxn modelId="{A8806785-1460-4183-8488-61EEE15D4060}" type="presParOf" srcId="{B3B9A8EA-5127-4441-AD70-48FAA7732B47}" destId="{6DD8A3F8-ADE8-4938-BE1F-A8F9E7B8EB2B}" srcOrd="1" destOrd="0" presId="urn:microsoft.com/office/officeart/2005/8/layout/process4"/>
    <dgm:cxn modelId="{016412C0-09D6-4EC7-91F5-F596C2883480}" type="presParOf" srcId="{B3B9A8EA-5127-4441-AD70-48FAA7732B47}" destId="{FC9E9F8B-8010-4B46-AD1A-9A95285592F2}" srcOrd="2" destOrd="0" presId="urn:microsoft.com/office/officeart/2005/8/layout/process4"/>
    <dgm:cxn modelId="{CD190B04-F060-424E-B0FD-D62569B55F56}" type="presParOf" srcId="{FC9E9F8B-8010-4B46-AD1A-9A95285592F2}" destId="{E3F20133-C8B9-4D46-9B2A-C0D8FE5AEF2C}" srcOrd="0" destOrd="0" presId="urn:microsoft.com/office/officeart/2005/8/layout/process4"/>
    <dgm:cxn modelId="{3B2CFB68-825A-4DA3-8948-2D23487CAC4F}" type="presParOf" srcId="{B84D068B-45A2-466B-8448-A66884D94B7A}" destId="{8EE37B53-16DF-4DB0-B61F-84AE05EC0986}" srcOrd="3" destOrd="0" presId="urn:microsoft.com/office/officeart/2005/8/layout/process4"/>
    <dgm:cxn modelId="{318E76F2-C194-42AD-B33D-D5D058298659}" type="presParOf" srcId="{B84D068B-45A2-466B-8448-A66884D94B7A}" destId="{51A268D3-9424-4B6B-B82B-32D4AF83E994}" srcOrd="4" destOrd="0" presId="urn:microsoft.com/office/officeart/2005/8/layout/process4"/>
    <dgm:cxn modelId="{4F130481-2F06-467E-9A77-FAA8601B251D}" type="presParOf" srcId="{51A268D3-9424-4B6B-B82B-32D4AF83E994}" destId="{E4459EB5-E86C-4A52-B8C5-330D59B0389F}" srcOrd="0" destOrd="0" presId="urn:microsoft.com/office/officeart/2005/8/layout/process4"/>
    <dgm:cxn modelId="{3B224F06-21A6-4147-BB06-19D893178D46}" type="presParOf" srcId="{51A268D3-9424-4B6B-B82B-32D4AF83E994}" destId="{DFC88A51-0439-499B-9DCE-3810C0C2D884}" srcOrd="1" destOrd="0" presId="urn:microsoft.com/office/officeart/2005/8/layout/process4"/>
    <dgm:cxn modelId="{00ADE215-247B-4C2A-93FD-D2FB9EF53AAD}" type="presParOf" srcId="{51A268D3-9424-4B6B-B82B-32D4AF83E994}" destId="{D630EA7C-E218-43AC-AF53-CCC4C527348B}" srcOrd="2" destOrd="0" presId="urn:microsoft.com/office/officeart/2005/8/layout/process4"/>
    <dgm:cxn modelId="{CF2A4F4A-79C7-4E1D-BB36-AF6626A11C75}" type="presParOf" srcId="{D630EA7C-E218-43AC-AF53-CCC4C527348B}" destId="{3E8E831E-25C3-4DFB-815C-88B612EE57C1}" srcOrd="0"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9C561-D1DC-4F09-9779-820355D00CAC}">
      <dsp:nvSpPr>
        <dsp:cNvPr id="0" name=""/>
        <dsp:cNvSpPr/>
      </dsp:nvSpPr>
      <dsp:spPr>
        <a:xfrm>
          <a:off x="1692606" y="341"/>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What kind of metal used at electrode is important</a:t>
          </a:r>
          <a:endParaRPr lang="ko-KR" altLang="en-US" sz="1200" kern="1200" dirty="0"/>
        </a:p>
      </dsp:txBody>
      <dsp:txXfrm>
        <a:off x="1692606" y="54195"/>
        <a:ext cx="3016047" cy="323121"/>
      </dsp:txXfrm>
    </dsp:sp>
    <dsp:sp modelId="{BFF2DCAE-2309-41A3-8721-E188990DD1A8}">
      <dsp:nvSpPr>
        <dsp:cNvPr id="0" name=""/>
        <dsp:cNvSpPr/>
      </dsp:nvSpPr>
      <dsp:spPr>
        <a:xfrm>
          <a:off x="79839" y="341"/>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The type of electrode</a:t>
          </a:r>
          <a:endParaRPr lang="ko-KR" altLang="en-US" sz="1200" kern="1200" dirty="0"/>
        </a:p>
      </dsp:txBody>
      <dsp:txXfrm>
        <a:off x="100870" y="21372"/>
        <a:ext cx="1570705" cy="388766"/>
      </dsp:txXfrm>
    </dsp:sp>
    <dsp:sp modelId="{24EB3F94-15DE-4067-915B-69740D078CCA}">
      <dsp:nvSpPr>
        <dsp:cNvPr id="0" name=""/>
        <dsp:cNvSpPr/>
      </dsp:nvSpPr>
      <dsp:spPr>
        <a:xfrm>
          <a:off x="1692606" y="474253"/>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Determine plating speed</a:t>
          </a:r>
          <a:endParaRPr lang="ko-KR" altLang="en-US" sz="1200" kern="1200" dirty="0"/>
        </a:p>
      </dsp:txBody>
      <dsp:txXfrm>
        <a:off x="1692606" y="528107"/>
        <a:ext cx="3016047" cy="323121"/>
      </dsp:txXfrm>
    </dsp:sp>
    <dsp:sp modelId="{7FCAABD3-EAE1-42F4-9E32-3321A34DAEFA}">
      <dsp:nvSpPr>
        <dsp:cNvPr id="0" name=""/>
        <dsp:cNvSpPr/>
      </dsp:nvSpPr>
      <dsp:spPr>
        <a:xfrm>
          <a:off x="79839" y="474253"/>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Current density</a:t>
          </a:r>
          <a:endParaRPr lang="ko-KR" altLang="en-US" sz="1200" kern="1200" dirty="0"/>
        </a:p>
      </dsp:txBody>
      <dsp:txXfrm>
        <a:off x="100870" y="495284"/>
        <a:ext cx="1570705" cy="388766"/>
      </dsp:txXfrm>
    </dsp:sp>
    <dsp:sp modelId="{0689B6C8-C0A9-4F6E-B6B9-1AA0A383663F}">
      <dsp:nvSpPr>
        <dsp:cNvPr id="0" name=""/>
        <dsp:cNvSpPr/>
      </dsp:nvSpPr>
      <dsp:spPr>
        <a:xfrm>
          <a:off x="1692606" y="948164"/>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Determine plating thickness </a:t>
          </a:r>
          <a:endParaRPr lang="ko-KR" altLang="en-US" sz="1200" kern="1200" dirty="0"/>
        </a:p>
      </dsp:txBody>
      <dsp:txXfrm>
        <a:off x="1692606" y="1002018"/>
        <a:ext cx="3016047" cy="323121"/>
      </dsp:txXfrm>
    </dsp:sp>
    <dsp:sp modelId="{1C8D965C-3090-42E5-9D1D-404FB779CB86}">
      <dsp:nvSpPr>
        <dsp:cNvPr id="0" name=""/>
        <dsp:cNvSpPr/>
      </dsp:nvSpPr>
      <dsp:spPr>
        <a:xfrm>
          <a:off x="79839" y="948164"/>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Process time </a:t>
          </a:r>
          <a:endParaRPr lang="ko-KR" altLang="en-US" sz="1200" kern="1200" dirty="0"/>
        </a:p>
      </dsp:txBody>
      <dsp:txXfrm>
        <a:off x="100870" y="969195"/>
        <a:ext cx="1570705" cy="388766"/>
      </dsp:txXfrm>
    </dsp:sp>
    <dsp:sp modelId="{0B4A5856-6AB7-4D9B-BA31-8E8909C7D740}">
      <dsp:nvSpPr>
        <dsp:cNvPr id="0" name=""/>
        <dsp:cNvSpPr/>
      </dsp:nvSpPr>
      <dsp:spPr>
        <a:xfrm>
          <a:off x="1692606" y="1422075"/>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High Temperature &gt; Uneven plating thickness </a:t>
          </a:r>
          <a:endParaRPr lang="ko-KR" altLang="en-US" sz="1200" kern="1200" dirty="0"/>
        </a:p>
        <a:p>
          <a:pPr marL="114300" lvl="1" indent="-114300" algn="l" defTabSz="533400" latinLnBrk="1">
            <a:lnSpc>
              <a:spcPct val="90000"/>
            </a:lnSpc>
            <a:spcBef>
              <a:spcPct val="0"/>
            </a:spcBef>
            <a:spcAft>
              <a:spcPct val="15000"/>
            </a:spcAft>
            <a:buChar char="•"/>
          </a:pPr>
          <a:r>
            <a:rPr lang="en-US" altLang="ko-KR" sz="1200" u="none" kern="1200" dirty="0"/>
            <a:t>Optimal temperature is important.</a:t>
          </a:r>
        </a:p>
      </dsp:txBody>
      <dsp:txXfrm>
        <a:off x="1692606" y="1475929"/>
        <a:ext cx="3016047" cy="323121"/>
      </dsp:txXfrm>
    </dsp:sp>
    <dsp:sp modelId="{A5EBF21C-38AF-4ED9-A9B2-929A9D96ECBC}">
      <dsp:nvSpPr>
        <dsp:cNvPr id="0" name=""/>
        <dsp:cNvSpPr/>
      </dsp:nvSpPr>
      <dsp:spPr>
        <a:xfrm>
          <a:off x="79839" y="1422075"/>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Temperature</a:t>
          </a:r>
          <a:endParaRPr lang="ko-KR" altLang="en-US" sz="1200" kern="1200" dirty="0"/>
        </a:p>
      </dsp:txBody>
      <dsp:txXfrm>
        <a:off x="100870" y="1443106"/>
        <a:ext cx="1570705" cy="388766"/>
      </dsp:txXfrm>
    </dsp:sp>
    <dsp:sp modelId="{307F6A64-99BA-43BD-951E-88CCD5BC913F}">
      <dsp:nvSpPr>
        <dsp:cNvPr id="0" name=""/>
        <dsp:cNvSpPr/>
      </dsp:nvSpPr>
      <dsp:spPr>
        <a:xfrm>
          <a:off x="1692606" y="1895987"/>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Reduced concentration &gt; burning of high current area</a:t>
          </a:r>
        </a:p>
      </dsp:txBody>
      <dsp:txXfrm>
        <a:off x="1692606" y="1949841"/>
        <a:ext cx="3016047" cy="323121"/>
      </dsp:txXfrm>
    </dsp:sp>
    <dsp:sp modelId="{F0B8ECF4-87E9-4D8C-AD43-21AECA816EFE}">
      <dsp:nvSpPr>
        <dsp:cNvPr id="0" name=""/>
        <dsp:cNvSpPr/>
      </dsp:nvSpPr>
      <dsp:spPr>
        <a:xfrm>
          <a:off x="79839" y="1895987"/>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Concentration of solution</a:t>
          </a:r>
          <a:endParaRPr lang="en-US" altLang="ko-KR" sz="1200" kern="1200" dirty="0"/>
        </a:p>
      </dsp:txBody>
      <dsp:txXfrm>
        <a:off x="100870" y="1917018"/>
        <a:ext cx="1570705" cy="388766"/>
      </dsp:txXfrm>
    </dsp:sp>
    <dsp:sp modelId="{34F28600-337C-4FC0-81C3-093776110BB7}">
      <dsp:nvSpPr>
        <dsp:cNvPr id="0" name=""/>
        <dsp:cNvSpPr/>
      </dsp:nvSpPr>
      <dsp:spPr>
        <a:xfrm>
          <a:off x="1692606" y="2369898"/>
          <a:ext cx="3177607" cy="4308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latinLnBrk="1">
            <a:lnSpc>
              <a:spcPct val="90000"/>
            </a:lnSpc>
            <a:spcBef>
              <a:spcPct val="0"/>
            </a:spcBef>
            <a:spcAft>
              <a:spcPct val="15000"/>
            </a:spcAft>
            <a:buChar char="•"/>
          </a:pPr>
          <a:r>
            <a:rPr lang="en-US" altLang="ko-KR" sz="1200" kern="1200" dirty="0"/>
            <a:t>They are added to improve the quality</a:t>
          </a:r>
        </a:p>
      </dsp:txBody>
      <dsp:txXfrm>
        <a:off x="1692606" y="2423752"/>
        <a:ext cx="3016047" cy="323121"/>
      </dsp:txXfrm>
    </dsp:sp>
    <dsp:sp modelId="{B4700DAC-8126-45E9-89F1-718780DAE933}">
      <dsp:nvSpPr>
        <dsp:cNvPr id="0" name=""/>
        <dsp:cNvSpPr/>
      </dsp:nvSpPr>
      <dsp:spPr>
        <a:xfrm>
          <a:off x="79839" y="2369898"/>
          <a:ext cx="1612767" cy="430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t>Variety additives</a:t>
          </a:r>
          <a:endParaRPr lang="en-US" altLang="ko-KR" sz="1200" kern="1200" dirty="0"/>
        </a:p>
      </dsp:txBody>
      <dsp:txXfrm>
        <a:off x="100870" y="2390929"/>
        <a:ext cx="1570705" cy="38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9E87A-F39A-4DE1-BD99-CF57F6547E6C}">
      <dsp:nvSpPr>
        <dsp:cNvPr id="0" name=""/>
        <dsp:cNvSpPr/>
      </dsp:nvSpPr>
      <dsp:spPr>
        <a:xfrm>
          <a:off x="0" y="1870113"/>
          <a:ext cx="3111840" cy="577811"/>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latinLnBrk="1">
            <a:lnSpc>
              <a:spcPct val="90000"/>
            </a:lnSpc>
            <a:spcBef>
              <a:spcPct val="0"/>
            </a:spcBef>
            <a:spcAft>
              <a:spcPct val="35000"/>
            </a:spcAft>
            <a:buNone/>
          </a:pPr>
          <a:r>
            <a:rPr lang="en-US" altLang="ko-KR" sz="1400" b="1" kern="1200" dirty="0">
              <a:solidFill>
                <a:schemeClr val="tx1"/>
              </a:solidFill>
            </a:rPr>
            <a:t>dry</a:t>
          </a:r>
          <a:endParaRPr lang="ko-KR" altLang="en-US" sz="1400" b="1" kern="1200" dirty="0">
            <a:solidFill>
              <a:schemeClr val="tx1"/>
            </a:solidFill>
          </a:endParaRPr>
        </a:p>
      </dsp:txBody>
      <dsp:txXfrm>
        <a:off x="0" y="1870113"/>
        <a:ext cx="3111840" cy="577811"/>
      </dsp:txXfrm>
    </dsp:sp>
    <dsp:sp modelId="{DCFAA34C-57BB-4CCF-995C-A9946D09B2E4}">
      <dsp:nvSpPr>
        <dsp:cNvPr id="0" name=""/>
        <dsp:cNvSpPr/>
      </dsp:nvSpPr>
      <dsp:spPr>
        <a:xfrm rot="10800000">
          <a:off x="0" y="1121497"/>
          <a:ext cx="3111840" cy="769376"/>
        </a:xfrm>
        <a:prstGeom prst="upArrowCallou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latinLnBrk="1">
            <a:lnSpc>
              <a:spcPct val="90000"/>
            </a:lnSpc>
            <a:spcBef>
              <a:spcPct val="0"/>
            </a:spcBef>
            <a:spcAft>
              <a:spcPct val="35000"/>
            </a:spcAft>
            <a:buNone/>
          </a:pPr>
          <a:r>
            <a:rPr lang="en-US" altLang="ko-KR" sz="1400" b="1" kern="1200" dirty="0">
              <a:solidFill>
                <a:schemeClr val="tx1"/>
              </a:solidFill>
            </a:rPr>
            <a:t>Cleaning</a:t>
          </a:r>
          <a:endParaRPr lang="ko-KR" altLang="en-US" sz="1400" b="1" kern="1200" dirty="0">
            <a:solidFill>
              <a:schemeClr val="tx1"/>
            </a:solidFill>
          </a:endParaRPr>
        </a:p>
      </dsp:txBody>
      <dsp:txXfrm rot="10800000">
        <a:off x="0" y="1121497"/>
        <a:ext cx="3111840" cy="499917"/>
      </dsp:txXfrm>
    </dsp:sp>
    <dsp:sp modelId="{DFC88A51-0439-499B-9DCE-3810C0C2D884}">
      <dsp:nvSpPr>
        <dsp:cNvPr id="0" name=""/>
        <dsp:cNvSpPr/>
      </dsp:nvSpPr>
      <dsp:spPr>
        <a:xfrm rot="10800000">
          <a:off x="0" y="861"/>
          <a:ext cx="3111840" cy="1142258"/>
        </a:xfrm>
        <a:prstGeom prst="upArrowCallou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latinLnBrk="1">
            <a:lnSpc>
              <a:spcPct val="90000"/>
            </a:lnSpc>
            <a:spcBef>
              <a:spcPct val="0"/>
            </a:spcBef>
            <a:spcAft>
              <a:spcPct val="35000"/>
            </a:spcAft>
            <a:buNone/>
          </a:pPr>
          <a:r>
            <a:rPr lang="en-US" altLang="ko-KR" sz="1400" b="1" kern="1200" dirty="0">
              <a:solidFill>
                <a:schemeClr val="tx1"/>
              </a:solidFill>
            </a:rPr>
            <a:t>Sulfuric acid</a:t>
          </a:r>
          <a:endParaRPr lang="ko-KR" altLang="en-US" sz="1400" b="1" kern="1200" dirty="0">
            <a:solidFill>
              <a:schemeClr val="tx1"/>
            </a:solidFill>
          </a:endParaRPr>
        </a:p>
      </dsp:txBody>
      <dsp:txXfrm rot="-10800000">
        <a:off x="0" y="861"/>
        <a:ext cx="3111840" cy="400932"/>
      </dsp:txXfrm>
    </dsp:sp>
    <dsp:sp modelId="{3E8E831E-25C3-4DFB-815C-88B612EE57C1}">
      <dsp:nvSpPr>
        <dsp:cNvPr id="0" name=""/>
        <dsp:cNvSpPr/>
      </dsp:nvSpPr>
      <dsp:spPr>
        <a:xfrm>
          <a:off x="0" y="399617"/>
          <a:ext cx="3111840" cy="3469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latinLnBrk="1">
            <a:lnSpc>
              <a:spcPct val="90000"/>
            </a:lnSpc>
            <a:spcBef>
              <a:spcPct val="0"/>
            </a:spcBef>
            <a:spcAft>
              <a:spcPct val="35000"/>
            </a:spcAft>
            <a:buNone/>
          </a:pPr>
          <a:r>
            <a:rPr lang="en-US" altLang="ko-KR" sz="1400" kern="1200" dirty="0"/>
            <a:t>Remove the oxide layer and make gloss</a:t>
          </a:r>
          <a:endParaRPr lang="ko-KR" altLang="en-US" sz="1400" kern="1200" dirty="0"/>
        </a:p>
      </dsp:txBody>
      <dsp:txXfrm>
        <a:off x="0" y="399617"/>
        <a:ext cx="3111840" cy="346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B164F-3B59-4F4B-A4C7-B3559C9ACF9C}">
      <dsp:nvSpPr>
        <dsp:cNvPr id="0" name=""/>
        <dsp:cNvSpPr/>
      </dsp:nvSpPr>
      <dsp:spPr>
        <a:xfrm>
          <a:off x="0" y="2199217"/>
          <a:ext cx="3058913" cy="721832"/>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solidFill>
                <a:schemeClr val="tx1"/>
              </a:solidFill>
              <a:ea typeface="나눔바른고딕"/>
            </a:rPr>
            <a:t>10% Sulfuric acid</a:t>
          </a:r>
          <a:endParaRPr lang="ko-KR" altLang="en-US" sz="1200" b="1" kern="1200" dirty="0">
            <a:solidFill>
              <a:schemeClr val="tx1"/>
            </a:solidFill>
            <a:ea typeface="나눔바른고딕"/>
          </a:endParaRPr>
        </a:p>
      </dsp:txBody>
      <dsp:txXfrm>
        <a:off x="0" y="2199217"/>
        <a:ext cx="3058913" cy="389789"/>
      </dsp:txXfrm>
    </dsp:sp>
    <dsp:sp modelId="{F2183A85-6339-4048-855F-B17B536B5114}">
      <dsp:nvSpPr>
        <dsp:cNvPr id="0" name=""/>
        <dsp:cNvSpPr/>
      </dsp:nvSpPr>
      <dsp:spPr>
        <a:xfrm>
          <a:off x="0" y="2574570"/>
          <a:ext cx="3058913" cy="3320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latinLnBrk="1">
            <a:lnSpc>
              <a:spcPct val="90000"/>
            </a:lnSpc>
            <a:spcBef>
              <a:spcPct val="0"/>
            </a:spcBef>
            <a:spcAft>
              <a:spcPct val="35000"/>
            </a:spcAft>
            <a:buNone/>
          </a:pPr>
          <a:r>
            <a:rPr lang="en-US" altLang="ko-KR" sz="1200" kern="1200" dirty="0"/>
            <a:t>prevent of pollution and oxidation of Cu. </a:t>
          </a:r>
        </a:p>
        <a:p>
          <a:pPr marL="0" lvl="0" indent="0" algn="ctr" defTabSz="533400" latinLnBrk="1">
            <a:lnSpc>
              <a:spcPct val="90000"/>
            </a:lnSpc>
            <a:spcBef>
              <a:spcPct val="0"/>
            </a:spcBef>
            <a:spcAft>
              <a:spcPct val="35000"/>
            </a:spcAft>
            <a:buNone/>
          </a:pPr>
          <a:r>
            <a:rPr lang="en-US" altLang="ko-KR" sz="1200" kern="1200" dirty="0"/>
            <a:t>Surface activation</a:t>
          </a:r>
          <a:endParaRPr lang="ko-KR" altLang="en-US" sz="1200" kern="1200" dirty="0"/>
        </a:p>
      </dsp:txBody>
      <dsp:txXfrm>
        <a:off x="0" y="2574570"/>
        <a:ext cx="3058913" cy="332042"/>
      </dsp:txXfrm>
    </dsp:sp>
    <dsp:sp modelId="{6DD8A3F8-ADE8-4938-BE1F-A8F9E7B8EB2B}">
      <dsp:nvSpPr>
        <dsp:cNvPr id="0" name=""/>
        <dsp:cNvSpPr/>
      </dsp:nvSpPr>
      <dsp:spPr>
        <a:xfrm rot="10800000">
          <a:off x="0" y="1099866"/>
          <a:ext cx="3058913" cy="1110177"/>
        </a:xfrm>
        <a:prstGeom prst="upArrowCallou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solidFill>
                <a:schemeClr val="tx1"/>
              </a:solidFill>
            </a:rPr>
            <a:t>Defatting</a:t>
          </a:r>
          <a:endParaRPr lang="ko-KR" altLang="en-US" sz="1200" b="1" kern="1200" dirty="0">
            <a:solidFill>
              <a:schemeClr val="tx1"/>
            </a:solidFill>
          </a:endParaRPr>
        </a:p>
      </dsp:txBody>
      <dsp:txXfrm rot="-10800000">
        <a:off x="0" y="1099866"/>
        <a:ext cx="3058913" cy="389672"/>
      </dsp:txXfrm>
    </dsp:sp>
    <dsp:sp modelId="{E3F20133-C8B9-4D46-9B2A-C0D8FE5AEF2C}">
      <dsp:nvSpPr>
        <dsp:cNvPr id="0" name=""/>
        <dsp:cNvSpPr/>
      </dsp:nvSpPr>
      <dsp:spPr>
        <a:xfrm>
          <a:off x="0" y="1489539"/>
          <a:ext cx="3058913" cy="3319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latinLnBrk="1">
            <a:lnSpc>
              <a:spcPct val="90000"/>
            </a:lnSpc>
            <a:spcBef>
              <a:spcPct val="0"/>
            </a:spcBef>
            <a:spcAft>
              <a:spcPct val="35000"/>
            </a:spcAft>
            <a:buNone/>
          </a:pPr>
          <a:r>
            <a:rPr lang="en-US" altLang="ko-KR" sz="1200" kern="1200" dirty="0"/>
            <a:t>Remove oxidation, fingerprints and oil</a:t>
          </a:r>
          <a:endParaRPr lang="ko-KR" altLang="en-US" sz="1200" kern="1200" dirty="0"/>
        </a:p>
      </dsp:txBody>
      <dsp:txXfrm>
        <a:off x="0" y="1489539"/>
        <a:ext cx="3058913" cy="331943"/>
      </dsp:txXfrm>
    </dsp:sp>
    <dsp:sp modelId="{DFC88A51-0439-499B-9DCE-3810C0C2D884}">
      <dsp:nvSpPr>
        <dsp:cNvPr id="0" name=""/>
        <dsp:cNvSpPr/>
      </dsp:nvSpPr>
      <dsp:spPr>
        <a:xfrm rot="10800000">
          <a:off x="0" y="516"/>
          <a:ext cx="3058913" cy="1110177"/>
        </a:xfrm>
        <a:prstGeom prst="upArrowCallou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solidFill>
                <a:schemeClr val="tx1"/>
              </a:solidFill>
            </a:rPr>
            <a:t>Rinse</a:t>
          </a:r>
          <a:endParaRPr lang="ko-KR" altLang="en-US" sz="1200" b="1" kern="1200" dirty="0">
            <a:solidFill>
              <a:schemeClr val="tx1"/>
            </a:solidFill>
          </a:endParaRPr>
        </a:p>
      </dsp:txBody>
      <dsp:txXfrm rot="-10800000">
        <a:off x="0" y="516"/>
        <a:ext cx="3058913" cy="389672"/>
      </dsp:txXfrm>
    </dsp:sp>
    <dsp:sp modelId="{3E8E831E-25C3-4DFB-815C-88B612EE57C1}">
      <dsp:nvSpPr>
        <dsp:cNvPr id="0" name=""/>
        <dsp:cNvSpPr/>
      </dsp:nvSpPr>
      <dsp:spPr>
        <a:xfrm>
          <a:off x="0" y="390188"/>
          <a:ext cx="3058913" cy="3319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latinLnBrk="1">
            <a:lnSpc>
              <a:spcPct val="90000"/>
            </a:lnSpc>
            <a:spcBef>
              <a:spcPct val="0"/>
            </a:spcBef>
            <a:spcAft>
              <a:spcPct val="35000"/>
            </a:spcAft>
            <a:buNone/>
          </a:pPr>
          <a:r>
            <a:rPr lang="en-US" altLang="ko-KR" sz="1200" kern="1200" dirty="0"/>
            <a:t>Remove particle</a:t>
          </a:r>
          <a:endParaRPr lang="ko-KR" altLang="en-US" sz="1200" kern="1200" dirty="0"/>
        </a:p>
      </dsp:txBody>
      <dsp:txXfrm>
        <a:off x="0" y="390188"/>
        <a:ext cx="3058913" cy="33194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B11AD-18CD-4FA9-88E0-38897203EF52}" type="datetimeFigureOut">
              <a:rPr lang="ko-KR" altLang="en-US" smtClean="0"/>
              <a:t>2017-01-11</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7041B-B299-4705-A295-6EF24A29FEC6}" type="slidenum">
              <a:rPr lang="ko-KR" altLang="en-US" smtClean="0"/>
              <a:t>‹#›</a:t>
            </a:fld>
            <a:endParaRPr lang="ko-KR" altLang="en-US"/>
          </a:p>
        </p:txBody>
      </p:sp>
    </p:spTree>
    <p:extLst>
      <p:ext uri="{BB962C8B-B14F-4D97-AF65-F5344CB8AC3E}">
        <p14:creationId xmlns:p14="http://schemas.microsoft.com/office/powerpoint/2010/main" val="14567210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a:t>
            </a:r>
            <a:r>
              <a:rPr lang="ko-KR" altLang="en-US" dirty="0"/>
              <a:t> </a:t>
            </a:r>
            <a:r>
              <a:rPr lang="en-US" altLang="ko-KR" dirty="0"/>
              <a:t>me</a:t>
            </a:r>
            <a:r>
              <a:rPr lang="ko-KR" altLang="en-US" dirty="0"/>
              <a:t> </a:t>
            </a:r>
            <a:r>
              <a:rPr lang="en-US" altLang="ko-KR" dirty="0"/>
              <a:t>introduce myself before I present.</a:t>
            </a:r>
            <a:r>
              <a:rPr lang="en-US" altLang="ko-KR" baseline="0" dirty="0"/>
              <a:t> I am studying Probe Tip using MEMS process and I going to enter graduate course in March and will study in  Professor Bae’s lab. </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a:t>
            </a:fld>
            <a:endParaRPr lang="ko-KR" altLang="en-US"/>
          </a:p>
        </p:txBody>
      </p:sp>
    </p:spTree>
    <p:extLst>
      <p:ext uri="{BB962C8B-B14F-4D97-AF65-F5344CB8AC3E}">
        <p14:creationId xmlns:p14="http://schemas.microsoft.com/office/powerpoint/2010/main" val="167759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The picture on the left was the same condition shown on September 7, </a:t>
            </a:r>
            <a:r>
              <a:rPr lang="en-US" altLang="ko-KR" dirty="0"/>
              <a:t>but we decided that the time for plating was too short and increased the plating time to 2 hours.</a:t>
            </a:r>
            <a:br>
              <a:rPr lang="en-US" altLang="ko-KR" dirty="0"/>
            </a:br>
            <a:r>
              <a:rPr lang="en-US" altLang="ko-KR" sz="1200" b="0" i="0" kern="1200" dirty="0">
                <a:solidFill>
                  <a:schemeClr val="tx1"/>
                </a:solidFill>
                <a:effectLst/>
                <a:latin typeface="+mn-lt"/>
                <a:ea typeface="+mn-ea"/>
                <a:cs typeface="+mn-cs"/>
              </a:rPr>
              <a:t>The photo on the right is the result of adding sulfuric acid to the existing process conditions.</a:t>
            </a:r>
          </a:p>
          <a:p>
            <a:r>
              <a:rPr lang="en-US" altLang="ko-KR" dirty="0"/>
              <a:t>Although it is glossy, it can be seen that there are shapes like 'flying eggs' on the surface.</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10</a:t>
            </a:fld>
            <a:endParaRPr lang="ko-KR" altLang="en-US"/>
          </a:p>
        </p:txBody>
      </p:sp>
    </p:spTree>
    <p:extLst>
      <p:ext uri="{BB962C8B-B14F-4D97-AF65-F5344CB8AC3E}">
        <p14:creationId xmlns:p14="http://schemas.microsoft.com/office/powerpoint/2010/main" val="207990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This is the result of adding a small amount of chlorine ion in order to overcome the </a:t>
            </a:r>
            <a:r>
              <a:rPr lang="en-US" altLang="ko-KR" dirty="0"/>
              <a:t>'flying eggs’ </a:t>
            </a:r>
            <a:r>
              <a:rPr lang="en-US" altLang="ko-KR" sz="1200" b="0" i="0" kern="1200" dirty="0">
                <a:solidFill>
                  <a:schemeClr val="tx1"/>
                </a:solidFill>
                <a:effectLst/>
                <a:latin typeface="+mn-lt"/>
                <a:ea typeface="+mn-ea"/>
                <a:cs typeface="+mn-cs"/>
              </a:rPr>
              <a:t>phenomenon.</a:t>
            </a:r>
            <a:r>
              <a:rPr lang="en-US" altLang="ko-KR" dirty="0"/>
              <a:t> </a:t>
            </a:r>
          </a:p>
          <a:p>
            <a:r>
              <a:rPr lang="en-US" altLang="ko-KR" dirty="0"/>
              <a:t>Because tap water contains a small amount of chlorine ions, Di water is not used.</a:t>
            </a:r>
            <a:r>
              <a:rPr lang="en-US" altLang="ko-KR" baseline="0" dirty="0"/>
              <a:t> </a:t>
            </a:r>
            <a:br>
              <a:rPr lang="en-US" altLang="ko-KR" dirty="0"/>
            </a:br>
            <a:r>
              <a:rPr lang="en-US" altLang="ko-KR" sz="1200" b="0" i="0" kern="1200" dirty="0">
                <a:solidFill>
                  <a:schemeClr val="tx1"/>
                </a:solidFill>
                <a:effectLst/>
                <a:latin typeface="+mn-lt"/>
                <a:ea typeface="+mn-ea"/>
                <a:cs typeface="+mn-cs"/>
              </a:rPr>
              <a:t>Since the concentration of chlorine ion was insufficient, a very small amount of hydrochloric acid was added. By that, the surface became clean and desired film quality was obtained.</a:t>
            </a:r>
            <a:br>
              <a:rPr lang="en-US" altLang="ko-KR" dirty="0"/>
            </a:br>
            <a:r>
              <a:rPr lang="en-US" altLang="ko-KR" sz="1200" b="0" i="0" kern="1200" dirty="0">
                <a:solidFill>
                  <a:schemeClr val="tx1"/>
                </a:solidFill>
                <a:effectLst/>
                <a:latin typeface="+mn-lt"/>
                <a:ea typeface="+mn-ea"/>
                <a:cs typeface="+mn-cs"/>
              </a:rPr>
              <a:t>The photo on the right is the result of nickel plating, and the process was carried out by modifying various conditions like copper plating.</a:t>
            </a:r>
          </a:p>
          <a:p>
            <a:r>
              <a:rPr lang="en-US" altLang="ko-KR" sz="1200" b="0" i="0" kern="1200" dirty="0">
                <a:solidFill>
                  <a:schemeClr val="tx1"/>
                </a:solidFill>
                <a:effectLst/>
                <a:latin typeface="+mn-lt"/>
                <a:ea typeface="+mn-ea"/>
                <a:cs typeface="+mn-cs"/>
              </a:rPr>
              <a:t>By adding the additive and proceeding the process, a glossy surface such as copper was obtained,</a:t>
            </a:r>
            <a:r>
              <a:rPr lang="en-US" altLang="ko-KR" sz="1200" b="0" i="0" kern="1200" baseline="0" dirty="0">
                <a:solidFill>
                  <a:schemeClr val="tx1"/>
                </a:solidFill>
                <a:effectLst/>
                <a:latin typeface="+mn-lt"/>
                <a:ea typeface="+mn-ea"/>
                <a:cs typeface="+mn-cs"/>
              </a:rPr>
              <a:t> </a:t>
            </a:r>
            <a:r>
              <a:rPr lang="en-US" altLang="ko-KR" dirty="0"/>
              <a:t>but the 4“ sputter in the lab has a problem so could process later.</a:t>
            </a:r>
            <a:endParaRPr lang="en-US" altLang="ko-KR" baseline="0" dirty="0"/>
          </a:p>
          <a:p>
            <a:r>
              <a:rPr lang="en-US" altLang="ko-KR" dirty="0"/>
              <a:t>We will proceed with further processing to obtain a glossy surface as soon as the equipment is fixed.</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11</a:t>
            </a:fld>
            <a:endParaRPr lang="ko-KR" altLang="en-US"/>
          </a:p>
        </p:txBody>
      </p:sp>
    </p:spTree>
    <p:extLst>
      <p:ext uri="{BB962C8B-B14F-4D97-AF65-F5344CB8AC3E}">
        <p14:creationId xmlns:p14="http://schemas.microsoft.com/office/powerpoint/2010/main" val="207990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I will explain plans for the future.</a:t>
            </a:r>
          </a:p>
          <a:p>
            <a:br>
              <a:rPr lang="en-US" altLang="ko-KR" dirty="0"/>
            </a:b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12</a:t>
            </a:fld>
            <a:endParaRPr lang="ko-KR" altLang="en-US"/>
          </a:p>
        </p:txBody>
      </p:sp>
    </p:spTree>
    <p:extLst>
      <p:ext uri="{BB962C8B-B14F-4D97-AF65-F5344CB8AC3E}">
        <p14:creationId xmlns:p14="http://schemas.microsoft.com/office/powerpoint/2010/main" val="390652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mentioned before, we plan to obtain a glossy nickel surface.</a:t>
            </a:r>
            <a:br>
              <a:rPr lang="en-US" altLang="ko-KR" dirty="0"/>
            </a:br>
            <a:r>
              <a:rPr lang="en-US" altLang="ko-KR" sz="1200" b="0" i="0" kern="1200" dirty="0">
                <a:solidFill>
                  <a:schemeClr val="tx1"/>
                </a:solidFill>
                <a:effectLst/>
                <a:latin typeface="+mn-lt"/>
                <a:ea typeface="+mn-ea"/>
                <a:cs typeface="+mn-cs"/>
              </a:rPr>
              <a:t>In addition, we have learned that nickel cobalt plating is used rather than nickel plating through communication with companies, and nickel cobalt process conditions will be recaptured. </a:t>
            </a:r>
            <a:br>
              <a:rPr lang="en-US" altLang="ko-KR" sz="1200" b="0" i="0" kern="1200" dirty="0">
                <a:solidFill>
                  <a:schemeClr val="tx1"/>
                </a:solidFill>
                <a:effectLst/>
                <a:latin typeface="+mn-lt"/>
                <a:ea typeface="+mn-ea"/>
                <a:cs typeface="+mn-cs"/>
              </a:rPr>
            </a:br>
            <a:r>
              <a:rPr lang="en-US" altLang="ko-KR" sz="1200" b="0" i="0" kern="1200" dirty="0">
                <a:solidFill>
                  <a:schemeClr val="tx1"/>
                </a:solidFill>
                <a:effectLst/>
                <a:latin typeface="+mn-lt"/>
                <a:ea typeface="+mn-ea"/>
                <a:cs typeface="+mn-cs"/>
              </a:rPr>
              <a:t>We plan to complete the plating process perfectly and then proceed with the lithography process to make the microstructure.</a:t>
            </a:r>
          </a:p>
          <a:p>
            <a:br>
              <a:rPr lang="en-US" altLang="ko-KR" dirty="0"/>
            </a:br>
            <a:r>
              <a:rPr lang="en-US" altLang="ko-KR" sz="1200" b="0" i="0" kern="1200" dirty="0">
                <a:solidFill>
                  <a:schemeClr val="tx1"/>
                </a:solidFill>
                <a:effectLst/>
                <a:latin typeface="+mn-lt"/>
                <a:ea typeface="+mn-ea"/>
                <a:cs typeface="+mn-cs"/>
              </a:rPr>
              <a:t>I will analyze the physical properties of  the plated metal more precisely,   such as hardness, ductility as well as plating thickness..</a:t>
            </a:r>
          </a:p>
          <a:p>
            <a:br>
              <a:rPr lang="en-US" altLang="ko-KR" dirty="0"/>
            </a:br>
            <a:endParaRPr lang="en-US" altLang="ko-KR" baseline="0"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13</a:t>
            </a:fld>
            <a:endParaRPr lang="ko-KR" altLang="en-US"/>
          </a:p>
        </p:txBody>
      </p:sp>
    </p:spTree>
    <p:extLst>
      <p:ext uri="{BB962C8B-B14F-4D97-AF65-F5344CB8AC3E}">
        <p14:creationId xmlns:p14="http://schemas.microsoft.com/office/powerpoint/2010/main" val="359263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a:t>
            </a:r>
            <a:r>
              <a:rPr lang="en-US" altLang="ko-KR" baseline="0" dirty="0"/>
              <a:t> you!!</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14</a:t>
            </a:fld>
            <a:endParaRPr lang="ko-KR" altLang="en-US"/>
          </a:p>
        </p:txBody>
      </p:sp>
    </p:spTree>
    <p:extLst>
      <p:ext uri="{BB962C8B-B14F-4D97-AF65-F5344CB8AC3E}">
        <p14:creationId xmlns:p14="http://schemas.microsoft.com/office/powerpoint/2010/main" val="161701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i will briefly introduce what MEMS is and what kind of technology</a:t>
            </a:r>
            <a:r>
              <a:rPr lang="en-US" altLang="ko-KR" baseline="0" dirty="0"/>
              <a:t> is used in. </a:t>
            </a:r>
          </a:p>
          <a:p>
            <a:r>
              <a:rPr lang="en-US" altLang="ko-KR" baseline="0" dirty="0"/>
              <a:t>Next, I will make the presentation in process, process result and future plan.</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2</a:t>
            </a:fld>
            <a:endParaRPr lang="ko-KR" altLang="en-US"/>
          </a:p>
        </p:txBody>
      </p:sp>
    </p:spTree>
    <p:extLst>
      <p:ext uri="{BB962C8B-B14F-4D97-AF65-F5344CB8AC3E}">
        <p14:creationId xmlns:p14="http://schemas.microsoft.com/office/powerpoint/2010/main" val="405001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MEMS is an abbreviation of Micro Electro Mechanical System. It</a:t>
            </a:r>
            <a:r>
              <a:rPr lang="en-US" altLang="ko-KR" baseline="0" dirty="0"/>
              <a:t> is also called Micromachines, and it is a method to make micro structure by using semiconductor process such as lithography.</a:t>
            </a:r>
            <a:endParaRPr lang="en-US" altLang="ko-KR" dirty="0"/>
          </a:p>
          <a:p>
            <a:endParaRPr lang="en-US" altLang="ko-KR" dirty="0"/>
          </a:p>
          <a:p>
            <a:r>
              <a:rPr lang="en-US" altLang="ko-KR" dirty="0"/>
              <a:t>I</a:t>
            </a:r>
            <a:r>
              <a:rPr lang="en-US" altLang="ko-KR" baseline="0" dirty="0"/>
              <a:t> will explain the details of the process later, but briefly, lithography is used to make the frame and make the structure by electroplating.</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3</a:t>
            </a:fld>
            <a:endParaRPr lang="ko-KR" altLang="en-US"/>
          </a:p>
        </p:txBody>
      </p:sp>
    </p:spTree>
    <p:extLst>
      <p:ext uri="{BB962C8B-B14F-4D97-AF65-F5344CB8AC3E}">
        <p14:creationId xmlns:p14="http://schemas.microsoft.com/office/powerpoint/2010/main" val="106740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MEMS processes are mainly used to fabricate sensors and fine structures, and these products are used in a variety of sensors such as smart phones, healthcare products, pressure sensors, acceleration sensors and so on.</a:t>
            </a:r>
          </a:p>
          <a:p>
            <a:endParaRPr lang="en-US" altLang="ko-KR" sz="1200" b="0" i="0" kern="1200" baseline="0" dirty="0">
              <a:solidFill>
                <a:schemeClr val="tx1"/>
              </a:solidFill>
              <a:effectLst/>
              <a:latin typeface="+mn-lt"/>
              <a:ea typeface="+mn-ea"/>
              <a:cs typeface="+mn-cs"/>
            </a:endParaRPr>
          </a:p>
          <a:p>
            <a:r>
              <a:rPr lang="en-US" altLang="ko-KR" baseline="0" dirty="0"/>
              <a:t>By using MEMS process, it is possible to fabricate minute structure of micro scale, to inform movement or direction information of products, and to transmit and store voice signals</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4</a:t>
            </a:fld>
            <a:endParaRPr lang="ko-KR" altLang="en-US"/>
          </a:p>
        </p:txBody>
      </p:sp>
    </p:spTree>
    <p:extLst>
      <p:ext uri="{BB962C8B-B14F-4D97-AF65-F5344CB8AC3E}">
        <p14:creationId xmlns:p14="http://schemas.microsoft.com/office/powerpoint/2010/main" val="391636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will explain the process in more detail</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5</a:t>
            </a:fld>
            <a:endParaRPr lang="ko-KR" altLang="en-US"/>
          </a:p>
        </p:txBody>
      </p:sp>
    </p:spTree>
    <p:extLst>
      <p:ext uri="{BB962C8B-B14F-4D97-AF65-F5344CB8AC3E}">
        <p14:creationId xmlns:p14="http://schemas.microsoft.com/office/powerpoint/2010/main" val="214653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I have created a process flow chart to help you understand.</a:t>
            </a:r>
          </a:p>
          <a:p>
            <a:r>
              <a:rPr lang="en-US" altLang="ko-KR" dirty="0"/>
              <a:t>First, the glass wafer is cleaned and Ti and Cu are deposited as an electrode part for plating.</a:t>
            </a:r>
          </a:p>
          <a:p>
            <a:r>
              <a:rPr lang="en-US" altLang="ko-KR" dirty="0"/>
              <a:t>Next, because Cu is plated as a sacrificial layer, </a:t>
            </a:r>
            <a:r>
              <a:rPr lang="en-US" altLang="ko-KR" dirty="0" err="1"/>
              <a:t>Ti</a:t>
            </a:r>
            <a:r>
              <a:rPr lang="en-US" altLang="ko-KR" baseline="0" dirty="0"/>
              <a:t> is deposited as an electrode part to improve the adhesion. </a:t>
            </a:r>
            <a:br>
              <a:rPr lang="en-US" altLang="ko-KR" dirty="0"/>
            </a:br>
            <a:r>
              <a:rPr lang="en-US" altLang="ko-KR" sz="1200" b="0" i="0" kern="1200" dirty="0">
                <a:solidFill>
                  <a:schemeClr val="tx1"/>
                </a:solidFill>
                <a:effectLst/>
                <a:latin typeface="+mn-lt"/>
                <a:ea typeface="+mn-ea"/>
                <a:cs typeface="+mn-cs"/>
              </a:rPr>
              <a:t>However, since the adhesive force between glass and copper is not good, Ti is deposited to improve adhesion between copper and glass.</a:t>
            </a:r>
          </a:p>
          <a:p>
            <a:r>
              <a:rPr lang="en-US" altLang="ko-KR" sz="1200" b="0" i="0" kern="1200" dirty="0">
                <a:solidFill>
                  <a:schemeClr val="tx1"/>
                </a:solidFill>
                <a:effectLst/>
                <a:latin typeface="+mn-lt"/>
                <a:ea typeface="+mn-ea"/>
                <a:cs typeface="+mn-cs"/>
              </a:rPr>
              <a:t>After Copper is deposited, 20um</a:t>
            </a:r>
            <a:r>
              <a:rPr lang="en-US" altLang="ko-KR" sz="1200" b="0" i="0" kern="1200" baseline="0" dirty="0">
                <a:solidFill>
                  <a:schemeClr val="tx1"/>
                </a:solidFill>
                <a:effectLst/>
                <a:latin typeface="+mn-lt"/>
                <a:ea typeface="+mn-ea"/>
                <a:cs typeface="+mn-cs"/>
              </a:rPr>
              <a:t> copper is electroplated as a sacrificial layer and photolithography process forms the desired pattern.</a:t>
            </a:r>
          </a:p>
          <a:p>
            <a:r>
              <a:rPr lang="en-US" altLang="ko-KR" sz="1200" b="0" i="0" kern="1200" baseline="0" dirty="0">
                <a:solidFill>
                  <a:schemeClr val="tx1"/>
                </a:solidFill>
                <a:effectLst/>
                <a:latin typeface="+mn-lt"/>
                <a:ea typeface="+mn-ea"/>
                <a:cs typeface="+mn-cs"/>
              </a:rPr>
              <a:t>After nickel cobalt electroplating,  the PR stripped out and sacrificial  Cu layer are etched to  separate the electroplated pattern structure.</a:t>
            </a:r>
            <a:endParaRPr lang="en-US" altLang="ko-KR" dirty="0"/>
          </a:p>
          <a:p>
            <a:r>
              <a:rPr lang="en-US" altLang="ko-KR" baseline="0" dirty="0"/>
              <a:t>We used negative PR because the height of the target structure should be 70um in height.</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6</a:t>
            </a:fld>
            <a:endParaRPr lang="ko-KR" altLang="en-US"/>
          </a:p>
        </p:txBody>
      </p:sp>
    </p:spTree>
    <p:extLst>
      <p:ext uri="{BB962C8B-B14F-4D97-AF65-F5344CB8AC3E}">
        <p14:creationId xmlns:p14="http://schemas.microsoft.com/office/powerpoint/2010/main" val="60159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a:t>
            </a:r>
            <a:r>
              <a:rPr lang="en-US" altLang="ko-KR" baseline="0" dirty="0"/>
              <a:t> have explained the whole MEMS process and I will explain the electroplating process </a:t>
            </a:r>
          </a:p>
          <a:p>
            <a:r>
              <a:rPr lang="en-US" altLang="ko-KR" sz="1200" b="0" i="0" kern="1200" dirty="0">
                <a:solidFill>
                  <a:schemeClr val="tx1"/>
                </a:solidFill>
                <a:effectLst/>
                <a:latin typeface="+mn-lt"/>
                <a:ea typeface="+mn-ea"/>
                <a:cs typeface="+mn-cs"/>
              </a:rPr>
              <a:t>First, plating is classified into three processes: preprocessing, main processing, and post-processing.</a:t>
            </a:r>
            <a:br>
              <a:rPr lang="en-US" altLang="ko-KR" dirty="0"/>
            </a:br>
            <a:r>
              <a:rPr lang="en-US" altLang="ko-KR" sz="1200" b="0" i="0" kern="1200" dirty="0">
                <a:solidFill>
                  <a:schemeClr val="tx1"/>
                </a:solidFill>
                <a:effectLst/>
                <a:latin typeface="+mn-lt"/>
                <a:ea typeface="+mn-ea"/>
                <a:cs typeface="+mn-cs"/>
              </a:rPr>
              <a:t>In the pre-processing, it removes particles, organic matters and minerals, and activates the surface of the substrate before plating with a little acidic solution.</a:t>
            </a:r>
            <a:br>
              <a:rPr lang="en-US" altLang="ko-KR" dirty="0"/>
            </a:br>
            <a:r>
              <a:rPr lang="en-US" altLang="ko-KR" sz="1200" b="0" i="0" kern="1200" dirty="0">
                <a:solidFill>
                  <a:schemeClr val="tx1"/>
                </a:solidFill>
                <a:effectLst/>
                <a:latin typeface="+mn-lt"/>
                <a:ea typeface="+mn-ea"/>
                <a:cs typeface="+mn-cs"/>
              </a:rPr>
              <a:t>Next, electroplating is performed.</a:t>
            </a:r>
          </a:p>
          <a:p>
            <a:r>
              <a:rPr lang="en-US" altLang="ko-KR" dirty="0"/>
              <a:t>when electricity is applied in a copper sulfate solution, the copper of the anode is ionized in the solution, and the copper ions are deposited on the cathode substrate.</a:t>
            </a:r>
            <a:br>
              <a:rPr lang="en-US" altLang="ko-KR" sz="1200" b="0" i="0" kern="1200" dirty="0">
                <a:solidFill>
                  <a:schemeClr val="tx1"/>
                </a:solidFill>
                <a:effectLst/>
                <a:latin typeface="+mn-lt"/>
                <a:ea typeface="+mn-ea"/>
                <a:cs typeface="+mn-cs"/>
              </a:rPr>
            </a:br>
            <a:r>
              <a:rPr lang="en-US" altLang="ko-KR" sz="1200" b="0" i="0" kern="1200" dirty="0">
                <a:solidFill>
                  <a:schemeClr val="tx1"/>
                </a:solidFill>
                <a:effectLst/>
                <a:latin typeface="+mn-lt"/>
                <a:ea typeface="+mn-ea"/>
                <a:cs typeface="+mn-cs"/>
              </a:rPr>
              <a:t>Depending on the type of anode used, the composition of the solution varies and additives may be added to improve gloss and hardness.</a:t>
            </a:r>
            <a:r>
              <a:rPr lang="en-US" altLang="ko-KR" dirty="0"/>
              <a:t> </a:t>
            </a:r>
            <a:r>
              <a:rPr lang="en-US" altLang="ko-KR" baseline="0" dirty="0"/>
              <a:t> </a:t>
            </a:r>
            <a:r>
              <a:rPr lang="en-US" altLang="ko-KR" sz="1200" b="0" i="0" kern="1200" dirty="0">
                <a:solidFill>
                  <a:schemeClr val="tx1"/>
                </a:solidFill>
                <a:effectLst/>
                <a:latin typeface="+mn-lt"/>
                <a:ea typeface="+mn-ea"/>
                <a:cs typeface="+mn-cs"/>
              </a:rPr>
              <a:t>In addition, the industry is also plated with gold to prevent oxidation after plating.</a:t>
            </a:r>
            <a:br>
              <a:rPr lang="en-US" altLang="ko-KR" sz="1200" b="0" i="0" kern="1200" dirty="0">
                <a:solidFill>
                  <a:schemeClr val="tx1"/>
                </a:solidFill>
                <a:effectLst/>
                <a:latin typeface="+mn-lt"/>
                <a:ea typeface="+mn-ea"/>
                <a:cs typeface="+mn-cs"/>
              </a:rPr>
            </a:br>
            <a:r>
              <a:rPr lang="en-US" altLang="ko-KR" sz="1200" b="0" i="0" kern="1200" dirty="0">
                <a:solidFill>
                  <a:schemeClr val="tx1"/>
                </a:solidFill>
                <a:effectLst/>
                <a:latin typeface="+mn-lt"/>
                <a:ea typeface="+mn-ea"/>
                <a:cs typeface="+mn-cs"/>
              </a:rPr>
              <a:t>Post-processing is the process of preventing the oxidation of the plated film and cleaning the solution on the substrate.</a:t>
            </a:r>
          </a:p>
          <a:p>
            <a:endParaRPr lang="en-US" altLang="ko-KR" baseline="0" dirty="0"/>
          </a:p>
          <a:p>
            <a:r>
              <a:rPr lang="en-US" altLang="ko-KR" baseline="0" dirty="0"/>
              <a:t>The table below shows several factors to affect the quality of plating.</a:t>
            </a:r>
            <a:br>
              <a:rPr lang="en-US" altLang="ko-KR" dirty="0"/>
            </a:br>
            <a:r>
              <a:rPr lang="en-US" altLang="ko-KR" sz="1200" b="0" i="0" kern="1200" dirty="0">
                <a:solidFill>
                  <a:schemeClr val="tx1"/>
                </a:solidFill>
                <a:effectLst/>
                <a:latin typeface="+mn-lt"/>
                <a:ea typeface="+mn-ea"/>
                <a:cs typeface="+mn-cs"/>
              </a:rPr>
              <a:t>The kind of  metal to be plated, Current density, process time, temperature, concentration of solution, and additives  affect the quality of plated metal.</a:t>
            </a:r>
            <a:br>
              <a:rPr lang="en-US" altLang="ko-KR" dirty="0"/>
            </a:br>
            <a:r>
              <a:rPr lang="en-US" altLang="ko-KR" sz="1200" b="0" i="0" kern="1200" dirty="0">
                <a:solidFill>
                  <a:schemeClr val="tx1"/>
                </a:solidFill>
                <a:effectLst/>
                <a:latin typeface="+mn-lt"/>
                <a:ea typeface="+mn-ea"/>
                <a:cs typeface="+mn-cs"/>
              </a:rPr>
              <a:t> Several additives are used to control the formation of the good film and the physical properties such as ductility and hardness.</a:t>
            </a:r>
            <a:endParaRPr lang="ko-KR" altLang="en-US" dirty="0"/>
          </a:p>
        </p:txBody>
      </p:sp>
      <p:sp>
        <p:nvSpPr>
          <p:cNvPr id="4" name="슬라이드 번호 개체 틀 3"/>
          <p:cNvSpPr>
            <a:spLocks noGrp="1"/>
          </p:cNvSpPr>
          <p:nvPr>
            <p:ph type="sldNum" sz="quarter" idx="10"/>
          </p:nvPr>
        </p:nvSpPr>
        <p:spPr/>
        <p:txBody>
          <a:bodyPr/>
          <a:lstStyle/>
          <a:p>
            <a:fld id="{6C717E8E-E185-459F-A946-8B0EB19BBD93}" type="slidenum">
              <a:rPr lang="ko-KR" altLang="en-US" smtClean="0">
                <a:solidFill>
                  <a:prstClr val="black"/>
                </a:solidFill>
              </a:rPr>
              <a:pPr/>
              <a:t>7</a:t>
            </a:fld>
            <a:endParaRPr lang="ko-KR" altLang="en-US">
              <a:solidFill>
                <a:prstClr val="black"/>
              </a:solidFill>
            </a:endParaRPr>
          </a:p>
        </p:txBody>
      </p:sp>
    </p:spTree>
    <p:extLst>
      <p:ext uri="{BB962C8B-B14F-4D97-AF65-F5344CB8AC3E}">
        <p14:creationId xmlns:p14="http://schemas.microsoft.com/office/powerpoint/2010/main" val="189447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will explain</a:t>
            </a:r>
            <a:r>
              <a:rPr lang="en-US" altLang="ko-KR" baseline="0" dirty="0"/>
              <a:t> the results of the experience.</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8</a:t>
            </a:fld>
            <a:endParaRPr lang="ko-KR" altLang="en-US"/>
          </a:p>
        </p:txBody>
      </p:sp>
    </p:spTree>
    <p:extLst>
      <p:ext uri="{BB962C8B-B14F-4D97-AF65-F5344CB8AC3E}">
        <p14:creationId xmlns:p14="http://schemas.microsoft.com/office/powerpoint/2010/main" val="389310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The picture on the left is the result of first  plating in July, 16th.</a:t>
            </a:r>
            <a:br>
              <a:rPr lang="en-US" altLang="ko-KR" dirty="0"/>
            </a:br>
            <a:r>
              <a:rPr lang="en-US" altLang="ko-KR" sz="1200" b="0" i="0" kern="1200" dirty="0">
                <a:solidFill>
                  <a:schemeClr val="tx1"/>
                </a:solidFill>
                <a:effectLst/>
                <a:latin typeface="+mn-lt"/>
                <a:ea typeface="+mn-ea"/>
                <a:cs typeface="+mn-cs"/>
              </a:rPr>
              <a:t>I used Cr as the electrode, but the adhesion with copper was not good, so the copper flowed out immediately after I took it out from the plating solution.</a:t>
            </a:r>
          </a:p>
          <a:p>
            <a:r>
              <a:rPr lang="en-US" altLang="ko-KR" dirty="0"/>
              <a:t>After that we found that Ti</a:t>
            </a:r>
            <a:r>
              <a:rPr lang="en-US" altLang="ko-KR" baseline="0" dirty="0"/>
              <a:t> and Cu deposited on the glass improve the adhesion.</a:t>
            </a:r>
            <a:br>
              <a:rPr lang="en-US" altLang="ko-KR" dirty="0"/>
            </a:br>
            <a:r>
              <a:rPr lang="en-US" altLang="ko-KR" sz="1200" b="0" i="0" kern="1200" dirty="0">
                <a:solidFill>
                  <a:schemeClr val="tx1"/>
                </a:solidFill>
                <a:effectLst/>
                <a:latin typeface="+mn-lt"/>
                <a:ea typeface="+mn-ea"/>
                <a:cs typeface="+mn-cs"/>
              </a:rPr>
              <a:t>The photo on the right is the result of the experiment using the copper plating additive to improve the surface condition, When the process was carried out without using sulfuric acid or hydrochloric acid, the plated film was not formed well.</a:t>
            </a:r>
            <a:endParaRPr lang="ko-KR" altLang="en-US" dirty="0"/>
          </a:p>
        </p:txBody>
      </p:sp>
      <p:sp>
        <p:nvSpPr>
          <p:cNvPr id="4" name="슬라이드 번호 개체 틀 3"/>
          <p:cNvSpPr>
            <a:spLocks noGrp="1"/>
          </p:cNvSpPr>
          <p:nvPr>
            <p:ph type="sldNum" sz="quarter" idx="10"/>
          </p:nvPr>
        </p:nvSpPr>
        <p:spPr/>
        <p:txBody>
          <a:bodyPr/>
          <a:lstStyle/>
          <a:p>
            <a:fld id="{4F87041B-B299-4705-A295-6EF24A29FEC6}" type="slidenum">
              <a:rPr lang="ko-KR" altLang="en-US" smtClean="0"/>
              <a:t>9</a:t>
            </a:fld>
            <a:endParaRPr lang="ko-KR" altLang="en-US"/>
          </a:p>
        </p:txBody>
      </p:sp>
    </p:spTree>
    <p:extLst>
      <p:ext uri="{BB962C8B-B14F-4D97-AF65-F5344CB8AC3E}">
        <p14:creationId xmlns:p14="http://schemas.microsoft.com/office/powerpoint/2010/main" val="207990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202707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60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217918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308940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152311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20660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423280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2250" y="161927"/>
            <a:ext cx="7886700" cy="523874"/>
          </a:xfrm>
        </p:spPr>
        <p:txBody>
          <a:bodyPr>
            <a:normAutofit/>
          </a:bodyPr>
          <a:lstStyle>
            <a:lvl1pPr marL="0" indent="0" algn="l" defTabSz="914400" rtl="0" eaLnBrk="1" fontAlgn="base" latinLnBrk="1" hangingPunct="1">
              <a:spcBef>
                <a:spcPct val="20000"/>
              </a:spcBef>
              <a:spcAft>
                <a:spcPct val="0"/>
              </a:spcAft>
              <a:buFont typeface="Arial" pitchFamily="34" charset="0"/>
              <a:buNone/>
              <a:defRPr kumimoji="1" lang="en-US" altLang="en-US" sz="3000" b="1" kern="1200" baseline="0" dirty="0">
                <a:ln>
                  <a:solidFill>
                    <a:schemeClr val="accent1">
                      <a:shade val="50000"/>
                      <a:alpha val="0"/>
                    </a:schemeClr>
                  </a:solidFill>
                </a:ln>
                <a:solidFill>
                  <a:schemeClr val="bg1"/>
                </a:solidFill>
                <a:latin typeface="나눔바른고딕" panose="020B0603020101020101" pitchFamily="50" charset="-127"/>
                <a:ea typeface="나눔바른고딕" panose="020B0603020101020101" pitchFamily="50" charset="-127"/>
                <a:cs typeface="+mn-cs"/>
              </a:defRPr>
            </a:lvl1pPr>
          </a:lstStyle>
          <a:p>
            <a:r>
              <a:rPr lang="ko-KR" altLang="en-US" dirty="0"/>
              <a:t>마스터 제목 스타일 편집</a:t>
            </a:r>
            <a:endParaRPr lang="en-US" dirty="0"/>
          </a:p>
        </p:txBody>
      </p:sp>
      <p:sp>
        <p:nvSpPr>
          <p:cNvPr id="3" name="Date Placeholder 2"/>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137476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61715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90063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08BAAAD0-C0BD-4940-9C61-9EB949A572D7}" type="datetimeFigureOut">
              <a:rPr lang="ko-KR" altLang="en-US" smtClean="0"/>
              <a:t>2017-01-11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226989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AAAD0-C0BD-4940-9C61-9EB949A572D7}" type="datetimeFigureOut">
              <a:rPr lang="ko-KR" altLang="en-US" smtClean="0"/>
              <a:t>2017-01-11</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20FCD-56B7-486B-B1CE-E4E6B06F41E1}" type="slidenum">
              <a:rPr lang="ko-KR" altLang="en-US" smtClean="0"/>
              <a:t>‹#›</a:t>
            </a:fld>
            <a:endParaRPr lang="ko-KR" altLang="en-US"/>
          </a:p>
        </p:txBody>
      </p:sp>
    </p:spTree>
    <p:extLst>
      <p:ext uri="{BB962C8B-B14F-4D97-AF65-F5344CB8AC3E}">
        <p14:creationId xmlns:p14="http://schemas.microsoft.com/office/powerpoint/2010/main" val="236618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7.xml"/><Relationship Id="rId16" Type="http://schemas.openxmlformats.org/officeDocument/2006/relationships/diagramQuickStyle" Target="../diagrams/quickStyl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457" y="1990725"/>
            <a:ext cx="7492757" cy="646331"/>
          </a:xfrm>
          <a:prstGeom prst="rect">
            <a:avLst/>
          </a:prstGeom>
          <a:noFill/>
        </p:spPr>
        <p:txBody>
          <a:bodyPr wrap="none" rtlCol="0">
            <a:spAutoFit/>
          </a:bodyPr>
          <a:lstStyle/>
          <a:p>
            <a:pPr algn="ctr"/>
            <a:r>
              <a:rPr lang="en-US" altLang="ko-KR" sz="3600" b="1" dirty="0">
                <a:ln>
                  <a:solidFill>
                    <a:schemeClr val="accent1">
                      <a:shade val="50000"/>
                      <a:alpha val="0"/>
                    </a:schemeClr>
                  </a:solidFill>
                </a:ln>
                <a:solidFill>
                  <a:srgbClr val="68C9D0"/>
                </a:solidFill>
                <a:latin typeface="나눔바른고딕" panose="020B0603020101020101" pitchFamily="50" charset="-127"/>
                <a:ea typeface="나눔바른고딕" panose="020B0603020101020101" pitchFamily="50" charset="-127"/>
              </a:rPr>
              <a:t>Fabrication Probe Tip using MEMS</a:t>
            </a:r>
            <a:endParaRPr lang="ko-KR" altLang="en-US" sz="3600" b="1" dirty="0">
              <a:ln>
                <a:solidFill>
                  <a:schemeClr val="accent1">
                    <a:shade val="50000"/>
                    <a:alpha val="0"/>
                  </a:schemeClr>
                </a:solidFill>
              </a:ln>
              <a:solidFill>
                <a:srgbClr val="68C9D0"/>
              </a:solidFill>
              <a:latin typeface="나눔바른고딕" panose="020B0603020101020101" pitchFamily="50" charset="-127"/>
              <a:ea typeface="나눔바른고딕" panose="020B0603020101020101" pitchFamily="50" charset="-127"/>
            </a:endParaRPr>
          </a:p>
        </p:txBody>
      </p:sp>
      <p:sp>
        <p:nvSpPr>
          <p:cNvPr id="8" name="TextBox 7"/>
          <p:cNvSpPr txBox="1"/>
          <p:nvPr/>
        </p:nvSpPr>
        <p:spPr>
          <a:xfrm>
            <a:off x="819150" y="3340010"/>
            <a:ext cx="7393371" cy="1200329"/>
          </a:xfrm>
          <a:prstGeom prst="rect">
            <a:avLst/>
          </a:prstGeom>
          <a:noFill/>
        </p:spPr>
        <p:txBody>
          <a:bodyPr wrap="square" rtlCol="0">
            <a:spAutoFit/>
          </a:bodyPr>
          <a:lstStyle/>
          <a:p>
            <a:pPr algn="ctr"/>
            <a:r>
              <a:rPr lang="en-US" altLang="ko-KR" sz="2400" dirty="0">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rPr>
              <a:t>HOSEO UNIVERSITY</a:t>
            </a:r>
          </a:p>
          <a:p>
            <a:pPr algn="ctr"/>
            <a:r>
              <a:rPr lang="en-US" altLang="ko-KR" sz="2400" dirty="0">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rPr>
              <a:t>Electro Device Lab</a:t>
            </a:r>
          </a:p>
          <a:p>
            <a:pPr algn="ctr"/>
            <a:r>
              <a:rPr lang="en-US" altLang="ko-KR" sz="2400" dirty="0" err="1">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rPr>
              <a:t>Yeong</a:t>
            </a:r>
            <a:r>
              <a:rPr lang="en-US" altLang="ko-KR" sz="2400" dirty="0">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rPr>
              <a:t> Jo </a:t>
            </a:r>
            <a:r>
              <a:rPr lang="en-US" altLang="ko-KR" sz="2400" dirty="0" err="1">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rPr>
              <a:t>Baek</a:t>
            </a:r>
            <a:endParaRPr lang="ko-KR" altLang="en-US" sz="2400" dirty="0">
              <a:ln>
                <a:solidFill>
                  <a:schemeClr val="accent1">
                    <a:shade val="50000"/>
                    <a:alpha val="0"/>
                  </a:schemeClr>
                </a:solidFill>
              </a:ln>
              <a:solidFill>
                <a:srgbClr val="928FBE"/>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203762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Result</a:t>
            </a:r>
            <a:endParaRPr lang="ko-KR" altLang="en-US" dirty="0"/>
          </a:p>
        </p:txBody>
      </p:sp>
      <p:pic>
        <p:nvPicPr>
          <p:cNvPr id="12" name="_x230893608" descr="EMB00001f0c6b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945" y="1529074"/>
            <a:ext cx="2963596" cy="22237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99505" y="1112282"/>
            <a:ext cx="1908475" cy="369332"/>
          </a:xfrm>
          <a:prstGeom prst="rect">
            <a:avLst/>
          </a:prstGeom>
          <a:noFill/>
        </p:spPr>
        <p:txBody>
          <a:bodyPr wrap="square" rtlCol="0">
            <a:spAutoFit/>
          </a:bodyPr>
          <a:lstStyle/>
          <a:p>
            <a:pPr algn="ctr"/>
            <a:r>
              <a:rPr lang="en-US" altLang="ko-KR" dirty="0"/>
              <a:t>16.09.19</a:t>
            </a:r>
            <a:endParaRPr lang="ko-KR" altLang="en-US" dirty="0"/>
          </a:p>
        </p:txBody>
      </p:sp>
      <p:pic>
        <p:nvPicPr>
          <p:cNvPr id="26" name="_x230893448" descr="EMB00001f0c6b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337" y="1529074"/>
            <a:ext cx="2963596" cy="22237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438897" y="1091089"/>
            <a:ext cx="1908475" cy="369332"/>
          </a:xfrm>
          <a:prstGeom prst="rect">
            <a:avLst/>
          </a:prstGeom>
          <a:noFill/>
        </p:spPr>
        <p:txBody>
          <a:bodyPr wrap="square" rtlCol="0">
            <a:spAutoFit/>
          </a:bodyPr>
          <a:lstStyle/>
          <a:p>
            <a:pPr algn="ctr"/>
            <a:r>
              <a:rPr lang="en-US" altLang="ko-KR" dirty="0"/>
              <a:t>16.09.17</a:t>
            </a:r>
            <a:endParaRPr lang="ko-KR" altLang="en-US" dirty="0"/>
          </a:p>
        </p:txBody>
      </p:sp>
      <mc:AlternateContent xmlns:mc="http://schemas.openxmlformats.org/markup-compatibility/2006" xmlns:a14="http://schemas.microsoft.com/office/drawing/2010/main">
        <mc:Choice Requires="a14">
          <p:sp>
            <p:nvSpPr>
              <p:cNvPr id="28" name="TextBox 27"/>
              <p:cNvSpPr txBox="1"/>
              <p:nvPr/>
            </p:nvSpPr>
            <p:spPr>
              <a:xfrm>
                <a:off x="1229055" y="3899474"/>
                <a:ext cx="2328158" cy="2862322"/>
              </a:xfrm>
              <a:prstGeom prst="rect">
                <a:avLst/>
              </a:prstGeom>
              <a:noFill/>
            </p:spPr>
            <p:txBody>
              <a:bodyPr wrap="square" rtlCol="0">
                <a:spAutoFit/>
              </a:bodyPr>
              <a:lstStyle/>
              <a:p>
                <a:pPr algn="ctr"/>
                <a:r>
                  <a:rPr lang="en-US" altLang="ko-KR" dirty="0">
                    <a:ea typeface="나눔바른고딕"/>
                  </a:rPr>
                  <a:t>&lt;Base&gt; </a:t>
                </a:r>
              </a:p>
              <a:p>
                <a:pPr algn="ctr"/>
                <a:r>
                  <a:rPr lang="en-US" altLang="ko-KR" sz="1600" dirty="0">
                    <a:ea typeface="나눔바른고딕"/>
                  </a:rPr>
                  <a:t>Ti, Cu on Glass Wafer.</a:t>
                </a:r>
              </a:p>
              <a:p>
                <a:pPr algn="ctr"/>
                <a:endParaRPr lang="en-US" altLang="ko-KR" sz="1600" dirty="0">
                  <a:ea typeface="나눔바른고딕"/>
                </a:endParaRPr>
              </a:p>
              <a:p>
                <a:pPr algn="ctr"/>
                <a:r>
                  <a:rPr lang="en-US" altLang="ko-KR" dirty="0">
                    <a:ea typeface="나눔바른고딕"/>
                  </a:rPr>
                  <a:t>&lt;Plating solution&gt;</a:t>
                </a:r>
              </a:p>
              <a:p>
                <a:pPr algn="ctr"/>
                <a:r>
                  <a:rPr lang="en-US" altLang="ko-KR" sz="1600" dirty="0">
                    <a:ea typeface="나눔바른고딕"/>
                  </a:rPr>
                  <a:t>DI water,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𝐶𝑢𝑆𝑂</m:t>
                        </m:r>
                      </m:e>
                      <m:sub>
                        <m:r>
                          <a:rPr lang="en-US" altLang="ko-KR" sz="1600" i="1">
                            <a:latin typeface="Cambria Math"/>
                          </a:rPr>
                          <m:t>4</m:t>
                        </m:r>
                      </m:sub>
                    </m:sSub>
                  </m:oMath>
                </a14:m>
                <a:endParaRPr lang="en-US" altLang="ko-KR" sz="1600" dirty="0">
                  <a:ea typeface="나눔바른고딕"/>
                </a:endParaRPr>
              </a:p>
              <a:p>
                <a:pPr algn="ctr"/>
                <a:r>
                  <a:rPr lang="en-US" altLang="ko-KR" sz="1600" dirty="0">
                    <a:ea typeface="나눔바른고딕"/>
                  </a:rPr>
                  <a:t>CBR-Cu B</a:t>
                </a:r>
              </a:p>
              <a:p>
                <a:pPr algn="ctr"/>
                <a:r>
                  <a:rPr lang="en-US" altLang="ko-KR" sz="1600" dirty="0">
                    <a:ea typeface="나눔바른고딕"/>
                  </a:rPr>
                  <a:t>CBR-Cu M</a:t>
                </a:r>
              </a:p>
              <a:p>
                <a:pPr algn="ctr"/>
                <a:endParaRPr lang="en-US" altLang="ko-KR" sz="1600" dirty="0">
                  <a:ea typeface="나눔바른고딕"/>
                </a:endParaRPr>
              </a:p>
              <a:p>
                <a:pPr algn="ctr"/>
                <a:r>
                  <a:rPr lang="en-US" altLang="ko-KR" sz="1600" dirty="0">
                    <a:ea typeface="나눔바른고딕"/>
                  </a:rPr>
                  <a:t>&lt;Process conditions&gt;</a:t>
                </a:r>
              </a:p>
              <a:p>
                <a:pPr algn="ctr"/>
                <a:r>
                  <a:rPr lang="en-US" altLang="ko-KR" sz="1600" dirty="0">
                    <a:ea typeface="나눔바른고딕"/>
                  </a:rPr>
                  <a:t>30</a:t>
                </a:r>
                <a:r>
                  <a:rPr lang="en-US" altLang="ko-KR" sz="1600" dirty="0">
                    <a:latin typeface="맑은 고딕"/>
                    <a:ea typeface="나눔바른고딕"/>
                  </a:rPr>
                  <a:t>℃, </a:t>
                </a:r>
                <a:r>
                  <a:rPr lang="en-US" altLang="ko-KR" sz="1600" dirty="0">
                    <a:solidFill>
                      <a:srgbClr val="FF0000"/>
                    </a:solidFill>
                    <a:latin typeface="맑은 고딕"/>
                    <a:ea typeface="나눔바른고딕"/>
                  </a:rPr>
                  <a:t>120min</a:t>
                </a:r>
                <a:r>
                  <a:rPr lang="en-US" altLang="ko-KR" sz="1600" dirty="0">
                    <a:latin typeface="맑은 고딕"/>
                    <a:ea typeface="나눔바른고딕"/>
                  </a:rPr>
                  <a:t>, 2A</a:t>
                </a:r>
                <a:endParaRPr lang="en-US" altLang="ko-KR" sz="1600" dirty="0">
                  <a:ea typeface="나눔바른고딕"/>
                </a:endParaRPr>
              </a:p>
              <a:p>
                <a:pPr algn="ctr"/>
                <a:endParaRPr lang="ko-KR" altLang="en-US" sz="1600" dirty="0">
                  <a:ea typeface="나눔바른고딕"/>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229055" y="3899474"/>
                <a:ext cx="2328158" cy="2862322"/>
              </a:xfrm>
              <a:prstGeom prst="rect">
                <a:avLst/>
              </a:prstGeom>
              <a:blipFill rotWithShape="1">
                <a:blip r:embed="rId5"/>
                <a:stretch>
                  <a:fillRect t="-10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389664" y="3899474"/>
                <a:ext cx="2328158" cy="2862322"/>
              </a:xfrm>
              <a:prstGeom prst="rect">
                <a:avLst/>
              </a:prstGeom>
              <a:noFill/>
            </p:spPr>
            <p:txBody>
              <a:bodyPr wrap="square" rtlCol="0">
                <a:spAutoFit/>
              </a:bodyPr>
              <a:lstStyle/>
              <a:p>
                <a:pPr algn="ctr"/>
                <a:r>
                  <a:rPr lang="en-US" altLang="ko-KR" dirty="0">
                    <a:ea typeface="나눔바른고딕"/>
                  </a:rPr>
                  <a:t>&lt;Base&gt; </a:t>
                </a:r>
              </a:p>
              <a:p>
                <a:pPr algn="ctr"/>
                <a:r>
                  <a:rPr lang="en-US" altLang="ko-KR" sz="1600" dirty="0">
                    <a:ea typeface="나눔바른고딕"/>
                  </a:rPr>
                  <a:t>Ti, Cu on Glass Wafer.</a:t>
                </a:r>
              </a:p>
              <a:p>
                <a:pPr algn="ctr"/>
                <a:endParaRPr lang="en-US" altLang="ko-KR" sz="1600" dirty="0">
                  <a:ea typeface="나눔바른고딕"/>
                </a:endParaRPr>
              </a:p>
              <a:p>
                <a:pPr algn="ctr"/>
                <a:r>
                  <a:rPr lang="en-US" altLang="ko-KR" dirty="0">
                    <a:ea typeface="나눔바른고딕"/>
                  </a:rPr>
                  <a:t>&lt;Plating solution&gt;</a:t>
                </a:r>
              </a:p>
              <a:p>
                <a:pPr algn="ctr"/>
                <a:r>
                  <a:rPr lang="en-US" altLang="ko-KR" sz="1600" dirty="0">
                    <a:ea typeface="나눔바른고딕"/>
                  </a:rPr>
                  <a:t>DI water,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𝐶𝑢𝑆𝑂</m:t>
                        </m:r>
                      </m:e>
                      <m:sub>
                        <m:r>
                          <a:rPr lang="en-US" altLang="ko-KR" sz="1600" i="1">
                            <a:latin typeface="Cambria Math"/>
                          </a:rPr>
                          <m:t>4</m:t>
                        </m:r>
                      </m:sub>
                    </m:sSub>
                  </m:oMath>
                </a14:m>
                <a:r>
                  <a:rPr lang="en-US" altLang="ko-KR" sz="1600" dirty="0">
                    <a:ea typeface="나눔바른고딕"/>
                  </a:rPr>
                  <a:t>, </a:t>
                </a:r>
                <a14:m>
                  <m:oMath xmlns:m="http://schemas.openxmlformats.org/officeDocument/2006/math">
                    <m:sSub>
                      <m:sSubPr>
                        <m:ctrlPr>
                          <a:rPr lang="en-US" altLang="ko-KR" sz="1600" i="1" dirty="0" smtClean="0">
                            <a:solidFill>
                              <a:srgbClr val="FF0000"/>
                            </a:solidFill>
                            <a:latin typeface="Cambria Math" panose="02040503050406030204" pitchFamily="18" charset="0"/>
                          </a:rPr>
                        </m:ctrlPr>
                      </m:sSubPr>
                      <m:e>
                        <m:r>
                          <a:rPr lang="en-US" altLang="ko-KR" sz="1600" i="1" dirty="0">
                            <a:solidFill>
                              <a:srgbClr val="FF0000"/>
                            </a:solidFill>
                            <a:latin typeface="Cambria Math"/>
                          </a:rPr>
                          <m:t>𝐻</m:t>
                        </m:r>
                      </m:e>
                      <m:sub>
                        <m:r>
                          <a:rPr lang="en-US" altLang="ko-KR" sz="1600" i="1" dirty="0">
                            <a:solidFill>
                              <a:srgbClr val="FF0000"/>
                            </a:solidFill>
                            <a:latin typeface="Cambria Math"/>
                          </a:rPr>
                          <m:t>2</m:t>
                        </m:r>
                      </m:sub>
                    </m:sSub>
                    <m:sSub>
                      <m:sSubPr>
                        <m:ctrlPr>
                          <a:rPr lang="en-US" altLang="ko-KR" sz="1600" i="1" dirty="0">
                            <a:solidFill>
                              <a:srgbClr val="FF0000"/>
                            </a:solidFill>
                            <a:latin typeface="Cambria Math" panose="02040503050406030204" pitchFamily="18" charset="0"/>
                          </a:rPr>
                        </m:ctrlPr>
                      </m:sSubPr>
                      <m:e>
                        <m:r>
                          <a:rPr lang="en-US" altLang="ko-KR" sz="1600" i="1" dirty="0">
                            <a:solidFill>
                              <a:srgbClr val="FF0000"/>
                            </a:solidFill>
                            <a:latin typeface="Cambria Math"/>
                          </a:rPr>
                          <m:t>𝑆𝑂</m:t>
                        </m:r>
                      </m:e>
                      <m:sub>
                        <m:r>
                          <a:rPr lang="en-US" altLang="ko-KR" sz="1600" i="1" dirty="0">
                            <a:solidFill>
                              <a:srgbClr val="FF0000"/>
                            </a:solidFill>
                            <a:latin typeface="Cambria Math"/>
                          </a:rPr>
                          <m:t>4</m:t>
                        </m:r>
                      </m:sub>
                    </m:sSub>
                  </m:oMath>
                </a14:m>
                <a:endParaRPr lang="en-US" altLang="ko-KR" sz="1600" dirty="0">
                  <a:solidFill>
                    <a:srgbClr val="FF0000"/>
                  </a:solidFill>
                  <a:ea typeface="나눔바른고딕"/>
                </a:endParaRPr>
              </a:p>
              <a:p>
                <a:pPr algn="ctr"/>
                <a:r>
                  <a:rPr lang="en-US" altLang="ko-KR" sz="1600" dirty="0">
                    <a:solidFill>
                      <a:srgbClr val="FF0000"/>
                    </a:solidFill>
                    <a:ea typeface="나눔바른고딕"/>
                  </a:rPr>
                  <a:t>CBR-Cu B</a:t>
                </a:r>
              </a:p>
              <a:p>
                <a:pPr algn="ctr"/>
                <a:r>
                  <a:rPr lang="en-US" altLang="ko-KR" sz="1600" dirty="0">
                    <a:solidFill>
                      <a:srgbClr val="FF0000"/>
                    </a:solidFill>
                    <a:ea typeface="나눔바른고딕"/>
                  </a:rPr>
                  <a:t>CBR-Cu M</a:t>
                </a:r>
              </a:p>
              <a:p>
                <a:pPr algn="ctr"/>
                <a:endParaRPr lang="en-US" altLang="ko-KR" sz="1600" dirty="0">
                  <a:ea typeface="나눔바른고딕"/>
                </a:endParaRPr>
              </a:p>
              <a:p>
                <a:pPr algn="ctr"/>
                <a:r>
                  <a:rPr lang="en-US" altLang="ko-KR" sz="1600" dirty="0">
                    <a:ea typeface="나눔바른고딕"/>
                  </a:rPr>
                  <a:t>&lt;Process conditions&gt;</a:t>
                </a:r>
              </a:p>
              <a:p>
                <a:pPr algn="ctr"/>
                <a:r>
                  <a:rPr lang="en-US" altLang="ko-KR" sz="1600" dirty="0">
                    <a:ea typeface="나눔바른고딕"/>
                  </a:rPr>
                  <a:t>30</a:t>
                </a:r>
                <a:r>
                  <a:rPr lang="en-US" altLang="ko-KR" sz="1600" dirty="0">
                    <a:latin typeface="맑은 고딕"/>
                    <a:ea typeface="나눔바른고딕"/>
                  </a:rPr>
                  <a:t>℃, 120min, 2A</a:t>
                </a:r>
                <a:endParaRPr lang="en-US" altLang="ko-KR" sz="1600" dirty="0">
                  <a:ea typeface="나눔바른고딕"/>
                </a:endParaRPr>
              </a:p>
              <a:p>
                <a:pPr algn="ctr"/>
                <a:endParaRPr lang="ko-KR" altLang="en-US" sz="1600" dirty="0">
                  <a:ea typeface="나눔바른고딕"/>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89664" y="3899474"/>
                <a:ext cx="2328158" cy="2862322"/>
              </a:xfrm>
              <a:prstGeom prst="rect">
                <a:avLst/>
              </a:prstGeom>
              <a:blipFill rotWithShape="1">
                <a:blip r:embed="rId6"/>
                <a:stretch>
                  <a:fillRect t="-1066"/>
                </a:stretch>
              </a:blipFill>
            </p:spPr>
            <p:txBody>
              <a:bodyPr/>
              <a:lstStyle/>
              <a:p>
                <a:r>
                  <a:rPr lang="ko-KR" altLang="en-US">
                    <a:noFill/>
                  </a:rPr>
                  <a:t> </a:t>
                </a:r>
              </a:p>
            </p:txBody>
          </p:sp>
        </mc:Fallback>
      </mc:AlternateContent>
      <p:sp>
        <p:nvSpPr>
          <p:cNvPr id="30" name="직사각형 29"/>
          <p:cNvSpPr/>
          <p:nvPr/>
        </p:nvSpPr>
        <p:spPr>
          <a:xfrm>
            <a:off x="571500" y="990600"/>
            <a:ext cx="3609975" cy="56864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직사각형 30"/>
          <p:cNvSpPr/>
          <p:nvPr/>
        </p:nvSpPr>
        <p:spPr>
          <a:xfrm>
            <a:off x="4748755" y="990600"/>
            <a:ext cx="3609975" cy="56864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2522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Result</a:t>
            </a:r>
            <a:endParaRPr lang="ko-KR" altLang="en-US" dirty="0"/>
          </a:p>
        </p:txBody>
      </p:sp>
      <p:sp>
        <p:nvSpPr>
          <p:cNvPr id="5" name="TextBox 4"/>
          <p:cNvSpPr txBox="1"/>
          <p:nvPr/>
        </p:nvSpPr>
        <p:spPr>
          <a:xfrm>
            <a:off x="1557483" y="902435"/>
            <a:ext cx="1479850" cy="369332"/>
          </a:xfrm>
          <a:prstGeom prst="rect">
            <a:avLst/>
          </a:prstGeom>
          <a:noFill/>
        </p:spPr>
        <p:txBody>
          <a:bodyPr wrap="square" rtlCol="0">
            <a:spAutoFit/>
          </a:bodyPr>
          <a:lstStyle/>
          <a:p>
            <a:pPr algn="ctr"/>
            <a:r>
              <a:rPr lang="en-US" altLang="ko-KR" dirty="0"/>
              <a:t>16.10.04</a:t>
            </a:r>
            <a:endParaRPr lang="ko-KR" altLang="en-US" dirty="0"/>
          </a:p>
        </p:txBody>
      </p:sp>
      <p:sp>
        <p:nvSpPr>
          <p:cNvPr id="11" name="TextBox 10"/>
          <p:cNvSpPr txBox="1"/>
          <p:nvPr/>
        </p:nvSpPr>
        <p:spPr>
          <a:xfrm>
            <a:off x="5677193" y="902435"/>
            <a:ext cx="1908475" cy="369332"/>
          </a:xfrm>
          <a:prstGeom prst="rect">
            <a:avLst/>
          </a:prstGeom>
          <a:noFill/>
        </p:spPr>
        <p:txBody>
          <a:bodyPr wrap="square" rtlCol="0">
            <a:spAutoFit/>
          </a:bodyPr>
          <a:lstStyle/>
          <a:p>
            <a:pPr algn="ctr"/>
            <a:r>
              <a:rPr lang="en-US" altLang="ko-KR" dirty="0"/>
              <a:t>16.10.24</a:t>
            </a:r>
            <a:endParaRPr lang="ko-KR" altLang="en-US" dirty="0"/>
          </a:p>
        </p:txBody>
      </p:sp>
      <p:pic>
        <p:nvPicPr>
          <p:cNvPr id="14"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l="29020" t="5079" r="19072" b="3067"/>
          <a:stretch/>
        </p:blipFill>
        <p:spPr bwMode="auto">
          <a:xfrm>
            <a:off x="1001264" y="1378818"/>
            <a:ext cx="2592288" cy="205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rrowheads="1"/>
          </p:cNvPicPr>
          <p:nvPr/>
        </p:nvPicPr>
        <p:blipFill rotWithShape="1">
          <a:blip r:embed="rId4">
            <a:extLst>
              <a:ext uri="{28A0092B-C50C-407E-A947-70E740481C1C}">
                <a14:useLocalDpi xmlns:a14="http://schemas.microsoft.com/office/drawing/2010/main" val="0"/>
              </a:ext>
            </a:extLst>
          </a:blip>
          <a:srcRect l="7096" t="20294" r="3779" b="28660"/>
          <a:stretch/>
        </p:blipFill>
        <p:spPr bwMode="auto">
          <a:xfrm>
            <a:off x="5335288" y="1378818"/>
            <a:ext cx="259228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537168" y="3563600"/>
                <a:ext cx="3520481" cy="3170099"/>
              </a:xfrm>
              <a:prstGeom prst="rect">
                <a:avLst/>
              </a:prstGeom>
              <a:noFill/>
            </p:spPr>
            <p:txBody>
              <a:bodyPr wrap="square" rtlCol="0">
                <a:spAutoFit/>
              </a:bodyPr>
              <a:lstStyle/>
              <a:p>
                <a:pPr algn="ctr"/>
                <a:r>
                  <a:rPr lang="en-US" altLang="ko-KR" dirty="0"/>
                  <a:t>&lt;Base&gt; </a:t>
                </a:r>
              </a:p>
              <a:p>
                <a:pPr algn="ctr"/>
                <a:r>
                  <a:rPr lang="en-US" altLang="ko-KR" sz="1600" dirty="0"/>
                  <a:t>Ti </a:t>
                </a:r>
                <a:r>
                  <a:rPr lang="en-US" altLang="ko-KR" sz="1600" dirty="0">
                    <a:latin typeface="맑은 고딕"/>
                    <a:ea typeface="맑은 고딕"/>
                  </a:rPr>
                  <a:t>, Cu</a:t>
                </a:r>
                <a:r>
                  <a:rPr lang="en-US" altLang="ko-KR" sz="1600" dirty="0">
                    <a:latin typeface="맑은 고딕"/>
                  </a:rPr>
                  <a:t> on </a:t>
                </a:r>
                <a:r>
                  <a:rPr lang="en-US" altLang="ko-KR" sz="1600" dirty="0"/>
                  <a:t>Glass Wafer </a:t>
                </a:r>
              </a:p>
              <a:p>
                <a:pPr algn="ctr"/>
                <a:endParaRPr lang="en-US" altLang="ko-KR" sz="1600" dirty="0"/>
              </a:p>
              <a:p>
                <a:pPr algn="ctr"/>
                <a:r>
                  <a:rPr lang="en-US" altLang="ko-KR" dirty="0"/>
                  <a:t>&lt;Plating solution&gt; </a:t>
                </a:r>
              </a:p>
              <a:p>
                <a:pPr algn="ctr"/>
                <a:r>
                  <a:rPr lang="en-US" altLang="ko-KR" sz="1600" dirty="0"/>
                  <a:t>Water , </a:t>
                </a:r>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𝐶𝑢𝑆𝑂</m:t>
                        </m:r>
                      </m:e>
                      <m:sub>
                        <m:r>
                          <a:rPr lang="en-US" altLang="ko-KR" sz="1600" b="0" i="1" smtClean="0">
                            <a:latin typeface="Cambria Math"/>
                          </a:rPr>
                          <m:t>4</m:t>
                        </m:r>
                      </m:sub>
                    </m:sSub>
                  </m:oMath>
                </a14:m>
                <a:endParaRPr lang="en-US" altLang="ko-KR" sz="1600" dirty="0"/>
              </a:p>
              <a:p>
                <a:pPr algn="ctr"/>
                <a:r>
                  <a:rPr lang="en-US" altLang="ko-KR" sz="1600" dirty="0"/>
                  <a:t>CBR-Cu B </a:t>
                </a:r>
              </a:p>
              <a:p>
                <a:pPr algn="ctr"/>
                <a:r>
                  <a:rPr lang="en-US" altLang="ko-KR" sz="1600" dirty="0"/>
                  <a:t>CBR-Cu M </a:t>
                </a:r>
              </a:p>
              <a:p>
                <a:pPr algn="ctr"/>
                <a14:m>
                  <m:oMath xmlns:m="http://schemas.openxmlformats.org/officeDocument/2006/math">
                    <m:sSub>
                      <m:sSubPr>
                        <m:ctrlPr>
                          <a:rPr lang="en-US" altLang="ko-KR" sz="1600" i="1" dirty="0" smtClean="0">
                            <a:latin typeface="Cambria Math" panose="02040503050406030204" pitchFamily="18" charset="0"/>
                          </a:rPr>
                        </m:ctrlPr>
                      </m:sSubPr>
                      <m:e>
                        <m:r>
                          <a:rPr lang="en-US" altLang="ko-KR" sz="1600" b="0" i="1" dirty="0" smtClean="0">
                            <a:latin typeface="Cambria Math"/>
                          </a:rPr>
                          <m:t>𝐻</m:t>
                        </m:r>
                      </m:e>
                      <m:sub>
                        <m:r>
                          <a:rPr lang="en-US" altLang="ko-KR" sz="1600" b="0" i="1" dirty="0" smtClean="0">
                            <a:latin typeface="Cambria Math"/>
                          </a:rPr>
                          <m:t>2</m:t>
                        </m:r>
                      </m:sub>
                    </m:sSub>
                    <m:sSub>
                      <m:sSubPr>
                        <m:ctrlPr>
                          <a:rPr lang="en-US" altLang="ko-KR" sz="1600" i="1" dirty="0" smtClean="0">
                            <a:latin typeface="Cambria Math" panose="02040503050406030204" pitchFamily="18" charset="0"/>
                          </a:rPr>
                        </m:ctrlPr>
                      </m:sSubPr>
                      <m:e>
                        <m:r>
                          <a:rPr lang="en-US" altLang="ko-KR" sz="1600" b="0" i="1" dirty="0" smtClean="0">
                            <a:latin typeface="Cambria Math"/>
                          </a:rPr>
                          <m:t>𝑆𝑂</m:t>
                        </m:r>
                      </m:e>
                      <m:sub>
                        <m:r>
                          <a:rPr lang="en-US" altLang="ko-KR" sz="1600" b="0" i="1" dirty="0" smtClean="0">
                            <a:latin typeface="Cambria Math"/>
                          </a:rPr>
                          <m:t>4</m:t>
                        </m:r>
                      </m:sub>
                    </m:sSub>
                  </m:oMath>
                </a14:m>
                <a:r>
                  <a:rPr lang="en-US" altLang="ko-KR" sz="1600" dirty="0"/>
                  <a:t>, </a:t>
                </a:r>
                <a:r>
                  <a:rPr lang="en-US" altLang="ko-KR" sz="1600" dirty="0" err="1">
                    <a:solidFill>
                      <a:srgbClr val="FF0000"/>
                    </a:solidFill>
                  </a:rPr>
                  <a:t>HCl</a:t>
                </a:r>
                <a:r>
                  <a:rPr lang="ko-KR" altLang="en-US" sz="1600" dirty="0"/>
                  <a:t> </a:t>
                </a:r>
                <a:endParaRPr lang="en-US" altLang="ko-KR" sz="1600" dirty="0"/>
              </a:p>
              <a:p>
                <a:pPr algn="ctr"/>
                <a:endParaRPr lang="en-US" altLang="ko-KR" sz="1600" dirty="0"/>
              </a:p>
              <a:p>
                <a:pPr algn="ctr"/>
                <a:r>
                  <a:rPr lang="en-US" altLang="ko-KR" dirty="0"/>
                  <a:t>&lt;Process conditions&gt;</a:t>
                </a:r>
              </a:p>
              <a:p>
                <a:pPr algn="ctr"/>
                <a:r>
                  <a:rPr lang="en-US" altLang="ko-KR" sz="1600" dirty="0"/>
                  <a:t>22</a:t>
                </a:r>
                <a:r>
                  <a:rPr lang="en-US" altLang="ko-KR" sz="1600" dirty="0">
                    <a:latin typeface="맑은 고딕"/>
                    <a:ea typeface="맑은 고딕"/>
                  </a:rPr>
                  <a:t>℃, 60min, 1A</a:t>
                </a:r>
                <a:r>
                  <a:rPr lang="en-US" altLang="ko-KR" sz="1600" dirty="0">
                    <a:latin typeface="맑은 고딕"/>
                  </a:rPr>
                  <a:t> </a:t>
                </a:r>
                <a:endParaRPr lang="en-US" altLang="ko-KR" sz="1600" dirty="0"/>
              </a:p>
              <a:p>
                <a:pPr algn="ctr"/>
                <a:endParaRPr lang="ko-KR"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37168" y="3563600"/>
                <a:ext cx="3520481" cy="3170099"/>
              </a:xfrm>
              <a:prstGeom prst="rect">
                <a:avLst/>
              </a:prstGeom>
              <a:blipFill rotWithShape="1">
                <a:blip r:embed="rId5"/>
                <a:stretch>
                  <a:fillRect t="-96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71189" y="3563600"/>
                <a:ext cx="3520481" cy="3170099"/>
              </a:xfrm>
              <a:prstGeom prst="rect">
                <a:avLst/>
              </a:prstGeom>
              <a:noFill/>
            </p:spPr>
            <p:txBody>
              <a:bodyPr wrap="square" rtlCol="0">
                <a:spAutoFit/>
              </a:bodyPr>
              <a:lstStyle/>
              <a:p>
                <a:pPr algn="ctr"/>
                <a:r>
                  <a:rPr lang="en-US" altLang="ko-KR" dirty="0"/>
                  <a:t>&lt;Base&gt; </a:t>
                </a:r>
              </a:p>
              <a:p>
                <a:pPr algn="ctr"/>
                <a:r>
                  <a:rPr lang="en-US" altLang="ko-KR" sz="1600" dirty="0"/>
                  <a:t>Ti </a:t>
                </a:r>
                <a:r>
                  <a:rPr lang="en-US" altLang="ko-KR" sz="1600" dirty="0">
                    <a:latin typeface="맑은 고딕"/>
                    <a:ea typeface="맑은 고딕"/>
                  </a:rPr>
                  <a:t>, Cu </a:t>
                </a:r>
                <a:r>
                  <a:rPr lang="en-US" altLang="ko-KR" sz="1600" dirty="0">
                    <a:latin typeface="맑은 고딕"/>
                  </a:rPr>
                  <a:t>on </a:t>
                </a:r>
                <a:r>
                  <a:rPr lang="en-US" altLang="ko-KR" sz="1600" dirty="0"/>
                  <a:t>Glass Wafer</a:t>
                </a:r>
              </a:p>
              <a:p>
                <a:pPr algn="ctr"/>
                <a:r>
                  <a:rPr lang="en-US" altLang="ko-KR" sz="1600" dirty="0"/>
                  <a:t> </a:t>
                </a:r>
              </a:p>
              <a:p>
                <a:pPr algn="ctr"/>
                <a:r>
                  <a:rPr lang="en-US" altLang="ko-KR" dirty="0"/>
                  <a:t>&lt;Plating solution&gt; </a:t>
                </a:r>
              </a:p>
              <a:p>
                <a:pPr algn="ctr"/>
                <a:r>
                  <a:rPr lang="en-US" altLang="ko-KR" sz="1600" dirty="0"/>
                  <a:t>DI Water, </a:t>
                </a:r>
                <a14:m>
                  <m:oMath xmlns:m="http://schemas.openxmlformats.org/officeDocument/2006/math">
                    <m:sSub>
                      <m:sSubPr>
                        <m:ctrlPr>
                          <a:rPr lang="en-US" altLang="ko-KR" sz="1600" i="1" dirty="0" smtClean="0">
                            <a:latin typeface="Cambria Math" panose="02040503050406030204" pitchFamily="18" charset="0"/>
                          </a:rPr>
                        </m:ctrlPr>
                      </m:sSubPr>
                      <m:e>
                        <m:r>
                          <a:rPr lang="en-US" altLang="ko-KR" sz="1600" b="0" i="1" dirty="0" smtClean="0">
                            <a:latin typeface="Cambria Math"/>
                          </a:rPr>
                          <m:t>𝑁𝑖𝑆𝑂</m:t>
                        </m:r>
                      </m:e>
                      <m:sub>
                        <m:r>
                          <a:rPr lang="en-US" altLang="ko-KR" sz="1600" b="0" i="1" dirty="0" smtClean="0">
                            <a:latin typeface="Cambria Math"/>
                          </a:rPr>
                          <m:t>4</m:t>
                        </m:r>
                      </m:sub>
                    </m:sSub>
                  </m:oMath>
                </a14:m>
                <a:r>
                  <a:rPr lang="en-US" altLang="ko-KR" sz="1600" dirty="0"/>
                  <a:t> </a:t>
                </a:r>
              </a:p>
              <a:p>
                <a:pPr algn="ctr"/>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𝑁𝑖𝐶𝑙</m:t>
                        </m:r>
                      </m:e>
                      <m:sub>
                        <m:r>
                          <a:rPr lang="en-US" altLang="ko-KR" sz="1600" b="0" i="1" smtClean="0">
                            <a:latin typeface="Cambria Math"/>
                          </a:rPr>
                          <m:t>2</m:t>
                        </m:r>
                      </m:sub>
                    </m:sSub>
                  </m:oMath>
                </a14:m>
                <a:r>
                  <a:rPr lang="en-US" altLang="ko-KR" sz="1600" dirty="0"/>
                  <a:t>, </a:t>
                </a:r>
                <a14:m>
                  <m:oMath xmlns:m="http://schemas.openxmlformats.org/officeDocument/2006/math">
                    <m:sSub>
                      <m:sSubPr>
                        <m:ctrlPr>
                          <a:rPr lang="en-US" altLang="ko-KR" sz="1600" i="1" dirty="0" smtClean="0">
                            <a:latin typeface="Cambria Math" panose="02040503050406030204" pitchFamily="18" charset="0"/>
                          </a:rPr>
                        </m:ctrlPr>
                      </m:sSubPr>
                      <m:e>
                        <m:r>
                          <a:rPr lang="en-US" altLang="ko-KR" sz="1600" b="0" i="1" dirty="0" smtClean="0">
                            <a:latin typeface="Cambria Math"/>
                          </a:rPr>
                          <m:t>𝐻</m:t>
                        </m:r>
                      </m:e>
                      <m:sub>
                        <m:r>
                          <a:rPr lang="en-US" altLang="ko-KR" sz="1600" b="0" i="1" dirty="0" smtClean="0">
                            <a:latin typeface="Cambria Math"/>
                          </a:rPr>
                          <m:t>3</m:t>
                        </m:r>
                      </m:sub>
                    </m:sSub>
                    <m:sSub>
                      <m:sSubPr>
                        <m:ctrlPr>
                          <a:rPr lang="en-US" altLang="ko-KR" sz="1600" i="1" dirty="0" smtClean="0">
                            <a:latin typeface="Cambria Math" panose="02040503050406030204" pitchFamily="18" charset="0"/>
                          </a:rPr>
                        </m:ctrlPr>
                      </m:sSubPr>
                      <m:e>
                        <m:r>
                          <a:rPr lang="en-US" altLang="ko-KR" sz="1600" b="0" i="1" dirty="0" smtClean="0">
                            <a:latin typeface="Cambria Math"/>
                          </a:rPr>
                          <m:t>𝐵𝑂</m:t>
                        </m:r>
                      </m:e>
                      <m:sub>
                        <m:r>
                          <a:rPr lang="en-US" altLang="ko-KR" sz="1600" b="0" i="1" dirty="0" smtClean="0">
                            <a:latin typeface="Cambria Math"/>
                          </a:rPr>
                          <m:t>3</m:t>
                        </m:r>
                      </m:sub>
                    </m:sSub>
                  </m:oMath>
                </a14:m>
                <a:endParaRPr lang="en-US" altLang="ko-KR" sz="1600" dirty="0"/>
              </a:p>
              <a:p>
                <a:pPr algn="ctr"/>
                <a:r>
                  <a:rPr lang="en-US" altLang="ko-KR" sz="1600" dirty="0"/>
                  <a:t>None additive</a:t>
                </a:r>
              </a:p>
              <a:p>
                <a:pPr algn="ctr"/>
                <a:endParaRPr lang="en-US" altLang="ko-KR" sz="1600" dirty="0"/>
              </a:p>
              <a:p>
                <a:pPr algn="ctr"/>
                <a:endParaRPr lang="en-US" altLang="ko-KR" sz="1600" dirty="0"/>
              </a:p>
              <a:p>
                <a:pPr algn="ctr"/>
                <a:r>
                  <a:rPr lang="en-US" altLang="ko-KR" dirty="0"/>
                  <a:t>&lt;Process conditions&gt;</a:t>
                </a:r>
              </a:p>
              <a:p>
                <a:pPr algn="ctr"/>
                <a:r>
                  <a:rPr lang="en-US" altLang="ko-KR" sz="1600" dirty="0"/>
                  <a:t>22</a:t>
                </a:r>
                <a:r>
                  <a:rPr lang="en-US" altLang="ko-KR" sz="1600" dirty="0">
                    <a:latin typeface="맑은 고딕"/>
                    <a:ea typeface="맑은 고딕"/>
                  </a:rPr>
                  <a:t>℃, 60min, 1A</a:t>
                </a:r>
                <a:r>
                  <a:rPr lang="en-US" altLang="ko-KR" sz="1600" dirty="0">
                    <a:latin typeface="맑은 고딕"/>
                  </a:rPr>
                  <a:t> </a:t>
                </a:r>
                <a:endParaRPr lang="en-US" altLang="ko-KR" sz="1600" dirty="0"/>
              </a:p>
              <a:p>
                <a:pPr algn="ctr"/>
                <a:endParaRPr lang="ko-KR"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871189" y="3563600"/>
                <a:ext cx="3520481" cy="3170099"/>
              </a:xfrm>
              <a:prstGeom prst="rect">
                <a:avLst/>
              </a:prstGeom>
              <a:blipFill rotWithShape="1">
                <a:blip r:embed="rId6"/>
                <a:stretch>
                  <a:fillRect t="-962"/>
                </a:stretch>
              </a:blipFill>
            </p:spPr>
            <p:txBody>
              <a:bodyPr/>
              <a:lstStyle/>
              <a:p>
                <a:r>
                  <a:rPr lang="ko-KR" altLang="en-US">
                    <a:noFill/>
                  </a:rPr>
                  <a:t> </a:t>
                </a:r>
              </a:p>
            </p:txBody>
          </p:sp>
        </mc:Fallback>
      </mc:AlternateContent>
      <p:sp>
        <p:nvSpPr>
          <p:cNvPr id="17" name="직사각형 16"/>
          <p:cNvSpPr/>
          <p:nvPr/>
        </p:nvSpPr>
        <p:spPr>
          <a:xfrm>
            <a:off x="537168" y="902435"/>
            <a:ext cx="3672882" cy="575554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p:cNvSpPr/>
          <p:nvPr/>
        </p:nvSpPr>
        <p:spPr>
          <a:xfrm>
            <a:off x="4871189" y="902435"/>
            <a:ext cx="3672882" cy="575554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9486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6993" y="2580033"/>
            <a:ext cx="4167507" cy="646331"/>
          </a:xfrm>
          <a:prstGeom prst="rect">
            <a:avLst/>
          </a:prstGeom>
          <a:noFill/>
          <a:ln w="19050">
            <a:solidFill>
              <a:srgbClr val="68C9D0"/>
            </a:solidFill>
          </a:ln>
        </p:spPr>
        <p:txBody>
          <a:bodyPr wrap="square" rtlCol="0">
            <a:spAutoFit/>
          </a:bodyPr>
          <a:lstStyle/>
          <a:p>
            <a:pPr algn="ctr"/>
            <a:r>
              <a:rPr lang="en-US" altLang="ko-KR"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Future Plan</a:t>
            </a:r>
            <a:endParaRPr lang="ko-KR" altLang="en-US"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134350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Future Plan</a:t>
            </a:r>
            <a:endParaRPr lang="ko-KR" altLang="en-US" dirty="0"/>
          </a:p>
        </p:txBody>
      </p:sp>
      <p:sp>
        <p:nvSpPr>
          <p:cNvPr id="3" name="TextBox 2"/>
          <p:cNvSpPr txBox="1"/>
          <p:nvPr/>
        </p:nvSpPr>
        <p:spPr>
          <a:xfrm>
            <a:off x="476249" y="1457325"/>
            <a:ext cx="8201025" cy="3323987"/>
          </a:xfrm>
          <a:prstGeom prst="rect">
            <a:avLst/>
          </a:prstGeom>
          <a:noFill/>
        </p:spPr>
        <p:txBody>
          <a:bodyPr wrap="square" rtlCol="0">
            <a:spAutoFit/>
          </a:bodyPr>
          <a:lstStyle/>
          <a:p>
            <a:endParaRPr lang="en-US" altLang="ko-KR" dirty="0"/>
          </a:p>
          <a:p>
            <a:r>
              <a:rPr lang="en-US" altLang="ko-KR" sz="2400" dirty="0"/>
              <a:t>&lt;Process&gt;</a:t>
            </a:r>
          </a:p>
          <a:p>
            <a:pPr marL="285750" indent="-285750">
              <a:buFont typeface="Arial" pitchFamily="34" charset="0"/>
              <a:buChar char="•"/>
            </a:pPr>
            <a:r>
              <a:rPr lang="en-US" altLang="ko-KR" dirty="0"/>
              <a:t>Ni Electroplating with additives</a:t>
            </a:r>
          </a:p>
          <a:p>
            <a:pPr marL="285750" indent="-285750">
              <a:buFont typeface="Arial" pitchFamily="34" charset="0"/>
              <a:buChar char="•"/>
            </a:pPr>
            <a:r>
              <a:rPr lang="en-US" altLang="ko-KR" dirty="0"/>
              <a:t>Catching process conditions of Ni Cobalt electroplating </a:t>
            </a:r>
          </a:p>
          <a:p>
            <a:pPr marL="285750" indent="-285750">
              <a:buFont typeface="Arial" pitchFamily="34" charset="0"/>
              <a:buChar char="•"/>
            </a:pPr>
            <a:r>
              <a:rPr lang="en-US" altLang="ko-KR" dirty="0"/>
              <a:t>Photolithography process for micro structure (ex: probe tip, spring)</a:t>
            </a:r>
          </a:p>
          <a:p>
            <a:pPr marL="285750" indent="-285750">
              <a:buFont typeface="Arial" pitchFamily="34" charset="0"/>
              <a:buChar char="•"/>
            </a:pPr>
            <a:endParaRPr lang="en-US" altLang="ko-KR" dirty="0"/>
          </a:p>
          <a:p>
            <a:r>
              <a:rPr lang="en-US" altLang="ko-KR" sz="2400" dirty="0"/>
              <a:t>&lt;Analysis&gt;</a:t>
            </a:r>
          </a:p>
          <a:p>
            <a:pPr marL="285750" indent="-285750">
              <a:buFont typeface="Arial" pitchFamily="34" charset="0"/>
              <a:buChar char="•"/>
            </a:pPr>
            <a:r>
              <a:rPr lang="en-US" altLang="ko-KR" dirty="0"/>
              <a:t>Thickness of Cu and Ni by Alpha step, SEM</a:t>
            </a:r>
          </a:p>
          <a:p>
            <a:pPr marL="285750" indent="-285750">
              <a:buFont typeface="Arial" pitchFamily="34" charset="0"/>
              <a:buChar char="•"/>
            </a:pPr>
            <a:r>
              <a:rPr lang="en-US" altLang="ko-KR" dirty="0"/>
              <a:t>Hardness of micro structure (ex: probe tip, spring)</a:t>
            </a:r>
          </a:p>
          <a:p>
            <a:pPr marL="285750" indent="-285750">
              <a:buFont typeface="Arial" pitchFamily="34" charset="0"/>
              <a:buChar char="•"/>
            </a:pPr>
            <a:r>
              <a:rPr lang="en-US" altLang="ko-KR" dirty="0"/>
              <a:t>Cu, Ni Surface and interface</a:t>
            </a:r>
          </a:p>
          <a:p>
            <a:pPr marL="285750" indent="-285750">
              <a:buFont typeface="Arial" pitchFamily="34" charset="0"/>
              <a:buChar char="•"/>
            </a:pPr>
            <a:endParaRPr lang="ko-KR" altLang="en-US" dirty="0"/>
          </a:p>
        </p:txBody>
      </p:sp>
    </p:spTree>
    <p:extLst>
      <p:ext uri="{BB962C8B-B14F-4D97-AF65-F5344CB8AC3E}">
        <p14:creationId xmlns:p14="http://schemas.microsoft.com/office/powerpoint/2010/main" val="172522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9150" y="2333625"/>
            <a:ext cx="6227987" cy="830997"/>
          </a:xfrm>
          <a:prstGeom prst="rect">
            <a:avLst/>
          </a:prstGeom>
          <a:noFill/>
        </p:spPr>
        <p:txBody>
          <a:bodyPr wrap="none" rtlCol="0">
            <a:spAutoFit/>
          </a:bodyPr>
          <a:lstStyle/>
          <a:p>
            <a:r>
              <a:rPr lang="ja-JP" altLang="en-US" sz="4800" b="1" dirty="0">
                <a:ln>
                  <a:solidFill>
                    <a:schemeClr val="accent1">
                      <a:shade val="50000"/>
                      <a:alpha val="0"/>
                    </a:schemeClr>
                  </a:solidFill>
                </a:ln>
                <a:solidFill>
                  <a:srgbClr val="68C9D0"/>
                </a:solidFill>
                <a:latin typeface="나눔바른고딕" panose="020B0603020101020101" pitchFamily="50" charset="-127"/>
                <a:ea typeface="나눔바른고딕" panose="020B0603020101020101" pitchFamily="50" charset="-127"/>
              </a:rPr>
              <a:t>ありがとうございます</a:t>
            </a:r>
            <a:endParaRPr lang="ko-KR" altLang="en-US" sz="4800" b="1" dirty="0">
              <a:ln>
                <a:solidFill>
                  <a:schemeClr val="accent1">
                    <a:shade val="50000"/>
                    <a:alpha val="0"/>
                  </a:schemeClr>
                </a:solidFill>
              </a:ln>
              <a:solidFill>
                <a:srgbClr val="68C9D0"/>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349356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5579" y="1257165"/>
            <a:ext cx="1348446" cy="646331"/>
          </a:xfrm>
          <a:prstGeom prst="rect">
            <a:avLst/>
          </a:prstGeom>
          <a:noFill/>
        </p:spPr>
        <p:txBody>
          <a:bodyPr wrap="none" rtlCol="0">
            <a:spAutoFit/>
          </a:bodyPr>
          <a:lstStyle/>
          <a:p>
            <a:r>
              <a:rPr lang="en-US" altLang="ko-KR" sz="3600" dirty="0">
                <a:ln>
                  <a:solidFill>
                    <a:srgbClr val="088B92">
                      <a:alpha val="0"/>
                    </a:srgbClr>
                  </a:solidFill>
                </a:ln>
                <a:solidFill>
                  <a:srgbClr val="68C9D0"/>
                </a:solidFill>
                <a:latin typeface="나눔바른고딕" panose="020B0603020101020101" pitchFamily="50" charset="-127"/>
                <a:ea typeface="나눔바른고딕" panose="020B0603020101020101" pitchFamily="50" charset="-127"/>
              </a:rPr>
              <a:t>Index</a:t>
            </a:r>
            <a:endParaRPr lang="ko-KR" altLang="en-US" sz="3600" dirty="0">
              <a:ln>
                <a:solidFill>
                  <a:srgbClr val="088B92">
                    <a:alpha val="0"/>
                  </a:srgbClr>
                </a:solidFill>
              </a:ln>
              <a:solidFill>
                <a:srgbClr val="68C9D0"/>
              </a:solidFill>
              <a:latin typeface="나눔바른고딕" panose="020B0603020101020101" pitchFamily="50" charset="-127"/>
              <a:ea typeface="나눔바른고딕" panose="020B0603020101020101" pitchFamily="50" charset="-127"/>
            </a:endParaRPr>
          </a:p>
        </p:txBody>
      </p:sp>
      <p:grpSp>
        <p:nvGrpSpPr>
          <p:cNvPr id="21" name="그룹 20"/>
          <p:cNvGrpSpPr/>
          <p:nvPr/>
        </p:nvGrpSpPr>
        <p:grpSpPr>
          <a:xfrm>
            <a:off x="2777499" y="2087306"/>
            <a:ext cx="5372771" cy="461665"/>
            <a:chOff x="5263955" y="2085975"/>
            <a:chExt cx="5372771" cy="461665"/>
          </a:xfrm>
        </p:grpSpPr>
        <p:sp>
          <p:nvSpPr>
            <p:cNvPr id="9" name="TextBox 8"/>
            <p:cNvSpPr txBox="1"/>
            <p:nvPr/>
          </p:nvSpPr>
          <p:spPr>
            <a:xfrm>
              <a:off x="5695950" y="2085975"/>
              <a:ext cx="4940776" cy="461665"/>
            </a:xfrm>
            <a:prstGeom prst="rect">
              <a:avLst/>
            </a:prstGeom>
            <a:noFill/>
          </p:spPr>
          <p:txBody>
            <a:bodyPr wrap="none" rtlCol="0">
              <a:spAutoFit/>
            </a:bodyPr>
            <a:lstStyle/>
            <a:p>
              <a:r>
                <a:rPr lang="en-US" altLang="ko-KR"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MEMS</a:t>
              </a:r>
              <a:r>
                <a:rPr lang="en-US" altLang="ko-KR"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(Micro Electro Mechanical Systems)</a:t>
              </a:r>
              <a:endParaRPr lang="ko-KR" altLang="en-US"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grpSp>
          <p:nvGrpSpPr>
            <p:cNvPr id="7" name="그룹 6"/>
            <p:cNvGrpSpPr/>
            <p:nvPr/>
          </p:nvGrpSpPr>
          <p:grpSpPr>
            <a:xfrm>
              <a:off x="5263955" y="2085975"/>
              <a:ext cx="374899" cy="461665"/>
              <a:chOff x="5263955" y="2085975"/>
              <a:chExt cx="374899" cy="461665"/>
            </a:xfrm>
          </p:grpSpPr>
          <p:sp>
            <p:nvSpPr>
              <p:cNvPr id="12" name="직사각형 11"/>
              <p:cNvSpPr/>
              <p:nvPr/>
            </p:nvSpPr>
            <p:spPr>
              <a:xfrm>
                <a:off x="5263955" y="2124290"/>
                <a:ext cx="371475" cy="3498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5274652" y="2085975"/>
                <a:ext cx="364202" cy="461665"/>
              </a:xfrm>
              <a:prstGeom prst="rect">
                <a:avLst/>
              </a:prstGeom>
              <a:noFill/>
            </p:spPr>
            <p:txBody>
              <a:bodyPr wrap="none" rtlCol="0">
                <a:spAutoFit/>
              </a:bodyPr>
              <a:lstStyle/>
              <a:p>
                <a:r>
                  <a:rPr lang="en-US" altLang="ko-KR"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rPr>
                  <a:t>1</a:t>
                </a:r>
                <a:endParaRPr lang="ko-KR" altLang="en-US"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endParaRPr>
              </a:p>
            </p:txBody>
          </p:sp>
        </p:grpSp>
      </p:grpSp>
      <p:grpSp>
        <p:nvGrpSpPr>
          <p:cNvPr id="22" name="그룹 21"/>
          <p:cNvGrpSpPr/>
          <p:nvPr/>
        </p:nvGrpSpPr>
        <p:grpSpPr>
          <a:xfrm>
            <a:off x="2788196" y="2824258"/>
            <a:ext cx="1775633" cy="461665"/>
            <a:chOff x="5263955" y="3518625"/>
            <a:chExt cx="1775633" cy="461665"/>
          </a:xfrm>
        </p:grpSpPr>
        <p:sp>
          <p:nvSpPr>
            <p:cNvPr id="23" name="TextBox 22"/>
            <p:cNvSpPr txBox="1"/>
            <p:nvPr/>
          </p:nvSpPr>
          <p:spPr>
            <a:xfrm>
              <a:off x="5695950" y="3518625"/>
              <a:ext cx="1343638" cy="461665"/>
            </a:xfrm>
            <a:prstGeom prst="rect">
              <a:avLst/>
            </a:prstGeom>
            <a:noFill/>
          </p:spPr>
          <p:txBody>
            <a:bodyPr wrap="none" rtlCol="0">
              <a:spAutoFit/>
            </a:bodyPr>
            <a:lstStyle/>
            <a:p>
              <a:r>
                <a:rPr lang="en-US" altLang="ko-KR"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Process</a:t>
              </a:r>
              <a:endParaRPr lang="ko-KR" altLang="en-US"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grpSp>
          <p:nvGrpSpPr>
            <p:cNvPr id="24" name="그룹 23"/>
            <p:cNvGrpSpPr/>
            <p:nvPr/>
          </p:nvGrpSpPr>
          <p:grpSpPr>
            <a:xfrm>
              <a:off x="5263955" y="3518625"/>
              <a:ext cx="371693" cy="461665"/>
              <a:chOff x="5263955" y="3518625"/>
              <a:chExt cx="371693" cy="461665"/>
            </a:xfrm>
          </p:grpSpPr>
          <p:sp>
            <p:nvSpPr>
              <p:cNvPr id="25" name="직사각형 24"/>
              <p:cNvSpPr/>
              <p:nvPr/>
            </p:nvSpPr>
            <p:spPr>
              <a:xfrm>
                <a:off x="5263955" y="3556940"/>
                <a:ext cx="371475" cy="3498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5274652" y="3518625"/>
                <a:ext cx="360996" cy="461665"/>
              </a:xfrm>
              <a:prstGeom prst="rect">
                <a:avLst/>
              </a:prstGeom>
              <a:noFill/>
            </p:spPr>
            <p:txBody>
              <a:bodyPr wrap="none" rtlCol="0">
                <a:spAutoFit/>
              </a:bodyPr>
              <a:lstStyle/>
              <a:p>
                <a:r>
                  <a:rPr lang="en-US" altLang="ko-KR"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rPr>
                  <a:t>2</a:t>
                </a:r>
                <a:endParaRPr lang="ko-KR" altLang="en-US"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endParaRPr>
              </a:p>
            </p:txBody>
          </p:sp>
        </p:grpSp>
      </p:grpSp>
      <p:grpSp>
        <p:nvGrpSpPr>
          <p:cNvPr id="27" name="그룹 26"/>
          <p:cNvGrpSpPr/>
          <p:nvPr/>
        </p:nvGrpSpPr>
        <p:grpSpPr>
          <a:xfrm>
            <a:off x="2788196" y="3579419"/>
            <a:ext cx="1501519" cy="461665"/>
            <a:chOff x="5263955" y="3518625"/>
            <a:chExt cx="1501519" cy="461665"/>
          </a:xfrm>
        </p:grpSpPr>
        <p:sp>
          <p:nvSpPr>
            <p:cNvPr id="28" name="TextBox 27"/>
            <p:cNvSpPr txBox="1"/>
            <p:nvPr/>
          </p:nvSpPr>
          <p:spPr>
            <a:xfrm>
              <a:off x="5695950" y="3518625"/>
              <a:ext cx="1069524" cy="461665"/>
            </a:xfrm>
            <a:prstGeom prst="rect">
              <a:avLst/>
            </a:prstGeom>
            <a:noFill/>
          </p:spPr>
          <p:txBody>
            <a:bodyPr wrap="none" rtlCol="0">
              <a:spAutoFit/>
            </a:bodyPr>
            <a:lstStyle/>
            <a:p>
              <a:r>
                <a:rPr lang="en-US" altLang="ko-KR"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Result</a:t>
              </a:r>
              <a:endParaRPr lang="ko-KR" altLang="en-US"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grpSp>
          <p:nvGrpSpPr>
            <p:cNvPr id="29" name="그룹 28"/>
            <p:cNvGrpSpPr/>
            <p:nvPr/>
          </p:nvGrpSpPr>
          <p:grpSpPr>
            <a:xfrm>
              <a:off x="5263955" y="3518625"/>
              <a:ext cx="371693" cy="461665"/>
              <a:chOff x="5263955" y="3518625"/>
              <a:chExt cx="371693" cy="461665"/>
            </a:xfrm>
          </p:grpSpPr>
          <p:sp>
            <p:nvSpPr>
              <p:cNvPr id="30" name="직사각형 29"/>
              <p:cNvSpPr/>
              <p:nvPr/>
            </p:nvSpPr>
            <p:spPr>
              <a:xfrm>
                <a:off x="5263955" y="3556940"/>
                <a:ext cx="371475" cy="3498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p:cNvSpPr txBox="1"/>
              <p:nvPr/>
            </p:nvSpPr>
            <p:spPr>
              <a:xfrm>
                <a:off x="5274652" y="3518625"/>
                <a:ext cx="360996" cy="461665"/>
              </a:xfrm>
              <a:prstGeom prst="rect">
                <a:avLst/>
              </a:prstGeom>
              <a:noFill/>
            </p:spPr>
            <p:txBody>
              <a:bodyPr wrap="none" rtlCol="0">
                <a:spAutoFit/>
              </a:bodyPr>
              <a:lstStyle/>
              <a:p>
                <a:r>
                  <a:rPr lang="en-US" altLang="ko-KR"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rPr>
                  <a:t>3</a:t>
                </a:r>
                <a:endParaRPr lang="ko-KR" altLang="en-US"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endParaRPr>
              </a:p>
            </p:txBody>
          </p:sp>
        </p:grpSp>
      </p:grpSp>
      <p:grpSp>
        <p:nvGrpSpPr>
          <p:cNvPr id="32" name="그룹 31"/>
          <p:cNvGrpSpPr/>
          <p:nvPr/>
        </p:nvGrpSpPr>
        <p:grpSpPr>
          <a:xfrm>
            <a:off x="2798893" y="4376804"/>
            <a:ext cx="2245312" cy="461665"/>
            <a:chOff x="5263955" y="3518625"/>
            <a:chExt cx="2245312" cy="461665"/>
          </a:xfrm>
        </p:grpSpPr>
        <p:sp>
          <p:nvSpPr>
            <p:cNvPr id="33" name="TextBox 32"/>
            <p:cNvSpPr txBox="1"/>
            <p:nvPr/>
          </p:nvSpPr>
          <p:spPr>
            <a:xfrm>
              <a:off x="5695950" y="3518625"/>
              <a:ext cx="1813317" cy="461665"/>
            </a:xfrm>
            <a:prstGeom prst="rect">
              <a:avLst/>
            </a:prstGeom>
            <a:noFill/>
          </p:spPr>
          <p:txBody>
            <a:bodyPr wrap="none" rtlCol="0">
              <a:spAutoFit/>
            </a:bodyPr>
            <a:lstStyle/>
            <a:p>
              <a:r>
                <a:rPr lang="en-US" altLang="ko-KR"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Future Plan</a:t>
              </a:r>
              <a:endParaRPr lang="ko-KR" altLang="en-US" sz="2400"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grpSp>
          <p:nvGrpSpPr>
            <p:cNvPr id="34" name="그룹 33"/>
            <p:cNvGrpSpPr/>
            <p:nvPr/>
          </p:nvGrpSpPr>
          <p:grpSpPr>
            <a:xfrm>
              <a:off x="5263955" y="3518625"/>
              <a:ext cx="371693" cy="461665"/>
              <a:chOff x="5263955" y="3518625"/>
              <a:chExt cx="371693" cy="461665"/>
            </a:xfrm>
          </p:grpSpPr>
          <p:sp>
            <p:nvSpPr>
              <p:cNvPr id="35" name="직사각형 34"/>
              <p:cNvSpPr/>
              <p:nvPr/>
            </p:nvSpPr>
            <p:spPr>
              <a:xfrm>
                <a:off x="5263955" y="3556940"/>
                <a:ext cx="371475" cy="3498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5274652" y="3518625"/>
                <a:ext cx="360996" cy="461665"/>
              </a:xfrm>
              <a:prstGeom prst="rect">
                <a:avLst/>
              </a:prstGeom>
              <a:noFill/>
            </p:spPr>
            <p:txBody>
              <a:bodyPr wrap="none" rtlCol="0">
                <a:spAutoFit/>
              </a:bodyPr>
              <a:lstStyle/>
              <a:p>
                <a:r>
                  <a:rPr lang="en-US" altLang="ko-KR"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rPr>
                  <a:t>4</a:t>
                </a:r>
                <a:endParaRPr lang="ko-KR" altLang="en-US" sz="2400" dirty="0">
                  <a:ln>
                    <a:solidFill>
                      <a:srgbClr val="088B92">
                        <a:alpha val="0"/>
                      </a:srgbClr>
                    </a:solidFill>
                  </a:ln>
                  <a:solidFill>
                    <a:schemeClr val="bg1"/>
                  </a:solidFill>
                  <a:latin typeface="나눔바른고딕" panose="020B0603020101020101" pitchFamily="50" charset="-127"/>
                  <a:ea typeface="나눔바른고딕" panose="020B0603020101020101" pitchFamily="50" charset="-127"/>
                </a:endParaRPr>
              </a:p>
            </p:txBody>
          </p:sp>
        </p:grpSp>
      </p:grpSp>
    </p:spTree>
    <p:extLst>
      <p:ext uri="{BB962C8B-B14F-4D97-AF65-F5344CB8AC3E}">
        <p14:creationId xmlns:p14="http://schemas.microsoft.com/office/powerpoint/2010/main" val="85273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6781800" y="3686175"/>
            <a:ext cx="1133475" cy="1809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직사각형 2"/>
          <p:cNvSpPr/>
          <p:nvPr/>
        </p:nvSpPr>
        <p:spPr>
          <a:xfrm>
            <a:off x="3390900" y="3686175"/>
            <a:ext cx="990600" cy="1809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a:t>MEMS</a:t>
            </a:r>
            <a:endParaRPr lang="ko-KR" altLang="en-US" dirty="0"/>
          </a:p>
        </p:txBody>
      </p:sp>
      <p:sp>
        <p:nvSpPr>
          <p:cNvPr id="4" name="직사각형 3"/>
          <p:cNvSpPr/>
          <p:nvPr/>
        </p:nvSpPr>
        <p:spPr>
          <a:xfrm>
            <a:off x="508000" y="1054100"/>
            <a:ext cx="7937500" cy="546100"/>
          </a:xfrm>
          <a:prstGeom prst="rect">
            <a:avLst/>
          </a:prstGeom>
          <a:solidFill>
            <a:srgbClr val="DC9254"/>
          </a:solidFill>
          <a:ln>
            <a:solidFill>
              <a:srgbClr val="DC9254"/>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ea typeface="나눔바른고딕"/>
              </a:rPr>
              <a:t>What is the MEMS</a:t>
            </a:r>
            <a:endParaRPr lang="ko-KR" altLang="en-US" sz="2800" dirty="0">
              <a:ea typeface="나눔바른고딕"/>
            </a:endParaRPr>
          </a:p>
        </p:txBody>
      </p:sp>
      <p:sp>
        <p:nvSpPr>
          <p:cNvPr id="6" name="TextBox 5"/>
          <p:cNvSpPr txBox="1"/>
          <p:nvPr/>
        </p:nvSpPr>
        <p:spPr>
          <a:xfrm>
            <a:off x="400051" y="2044700"/>
            <a:ext cx="8315324" cy="1908215"/>
          </a:xfrm>
          <a:prstGeom prst="rect">
            <a:avLst/>
          </a:prstGeom>
          <a:noFill/>
        </p:spPr>
        <p:txBody>
          <a:bodyPr wrap="square" rtlCol="0">
            <a:spAutoFit/>
          </a:bodyPr>
          <a:lstStyle/>
          <a:p>
            <a:r>
              <a:rPr lang="en-US" altLang="ko-KR" dirty="0">
                <a:ea typeface="나눔바른고딕"/>
              </a:rPr>
              <a:t>&lt;MEMS?&gt;</a:t>
            </a:r>
          </a:p>
          <a:p>
            <a:pPr marL="285750" indent="-285750">
              <a:buFont typeface="Arial" pitchFamily="34" charset="0"/>
              <a:buChar char="•"/>
            </a:pPr>
            <a:r>
              <a:rPr lang="en-US" altLang="ko-KR" sz="1600" dirty="0">
                <a:ea typeface="나눔바른고딕"/>
              </a:rPr>
              <a:t>MEMS stands for </a:t>
            </a:r>
            <a:r>
              <a:rPr lang="en-US" altLang="ko-KR" sz="1600" b="1" dirty="0">
                <a:ea typeface="나눔바른고딕"/>
              </a:rPr>
              <a:t>M</a:t>
            </a:r>
            <a:r>
              <a:rPr lang="en-US" altLang="ko-KR" sz="1600" dirty="0">
                <a:ea typeface="나눔바른고딕"/>
              </a:rPr>
              <a:t>icro </a:t>
            </a:r>
            <a:r>
              <a:rPr lang="en-US" altLang="ko-KR" sz="1600" b="1" dirty="0">
                <a:ea typeface="나눔바른고딕"/>
              </a:rPr>
              <a:t>E</a:t>
            </a:r>
            <a:r>
              <a:rPr lang="en-US" altLang="ko-KR" sz="1600" dirty="0">
                <a:ea typeface="나눔바른고딕"/>
              </a:rPr>
              <a:t>lectro </a:t>
            </a:r>
            <a:r>
              <a:rPr lang="en-US" altLang="ko-KR" sz="1600" b="1" dirty="0">
                <a:ea typeface="나눔바른고딕"/>
              </a:rPr>
              <a:t>M</a:t>
            </a:r>
            <a:r>
              <a:rPr lang="en-US" altLang="ko-KR" sz="1600" dirty="0">
                <a:ea typeface="나눔바른고딕"/>
              </a:rPr>
              <a:t>echanical </a:t>
            </a:r>
            <a:r>
              <a:rPr lang="en-US" altLang="ko-KR" sz="1600" b="1" dirty="0">
                <a:ea typeface="나눔바른고딕"/>
              </a:rPr>
              <a:t>S</a:t>
            </a:r>
            <a:r>
              <a:rPr lang="en-US" altLang="ko-KR" sz="1600" dirty="0">
                <a:ea typeface="나눔바른고딕"/>
              </a:rPr>
              <a:t>ystems and also called </a:t>
            </a:r>
            <a:r>
              <a:rPr lang="en-US" altLang="ko-KR" sz="1600" dirty="0" err="1">
                <a:ea typeface="나눔바른고딕"/>
              </a:rPr>
              <a:t>Micromachines</a:t>
            </a:r>
            <a:r>
              <a:rPr lang="en-US" altLang="ko-KR" sz="1600" dirty="0">
                <a:ea typeface="나눔바른고딕"/>
              </a:rPr>
              <a:t>. </a:t>
            </a:r>
          </a:p>
          <a:p>
            <a:pPr marL="285750" indent="-285750">
              <a:buFont typeface="Arial" pitchFamily="34" charset="0"/>
              <a:buChar char="•"/>
            </a:pPr>
            <a:r>
              <a:rPr lang="en-US" altLang="ko-KR" sz="1600" dirty="0">
                <a:ea typeface="나눔바른고딕"/>
              </a:rPr>
              <a:t>MEMS is a fine mechanical system that uses semiconductor process technology to create microstructures on a micro scale.</a:t>
            </a:r>
          </a:p>
          <a:p>
            <a:endParaRPr lang="en-US" altLang="ko-KR" dirty="0">
              <a:ea typeface="나눔바른고딕"/>
            </a:endParaRPr>
          </a:p>
          <a:p>
            <a:r>
              <a:rPr lang="en-US" altLang="ko-KR" dirty="0">
                <a:ea typeface="나눔바른고딕"/>
              </a:rPr>
              <a:t>&lt;Process&gt;</a:t>
            </a:r>
          </a:p>
          <a:p>
            <a:pPr marL="285750" indent="-285750">
              <a:buFont typeface="Arial" pitchFamily="34" charset="0"/>
              <a:buChar char="•"/>
            </a:pPr>
            <a:r>
              <a:rPr lang="en-US" altLang="ko-KR" sz="1600" dirty="0">
                <a:ea typeface="나눔바른고딕"/>
              </a:rPr>
              <a:t>we fabricate frame using Photo Lithography  and then make structure by electroplating.</a:t>
            </a:r>
            <a:endParaRPr lang="ko-KR" altLang="en-US" sz="1600" dirty="0">
              <a:ea typeface="나눔바른고딕"/>
            </a:endParaRPr>
          </a:p>
        </p:txBody>
      </p:sp>
      <p:sp>
        <p:nvSpPr>
          <p:cNvPr id="34" name="타원 33"/>
          <p:cNvSpPr/>
          <p:nvPr/>
        </p:nvSpPr>
        <p:spPr>
          <a:xfrm>
            <a:off x="6494217" y="3993154"/>
            <a:ext cx="1951283" cy="199267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latinLnBrk="0">
              <a:spcBef>
                <a:spcPts val="185"/>
              </a:spcBef>
              <a:tabLst>
                <a:tab pos="65944" algn="l"/>
                <a:tab pos="105510" algn="l"/>
              </a:tabLst>
            </a:pPr>
            <a:endParaRPr lang="en-US" altLang="ko-KR" sz="1846" b="1" dirty="0">
              <a:ln>
                <a:solidFill>
                  <a:schemeClr val="accent1">
                    <a:shade val="50000"/>
                    <a:alpha val="0"/>
                  </a:schemeClr>
                </a:solidFill>
              </a:ln>
              <a:solidFill>
                <a:schemeClr val="bg1"/>
              </a:solidFill>
              <a:latin typeface="나눔바른고딕" panose="020B0603020101020101" pitchFamily="50" charset="-127"/>
              <a:ea typeface="나눔바른고딕"/>
            </a:endParaRPr>
          </a:p>
          <a:p>
            <a:pPr algn="ctr" latinLnBrk="0">
              <a:spcBef>
                <a:spcPts val="185"/>
              </a:spcBef>
              <a:tabLst>
                <a:tab pos="65944" algn="l"/>
                <a:tab pos="105510" algn="l"/>
              </a:tabLst>
            </a:pPr>
            <a:r>
              <a:rPr lang="en-US" altLang="ko-KR" sz="1846" b="1" dirty="0">
                <a:ln>
                  <a:solidFill>
                    <a:schemeClr val="accent1">
                      <a:shade val="50000"/>
                      <a:alpha val="0"/>
                    </a:schemeClr>
                  </a:solidFill>
                </a:ln>
                <a:solidFill>
                  <a:schemeClr val="bg1"/>
                </a:solidFill>
                <a:latin typeface="나눔바른고딕" panose="020B0603020101020101" pitchFamily="50" charset="-127"/>
                <a:ea typeface="나눔바른고딕"/>
              </a:rPr>
              <a:t>Micro Scale</a:t>
            </a:r>
          </a:p>
          <a:p>
            <a:pPr algn="ctr" latinLnBrk="0">
              <a:spcBef>
                <a:spcPts val="185"/>
              </a:spcBef>
              <a:tabLst>
                <a:tab pos="65944" algn="l"/>
                <a:tab pos="105510" algn="l"/>
              </a:tabLst>
            </a:pPr>
            <a:r>
              <a:rPr lang="en-US" altLang="ko-KR" sz="1846" b="1" dirty="0">
                <a:ln>
                  <a:solidFill>
                    <a:schemeClr val="accent1">
                      <a:shade val="50000"/>
                      <a:alpha val="0"/>
                    </a:schemeClr>
                  </a:solidFill>
                </a:ln>
                <a:solidFill>
                  <a:schemeClr val="bg1"/>
                </a:solidFill>
                <a:latin typeface="나눔바른고딕" panose="020B0603020101020101" pitchFamily="50" charset="-127"/>
                <a:ea typeface="나눔바른고딕"/>
              </a:rPr>
              <a:t>Structure</a:t>
            </a:r>
            <a:endParaRPr lang="ko-KR" altLang="en-US" sz="1846" b="1" dirty="0">
              <a:ln>
                <a:solidFill>
                  <a:schemeClr val="accent1">
                    <a:shade val="50000"/>
                    <a:alpha val="0"/>
                  </a:schemeClr>
                </a:solidFill>
              </a:ln>
              <a:solidFill>
                <a:schemeClr val="bg1"/>
              </a:solidFill>
              <a:latin typeface="나눔바른고딕" panose="020B0603020101020101" pitchFamily="50" charset="-127"/>
              <a:ea typeface="나눔바른고딕"/>
            </a:endParaRPr>
          </a:p>
          <a:p>
            <a:pPr algn="ctr" latinLnBrk="0">
              <a:spcBef>
                <a:spcPts val="185"/>
              </a:spcBef>
              <a:tabLst>
                <a:tab pos="65944" algn="l"/>
                <a:tab pos="105510" algn="l"/>
              </a:tabLst>
            </a:pPr>
            <a:endParaRPr lang="ko-KR" altLang="en-US" sz="1846" b="1" dirty="0">
              <a:ln>
                <a:solidFill>
                  <a:schemeClr val="accent1">
                    <a:shade val="50000"/>
                    <a:alpha val="0"/>
                  </a:schemeClr>
                </a:solidFill>
              </a:ln>
              <a:solidFill>
                <a:schemeClr val="tx1"/>
              </a:solidFill>
              <a:latin typeface="나눔바른고딕" panose="020B0603020101020101" pitchFamily="50" charset="-127"/>
              <a:ea typeface="나눔바른고딕"/>
            </a:endParaRPr>
          </a:p>
        </p:txBody>
      </p:sp>
      <p:sp>
        <p:nvSpPr>
          <p:cNvPr id="35" name="타원 34"/>
          <p:cNvSpPr/>
          <p:nvPr/>
        </p:nvSpPr>
        <p:spPr>
          <a:xfrm>
            <a:off x="3562268" y="3993154"/>
            <a:ext cx="1917863" cy="1992674"/>
          </a:xfrm>
          <a:prstGeom prst="ellipse">
            <a:avLst/>
          </a:prstGeom>
          <a:solidFill>
            <a:srgbClr val="30949C">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latinLnBrk="0">
              <a:spcBef>
                <a:spcPts val="171"/>
              </a:spcBef>
              <a:tabLst>
                <a:tab pos="60873" algn="l"/>
                <a:tab pos="97396" algn="l"/>
              </a:tabLst>
            </a:pPr>
            <a:r>
              <a:rPr lang="en-US" altLang="ko-KR" sz="1846" b="1" dirty="0">
                <a:ln>
                  <a:solidFill>
                    <a:schemeClr val="accent1">
                      <a:alpha val="0"/>
                    </a:schemeClr>
                  </a:solidFill>
                </a:ln>
                <a:solidFill>
                  <a:schemeClr val="bg1"/>
                </a:solidFill>
                <a:latin typeface="나눔바른고딕" panose="020B0603020101020101" pitchFamily="50" charset="-127"/>
                <a:ea typeface="나눔바른고딕"/>
              </a:rPr>
              <a:t>Electroplating</a:t>
            </a:r>
            <a:endParaRPr lang="ko-KR" altLang="en-US" sz="1846" b="1" dirty="0">
              <a:ln>
                <a:solidFill>
                  <a:schemeClr val="accent1">
                    <a:alpha val="0"/>
                  </a:schemeClr>
                </a:solidFill>
              </a:ln>
              <a:solidFill>
                <a:schemeClr val="bg1"/>
              </a:solidFill>
              <a:latin typeface="나눔바른고딕" panose="020B0603020101020101" pitchFamily="50" charset="-127"/>
              <a:ea typeface="나눔바른고딕"/>
            </a:endParaRPr>
          </a:p>
        </p:txBody>
      </p:sp>
      <p:sp>
        <p:nvSpPr>
          <p:cNvPr id="36" name="타원 35"/>
          <p:cNvSpPr/>
          <p:nvPr/>
        </p:nvSpPr>
        <p:spPr>
          <a:xfrm>
            <a:off x="596900" y="3993154"/>
            <a:ext cx="1898031" cy="1992674"/>
          </a:xfrm>
          <a:prstGeom prst="ellipse">
            <a:avLst/>
          </a:prstGeom>
          <a:solidFill>
            <a:srgbClr val="68C9D0">
              <a:alpha val="84706"/>
            </a:srgbClr>
          </a:solidFill>
          <a:ln>
            <a:solidFill>
              <a:srgbClr val="68C9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latinLnBrk="0">
              <a:spcBef>
                <a:spcPts val="185"/>
              </a:spcBef>
              <a:tabLst>
                <a:tab pos="65944" algn="l"/>
                <a:tab pos="105510" algn="l"/>
              </a:tabLst>
            </a:pPr>
            <a:r>
              <a:rPr lang="en-US" altLang="ko-KR" sz="1846" b="1" dirty="0">
                <a:ln>
                  <a:solidFill>
                    <a:schemeClr val="accent1">
                      <a:shade val="50000"/>
                      <a:alpha val="0"/>
                    </a:schemeClr>
                  </a:solidFill>
                </a:ln>
                <a:solidFill>
                  <a:schemeClr val="bg1"/>
                </a:solidFill>
                <a:latin typeface="나눔바른고딕" panose="020B0603020101020101" pitchFamily="50" charset="-127"/>
                <a:ea typeface="나눔바른고딕"/>
              </a:rPr>
              <a:t>Photo</a:t>
            </a:r>
          </a:p>
          <a:p>
            <a:pPr algn="ctr" latinLnBrk="0">
              <a:spcBef>
                <a:spcPts val="185"/>
              </a:spcBef>
              <a:tabLst>
                <a:tab pos="65944" algn="l"/>
                <a:tab pos="105510" algn="l"/>
              </a:tabLst>
            </a:pPr>
            <a:r>
              <a:rPr lang="en-US" altLang="ko-KR" sz="1846" b="1" dirty="0">
                <a:ln>
                  <a:solidFill>
                    <a:schemeClr val="accent1">
                      <a:shade val="50000"/>
                      <a:alpha val="0"/>
                    </a:schemeClr>
                  </a:solidFill>
                </a:ln>
                <a:solidFill>
                  <a:schemeClr val="bg1"/>
                </a:solidFill>
                <a:latin typeface="나눔바른고딕" panose="020B0603020101020101" pitchFamily="50" charset="-127"/>
                <a:ea typeface="나눔바른고딕"/>
              </a:rPr>
              <a:t>Lithography</a:t>
            </a:r>
          </a:p>
        </p:txBody>
      </p:sp>
      <p:sp>
        <p:nvSpPr>
          <p:cNvPr id="7" name="덧셈 기호 6"/>
          <p:cNvSpPr/>
          <p:nvPr/>
        </p:nvSpPr>
        <p:spPr>
          <a:xfrm>
            <a:off x="2679700" y="4557691"/>
            <a:ext cx="780968" cy="863600"/>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등호 7"/>
          <p:cNvSpPr/>
          <p:nvPr/>
        </p:nvSpPr>
        <p:spPr>
          <a:xfrm>
            <a:off x="5626100" y="4557691"/>
            <a:ext cx="647700" cy="863600"/>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60474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MEMS</a:t>
            </a:r>
            <a:endParaRPr lang="ko-KR" altLang="en-US" dirty="0"/>
          </a:p>
        </p:txBody>
      </p:sp>
      <p:sp>
        <p:nvSpPr>
          <p:cNvPr id="4" name="직사각형 3"/>
          <p:cNvSpPr/>
          <p:nvPr/>
        </p:nvSpPr>
        <p:spPr>
          <a:xfrm>
            <a:off x="508000" y="1054100"/>
            <a:ext cx="7937500" cy="546100"/>
          </a:xfrm>
          <a:prstGeom prst="rect">
            <a:avLst/>
          </a:prstGeom>
          <a:solidFill>
            <a:srgbClr val="DC9254"/>
          </a:solidFill>
          <a:ln>
            <a:solidFill>
              <a:srgbClr val="DC9254"/>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ea typeface="나눔바른고딕"/>
              </a:rPr>
              <a:t>The field where MEMS is used?</a:t>
            </a:r>
            <a:endParaRPr lang="ko-KR" altLang="en-US" sz="2800" dirty="0">
              <a:ea typeface="나눔바른고딕"/>
            </a:endParaRPr>
          </a:p>
        </p:txBody>
      </p:sp>
      <p:sp>
        <p:nvSpPr>
          <p:cNvPr id="6" name="TextBox 5"/>
          <p:cNvSpPr txBox="1"/>
          <p:nvPr/>
        </p:nvSpPr>
        <p:spPr>
          <a:xfrm>
            <a:off x="507998" y="2044700"/>
            <a:ext cx="8207375" cy="3385542"/>
          </a:xfrm>
          <a:prstGeom prst="rect">
            <a:avLst/>
          </a:prstGeom>
          <a:noFill/>
        </p:spPr>
        <p:txBody>
          <a:bodyPr wrap="square" rtlCol="0">
            <a:spAutoFit/>
          </a:bodyPr>
          <a:lstStyle/>
          <a:p>
            <a:r>
              <a:rPr lang="en-US" altLang="ko-KR" dirty="0">
                <a:ea typeface="나눔바른고딕"/>
              </a:rPr>
              <a:t>&lt;Sensor or Micro structure&gt;</a:t>
            </a:r>
          </a:p>
          <a:p>
            <a:pPr marL="285750" indent="-285750">
              <a:buFont typeface="Arial" pitchFamily="34" charset="0"/>
              <a:buChar char="•"/>
            </a:pPr>
            <a:r>
              <a:rPr lang="en-US" altLang="ko-KR" sz="1600" dirty="0">
                <a:ea typeface="나눔바른고딕"/>
              </a:rPr>
              <a:t>Field</a:t>
            </a:r>
          </a:p>
          <a:p>
            <a:r>
              <a:rPr lang="en-US" altLang="ko-KR" sz="1600" dirty="0">
                <a:ea typeface="나눔바른고딕"/>
              </a:rPr>
              <a:t>Smartphone or Smart band</a:t>
            </a:r>
          </a:p>
          <a:p>
            <a:r>
              <a:rPr lang="en-US" altLang="ko-KR" sz="1600" dirty="0">
                <a:ea typeface="나눔바른고딕"/>
              </a:rPr>
              <a:t>Healthcare(bio)</a:t>
            </a:r>
          </a:p>
          <a:p>
            <a:r>
              <a:rPr lang="en-US" altLang="ko-KR" sz="1600" dirty="0">
                <a:ea typeface="나눔바른고딕"/>
              </a:rPr>
              <a:t>Pressure sensor, acceleration sensor etc…</a:t>
            </a:r>
          </a:p>
          <a:p>
            <a:endParaRPr lang="en-US" altLang="ko-KR" dirty="0">
              <a:ea typeface="나눔바른고딕"/>
            </a:endParaRPr>
          </a:p>
          <a:p>
            <a:pPr marL="285750" indent="-285750">
              <a:buFont typeface="Arial" pitchFamily="34" charset="0"/>
              <a:buChar char="•"/>
            </a:pPr>
            <a:r>
              <a:rPr lang="en-US" altLang="ko-KR" sz="1600" dirty="0">
                <a:ea typeface="나눔바른고딕"/>
              </a:rPr>
              <a:t>Feature</a:t>
            </a:r>
          </a:p>
          <a:p>
            <a:r>
              <a:rPr lang="en-US" altLang="ko-KR" sz="1600" dirty="0">
                <a:ea typeface="나눔바른고딕"/>
              </a:rPr>
              <a:t>Micro scale</a:t>
            </a:r>
          </a:p>
          <a:p>
            <a:r>
              <a:rPr lang="en-US" altLang="ko-KR" sz="1600" dirty="0">
                <a:ea typeface="나눔바른고딕"/>
              </a:rPr>
              <a:t>Use direction information of movement or movement of product.</a:t>
            </a:r>
          </a:p>
          <a:p>
            <a:r>
              <a:rPr lang="en-US" altLang="ko-KR" sz="1600" dirty="0">
                <a:ea typeface="나눔바른고딕"/>
              </a:rPr>
              <a:t>Used to store and transmit voice signals.</a:t>
            </a:r>
          </a:p>
          <a:p>
            <a:endParaRPr lang="en-US" altLang="ko-KR" sz="1600" dirty="0">
              <a:ea typeface="나눔바른고딕"/>
            </a:endParaRPr>
          </a:p>
          <a:p>
            <a:endParaRPr lang="en-US" altLang="ko-KR" sz="1600" dirty="0">
              <a:ea typeface="나눔바른고딕"/>
            </a:endParaRPr>
          </a:p>
          <a:p>
            <a:endParaRPr lang="en-US" altLang="ko-KR" dirty="0">
              <a:ea typeface="나눔바른고딕"/>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317" y="4621398"/>
            <a:ext cx="1576119" cy="162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275" y="4660801"/>
            <a:ext cx="1978819" cy="152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612" y="4712370"/>
            <a:ext cx="2012037" cy="143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0125" y="6281171"/>
            <a:ext cx="1771650" cy="338554"/>
          </a:xfrm>
          <a:prstGeom prst="rect">
            <a:avLst/>
          </a:prstGeom>
          <a:noFill/>
        </p:spPr>
        <p:txBody>
          <a:bodyPr wrap="square" rtlCol="0">
            <a:spAutoFit/>
          </a:bodyPr>
          <a:lstStyle/>
          <a:p>
            <a:r>
              <a:rPr lang="en-US" altLang="ko-KR" sz="1600" dirty="0">
                <a:ea typeface="나눔바른고딕"/>
              </a:rPr>
              <a:t>Pressure sensor</a:t>
            </a:r>
            <a:endParaRPr lang="ko-KR" altLang="en-US" sz="1600" dirty="0">
              <a:ea typeface="나눔바른고딕"/>
            </a:endParaRPr>
          </a:p>
        </p:txBody>
      </p:sp>
      <p:sp>
        <p:nvSpPr>
          <p:cNvPr id="7" name="TextBox 6"/>
          <p:cNvSpPr txBox="1"/>
          <p:nvPr/>
        </p:nvSpPr>
        <p:spPr>
          <a:xfrm>
            <a:off x="3409950" y="6281171"/>
            <a:ext cx="2447925" cy="338554"/>
          </a:xfrm>
          <a:prstGeom prst="rect">
            <a:avLst/>
          </a:prstGeom>
          <a:noFill/>
        </p:spPr>
        <p:txBody>
          <a:bodyPr wrap="square" rtlCol="0">
            <a:spAutoFit/>
          </a:bodyPr>
          <a:lstStyle/>
          <a:p>
            <a:r>
              <a:rPr lang="en-US" altLang="ko-KR" sz="1600" dirty="0">
                <a:ea typeface="나눔바른고딕"/>
              </a:rPr>
              <a:t>Contact lens type sensor</a:t>
            </a:r>
            <a:endParaRPr lang="ko-KR" altLang="en-US" sz="1600" dirty="0">
              <a:ea typeface="나눔바른고딕"/>
            </a:endParaRPr>
          </a:p>
        </p:txBody>
      </p:sp>
      <p:sp>
        <p:nvSpPr>
          <p:cNvPr id="12" name="TextBox 11"/>
          <p:cNvSpPr txBox="1"/>
          <p:nvPr/>
        </p:nvSpPr>
        <p:spPr>
          <a:xfrm>
            <a:off x="6153150" y="6281171"/>
            <a:ext cx="2447925" cy="338554"/>
          </a:xfrm>
          <a:prstGeom prst="rect">
            <a:avLst/>
          </a:prstGeom>
          <a:noFill/>
        </p:spPr>
        <p:txBody>
          <a:bodyPr wrap="square" rtlCol="0">
            <a:spAutoFit/>
          </a:bodyPr>
          <a:lstStyle/>
          <a:p>
            <a:r>
              <a:rPr lang="en-US" altLang="ko-KR" sz="1600" dirty="0">
                <a:ea typeface="나눔바른고딕"/>
              </a:rPr>
              <a:t>MEMS Microphone</a:t>
            </a:r>
            <a:endParaRPr lang="ko-KR" altLang="en-US" sz="1600" dirty="0">
              <a:ea typeface="나눔바른고딕"/>
            </a:endParaRPr>
          </a:p>
        </p:txBody>
      </p:sp>
    </p:spTree>
    <p:extLst>
      <p:ext uri="{BB962C8B-B14F-4D97-AF65-F5344CB8AC3E}">
        <p14:creationId xmlns:p14="http://schemas.microsoft.com/office/powerpoint/2010/main" val="182551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6993" y="2580033"/>
            <a:ext cx="4167507" cy="646331"/>
          </a:xfrm>
          <a:prstGeom prst="rect">
            <a:avLst/>
          </a:prstGeom>
          <a:noFill/>
          <a:ln w="19050">
            <a:solidFill>
              <a:srgbClr val="68C9D0"/>
            </a:solidFill>
          </a:ln>
        </p:spPr>
        <p:txBody>
          <a:bodyPr wrap="square" rtlCol="0">
            <a:spAutoFit/>
          </a:bodyPr>
          <a:lstStyle/>
          <a:p>
            <a:pPr algn="ctr"/>
            <a:r>
              <a:rPr lang="en-US" altLang="ko-KR"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Process</a:t>
            </a:r>
            <a:endParaRPr lang="ko-KR" altLang="en-US"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7033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그룹 101"/>
          <p:cNvGrpSpPr/>
          <p:nvPr/>
        </p:nvGrpSpPr>
        <p:grpSpPr>
          <a:xfrm>
            <a:off x="2653903" y="1432553"/>
            <a:ext cx="1416848" cy="1499862"/>
            <a:chOff x="0" y="267732"/>
            <a:chExt cx="926309" cy="555785"/>
          </a:xfrm>
        </p:grpSpPr>
        <p:sp>
          <p:nvSpPr>
            <p:cNvPr id="103" name="모서리가 둥근 직사각형 102"/>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104"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Ti &amp; Cu</a:t>
              </a:r>
            </a:p>
            <a:p>
              <a:pPr lvl="0" algn="ctr" defTabSz="444500" latinLnBrk="1">
                <a:lnSpc>
                  <a:spcPct val="90000"/>
                </a:lnSpc>
                <a:spcBef>
                  <a:spcPct val="0"/>
                </a:spcBef>
                <a:spcAft>
                  <a:spcPct val="35000"/>
                </a:spcAft>
              </a:pPr>
              <a:r>
                <a:rPr lang="en-US" altLang="ko-KR" sz="1600" dirty="0">
                  <a:ea typeface="나눔바른고딕"/>
                </a:rPr>
                <a:t>Deposition</a:t>
              </a:r>
              <a:endParaRPr lang="ko-KR" altLang="en-US" sz="1600" kern="1200" dirty="0">
                <a:ea typeface="나눔바른고딕"/>
              </a:endParaRPr>
            </a:p>
          </p:txBody>
        </p:sp>
      </p:grpSp>
      <p:grpSp>
        <p:nvGrpSpPr>
          <p:cNvPr id="81" name="그룹 80"/>
          <p:cNvGrpSpPr/>
          <p:nvPr/>
        </p:nvGrpSpPr>
        <p:grpSpPr>
          <a:xfrm>
            <a:off x="5026756" y="3185153"/>
            <a:ext cx="1416848" cy="1499862"/>
            <a:chOff x="0" y="267732"/>
            <a:chExt cx="926309" cy="555785"/>
          </a:xfrm>
        </p:grpSpPr>
        <p:sp>
          <p:nvSpPr>
            <p:cNvPr id="82" name="모서리가 둥근 직사각형 81"/>
            <p:cNvSpPr/>
            <p:nvPr/>
          </p:nvSpPr>
          <p:spPr>
            <a:xfrm>
              <a:off x="0" y="267732"/>
              <a:ext cx="926309" cy="555785"/>
            </a:xfrm>
            <a:prstGeom prst="roundRect">
              <a:avLst>
                <a:gd name="adj" fmla="val 10000"/>
              </a:avLst>
            </a:prstGeom>
            <a:ln w="19050">
              <a:solidFill>
                <a:srgbClr val="30949C"/>
              </a:solidFill>
            </a:ln>
          </p:spPr>
          <p:style>
            <a:lnRef idx="2">
              <a:schemeClr val="accent1"/>
            </a:lnRef>
            <a:fillRef idx="1">
              <a:schemeClr val="lt1"/>
            </a:fillRef>
            <a:effectRef idx="0">
              <a:schemeClr val="accent1"/>
            </a:effectRef>
            <a:fontRef idx="minor">
              <a:schemeClr val="dk1"/>
            </a:fontRef>
          </p:style>
        </p:sp>
        <p:sp>
          <p:nvSpPr>
            <p:cNvPr id="83"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Cobalt-Nickel</a:t>
              </a:r>
            </a:p>
            <a:p>
              <a:pPr lvl="0" algn="ctr" defTabSz="444500" latinLnBrk="1">
                <a:lnSpc>
                  <a:spcPct val="90000"/>
                </a:lnSpc>
                <a:spcBef>
                  <a:spcPct val="0"/>
                </a:spcBef>
                <a:spcAft>
                  <a:spcPct val="35000"/>
                </a:spcAft>
              </a:pPr>
              <a:r>
                <a:rPr lang="en-US" altLang="ko-KR" sz="1600" dirty="0">
                  <a:ea typeface="나눔바른고딕"/>
                </a:rPr>
                <a:t>Electroplating</a:t>
              </a:r>
              <a:endParaRPr lang="ko-KR" altLang="en-US" sz="1600" kern="1200" dirty="0">
                <a:ea typeface="나눔바른고딕"/>
              </a:endParaRPr>
            </a:p>
          </p:txBody>
        </p:sp>
      </p:grpSp>
      <p:sp>
        <p:nvSpPr>
          <p:cNvPr id="2" name="제목 1"/>
          <p:cNvSpPr>
            <a:spLocks noGrp="1"/>
          </p:cNvSpPr>
          <p:nvPr>
            <p:ph type="title"/>
          </p:nvPr>
        </p:nvSpPr>
        <p:spPr/>
        <p:txBody>
          <a:bodyPr/>
          <a:lstStyle/>
          <a:p>
            <a:r>
              <a:rPr lang="en-US" altLang="ko-KR" dirty="0">
                <a:ea typeface="나눔바른고딕"/>
              </a:rPr>
              <a:t>Process</a:t>
            </a:r>
            <a:endParaRPr lang="ko-KR" altLang="en-US" dirty="0">
              <a:ea typeface="나눔바른고딕"/>
            </a:endParaRPr>
          </a:p>
        </p:txBody>
      </p:sp>
      <p:grpSp>
        <p:nvGrpSpPr>
          <p:cNvPr id="20" name="그룹 19"/>
          <p:cNvGrpSpPr/>
          <p:nvPr/>
        </p:nvGrpSpPr>
        <p:grpSpPr>
          <a:xfrm>
            <a:off x="665137" y="1425371"/>
            <a:ext cx="1416848" cy="1499862"/>
            <a:chOff x="0" y="267732"/>
            <a:chExt cx="926309" cy="555785"/>
          </a:xfrm>
        </p:grpSpPr>
        <p:sp>
          <p:nvSpPr>
            <p:cNvPr id="21" name="모서리가 둥근 직사각형 20"/>
            <p:cNvSpPr/>
            <p:nvPr/>
          </p:nvSpPr>
          <p:spPr>
            <a:xfrm>
              <a:off x="0" y="267732"/>
              <a:ext cx="926309" cy="555785"/>
            </a:xfrm>
            <a:prstGeom prst="roundRect">
              <a:avLst>
                <a:gd name="adj" fmla="val 10000"/>
              </a:avLst>
            </a:prstGeom>
            <a:ln w="19050"/>
          </p:spPr>
          <p:style>
            <a:lnRef idx="2">
              <a:schemeClr val="accent1"/>
            </a:lnRef>
            <a:fillRef idx="1">
              <a:schemeClr val="lt1"/>
            </a:fillRef>
            <a:effectRef idx="0">
              <a:schemeClr val="accent1"/>
            </a:effectRef>
            <a:fontRef idx="minor">
              <a:schemeClr val="dk1"/>
            </a:fontRef>
          </p:style>
        </p:sp>
        <p:sp>
          <p:nvSpPr>
            <p:cNvPr id="22" name="모서리가 둥근 직사각형 4"/>
            <p:cNvSpPr/>
            <p:nvPr/>
          </p:nvSpPr>
          <p:spPr>
            <a:xfrm>
              <a:off x="16278" y="317145"/>
              <a:ext cx="893753" cy="297316"/>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Wafer Cleaning</a:t>
              </a:r>
              <a:endParaRPr lang="ko-KR" altLang="en-US" sz="1600" kern="1200" dirty="0">
                <a:ea typeface="나눔바른고딕"/>
              </a:endParaRPr>
            </a:p>
          </p:txBody>
        </p:sp>
      </p:grpSp>
      <p:grpSp>
        <p:nvGrpSpPr>
          <p:cNvPr id="24" name="그룹 23"/>
          <p:cNvGrpSpPr/>
          <p:nvPr/>
        </p:nvGrpSpPr>
        <p:grpSpPr>
          <a:xfrm>
            <a:off x="2238318" y="1730170"/>
            <a:ext cx="262378" cy="229724"/>
            <a:chOff x="3683978" y="478386"/>
            <a:chExt cx="262378" cy="229724"/>
          </a:xfrm>
        </p:grpSpPr>
        <p:sp>
          <p:nvSpPr>
            <p:cNvPr id="25" name="오른쪽 화살표 24"/>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sp>
        <p:nvSpPr>
          <p:cNvPr id="27" name="TextBox 26"/>
          <p:cNvSpPr txBox="1"/>
          <p:nvPr/>
        </p:nvSpPr>
        <p:spPr>
          <a:xfrm>
            <a:off x="3448215" y="895350"/>
            <a:ext cx="1986145" cy="461665"/>
          </a:xfrm>
          <a:prstGeom prst="rect">
            <a:avLst/>
          </a:prstGeom>
          <a:noFill/>
        </p:spPr>
        <p:txBody>
          <a:bodyPr wrap="square" rtlCol="0">
            <a:spAutoFit/>
          </a:bodyPr>
          <a:lstStyle/>
          <a:p>
            <a:pPr algn="ctr"/>
            <a:r>
              <a:rPr lang="en-US" altLang="ko-KR" sz="2400" dirty="0">
                <a:ea typeface="나눔바른고딕"/>
              </a:rPr>
              <a:t>&lt;Flowchart&gt;</a:t>
            </a:r>
            <a:endParaRPr lang="ko-KR" altLang="en-US" sz="2400" dirty="0">
              <a:ea typeface="나눔바른고딕"/>
            </a:endParaRPr>
          </a:p>
        </p:txBody>
      </p:sp>
      <p:grpSp>
        <p:nvGrpSpPr>
          <p:cNvPr id="31" name="그룹 30"/>
          <p:cNvGrpSpPr/>
          <p:nvPr/>
        </p:nvGrpSpPr>
        <p:grpSpPr>
          <a:xfrm>
            <a:off x="4253781" y="1776115"/>
            <a:ext cx="262800" cy="230400"/>
            <a:chOff x="3683978" y="478386"/>
            <a:chExt cx="262378" cy="229724"/>
          </a:xfrm>
        </p:grpSpPr>
        <p:sp>
          <p:nvSpPr>
            <p:cNvPr id="32" name="오른쪽 화살표 31"/>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37" name="그룹 36"/>
          <p:cNvGrpSpPr/>
          <p:nvPr/>
        </p:nvGrpSpPr>
        <p:grpSpPr>
          <a:xfrm>
            <a:off x="6249832" y="1783384"/>
            <a:ext cx="262800" cy="230400"/>
            <a:chOff x="3683978" y="478386"/>
            <a:chExt cx="262378" cy="229724"/>
          </a:xfrm>
        </p:grpSpPr>
        <p:sp>
          <p:nvSpPr>
            <p:cNvPr id="38" name="오른쪽 화살표 37"/>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43" name="그룹 42"/>
          <p:cNvGrpSpPr/>
          <p:nvPr/>
        </p:nvGrpSpPr>
        <p:grpSpPr>
          <a:xfrm>
            <a:off x="665587" y="3531901"/>
            <a:ext cx="262800" cy="230400"/>
            <a:chOff x="3683978" y="478386"/>
            <a:chExt cx="262378" cy="229724"/>
          </a:xfrm>
        </p:grpSpPr>
        <p:sp>
          <p:nvSpPr>
            <p:cNvPr id="44" name="오른쪽 화살표 43"/>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49" name="그룹 48"/>
          <p:cNvGrpSpPr/>
          <p:nvPr/>
        </p:nvGrpSpPr>
        <p:grpSpPr>
          <a:xfrm>
            <a:off x="2653903" y="3538981"/>
            <a:ext cx="262800" cy="230400"/>
            <a:chOff x="3683978" y="478386"/>
            <a:chExt cx="262378" cy="229724"/>
          </a:xfrm>
        </p:grpSpPr>
        <p:sp>
          <p:nvSpPr>
            <p:cNvPr id="50" name="오른쪽 화살표 49"/>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55" name="그룹 54"/>
          <p:cNvGrpSpPr/>
          <p:nvPr/>
        </p:nvGrpSpPr>
        <p:grpSpPr>
          <a:xfrm>
            <a:off x="4624318" y="3531901"/>
            <a:ext cx="262800" cy="230400"/>
            <a:chOff x="3683978" y="478386"/>
            <a:chExt cx="262378" cy="229724"/>
          </a:xfrm>
        </p:grpSpPr>
        <p:sp>
          <p:nvSpPr>
            <p:cNvPr id="56" name="오른쪽 화살표 55"/>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61" name="그룹 60"/>
          <p:cNvGrpSpPr/>
          <p:nvPr/>
        </p:nvGrpSpPr>
        <p:grpSpPr>
          <a:xfrm>
            <a:off x="6566768" y="3538046"/>
            <a:ext cx="262800" cy="230400"/>
            <a:chOff x="3683978" y="478386"/>
            <a:chExt cx="262378" cy="229724"/>
          </a:xfrm>
        </p:grpSpPr>
        <p:sp>
          <p:nvSpPr>
            <p:cNvPr id="62" name="오른쪽 화살표 61"/>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3"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grpSp>
        <p:nvGrpSpPr>
          <p:cNvPr id="73" name="그룹 72"/>
          <p:cNvGrpSpPr/>
          <p:nvPr/>
        </p:nvGrpSpPr>
        <p:grpSpPr>
          <a:xfrm>
            <a:off x="665587" y="5430339"/>
            <a:ext cx="262800" cy="230400"/>
            <a:chOff x="3683978" y="478386"/>
            <a:chExt cx="262378" cy="229724"/>
          </a:xfrm>
        </p:grpSpPr>
        <p:sp>
          <p:nvSpPr>
            <p:cNvPr id="74" name="오른쪽 화살표 73"/>
            <p:cNvSpPr/>
            <p:nvPr/>
          </p:nvSpPr>
          <p:spPr>
            <a:xfrm>
              <a:off x="3683978" y="478386"/>
              <a:ext cx="262378" cy="22972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5" name="오른쪽 화살표 4"/>
            <p:cNvSpPr/>
            <p:nvPr/>
          </p:nvSpPr>
          <p:spPr>
            <a:xfrm>
              <a:off x="3683978" y="524331"/>
              <a:ext cx="193461" cy="13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latinLnBrk="1">
                <a:lnSpc>
                  <a:spcPct val="90000"/>
                </a:lnSpc>
                <a:spcBef>
                  <a:spcPct val="0"/>
                </a:spcBef>
                <a:spcAft>
                  <a:spcPct val="35000"/>
                </a:spcAft>
              </a:pPr>
              <a:endParaRPr lang="ko-KR" altLang="en-US" sz="800" kern="1200">
                <a:ea typeface="나눔바른고딕"/>
              </a:endParaRPr>
            </a:p>
          </p:txBody>
        </p:sp>
      </p:grpSp>
      <p:sp>
        <p:nvSpPr>
          <p:cNvPr id="3" name="직사각형 2"/>
          <p:cNvSpPr/>
          <p:nvPr/>
        </p:nvSpPr>
        <p:spPr>
          <a:xfrm>
            <a:off x="833561" y="2569633"/>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79" name="직사각형 78"/>
          <p:cNvSpPr/>
          <p:nvPr/>
        </p:nvSpPr>
        <p:spPr>
          <a:xfrm>
            <a:off x="2848925" y="2569633"/>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4" name="직사각형 3"/>
          <p:cNvSpPr/>
          <p:nvPr/>
        </p:nvSpPr>
        <p:spPr>
          <a:xfrm>
            <a:off x="2850174" y="2500766"/>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80" name="직사각형 79"/>
          <p:cNvSpPr/>
          <p:nvPr/>
        </p:nvSpPr>
        <p:spPr>
          <a:xfrm>
            <a:off x="2850174" y="2454199"/>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grpSp>
        <p:nvGrpSpPr>
          <p:cNvPr id="84" name="그룹 83"/>
          <p:cNvGrpSpPr/>
          <p:nvPr/>
        </p:nvGrpSpPr>
        <p:grpSpPr>
          <a:xfrm>
            <a:off x="4620017" y="1425371"/>
            <a:ext cx="1416848" cy="1499862"/>
            <a:chOff x="0" y="267732"/>
            <a:chExt cx="926309" cy="555785"/>
          </a:xfrm>
        </p:grpSpPr>
        <p:sp>
          <p:nvSpPr>
            <p:cNvPr id="85" name="모서리가 둥근 직사각형 84"/>
            <p:cNvSpPr/>
            <p:nvPr/>
          </p:nvSpPr>
          <p:spPr>
            <a:xfrm>
              <a:off x="0" y="267732"/>
              <a:ext cx="926309" cy="555785"/>
            </a:xfrm>
            <a:prstGeom prst="roundRect">
              <a:avLst>
                <a:gd name="adj" fmla="val 10000"/>
              </a:avLst>
            </a:prstGeom>
            <a:ln w="19050">
              <a:solidFill>
                <a:srgbClr val="30949C"/>
              </a:solidFill>
            </a:ln>
          </p:spPr>
          <p:style>
            <a:lnRef idx="2">
              <a:schemeClr val="accent1"/>
            </a:lnRef>
            <a:fillRef idx="1">
              <a:schemeClr val="lt1"/>
            </a:fillRef>
            <a:effectRef idx="0">
              <a:schemeClr val="accent1"/>
            </a:effectRef>
            <a:fontRef idx="minor">
              <a:schemeClr val="dk1"/>
            </a:fontRef>
          </p:style>
        </p:sp>
        <p:sp>
          <p:nvSpPr>
            <p:cNvPr id="86" name="모서리가 둥근 직사각형 4"/>
            <p:cNvSpPr/>
            <p:nvPr/>
          </p:nvSpPr>
          <p:spPr>
            <a:xfrm>
              <a:off x="16278" y="317145"/>
              <a:ext cx="893753" cy="297316"/>
            </a:xfrm>
            <a:prstGeom prst="rect">
              <a:avLst/>
            </a:prstGeom>
            <a:ln w="19050">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Copper</a:t>
              </a:r>
            </a:p>
            <a:p>
              <a:pPr lvl="0" algn="ctr" defTabSz="444500" latinLnBrk="1">
                <a:lnSpc>
                  <a:spcPct val="90000"/>
                </a:lnSpc>
                <a:spcBef>
                  <a:spcPct val="0"/>
                </a:spcBef>
                <a:spcAft>
                  <a:spcPct val="35000"/>
                </a:spcAft>
              </a:pPr>
              <a:r>
                <a:rPr lang="en-US" altLang="ko-KR" sz="1600" dirty="0">
                  <a:ea typeface="나눔바른고딕"/>
                </a:rPr>
                <a:t>Electroplating</a:t>
              </a:r>
              <a:endParaRPr lang="ko-KR" altLang="en-US" sz="1600" kern="1200" dirty="0">
                <a:ea typeface="나눔바른고딕"/>
              </a:endParaRPr>
            </a:p>
          </p:txBody>
        </p:sp>
      </p:grpSp>
      <p:grpSp>
        <p:nvGrpSpPr>
          <p:cNvPr id="87" name="그룹 86"/>
          <p:cNvGrpSpPr/>
          <p:nvPr/>
        </p:nvGrpSpPr>
        <p:grpSpPr>
          <a:xfrm>
            <a:off x="6698168" y="1432553"/>
            <a:ext cx="1416848" cy="1499862"/>
            <a:chOff x="0" y="267732"/>
            <a:chExt cx="926309" cy="555785"/>
          </a:xfrm>
        </p:grpSpPr>
        <p:sp>
          <p:nvSpPr>
            <p:cNvPr id="88" name="모서리가 둥근 직사각형 87"/>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89"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PR </a:t>
              </a:r>
            </a:p>
            <a:p>
              <a:pPr lvl="0" algn="ctr" defTabSz="444500" latinLnBrk="1">
                <a:lnSpc>
                  <a:spcPct val="90000"/>
                </a:lnSpc>
                <a:spcBef>
                  <a:spcPct val="0"/>
                </a:spcBef>
                <a:spcAft>
                  <a:spcPct val="35000"/>
                </a:spcAft>
              </a:pPr>
              <a:r>
                <a:rPr lang="en-US" altLang="ko-KR" sz="1600" dirty="0">
                  <a:ea typeface="나눔바른고딕"/>
                </a:rPr>
                <a:t>Coating</a:t>
              </a:r>
              <a:endParaRPr lang="ko-KR" altLang="en-US" sz="1600" kern="1200" dirty="0">
                <a:ea typeface="나눔바른고딕"/>
              </a:endParaRPr>
            </a:p>
          </p:txBody>
        </p:sp>
      </p:grpSp>
      <p:grpSp>
        <p:nvGrpSpPr>
          <p:cNvPr id="90" name="그룹 89"/>
          <p:cNvGrpSpPr/>
          <p:nvPr/>
        </p:nvGrpSpPr>
        <p:grpSpPr>
          <a:xfrm>
            <a:off x="1014931" y="3185153"/>
            <a:ext cx="1416848" cy="1499862"/>
            <a:chOff x="0" y="267732"/>
            <a:chExt cx="926309" cy="555785"/>
          </a:xfrm>
        </p:grpSpPr>
        <p:sp>
          <p:nvSpPr>
            <p:cNvPr id="91" name="모서리가 둥근 직사각형 90"/>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92"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Exposure</a:t>
              </a:r>
              <a:endParaRPr lang="ko-KR" altLang="en-US" sz="1600" kern="1200" dirty="0">
                <a:ea typeface="나눔바른고딕"/>
              </a:endParaRPr>
            </a:p>
          </p:txBody>
        </p:sp>
      </p:grpSp>
      <p:grpSp>
        <p:nvGrpSpPr>
          <p:cNvPr id="93" name="그룹 92"/>
          <p:cNvGrpSpPr/>
          <p:nvPr/>
        </p:nvGrpSpPr>
        <p:grpSpPr>
          <a:xfrm>
            <a:off x="3030705" y="3185153"/>
            <a:ext cx="1416848" cy="1499862"/>
            <a:chOff x="0" y="267732"/>
            <a:chExt cx="926309" cy="555785"/>
          </a:xfrm>
        </p:grpSpPr>
        <p:sp>
          <p:nvSpPr>
            <p:cNvPr id="94" name="모서리가 둥근 직사각형 93"/>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95"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Develop</a:t>
              </a:r>
              <a:endParaRPr lang="ko-KR" altLang="en-US" sz="1600" kern="1200" dirty="0">
                <a:ea typeface="나눔바른고딕"/>
              </a:endParaRPr>
            </a:p>
          </p:txBody>
        </p:sp>
      </p:grpSp>
      <p:grpSp>
        <p:nvGrpSpPr>
          <p:cNvPr id="96" name="그룹 95"/>
          <p:cNvGrpSpPr/>
          <p:nvPr/>
        </p:nvGrpSpPr>
        <p:grpSpPr>
          <a:xfrm>
            <a:off x="1014931" y="4910808"/>
            <a:ext cx="1416848" cy="1499862"/>
            <a:chOff x="0" y="267732"/>
            <a:chExt cx="926309" cy="555785"/>
          </a:xfrm>
        </p:grpSpPr>
        <p:sp>
          <p:nvSpPr>
            <p:cNvPr id="97" name="모서리가 둥근 직사각형 96"/>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98"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Cu </a:t>
              </a:r>
            </a:p>
            <a:p>
              <a:pPr lvl="0" algn="ctr" defTabSz="444500" latinLnBrk="1">
                <a:lnSpc>
                  <a:spcPct val="90000"/>
                </a:lnSpc>
                <a:spcBef>
                  <a:spcPct val="0"/>
                </a:spcBef>
                <a:spcAft>
                  <a:spcPct val="35000"/>
                </a:spcAft>
              </a:pPr>
              <a:r>
                <a:rPr lang="en-US" altLang="ko-KR" sz="1600" dirty="0">
                  <a:ea typeface="나눔바른고딕"/>
                </a:rPr>
                <a:t>Etching</a:t>
              </a:r>
              <a:endParaRPr lang="ko-KR" altLang="en-US" sz="1600" kern="1200" dirty="0">
                <a:ea typeface="나눔바른고딕"/>
              </a:endParaRPr>
            </a:p>
          </p:txBody>
        </p:sp>
      </p:grpSp>
      <p:grpSp>
        <p:nvGrpSpPr>
          <p:cNvPr id="99" name="그룹 98"/>
          <p:cNvGrpSpPr/>
          <p:nvPr/>
        </p:nvGrpSpPr>
        <p:grpSpPr>
          <a:xfrm>
            <a:off x="6938037" y="3185153"/>
            <a:ext cx="1416848" cy="1499862"/>
            <a:chOff x="0" y="267732"/>
            <a:chExt cx="926309" cy="555785"/>
          </a:xfrm>
        </p:grpSpPr>
        <p:sp>
          <p:nvSpPr>
            <p:cNvPr id="100" name="모서리가 둥근 직사각형 99"/>
            <p:cNvSpPr/>
            <p:nvPr/>
          </p:nvSpPr>
          <p:spPr>
            <a:xfrm>
              <a:off x="0" y="267732"/>
              <a:ext cx="926309" cy="555785"/>
            </a:xfrm>
            <a:prstGeom prst="roundRect">
              <a:avLst>
                <a:gd name="adj" fmla="val 10000"/>
              </a:avLst>
            </a:prstGeom>
            <a:ln w="19050">
              <a:solidFill>
                <a:srgbClr val="68C9D0"/>
              </a:solidFill>
            </a:ln>
          </p:spPr>
          <p:style>
            <a:lnRef idx="2">
              <a:schemeClr val="accent1"/>
            </a:lnRef>
            <a:fillRef idx="1">
              <a:schemeClr val="lt1"/>
            </a:fillRef>
            <a:effectRef idx="0">
              <a:schemeClr val="accent1"/>
            </a:effectRef>
            <a:fontRef idx="minor">
              <a:schemeClr val="dk1"/>
            </a:fontRef>
          </p:style>
        </p:sp>
        <p:sp>
          <p:nvSpPr>
            <p:cNvPr id="101" name="모서리가 둥근 직사각형 4"/>
            <p:cNvSpPr/>
            <p:nvPr/>
          </p:nvSpPr>
          <p:spPr>
            <a:xfrm>
              <a:off x="16278" y="317145"/>
              <a:ext cx="893753" cy="29731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38100" tIns="38100" rIns="38100" bIns="38100" numCol="1" spcCol="1270" anchor="ctr" anchorCtr="0">
              <a:noAutofit/>
            </a:bodyPr>
            <a:lstStyle/>
            <a:p>
              <a:pPr lvl="0" algn="ctr" defTabSz="444500" latinLnBrk="1">
                <a:lnSpc>
                  <a:spcPct val="90000"/>
                </a:lnSpc>
                <a:spcBef>
                  <a:spcPct val="0"/>
                </a:spcBef>
                <a:spcAft>
                  <a:spcPct val="35000"/>
                </a:spcAft>
              </a:pPr>
              <a:r>
                <a:rPr lang="en-US" altLang="ko-KR" sz="1600" kern="1200" dirty="0">
                  <a:ea typeface="나눔바른고딕"/>
                </a:rPr>
                <a:t>PR</a:t>
              </a:r>
            </a:p>
            <a:p>
              <a:pPr lvl="0" algn="ctr" defTabSz="444500" latinLnBrk="1">
                <a:lnSpc>
                  <a:spcPct val="90000"/>
                </a:lnSpc>
                <a:spcBef>
                  <a:spcPct val="0"/>
                </a:spcBef>
                <a:spcAft>
                  <a:spcPct val="35000"/>
                </a:spcAft>
              </a:pPr>
              <a:r>
                <a:rPr lang="en-US" altLang="ko-KR" sz="1600" dirty="0">
                  <a:ea typeface="나눔바른고딕"/>
                </a:rPr>
                <a:t>Remove</a:t>
              </a:r>
              <a:endParaRPr lang="ko-KR" altLang="en-US" sz="1600" kern="1200" dirty="0">
                <a:ea typeface="나눔바른고딕"/>
              </a:endParaRPr>
            </a:p>
          </p:txBody>
        </p:sp>
      </p:grpSp>
      <p:sp>
        <p:nvSpPr>
          <p:cNvPr id="105" name="직사각형 104"/>
          <p:cNvSpPr/>
          <p:nvPr/>
        </p:nvSpPr>
        <p:spPr>
          <a:xfrm>
            <a:off x="4816841" y="2569633"/>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06" name="직사각형 105"/>
          <p:cNvSpPr/>
          <p:nvPr/>
        </p:nvSpPr>
        <p:spPr>
          <a:xfrm>
            <a:off x="4818090" y="2500766"/>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07" name="직사각형 106"/>
          <p:cNvSpPr/>
          <p:nvPr/>
        </p:nvSpPr>
        <p:spPr>
          <a:xfrm>
            <a:off x="4818090" y="2454199"/>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08" name="직사각형 107"/>
          <p:cNvSpPr/>
          <p:nvPr/>
        </p:nvSpPr>
        <p:spPr>
          <a:xfrm>
            <a:off x="4818090" y="2368248"/>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09" name="직사각형 108"/>
          <p:cNvSpPr/>
          <p:nvPr/>
        </p:nvSpPr>
        <p:spPr>
          <a:xfrm>
            <a:off x="6889320" y="2569633"/>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10" name="직사각형 109"/>
          <p:cNvSpPr/>
          <p:nvPr/>
        </p:nvSpPr>
        <p:spPr>
          <a:xfrm>
            <a:off x="6890569" y="2500766"/>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11" name="직사각형 110"/>
          <p:cNvSpPr/>
          <p:nvPr/>
        </p:nvSpPr>
        <p:spPr>
          <a:xfrm>
            <a:off x="6890569" y="2454199"/>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12" name="직사각형 111"/>
          <p:cNvSpPr/>
          <p:nvPr/>
        </p:nvSpPr>
        <p:spPr>
          <a:xfrm>
            <a:off x="6890569" y="2368248"/>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13" name="직사각형 112"/>
          <p:cNvSpPr/>
          <p:nvPr/>
        </p:nvSpPr>
        <p:spPr>
          <a:xfrm>
            <a:off x="6890569" y="2315348"/>
            <a:ext cx="1080000" cy="457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14" name="직사각형 113"/>
          <p:cNvSpPr/>
          <p:nvPr/>
        </p:nvSpPr>
        <p:spPr>
          <a:xfrm>
            <a:off x="1182106" y="4376116"/>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15" name="직사각형 114"/>
          <p:cNvSpPr/>
          <p:nvPr/>
        </p:nvSpPr>
        <p:spPr>
          <a:xfrm>
            <a:off x="1183355" y="4307249"/>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16" name="직사각형 115"/>
          <p:cNvSpPr/>
          <p:nvPr/>
        </p:nvSpPr>
        <p:spPr>
          <a:xfrm>
            <a:off x="1183355" y="4260682"/>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17" name="직사각형 116"/>
          <p:cNvSpPr/>
          <p:nvPr/>
        </p:nvSpPr>
        <p:spPr>
          <a:xfrm>
            <a:off x="1183355" y="4174731"/>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18" name="직사각형 117"/>
          <p:cNvSpPr/>
          <p:nvPr/>
        </p:nvSpPr>
        <p:spPr>
          <a:xfrm>
            <a:off x="1183355" y="4121831"/>
            <a:ext cx="1080000" cy="457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5" name="직사각형 4"/>
          <p:cNvSpPr/>
          <p:nvPr/>
        </p:nvSpPr>
        <p:spPr>
          <a:xfrm>
            <a:off x="1340749" y="4113667"/>
            <a:ext cx="245269" cy="6008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19" name="직사각형 118"/>
          <p:cNvSpPr/>
          <p:nvPr/>
        </p:nvSpPr>
        <p:spPr>
          <a:xfrm>
            <a:off x="1836716" y="4113667"/>
            <a:ext cx="245269" cy="6106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20" name="직사각형 119"/>
          <p:cNvSpPr/>
          <p:nvPr/>
        </p:nvSpPr>
        <p:spPr>
          <a:xfrm>
            <a:off x="3210931" y="4376116"/>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21" name="직사각형 120"/>
          <p:cNvSpPr/>
          <p:nvPr/>
        </p:nvSpPr>
        <p:spPr>
          <a:xfrm>
            <a:off x="3212180" y="4307249"/>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22" name="직사각형 121"/>
          <p:cNvSpPr/>
          <p:nvPr/>
        </p:nvSpPr>
        <p:spPr>
          <a:xfrm>
            <a:off x="3212180" y="4260682"/>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23" name="직사각형 122"/>
          <p:cNvSpPr/>
          <p:nvPr/>
        </p:nvSpPr>
        <p:spPr>
          <a:xfrm>
            <a:off x="3212180" y="4174731"/>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25" name="직사각형 124"/>
          <p:cNvSpPr/>
          <p:nvPr/>
        </p:nvSpPr>
        <p:spPr>
          <a:xfrm>
            <a:off x="3369574" y="4113667"/>
            <a:ext cx="245269" cy="5388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26" name="직사각형 125"/>
          <p:cNvSpPr/>
          <p:nvPr/>
        </p:nvSpPr>
        <p:spPr>
          <a:xfrm>
            <a:off x="3865541" y="4113667"/>
            <a:ext cx="245269" cy="5388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27" name="직사각형 126"/>
          <p:cNvSpPr/>
          <p:nvPr/>
        </p:nvSpPr>
        <p:spPr>
          <a:xfrm>
            <a:off x="5207541" y="4376116"/>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28" name="직사각형 127"/>
          <p:cNvSpPr/>
          <p:nvPr/>
        </p:nvSpPr>
        <p:spPr>
          <a:xfrm>
            <a:off x="5208790" y="4307249"/>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29" name="직사각형 128"/>
          <p:cNvSpPr/>
          <p:nvPr/>
        </p:nvSpPr>
        <p:spPr>
          <a:xfrm>
            <a:off x="5208790" y="4174731"/>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32" name="직사각형 131"/>
          <p:cNvSpPr/>
          <p:nvPr/>
        </p:nvSpPr>
        <p:spPr>
          <a:xfrm>
            <a:off x="5199785" y="4118375"/>
            <a:ext cx="1098009" cy="508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30" name="직사각형 129"/>
          <p:cNvSpPr/>
          <p:nvPr/>
        </p:nvSpPr>
        <p:spPr>
          <a:xfrm>
            <a:off x="5366184" y="4113667"/>
            <a:ext cx="245269" cy="5388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31" name="직사각형 130"/>
          <p:cNvSpPr/>
          <p:nvPr/>
        </p:nvSpPr>
        <p:spPr>
          <a:xfrm>
            <a:off x="5862151" y="4113667"/>
            <a:ext cx="245269" cy="5388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33" name="직사각형 132"/>
          <p:cNvSpPr/>
          <p:nvPr/>
        </p:nvSpPr>
        <p:spPr>
          <a:xfrm>
            <a:off x="5208790" y="4260682"/>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39" name="직사각형 138"/>
          <p:cNvSpPr/>
          <p:nvPr/>
        </p:nvSpPr>
        <p:spPr>
          <a:xfrm>
            <a:off x="7105212" y="4380293"/>
            <a:ext cx="1080000" cy="1693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ea typeface="나눔바른고딕"/>
              </a:rPr>
              <a:t>Glass wafer</a:t>
            </a:r>
            <a:endParaRPr lang="ko-KR" altLang="en-US" sz="1400" dirty="0">
              <a:solidFill>
                <a:schemeClr val="tx1"/>
              </a:solidFill>
              <a:ea typeface="나눔바른고딕"/>
            </a:endParaRPr>
          </a:p>
        </p:txBody>
      </p:sp>
      <p:sp>
        <p:nvSpPr>
          <p:cNvPr id="140" name="직사각형 139"/>
          <p:cNvSpPr/>
          <p:nvPr/>
        </p:nvSpPr>
        <p:spPr>
          <a:xfrm>
            <a:off x="7106461" y="4311426"/>
            <a:ext cx="1080000" cy="4656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41" name="직사각형 140"/>
          <p:cNvSpPr/>
          <p:nvPr/>
        </p:nvSpPr>
        <p:spPr>
          <a:xfrm>
            <a:off x="7106461" y="4178908"/>
            <a:ext cx="1080000" cy="85951"/>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42" name="직사각형 141"/>
          <p:cNvSpPr/>
          <p:nvPr/>
        </p:nvSpPr>
        <p:spPr>
          <a:xfrm>
            <a:off x="7105211" y="4113667"/>
            <a:ext cx="1081250" cy="5806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43" name="직사각형 142"/>
          <p:cNvSpPr/>
          <p:nvPr/>
        </p:nvSpPr>
        <p:spPr>
          <a:xfrm>
            <a:off x="7263855" y="4117844"/>
            <a:ext cx="245269" cy="5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44" name="직사각형 143"/>
          <p:cNvSpPr/>
          <p:nvPr/>
        </p:nvSpPr>
        <p:spPr>
          <a:xfrm>
            <a:off x="7759822" y="4117844"/>
            <a:ext cx="245269" cy="5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45" name="직사각형 144"/>
          <p:cNvSpPr/>
          <p:nvPr/>
        </p:nvSpPr>
        <p:spPr>
          <a:xfrm>
            <a:off x="7106461" y="4264859"/>
            <a:ext cx="1080000" cy="46567"/>
          </a:xfrm>
          <a:prstGeom prst="rect">
            <a:avLst/>
          </a:prstGeom>
          <a:solidFill>
            <a:srgbClr val="DC9254"/>
          </a:solidFill>
          <a:ln>
            <a:solidFill>
              <a:srgbClr val="DC9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49" name="모서리가 둥근 직사각형 148"/>
          <p:cNvSpPr/>
          <p:nvPr/>
        </p:nvSpPr>
        <p:spPr>
          <a:xfrm>
            <a:off x="1058244" y="5721896"/>
            <a:ext cx="1327723" cy="457658"/>
          </a:xfrm>
          <a:prstGeom prst="roundRect">
            <a:avLst>
              <a:gd name="adj" fmla="val 10000"/>
            </a:avLst>
          </a:prstGeom>
          <a:ln w="19050">
            <a:solidFill>
              <a:srgbClr val="7030A0"/>
            </a:solidFill>
          </a:ln>
        </p:spPr>
        <p:style>
          <a:lnRef idx="2">
            <a:schemeClr val="accent1"/>
          </a:lnRef>
          <a:fillRef idx="1">
            <a:schemeClr val="lt1"/>
          </a:fillRef>
          <a:effectRef idx="0">
            <a:schemeClr val="accent1"/>
          </a:effectRef>
          <a:fontRef idx="minor">
            <a:schemeClr val="dk1"/>
          </a:fontRef>
        </p:style>
      </p:sp>
      <p:sp>
        <p:nvSpPr>
          <p:cNvPr id="146" name="직사각형 145"/>
          <p:cNvSpPr/>
          <p:nvPr/>
        </p:nvSpPr>
        <p:spPr>
          <a:xfrm>
            <a:off x="1199247" y="5919607"/>
            <a:ext cx="1081250" cy="5806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ea typeface="나눔바른고딕"/>
            </a:endParaRPr>
          </a:p>
        </p:txBody>
      </p:sp>
      <p:sp>
        <p:nvSpPr>
          <p:cNvPr id="147" name="직사각형 146"/>
          <p:cNvSpPr/>
          <p:nvPr/>
        </p:nvSpPr>
        <p:spPr>
          <a:xfrm>
            <a:off x="1357891" y="5881688"/>
            <a:ext cx="245269" cy="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148" name="직사각형 147"/>
          <p:cNvSpPr/>
          <p:nvPr/>
        </p:nvSpPr>
        <p:spPr>
          <a:xfrm>
            <a:off x="1853858" y="5881688"/>
            <a:ext cx="245269" cy="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ea typeface="나눔바른고딕"/>
            </a:endParaRPr>
          </a:p>
        </p:txBody>
      </p:sp>
      <p:sp>
        <p:nvSpPr>
          <p:cNvPr id="6" name="TextBox 5"/>
          <p:cNvSpPr txBox="1"/>
          <p:nvPr/>
        </p:nvSpPr>
        <p:spPr>
          <a:xfrm>
            <a:off x="2847675" y="5226277"/>
            <a:ext cx="6220125" cy="1200329"/>
          </a:xfrm>
          <a:prstGeom prst="rect">
            <a:avLst/>
          </a:prstGeom>
          <a:noFill/>
        </p:spPr>
        <p:txBody>
          <a:bodyPr wrap="square" rtlCol="0">
            <a:spAutoFit/>
          </a:bodyPr>
          <a:lstStyle/>
          <a:p>
            <a:r>
              <a:rPr lang="en-US" altLang="ko-KR" dirty="0">
                <a:solidFill>
                  <a:srgbClr val="FFC000"/>
                </a:solidFill>
                <a:ea typeface="나눔바른고딕"/>
              </a:rPr>
              <a:t>C</a:t>
            </a:r>
            <a:r>
              <a:rPr lang="en-US" altLang="ko-KR" dirty="0">
                <a:ea typeface="나눔바른고딕"/>
              </a:rPr>
              <a:t>opper is approximately plated </a:t>
            </a:r>
            <a:r>
              <a:rPr lang="en-US" altLang="ko-KR" b="1" u="sng" dirty="0">
                <a:ea typeface="나눔바른고딕"/>
              </a:rPr>
              <a:t>20um</a:t>
            </a:r>
            <a:r>
              <a:rPr lang="en-US" altLang="ko-KR" dirty="0">
                <a:ea typeface="나눔바른고딕"/>
              </a:rPr>
              <a:t>.</a:t>
            </a:r>
          </a:p>
          <a:p>
            <a:r>
              <a:rPr lang="en-US" altLang="ko-KR" dirty="0">
                <a:solidFill>
                  <a:schemeClr val="bg1">
                    <a:lumMod val="65000"/>
                  </a:schemeClr>
                </a:solidFill>
                <a:ea typeface="나눔바른고딕"/>
              </a:rPr>
              <a:t>C</a:t>
            </a:r>
            <a:r>
              <a:rPr lang="en-US" altLang="ko-KR" dirty="0">
                <a:ea typeface="나눔바른고딕"/>
              </a:rPr>
              <a:t>obalt-</a:t>
            </a:r>
            <a:r>
              <a:rPr lang="en-US" altLang="ko-KR" dirty="0">
                <a:solidFill>
                  <a:schemeClr val="bg1">
                    <a:lumMod val="65000"/>
                  </a:schemeClr>
                </a:solidFill>
                <a:ea typeface="나눔바른고딕"/>
              </a:rPr>
              <a:t>N</a:t>
            </a:r>
            <a:r>
              <a:rPr lang="en-US" altLang="ko-KR" dirty="0">
                <a:ea typeface="나눔바른고딕"/>
              </a:rPr>
              <a:t>ickel is approximately plated </a:t>
            </a:r>
            <a:r>
              <a:rPr lang="en-US" altLang="ko-KR" b="1" u="sng" dirty="0">
                <a:ea typeface="나눔바른고딕"/>
              </a:rPr>
              <a:t>70um</a:t>
            </a:r>
            <a:r>
              <a:rPr lang="en-US" altLang="ko-KR" dirty="0">
                <a:ea typeface="나눔바른고딕"/>
              </a:rPr>
              <a:t>.</a:t>
            </a:r>
          </a:p>
          <a:p>
            <a:r>
              <a:rPr lang="en-US" altLang="ko-KR" dirty="0">
                <a:ea typeface="나눔바른고딕"/>
              </a:rPr>
              <a:t>→ Used negative PR because of plated Cobalt-Nickel thickness.</a:t>
            </a:r>
          </a:p>
          <a:p>
            <a:endParaRPr lang="ko-KR" altLang="en-US" dirty="0">
              <a:ea typeface="나눔바른고딕"/>
            </a:endParaRPr>
          </a:p>
        </p:txBody>
      </p:sp>
    </p:spTree>
    <p:extLst>
      <p:ext uri="{BB962C8B-B14F-4D97-AF65-F5344CB8AC3E}">
        <p14:creationId xmlns:p14="http://schemas.microsoft.com/office/powerpoint/2010/main" val="104667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Process </a:t>
            </a:r>
            <a:r>
              <a:rPr lang="en-US" altLang="ko-KR" sz="2000" dirty="0"/>
              <a:t>(Electroplating)</a:t>
            </a:r>
            <a:endParaRPr lang="ko-KR" altLang="en-US" sz="2000" dirty="0"/>
          </a:p>
        </p:txBody>
      </p:sp>
      <p:pic>
        <p:nvPicPr>
          <p:cNvPr id="9" name="그림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907" y="1078934"/>
            <a:ext cx="3938693" cy="2578666"/>
          </a:xfrm>
          <a:prstGeom prst="rect">
            <a:avLst/>
          </a:prstGeom>
        </p:spPr>
      </p:pic>
      <p:graphicFrame>
        <p:nvGraphicFramePr>
          <p:cNvPr id="15" name="다이어그램 14"/>
          <p:cNvGraphicFramePr/>
          <p:nvPr>
            <p:extLst>
              <p:ext uri="{D42A27DB-BD31-4B8C-83A1-F6EECF244321}">
                <p14:modId xmlns:p14="http://schemas.microsoft.com/office/powerpoint/2010/main" val="1334642998"/>
              </p:ext>
            </p:extLst>
          </p:nvPr>
        </p:nvGraphicFramePr>
        <p:xfrm>
          <a:off x="4057651" y="3914775"/>
          <a:ext cx="4950054" cy="2801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다이어그램 15"/>
          <p:cNvGraphicFramePr/>
          <p:nvPr>
            <p:extLst>
              <p:ext uri="{D42A27DB-BD31-4B8C-83A1-F6EECF244321}">
                <p14:modId xmlns:p14="http://schemas.microsoft.com/office/powerpoint/2010/main" val="537965063"/>
              </p:ext>
            </p:extLst>
          </p:nvPr>
        </p:nvGraphicFramePr>
        <p:xfrm>
          <a:off x="450508" y="4229100"/>
          <a:ext cx="3111841" cy="24479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다이어그램 16"/>
          <p:cNvGraphicFramePr/>
          <p:nvPr>
            <p:extLst>
              <p:ext uri="{D42A27DB-BD31-4B8C-83A1-F6EECF244321}">
                <p14:modId xmlns:p14="http://schemas.microsoft.com/office/powerpoint/2010/main" val="1974172663"/>
              </p:ext>
            </p:extLst>
          </p:nvPr>
        </p:nvGraphicFramePr>
        <p:xfrm>
          <a:off x="466030" y="907484"/>
          <a:ext cx="3058914" cy="292156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직사각형 7"/>
          <p:cNvSpPr/>
          <p:nvPr/>
        </p:nvSpPr>
        <p:spPr>
          <a:xfrm>
            <a:off x="219075" y="825500"/>
            <a:ext cx="3619500" cy="3200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4333875" y="876300"/>
            <a:ext cx="4629150" cy="29241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p:cNvSpPr/>
          <p:nvPr/>
        </p:nvSpPr>
        <p:spPr>
          <a:xfrm>
            <a:off x="228600" y="4133850"/>
            <a:ext cx="3552825" cy="26098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76200" y="825500"/>
            <a:ext cx="304800" cy="419100"/>
          </a:xfrm>
          <a:prstGeom prst="rect">
            <a:avLst/>
          </a:prstGeom>
          <a:solidFill>
            <a:srgbClr val="DC925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22" name="직사각형 21"/>
          <p:cNvSpPr/>
          <p:nvPr/>
        </p:nvSpPr>
        <p:spPr>
          <a:xfrm>
            <a:off x="4191000" y="876300"/>
            <a:ext cx="304800" cy="419100"/>
          </a:xfrm>
          <a:prstGeom prst="rect">
            <a:avLst/>
          </a:prstGeom>
          <a:solidFill>
            <a:srgbClr val="DC925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23" name="직사각형 22"/>
          <p:cNvSpPr/>
          <p:nvPr/>
        </p:nvSpPr>
        <p:spPr>
          <a:xfrm>
            <a:off x="76200" y="4133850"/>
            <a:ext cx="304800" cy="419100"/>
          </a:xfrm>
          <a:prstGeom prst="rect">
            <a:avLst/>
          </a:prstGeom>
          <a:solidFill>
            <a:srgbClr val="DC925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Tree>
    <p:extLst>
      <p:ext uri="{BB962C8B-B14F-4D97-AF65-F5344CB8AC3E}">
        <p14:creationId xmlns:p14="http://schemas.microsoft.com/office/powerpoint/2010/main" val="122155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6993" y="2580033"/>
            <a:ext cx="4167507" cy="646331"/>
          </a:xfrm>
          <a:prstGeom prst="rect">
            <a:avLst/>
          </a:prstGeom>
          <a:noFill/>
          <a:ln w="19050">
            <a:solidFill>
              <a:srgbClr val="68C9D0"/>
            </a:solidFill>
          </a:ln>
        </p:spPr>
        <p:txBody>
          <a:bodyPr wrap="square" rtlCol="0">
            <a:spAutoFit/>
          </a:bodyPr>
          <a:lstStyle/>
          <a:p>
            <a:pPr algn="ctr"/>
            <a:r>
              <a:rPr lang="en-US" altLang="ko-KR"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rPr>
              <a:t>Result</a:t>
            </a:r>
            <a:endParaRPr lang="ko-KR" altLang="en-US" sz="3600" b="1" dirty="0">
              <a:ln>
                <a:solidFill>
                  <a:srgbClr val="088B92">
                    <a:alpha val="0"/>
                  </a:srgbClr>
                </a:solidFill>
              </a:ln>
              <a:solidFill>
                <a:schemeClr val="bg1">
                  <a:lumMod val="65000"/>
                </a:schemeClr>
              </a:solidFill>
              <a:latin typeface="나눔바른고딕" panose="020B0603020101020101" pitchFamily="50" charset="-127"/>
              <a:ea typeface="나눔바른고딕" panose="020B0603020101020101" pitchFamily="50" charset="-127"/>
            </a:endParaRPr>
          </a:p>
        </p:txBody>
      </p:sp>
    </p:spTree>
    <p:extLst>
      <p:ext uri="{BB962C8B-B14F-4D97-AF65-F5344CB8AC3E}">
        <p14:creationId xmlns:p14="http://schemas.microsoft.com/office/powerpoint/2010/main" val="174575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Result</a:t>
            </a:r>
            <a:endParaRPr lang="ko-KR" alt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18" t="4622" r="8961" b="11354"/>
          <a:stretch/>
        </p:blipFill>
        <p:spPr bwMode="auto">
          <a:xfrm>
            <a:off x="466721" y="1424301"/>
            <a:ext cx="2109139" cy="203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1365" y="1026229"/>
            <a:ext cx="1479850" cy="369332"/>
          </a:xfrm>
          <a:prstGeom prst="rect">
            <a:avLst/>
          </a:prstGeom>
          <a:noFill/>
        </p:spPr>
        <p:txBody>
          <a:bodyPr wrap="square" rtlCol="0">
            <a:spAutoFit/>
          </a:bodyPr>
          <a:lstStyle/>
          <a:p>
            <a:pPr algn="ctr"/>
            <a:r>
              <a:rPr lang="en-US" altLang="ko-KR" dirty="0"/>
              <a:t>16.07.26</a:t>
            </a:r>
            <a:endParaRPr lang="ko-KR" altLang="en-US" dirty="0"/>
          </a:p>
        </p:txBody>
      </p:sp>
      <p:sp>
        <p:nvSpPr>
          <p:cNvPr id="7" name="TextBox 6"/>
          <p:cNvSpPr txBox="1"/>
          <p:nvPr/>
        </p:nvSpPr>
        <p:spPr>
          <a:xfrm>
            <a:off x="3661583" y="1019503"/>
            <a:ext cx="1479850" cy="369332"/>
          </a:xfrm>
          <a:prstGeom prst="rect">
            <a:avLst/>
          </a:prstGeom>
          <a:noFill/>
        </p:spPr>
        <p:txBody>
          <a:bodyPr wrap="square" rtlCol="0">
            <a:spAutoFit/>
          </a:bodyPr>
          <a:lstStyle/>
          <a:p>
            <a:pPr algn="ctr"/>
            <a:r>
              <a:rPr lang="en-US" altLang="ko-KR" dirty="0"/>
              <a:t>16.08.09</a:t>
            </a:r>
            <a:endParaRPr lang="ko-KR" alt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837" y="1445658"/>
            <a:ext cx="2714088" cy="203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27956" y="1019175"/>
            <a:ext cx="1479850" cy="369332"/>
          </a:xfrm>
          <a:prstGeom prst="rect">
            <a:avLst/>
          </a:prstGeom>
          <a:noFill/>
        </p:spPr>
        <p:txBody>
          <a:bodyPr wrap="square" rtlCol="0">
            <a:spAutoFit/>
          </a:bodyPr>
          <a:lstStyle/>
          <a:p>
            <a:pPr algn="ctr"/>
            <a:r>
              <a:rPr lang="en-US" altLang="ko-KR" dirty="0"/>
              <a:t>16.09.07</a:t>
            </a:r>
            <a:endParaRPr lang="ko-KR" altLang="en-US" dirty="0"/>
          </a:p>
        </p:txBody>
      </p:sp>
      <mc:AlternateContent xmlns:mc="http://schemas.openxmlformats.org/markup-compatibility/2006" xmlns:a14="http://schemas.microsoft.com/office/drawing/2010/main">
        <mc:Choice Requires="a14">
          <p:sp>
            <p:nvSpPr>
              <p:cNvPr id="15" name="TextBox 14"/>
              <p:cNvSpPr txBox="1"/>
              <p:nvPr/>
            </p:nvSpPr>
            <p:spPr>
              <a:xfrm>
                <a:off x="302092" y="3783032"/>
                <a:ext cx="2328158" cy="2616101"/>
              </a:xfrm>
              <a:prstGeom prst="rect">
                <a:avLst/>
              </a:prstGeom>
              <a:noFill/>
            </p:spPr>
            <p:txBody>
              <a:bodyPr wrap="square" rtlCol="0">
                <a:spAutoFit/>
              </a:bodyPr>
              <a:lstStyle/>
              <a:p>
                <a:pPr algn="ctr"/>
                <a:r>
                  <a:rPr lang="en-US" altLang="ko-KR" dirty="0"/>
                  <a:t>&lt;Base&gt; </a:t>
                </a:r>
              </a:p>
              <a:p>
                <a:pPr algn="ctr"/>
                <a:r>
                  <a:rPr lang="en-US" altLang="ko-KR" sz="1600" dirty="0"/>
                  <a:t>Cr on Glass Wafer.</a:t>
                </a:r>
              </a:p>
              <a:p>
                <a:pPr algn="ctr"/>
                <a:endParaRPr lang="en-US" altLang="ko-KR" sz="1600" dirty="0"/>
              </a:p>
              <a:p>
                <a:pPr algn="ctr"/>
                <a:r>
                  <a:rPr lang="en-US" altLang="ko-KR" dirty="0"/>
                  <a:t>&lt;Plating solution&gt;</a:t>
                </a:r>
              </a:p>
              <a:p>
                <a:pPr algn="ctr"/>
                <a:r>
                  <a:rPr lang="en-US" altLang="ko-KR" sz="1600" dirty="0"/>
                  <a:t>DI water,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𝐶𝑢𝑆𝑂</m:t>
                        </m:r>
                      </m:e>
                      <m:sub>
                        <m:r>
                          <a:rPr lang="en-US" altLang="ko-KR" sz="1600" i="1">
                            <a:latin typeface="Cambria Math"/>
                          </a:rPr>
                          <m:t>4</m:t>
                        </m:r>
                      </m:sub>
                    </m:sSub>
                  </m:oMath>
                </a14:m>
                <a:r>
                  <a:rPr lang="en-US" altLang="ko-KR" sz="1600" dirty="0"/>
                  <a:t>.</a:t>
                </a:r>
              </a:p>
              <a:p>
                <a:pPr algn="ctr"/>
                <a:endParaRPr lang="en-US" altLang="ko-KR" sz="1600" dirty="0"/>
              </a:p>
              <a:p>
                <a:pPr algn="ctr"/>
                <a:endParaRPr lang="en-US" altLang="ko-KR" sz="1600" dirty="0"/>
              </a:p>
              <a:p>
                <a:pPr algn="ctr"/>
                <a:endParaRPr lang="en-US" altLang="ko-KR" sz="1600" dirty="0"/>
              </a:p>
              <a:p>
                <a:pPr algn="ctr"/>
                <a:r>
                  <a:rPr lang="en-US" altLang="ko-KR" sz="1600" dirty="0"/>
                  <a:t>&lt;Process conditions&gt;</a:t>
                </a:r>
              </a:p>
              <a:p>
                <a:pPr algn="ctr"/>
                <a:r>
                  <a:rPr lang="en-US" altLang="ko-KR" sz="1600" dirty="0"/>
                  <a:t>40</a:t>
                </a:r>
                <a:r>
                  <a:rPr lang="en-US" altLang="ko-KR" sz="1600" dirty="0">
                    <a:latin typeface="맑은 고딕"/>
                    <a:ea typeface="맑은 고딕"/>
                  </a:rPr>
                  <a:t>℃, 150min, 0.5A</a:t>
                </a:r>
                <a:endParaRPr lang="ko-KR" alt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2092" y="3783032"/>
                <a:ext cx="2328158" cy="2616101"/>
              </a:xfrm>
              <a:prstGeom prst="rect">
                <a:avLst/>
              </a:prstGeom>
              <a:blipFill rotWithShape="1">
                <a:blip r:embed="rId5"/>
                <a:stretch>
                  <a:fillRect t="-1166" b="-2331"/>
                </a:stretch>
              </a:blipFill>
            </p:spPr>
            <p:txBody>
              <a:bodyPr/>
              <a:lstStyle/>
              <a:p>
                <a:r>
                  <a:rPr lang="ko-KR" altLang="en-US">
                    <a:noFill/>
                  </a:rPr>
                  <a:t> </a:t>
                </a:r>
              </a:p>
            </p:txBody>
          </p:sp>
        </mc:Fallback>
      </mc:AlternateContent>
      <p:pic>
        <p:nvPicPr>
          <p:cNvPr id="2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7056" t="15568" r="8495" b="15704"/>
          <a:stretch/>
        </p:blipFill>
        <p:spPr bwMode="auto">
          <a:xfrm>
            <a:off x="3194000" y="1445658"/>
            <a:ext cx="2415017" cy="203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3237429" y="3798778"/>
                <a:ext cx="2328158" cy="2616101"/>
              </a:xfrm>
              <a:prstGeom prst="rect">
                <a:avLst/>
              </a:prstGeom>
              <a:noFill/>
            </p:spPr>
            <p:txBody>
              <a:bodyPr wrap="square" rtlCol="0">
                <a:spAutoFit/>
              </a:bodyPr>
              <a:lstStyle/>
              <a:p>
                <a:pPr algn="ctr"/>
                <a:r>
                  <a:rPr lang="en-US" altLang="ko-KR" dirty="0"/>
                  <a:t>&lt;Base&gt; </a:t>
                </a:r>
              </a:p>
              <a:p>
                <a:pPr algn="ctr"/>
                <a:r>
                  <a:rPr lang="en-US" altLang="ko-KR" sz="1600" dirty="0"/>
                  <a:t>Ti, Cu on Glass Wafer.</a:t>
                </a:r>
              </a:p>
              <a:p>
                <a:pPr algn="ctr"/>
                <a:endParaRPr lang="en-US" altLang="ko-KR" sz="1600" dirty="0"/>
              </a:p>
              <a:p>
                <a:pPr algn="ctr"/>
                <a:r>
                  <a:rPr lang="en-US" altLang="ko-KR" dirty="0"/>
                  <a:t>&lt;Plating solution&gt;</a:t>
                </a:r>
              </a:p>
              <a:p>
                <a:pPr algn="ctr"/>
                <a:r>
                  <a:rPr lang="en-US" altLang="ko-KR" sz="1600" dirty="0"/>
                  <a:t>DI water,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𝐶𝑢𝑆𝑂</m:t>
                        </m:r>
                      </m:e>
                      <m:sub>
                        <m:r>
                          <a:rPr lang="en-US" altLang="ko-KR" sz="1600" i="1">
                            <a:latin typeface="Cambria Math"/>
                          </a:rPr>
                          <m:t>4</m:t>
                        </m:r>
                      </m:sub>
                    </m:sSub>
                  </m:oMath>
                </a14:m>
                <a:r>
                  <a:rPr lang="en-US" altLang="ko-KR" sz="1600" dirty="0"/>
                  <a:t>.</a:t>
                </a:r>
              </a:p>
              <a:p>
                <a:pPr algn="ctr"/>
                <a14:m>
                  <m:oMathPara xmlns:m="http://schemas.openxmlformats.org/officeDocument/2006/math">
                    <m:oMathParaPr>
                      <m:jc m:val="centerGroup"/>
                    </m:oMathParaPr>
                    <m:oMath xmlns:m="http://schemas.openxmlformats.org/officeDocument/2006/math">
                      <m:sSub>
                        <m:sSubPr>
                          <m:ctrlPr>
                            <a:rPr lang="en-US" altLang="ko-KR" sz="1600" i="1" dirty="0" smtClean="0">
                              <a:solidFill>
                                <a:srgbClr val="FF0000"/>
                              </a:solidFill>
                              <a:latin typeface="Cambria Math" panose="02040503050406030204" pitchFamily="18" charset="0"/>
                            </a:rPr>
                          </m:ctrlPr>
                        </m:sSubPr>
                        <m:e>
                          <m:r>
                            <a:rPr lang="en-US" altLang="ko-KR" sz="1600" i="1" dirty="0">
                              <a:solidFill>
                                <a:srgbClr val="FF0000"/>
                              </a:solidFill>
                              <a:latin typeface="Cambria Math"/>
                            </a:rPr>
                            <m:t>𝐻</m:t>
                          </m:r>
                        </m:e>
                        <m:sub>
                          <m:r>
                            <a:rPr lang="en-US" altLang="ko-KR" sz="1600" i="1" dirty="0">
                              <a:solidFill>
                                <a:srgbClr val="FF0000"/>
                              </a:solidFill>
                              <a:latin typeface="Cambria Math"/>
                            </a:rPr>
                            <m:t>2</m:t>
                          </m:r>
                        </m:sub>
                      </m:sSub>
                      <m:sSub>
                        <m:sSubPr>
                          <m:ctrlPr>
                            <a:rPr lang="en-US" altLang="ko-KR" sz="1600" i="1" dirty="0">
                              <a:solidFill>
                                <a:srgbClr val="FF0000"/>
                              </a:solidFill>
                              <a:latin typeface="Cambria Math" panose="02040503050406030204" pitchFamily="18" charset="0"/>
                            </a:rPr>
                          </m:ctrlPr>
                        </m:sSubPr>
                        <m:e>
                          <m:r>
                            <a:rPr lang="en-US" altLang="ko-KR" sz="1600" i="1" dirty="0">
                              <a:solidFill>
                                <a:srgbClr val="FF0000"/>
                              </a:solidFill>
                              <a:latin typeface="Cambria Math"/>
                            </a:rPr>
                            <m:t>𝑆𝑂</m:t>
                          </m:r>
                        </m:e>
                        <m:sub>
                          <m:r>
                            <a:rPr lang="en-US" altLang="ko-KR" sz="1600" i="1" dirty="0">
                              <a:solidFill>
                                <a:srgbClr val="FF0000"/>
                              </a:solidFill>
                              <a:latin typeface="Cambria Math"/>
                            </a:rPr>
                            <m:t>4</m:t>
                          </m:r>
                        </m:sub>
                      </m:sSub>
                    </m:oMath>
                  </m:oMathPara>
                </a14:m>
                <a:endParaRPr lang="en-US" altLang="ko-KR" sz="1600" dirty="0"/>
              </a:p>
              <a:p>
                <a:pPr algn="ctr"/>
                <a:endParaRPr lang="en-US" altLang="ko-KR" sz="1600" dirty="0"/>
              </a:p>
              <a:p>
                <a:pPr algn="ctr"/>
                <a:endParaRPr lang="en-US" altLang="ko-KR" sz="1600" dirty="0"/>
              </a:p>
              <a:p>
                <a:pPr algn="ctr"/>
                <a:r>
                  <a:rPr lang="en-US" altLang="ko-KR" sz="1600" dirty="0"/>
                  <a:t>&lt;Process conditions&gt;</a:t>
                </a:r>
              </a:p>
              <a:p>
                <a:pPr algn="ctr"/>
                <a:r>
                  <a:rPr lang="en-US" altLang="ko-KR" sz="1600" dirty="0"/>
                  <a:t>40</a:t>
                </a:r>
                <a:r>
                  <a:rPr lang="en-US" altLang="ko-KR" sz="1600" dirty="0">
                    <a:latin typeface="맑은 고딕"/>
                    <a:ea typeface="맑은 고딕"/>
                  </a:rPr>
                  <a:t>℃, 180min, 0.5A</a:t>
                </a:r>
                <a:endParaRPr lang="ko-KR" alt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237429" y="3798778"/>
                <a:ext cx="2328158" cy="2616101"/>
              </a:xfrm>
              <a:prstGeom prst="rect">
                <a:avLst/>
              </a:prstGeom>
              <a:blipFill rotWithShape="1">
                <a:blip r:embed="rId7"/>
                <a:stretch>
                  <a:fillRect t="-1166" b="-23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403802" y="3775976"/>
                <a:ext cx="2328158" cy="2616101"/>
              </a:xfrm>
              <a:prstGeom prst="rect">
                <a:avLst/>
              </a:prstGeom>
              <a:noFill/>
            </p:spPr>
            <p:txBody>
              <a:bodyPr wrap="square" rtlCol="0">
                <a:spAutoFit/>
              </a:bodyPr>
              <a:lstStyle/>
              <a:p>
                <a:pPr algn="ctr"/>
                <a:r>
                  <a:rPr lang="en-US" altLang="ko-KR" dirty="0"/>
                  <a:t>&lt;Base&gt; </a:t>
                </a:r>
              </a:p>
              <a:p>
                <a:pPr algn="ctr"/>
                <a:r>
                  <a:rPr lang="en-US" altLang="ko-KR" sz="1600" dirty="0"/>
                  <a:t>Ti, Cu on Glass Wafer.</a:t>
                </a:r>
              </a:p>
              <a:p>
                <a:pPr algn="ctr"/>
                <a:endParaRPr lang="en-US" altLang="ko-KR" sz="1600" dirty="0"/>
              </a:p>
              <a:p>
                <a:pPr algn="ctr"/>
                <a:r>
                  <a:rPr lang="en-US" altLang="ko-KR" dirty="0"/>
                  <a:t>&lt;Plating solution&gt;</a:t>
                </a:r>
              </a:p>
              <a:p>
                <a:pPr algn="ctr"/>
                <a:r>
                  <a:rPr lang="en-US" altLang="ko-KR" sz="1600" dirty="0"/>
                  <a:t>DI water,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a:rPr>
                          <m:t>𝐶𝑢𝑆𝑂</m:t>
                        </m:r>
                      </m:e>
                      <m:sub>
                        <m:r>
                          <a:rPr lang="en-US" altLang="ko-KR" sz="1600" i="1">
                            <a:latin typeface="Cambria Math"/>
                          </a:rPr>
                          <m:t>4</m:t>
                        </m:r>
                      </m:sub>
                    </m:sSub>
                  </m:oMath>
                </a14:m>
                <a:r>
                  <a:rPr lang="en-US" altLang="ko-KR" sz="1600" dirty="0"/>
                  <a:t>.</a:t>
                </a:r>
              </a:p>
              <a:p>
                <a:pPr algn="ctr"/>
                <a:r>
                  <a:rPr lang="en-US" altLang="ko-KR" sz="1600" dirty="0">
                    <a:solidFill>
                      <a:srgbClr val="FF0000"/>
                    </a:solidFill>
                  </a:rPr>
                  <a:t>CBR-Cu B</a:t>
                </a:r>
              </a:p>
              <a:p>
                <a:pPr algn="ctr"/>
                <a:r>
                  <a:rPr lang="en-US" altLang="ko-KR" sz="1600" dirty="0">
                    <a:solidFill>
                      <a:srgbClr val="FF0000"/>
                    </a:solidFill>
                  </a:rPr>
                  <a:t>CBR-Cu M</a:t>
                </a:r>
              </a:p>
              <a:p>
                <a:pPr algn="ctr"/>
                <a:endParaRPr lang="en-US" altLang="ko-KR" sz="1600" dirty="0"/>
              </a:p>
              <a:p>
                <a:pPr algn="ctr"/>
                <a:r>
                  <a:rPr lang="en-US" altLang="ko-KR" sz="1600" dirty="0"/>
                  <a:t>&lt;Process conditions&gt;</a:t>
                </a:r>
              </a:p>
              <a:p>
                <a:pPr algn="ctr"/>
                <a:r>
                  <a:rPr lang="en-US" altLang="ko-KR" sz="1600" dirty="0"/>
                  <a:t>30</a:t>
                </a:r>
                <a:r>
                  <a:rPr lang="en-US" altLang="ko-KR" sz="1600" dirty="0">
                    <a:latin typeface="맑은 고딕"/>
                    <a:ea typeface="맑은 고딕"/>
                  </a:rPr>
                  <a:t>℃, 20min 2A</a:t>
                </a:r>
                <a:endParaRPr lang="ko-KR" alt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403802" y="3775976"/>
                <a:ext cx="2328158" cy="2616101"/>
              </a:xfrm>
              <a:prstGeom prst="rect">
                <a:avLst/>
              </a:prstGeom>
              <a:blipFill rotWithShape="1">
                <a:blip r:embed="rId8"/>
                <a:stretch>
                  <a:fillRect t="-1163" b="-2093"/>
                </a:stretch>
              </a:blipFill>
            </p:spPr>
            <p:txBody>
              <a:bodyPr/>
              <a:lstStyle/>
              <a:p>
                <a:r>
                  <a:rPr lang="ko-KR" altLang="en-US">
                    <a:noFill/>
                  </a:rPr>
                  <a:t> </a:t>
                </a:r>
              </a:p>
            </p:txBody>
          </p:sp>
        </mc:Fallback>
      </mc:AlternateContent>
      <p:cxnSp>
        <p:nvCxnSpPr>
          <p:cNvPr id="22" name="직선 연결선 21"/>
          <p:cNvCxnSpPr/>
          <p:nvPr/>
        </p:nvCxnSpPr>
        <p:spPr>
          <a:xfrm flipV="1">
            <a:off x="6827956" y="5299066"/>
            <a:ext cx="234683" cy="33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6827956" y="5332406"/>
            <a:ext cx="234683" cy="62118"/>
          </a:xfrm>
          <a:prstGeom prst="line">
            <a:avLst/>
          </a:prstGeom>
        </p:spPr>
        <p:style>
          <a:lnRef idx="1">
            <a:schemeClr val="accent1"/>
          </a:lnRef>
          <a:fillRef idx="0">
            <a:schemeClr val="accent1"/>
          </a:fillRef>
          <a:effectRef idx="0">
            <a:schemeClr val="accent1"/>
          </a:effectRef>
          <a:fontRef idx="minor">
            <a:schemeClr val="tx1"/>
          </a:fontRef>
        </p:style>
      </p:cxnSp>
      <p:sp>
        <p:nvSpPr>
          <p:cNvPr id="31" name="직사각형 30"/>
          <p:cNvSpPr/>
          <p:nvPr/>
        </p:nvSpPr>
        <p:spPr>
          <a:xfrm>
            <a:off x="302092" y="1026557"/>
            <a:ext cx="2480558" cy="56292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직사각형 31"/>
          <p:cNvSpPr/>
          <p:nvPr/>
        </p:nvSpPr>
        <p:spPr>
          <a:xfrm>
            <a:off x="3048000" y="1026557"/>
            <a:ext cx="2743199" cy="56292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p:cNvSpPr/>
          <p:nvPr/>
        </p:nvSpPr>
        <p:spPr>
          <a:xfrm>
            <a:off x="6105525" y="1019175"/>
            <a:ext cx="2943225" cy="56292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p:cNvSpPr/>
          <p:nvPr/>
        </p:nvSpPr>
        <p:spPr>
          <a:xfrm>
            <a:off x="5962650" y="5181600"/>
            <a:ext cx="59055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5856406" y="5194188"/>
            <a:ext cx="971550" cy="338554"/>
          </a:xfrm>
          <a:prstGeom prst="rect">
            <a:avLst/>
          </a:prstGeom>
          <a:noFill/>
          <a:ln w="12700">
            <a:solidFill>
              <a:srgbClr val="00B0F0"/>
            </a:solidFill>
          </a:ln>
        </p:spPr>
        <p:txBody>
          <a:bodyPr wrap="square" rtlCol="0">
            <a:spAutoFit/>
          </a:bodyPr>
          <a:lstStyle/>
          <a:p>
            <a:r>
              <a:rPr lang="en-US" altLang="ko-KR" sz="1600" dirty="0"/>
              <a:t>Additive</a:t>
            </a:r>
            <a:endParaRPr lang="ko-KR" altLang="en-US" dirty="0"/>
          </a:p>
        </p:txBody>
      </p:sp>
    </p:spTree>
    <p:extLst>
      <p:ext uri="{BB962C8B-B14F-4D97-AF65-F5344CB8AC3E}">
        <p14:creationId xmlns:p14="http://schemas.microsoft.com/office/powerpoint/2010/main" val="419609287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5705</TotalTime>
  <Words>1098</Words>
  <Application>Microsoft Office PowerPoint</Application>
  <PresentationFormat>화면 슬라이드 쇼(4:3)</PresentationFormat>
  <Paragraphs>247</Paragraphs>
  <Slides>14</Slides>
  <Notes>14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14</vt:i4>
      </vt:variant>
    </vt:vector>
  </HeadingPairs>
  <TitlesOfParts>
    <vt:vector size="21" baseType="lpstr">
      <vt:lpstr>나눔바른고딕</vt:lpstr>
      <vt:lpstr>맑은 고딕</vt:lpstr>
      <vt:lpstr>Arial</vt:lpstr>
      <vt:lpstr>Calibri</vt:lpstr>
      <vt:lpstr>Calibri Light</vt:lpstr>
      <vt:lpstr>Cambria Math</vt:lpstr>
      <vt:lpstr>Office 테마</vt:lpstr>
      <vt:lpstr>PowerPoint 프레젠테이션</vt:lpstr>
      <vt:lpstr>PowerPoint 프레젠테이션</vt:lpstr>
      <vt:lpstr>MEMS</vt:lpstr>
      <vt:lpstr>MEMS</vt:lpstr>
      <vt:lpstr>PowerPoint 프레젠테이션</vt:lpstr>
      <vt:lpstr>Process</vt:lpstr>
      <vt:lpstr>Process (Electroplating)</vt:lpstr>
      <vt:lpstr>PowerPoint 프레젠테이션</vt:lpstr>
      <vt:lpstr>Result</vt:lpstr>
      <vt:lpstr>Result</vt:lpstr>
      <vt:lpstr>Result</vt:lpstr>
      <vt:lpstr>PowerPoint 프레젠테이션</vt:lpstr>
      <vt:lpstr>Future Plan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AY</dc:creator>
  <cp:lastModifiedBy>B. S. Bae</cp:lastModifiedBy>
  <cp:revision>105</cp:revision>
  <dcterms:created xsi:type="dcterms:W3CDTF">2016-06-20T00:21:39Z</dcterms:created>
  <dcterms:modified xsi:type="dcterms:W3CDTF">2017-01-10T17:32:22Z</dcterms:modified>
</cp:coreProperties>
</file>