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7" r:id="rId3"/>
    <p:sldId id="261" r:id="rId4"/>
    <p:sldId id="258" r:id="rId5"/>
    <p:sldId id="270" r:id="rId6"/>
    <p:sldId id="269" r:id="rId7"/>
    <p:sldId id="274" r:id="rId8"/>
    <p:sldId id="260" r:id="rId9"/>
    <p:sldId id="273" r:id="rId10"/>
    <p:sldId id="267" r:id="rId11"/>
    <p:sldId id="262" r:id="rId12"/>
    <p:sldId id="266" r:id="rId13"/>
    <p:sldId id="263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716" autoAdjust="0"/>
    <p:restoredTop sz="79475" autoAdjust="0"/>
  </p:normalViewPr>
  <p:slideViewPr>
    <p:cSldViewPr>
      <p:cViewPr>
        <p:scale>
          <a:sx n="100" d="100"/>
          <a:sy n="10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289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F93DEB-531D-4968-B39B-92B0B85C332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0892246-C6DF-49B4-8050-BAD10B24463B}">
      <dgm:prSet phldrT="[텍스트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en-US" altLang="ko-KR" b="1" dirty="0" smtClean="0">
              <a:solidFill>
                <a:schemeClr val="tx1"/>
              </a:solidFill>
            </a:rPr>
            <a:t>Defatting</a:t>
          </a:r>
          <a:endParaRPr lang="ko-KR" altLang="en-US" b="1" dirty="0">
            <a:solidFill>
              <a:schemeClr val="tx1"/>
            </a:solidFill>
          </a:endParaRPr>
        </a:p>
      </dgm:t>
    </dgm:pt>
    <dgm:pt modelId="{03706FC2-536B-4055-88E3-49074BF17C2E}" type="parTrans" cxnId="{2342D59D-59F8-4483-A979-0DF097DD914C}">
      <dgm:prSet/>
      <dgm:spPr/>
      <dgm:t>
        <a:bodyPr/>
        <a:lstStyle/>
        <a:p>
          <a:pPr latinLnBrk="1"/>
          <a:endParaRPr lang="ko-KR" altLang="en-US"/>
        </a:p>
      </dgm:t>
    </dgm:pt>
    <dgm:pt modelId="{CD667A2C-CF1D-4BD5-B601-CA90A696C0C1}" type="sibTrans" cxnId="{2342D59D-59F8-4483-A979-0DF097DD914C}">
      <dgm:prSet/>
      <dgm:spPr/>
      <dgm:t>
        <a:bodyPr/>
        <a:lstStyle/>
        <a:p>
          <a:pPr latinLnBrk="1"/>
          <a:endParaRPr lang="ko-KR" altLang="en-US"/>
        </a:p>
      </dgm:t>
    </dgm:pt>
    <dgm:pt modelId="{5726DEAC-9F9F-4F23-9B89-C20B48C1C499}">
      <dgm:prSet phldrT="[텍스트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en-US" altLang="ko-KR" b="1" dirty="0" smtClean="0">
              <a:solidFill>
                <a:schemeClr val="tx1"/>
              </a:solidFill>
            </a:rPr>
            <a:t>Soft(micro) etching</a:t>
          </a:r>
          <a:endParaRPr lang="ko-KR" altLang="en-US" b="1" dirty="0">
            <a:solidFill>
              <a:schemeClr val="tx1"/>
            </a:solidFill>
          </a:endParaRPr>
        </a:p>
      </dgm:t>
    </dgm:pt>
    <dgm:pt modelId="{FD384BED-5C1E-4D18-8056-FAFC92C473C1}" type="parTrans" cxnId="{B279C03A-4BB2-4B9D-9982-4A51D2D2114A}">
      <dgm:prSet/>
      <dgm:spPr/>
      <dgm:t>
        <a:bodyPr/>
        <a:lstStyle/>
        <a:p>
          <a:pPr latinLnBrk="1"/>
          <a:endParaRPr lang="ko-KR" altLang="en-US"/>
        </a:p>
      </dgm:t>
    </dgm:pt>
    <dgm:pt modelId="{85E2AD54-BD5B-4F40-BFA6-1CAC64189B27}" type="sibTrans" cxnId="{B279C03A-4BB2-4B9D-9982-4A51D2D2114A}">
      <dgm:prSet/>
      <dgm:spPr/>
      <dgm:t>
        <a:bodyPr/>
        <a:lstStyle/>
        <a:p>
          <a:pPr latinLnBrk="1"/>
          <a:endParaRPr lang="ko-KR" altLang="en-US"/>
        </a:p>
      </dgm:t>
    </dgm:pt>
    <dgm:pt modelId="{5BB89058-C9CF-4231-8FB9-A79AAA3503C5}">
      <dgm:prSet phldrT="[텍스트]"/>
      <dgm:spPr/>
      <dgm:t>
        <a:bodyPr/>
        <a:lstStyle/>
        <a:p>
          <a:pPr latinLnBrk="1"/>
          <a:r>
            <a:rPr lang="en-US" altLang="ko-KR" dirty="0" smtClean="0"/>
            <a:t>Help uniform contact of Cu particles</a:t>
          </a:r>
          <a:endParaRPr lang="ko-KR" altLang="en-US" dirty="0"/>
        </a:p>
      </dgm:t>
    </dgm:pt>
    <dgm:pt modelId="{507AF838-652F-44D7-86EC-0D056E18606B}" type="parTrans" cxnId="{6791BB4F-0F04-47F5-9AA3-4C90B4603F79}">
      <dgm:prSet/>
      <dgm:spPr/>
      <dgm:t>
        <a:bodyPr/>
        <a:lstStyle/>
        <a:p>
          <a:pPr latinLnBrk="1"/>
          <a:endParaRPr lang="ko-KR" altLang="en-US"/>
        </a:p>
      </dgm:t>
    </dgm:pt>
    <dgm:pt modelId="{6855CA7D-8474-4E50-9CEF-12B047008A93}" type="sibTrans" cxnId="{6791BB4F-0F04-47F5-9AA3-4C90B4603F79}">
      <dgm:prSet/>
      <dgm:spPr/>
      <dgm:t>
        <a:bodyPr/>
        <a:lstStyle/>
        <a:p>
          <a:pPr latinLnBrk="1"/>
          <a:endParaRPr lang="ko-KR" altLang="en-US"/>
        </a:p>
      </dgm:t>
    </dgm:pt>
    <dgm:pt modelId="{39319699-C235-448D-8FEA-E24CB4FEA236}">
      <dgm:prSet phldrT="[텍스트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en-US" altLang="ko-KR" b="1" dirty="0" smtClean="0">
              <a:solidFill>
                <a:schemeClr val="tx1"/>
              </a:solidFill>
            </a:rPr>
            <a:t>10% Sulfuric acid</a:t>
          </a:r>
          <a:endParaRPr lang="ko-KR" altLang="en-US" b="1" dirty="0">
            <a:solidFill>
              <a:schemeClr val="tx1"/>
            </a:solidFill>
          </a:endParaRPr>
        </a:p>
      </dgm:t>
    </dgm:pt>
    <dgm:pt modelId="{EB8F4679-29F3-490C-9312-61086C5F02AD}" type="parTrans" cxnId="{B6128E4A-1061-4758-83EB-63A369A75875}">
      <dgm:prSet/>
      <dgm:spPr/>
      <dgm:t>
        <a:bodyPr/>
        <a:lstStyle/>
        <a:p>
          <a:pPr latinLnBrk="1"/>
          <a:endParaRPr lang="ko-KR" altLang="en-US"/>
        </a:p>
      </dgm:t>
    </dgm:pt>
    <dgm:pt modelId="{99BDB6CA-05BB-4B7F-B7F8-AC0A5D0F7E3E}" type="sibTrans" cxnId="{B6128E4A-1061-4758-83EB-63A369A75875}">
      <dgm:prSet/>
      <dgm:spPr/>
      <dgm:t>
        <a:bodyPr/>
        <a:lstStyle/>
        <a:p>
          <a:pPr latinLnBrk="1"/>
          <a:endParaRPr lang="ko-KR" altLang="en-US"/>
        </a:p>
      </dgm:t>
    </dgm:pt>
    <dgm:pt modelId="{4314F939-0044-48E4-9130-91A5617113B9}">
      <dgm:prSet phldrT="[텍스트]"/>
      <dgm:spPr/>
      <dgm:t>
        <a:bodyPr/>
        <a:lstStyle/>
        <a:p>
          <a:pPr latinLnBrk="1"/>
          <a:r>
            <a:rPr lang="en-US" altLang="ko-KR" dirty="0" smtClean="0"/>
            <a:t>prevent of pollution of plating solution and oxidation of Cu. </a:t>
          </a:r>
          <a:endParaRPr lang="ko-KR" altLang="en-US" dirty="0"/>
        </a:p>
      </dgm:t>
    </dgm:pt>
    <dgm:pt modelId="{D13F8CFD-E82A-4682-B502-E2A969F2C0A4}" type="parTrans" cxnId="{D4462FBA-8FD0-4355-B047-DEB0CDF7E6A6}">
      <dgm:prSet/>
      <dgm:spPr/>
      <dgm:t>
        <a:bodyPr/>
        <a:lstStyle/>
        <a:p>
          <a:pPr latinLnBrk="1"/>
          <a:endParaRPr lang="ko-KR" altLang="en-US"/>
        </a:p>
      </dgm:t>
    </dgm:pt>
    <dgm:pt modelId="{52A718E7-16B4-458E-AD68-7AFFA0083ABE}" type="sibTrans" cxnId="{D4462FBA-8FD0-4355-B047-DEB0CDF7E6A6}">
      <dgm:prSet/>
      <dgm:spPr/>
      <dgm:t>
        <a:bodyPr/>
        <a:lstStyle/>
        <a:p>
          <a:pPr latinLnBrk="1"/>
          <a:endParaRPr lang="ko-KR" altLang="en-US"/>
        </a:p>
      </dgm:t>
    </dgm:pt>
    <dgm:pt modelId="{72A4D4F6-762B-44AD-8423-671EF9A0E08A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Remove oxidation, fingerprints, and oil</a:t>
          </a:r>
          <a:endParaRPr lang="ko-KR" altLang="en-US" sz="2000" dirty="0"/>
        </a:p>
      </dgm:t>
    </dgm:pt>
    <dgm:pt modelId="{8D4A2B1F-E9A6-41A0-A52E-8E66BCF7759F}" type="parTrans" cxnId="{54EAE7AB-92C9-47CE-B98C-F43FBEBBA48E}">
      <dgm:prSet/>
      <dgm:spPr/>
      <dgm:t>
        <a:bodyPr/>
        <a:lstStyle/>
        <a:p>
          <a:pPr latinLnBrk="1"/>
          <a:endParaRPr lang="ko-KR" altLang="en-US"/>
        </a:p>
      </dgm:t>
    </dgm:pt>
    <dgm:pt modelId="{922DD39C-D06A-4D00-BAD8-06EA5773BC78}" type="sibTrans" cxnId="{54EAE7AB-92C9-47CE-B98C-F43FBEBBA48E}">
      <dgm:prSet/>
      <dgm:spPr/>
      <dgm:t>
        <a:bodyPr/>
        <a:lstStyle/>
        <a:p>
          <a:pPr latinLnBrk="1"/>
          <a:endParaRPr lang="ko-KR" altLang="en-US"/>
        </a:p>
      </dgm:t>
    </dgm:pt>
    <dgm:pt modelId="{B84D068B-45A2-466B-8448-A66884D94B7A}" type="pres">
      <dgm:prSet presAssocID="{1BF93DEB-531D-4968-B39B-92B0B85C3322}" presName="Name0" presStyleCnt="0">
        <dgm:presLayoutVars>
          <dgm:dir/>
          <dgm:animLvl val="lvl"/>
          <dgm:resizeHandles val="exact"/>
        </dgm:presLayoutVars>
      </dgm:prSet>
      <dgm:spPr/>
    </dgm:pt>
    <dgm:pt modelId="{D2899B62-84A2-44B0-B8C3-081FFD7724E5}" type="pres">
      <dgm:prSet presAssocID="{39319699-C235-448D-8FEA-E24CB4FEA236}" presName="boxAndChildren" presStyleCnt="0"/>
      <dgm:spPr/>
    </dgm:pt>
    <dgm:pt modelId="{C169E87A-F39A-4DE1-BD99-CF57F6547E6C}" type="pres">
      <dgm:prSet presAssocID="{39319699-C235-448D-8FEA-E24CB4FEA236}" presName="parentTextBox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16DB164F-3B59-4F4B-A4C7-B3559C9ACF9C}" type="pres">
      <dgm:prSet presAssocID="{39319699-C235-448D-8FEA-E24CB4FEA236}" presName="entireBox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1B31529-45FA-44B0-8F57-4AAC83E55DE7}" type="pres">
      <dgm:prSet presAssocID="{39319699-C235-448D-8FEA-E24CB4FEA236}" presName="descendantBox" presStyleCnt="0"/>
      <dgm:spPr/>
    </dgm:pt>
    <dgm:pt modelId="{F2183A85-6339-4048-855F-B17B536B5114}" type="pres">
      <dgm:prSet presAssocID="{4314F939-0044-48E4-9130-91A5617113B9}" presName="childTextBox" presStyleLbl="fgAccFollowNode1" presStyleIdx="0" presStyleCnt="3">
        <dgm:presLayoutVars>
          <dgm:bulletEnabled val="1"/>
        </dgm:presLayoutVars>
      </dgm:prSet>
      <dgm:spPr/>
    </dgm:pt>
    <dgm:pt modelId="{4B61BA20-ABD9-4634-973B-322E410D1333}" type="pres">
      <dgm:prSet presAssocID="{85E2AD54-BD5B-4F40-BFA6-1CAC64189B27}" presName="sp" presStyleCnt="0"/>
      <dgm:spPr/>
    </dgm:pt>
    <dgm:pt modelId="{B3B9A8EA-5127-4441-AD70-48FAA7732B47}" type="pres">
      <dgm:prSet presAssocID="{5726DEAC-9F9F-4F23-9B89-C20B48C1C499}" presName="arrowAndChildren" presStyleCnt="0"/>
      <dgm:spPr/>
    </dgm:pt>
    <dgm:pt modelId="{DCFAA34C-57BB-4CCF-995C-A9946D09B2E4}" type="pres">
      <dgm:prSet presAssocID="{5726DEAC-9F9F-4F23-9B89-C20B48C1C499}" presName="parentTextArrow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DD8A3F8-ADE8-4938-BE1F-A8F9E7B8EB2B}" type="pres">
      <dgm:prSet presAssocID="{5726DEAC-9F9F-4F23-9B89-C20B48C1C499}" presName="arrow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FC9E9F8B-8010-4B46-AD1A-9A95285592F2}" type="pres">
      <dgm:prSet presAssocID="{5726DEAC-9F9F-4F23-9B89-C20B48C1C499}" presName="descendantArrow" presStyleCnt="0"/>
      <dgm:spPr/>
    </dgm:pt>
    <dgm:pt modelId="{E3F20133-C8B9-4D46-9B2A-C0D8FE5AEF2C}" type="pres">
      <dgm:prSet presAssocID="{5BB89058-C9CF-4231-8FB9-A79AAA3503C5}" presName="childTextArrow" presStyleLbl="fgAccFollowNode1" presStyleIdx="1" presStyleCnt="3">
        <dgm:presLayoutVars>
          <dgm:bulletEnabled val="1"/>
        </dgm:presLayoutVars>
      </dgm:prSet>
      <dgm:spPr/>
    </dgm:pt>
    <dgm:pt modelId="{8EE37B53-16DF-4DB0-B61F-84AE05EC0986}" type="pres">
      <dgm:prSet presAssocID="{CD667A2C-CF1D-4BD5-B601-CA90A696C0C1}" presName="sp" presStyleCnt="0"/>
      <dgm:spPr/>
    </dgm:pt>
    <dgm:pt modelId="{51A268D3-9424-4B6B-B82B-32D4AF83E994}" type="pres">
      <dgm:prSet presAssocID="{30892246-C6DF-49B4-8050-BAD10B24463B}" presName="arrowAndChildren" presStyleCnt="0"/>
      <dgm:spPr/>
    </dgm:pt>
    <dgm:pt modelId="{E4459EB5-E86C-4A52-B8C5-330D59B0389F}" type="pres">
      <dgm:prSet presAssocID="{30892246-C6DF-49B4-8050-BAD10B24463B}" presName="parentTextArrow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DFC88A51-0439-499B-9DCE-3810C0C2D884}" type="pres">
      <dgm:prSet presAssocID="{30892246-C6DF-49B4-8050-BAD10B24463B}" presName="arrow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D630EA7C-E218-43AC-AF53-CCC4C527348B}" type="pres">
      <dgm:prSet presAssocID="{30892246-C6DF-49B4-8050-BAD10B24463B}" presName="descendantArrow" presStyleCnt="0"/>
      <dgm:spPr/>
    </dgm:pt>
    <dgm:pt modelId="{3E8E831E-25C3-4DFB-815C-88B612EE57C1}" type="pres">
      <dgm:prSet presAssocID="{72A4D4F6-762B-44AD-8423-671EF9A0E08A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370768C0-85AF-4732-A693-1DD96550A38C}" type="presOf" srcId="{1BF93DEB-531D-4968-B39B-92B0B85C3322}" destId="{B84D068B-45A2-466B-8448-A66884D94B7A}" srcOrd="0" destOrd="0" presId="urn:microsoft.com/office/officeart/2005/8/layout/process4"/>
    <dgm:cxn modelId="{8B39174D-2E3C-4179-92A2-837F6EF9CBF4}" type="presOf" srcId="{30892246-C6DF-49B4-8050-BAD10B24463B}" destId="{DFC88A51-0439-499B-9DCE-3810C0C2D884}" srcOrd="1" destOrd="0" presId="urn:microsoft.com/office/officeart/2005/8/layout/process4"/>
    <dgm:cxn modelId="{D4462FBA-8FD0-4355-B047-DEB0CDF7E6A6}" srcId="{39319699-C235-448D-8FEA-E24CB4FEA236}" destId="{4314F939-0044-48E4-9130-91A5617113B9}" srcOrd="0" destOrd="0" parTransId="{D13F8CFD-E82A-4682-B502-E2A969F2C0A4}" sibTransId="{52A718E7-16B4-458E-AD68-7AFFA0083ABE}"/>
    <dgm:cxn modelId="{539CC7C1-9ABB-4EFF-A2B5-BE6AEEA75587}" type="presOf" srcId="{4314F939-0044-48E4-9130-91A5617113B9}" destId="{F2183A85-6339-4048-855F-B17B536B5114}" srcOrd="0" destOrd="0" presId="urn:microsoft.com/office/officeart/2005/8/layout/process4"/>
    <dgm:cxn modelId="{1F0F3257-A202-4575-AB6C-670EC88AA419}" type="presOf" srcId="{5726DEAC-9F9F-4F23-9B89-C20B48C1C499}" destId="{DCFAA34C-57BB-4CCF-995C-A9946D09B2E4}" srcOrd="0" destOrd="0" presId="urn:microsoft.com/office/officeart/2005/8/layout/process4"/>
    <dgm:cxn modelId="{2342D59D-59F8-4483-A979-0DF097DD914C}" srcId="{1BF93DEB-531D-4968-B39B-92B0B85C3322}" destId="{30892246-C6DF-49B4-8050-BAD10B24463B}" srcOrd="0" destOrd="0" parTransId="{03706FC2-536B-4055-88E3-49074BF17C2E}" sibTransId="{CD667A2C-CF1D-4BD5-B601-CA90A696C0C1}"/>
    <dgm:cxn modelId="{54EAE7AB-92C9-47CE-B98C-F43FBEBBA48E}" srcId="{30892246-C6DF-49B4-8050-BAD10B24463B}" destId="{72A4D4F6-762B-44AD-8423-671EF9A0E08A}" srcOrd="0" destOrd="0" parTransId="{8D4A2B1F-E9A6-41A0-A52E-8E66BCF7759F}" sibTransId="{922DD39C-D06A-4D00-BAD8-06EA5773BC78}"/>
    <dgm:cxn modelId="{6791BB4F-0F04-47F5-9AA3-4C90B4603F79}" srcId="{5726DEAC-9F9F-4F23-9B89-C20B48C1C499}" destId="{5BB89058-C9CF-4231-8FB9-A79AAA3503C5}" srcOrd="0" destOrd="0" parTransId="{507AF838-652F-44D7-86EC-0D056E18606B}" sibTransId="{6855CA7D-8474-4E50-9CEF-12B047008A93}"/>
    <dgm:cxn modelId="{B279C03A-4BB2-4B9D-9982-4A51D2D2114A}" srcId="{1BF93DEB-531D-4968-B39B-92B0B85C3322}" destId="{5726DEAC-9F9F-4F23-9B89-C20B48C1C499}" srcOrd="1" destOrd="0" parTransId="{FD384BED-5C1E-4D18-8056-FAFC92C473C1}" sibTransId="{85E2AD54-BD5B-4F40-BFA6-1CAC64189B27}"/>
    <dgm:cxn modelId="{B9E32672-058C-487F-8DDA-DE69BAF92AAA}" type="presOf" srcId="{5726DEAC-9F9F-4F23-9B89-C20B48C1C499}" destId="{6DD8A3F8-ADE8-4938-BE1F-A8F9E7B8EB2B}" srcOrd="1" destOrd="0" presId="urn:microsoft.com/office/officeart/2005/8/layout/process4"/>
    <dgm:cxn modelId="{E84466BA-3601-4F62-90C7-17CD1F411624}" type="presOf" srcId="{39319699-C235-448D-8FEA-E24CB4FEA236}" destId="{C169E87A-F39A-4DE1-BD99-CF57F6547E6C}" srcOrd="0" destOrd="0" presId="urn:microsoft.com/office/officeart/2005/8/layout/process4"/>
    <dgm:cxn modelId="{8F4DB749-4D61-4924-A22F-C90586372C0D}" type="presOf" srcId="{30892246-C6DF-49B4-8050-BAD10B24463B}" destId="{E4459EB5-E86C-4A52-B8C5-330D59B0389F}" srcOrd="0" destOrd="0" presId="urn:microsoft.com/office/officeart/2005/8/layout/process4"/>
    <dgm:cxn modelId="{7CA2C904-F38F-40B0-9B4E-FFFAE1F41DCD}" type="presOf" srcId="{39319699-C235-448D-8FEA-E24CB4FEA236}" destId="{16DB164F-3B59-4F4B-A4C7-B3559C9ACF9C}" srcOrd="1" destOrd="0" presId="urn:microsoft.com/office/officeart/2005/8/layout/process4"/>
    <dgm:cxn modelId="{F25297B6-951A-4389-81A7-5279FBAFA59D}" type="presOf" srcId="{5BB89058-C9CF-4231-8FB9-A79AAA3503C5}" destId="{E3F20133-C8B9-4D46-9B2A-C0D8FE5AEF2C}" srcOrd="0" destOrd="0" presId="urn:microsoft.com/office/officeart/2005/8/layout/process4"/>
    <dgm:cxn modelId="{B6128E4A-1061-4758-83EB-63A369A75875}" srcId="{1BF93DEB-531D-4968-B39B-92B0B85C3322}" destId="{39319699-C235-448D-8FEA-E24CB4FEA236}" srcOrd="2" destOrd="0" parTransId="{EB8F4679-29F3-490C-9312-61086C5F02AD}" sibTransId="{99BDB6CA-05BB-4B7F-B7F8-AC0A5D0F7E3E}"/>
    <dgm:cxn modelId="{FB59FBAD-2B74-4781-B186-0613FE4F297C}" type="presOf" srcId="{72A4D4F6-762B-44AD-8423-671EF9A0E08A}" destId="{3E8E831E-25C3-4DFB-815C-88B612EE57C1}" srcOrd="0" destOrd="0" presId="urn:microsoft.com/office/officeart/2005/8/layout/process4"/>
    <dgm:cxn modelId="{5F4920FF-C13C-46CD-86B6-1C0A95D8E438}" type="presParOf" srcId="{B84D068B-45A2-466B-8448-A66884D94B7A}" destId="{D2899B62-84A2-44B0-B8C3-081FFD7724E5}" srcOrd="0" destOrd="0" presId="urn:microsoft.com/office/officeart/2005/8/layout/process4"/>
    <dgm:cxn modelId="{A3B2DEFE-D8D1-4D66-BCC1-E07D0BF8B99B}" type="presParOf" srcId="{D2899B62-84A2-44B0-B8C3-081FFD7724E5}" destId="{C169E87A-F39A-4DE1-BD99-CF57F6547E6C}" srcOrd="0" destOrd="0" presId="urn:microsoft.com/office/officeart/2005/8/layout/process4"/>
    <dgm:cxn modelId="{FD90013D-6BEC-4460-B970-BD0611EC5CA1}" type="presParOf" srcId="{D2899B62-84A2-44B0-B8C3-081FFD7724E5}" destId="{16DB164F-3B59-4F4B-A4C7-B3559C9ACF9C}" srcOrd="1" destOrd="0" presId="urn:microsoft.com/office/officeart/2005/8/layout/process4"/>
    <dgm:cxn modelId="{76DD38A0-127F-46A2-9642-9B367DE59F9A}" type="presParOf" srcId="{D2899B62-84A2-44B0-B8C3-081FFD7724E5}" destId="{41B31529-45FA-44B0-8F57-4AAC83E55DE7}" srcOrd="2" destOrd="0" presId="urn:microsoft.com/office/officeart/2005/8/layout/process4"/>
    <dgm:cxn modelId="{27299FF3-60BE-4178-A099-7C7C4A831E12}" type="presParOf" srcId="{41B31529-45FA-44B0-8F57-4AAC83E55DE7}" destId="{F2183A85-6339-4048-855F-B17B536B5114}" srcOrd="0" destOrd="0" presId="urn:microsoft.com/office/officeart/2005/8/layout/process4"/>
    <dgm:cxn modelId="{26AB3764-8997-4A15-A709-67A4E1D3D4E1}" type="presParOf" srcId="{B84D068B-45A2-466B-8448-A66884D94B7A}" destId="{4B61BA20-ABD9-4634-973B-322E410D1333}" srcOrd="1" destOrd="0" presId="urn:microsoft.com/office/officeart/2005/8/layout/process4"/>
    <dgm:cxn modelId="{99D86252-B0EA-4BF0-83FC-0575350402CF}" type="presParOf" srcId="{B84D068B-45A2-466B-8448-A66884D94B7A}" destId="{B3B9A8EA-5127-4441-AD70-48FAA7732B47}" srcOrd="2" destOrd="0" presId="urn:microsoft.com/office/officeart/2005/8/layout/process4"/>
    <dgm:cxn modelId="{D36F5F3E-A75E-4BFB-8D96-7C4015345879}" type="presParOf" srcId="{B3B9A8EA-5127-4441-AD70-48FAA7732B47}" destId="{DCFAA34C-57BB-4CCF-995C-A9946D09B2E4}" srcOrd="0" destOrd="0" presId="urn:microsoft.com/office/officeart/2005/8/layout/process4"/>
    <dgm:cxn modelId="{03E3B40C-DB30-4850-8AD4-ADFEF51DBC0A}" type="presParOf" srcId="{B3B9A8EA-5127-4441-AD70-48FAA7732B47}" destId="{6DD8A3F8-ADE8-4938-BE1F-A8F9E7B8EB2B}" srcOrd="1" destOrd="0" presId="urn:microsoft.com/office/officeart/2005/8/layout/process4"/>
    <dgm:cxn modelId="{B3A2A4BF-220D-47AC-A414-B70E85A4F522}" type="presParOf" srcId="{B3B9A8EA-5127-4441-AD70-48FAA7732B47}" destId="{FC9E9F8B-8010-4B46-AD1A-9A95285592F2}" srcOrd="2" destOrd="0" presId="urn:microsoft.com/office/officeart/2005/8/layout/process4"/>
    <dgm:cxn modelId="{AC802863-60AA-4681-B7EB-5E8EF925154A}" type="presParOf" srcId="{FC9E9F8B-8010-4B46-AD1A-9A95285592F2}" destId="{E3F20133-C8B9-4D46-9B2A-C0D8FE5AEF2C}" srcOrd="0" destOrd="0" presId="urn:microsoft.com/office/officeart/2005/8/layout/process4"/>
    <dgm:cxn modelId="{62D227EF-2EFA-4006-814C-91ACBFD67632}" type="presParOf" srcId="{B84D068B-45A2-466B-8448-A66884D94B7A}" destId="{8EE37B53-16DF-4DB0-B61F-84AE05EC0986}" srcOrd="3" destOrd="0" presId="urn:microsoft.com/office/officeart/2005/8/layout/process4"/>
    <dgm:cxn modelId="{B0FCEEE0-48FE-463C-8273-30648593BE06}" type="presParOf" srcId="{B84D068B-45A2-466B-8448-A66884D94B7A}" destId="{51A268D3-9424-4B6B-B82B-32D4AF83E994}" srcOrd="4" destOrd="0" presId="urn:microsoft.com/office/officeart/2005/8/layout/process4"/>
    <dgm:cxn modelId="{7212424F-A2F1-4D5D-87CB-0EABB6CE0375}" type="presParOf" srcId="{51A268D3-9424-4B6B-B82B-32D4AF83E994}" destId="{E4459EB5-E86C-4A52-B8C5-330D59B0389F}" srcOrd="0" destOrd="0" presId="urn:microsoft.com/office/officeart/2005/8/layout/process4"/>
    <dgm:cxn modelId="{C0A9F8C7-0E0A-4668-8FBD-E4C9D7F5066F}" type="presParOf" srcId="{51A268D3-9424-4B6B-B82B-32D4AF83E994}" destId="{DFC88A51-0439-499B-9DCE-3810C0C2D884}" srcOrd="1" destOrd="0" presId="urn:microsoft.com/office/officeart/2005/8/layout/process4"/>
    <dgm:cxn modelId="{BF974D55-487F-400F-B560-8E4484D18313}" type="presParOf" srcId="{51A268D3-9424-4B6B-B82B-32D4AF83E994}" destId="{D630EA7C-E218-43AC-AF53-CCC4C527348B}" srcOrd="2" destOrd="0" presId="urn:microsoft.com/office/officeart/2005/8/layout/process4"/>
    <dgm:cxn modelId="{538AA00F-A522-443C-AF94-F18C3494AC64}" type="presParOf" srcId="{D630EA7C-E218-43AC-AF53-CCC4C527348B}" destId="{3E8E831E-25C3-4DFB-815C-88B612EE57C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7BF044-2435-4C6E-9BDE-FC04C6F35F50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0CB965A7-7630-4F2B-988E-DD9CBAB0258D}">
      <dgm:prSet phldrT="[텍스트]"/>
      <dgm:spPr/>
      <dgm:t>
        <a:bodyPr/>
        <a:lstStyle/>
        <a:p>
          <a:pPr latinLnBrk="1"/>
          <a:r>
            <a:rPr lang="en-US" altLang="ko-KR" b="1" dirty="0" smtClean="0"/>
            <a:t>The type of electrode</a:t>
          </a:r>
          <a:endParaRPr lang="ko-KR" altLang="en-US" dirty="0"/>
        </a:p>
      </dgm:t>
    </dgm:pt>
    <dgm:pt modelId="{20040AE8-5948-4021-A0E4-4DF9735A1F38}" type="parTrans" cxnId="{4DF127B0-6354-43DF-94C2-D5A175C24DA0}">
      <dgm:prSet/>
      <dgm:spPr/>
      <dgm:t>
        <a:bodyPr/>
        <a:lstStyle/>
        <a:p>
          <a:pPr latinLnBrk="1"/>
          <a:endParaRPr lang="ko-KR" altLang="en-US"/>
        </a:p>
      </dgm:t>
    </dgm:pt>
    <dgm:pt modelId="{78EF385B-3FC0-4282-919A-D447AA7C2C6C}" type="sibTrans" cxnId="{4DF127B0-6354-43DF-94C2-D5A175C24DA0}">
      <dgm:prSet/>
      <dgm:spPr/>
      <dgm:t>
        <a:bodyPr/>
        <a:lstStyle/>
        <a:p>
          <a:pPr latinLnBrk="1"/>
          <a:endParaRPr lang="ko-KR" altLang="en-US"/>
        </a:p>
      </dgm:t>
    </dgm:pt>
    <dgm:pt modelId="{304B93DD-C3A5-47E3-8A39-DAFE18E22AB5}">
      <dgm:prSet phldrT="[텍스트]" custT="1"/>
      <dgm:spPr/>
      <dgm:t>
        <a:bodyPr/>
        <a:lstStyle/>
        <a:p>
          <a:pPr latinLnBrk="1"/>
          <a:r>
            <a:rPr lang="en-US" altLang="ko-KR" sz="1600" dirty="0" smtClean="0"/>
            <a:t>What kind of metal used at electrode is important</a:t>
          </a:r>
          <a:endParaRPr lang="ko-KR" altLang="en-US" sz="1600" dirty="0"/>
        </a:p>
      </dgm:t>
    </dgm:pt>
    <dgm:pt modelId="{CFC52169-EF11-459E-AF7A-F6A8F5F03273}" type="parTrans" cxnId="{671BCA6E-79BB-4437-8C9F-53E713893FD4}">
      <dgm:prSet/>
      <dgm:spPr/>
      <dgm:t>
        <a:bodyPr/>
        <a:lstStyle/>
        <a:p>
          <a:pPr latinLnBrk="1"/>
          <a:endParaRPr lang="ko-KR" altLang="en-US"/>
        </a:p>
      </dgm:t>
    </dgm:pt>
    <dgm:pt modelId="{05CF041B-D2EF-42F3-B4E1-36F55D6DF672}" type="sibTrans" cxnId="{671BCA6E-79BB-4437-8C9F-53E713893FD4}">
      <dgm:prSet/>
      <dgm:spPr/>
      <dgm:t>
        <a:bodyPr/>
        <a:lstStyle/>
        <a:p>
          <a:pPr latinLnBrk="1"/>
          <a:endParaRPr lang="ko-KR" altLang="en-US"/>
        </a:p>
      </dgm:t>
    </dgm:pt>
    <dgm:pt modelId="{91424B61-ADF8-4D63-9560-E8A481B78F61}">
      <dgm:prSet phldrT="[텍스트]"/>
      <dgm:spPr/>
      <dgm:t>
        <a:bodyPr/>
        <a:lstStyle/>
        <a:p>
          <a:pPr latinLnBrk="1"/>
          <a:r>
            <a:rPr lang="en-US" altLang="ko-KR" b="1" dirty="0" smtClean="0"/>
            <a:t>Current density</a:t>
          </a:r>
          <a:endParaRPr lang="ko-KR" altLang="en-US" dirty="0"/>
        </a:p>
      </dgm:t>
    </dgm:pt>
    <dgm:pt modelId="{D2D99759-96F3-4D53-8488-68FF23071E00}" type="parTrans" cxnId="{1CFE48DA-A974-45AC-B134-F41EA5EB9148}">
      <dgm:prSet/>
      <dgm:spPr/>
      <dgm:t>
        <a:bodyPr/>
        <a:lstStyle/>
        <a:p>
          <a:pPr latinLnBrk="1"/>
          <a:endParaRPr lang="ko-KR" altLang="en-US"/>
        </a:p>
      </dgm:t>
    </dgm:pt>
    <dgm:pt modelId="{22890393-440F-4D3D-9A0A-D4AB48224C91}" type="sibTrans" cxnId="{1CFE48DA-A974-45AC-B134-F41EA5EB9148}">
      <dgm:prSet/>
      <dgm:spPr/>
      <dgm:t>
        <a:bodyPr/>
        <a:lstStyle/>
        <a:p>
          <a:pPr latinLnBrk="1"/>
          <a:endParaRPr lang="ko-KR" altLang="en-US"/>
        </a:p>
      </dgm:t>
    </dgm:pt>
    <dgm:pt modelId="{512AE3EE-98DD-4C39-8A3B-99B815F281C0}">
      <dgm:prSet phldrT="[텍스트]" custT="1"/>
      <dgm:spPr/>
      <dgm:t>
        <a:bodyPr/>
        <a:lstStyle/>
        <a:p>
          <a:pPr latinLnBrk="1"/>
          <a:r>
            <a:rPr lang="en-US" altLang="ko-KR" sz="1600" dirty="0" smtClean="0"/>
            <a:t>Determine plating speed</a:t>
          </a:r>
          <a:endParaRPr lang="ko-KR" altLang="en-US" sz="1600" dirty="0"/>
        </a:p>
      </dgm:t>
    </dgm:pt>
    <dgm:pt modelId="{1E1F7F21-7EDB-4B69-9099-2AC624E1813F}" type="parTrans" cxnId="{76473037-408B-40EA-89E5-F2517F163742}">
      <dgm:prSet/>
      <dgm:spPr/>
      <dgm:t>
        <a:bodyPr/>
        <a:lstStyle/>
        <a:p>
          <a:pPr latinLnBrk="1"/>
          <a:endParaRPr lang="ko-KR" altLang="en-US"/>
        </a:p>
      </dgm:t>
    </dgm:pt>
    <dgm:pt modelId="{5D553C6F-3177-4B64-ADAF-4E00E94BACE8}" type="sibTrans" cxnId="{76473037-408B-40EA-89E5-F2517F163742}">
      <dgm:prSet/>
      <dgm:spPr/>
      <dgm:t>
        <a:bodyPr/>
        <a:lstStyle/>
        <a:p>
          <a:pPr latinLnBrk="1"/>
          <a:endParaRPr lang="ko-KR" altLang="en-US"/>
        </a:p>
      </dgm:t>
    </dgm:pt>
    <dgm:pt modelId="{DBAFE194-32A4-411F-9738-FC0FFDB31BD1}">
      <dgm:prSet phldrT="[텍스트]"/>
      <dgm:spPr/>
      <dgm:t>
        <a:bodyPr/>
        <a:lstStyle/>
        <a:p>
          <a:pPr latinLnBrk="1"/>
          <a:r>
            <a:rPr lang="en-US" altLang="ko-KR" b="1" dirty="0" smtClean="0"/>
            <a:t>Process time </a:t>
          </a:r>
          <a:endParaRPr lang="ko-KR" altLang="en-US" dirty="0"/>
        </a:p>
      </dgm:t>
    </dgm:pt>
    <dgm:pt modelId="{5C180174-29C6-42AF-91D9-F64476EFAC04}" type="parTrans" cxnId="{8F094FB1-EEF6-4753-991E-53FB15EE1F23}">
      <dgm:prSet/>
      <dgm:spPr/>
      <dgm:t>
        <a:bodyPr/>
        <a:lstStyle/>
        <a:p>
          <a:pPr latinLnBrk="1"/>
          <a:endParaRPr lang="ko-KR" altLang="en-US"/>
        </a:p>
      </dgm:t>
    </dgm:pt>
    <dgm:pt modelId="{D28CCEC4-FA79-4362-8C72-61FAD5C3B210}" type="sibTrans" cxnId="{8F094FB1-EEF6-4753-991E-53FB15EE1F23}">
      <dgm:prSet/>
      <dgm:spPr/>
      <dgm:t>
        <a:bodyPr/>
        <a:lstStyle/>
        <a:p>
          <a:pPr latinLnBrk="1"/>
          <a:endParaRPr lang="ko-KR" altLang="en-US"/>
        </a:p>
      </dgm:t>
    </dgm:pt>
    <dgm:pt modelId="{12C7E456-2FA6-43B9-A996-9502B47F9D11}">
      <dgm:prSet phldrT="[텍스트]" custT="1"/>
      <dgm:spPr/>
      <dgm:t>
        <a:bodyPr/>
        <a:lstStyle/>
        <a:p>
          <a:pPr latinLnBrk="1"/>
          <a:r>
            <a:rPr lang="en-US" altLang="ko-KR" sz="1600" dirty="0" smtClean="0"/>
            <a:t>High Temperature &gt; Uneven plating thickness </a:t>
          </a:r>
          <a:endParaRPr lang="ko-KR" altLang="en-US" sz="1600" dirty="0"/>
        </a:p>
      </dgm:t>
    </dgm:pt>
    <dgm:pt modelId="{29A69A2B-F46C-4BF7-BABD-B7E610596D11}" type="parTrans" cxnId="{0D0855FB-8123-49C1-902F-A813346ECF84}">
      <dgm:prSet/>
      <dgm:spPr/>
      <dgm:t>
        <a:bodyPr/>
        <a:lstStyle/>
        <a:p>
          <a:pPr latinLnBrk="1"/>
          <a:endParaRPr lang="ko-KR" altLang="en-US"/>
        </a:p>
      </dgm:t>
    </dgm:pt>
    <dgm:pt modelId="{1C7CF621-528C-4805-A857-19FA127BBFBD}" type="sibTrans" cxnId="{0D0855FB-8123-49C1-902F-A813346ECF84}">
      <dgm:prSet/>
      <dgm:spPr/>
      <dgm:t>
        <a:bodyPr/>
        <a:lstStyle/>
        <a:p>
          <a:pPr latinLnBrk="1"/>
          <a:endParaRPr lang="ko-KR" altLang="en-US"/>
        </a:p>
      </dgm:t>
    </dgm:pt>
    <dgm:pt modelId="{36973F37-D7F6-42AB-BC27-E72593B4F87F}">
      <dgm:prSet phldrT="[텍스트]" custT="1"/>
      <dgm:spPr/>
      <dgm:t>
        <a:bodyPr/>
        <a:lstStyle/>
        <a:p>
          <a:pPr latinLnBrk="1"/>
          <a:r>
            <a:rPr lang="en-US" altLang="ko-KR" sz="1600" dirty="0" smtClean="0"/>
            <a:t>Determine plating thickness </a:t>
          </a:r>
          <a:endParaRPr lang="ko-KR" altLang="en-US" sz="1600" dirty="0"/>
        </a:p>
      </dgm:t>
    </dgm:pt>
    <dgm:pt modelId="{4C903BE1-F1F6-495E-BED2-DD157FBD24BF}" type="parTrans" cxnId="{6367751D-47B1-4B6D-8C87-B095108CE7FE}">
      <dgm:prSet/>
      <dgm:spPr/>
      <dgm:t>
        <a:bodyPr/>
        <a:lstStyle/>
        <a:p>
          <a:pPr latinLnBrk="1"/>
          <a:endParaRPr lang="ko-KR" altLang="en-US"/>
        </a:p>
      </dgm:t>
    </dgm:pt>
    <dgm:pt modelId="{DD6419A3-7100-4D2F-AD12-E85BFF37F645}" type="sibTrans" cxnId="{6367751D-47B1-4B6D-8C87-B095108CE7FE}">
      <dgm:prSet/>
      <dgm:spPr/>
      <dgm:t>
        <a:bodyPr/>
        <a:lstStyle/>
        <a:p>
          <a:pPr latinLnBrk="1"/>
          <a:endParaRPr lang="ko-KR" altLang="en-US"/>
        </a:p>
      </dgm:t>
    </dgm:pt>
    <dgm:pt modelId="{94836A89-E7D5-43A1-9D0F-E12333CCDE6A}">
      <dgm:prSet phldrT="[텍스트]"/>
      <dgm:spPr/>
      <dgm:t>
        <a:bodyPr/>
        <a:lstStyle/>
        <a:p>
          <a:pPr latinLnBrk="1"/>
          <a:r>
            <a:rPr lang="en-US" altLang="ko-KR" b="1" dirty="0" smtClean="0"/>
            <a:t>Temperature</a:t>
          </a:r>
          <a:endParaRPr lang="ko-KR" altLang="en-US" dirty="0"/>
        </a:p>
      </dgm:t>
    </dgm:pt>
    <dgm:pt modelId="{585905CE-8D22-451D-9CDC-01BC14A2F2A3}" type="parTrans" cxnId="{F1A01388-E5A4-43E8-96C5-45C8492364FE}">
      <dgm:prSet/>
      <dgm:spPr/>
      <dgm:t>
        <a:bodyPr/>
        <a:lstStyle/>
        <a:p>
          <a:pPr latinLnBrk="1"/>
          <a:endParaRPr lang="ko-KR" altLang="en-US"/>
        </a:p>
      </dgm:t>
    </dgm:pt>
    <dgm:pt modelId="{78EBE65B-A3E1-4212-A54A-2E0F080A50A0}" type="sibTrans" cxnId="{F1A01388-E5A4-43E8-96C5-45C8492364FE}">
      <dgm:prSet/>
      <dgm:spPr/>
      <dgm:t>
        <a:bodyPr/>
        <a:lstStyle/>
        <a:p>
          <a:pPr latinLnBrk="1"/>
          <a:endParaRPr lang="ko-KR" altLang="en-US"/>
        </a:p>
      </dgm:t>
    </dgm:pt>
    <dgm:pt modelId="{56C68A6F-4621-469B-AA66-555E5CC348A1}">
      <dgm:prSet custT="1"/>
      <dgm:spPr/>
      <dgm:t>
        <a:bodyPr/>
        <a:lstStyle/>
        <a:p>
          <a:pPr latinLnBrk="1"/>
          <a:r>
            <a:rPr lang="en-US" altLang="ko-KR" sz="1600" u="none" dirty="0" smtClean="0"/>
            <a:t>Optimal temperature is important.</a:t>
          </a:r>
          <a:endParaRPr lang="en-US" altLang="ko-KR" sz="1600" u="none" dirty="0"/>
        </a:p>
      </dgm:t>
    </dgm:pt>
    <dgm:pt modelId="{50D6C87F-AA35-4489-A0D1-F176064D8645}" type="parTrans" cxnId="{9C8BFE96-741A-44C3-BEC5-0B582FD83257}">
      <dgm:prSet/>
      <dgm:spPr/>
      <dgm:t>
        <a:bodyPr/>
        <a:lstStyle/>
        <a:p>
          <a:pPr latinLnBrk="1"/>
          <a:endParaRPr lang="ko-KR" altLang="en-US"/>
        </a:p>
      </dgm:t>
    </dgm:pt>
    <dgm:pt modelId="{85A41122-97E7-4621-A669-AE3157012CF9}" type="sibTrans" cxnId="{9C8BFE96-741A-44C3-BEC5-0B582FD83257}">
      <dgm:prSet/>
      <dgm:spPr/>
      <dgm:t>
        <a:bodyPr/>
        <a:lstStyle/>
        <a:p>
          <a:pPr latinLnBrk="1"/>
          <a:endParaRPr lang="ko-KR" altLang="en-US"/>
        </a:p>
      </dgm:t>
    </dgm:pt>
    <dgm:pt modelId="{FCAF16D7-6BD0-4E2B-8A93-812374F3BA99}">
      <dgm:prSet custT="1"/>
      <dgm:spPr/>
      <dgm:t>
        <a:bodyPr/>
        <a:lstStyle/>
        <a:p>
          <a:pPr latinLnBrk="1"/>
          <a:r>
            <a:rPr lang="en-US" altLang="ko-KR" sz="1600" dirty="0" smtClean="0"/>
            <a:t>They are added to improve the quality</a:t>
          </a:r>
          <a:endParaRPr lang="en-US" altLang="ko-KR" sz="1600" dirty="0"/>
        </a:p>
      </dgm:t>
    </dgm:pt>
    <dgm:pt modelId="{8E536910-20C2-4AFE-86C0-32DB900B26DF}" type="parTrans" cxnId="{BF2C7D1B-7A73-4773-87F6-664C986A57BE}">
      <dgm:prSet/>
      <dgm:spPr/>
      <dgm:t>
        <a:bodyPr/>
        <a:lstStyle/>
        <a:p>
          <a:pPr latinLnBrk="1"/>
          <a:endParaRPr lang="ko-KR" altLang="en-US"/>
        </a:p>
      </dgm:t>
    </dgm:pt>
    <dgm:pt modelId="{3E660CC4-E7D6-4486-9E58-9321F8E5B9F5}" type="sibTrans" cxnId="{BF2C7D1B-7A73-4773-87F6-664C986A57BE}">
      <dgm:prSet/>
      <dgm:spPr/>
      <dgm:t>
        <a:bodyPr/>
        <a:lstStyle/>
        <a:p>
          <a:pPr latinLnBrk="1"/>
          <a:endParaRPr lang="ko-KR" altLang="en-US"/>
        </a:p>
      </dgm:t>
    </dgm:pt>
    <dgm:pt modelId="{C10A0112-37DA-4612-9096-E33BC8C13B01}">
      <dgm:prSet/>
      <dgm:spPr/>
      <dgm:t>
        <a:bodyPr/>
        <a:lstStyle/>
        <a:p>
          <a:pPr latinLnBrk="1"/>
          <a:r>
            <a:rPr lang="en-US" altLang="ko-KR" b="1" dirty="0" smtClean="0"/>
            <a:t>Concentration of solution</a:t>
          </a:r>
          <a:endParaRPr lang="en-US" altLang="ko-KR" dirty="0"/>
        </a:p>
      </dgm:t>
    </dgm:pt>
    <dgm:pt modelId="{C7F2E3E1-EAC8-4E1B-9A40-52E411B752FD}" type="parTrans" cxnId="{575B8111-2071-4004-B595-248CA9921950}">
      <dgm:prSet/>
      <dgm:spPr/>
      <dgm:t>
        <a:bodyPr/>
        <a:lstStyle/>
        <a:p>
          <a:pPr latinLnBrk="1"/>
          <a:endParaRPr lang="ko-KR" altLang="en-US"/>
        </a:p>
      </dgm:t>
    </dgm:pt>
    <dgm:pt modelId="{1797DD41-D7E9-4870-A16D-7C2D9BF6FE39}" type="sibTrans" cxnId="{575B8111-2071-4004-B595-248CA9921950}">
      <dgm:prSet/>
      <dgm:spPr/>
      <dgm:t>
        <a:bodyPr/>
        <a:lstStyle/>
        <a:p>
          <a:pPr latinLnBrk="1"/>
          <a:endParaRPr lang="ko-KR" altLang="en-US"/>
        </a:p>
      </dgm:t>
    </dgm:pt>
    <dgm:pt modelId="{CC0EDFF0-D1E6-4D90-9198-6DEE71E4738D}">
      <dgm:prSet custT="1"/>
      <dgm:spPr/>
      <dgm:t>
        <a:bodyPr/>
        <a:lstStyle/>
        <a:p>
          <a:pPr latinLnBrk="1"/>
          <a:r>
            <a:rPr lang="en-US" altLang="ko-KR" sz="1600" dirty="0" smtClean="0"/>
            <a:t>Reduced concentration &gt; burning of high current area</a:t>
          </a:r>
          <a:endParaRPr lang="en-US" altLang="ko-KR" sz="1600" dirty="0"/>
        </a:p>
      </dgm:t>
    </dgm:pt>
    <dgm:pt modelId="{64CEC7EC-9C9A-4945-85F4-10500C58CE3E}" type="parTrans" cxnId="{07DED792-8912-49BD-AB2D-74BF12BC4615}">
      <dgm:prSet/>
      <dgm:spPr/>
      <dgm:t>
        <a:bodyPr/>
        <a:lstStyle/>
        <a:p>
          <a:pPr latinLnBrk="1"/>
          <a:endParaRPr lang="ko-KR" altLang="en-US"/>
        </a:p>
      </dgm:t>
    </dgm:pt>
    <dgm:pt modelId="{727E4A10-C687-42FE-B7A0-71AD3D476483}" type="sibTrans" cxnId="{07DED792-8912-49BD-AB2D-74BF12BC4615}">
      <dgm:prSet/>
      <dgm:spPr/>
      <dgm:t>
        <a:bodyPr/>
        <a:lstStyle/>
        <a:p>
          <a:pPr latinLnBrk="1"/>
          <a:endParaRPr lang="ko-KR" altLang="en-US"/>
        </a:p>
      </dgm:t>
    </dgm:pt>
    <dgm:pt modelId="{8981E346-DDAC-4697-A5E8-B6AFF776839B}">
      <dgm:prSet/>
      <dgm:spPr/>
      <dgm:t>
        <a:bodyPr/>
        <a:lstStyle/>
        <a:p>
          <a:pPr latinLnBrk="1"/>
          <a:r>
            <a:rPr lang="en-US" altLang="ko-KR" b="1" dirty="0" smtClean="0"/>
            <a:t>Variety additives</a:t>
          </a:r>
          <a:endParaRPr lang="en-US" altLang="ko-KR" dirty="0"/>
        </a:p>
      </dgm:t>
    </dgm:pt>
    <dgm:pt modelId="{7036E98C-61B3-4B0C-8C1A-6D919E6E4B4A}" type="parTrans" cxnId="{D9A5B1F5-B2DF-4ADF-A3CA-536B9114743C}">
      <dgm:prSet/>
      <dgm:spPr/>
      <dgm:t>
        <a:bodyPr/>
        <a:lstStyle/>
        <a:p>
          <a:pPr latinLnBrk="1"/>
          <a:endParaRPr lang="ko-KR" altLang="en-US"/>
        </a:p>
      </dgm:t>
    </dgm:pt>
    <dgm:pt modelId="{2BFAC6A3-6065-4B5F-BA66-55F509C97DF0}" type="sibTrans" cxnId="{D9A5B1F5-B2DF-4ADF-A3CA-536B9114743C}">
      <dgm:prSet/>
      <dgm:spPr/>
      <dgm:t>
        <a:bodyPr/>
        <a:lstStyle/>
        <a:p>
          <a:pPr latinLnBrk="1"/>
          <a:endParaRPr lang="ko-KR" altLang="en-US"/>
        </a:p>
      </dgm:t>
    </dgm:pt>
    <dgm:pt modelId="{50C02ED5-FF47-4804-9E14-D18C7DEB4563}" type="pres">
      <dgm:prSet presAssocID="{0B7BF044-2435-4C6E-9BDE-FC04C6F35F50}" presName="Name0" presStyleCnt="0">
        <dgm:presLayoutVars>
          <dgm:dir/>
          <dgm:animLvl val="lvl"/>
          <dgm:resizeHandles/>
        </dgm:presLayoutVars>
      </dgm:prSet>
      <dgm:spPr/>
    </dgm:pt>
    <dgm:pt modelId="{273B5AD4-254E-4246-A144-A69AEA24C432}" type="pres">
      <dgm:prSet presAssocID="{0CB965A7-7630-4F2B-988E-DD9CBAB0258D}" presName="linNode" presStyleCnt="0"/>
      <dgm:spPr/>
    </dgm:pt>
    <dgm:pt modelId="{BFF2DCAE-2309-41A3-8721-E188990DD1A8}" type="pres">
      <dgm:prSet presAssocID="{0CB965A7-7630-4F2B-988E-DD9CBAB0258D}" presName="parentShp" presStyleLbl="node1" presStyleIdx="0" presStyleCnt="6" custScaleX="81452">
        <dgm:presLayoutVars>
          <dgm:bulletEnabled val="1"/>
        </dgm:presLayoutVars>
      </dgm:prSet>
      <dgm:spPr/>
    </dgm:pt>
    <dgm:pt modelId="{4DF9C561-D1DC-4F09-9779-820355D00CAC}" type="pres">
      <dgm:prSet presAssocID="{0CB965A7-7630-4F2B-988E-DD9CBAB0258D}" presName="childShp" presStyleLbl="bgAccFollowNode1" presStyleIdx="0" presStyleCnt="6" custScaleX="106989">
        <dgm:presLayoutVars>
          <dgm:bulletEnabled val="1"/>
        </dgm:presLayoutVars>
      </dgm:prSet>
      <dgm:spPr/>
    </dgm:pt>
    <dgm:pt modelId="{41417C13-F25A-4839-A249-E9E85D8EF046}" type="pres">
      <dgm:prSet presAssocID="{78EF385B-3FC0-4282-919A-D447AA7C2C6C}" presName="spacing" presStyleCnt="0"/>
      <dgm:spPr/>
    </dgm:pt>
    <dgm:pt modelId="{DEA4BECB-DC35-4CB0-8107-DFD1CAAFF6B4}" type="pres">
      <dgm:prSet presAssocID="{91424B61-ADF8-4D63-9560-E8A481B78F61}" presName="linNode" presStyleCnt="0"/>
      <dgm:spPr/>
    </dgm:pt>
    <dgm:pt modelId="{7FCAABD3-EAE1-42F4-9E32-3321A34DAEFA}" type="pres">
      <dgm:prSet presAssocID="{91424B61-ADF8-4D63-9560-E8A481B78F61}" presName="parentShp" presStyleLbl="node1" presStyleIdx="1" presStyleCnt="6" custScaleX="81452">
        <dgm:presLayoutVars>
          <dgm:bulletEnabled val="1"/>
        </dgm:presLayoutVars>
      </dgm:prSet>
      <dgm:spPr/>
    </dgm:pt>
    <dgm:pt modelId="{24EB3F94-15DE-4067-915B-69740D078CCA}" type="pres">
      <dgm:prSet presAssocID="{91424B61-ADF8-4D63-9560-E8A481B78F61}" presName="childShp" presStyleLbl="bgAccFollowNode1" presStyleIdx="1" presStyleCnt="6" custScaleX="1069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AA8BEA6-B169-48BD-84AE-2D2D3C38353D}" type="pres">
      <dgm:prSet presAssocID="{22890393-440F-4D3D-9A0A-D4AB48224C91}" presName="spacing" presStyleCnt="0"/>
      <dgm:spPr/>
    </dgm:pt>
    <dgm:pt modelId="{94B7EF12-C45B-4F68-B340-C09F7692CBCA}" type="pres">
      <dgm:prSet presAssocID="{DBAFE194-32A4-411F-9738-FC0FFDB31BD1}" presName="linNode" presStyleCnt="0"/>
      <dgm:spPr/>
    </dgm:pt>
    <dgm:pt modelId="{1C8D965C-3090-42E5-9D1D-404FB779CB86}" type="pres">
      <dgm:prSet presAssocID="{DBAFE194-32A4-411F-9738-FC0FFDB31BD1}" presName="parentShp" presStyleLbl="node1" presStyleIdx="2" presStyleCnt="6" custScaleX="81452">
        <dgm:presLayoutVars>
          <dgm:bulletEnabled val="1"/>
        </dgm:presLayoutVars>
      </dgm:prSet>
      <dgm:spPr/>
    </dgm:pt>
    <dgm:pt modelId="{0689B6C8-C0A9-4F6E-B6B9-1AA0A383663F}" type="pres">
      <dgm:prSet presAssocID="{DBAFE194-32A4-411F-9738-FC0FFDB31BD1}" presName="childShp" presStyleLbl="bgAccFollowNode1" presStyleIdx="2" presStyleCnt="6" custScaleX="1069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0BC5736-2B9E-422D-ABE4-3B8C7201BF22}" type="pres">
      <dgm:prSet presAssocID="{D28CCEC4-FA79-4362-8C72-61FAD5C3B210}" presName="spacing" presStyleCnt="0"/>
      <dgm:spPr/>
    </dgm:pt>
    <dgm:pt modelId="{3C180AEE-20EC-42D6-8778-E177D74D0A18}" type="pres">
      <dgm:prSet presAssocID="{94836A89-E7D5-43A1-9D0F-E12333CCDE6A}" presName="linNode" presStyleCnt="0"/>
      <dgm:spPr/>
    </dgm:pt>
    <dgm:pt modelId="{A5EBF21C-38AF-4ED9-A9B2-929A9D96ECBC}" type="pres">
      <dgm:prSet presAssocID="{94836A89-E7D5-43A1-9D0F-E12333CCDE6A}" presName="parentShp" presStyleLbl="node1" presStyleIdx="3" presStyleCnt="6" custScaleX="81452">
        <dgm:presLayoutVars>
          <dgm:bulletEnabled val="1"/>
        </dgm:presLayoutVars>
      </dgm:prSet>
      <dgm:spPr/>
    </dgm:pt>
    <dgm:pt modelId="{0B4A5856-6AB7-4D9B-BA31-8E8909C7D740}" type="pres">
      <dgm:prSet presAssocID="{94836A89-E7D5-43A1-9D0F-E12333CCDE6A}" presName="childShp" presStyleLbl="bgAccFollowNode1" presStyleIdx="3" presStyleCnt="6" custScaleX="1069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81318E-D0C9-4076-A8FD-73DE323089D1}" type="pres">
      <dgm:prSet presAssocID="{78EBE65B-A3E1-4212-A54A-2E0F080A50A0}" presName="spacing" presStyleCnt="0"/>
      <dgm:spPr/>
    </dgm:pt>
    <dgm:pt modelId="{B43D6776-32FD-4796-BD19-48717AC6D6C1}" type="pres">
      <dgm:prSet presAssocID="{C10A0112-37DA-4612-9096-E33BC8C13B01}" presName="linNode" presStyleCnt="0"/>
      <dgm:spPr/>
    </dgm:pt>
    <dgm:pt modelId="{F0B8ECF4-87E9-4D8C-AD43-21AECA816EFE}" type="pres">
      <dgm:prSet presAssocID="{C10A0112-37DA-4612-9096-E33BC8C13B01}" presName="parentShp" presStyleLbl="node1" presStyleIdx="4" presStyleCnt="6" custScaleX="81452">
        <dgm:presLayoutVars>
          <dgm:bulletEnabled val="1"/>
        </dgm:presLayoutVars>
      </dgm:prSet>
      <dgm:spPr/>
    </dgm:pt>
    <dgm:pt modelId="{307F6A64-99BA-43BD-951E-88CCD5BC913F}" type="pres">
      <dgm:prSet presAssocID="{C10A0112-37DA-4612-9096-E33BC8C13B01}" presName="childShp" presStyleLbl="bgAccFollowNode1" presStyleIdx="4" presStyleCnt="6" custScaleX="1069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97AAD51-4FAD-4AA1-A576-B099CD29AED6}" type="pres">
      <dgm:prSet presAssocID="{1797DD41-D7E9-4870-A16D-7C2D9BF6FE39}" presName="spacing" presStyleCnt="0"/>
      <dgm:spPr/>
    </dgm:pt>
    <dgm:pt modelId="{AC0DB50E-BF8A-4B4E-854B-F38B3D3E98DE}" type="pres">
      <dgm:prSet presAssocID="{8981E346-DDAC-4697-A5E8-B6AFF776839B}" presName="linNode" presStyleCnt="0"/>
      <dgm:spPr/>
    </dgm:pt>
    <dgm:pt modelId="{B4700DAC-8126-45E9-89F1-718780DAE933}" type="pres">
      <dgm:prSet presAssocID="{8981E346-DDAC-4697-A5E8-B6AFF776839B}" presName="parentShp" presStyleLbl="node1" presStyleIdx="5" presStyleCnt="6" custScaleX="81452">
        <dgm:presLayoutVars>
          <dgm:bulletEnabled val="1"/>
        </dgm:presLayoutVars>
      </dgm:prSet>
      <dgm:spPr/>
    </dgm:pt>
    <dgm:pt modelId="{34F28600-337C-4FC0-81C3-093776110BB7}" type="pres">
      <dgm:prSet presAssocID="{8981E346-DDAC-4697-A5E8-B6AFF776839B}" presName="childShp" presStyleLbl="bgAccFollowNode1" presStyleIdx="5" presStyleCnt="6" custScaleX="106989">
        <dgm:presLayoutVars>
          <dgm:bulletEnabled val="1"/>
        </dgm:presLayoutVars>
      </dgm:prSet>
      <dgm:spPr/>
    </dgm:pt>
  </dgm:ptLst>
  <dgm:cxnLst>
    <dgm:cxn modelId="{8C65BDDF-928A-4514-9684-31CFB2A1E2A5}" type="presOf" srcId="{DBAFE194-32A4-411F-9738-FC0FFDB31BD1}" destId="{1C8D965C-3090-42E5-9D1D-404FB779CB86}" srcOrd="0" destOrd="0" presId="urn:microsoft.com/office/officeart/2005/8/layout/vList6"/>
    <dgm:cxn modelId="{8F094FB1-EEF6-4753-991E-53FB15EE1F23}" srcId="{0B7BF044-2435-4C6E-9BDE-FC04C6F35F50}" destId="{DBAFE194-32A4-411F-9738-FC0FFDB31BD1}" srcOrd="2" destOrd="0" parTransId="{5C180174-29C6-42AF-91D9-F64476EFAC04}" sibTransId="{D28CCEC4-FA79-4362-8C72-61FAD5C3B210}"/>
    <dgm:cxn modelId="{BE9C6CE2-4968-4FF0-B571-F49C92F8B623}" type="presOf" srcId="{36973F37-D7F6-42AB-BC27-E72593B4F87F}" destId="{0689B6C8-C0A9-4F6E-B6B9-1AA0A383663F}" srcOrd="0" destOrd="0" presId="urn:microsoft.com/office/officeart/2005/8/layout/vList6"/>
    <dgm:cxn modelId="{E7E66B12-1BA8-4F37-8097-6DDB9D3F27EF}" type="presOf" srcId="{94836A89-E7D5-43A1-9D0F-E12333CCDE6A}" destId="{A5EBF21C-38AF-4ED9-A9B2-929A9D96ECBC}" srcOrd="0" destOrd="0" presId="urn:microsoft.com/office/officeart/2005/8/layout/vList6"/>
    <dgm:cxn modelId="{8E43DD96-8D8D-493F-86A9-0CB5F034D307}" type="presOf" srcId="{C10A0112-37DA-4612-9096-E33BC8C13B01}" destId="{F0B8ECF4-87E9-4D8C-AD43-21AECA816EFE}" srcOrd="0" destOrd="0" presId="urn:microsoft.com/office/officeart/2005/8/layout/vList6"/>
    <dgm:cxn modelId="{92B99A79-2703-410D-87B0-A6610208D8E0}" type="presOf" srcId="{91424B61-ADF8-4D63-9560-E8A481B78F61}" destId="{7FCAABD3-EAE1-42F4-9E32-3321A34DAEFA}" srcOrd="0" destOrd="0" presId="urn:microsoft.com/office/officeart/2005/8/layout/vList6"/>
    <dgm:cxn modelId="{671BCA6E-79BB-4437-8C9F-53E713893FD4}" srcId="{0CB965A7-7630-4F2B-988E-DD9CBAB0258D}" destId="{304B93DD-C3A5-47E3-8A39-DAFE18E22AB5}" srcOrd="0" destOrd="0" parTransId="{CFC52169-EF11-459E-AF7A-F6A8F5F03273}" sibTransId="{05CF041B-D2EF-42F3-B4E1-36F55D6DF672}"/>
    <dgm:cxn modelId="{738BD784-569A-476F-ACAE-83FEE21E9668}" type="presOf" srcId="{0B7BF044-2435-4C6E-9BDE-FC04C6F35F50}" destId="{50C02ED5-FF47-4804-9E14-D18C7DEB4563}" srcOrd="0" destOrd="0" presId="urn:microsoft.com/office/officeart/2005/8/layout/vList6"/>
    <dgm:cxn modelId="{D9A5B1F5-B2DF-4ADF-A3CA-536B9114743C}" srcId="{0B7BF044-2435-4C6E-9BDE-FC04C6F35F50}" destId="{8981E346-DDAC-4697-A5E8-B6AFF776839B}" srcOrd="5" destOrd="0" parTransId="{7036E98C-61B3-4B0C-8C1A-6D919E6E4B4A}" sibTransId="{2BFAC6A3-6065-4B5F-BA66-55F509C97DF0}"/>
    <dgm:cxn modelId="{4DF127B0-6354-43DF-94C2-D5A175C24DA0}" srcId="{0B7BF044-2435-4C6E-9BDE-FC04C6F35F50}" destId="{0CB965A7-7630-4F2B-988E-DD9CBAB0258D}" srcOrd="0" destOrd="0" parTransId="{20040AE8-5948-4021-A0E4-4DF9735A1F38}" sibTransId="{78EF385B-3FC0-4282-919A-D447AA7C2C6C}"/>
    <dgm:cxn modelId="{E8FA6BB6-3922-4529-9BBB-4997486D4729}" type="presOf" srcId="{512AE3EE-98DD-4C39-8A3B-99B815F281C0}" destId="{24EB3F94-15DE-4067-915B-69740D078CCA}" srcOrd="0" destOrd="0" presId="urn:microsoft.com/office/officeart/2005/8/layout/vList6"/>
    <dgm:cxn modelId="{7CF610BC-E1B1-4487-AAE5-8D2D27A1BFD3}" type="presOf" srcId="{8981E346-DDAC-4697-A5E8-B6AFF776839B}" destId="{B4700DAC-8126-45E9-89F1-718780DAE933}" srcOrd="0" destOrd="0" presId="urn:microsoft.com/office/officeart/2005/8/layout/vList6"/>
    <dgm:cxn modelId="{E500C3AD-76DD-46B0-8E08-F9E73B56E3F9}" type="presOf" srcId="{0CB965A7-7630-4F2B-988E-DD9CBAB0258D}" destId="{BFF2DCAE-2309-41A3-8721-E188990DD1A8}" srcOrd="0" destOrd="0" presId="urn:microsoft.com/office/officeart/2005/8/layout/vList6"/>
    <dgm:cxn modelId="{9C8BFE96-741A-44C3-BEC5-0B582FD83257}" srcId="{94836A89-E7D5-43A1-9D0F-E12333CCDE6A}" destId="{56C68A6F-4621-469B-AA66-555E5CC348A1}" srcOrd="1" destOrd="0" parTransId="{50D6C87F-AA35-4489-A0D1-F176064D8645}" sibTransId="{85A41122-97E7-4621-A669-AE3157012CF9}"/>
    <dgm:cxn modelId="{9B4257C4-3593-47F9-A3CB-573F13DAC2AE}" type="presOf" srcId="{56C68A6F-4621-469B-AA66-555E5CC348A1}" destId="{0B4A5856-6AB7-4D9B-BA31-8E8909C7D740}" srcOrd="0" destOrd="1" presId="urn:microsoft.com/office/officeart/2005/8/layout/vList6"/>
    <dgm:cxn modelId="{4ADFAFCE-CCCB-4C70-8769-A37041C551FB}" type="presOf" srcId="{CC0EDFF0-D1E6-4D90-9198-6DEE71E4738D}" destId="{307F6A64-99BA-43BD-951E-88CCD5BC913F}" srcOrd="0" destOrd="0" presId="urn:microsoft.com/office/officeart/2005/8/layout/vList6"/>
    <dgm:cxn modelId="{BF2C7D1B-7A73-4773-87F6-664C986A57BE}" srcId="{8981E346-DDAC-4697-A5E8-B6AFF776839B}" destId="{FCAF16D7-6BD0-4E2B-8A93-812374F3BA99}" srcOrd="0" destOrd="0" parTransId="{8E536910-20C2-4AFE-86C0-32DB900B26DF}" sibTransId="{3E660CC4-E7D6-4486-9E58-9321F8E5B9F5}"/>
    <dgm:cxn modelId="{6367751D-47B1-4B6D-8C87-B095108CE7FE}" srcId="{DBAFE194-32A4-411F-9738-FC0FFDB31BD1}" destId="{36973F37-D7F6-42AB-BC27-E72593B4F87F}" srcOrd="0" destOrd="0" parTransId="{4C903BE1-F1F6-495E-BED2-DD157FBD24BF}" sibTransId="{DD6419A3-7100-4D2F-AD12-E85BFF37F645}"/>
    <dgm:cxn modelId="{575B8111-2071-4004-B595-248CA9921950}" srcId="{0B7BF044-2435-4C6E-9BDE-FC04C6F35F50}" destId="{C10A0112-37DA-4612-9096-E33BC8C13B01}" srcOrd="4" destOrd="0" parTransId="{C7F2E3E1-EAC8-4E1B-9A40-52E411B752FD}" sibTransId="{1797DD41-D7E9-4870-A16D-7C2D9BF6FE39}"/>
    <dgm:cxn modelId="{F1A01388-E5A4-43E8-96C5-45C8492364FE}" srcId="{0B7BF044-2435-4C6E-9BDE-FC04C6F35F50}" destId="{94836A89-E7D5-43A1-9D0F-E12333CCDE6A}" srcOrd="3" destOrd="0" parTransId="{585905CE-8D22-451D-9CDC-01BC14A2F2A3}" sibTransId="{78EBE65B-A3E1-4212-A54A-2E0F080A50A0}"/>
    <dgm:cxn modelId="{07DED792-8912-49BD-AB2D-74BF12BC4615}" srcId="{C10A0112-37DA-4612-9096-E33BC8C13B01}" destId="{CC0EDFF0-D1E6-4D90-9198-6DEE71E4738D}" srcOrd="0" destOrd="0" parTransId="{64CEC7EC-9C9A-4945-85F4-10500C58CE3E}" sibTransId="{727E4A10-C687-42FE-B7A0-71AD3D476483}"/>
    <dgm:cxn modelId="{76473037-408B-40EA-89E5-F2517F163742}" srcId="{91424B61-ADF8-4D63-9560-E8A481B78F61}" destId="{512AE3EE-98DD-4C39-8A3B-99B815F281C0}" srcOrd="0" destOrd="0" parTransId="{1E1F7F21-7EDB-4B69-9099-2AC624E1813F}" sibTransId="{5D553C6F-3177-4B64-ADAF-4E00E94BACE8}"/>
    <dgm:cxn modelId="{8CE78F32-D524-45D6-B52E-FDC45C2DB81B}" type="presOf" srcId="{12C7E456-2FA6-43B9-A996-9502B47F9D11}" destId="{0B4A5856-6AB7-4D9B-BA31-8E8909C7D740}" srcOrd="0" destOrd="0" presId="urn:microsoft.com/office/officeart/2005/8/layout/vList6"/>
    <dgm:cxn modelId="{1CFE48DA-A974-45AC-B134-F41EA5EB9148}" srcId="{0B7BF044-2435-4C6E-9BDE-FC04C6F35F50}" destId="{91424B61-ADF8-4D63-9560-E8A481B78F61}" srcOrd="1" destOrd="0" parTransId="{D2D99759-96F3-4D53-8488-68FF23071E00}" sibTransId="{22890393-440F-4D3D-9A0A-D4AB48224C91}"/>
    <dgm:cxn modelId="{10660A5C-C202-43BC-8EC9-1012F335D9BF}" type="presOf" srcId="{FCAF16D7-6BD0-4E2B-8A93-812374F3BA99}" destId="{34F28600-337C-4FC0-81C3-093776110BB7}" srcOrd="0" destOrd="0" presId="urn:microsoft.com/office/officeart/2005/8/layout/vList6"/>
    <dgm:cxn modelId="{0D0855FB-8123-49C1-902F-A813346ECF84}" srcId="{94836A89-E7D5-43A1-9D0F-E12333CCDE6A}" destId="{12C7E456-2FA6-43B9-A996-9502B47F9D11}" srcOrd="0" destOrd="0" parTransId="{29A69A2B-F46C-4BF7-BABD-B7E610596D11}" sibTransId="{1C7CF621-528C-4805-A857-19FA127BBFBD}"/>
    <dgm:cxn modelId="{B30F4579-8F2E-4D63-A96E-3FEA5DF056A9}" type="presOf" srcId="{304B93DD-C3A5-47E3-8A39-DAFE18E22AB5}" destId="{4DF9C561-D1DC-4F09-9779-820355D00CAC}" srcOrd="0" destOrd="0" presId="urn:microsoft.com/office/officeart/2005/8/layout/vList6"/>
    <dgm:cxn modelId="{4FB9BEF5-CA7A-46CD-B6A1-83481A70F325}" type="presParOf" srcId="{50C02ED5-FF47-4804-9E14-D18C7DEB4563}" destId="{273B5AD4-254E-4246-A144-A69AEA24C432}" srcOrd="0" destOrd="0" presId="urn:microsoft.com/office/officeart/2005/8/layout/vList6"/>
    <dgm:cxn modelId="{1947B58B-2194-449E-8BC5-1B1264205FD0}" type="presParOf" srcId="{273B5AD4-254E-4246-A144-A69AEA24C432}" destId="{BFF2DCAE-2309-41A3-8721-E188990DD1A8}" srcOrd="0" destOrd="0" presId="urn:microsoft.com/office/officeart/2005/8/layout/vList6"/>
    <dgm:cxn modelId="{08094381-DC11-4EA9-B6D0-E2983EBD17DC}" type="presParOf" srcId="{273B5AD4-254E-4246-A144-A69AEA24C432}" destId="{4DF9C561-D1DC-4F09-9779-820355D00CAC}" srcOrd="1" destOrd="0" presId="urn:microsoft.com/office/officeart/2005/8/layout/vList6"/>
    <dgm:cxn modelId="{0436ABB3-8547-4291-9F89-1F465D9F18DB}" type="presParOf" srcId="{50C02ED5-FF47-4804-9E14-D18C7DEB4563}" destId="{41417C13-F25A-4839-A249-E9E85D8EF046}" srcOrd="1" destOrd="0" presId="urn:microsoft.com/office/officeart/2005/8/layout/vList6"/>
    <dgm:cxn modelId="{AF841C07-CC1E-439E-AB9D-0AC44002C244}" type="presParOf" srcId="{50C02ED5-FF47-4804-9E14-D18C7DEB4563}" destId="{DEA4BECB-DC35-4CB0-8107-DFD1CAAFF6B4}" srcOrd="2" destOrd="0" presId="urn:microsoft.com/office/officeart/2005/8/layout/vList6"/>
    <dgm:cxn modelId="{1CFFA59F-115B-48B1-A6D7-5E7B99E834F3}" type="presParOf" srcId="{DEA4BECB-DC35-4CB0-8107-DFD1CAAFF6B4}" destId="{7FCAABD3-EAE1-42F4-9E32-3321A34DAEFA}" srcOrd="0" destOrd="0" presId="urn:microsoft.com/office/officeart/2005/8/layout/vList6"/>
    <dgm:cxn modelId="{AE383611-2ADE-46C1-8193-881557C4CBD7}" type="presParOf" srcId="{DEA4BECB-DC35-4CB0-8107-DFD1CAAFF6B4}" destId="{24EB3F94-15DE-4067-915B-69740D078CCA}" srcOrd="1" destOrd="0" presId="urn:microsoft.com/office/officeart/2005/8/layout/vList6"/>
    <dgm:cxn modelId="{14AED640-8316-43B6-A4BE-69CA7E76C072}" type="presParOf" srcId="{50C02ED5-FF47-4804-9E14-D18C7DEB4563}" destId="{4AA8BEA6-B169-48BD-84AE-2D2D3C38353D}" srcOrd="3" destOrd="0" presId="urn:microsoft.com/office/officeart/2005/8/layout/vList6"/>
    <dgm:cxn modelId="{8AFA4501-739C-46AE-BEF9-5C0FC1FB0AE5}" type="presParOf" srcId="{50C02ED5-FF47-4804-9E14-D18C7DEB4563}" destId="{94B7EF12-C45B-4F68-B340-C09F7692CBCA}" srcOrd="4" destOrd="0" presId="urn:microsoft.com/office/officeart/2005/8/layout/vList6"/>
    <dgm:cxn modelId="{D6C2CEB7-6B02-4C19-8DEB-B48615A8F066}" type="presParOf" srcId="{94B7EF12-C45B-4F68-B340-C09F7692CBCA}" destId="{1C8D965C-3090-42E5-9D1D-404FB779CB86}" srcOrd="0" destOrd="0" presId="urn:microsoft.com/office/officeart/2005/8/layout/vList6"/>
    <dgm:cxn modelId="{F02A8D6F-23A3-4644-B17A-F9289A3C1F6C}" type="presParOf" srcId="{94B7EF12-C45B-4F68-B340-C09F7692CBCA}" destId="{0689B6C8-C0A9-4F6E-B6B9-1AA0A383663F}" srcOrd="1" destOrd="0" presId="urn:microsoft.com/office/officeart/2005/8/layout/vList6"/>
    <dgm:cxn modelId="{154CC68A-B677-49F9-8697-4D6D4261312C}" type="presParOf" srcId="{50C02ED5-FF47-4804-9E14-D18C7DEB4563}" destId="{20BC5736-2B9E-422D-ABE4-3B8C7201BF22}" srcOrd="5" destOrd="0" presId="urn:microsoft.com/office/officeart/2005/8/layout/vList6"/>
    <dgm:cxn modelId="{8C48933D-7FA1-47DB-95B9-23580D3C3B59}" type="presParOf" srcId="{50C02ED5-FF47-4804-9E14-D18C7DEB4563}" destId="{3C180AEE-20EC-42D6-8778-E177D74D0A18}" srcOrd="6" destOrd="0" presId="urn:microsoft.com/office/officeart/2005/8/layout/vList6"/>
    <dgm:cxn modelId="{03D90789-1912-4FE6-930D-3BAC6825E797}" type="presParOf" srcId="{3C180AEE-20EC-42D6-8778-E177D74D0A18}" destId="{A5EBF21C-38AF-4ED9-A9B2-929A9D96ECBC}" srcOrd="0" destOrd="0" presId="urn:microsoft.com/office/officeart/2005/8/layout/vList6"/>
    <dgm:cxn modelId="{24959B80-38EF-405C-9C2E-EC4165554A4A}" type="presParOf" srcId="{3C180AEE-20EC-42D6-8778-E177D74D0A18}" destId="{0B4A5856-6AB7-4D9B-BA31-8E8909C7D740}" srcOrd="1" destOrd="0" presId="urn:microsoft.com/office/officeart/2005/8/layout/vList6"/>
    <dgm:cxn modelId="{9CDD028C-56BD-4879-9DE5-9462DE87227F}" type="presParOf" srcId="{50C02ED5-FF47-4804-9E14-D18C7DEB4563}" destId="{BB81318E-D0C9-4076-A8FD-73DE323089D1}" srcOrd="7" destOrd="0" presId="urn:microsoft.com/office/officeart/2005/8/layout/vList6"/>
    <dgm:cxn modelId="{E26A761D-DFB9-48A6-8290-1415F6B7D884}" type="presParOf" srcId="{50C02ED5-FF47-4804-9E14-D18C7DEB4563}" destId="{B43D6776-32FD-4796-BD19-48717AC6D6C1}" srcOrd="8" destOrd="0" presId="urn:microsoft.com/office/officeart/2005/8/layout/vList6"/>
    <dgm:cxn modelId="{9300EAAD-E9B4-473A-AE9F-46385BEC96A2}" type="presParOf" srcId="{B43D6776-32FD-4796-BD19-48717AC6D6C1}" destId="{F0B8ECF4-87E9-4D8C-AD43-21AECA816EFE}" srcOrd="0" destOrd="0" presId="urn:microsoft.com/office/officeart/2005/8/layout/vList6"/>
    <dgm:cxn modelId="{DC5B014D-D5E4-4687-AC43-FE73A0AFAB66}" type="presParOf" srcId="{B43D6776-32FD-4796-BD19-48717AC6D6C1}" destId="{307F6A64-99BA-43BD-951E-88CCD5BC913F}" srcOrd="1" destOrd="0" presId="urn:microsoft.com/office/officeart/2005/8/layout/vList6"/>
    <dgm:cxn modelId="{E14F897F-482E-4F93-848D-D1848A541E3C}" type="presParOf" srcId="{50C02ED5-FF47-4804-9E14-D18C7DEB4563}" destId="{797AAD51-4FAD-4AA1-A576-B099CD29AED6}" srcOrd="9" destOrd="0" presId="urn:microsoft.com/office/officeart/2005/8/layout/vList6"/>
    <dgm:cxn modelId="{90EAAB33-80D1-4E6A-93D8-F078287DA21E}" type="presParOf" srcId="{50C02ED5-FF47-4804-9E14-D18C7DEB4563}" destId="{AC0DB50E-BF8A-4B4E-854B-F38B3D3E98DE}" srcOrd="10" destOrd="0" presId="urn:microsoft.com/office/officeart/2005/8/layout/vList6"/>
    <dgm:cxn modelId="{71F86A1A-DCE9-4F77-8A41-34A85FF6FE5B}" type="presParOf" srcId="{AC0DB50E-BF8A-4B4E-854B-F38B3D3E98DE}" destId="{B4700DAC-8126-45E9-89F1-718780DAE933}" srcOrd="0" destOrd="0" presId="urn:microsoft.com/office/officeart/2005/8/layout/vList6"/>
    <dgm:cxn modelId="{078BD645-D0DB-4549-841C-8A8A1AD77A16}" type="presParOf" srcId="{AC0DB50E-BF8A-4B4E-854B-F38B3D3E98DE}" destId="{34F28600-337C-4FC0-81C3-093776110BB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F93DEB-531D-4968-B39B-92B0B85C332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0892246-C6DF-49B4-8050-BAD10B24463B}">
      <dgm:prSet phldrT="[텍스트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en-US" altLang="ko-KR" b="1" dirty="0" smtClean="0">
              <a:solidFill>
                <a:schemeClr val="tx1"/>
              </a:solidFill>
            </a:rPr>
            <a:t>Chromate Coating or Sulfuric acid</a:t>
          </a:r>
          <a:endParaRPr lang="ko-KR" altLang="en-US" b="1" dirty="0">
            <a:solidFill>
              <a:schemeClr val="tx1"/>
            </a:solidFill>
          </a:endParaRPr>
        </a:p>
      </dgm:t>
    </dgm:pt>
    <dgm:pt modelId="{03706FC2-536B-4055-88E3-49074BF17C2E}" type="parTrans" cxnId="{2342D59D-59F8-4483-A979-0DF097DD914C}">
      <dgm:prSet/>
      <dgm:spPr/>
      <dgm:t>
        <a:bodyPr/>
        <a:lstStyle/>
        <a:p>
          <a:pPr latinLnBrk="1"/>
          <a:endParaRPr lang="ko-KR" altLang="en-US"/>
        </a:p>
      </dgm:t>
    </dgm:pt>
    <dgm:pt modelId="{CD667A2C-CF1D-4BD5-B601-CA90A696C0C1}" type="sibTrans" cxnId="{2342D59D-59F8-4483-A979-0DF097DD914C}">
      <dgm:prSet/>
      <dgm:spPr/>
      <dgm:t>
        <a:bodyPr/>
        <a:lstStyle/>
        <a:p>
          <a:pPr latinLnBrk="1"/>
          <a:endParaRPr lang="ko-KR" altLang="en-US"/>
        </a:p>
      </dgm:t>
    </dgm:pt>
    <dgm:pt modelId="{5726DEAC-9F9F-4F23-9B89-C20B48C1C499}">
      <dgm:prSet phldrT="[텍스트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en-US" altLang="ko-KR" b="1" smtClean="0">
              <a:solidFill>
                <a:schemeClr val="tx1"/>
              </a:solidFill>
            </a:rPr>
            <a:t>Cleaing</a:t>
          </a:r>
          <a:endParaRPr lang="ko-KR" altLang="en-US" b="1" dirty="0">
            <a:solidFill>
              <a:schemeClr val="tx1"/>
            </a:solidFill>
          </a:endParaRPr>
        </a:p>
      </dgm:t>
    </dgm:pt>
    <dgm:pt modelId="{FD384BED-5C1E-4D18-8056-FAFC92C473C1}" type="parTrans" cxnId="{B279C03A-4BB2-4B9D-9982-4A51D2D2114A}">
      <dgm:prSet/>
      <dgm:spPr/>
      <dgm:t>
        <a:bodyPr/>
        <a:lstStyle/>
        <a:p>
          <a:pPr latinLnBrk="1"/>
          <a:endParaRPr lang="ko-KR" altLang="en-US"/>
        </a:p>
      </dgm:t>
    </dgm:pt>
    <dgm:pt modelId="{85E2AD54-BD5B-4F40-BFA6-1CAC64189B27}" type="sibTrans" cxnId="{B279C03A-4BB2-4B9D-9982-4A51D2D2114A}">
      <dgm:prSet/>
      <dgm:spPr/>
      <dgm:t>
        <a:bodyPr/>
        <a:lstStyle/>
        <a:p>
          <a:pPr latinLnBrk="1"/>
          <a:endParaRPr lang="ko-KR" altLang="en-US"/>
        </a:p>
      </dgm:t>
    </dgm:pt>
    <dgm:pt modelId="{39319699-C235-448D-8FEA-E24CB4FEA236}">
      <dgm:prSet phldrT="[텍스트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en-US" altLang="ko-KR" b="1" dirty="0" smtClean="0">
              <a:solidFill>
                <a:schemeClr val="tx1"/>
              </a:solidFill>
            </a:rPr>
            <a:t>dry</a:t>
          </a:r>
          <a:endParaRPr lang="ko-KR" altLang="en-US" b="1" dirty="0">
            <a:solidFill>
              <a:schemeClr val="tx1"/>
            </a:solidFill>
          </a:endParaRPr>
        </a:p>
      </dgm:t>
    </dgm:pt>
    <dgm:pt modelId="{EB8F4679-29F3-490C-9312-61086C5F02AD}" type="parTrans" cxnId="{B6128E4A-1061-4758-83EB-63A369A75875}">
      <dgm:prSet/>
      <dgm:spPr/>
      <dgm:t>
        <a:bodyPr/>
        <a:lstStyle/>
        <a:p>
          <a:pPr latinLnBrk="1"/>
          <a:endParaRPr lang="ko-KR" altLang="en-US"/>
        </a:p>
      </dgm:t>
    </dgm:pt>
    <dgm:pt modelId="{99BDB6CA-05BB-4B7F-B7F8-AC0A5D0F7E3E}" type="sibTrans" cxnId="{B6128E4A-1061-4758-83EB-63A369A75875}">
      <dgm:prSet/>
      <dgm:spPr/>
      <dgm:t>
        <a:bodyPr/>
        <a:lstStyle/>
        <a:p>
          <a:pPr latinLnBrk="1"/>
          <a:endParaRPr lang="ko-KR" altLang="en-US"/>
        </a:p>
      </dgm:t>
    </dgm:pt>
    <dgm:pt modelId="{72A4D4F6-762B-44AD-8423-671EF9A0E08A}">
      <dgm:prSet phldrT="[텍스트]" custT="1"/>
      <dgm:spPr/>
      <dgm:t>
        <a:bodyPr/>
        <a:lstStyle/>
        <a:p>
          <a:pPr latinLnBrk="1"/>
          <a:r>
            <a:rPr lang="en-US" altLang="ko-KR" sz="2000" dirty="0" smtClean="0"/>
            <a:t>Remove the oxide layer and make gloss</a:t>
          </a:r>
          <a:endParaRPr lang="ko-KR" altLang="en-US" sz="2000" dirty="0"/>
        </a:p>
      </dgm:t>
    </dgm:pt>
    <dgm:pt modelId="{8D4A2B1F-E9A6-41A0-A52E-8E66BCF7759F}" type="parTrans" cxnId="{54EAE7AB-92C9-47CE-B98C-F43FBEBBA48E}">
      <dgm:prSet/>
      <dgm:spPr/>
      <dgm:t>
        <a:bodyPr/>
        <a:lstStyle/>
        <a:p>
          <a:pPr latinLnBrk="1"/>
          <a:endParaRPr lang="ko-KR" altLang="en-US"/>
        </a:p>
      </dgm:t>
    </dgm:pt>
    <dgm:pt modelId="{922DD39C-D06A-4D00-BAD8-06EA5773BC78}" type="sibTrans" cxnId="{54EAE7AB-92C9-47CE-B98C-F43FBEBBA48E}">
      <dgm:prSet/>
      <dgm:spPr/>
      <dgm:t>
        <a:bodyPr/>
        <a:lstStyle/>
        <a:p>
          <a:pPr latinLnBrk="1"/>
          <a:endParaRPr lang="ko-KR" altLang="en-US"/>
        </a:p>
      </dgm:t>
    </dgm:pt>
    <dgm:pt modelId="{B84D068B-45A2-466B-8448-A66884D94B7A}" type="pres">
      <dgm:prSet presAssocID="{1BF93DEB-531D-4968-B39B-92B0B85C3322}" presName="Name0" presStyleCnt="0">
        <dgm:presLayoutVars>
          <dgm:dir/>
          <dgm:animLvl val="lvl"/>
          <dgm:resizeHandles val="exact"/>
        </dgm:presLayoutVars>
      </dgm:prSet>
      <dgm:spPr/>
    </dgm:pt>
    <dgm:pt modelId="{D2899B62-84A2-44B0-B8C3-081FFD7724E5}" type="pres">
      <dgm:prSet presAssocID="{39319699-C235-448D-8FEA-E24CB4FEA236}" presName="boxAndChildren" presStyleCnt="0"/>
      <dgm:spPr/>
    </dgm:pt>
    <dgm:pt modelId="{C169E87A-F39A-4DE1-BD99-CF57F6547E6C}" type="pres">
      <dgm:prSet presAssocID="{39319699-C235-448D-8FEA-E24CB4FEA236}" presName="parentTextBox" presStyleLbl="node1" presStyleIdx="0" presStyleCnt="3" custScaleY="40084" custLinFactNeighborY="1536"/>
      <dgm:spPr/>
      <dgm:t>
        <a:bodyPr/>
        <a:lstStyle/>
        <a:p>
          <a:pPr latinLnBrk="1"/>
          <a:endParaRPr lang="ko-KR" altLang="en-US"/>
        </a:p>
      </dgm:t>
    </dgm:pt>
    <dgm:pt modelId="{4B61BA20-ABD9-4634-973B-322E410D1333}" type="pres">
      <dgm:prSet presAssocID="{85E2AD54-BD5B-4F40-BFA6-1CAC64189B27}" presName="sp" presStyleCnt="0"/>
      <dgm:spPr/>
    </dgm:pt>
    <dgm:pt modelId="{B3B9A8EA-5127-4441-AD70-48FAA7732B47}" type="pres">
      <dgm:prSet presAssocID="{5726DEAC-9F9F-4F23-9B89-C20B48C1C499}" presName="arrowAndChildren" presStyleCnt="0"/>
      <dgm:spPr/>
    </dgm:pt>
    <dgm:pt modelId="{DCFAA34C-57BB-4CCF-995C-A9946D09B2E4}" type="pres">
      <dgm:prSet presAssocID="{5726DEAC-9F9F-4F23-9B89-C20B48C1C499}" presName="parentTextArrow" presStyleLbl="node1" presStyleIdx="1" presStyleCnt="3" custScaleY="34703"/>
      <dgm:spPr/>
      <dgm:t>
        <a:bodyPr/>
        <a:lstStyle/>
        <a:p>
          <a:pPr latinLnBrk="1"/>
          <a:endParaRPr lang="ko-KR" altLang="en-US"/>
        </a:p>
      </dgm:t>
    </dgm:pt>
    <dgm:pt modelId="{8EE37B53-16DF-4DB0-B61F-84AE05EC0986}" type="pres">
      <dgm:prSet presAssocID="{CD667A2C-CF1D-4BD5-B601-CA90A696C0C1}" presName="sp" presStyleCnt="0"/>
      <dgm:spPr/>
    </dgm:pt>
    <dgm:pt modelId="{51A268D3-9424-4B6B-B82B-32D4AF83E994}" type="pres">
      <dgm:prSet presAssocID="{30892246-C6DF-49B4-8050-BAD10B24463B}" presName="arrowAndChildren" presStyleCnt="0"/>
      <dgm:spPr/>
    </dgm:pt>
    <dgm:pt modelId="{E4459EB5-E86C-4A52-B8C5-330D59B0389F}" type="pres">
      <dgm:prSet presAssocID="{30892246-C6DF-49B4-8050-BAD10B24463B}" presName="parentTextArrow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DFC88A51-0439-499B-9DCE-3810C0C2D884}" type="pres">
      <dgm:prSet presAssocID="{30892246-C6DF-49B4-8050-BAD10B24463B}" presName="arrow" presStyleLbl="node1" presStyleIdx="2" presStyleCnt="3" custScaleY="51522"/>
      <dgm:spPr/>
      <dgm:t>
        <a:bodyPr/>
        <a:lstStyle/>
        <a:p>
          <a:pPr latinLnBrk="1"/>
          <a:endParaRPr lang="ko-KR" altLang="en-US"/>
        </a:p>
      </dgm:t>
    </dgm:pt>
    <dgm:pt modelId="{D630EA7C-E218-43AC-AF53-CCC4C527348B}" type="pres">
      <dgm:prSet presAssocID="{30892246-C6DF-49B4-8050-BAD10B24463B}" presName="descendantArrow" presStyleCnt="0"/>
      <dgm:spPr/>
    </dgm:pt>
    <dgm:pt modelId="{3E8E831E-25C3-4DFB-815C-88B612EE57C1}" type="pres">
      <dgm:prSet presAssocID="{72A4D4F6-762B-44AD-8423-671EF9A0E08A}" presName="childTextArrow" presStyleLbl="fgAccFollowNode1" presStyleIdx="0" presStyleCnt="1" custScaleY="5234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1A21B0E-BE46-4A62-AAE2-CB6E310751D7}" type="presOf" srcId="{30892246-C6DF-49B4-8050-BAD10B24463B}" destId="{E4459EB5-E86C-4A52-B8C5-330D59B0389F}" srcOrd="0" destOrd="0" presId="urn:microsoft.com/office/officeart/2005/8/layout/process4"/>
    <dgm:cxn modelId="{F99B8033-F715-4188-9CBB-E1B9E91E00F2}" type="presOf" srcId="{5726DEAC-9F9F-4F23-9B89-C20B48C1C499}" destId="{DCFAA34C-57BB-4CCF-995C-A9946D09B2E4}" srcOrd="0" destOrd="0" presId="urn:microsoft.com/office/officeart/2005/8/layout/process4"/>
    <dgm:cxn modelId="{54EAE7AB-92C9-47CE-B98C-F43FBEBBA48E}" srcId="{30892246-C6DF-49B4-8050-BAD10B24463B}" destId="{72A4D4F6-762B-44AD-8423-671EF9A0E08A}" srcOrd="0" destOrd="0" parTransId="{8D4A2B1F-E9A6-41A0-A52E-8E66BCF7759F}" sibTransId="{922DD39C-D06A-4D00-BAD8-06EA5773BC78}"/>
    <dgm:cxn modelId="{2342D59D-59F8-4483-A979-0DF097DD914C}" srcId="{1BF93DEB-531D-4968-B39B-92B0B85C3322}" destId="{30892246-C6DF-49B4-8050-BAD10B24463B}" srcOrd="0" destOrd="0" parTransId="{03706FC2-536B-4055-88E3-49074BF17C2E}" sibTransId="{CD667A2C-CF1D-4BD5-B601-CA90A696C0C1}"/>
    <dgm:cxn modelId="{91291A21-AC92-41F1-B715-04C127FC1994}" type="presOf" srcId="{30892246-C6DF-49B4-8050-BAD10B24463B}" destId="{DFC88A51-0439-499B-9DCE-3810C0C2D884}" srcOrd="1" destOrd="0" presId="urn:microsoft.com/office/officeart/2005/8/layout/process4"/>
    <dgm:cxn modelId="{99BF4C21-E5A8-4ABF-8BB0-BF854B7F8E1D}" type="presOf" srcId="{1BF93DEB-531D-4968-B39B-92B0B85C3322}" destId="{B84D068B-45A2-466B-8448-A66884D94B7A}" srcOrd="0" destOrd="0" presId="urn:microsoft.com/office/officeart/2005/8/layout/process4"/>
    <dgm:cxn modelId="{B279C03A-4BB2-4B9D-9982-4A51D2D2114A}" srcId="{1BF93DEB-531D-4968-B39B-92B0B85C3322}" destId="{5726DEAC-9F9F-4F23-9B89-C20B48C1C499}" srcOrd="1" destOrd="0" parTransId="{FD384BED-5C1E-4D18-8056-FAFC92C473C1}" sibTransId="{85E2AD54-BD5B-4F40-BFA6-1CAC64189B27}"/>
    <dgm:cxn modelId="{C032FC94-4844-43F8-BDE2-0E97C9E492D0}" type="presOf" srcId="{39319699-C235-448D-8FEA-E24CB4FEA236}" destId="{C169E87A-F39A-4DE1-BD99-CF57F6547E6C}" srcOrd="0" destOrd="0" presId="urn:microsoft.com/office/officeart/2005/8/layout/process4"/>
    <dgm:cxn modelId="{411BBA2F-1F4F-4EA7-85D3-FB66FCE6F42D}" type="presOf" srcId="{72A4D4F6-762B-44AD-8423-671EF9A0E08A}" destId="{3E8E831E-25C3-4DFB-815C-88B612EE57C1}" srcOrd="0" destOrd="0" presId="urn:microsoft.com/office/officeart/2005/8/layout/process4"/>
    <dgm:cxn modelId="{B6128E4A-1061-4758-83EB-63A369A75875}" srcId="{1BF93DEB-531D-4968-B39B-92B0B85C3322}" destId="{39319699-C235-448D-8FEA-E24CB4FEA236}" srcOrd="2" destOrd="0" parTransId="{EB8F4679-29F3-490C-9312-61086C5F02AD}" sibTransId="{99BDB6CA-05BB-4B7F-B7F8-AC0A5D0F7E3E}"/>
    <dgm:cxn modelId="{48873D9C-3705-476B-9BCD-28D4CF94F76E}" type="presParOf" srcId="{B84D068B-45A2-466B-8448-A66884D94B7A}" destId="{D2899B62-84A2-44B0-B8C3-081FFD7724E5}" srcOrd="0" destOrd="0" presId="urn:microsoft.com/office/officeart/2005/8/layout/process4"/>
    <dgm:cxn modelId="{21C8E68E-5E26-4256-812E-CACC4CA69CA6}" type="presParOf" srcId="{D2899B62-84A2-44B0-B8C3-081FFD7724E5}" destId="{C169E87A-F39A-4DE1-BD99-CF57F6547E6C}" srcOrd="0" destOrd="0" presId="urn:microsoft.com/office/officeart/2005/8/layout/process4"/>
    <dgm:cxn modelId="{FE37A15F-46C4-4327-8D2F-E06118AC4EE8}" type="presParOf" srcId="{B84D068B-45A2-466B-8448-A66884D94B7A}" destId="{4B61BA20-ABD9-4634-973B-322E410D1333}" srcOrd="1" destOrd="0" presId="urn:microsoft.com/office/officeart/2005/8/layout/process4"/>
    <dgm:cxn modelId="{CE243779-F3F9-4A67-BDCD-8191B3355A9B}" type="presParOf" srcId="{B84D068B-45A2-466B-8448-A66884D94B7A}" destId="{B3B9A8EA-5127-4441-AD70-48FAA7732B47}" srcOrd="2" destOrd="0" presId="urn:microsoft.com/office/officeart/2005/8/layout/process4"/>
    <dgm:cxn modelId="{400F0C69-D865-4140-B992-91DD47E4CD40}" type="presParOf" srcId="{B3B9A8EA-5127-4441-AD70-48FAA7732B47}" destId="{DCFAA34C-57BB-4CCF-995C-A9946D09B2E4}" srcOrd="0" destOrd="0" presId="urn:microsoft.com/office/officeart/2005/8/layout/process4"/>
    <dgm:cxn modelId="{6DDAE205-B027-42CE-9DEF-95D9B17C92F0}" type="presParOf" srcId="{B84D068B-45A2-466B-8448-A66884D94B7A}" destId="{8EE37B53-16DF-4DB0-B61F-84AE05EC0986}" srcOrd="3" destOrd="0" presId="urn:microsoft.com/office/officeart/2005/8/layout/process4"/>
    <dgm:cxn modelId="{88A73252-74B0-481A-9011-4E3F4F14F328}" type="presParOf" srcId="{B84D068B-45A2-466B-8448-A66884D94B7A}" destId="{51A268D3-9424-4B6B-B82B-32D4AF83E994}" srcOrd="4" destOrd="0" presId="urn:microsoft.com/office/officeart/2005/8/layout/process4"/>
    <dgm:cxn modelId="{9981AEDD-A75D-419B-8BC9-70CC47E55807}" type="presParOf" srcId="{51A268D3-9424-4B6B-B82B-32D4AF83E994}" destId="{E4459EB5-E86C-4A52-B8C5-330D59B0389F}" srcOrd="0" destOrd="0" presId="urn:microsoft.com/office/officeart/2005/8/layout/process4"/>
    <dgm:cxn modelId="{BD75DA00-209E-4DC0-A891-97B643DA93B5}" type="presParOf" srcId="{51A268D3-9424-4B6B-B82B-32D4AF83E994}" destId="{DFC88A51-0439-499B-9DCE-3810C0C2D884}" srcOrd="1" destOrd="0" presId="urn:microsoft.com/office/officeart/2005/8/layout/process4"/>
    <dgm:cxn modelId="{FFD6AD2D-0C82-4A9A-9993-BF68CD8B2A67}" type="presParOf" srcId="{51A268D3-9424-4B6B-B82B-32D4AF83E994}" destId="{D630EA7C-E218-43AC-AF53-CCC4C527348B}" srcOrd="2" destOrd="0" presId="urn:microsoft.com/office/officeart/2005/8/layout/process4"/>
    <dgm:cxn modelId="{869B774B-0C4E-4DA3-96B3-9753D412E67F}" type="presParOf" srcId="{D630EA7C-E218-43AC-AF53-CCC4C527348B}" destId="{3E8E831E-25C3-4DFB-815C-88B612EE57C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B164F-3B59-4F4B-A4C7-B3559C9ACF9C}">
      <dsp:nvSpPr>
        <dsp:cNvPr id="0" name=""/>
        <dsp:cNvSpPr/>
      </dsp:nvSpPr>
      <dsp:spPr>
        <a:xfrm>
          <a:off x="0" y="2832538"/>
          <a:ext cx="8304386" cy="929702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1" kern="1200" dirty="0" smtClean="0">
              <a:solidFill>
                <a:schemeClr val="tx1"/>
              </a:solidFill>
            </a:rPr>
            <a:t>10% Sulfuric acid</a:t>
          </a:r>
          <a:endParaRPr lang="ko-KR" altLang="en-US" sz="1400" b="1" kern="1200" dirty="0">
            <a:solidFill>
              <a:schemeClr val="tx1"/>
            </a:solidFill>
          </a:endParaRPr>
        </a:p>
      </dsp:txBody>
      <dsp:txXfrm>
        <a:off x="0" y="2832538"/>
        <a:ext cx="8304386" cy="502039"/>
      </dsp:txXfrm>
    </dsp:sp>
    <dsp:sp modelId="{F2183A85-6339-4048-855F-B17B536B5114}">
      <dsp:nvSpPr>
        <dsp:cNvPr id="0" name=""/>
        <dsp:cNvSpPr/>
      </dsp:nvSpPr>
      <dsp:spPr>
        <a:xfrm>
          <a:off x="0" y="3315983"/>
          <a:ext cx="8304386" cy="42766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prevent of pollution of plating solution and oxidation of Cu. </a:t>
          </a:r>
          <a:endParaRPr lang="ko-KR" altLang="en-US" sz="1800" kern="1200" dirty="0"/>
        </a:p>
      </dsp:txBody>
      <dsp:txXfrm>
        <a:off x="0" y="3315983"/>
        <a:ext cx="8304386" cy="427663"/>
      </dsp:txXfrm>
    </dsp:sp>
    <dsp:sp modelId="{6DD8A3F8-ADE8-4938-BE1F-A8F9E7B8EB2B}">
      <dsp:nvSpPr>
        <dsp:cNvPr id="0" name=""/>
        <dsp:cNvSpPr/>
      </dsp:nvSpPr>
      <dsp:spPr>
        <a:xfrm rot="10800000">
          <a:off x="0" y="1416601"/>
          <a:ext cx="8304386" cy="1429882"/>
        </a:xfrm>
        <a:prstGeom prst="upArrowCallou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1" kern="1200" dirty="0" smtClean="0">
              <a:solidFill>
                <a:schemeClr val="tx1"/>
              </a:solidFill>
            </a:rPr>
            <a:t>Soft(micro) etching</a:t>
          </a:r>
          <a:endParaRPr lang="ko-KR" altLang="en-US" sz="1400" b="1" kern="1200" dirty="0">
            <a:solidFill>
              <a:schemeClr val="tx1"/>
            </a:solidFill>
          </a:endParaRPr>
        </a:p>
      </dsp:txBody>
      <dsp:txXfrm rot="-10800000">
        <a:off x="0" y="1416601"/>
        <a:ext cx="8304386" cy="501888"/>
      </dsp:txXfrm>
    </dsp:sp>
    <dsp:sp modelId="{E3F20133-C8B9-4D46-9B2A-C0D8FE5AEF2C}">
      <dsp:nvSpPr>
        <dsp:cNvPr id="0" name=""/>
        <dsp:cNvSpPr/>
      </dsp:nvSpPr>
      <dsp:spPr>
        <a:xfrm>
          <a:off x="0" y="1918490"/>
          <a:ext cx="8304386" cy="4275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Help uniform contact of Cu particles</a:t>
          </a:r>
          <a:endParaRPr lang="ko-KR" altLang="en-US" sz="1800" kern="1200" dirty="0"/>
        </a:p>
      </dsp:txBody>
      <dsp:txXfrm>
        <a:off x="0" y="1918490"/>
        <a:ext cx="8304386" cy="427534"/>
      </dsp:txXfrm>
    </dsp:sp>
    <dsp:sp modelId="{DFC88A51-0439-499B-9DCE-3810C0C2D884}">
      <dsp:nvSpPr>
        <dsp:cNvPr id="0" name=""/>
        <dsp:cNvSpPr/>
      </dsp:nvSpPr>
      <dsp:spPr>
        <a:xfrm rot="10800000">
          <a:off x="0" y="665"/>
          <a:ext cx="8304386" cy="1429882"/>
        </a:xfrm>
        <a:prstGeom prst="upArrowCallou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1" kern="1200" dirty="0" smtClean="0">
              <a:solidFill>
                <a:schemeClr val="tx1"/>
              </a:solidFill>
            </a:rPr>
            <a:t>Defatting</a:t>
          </a:r>
          <a:endParaRPr lang="ko-KR" altLang="en-US" sz="1400" b="1" kern="1200" dirty="0">
            <a:solidFill>
              <a:schemeClr val="tx1"/>
            </a:solidFill>
          </a:endParaRPr>
        </a:p>
      </dsp:txBody>
      <dsp:txXfrm rot="-10800000">
        <a:off x="0" y="665"/>
        <a:ext cx="8304386" cy="501888"/>
      </dsp:txXfrm>
    </dsp:sp>
    <dsp:sp modelId="{3E8E831E-25C3-4DFB-815C-88B612EE57C1}">
      <dsp:nvSpPr>
        <dsp:cNvPr id="0" name=""/>
        <dsp:cNvSpPr/>
      </dsp:nvSpPr>
      <dsp:spPr>
        <a:xfrm>
          <a:off x="0" y="502553"/>
          <a:ext cx="8304386" cy="4275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Remove oxidation, fingerprints, and oil</a:t>
          </a:r>
          <a:endParaRPr lang="ko-KR" altLang="en-US" sz="2000" kern="1200" dirty="0"/>
        </a:p>
      </dsp:txBody>
      <dsp:txXfrm>
        <a:off x="0" y="502553"/>
        <a:ext cx="8304386" cy="427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F9C561-D1DC-4F09-9779-820355D00CAC}">
      <dsp:nvSpPr>
        <dsp:cNvPr id="0" name=""/>
        <dsp:cNvSpPr/>
      </dsp:nvSpPr>
      <dsp:spPr>
        <a:xfrm>
          <a:off x="3053152" y="659"/>
          <a:ext cx="5731823" cy="830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kern="1200" dirty="0" smtClean="0"/>
            <a:t>What kind of metal used at electrode is important</a:t>
          </a:r>
          <a:endParaRPr lang="ko-KR" altLang="en-US" sz="1600" kern="1200" dirty="0"/>
        </a:p>
      </dsp:txBody>
      <dsp:txXfrm>
        <a:off x="3053152" y="104491"/>
        <a:ext cx="5420326" cy="622994"/>
      </dsp:txXfrm>
    </dsp:sp>
    <dsp:sp modelId="{BFF2DCAE-2309-41A3-8721-E188990DD1A8}">
      <dsp:nvSpPr>
        <dsp:cNvPr id="0" name=""/>
        <dsp:cNvSpPr/>
      </dsp:nvSpPr>
      <dsp:spPr>
        <a:xfrm>
          <a:off x="144015" y="659"/>
          <a:ext cx="2909137" cy="83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b="1" kern="1200" dirty="0" smtClean="0"/>
            <a:t>The type of electrode</a:t>
          </a:r>
          <a:endParaRPr lang="ko-KR" altLang="en-US" sz="1700" kern="1200" dirty="0"/>
        </a:p>
      </dsp:txBody>
      <dsp:txXfrm>
        <a:off x="184564" y="41208"/>
        <a:ext cx="2828039" cy="749560"/>
      </dsp:txXfrm>
    </dsp:sp>
    <dsp:sp modelId="{24EB3F94-15DE-4067-915B-69740D078CCA}">
      <dsp:nvSpPr>
        <dsp:cNvPr id="0" name=""/>
        <dsp:cNvSpPr/>
      </dsp:nvSpPr>
      <dsp:spPr>
        <a:xfrm>
          <a:off x="3053152" y="914383"/>
          <a:ext cx="5731823" cy="830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kern="1200" dirty="0" smtClean="0"/>
            <a:t>Determine plating speed</a:t>
          </a:r>
          <a:endParaRPr lang="ko-KR" altLang="en-US" sz="1600" kern="1200" dirty="0"/>
        </a:p>
      </dsp:txBody>
      <dsp:txXfrm>
        <a:off x="3053152" y="1018215"/>
        <a:ext cx="5420326" cy="622994"/>
      </dsp:txXfrm>
    </dsp:sp>
    <dsp:sp modelId="{7FCAABD3-EAE1-42F4-9E32-3321A34DAEFA}">
      <dsp:nvSpPr>
        <dsp:cNvPr id="0" name=""/>
        <dsp:cNvSpPr/>
      </dsp:nvSpPr>
      <dsp:spPr>
        <a:xfrm>
          <a:off x="144015" y="914383"/>
          <a:ext cx="2909137" cy="83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b="1" kern="1200" dirty="0" smtClean="0"/>
            <a:t>Current density</a:t>
          </a:r>
          <a:endParaRPr lang="ko-KR" altLang="en-US" sz="1700" kern="1200" dirty="0"/>
        </a:p>
      </dsp:txBody>
      <dsp:txXfrm>
        <a:off x="184564" y="954932"/>
        <a:ext cx="2828039" cy="749560"/>
      </dsp:txXfrm>
    </dsp:sp>
    <dsp:sp modelId="{0689B6C8-C0A9-4F6E-B6B9-1AA0A383663F}">
      <dsp:nvSpPr>
        <dsp:cNvPr id="0" name=""/>
        <dsp:cNvSpPr/>
      </dsp:nvSpPr>
      <dsp:spPr>
        <a:xfrm>
          <a:off x="3053152" y="1828108"/>
          <a:ext cx="5731823" cy="830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kern="1200" dirty="0" smtClean="0"/>
            <a:t>Determine plating thickness </a:t>
          </a:r>
          <a:endParaRPr lang="ko-KR" altLang="en-US" sz="1600" kern="1200" dirty="0"/>
        </a:p>
      </dsp:txBody>
      <dsp:txXfrm>
        <a:off x="3053152" y="1931940"/>
        <a:ext cx="5420326" cy="622994"/>
      </dsp:txXfrm>
    </dsp:sp>
    <dsp:sp modelId="{1C8D965C-3090-42E5-9D1D-404FB779CB86}">
      <dsp:nvSpPr>
        <dsp:cNvPr id="0" name=""/>
        <dsp:cNvSpPr/>
      </dsp:nvSpPr>
      <dsp:spPr>
        <a:xfrm>
          <a:off x="144015" y="1828108"/>
          <a:ext cx="2909137" cy="83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b="1" kern="1200" dirty="0" smtClean="0"/>
            <a:t>Process time </a:t>
          </a:r>
          <a:endParaRPr lang="ko-KR" altLang="en-US" sz="1700" kern="1200" dirty="0"/>
        </a:p>
      </dsp:txBody>
      <dsp:txXfrm>
        <a:off x="184564" y="1868657"/>
        <a:ext cx="2828039" cy="749560"/>
      </dsp:txXfrm>
    </dsp:sp>
    <dsp:sp modelId="{0B4A5856-6AB7-4D9B-BA31-8E8909C7D740}">
      <dsp:nvSpPr>
        <dsp:cNvPr id="0" name=""/>
        <dsp:cNvSpPr/>
      </dsp:nvSpPr>
      <dsp:spPr>
        <a:xfrm>
          <a:off x="3053152" y="2741832"/>
          <a:ext cx="5731823" cy="830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kern="1200" dirty="0" smtClean="0"/>
            <a:t>High Temperature &gt; Uneven plating thickness 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u="none" kern="1200" dirty="0" smtClean="0"/>
            <a:t>Optimal temperature is important.</a:t>
          </a:r>
          <a:endParaRPr lang="en-US" altLang="ko-KR" sz="1600" u="none" kern="1200" dirty="0"/>
        </a:p>
      </dsp:txBody>
      <dsp:txXfrm>
        <a:off x="3053152" y="2845664"/>
        <a:ext cx="5420326" cy="622994"/>
      </dsp:txXfrm>
    </dsp:sp>
    <dsp:sp modelId="{A5EBF21C-38AF-4ED9-A9B2-929A9D96ECBC}">
      <dsp:nvSpPr>
        <dsp:cNvPr id="0" name=""/>
        <dsp:cNvSpPr/>
      </dsp:nvSpPr>
      <dsp:spPr>
        <a:xfrm>
          <a:off x="144015" y="2741832"/>
          <a:ext cx="2909137" cy="83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b="1" kern="1200" dirty="0" smtClean="0"/>
            <a:t>Temperature</a:t>
          </a:r>
          <a:endParaRPr lang="ko-KR" altLang="en-US" sz="1700" kern="1200" dirty="0"/>
        </a:p>
      </dsp:txBody>
      <dsp:txXfrm>
        <a:off x="184564" y="2782381"/>
        <a:ext cx="2828039" cy="749560"/>
      </dsp:txXfrm>
    </dsp:sp>
    <dsp:sp modelId="{307F6A64-99BA-43BD-951E-88CCD5BC913F}">
      <dsp:nvSpPr>
        <dsp:cNvPr id="0" name=""/>
        <dsp:cNvSpPr/>
      </dsp:nvSpPr>
      <dsp:spPr>
        <a:xfrm>
          <a:off x="3053152" y="3655557"/>
          <a:ext cx="5731823" cy="830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kern="1200" dirty="0" smtClean="0"/>
            <a:t>Reduced concentration &gt; burning of high current area</a:t>
          </a:r>
          <a:endParaRPr lang="en-US" altLang="ko-KR" sz="1600" kern="1200" dirty="0"/>
        </a:p>
      </dsp:txBody>
      <dsp:txXfrm>
        <a:off x="3053152" y="3759389"/>
        <a:ext cx="5420326" cy="622994"/>
      </dsp:txXfrm>
    </dsp:sp>
    <dsp:sp modelId="{F0B8ECF4-87E9-4D8C-AD43-21AECA816EFE}">
      <dsp:nvSpPr>
        <dsp:cNvPr id="0" name=""/>
        <dsp:cNvSpPr/>
      </dsp:nvSpPr>
      <dsp:spPr>
        <a:xfrm>
          <a:off x="144015" y="3655557"/>
          <a:ext cx="2909137" cy="83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b="1" kern="1200" dirty="0" smtClean="0"/>
            <a:t>Concentration of solution</a:t>
          </a:r>
          <a:endParaRPr lang="en-US" altLang="ko-KR" sz="1700" kern="1200" dirty="0"/>
        </a:p>
      </dsp:txBody>
      <dsp:txXfrm>
        <a:off x="184564" y="3696106"/>
        <a:ext cx="2828039" cy="749560"/>
      </dsp:txXfrm>
    </dsp:sp>
    <dsp:sp modelId="{34F28600-337C-4FC0-81C3-093776110BB7}">
      <dsp:nvSpPr>
        <dsp:cNvPr id="0" name=""/>
        <dsp:cNvSpPr/>
      </dsp:nvSpPr>
      <dsp:spPr>
        <a:xfrm>
          <a:off x="3053152" y="4569282"/>
          <a:ext cx="5731823" cy="8306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kern="1200" dirty="0" smtClean="0"/>
            <a:t>They are added to improve the quality</a:t>
          </a:r>
          <a:endParaRPr lang="en-US" altLang="ko-KR" sz="1600" kern="1200" dirty="0"/>
        </a:p>
      </dsp:txBody>
      <dsp:txXfrm>
        <a:off x="3053152" y="4673114"/>
        <a:ext cx="5420326" cy="622994"/>
      </dsp:txXfrm>
    </dsp:sp>
    <dsp:sp modelId="{B4700DAC-8126-45E9-89F1-718780DAE933}">
      <dsp:nvSpPr>
        <dsp:cNvPr id="0" name=""/>
        <dsp:cNvSpPr/>
      </dsp:nvSpPr>
      <dsp:spPr>
        <a:xfrm>
          <a:off x="144015" y="4569282"/>
          <a:ext cx="2909137" cy="83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b="1" kern="1200" dirty="0" smtClean="0"/>
            <a:t>Variety additives</a:t>
          </a:r>
          <a:endParaRPr lang="en-US" altLang="ko-KR" sz="1700" kern="1200" dirty="0"/>
        </a:p>
      </dsp:txBody>
      <dsp:txXfrm>
        <a:off x="184564" y="4609831"/>
        <a:ext cx="2828039" cy="749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9E87A-F39A-4DE1-BD99-CF57F6547E6C}">
      <dsp:nvSpPr>
        <dsp:cNvPr id="0" name=""/>
        <dsp:cNvSpPr/>
      </dsp:nvSpPr>
      <dsp:spPr>
        <a:xfrm>
          <a:off x="0" y="3259781"/>
          <a:ext cx="8304386" cy="10071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b="1" kern="1200" dirty="0" smtClean="0">
              <a:solidFill>
                <a:schemeClr val="tx1"/>
              </a:solidFill>
            </a:rPr>
            <a:t>dry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>
        <a:off x="0" y="3259781"/>
        <a:ext cx="8304386" cy="1007180"/>
      </dsp:txXfrm>
    </dsp:sp>
    <dsp:sp modelId="{DCFAA34C-57BB-4CCF-995C-A9946D09B2E4}">
      <dsp:nvSpPr>
        <dsp:cNvPr id="0" name=""/>
        <dsp:cNvSpPr/>
      </dsp:nvSpPr>
      <dsp:spPr>
        <a:xfrm rot="10800000">
          <a:off x="0" y="1954875"/>
          <a:ext cx="8304386" cy="1341094"/>
        </a:xfrm>
        <a:prstGeom prst="upArrowCallou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b="1" kern="1200" smtClean="0">
              <a:solidFill>
                <a:schemeClr val="tx1"/>
              </a:solidFill>
            </a:rPr>
            <a:t>Cleaing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 rot="10800000">
        <a:off x="0" y="1954875"/>
        <a:ext cx="8304386" cy="871403"/>
      </dsp:txXfrm>
    </dsp:sp>
    <dsp:sp modelId="{DFC88A51-0439-499B-9DCE-3810C0C2D884}">
      <dsp:nvSpPr>
        <dsp:cNvPr id="0" name=""/>
        <dsp:cNvSpPr/>
      </dsp:nvSpPr>
      <dsp:spPr>
        <a:xfrm rot="10800000">
          <a:off x="0" y="1501"/>
          <a:ext cx="8304386" cy="1991063"/>
        </a:xfrm>
        <a:prstGeom prst="upArrowCallou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b="1" kern="1200" dirty="0" smtClean="0">
              <a:solidFill>
                <a:schemeClr val="tx1"/>
              </a:solidFill>
            </a:rPr>
            <a:t>Chromate Coating or Sulfuric acid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 rot="-10800000">
        <a:off x="0" y="1501"/>
        <a:ext cx="8304386" cy="698863"/>
      </dsp:txXfrm>
    </dsp:sp>
    <dsp:sp modelId="{3E8E831E-25C3-4DFB-815C-88B612EE57C1}">
      <dsp:nvSpPr>
        <dsp:cNvPr id="0" name=""/>
        <dsp:cNvSpPr/>
      </dsp:nvSpPr>
      <dsp:spPr>
        <a:xfrm>
          <a:off x="0" y="696570"/>
          <a:ext cx="8304386" cy="6047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Remove the oxide layer and make gloss</a:t>
          </a:r>
          <a:endParaRPr lang="ko-KR" altLang="en-US" sz="2000" kern="1200" dirty="0"/>
        </a:p>
      </dsp:txBody>
      <dsp:txXfrm>
        <a:off x="0" y="696570"/>
        <a:ext cx="8304386" cy="604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ADB59-ACB8-49D0-919B-62C5BFFE95AF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D29D4-3836-484B-BF80-90E953CA531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20262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Hello.</a:t>
            </a:r>
            <a:r>
              <a:rPr lang="en-US" altLang="ko-KR" baseline="0" dirty="0"/>
              <a:t> My name </a:t>
            </a:r>
            <a:r>
              <a:rPr lang="en-US" altLang="ko-KR" baseline="0" dirty="0" smtClean="0"/>
              <a:t>is </a:t>
            </a:r>
            <a:r>
              <a:rPr lang="en-US" altLang="ko-KR" baseline="0" dirty="0" err="1" smtClean="0">
                <a:sym typeface="Wingdings" panose="05000000000000000000" pitchFamily="2" charset="2"/>
              </a:rPr>
              <a:t>Yeong</a:t>
            </a:r>
            <a:r>
              <a:rPr lang="en-US" altLang="ko-KR" baseline="0" dirty="0" smtClean="0">
                <a:sym typeface="Wingdings" panose="05000000000000000000" pitchFamily="2" charset="2"/>
              </a:rPr>
              <a:t> </a:t>
            </a:r>
            <a:r>
              <a:rPr lang="en-US" altLang="ko-KR" baseline="0" dirty="0">
                <a:sym typeface="Wingdings" panose="05000000000000000000" pitchFamily="2" charset="2"/>
              </a:rPr>
              <a:t>Jo </a:t>
            </a:r>
            <a:r>
              <a:rPr lang="en-US" altLang="ko-KR" baseline="0" dirty="0" err="1" smtClean="0">
                <a:sym typeface="Wingdings" panose="05000000000000000000" pitchFamily="2" charset="2"/>
              </a:rPr>
              <a:t>Baek</a:t>
            </a:r>
            <a:endParaRPr lang="en-US" altLang="ko-KR" baseline="0" dirty="0"/>
          </a:p>
          <a:p>
            <a:r>
              <a:rPr lang="en-US" altLang="ko-KR" baseline="0" dirty="0"/>
              <a:t>I’m fourth grade and member of electronic device laboratory</a:t>
            </a:r>
          </a:p>
          <a:p>
            <a:r>
              <a:rPr lang="en-US" altLang="ko-KR" baseline="0" dirty="0"/>
              <a:t>Let me tell you about electroplating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78432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‘post</a:t>
            </a:r>
            <a:r>
              <a:rPr lang="en-US" altLang="ko-KR" baseline="0" dirty="0"/>
              <a:t> processing’ is last process to finish plating.</a:t>
            </a:r>
          </a:p>
          <a:p>
            <a:endParaRPr lang="en-US" altLang="ko-KR" baseline="0" dirty="0"/>
          </a:p>
          <a:p>
            <a:r>
              <a:rPr lang="en-US" altLang="ko-KR" baseline="0" dirty="0"/>
              <a:t>First. To remove the oxide layer and make gloss, we can use ‘chromate coating’ or ‘sulfuric acid.</a:t>
            </a:r>
          </a:p>
          <a:p>
            <a:r>
              <a:rPr lang="en-US" altLang="ko-KR" baseline="0" dirty="0"/>
              <a:t>Second. We </a:t>
            </a:r>
            <a:r>
              <a:rPr lang="en-US" altLang="ko-KR" baseline="0" dirty="0" smtClean="0">
                <a:sym typeface="Wingdings" panose="05000000000000000000" pitchFamily="2" charset="2"/>
              </a:rPr>
              <a:t>clean </a:t>
            </a:r>
            <a:r>
              <a:rPr lang="en-US" altLang="ko-KR" baseline="0" dirty="0">
                <a:sym typeface="Wingdings" panose="05000000000000000000" pitchFamily="2" charset="2"/>
              </a:rPr>
              <a:t>the wafer with </a:t>
            </a:r>
            <a:r>
              <a:rPr lang="en-US" altLang="ko-KR" baseline="0" dirty="0" smtClean="0"/>
              <a:t>DI </a:t>
            </a:r>
            <a:r>
              <a:rPr lang="en-US" altLang="ko-KR" baseline="0" dirty="0"/>
              <a:t>water </a:t>
            </a:r>
          </a:p>
          <a:p>
            <a:r>
              <a:rPr lang="en-US" altLang="ko-KR" baseline="0" dirty="0"/>
              <a:t>And then we dry </a:t>
            </a:r>
            <a:r>
              <a:rPr lang="en-US" altLang="ko-KR" u="none" baseline="0" dirty="0"/>
              <a:t>and finish the electroplating</a:t>
            </a:r>
            <a:r>
              <a:rPr lang="en-US" altLang="ko-KR" baseline="0" dirty="0"/>
              <a:t>.</a:t>
            </a:r>
          </a:p>
          <a:p>
            <a:endParaRPr lang="en-US" altLang="ko-KR" baseline="0" dirty="0"/>
          </a:p>
          <a:p>
            <a:r>
              <a:rPr lang="en-US" altLang="ko-KR" baseline="0" dirty="0" smtClean="0"/>
              <a:t>  </a:t>
            </a:r>
            <a:endParaRPr lang="en-US" altLang="ko-KR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5255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smtClean="0"/>
              <a:t>Those are some equipment </a:t>
            </a:r>
            <a:r>
              <a:rPr lang="en-US" altLang="ko-KR" baseline="0" dirty="0"/>
              <a:t>that we are using for </a:t>
            </a:r>
            <a:r>
              <a:rPr lang="en-US" altLang="ko-KR" baseline="0" dirty="0" smtClean="0"/>
              <a:t>electroplating. </a:t>
            </a:r>
            <a:endParaRPr lang="en-US" altLang="ko-KR" baseline="0" dirty="0"/>
          </a:p>
          <a:p>
            <a:r>
              <a:rPr lang="en-US" altLang="ko-KR" baseline="0" dirty="0"/>
              <a:t>The left picture is power supply for </a:t>
            </a:r>
            <a:r>
              <a:rPr lang="en-US" altLang="ko-KR" sz="1200" u="none" baseline="0" dirty="0"/>
              <a:t>fixed</a:t>
            </a:r>
            <a:r>
              <a:rPr lang="en-US" altLang="ko-KR" sz="1200" u="none" dirty="0"/>
              <a:t> electric</a:t>
            </a:r>
            <a:r>
              <a:rPr lang="en-US" altLang="ko-KR" sz="1200" u="none" baseline="0" dirty="0"/>
              <a:t> </a:t>
            </a:r>
            <a:r>
              <a:rPr lang="en-US" altLang="ko-KR" sz="1200" u="none" baseline="0" dirty="0" smtClean="0"/>
              <a:t>current.</a:t>
            </a:r>
            <a:endParaRPr lang="en-US" altLang="ko-KR" sz="1200" u="none" baseline="0" dirty="0"/>
          </a:p>
          <a:p>
            <a:r>
              <a:rPr lang="en-US" altLang="ko-KR" sz="1200" u="none" baseline="0" dirty="0"/>
              <a:t>In Middle picture, that equipment has two functions. </a:t>
            </a:r>
          </a:p>
          <a:p>
            <a:r>
              <a:rPr lang="en-US" altLang="ko-KR" sz="1200" u="none" baseline="0" dirty="0"/>
              <a:t>First it can make bubble for stirring</a:t>
            </a:r>
          </a:p>
          <a:p>
            <a:r>
              <a:rPr lang="en-US" altLang="ko-KR" sz="1200" u="none" baseline="0" dirty="0"/>
              <a:t>And  it has thermometer and heater for temperature </a:t>
            </a:r>
            <a:r>
              <a:rPr lang="en-US" altLang="ko-KR" sz="1200" u="none" baseline="0" dirty="0" smtClean="0">
                <a:sym typeface="Wingdings" panose="05000000000000000000" pitchFamily="2" charset="2"/>
              </a:rPr>
              <a:t>control</a:t>
            </a:r>
            <a:r>
              <a:rPr lang="en-US" altLang="ko-KR" sz="1200" u="none" baseline="0" dirty="0">
                <a:sym typeface="Wingdings" panose="05000000000000000000" pitchFamily="2" charset="2"/>
              </a:rPr>
              <a:t>.</a:t>
            </a:r>
            <a:endParaRPr lang="en-US" altLang="ko-KR" sz="1200" u="none" baseline="0" dirty="0"/>
          </a:p>
          <a:p>
            <a:r>
              <a:rPr lang="en-US" altLang="ko-KR" sz="1200" u="none" baseline="0" dirty="0"/>
              <a:t>The right picture is plating cell. We have two cells. One is 1L capacity and the other  is 5L capacity.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 While there is no picture . We  have filter for impurity removal.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68182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Lastly, I’d like to say </a:t>
            </a:r>
            <a:r>
              <a:rPr lang="en-US" altLang="ko-KR" dirty="0"/>
              <a:t>the final goal of the research,</a:t>
            </a:r>
            <a:r>
              <a:rPr lang="en-US" altLang="ko-KR" baseline="0" dirty="0"/>
              <a:t> it is to make fine semiconductor inspection probe pin by combining a plating process and a photo process. 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6572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Thanks for listening </a:t>
            </a:r>
          </a:p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more information about progress we had ,students Kim followed by presentation. Thank you.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8072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i</a:t>
            </a:r>
            <a:r>
              <a:rPr lang="en-US" altLang="ko-KR" baseline="0" dirty="0"/>
              <a:t> prepared that sequence.</a:t>
            </a:r>
          </a:p>
          <a:p>
            <a:r>
              <a:rPr lang="en-US" altLang="ko-KR" dirty="0"/>
              <a:t>First we check about what</a:t>
            </a:r>
            <a:r>
              <a:rPr lang="en-US" altLang="ko-KR" baseline="0" dirty="0"/>
              <a:t> is electroplating. simply</a:t>
            </a:r>
          </a:p>
          <a:p>
            <a:r>
              <a:rPr lang="en-US" altLang="ko-KR" baseline="0" dirty="0"/>
              <a:t>And then I explain about the need for plating, plating process , equipment and goal.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4999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that</a:t>
            </a:r>
            <a:r>
              <a:rPr lang="en-US" altLang="ko-KR" baseline="0" dirty="0"/>
              <a:t> is a </a:t>
            </a:r>
            <a:r>
              <a:rPr lang="en-US" altLang="ko-KR" dirty="0"/>
              <a:t>dictionary definition of electroplating</a:t>
            </a:r>
          </a:p>
          <a:p>
            <a:r>
              <a:rPr lang="en-US" altLang="ko-KR" dirty="0"/>
              <a:t>In short, Electroplating</a:t>
            </a:r>
            <a:r>
              <a:rPr lang="en-US" altLang="ko-KR" baseline="0" dirty="0"/>
              <a:t> is a kind of plating and uses electric current.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information, I</a:t>
            </a:r>
            <a:r>
              <a:rPr lang="en-US" altLang="ko-KR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will explain 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more.</a:t>
            </a:r>
            <a:endParaRPr lang="ko-KR" altLang="en-US" dirty="0"/>
          </a:p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8144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In the past, plating is used </a:t>
            </a:r>
            <a:r>
              <a:rPr lang="en-US" altLang="ko-KR" dirty="0" smtClean="0">
                <a:sym typeface="Wingdings" panose="05000000000000000000" pitchFamily="2" charset="2"/>
              </a:rPr>
              <a:t>for</a:t>
            </a:r>
            <a:r>
              <a:rPr lang="en-US" altLang="ko-KR" dirty="0" smtClean="0"/>
              <a:t> </a:t>
            </a:r>
            <a:r>
              <a:rPr lang="en-US" altLang="ko-KR" dirty="0"/>
              <a:t>decoration and protection. also plating was assessed as hard job in </a:t>
            </a:r>
            <a:r>
              <a:rPr lang="en-US" altLang="ko-KR" dirty="0" smtClean="0"/>
              <a:t>Korea. </a:t>
            </a:r>
            <a:endParaRPr lang="en-US" altLang="ko-KR" dirty="0"/>
          </a:p>
          <a:p>
            <a:r>
              <a:rPr lang="en-US" altLang="ko-KR" dirty="0"/>
              <a:t>But now in making probe </a:t>
            </a:r>
            <a:r>
              <a:rPr lang="en-US" altLang="ko-KR" u="none" dirty="0"/>
              <a:t>pin</a:t>
            </a:r>
            <a:r>
              <a:rPr lang="en-US" altLang="ko-KR" u="none" dirty="0">
                <a:solidFill>
                  <a:srgbClr val="FF0000"/>
                </a:solidFill>
              </a:rPr>
              <a:t> </a:t>
            </a:r>
            <a:r>
              <a:rPr lang="en-US" altLang="ko-KR" dirty="0"/>
              <a:t>for testing semiconductor,</a:t>
            </a:r>
            <a:r>
              <a:rPr lang="en-US" altLang="ko-KR" baseline="0" dirty="0"/>
              <a:t> because of increasingly small size of the semiconductor, </a:t>
            </a:r>
            <a:r>
              <a:rPr lang="en-US" altLang="ko-KR" u="none" baseline="0" dirty="0" smtClean="0">
                <a:sym typeface="Wingdings" panose="05000000000000000000" pitchFamily="2" charset="2"/>
              </a:rPr>
              <a:t>mechanical fabrication</a:t>
            </a:r>
            <a:r>
              <a:rPr lang="en-US" altLang="ko-KR" u="none" baseline="0" dirty="0" smtClean="0"/>
              <a:t> </a:t>
            </a:r>
            <a:r>
              <a:rPr lang="en-US" altLang="ko-KR" baseline="0" dirty="0"/>
              <a:t>has limitation. So we research </a:t>
            </a:r>
            <a:r>
              <a:rPr lang="en-US" altLang="ko-KR" u="none" baseline="0" dirty="0" smtClean="0"/>
              <a:t>making </a:t>
            </a:r>
            <a:r>
              <a:rPr lang="en-US" altLang="ko-KR" u="none" baseline="0" dirty="0"/>
              <a:t>probe </a:t>
            </a:r>
            <a:r>
              <a:rPr lang="en-US" altLang="ko-KR" u="none" baseline="0" dirty="0" smtClean="0"/>
              <a:t>pin </a:t>
            </a:r>
            <a:r>
              <a:rPr lang="en-US" altLang="ko-KR" baseline="0" dirty="0"/>
              <a:t>by electroplating.</a:t>
            </a:r>
          </a:p>
          <a:p>
            <a:r>
              <a:rPr lang="en-US" altLang="ko-KR" dirty="0"/>
              <a:t>Also</a:t>
            </a:r>
            <a:r>
              <a:rPr lang="en-US" altLang="ko-KR" baseline="0" dirty="0"/>
              <a:t> we can use sputter </a:t>
            </a:r>
            <a:r>
              <a:rPr lang="en-US" altLang="ko-KR" baseline="0" dirty="0" smtClean="0">
                <a:sym typeface="Wingdings" panose="05000000000000000000" pitchFamily="2" charset="2"/>
              </a:rPr>
              <a:t>instead </a:t>
            </a:r>
            <a:r>
              <a:rPr lang="en-US" altLang="ko-KR" baseline="0" dirty="0">
                <a:sym typeface="Wingdings" panose="05000000000000000000" pitchFamily="2" charset="2"/>
              </a:rPr>
              <a:t>of </a:t>
            </a:r>
            <a:r>
              <a:rPr lang="en-US" altLang="ko-KR" baseline="0" dirty="0" smtClean="0">
                <a:sym typeface="Wingdings" panose="05000000000000000000" pitchFamily="2" charset="2"/>
              </a:rPr>
              <a:t>electroplating</a:t>
            </a:r>
            <a:r>
              <a:rPr lang="en-US" altLang="ko-KR" baseline="0" dirty="0" smtClean="0"/>
              <a:t> </a:t>
            </a:r>
            <a:r>
              <a:rPr lang="en-US" altLang="ko-KR" baseline="0" dirty="0"/>
              <a:t>but sputter equipment is very expensive and it </a:t>
            </a:r>
            <a:r>
              <a:rPr lang="en-US" altLang="ko-KR" baseline="0" dirty="0" smtClean="0">
                <a:sym typeface="Wingdings" panose="05000000000000000000" pitchFamily="2" charset="2"/>
              </a:rPr>
              <a:t>takes</a:t>
            </a:r>
            <a:r>
              <a:rPr lang="en-US" altLang="ko-KR" baseline="0" dirty="0" smtClean="0"/>
              <a:t> </a:t>
            </a:r>
            <a:r>
              <a:rPr lang="en-US" altLang="ko-KR" baseline="0" dirty="0"/>
              <a:t>too long time.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015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This picture</a:t>
            </a:r>
            <a:r>
              <a:rPr lang="en-US" altLang="ko-KR" baseline="0" dirty="0"/>
              <a:t> </a:t>
            </a:r>
            <a:r>
              <a:rPr lang="en-US" altLang="ko-KR" baseline="0" dirty="0" smtClean="0">
                <a:sym typeface="Wingdings" panose="05000000000000000000" pitchFamily="2" charset="2"/>
              </a:rPr>
              <a:t>shows the </a:t>
            </a:r>
            <a:r>
              <a:rPr lang="en-US" altLang="ko-KR" baseline="0" dirty="0">
                <a:sym typeface="Wingdings" panose="05000000000000000000" pitchFamily="2" charset="2"/>
              </a:rPr>
              <a:t>decrease of the  </a:t>
            </a:r>
            <a:r>
              <a:rPr lang="en-US" altLang="ko-KR" baseline="0" dirty="0" smtClean="0">
                <a:sym typeface="Wingdings" panose="05000000000000000000" pitchFamily="2" charset="2"/>
              </a:rPr>
              <a:t>chip </a:t>
            </a:r>
            <a:r>
              <a:rPr lang="en-US" altLang="ko-KR" sz="1200" dirty="0" smtClean="0"/>
              <a:t>size.</a:t>
            </a:r>
            <a:endParaRPr lang="en-US" altLang="ko-KR" sz="1200" strike="sngStrike" baseline="0" dirty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 time, technology is evolving.</a:t>
            </a:r>
            <a:r>
              <a:rPr lang="en-US" altLang="ko-KR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size of the device, get smaller and smaller.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aseline="0" dirty="0"/>
              <a:t>Because </a:t>
            </a:r>
            <a:r>
              <a:rPr lang="en-US" altLang="ko-KR" sz="1200" baseline="0" dirty="0" smtClean="0"/>
              <a:t>t</a:t>
            </a:r>
            <a:r>
              <a:rPr lang="en-US" altLang="ko-KR" sz="1200" dirty="0" smtClean="0"/>
              <a:t>esting </a:t>
            </a:r>
            <a:r>
              <a:rPr lang="en-US" altLang="ko-KR" sz="1200" dirty="0"/>
              <a:t>probe </a:t>
            </a:r>
            <a:r>
              <a:rPr lang="en-US" altLang="ko-KR" sz="1200" baseline="0" dirty="0"/>
              <a:t>is smaller then semiconductor, </a:t>
            </a:r>
            <a:r>
              <a:rPr lang="en-US" altLang="ko-KR" sz="1200" dirty="0" smtClean="0"/>
              <a:t>mechanical </a:t>
            </a:r>
            <a:r>
              <a:rPr lang="en-US" altLang="ko-KR" sz="1200" dirty="0"/>
              <a:t>fabrication of the probe </a:t>
            </a:r>
            <a:r>
              <a:rPr lang="en-US" altLang="ko-KR" sz="1200" dirty="0" smtClean="0"/>
              <a:t>pin </a:t>
            </a:r>
            <a:r>
              <a:rPr lang="en-US" altLang="ko-KR" sz="1200" dirty="0"/>
              <a:t>has limitation.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aseline="0" dirty="0" smtClean="0">
                <a:sym typeface="Wingdings" panose="05000000000000000000" pitchFamily="2" charset="2"/>
              </a:rPr>
              <a:t>that </a:t>
            </a:r>
            <a:r>
              <a:rPr lang="en-US" altLang="ko-KR" sz="1200" baseline="0" dirty="0"/>
              <a:t>is </a:t>
            </a:r>
            <a:r>
              <a:rPr lang="en-US" altLang="ko-KR" sz="1200" u="none" baseline="0" dirty="0"/>
              <a:t>the</a:t>
            </a:r>
            <a:r>
              <a:rPr lang="en-US" altLang="ko-KR" sz="1200" baseline="0" dirty="0"/>
              <a:t> reason why I </a:t>
            </a:r>
            <a:r>
              <a:rPr lang="en-US" altLang="ko-KR" sz="1200" baseline="0" dirty="0" smtClean="0"/>
              <a:t>research electroplating</a:t>
            </a:r>
            <a:r>
              <a:rPr lang="en-US" altLang="ko-KR" sz="1200" baseline="0" dirty="0"/>
              <a:t>.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4101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Let's investigation about plating process.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Electroplating process is largely divided into three sequence .</a:t>
            </a:r>
            <a:endParaRPr lang="en-US" altLang="ko-KR" dirty="0"/>
          </a:p>
          <a:p>
            <a:r>
              <a:rPr lang="en-US" altLang="ko-KR" dirty="0"/>
              <a:t>First.</a:t>
            </a:r>
            <a:r>
              <a:rPr lang="en-US" altLang="ko-KR" baseline="0" dirty="0"/>
              <a:t> 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 Pre-treatment ' to the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surface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US" altLang="ko-KR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base </a:t>
            </a:r>
            <a:r>
              <a:rPr lang="en-US" altLang="ko-KR" sz="1200" b="0" i="0" u="sng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material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before plating.</a:t>
            </a:r>
          </a:p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Second. ‘plating’.</a:t>
            </a:r>
          </a:p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Third. ‘</a:t>
            </a:r>
            <a:r>
              <a:rPr lang="en-US" altLang="ko-KR" dirty="0"/>
              <a:t>Post processing’</a:t>
            </a:r>
            <a:r>
              <a:rPr lang="en-US" altLang="ko-KR" baseline="0" dirty="0"/>
              <a:t> to finish plating. 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5226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smtClean="0">
                <a:sym typeface="Wingdings" panose="05000000000000000000" pitchFamily="2" charset="2"/>
              </a:rPr>
              <a:t>At first we coat electrode,</a:t>
            </a:r>
            <a:r>
              <a:rPr lang="en-US" altLang="ko-KR" baseline="0" dirty="0" smtClean="0"/>
              <a:t> 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coat electrodes on the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substrate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we 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sputtered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Cr or Ti 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process is important. Because </a:t>
            </a:r>
            <a:r>
              <a:rPr lang="en-US" altLang="ko-KR" sz="1200" b="0" i="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of the problems occurred by</a:t>
            </a:r>
            <a:r>
              <a:rPr lang="en-US" altLang="ko-KR" sz="1200" b="0" i="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b="0" i="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bad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pre-treatment process.  </a:t>
            </a: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pre-treatment have a direct impact on the quality of plating.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Pre-treatment is largely divided into three sequence 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First</a:t>
            </a:r>
            <a:r>
              <a:rPr lang="en-US" altLang="ko-KR" baseline="0" dirty="0" smtClean="0"/>
              <a:t> step is ‘defatted’ it is remove oxidation</a:t>
            </a:r>
            <a:r>
              <a:rPr lang="en-US" altLang="ko-KR" sz="1200" dirty="0" smtClean="0"/>
              <a:t>, fingerprints, and oil.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Second is</a:t>
            </a:r>
            <a:r>
              <a:rPr lang="en-US" altLang="ko-KR" baseline="0" dirty="0" smtClean="0"/>
              <a:t> ‘soft etching’ 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increase adhesion of Cu.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Last step is dipping in 10% sulfuric acid for prevent of pollution of  plating solution and oxidation of Cu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3891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I briefly explain the principles of electroplating.</a:t>
            </a:r>
          </a:p>
          <a:p>
            <a:r>
              <a:rPr lang="en-US" altLang="ko-KR" dirty="0"/>
              <a:t>The figure </a:t>
            </a:r>
            <a:r>
              <a:rPr lang="en-US" altLang="ko-KR" dirty="0" smtClean="0">
                <a:sym typeface="Wingdings" panose="05000000000000000000" pitchFamily="2" charset="2"/>
              </a:rPr>
              <a:t>shows </a:t>
            </a:r>
            <a:r>
              <a:rPr lang="en-US" altLang="ko-KR" dirty="0"/>
              <a:t>copper electroplating that </a:t>
            </a:r>
            <a:r>
              <a:rPr lang="en-US" altLang="ko-KR" dirty="0" smtClean="0">
                <a:sym typeface="Wingdings" panose="05000000000000000000" pitchFamily="2" charset="2"/>
              </a:rPr>
              <a:t>we</a:t>
            </a:r>
            <a:r>
              <a:rPr lang="en-US" altLang="ko-KR" baseline="0" dirty="0" smtClean="0">
                <a:sym typeface="Wingdings" panose="05000000000000000000" pitchFamily="2" charset="2"/>
              </a:rPr>
              <a:t> did.</a:t>
            </a:r>
            <a:endParaRPr lang="en-US" altLang="ko-KR" dirty="0"/>
          </a:p>
          <a:p>
            <a:r>
              <a:rPr lang="en-US" altLang="ko-KR" dirty="0"/>
              <a:t>Place </a:t>
            </a:r>
            <a:r>
              <a:rPr lang="en-US" altLang="ko-KR" dirty="0" smtClean="0"/>
              <a:t>the </a:t>
            </a:r>
            <a:r>
              <a:rPr lang="en-US" altLang="ko-KR" dirty="0"/>
              <a:t>copper </a:t>
            </a:r>
            <a:r>
              <a:rPr lang="en-US" altLang="ko-KR" dirty="0" smtClean="0"/>
              <a:t>electrode </a:t>
            </a:r>
            <a:r>
              <a:rPr lang="en-US" altLang="ko-KR" dirty="0"/>
              <a:t>to the anode and also place </a:t>
            </a:r>
            <a:r>
              <a:rPr lang="en-US" altLang="ko-KR" dirty="0" smtClean="0"/>
              <a:t>substrate</a:t>
            </a:r>
            <a:r>
              <a:rPr lang="en-US" altLang="ko-KR" strike="noStrike" dirty="0" smtClean="0"/>
              <a:t> </a:t>
            </a:r>
            <a:r>
              <a:rPr lang="en-US" altLang="ko-KR" dirty="0" smtClean="0"/>
              <a:t>to </a:t>
            </a:r>
            <a:r>
              <a:rPr lang="en-US" altLang="ko-KR" dirty="0"/>
              <a:t>be plated to the cathode. </a:t>
            </a:r>
          </a:p>
          <a:p>
            <a:r>
              <a:rPr lang="en-US" altLang="ko-KR" dirty="0"/>
              <a:t>After that, </a:t>
            </a:r>
            <a:r>
              <a:rPr lang="en-US" altLang="ko-KR" dirty="0" smtClean="0">
                <a:sym typeface="Wingdings" panose="05000000000000000000" pitchFamily="2" charset="2"/>
              </a:rPr>
              <a:t>flow</a:t>
            </a:r>
            <a:r>
              <a:rPr lang="en-US" altLang="ko-KR" dirty="0" smtClean="0"/>
              <a:t> </a:t>
            </a:r>
            <a:r>
              <a:rPr lang="en-US" altLang="ko-KR" dirty="0"/>
              <a:t>the current </a:t>
            </a:r>
            <a:r>
              <a:rPr lang="en-US" altLang="ko-KR" dirty="0" smtClean="0"/>
              <a:t>, </a:t>
            </a:r>
            <a:r>
              <a:rPr lang="en-US" altLang="ko-KR" dirty="0"/>
              <a:t>the copper of anode </a:t>
            </a:r>
            <a:r>
              <a:rPr lang="en-US" altLang="ko-KR" strike="noStrike" dirty="0" smtClean="0"/>
              <a:t>ionized</a:t>
            </a:r>
            <a:r>
              <a:rPr lang="en-US" altLang="ko-KR" strike="noStrike" baseline="0" dirty="0" smtClean="0"/>
              <a:t> </a:t>
            </a:r>
            <a:r>
              <a:rPr lang="en-US" altLang="ko-KR" strike="noStrike" baseline="0" dirty="0"/>
              <a:t>into </a:t>
            </a:r>
            <a:r>
              <a:rPr lang="en-US" altLang="ko-KR" strike="noStrike" baseline="0" dirty="0" smtClean="0"/>
              <a:t>electrolyte </a:t>
            </a:r>
            <a:r>
              <a:rPr lang="en-US" altLang="ko-KR" dirty="0"/>
              <a:t>and reduced</a:t>
            </a:r>
            <a:r>
              <a:rPr lang="en-US" altLang="ko-KR" baseline="0" dirty="0"/>
              <a:t> on</a:t>
            </a:r>
            <a:r>
              <a:rPr lang="en-US" altLang="ko-KR" dirty="0"/>
              <a:t> the </a:t>
            </a:r>
            <a:r>
              <a:rPr lang="en-US" altLang="ko-KR" dirty="0" smtClean="0"/>
              <a:t>cathode </a:t>
            </a:r>
            <a:r>
              <a:rPr lang="en-US" altLang="ko-KR" u="none" dirty="0"/>
              <a:t>electrode</a:t>
            </a:r>
            <a:r>
              <a:rPr lang="en-US" altLang="ko-KR" dirty="0"/>
              <a:t>. </a:t>
            </a:r>
          </a:p>
          <a:p>
            <a:r>
              <a:rPr lang="en-US" altLang="ko-KR" dirty="0" smtClean="0"/>
              <a:t>Cu </a:t>
            </a:r>
            <a:r>
              <a:rPr lang="en-US" altLang="ko-KR" dirty="0"/>
              <a:t>electroplating</a:t>
            </a:r>
            <a:r>
              <a:rPr lang="en-US" altLang="ko-KR" baseline="0" dirty="0"/>
              <a:t> process is as </a:t>
            </a:r>
            <a:r>
              <a:rPr lang="en-US" altLang="ko-KR" baseline="0" dirty="0" smtClean="0"/>
              <a:t>follows.</a:t>
            </a:r>
            <a:endParaRPr lang="en-US" altLang="ko-KR" dirty="0"/>
          </a:p>
          <a:p>
            <a:r>
              <a:rPr lang="en-US" altLang="ko-KR" dirty="0"/>
              <a:t>First, we</a:t>
            </a:r>
            <a:r>
              <a:rPr lang="en-US" altLang="ko-KR" strike="noStrike" dirty="0"/>
              <a:t> </a:t>
            </a:r>
            <a:r>
              <a:rPr lang="en-US" altLang="ko-KR" strike="noStrike" dirty="0" smtClean="0"/>
              <a:t> </a:t>
            </a:r>
            <a:r>
              <a:rPr lang="en-US" altLang="ko-KR" dirty="0" smtClean="0"/>
              <a:t>deposit the </a:t>
            </a:r>
            <a:r>
              <a:rPr lang="en-US" altLang="ko-KR" dirty="0"/>
              <a:t>titanium </a:t>
            </a:r>
            <a:r>
              <a:rPr lang="en-US" altLang="ko-KR" u="none" dirty="0"/>
              <a:t>by sputtering </a:t>
            </a:r>
            <a:r>
              <a:rPr lang="en-US" altLang="ko-KR" dirty="0"/>
              <a:t>on the glass wafer and to increase the efficiency of the plating, </a:t>
            </a:r>
            <a:r>
              <a:rPr lang="en-US" altLang="ko-KR" u="none" dirty="0" smtClean="0"/>
              <a:t>a </a:t>
            </a:r>
            <a:r>
              <a:rPr lang="en-US" altLang="ko-KR" u="none" dirty="0"/>
              <a:t>copper layer is deposited on it. </a:t>
            </a:r>
            <a:r>
              <a:rPr lang="en-US" altLang="ko-KR" dirty="0" smtClean="0"/>
              <a:t>Plating </a:t>
            </a:r>
            <a:r>
              <a:rPr lang="en-US" altLang="ko-KR" dirty="0"/>
              <a:t>solution used in this experiment </a:t>
            </a:r>
            <a:r>
              <a:rPr lang="en-US" altLang="ko-KR" dirty="0" smtClean="0"/>
              <a:t>was copper </a:t>
            </a:r>
            <a:r>
              <a:rPr lang="en-US" altLang="ko-KR" dirty="0"/>
              <a:t>sulfate. </a:t>
            </a:r>
          </a:p>
          <a:p>
            <a:r>
              <a:rPr lang="en-US" altLang="ko-KR" dirty="0"/>
              <a:t>It is source of copper ion and to increase the electrical conductivity. so serves to assist the </a:t>
            </a:r>
            <a:r>
              <a:rPr lang="en-US" altLang="ko-KR" dirty="0" smtClean="0"/>
              <a:t>flow </a:t>
            </a:r>
            <a:r>
              <a:rPr lang="en-US" altLang="ko-KR" dirty="0"/>
              <a:t>of current.</a:t>
            </a:r>
          </a:p>
          <a:p>
            <a:r>
              <a:rPr lang="en-US" altLang="ko-KR" dirty="0"/>
              <a:t>We are researching about enhancing the quality of the plating by the addition of various additives.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8411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explain important points when </a:t>
            </a:r>
            <a:r>
              <a:rPr lang="en-US" altLang="ko-KR" sz="1200" b="0" i="0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plating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we plate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First.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 have to 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choose 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b="0" i="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kind of metal we use for electrode.</a:t>
            </a:r>
          </a:p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of Some metal has good relation with Cupper and other some meter has bad relation with Cupper</a:t>
            </a:r>
          </a:p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Second. We have to consider current density and process time.</a:t>
            </a:r>
          </a:p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Plating speed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the thickness of plating are determined by them.</a:t>
            </a: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want to rapidly proceed, increasing the current density. But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too much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uniformity </a:t>
            </a:r>
            <a:r>
              <a:rPr lang="en-US" altLang="ko-KR" sz="1200" b="0" i="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becomes poor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So to find optimal current density is important.</a:t>
            </a: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we have to consider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temperature. Because if temperature is too high, plating thickness </a:t>
            </a:r>
            <a:r>
              <a:rPr lang="en-US" altLang="ko-KR" sz="1200" b="0" i="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becomes</a:t>
            </a:r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 uniform.</a:t>
            </a:r>
          </a:p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Also, we must check concentration of solution while plating. Because high current flow area can burn.</a:t>
            </a:r>
          </a:p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Last . We can add variety additives to improve the plating quality.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D29D4-3836-484B-BF80-90E953CA5310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139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715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8746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609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94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851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745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531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9427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47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679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2001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CD8B7-9228-4886-A0E5-61C357117724}" type="datetimeFigureOut">
              <a:rPr lang="ko-KR" altLang="en-US" smtClean="0"/>
              <a:t>2016-08-25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0335A-E248-4229-9684-64F5E6CA4E5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1743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jpdic.naver.com/jlpt/level-5/parts-0/p1.nhn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414711" y="980728"/>
            <a:ext cx="6192688" cy="17281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/>
          <a:lstStyle/>
          <a:p>
            <a:r>
              <a:rPr lang="en-US" altLang="ko-KR" dirty="0"/>
              <a:t>ELECTROPLATING </a:t>
            </a:r>
            <a:br>
              <a:rPr lang="en-US" altLang="ko-KR" dirty="0"/>
            </a:br>
            <a:r>
              <a:rPr lang="en-US" altLang="ko-KR" dirty="0"/>
              <a:t>PART 1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11560" y="4293096"/>
            <a:ext cx="8280920" cy="1752600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/>
              <a:t>HOSEO UNIVERSITY</a:t>
            </a:r>
          </a:p>
          <a:p>
            <a:pPr algn="r"/>
            <a:r>
              <a:rPr lang="en-US" altLang="ko-KR" dirty="0" smtClean="0"/>
              <a:t>Electro Device Laboratory</a:t>
            </a:r>
            <a:endParaRPr lang="en-US" altLang="ko-KR" dirty="0"/>
          </a:p>
          <a:p>
            <a:pPr algn="r"/>
            <a:r>
              <a:rPr lang="en-US" altLang="ko-KR" dirty="0" err="1" smtClean="0"/>
              <a:t>Yeong</a:t>
            </a:r>
            <a:r>
              <a:rPr lang="en-US" altLang="ko-KR" dirty="0" smtClean="0"/>
              <a:t> Jo </a:t>
            </a:r>
            <a:r>
              <a:rPr lang="en-US" altLang="ko-KR" dirty="0" err="1" smtClean="0"/>
              <a:t>Baek</a:t>
            </a:r>
            <a:endParaRPr lang="en-US" altLang="ko-KR" dirty="0"/>
          </a:p>
          <a:p>
            <a:pPr algn="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675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51520" y="188640"/>
            <a:ext cx="87129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altLang="ko-KR" dirty="0"/>
              <a:t>Post processing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484785"/>
            <a:ext cx="8229600" cy="864096"/>
          </a:xfrm>
        </p:spPr>
        <p:txBody>
          <a:bodyPr/>
          <a:lstStyle/>
          <a:p>
            <a:r>
              <a:rPr lang="en-US" altLang="ko-KR" sz="2400" dirty="0"/>
              <a:t>Last process to finish plating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985198" y="6381328"/>
            <a:ext cx="2133600" cy="365125"/>
          </a:xfrm>
        </p:spPr>
        <p:txBody>
          <a:bodyPr/>
          <a:lstStyle/>
          <a:p>
            <a:r>
              <a:rPr lang="en-US" altLang="ko-KR" dirty="0"/>
              <a:t>8</a:t>
            </a:r>
            <a:endParaRPr lang="ko-KR" altLang="en-US" dirty="0"/>
          </a:p>
        </p:txBody>
      </p:sp>
      <p:graphicFrame>
        <p:nvGraphicFramePr>
          <p:cNvPr id="10" name="다이어그램 9"/>
          <p:cNvGraphicFramePr/>
          <p:nvPr>
            <p:extLst>
              <p:ext uri="{D42A27DB-BD31-4B8C-83A1-F6EECF244321}">
                <p14:modId xmlns:p14="http://schemas.microsoft.com/office/powerpoint/2010/main" val="2977630299"/>
              </p:ext>
            </p:extLst>
          </p:nvPr>
        </p:nvGraphicFramePr>
        <p:xfrm>
          <a:off x="455811" y="2204864"/>
          <a:ext cx="8304386" cy="4266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703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51520" y="188640"/>
            <a:ext cx="87129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0591" y="-7576"/>
            <a:ext cx="8229600" cy="1143000"/>
          </a:xfrm>
        </p:spPr>
        <p:txBody>
          <a:bodyPr/>
          <a:lstStyle/>
          <a:p>
            <a:r>
              <a:rPr lang="en-US" altLang="ko-KR" dirty="0"/>
              <a:t>Plating equipment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/>
              <a:t>9</a:t>
            </a:r>
            <a:endParaRPr lang="ko-KR" altLang="en-US" dirty="0"/>
          </a:p>
        </p:txBody>
      </p:sp>
      <p:pic>
        <p:nvPicPr>
          <p:cNvPr id="1027" name="Picture 3" descr="C:\Users\user\Downloads\Resized_20160817_174716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96" t="9413" r="16244" b="16061"/>
          <a:stretch/>
        </p:blipFill>
        <p:spPr bwMode="auto">
          <a:xfrm>
            <a:off x="3587037" y="1628799"/>
            <a:ext cx="2376264" cy="45365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Picture 2" descr="C:\Users\user\Downloads\Resized_20160817_172439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0" t="37062" r="13436" b="29952"/>
          <a:stretch/>
        </p:blipFill>
        <p:spPr bwMode="auto">
          <a:xfrm>
            <a:off x="430591" y="2492896"/>
            <a:ext cx="3021076" cy="26642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9" name="Picture 4" descr="C:\Users\user\Downloads\Resized_20160817_174722.jpe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64" t="40739" r="27786" b="30495"/>
          <a:stretch/>
        </p:blipFill>
        <p:spPr bwMode="auto">
          <a:xfrm>
            <a:off x="6084168" y="2143487"/>
            <a:ext cx="2465408" cy="350712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656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51520" y="188640"/>
            <a:ext cx="87129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dirty="0"/>
              <a:t>Final goal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make fine semiconductor inspection probe  pin by combining a plating process and a photo process.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/>
              <a:t>10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6388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ctr" latinLnBrk="0"/>
            <a:r>
              <a:rPr lang="ja-JP" altLang="en-US" b="1" dirty="0"/>
              <a:t>ありがとうございます</a:t>
            </a:r>
            <a:br>
              <a:rPr lang="ja-JP" altLang="en-US" b="1" dirty="0"/>
            </a:br>
            <a:r>
              <a:rPr lang="ja-JP" altLang="en-US" b="1" dirty="0"/>
              <a:t> </a:t>
            </a:r>
            <a:r>
              <a:rPr lang="ja-JP" altLang="en-US" b="1" dirty="0">
                <a:hlinkClick r:id="rId3"/>
              </a:rPr>
              <a:t/>
            </a:r>
            <a:br>
              <a:rPr lang="ja-JP" altLang="en-US" b="1" dirty="0">
                <a:hlinkClick r:id="rId3"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049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188640"/>
            <a:ext cx="8712968" cy="6480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6808"/>
            <a:ext cx="8229600" cy="1143000"/>
          </a:xfrm>
        </p:spPr>
        <p:txBody>
          <a:bodyPr/>
          <a:lstStyle/>
          <a:p>
            <a:r>
              <a:rPr lang="en-US" altLang="ko-KR" dirty="0"/>
              <a:t>Index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dirty="0"/>
              <a:t>What is Electroplating? </a:t>
            </a:r>
          </a:p>
          <a:p>
            <a:endParaRPr lang="en-US" altLang="ko-KR" dirty="0"/>
          </a:p>
          <a:p>
            <a:pPr>
              <a:buFont typeface="Wingdings" pitchFamily="2" charset="2"/>
              <a:buChar char="Ø"/>
            </a:pPr>
            <a:r>
              <a:rPr lang="en-US" altLang="ko-KR" dirty="0"/>
              <a:t>The need for plating</a:t>
            </a:r>
          </a:p>
          <a:p>
            <a:pPr>
              <a:buFont typeface="Wingdings" pitchFamily="2" charset="2"/>
              <a:buChar char="Ø"/>
            </a:pPr>
            <a:endParaRPr lang="en-US" altLang="ko-KR" dirty="0"/>
          </a:p>
          <a:p>
            <a:pPr>
              <a:buFont typeface="Wingdings" pitchFamily="2" charset="2"/>
              <a:buChar char="Ø"/>
            </a:pPr>
            <a:r>
              <a:rPr lang="en-US" altLang="ko-KR" dirty="0"/>
              <a:t>Plating process</a:t>
            </a:r>
          </a:p>
          <a:p>
            <a:pPr>
              <a:buFont typeface="Wingdings" pitchFamily="2" charset="2"/>
              <a:buChar char="Ø"/>
            </a:pPr>
            <a:endParaRPr lang="en-US" altLang="ko-KR" dirty="0"/>
          </a:p>
          <a:p>
            <a:pPr>
              <a:buFont typeface="Wingdings" pitchFamily="2" charset="2"/>
              <a:buChar char="Ø"/>
            </a:pPr>
            <a:r>
              <a:rPr lang="en-US" altLang="ko-KR" dirty="0"/>
              <a:t>Plating equipment </a:t>
            </a:r>
          </a:p>
          <a:p>
            <a:pPr>
              <a:buFont typeface="Wingdings" pitchFamily="2" charset="2"/>
              <a:buChar char="Ø"/>
            </a:pPr>
            <a:endParaRPr lang="en-US" altLang="ko-KR" dirty="0"/>
          </a:p>
          <a:p>
            <a:pPr>
              <a:buFont typeface="Wingdings" pitchFamily="2" charset="2"/>
              <a:buChar char="Ø"/>
            </a:pPr>
            <a:r>
              <a:rPr lang="en-US" altLang="ko-KR" dirty="0"/>
              <a:t>Purpose of research</a:t>
            </a:r>
          </a:p>
        </p:txBody>
      </p:sp>
    </p:spTree>
    <p:extLst>
      <p:ext uri="{BB962C8B-B14F-4D97-AF65-F5344CB8AC3E}">
        <p14:creationId xmlns:p14="http://schemas.microsoft.com/office/powerpoint/2010/main" val="34767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51520" y="116632"/>
            <a:ext cx="8712968" cy="936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altLang="ko-KR" dirty="0"/>
              <a:t>What is Electroplating?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490116"/>
            <a:ext cx="8229600" cy="190080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sz="3000" dirty="0"/>
              <a:t>Electroplating is a process that uses electric current to reduce dissolved metal </a:t>
            </a:r>
            <a:r>
              <a:rPr lang="en-US" altLang="ko-KR" sz="3000" dirty="0" err="1"/>
              <a:t>cations</a:t>
            </a:r>
            <a:r>
              <a:rPr lang="en-US" altLang="ko-KR" sz="3000" dirty="0"/>
              <a:t> so that they form a coherent metal coating on an electrode. </a:t>
            </a:r>
            <a:endParaRPr lang="ko-KR" altLang="en-US" sz="30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064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1520" y="188640"/>
            <a:ext cx="8712968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altLang="ko-KR" dirty="0"/>
              <a:t>The need for plating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sz="3000" dirty="0"/>
              <a:t>By the increasingly small size of the semiconductor devices, </a:t>
            </a:r>
            <a:r>
              <a:rPr lang="en-US" altLang="ko-KR" sz="3000" dirty="0" smtClean="0">
                <a:sym typeface="Wingdings" panose="05000000000000000000" pitchFamily="2" charset="2"/>
              </a:rPr>
              <a:t>mechanical </a:t>
            </a:r>
            <a:r>
              <a:rPr lang="en-US" altLang="ko-KR" sz="3000" dirty="0" smtClean="0">
                <a:sym typeface="Wingdings" panose="05000000000000000000" pitchFamily="2" charset="2"/>
              </a:rPr>
              <a:t>fabrication </a:t>
            </a:r>
            <a:r>
              <a:rPr lang="en-US" altLang="ko-KR" sz="3000" dirty="0"/>
              <a:t>has limitation.</a:t>
            </a:r>
          </a:p>
          <a:p>
            <a:pPr marL="0" indent="0">
              <a:buNone/>
            </a:pPr>
            <a:endParaRPr lang="en-US" altLang="ko-KR" sz="3000" dirty="0" smtClean="0"/>
          </a:p>
          <a:p>
            <a:pPr>
              <a:buFont typeface="Wingdings" pitchFamily="2" charset="2"/>
              <a:buChar char="Ø"/>
            </a:pPr>
            <a:r>
              <a:rPr lang="en-US" altLang="ko-KR" sz="3000" dirty="0" smtClean="0"/>
              <a:t>Sputtering </a:t>
            </a:r>
            <a:r>
              <a:rPr lang="en-US" altLang="ko-KR" sz="3000" dirty="0"/>
              <a:t>compared to plating has very long process time and equipment is so expensive.</a:t>
            </a:r>
            <a:endParaRPr lang="ko-KR" altLang="en-US" sz="3000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2161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51520" y="188640"/>
            <a:ext cx="87129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3000" dirty="0"/>
              <a:t>Chip size decreasing more and more!</a:t>
            </a:r>
            <a:endParaRPr lang="ko-KR" altLang="en-US" sz="3000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http://www.zdnet.co.kr/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/>
              <a:t>3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806489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325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188640"/>
            <a:ext cx="8712968" cy="6480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Plating process</a:t>
            </a:r>
            <a:endParaRPr lang="ko-KR" altLang="en-US" dirty="0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/>
              <a:t>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1869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188640"/>
            <a:ext cx="87129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dirty="0"/>
              <a:t>Pre-treatment 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394892" y="1124744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b="1" dirty="0"/>
              <a:t>Electrode sputtering</a:t>
            </a:r>
          </a:p>
          <a:p>
            <a:pPr>
              <a:buFont typeface="Wingdings" pitchFamily="2" charset="2"/>
              <a:buChar char="Ø"/>
            </a:pPr>
            <a:endParaRPr lang="en-US" altLang="ko-KR" dirty="0"/>
          </a:p>
          <a:p>
            <a:pPr>
              <a:buFont typeface="Wingdings" pitchFamily="2" charset="2"/>
              <a:buChar char="Ø"/>
            </a:pPr>
            <a:r>
              <a:rPr lang="en-US" altLang="ko-KR" b="1" dirty="0"/>
              <a:t>Pre-treatment process</a:t>
            </a:r>
          </a:p>
          <a:p>
            <a:r>
              <a:rPr lang="en-US" altLang="ko-KR" dirty="0"/>
              <a:t>    To clean the surface of </a:t>
            </a:r>
            <a:r>
              <a:rPr lang="en-US" altLang="ko-KR" dirty="0">
                <a:sym typeface="Wingdings" panose="05000000000000000000" pitchFamily="2" charset="2"/>
              </a:rPr>
              <a:t>the electrode sputtered</a:t>
            </a:r>
            <a:r>
              <a:rPr lang="en-US" altLang="ko-KR" strike="sngStrike" dirty="0">
                <a:sym typeface="Wingdings" panose="05000000000000000000" pitchFamily="2" charset="2"/>
              </a:rPr>
              <a:t>.</a:t>
            </a:r>
            <a:endParaRPr lang="en-US" altLang="ko-KR" strike="sngStrike" dirty="0"/>
          </a:p>
          <a:p>
            <a:r>
              <a:rPr lang="en-US" altLang="ko-KR" dirty="0"/>
              <a:t>    Most of the defective goods caused by pre-treatment. </a:t>
            </a:r>
          </a:p>
          <a:p>
            <a:r>
              <a:rPr lang="en-US" altLang="ko-KR" dirty="0"/>
              <a:t>    so pre-treatment is very important </a:t>
            </a:r>
            <a:endParaRPr lang="en-US" altLang="ko-KR" dirty="0"/>
          </a:p>
        </p:txBody>
      </p:sp>
      <p:graphicFrame>
        <p:nvGraphicFramePr>
          <p:cNvPr id="9" name="다이어그램 8"/>
          <p:cNvGraphicFramePr/>
          <p:nvPr>
            <p:extLst>
              <p:ext uri="{D42A27DB-BD31-4B8C-83A1-F6EECF244321}">
                <p14:modId xmlns:p14="http://schemas.microsoft.com/office/powerpoint/2010/main" val="1899455670"/>
              </p:ext>
            </p:extLst>
          </p:nvPr>
        </p:nvGraphicFramePr>
        <p:xfrm>
          <a:off x="455811" y="2952988"/>
          <a:ext cx="8304386" cy="3762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974260" y="6381328"/>
            <a:ext cx="2133600" cy="365125"/>
          </a:xfrm>
        </p:spPr>
        <p:txBody>
          <a:bodyPr/>
          <a:lstStyle/>
          <a:p>
            <a:r>
              <a:rPr lang="en-US" altLang="ko-KR" dirty="0" smtClean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521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직사각형 46"/>
          <p:cNvSpPr/>
          <p:nvPr/>
        </p:nvSpPr>
        <p:spPr>
          <a:xfrm>
            <a:off x="251520" y="188640"/>
            <a:ext cx="87129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1448" y="-31960"/>
            <a:ext cx="8229600" cy="1143000"/>
          </a:xfrm>
        </p:spPr>
        <p:txBody>
          <a:bodyPr/>
          <a:lstStyle/>
          <a:p>
            <a:r>
              <a:rPr lang="en-US" altLang="ko-KR" dirty="0"/>
              <a:t>Plating process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/>
              <a:t>6</a:t>
            </a:r>
            <a:endParaRPr lang="ko-KR" altLang="en-US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765692"/>
              </p:ext>
            </p:extLst>
          </p:nvPr>
        </p:nvGraphicFramePr>
        <p:xfrm>
          <a:off x="1115616" y="2512166"/>
          <a:ext cx="7128792" cy="3653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87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0102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52118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200152"/>
              </p:ext>
            </p:extLst>
          </p:nvPr>
        </p:nvGraphicFramePr>
        <p:xfrm>
          <a:off x="1619672" y="3016222"/>
          <a:ext cx="1391816" cy="25360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40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8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3605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278050"/>
              </p:ext>
            </p:extLst>
          </p:nvPr>
        </p:nvGraphicFramePr>
        <p:xfrm>
          <a:off x="6300192" y="3016222"/>
          <a:ext cx="1391816" cy="25360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918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53605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직선 연결선 11"/>
          <p:cNvCxnSpPr/>
          <p:nvPr/>
        </p:nvCxnSpPr>
        <p:spPr>
          <a:xfrm flipV="1">
            <a:off x="2267744" y="2008110"/>
            <a:ext cx="0" cy="10081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7020272" y="2008110"/>
            <a:ext cx="0" cy="10081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2267744" y="2008110"/>
            <a:ext cx="226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4752272" y="2008110"/>
            <a:ext cx="226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4535744" y="1802633"/>
            <a:ext cx="0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flipV="1">
            <a:off x="4752272" y="1694621"/>
            <a:ext cx="0" cy="6480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141571" y="23275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Anode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187624" y="236206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Cathode</a:t>
            </a:r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860032" y="16288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+</a:t>
            </a:r>
            <a:endParaRPr lang="ko-KR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139952" y="161591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-</a:t>
            </a:r>
            <a:endParaRPr lang="ko-KR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743656" y="551744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Electrolyte solution</a:t>
            </a:r>
            <a:endParaRPr lang="ko-KR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624228" y="4523348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/>
              <a:t>Cu</a:t>
            </a:r>
            <a:endParaRPr lang="ko-KR" alt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1763688" y="444640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/>
              <a:t>WAFER GLASS</a:t>
            </a:r>
            <a:endParaRPr lang="ko-KR" alt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2411760" y="5640559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/>
              <a:t>Ti</a:t>
            </a:r>
            <a:endParaRPr lang="ko-KR" altLang="en-US" sz="1000" dirty="0"/>
          </a:p>
        </p:txBody>
      </p:sp>
      <p:sp>
        <p:nvSpPr>
          <p:cNvPr id="36" name="TextBox 35"/>
          <p:cNvSpPr txBox="1"/>
          <p:nvPr/>
        </p:nvSpPr>
        <p:spPr>
          <a:xfrm>
            <a:off x="2753672" y="5640559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/>
              <a:t>Cu</a:t>
            </a:r>
            <a:endParaRPr lang="ko-KR" altLang="en-US" sz="1000" dirty="0"/>
          </a:p>
        </p:txBody>
      </p:sp>
      <p:sp>
        <p:nvSpPr>
          <p:cNvPr id="37" name="타원 36"/>
          <p:cNvSpPr/>
          <p:nvPr/>
        </p:nvSpPr>
        <p:spPr>
          <a:xfrm>
            <a:off x="3191878" y="3664362"/>
            <a:ext cx="306160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/>
          <p:cNvSpPr/>
          <p:nvPr/>
        </p:nvSpPr>
        <p:spPr>
          <a:xfrm>
            <a:off x="3203722" y="4186919"/>
            <a:ext cx="306160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>
            <a:off x="3302796" y="3169880"/>
            <a:ext cx="306160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타원 39"/>
          <p:cNvSpPr/>
          <p:nvPr/>
        </p:nvSpPr>
        <p:spPr>
          <a:xfrm>
            <a:off x="3624324" y="3898053"/>
            <a:ext cx="306160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타원 40"/>
          <p:cNvSpPr/>
          <p:nvPr/>
        </p:nvSpPr>
        <p:spPr>
          <a:xfrm>
            <a:off x="3302796" y="4878273"/>
            <a:ext cx="306160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타원 41"/>
          <p:cNvSpPr/>
          <p:nvPr/>
        </p:nvSpPr>
        <p:spPr>
          <a:xfrm>
            <a:off x="5884912" y="4528185"/>
            <a:ext cx="306160" cy="288032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/>
          <p:cNvSpPr/>
          <p:nvPr/>
        </p:nvSpPr>
        <p:spPr>
          <a:xfrm>
            <a:off x="5480912" y="4289784"/>
            <a:ext cx="306160" cy="288032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타원 43"/>
          <p:cNvSpPr/>
          <p:nvPr/>
        </p:nvSpPr>
        <p:spPr>
          <a:xfrm>
            <a:off x="5420055" y="3805289"/>
            <a:ext cx="306160" cy="288032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/>
          <p:cNvSpPr/>
          <p:nvPr/>
        </p:nvSpPr>
        <p:spPr>
          <a:xfrm>
            <a:off x="5715779" y="3204052"/>
            <a:ext cx="306160" cy="288032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타원 45"/>
          <p:cNvSpPr/>
          <p:nvPr/>
        </p:nvSpPr>
        <p:spPr>
          <a:xfrm>
            <a:off x="5580112" y="5126416"/>
            <a:ext cx="306160" cy="288032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8" name="직선 화살표 연결선 47"/>
          <p:cNvCxnSpPr/>
          <p:nvPr/>
        </p:nvCxnSpPr>
        <p:spPr>
          <a:xfrm flipH="1">
            <a:off x="4283968" y="3204052"/>
            <a:ext cx="720000" cy="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>
            <a:off x="4283968" y="5134546"/>
            <a:ext cx="720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320224" y="3275084"/>
                <a:ext cx="432048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3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ko-KR" sz="1300" b="0" i="1" smtClean="0">
                              <a:latin typeface="Cambria Math"/>
                            </a:rPr>
                            <m:t>𝑐𝑢</m:t>
                          </m:r>
                        </m:e>
                        <m:sup>
                          <m:r>
                            <a:rPr lang="en-US" altLang="ko-KR" sz="1300" b="0" i="1" smtClean="0">
                              <a:latin typeface="Cambria Math"/>
                            </a:rPr>
                            <m:t>2+</m:t>
                          </m:r>
                        </m:sup>
                      </m:sSup>
                    </m:oMath>
                  </m:oMathPara>
                </a14:m>
                <a:endParaRPr lang="ko-KR" altLang="en-US" sz="13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224" y="3275084"/>
                <a:ext cx="432048" cy="292388"/>
              </a:xfrm>
              <a:prstGeom prst="rect">
                <a:avLst/>
              </a:prstGeom>
              <a:blipFill rotWithShape="1">
                <a:blip r:embed="rId3"/>
                <a:stretch>
                  <a:fillRect r="-704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4320224" y="4723403"/>
            <a:ext cx="8640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dirty="0"/>
              <a:t>-ion</a:t>
            </a:r>
            <a:endParaRPr lang="ko-KR" altLang="en-US" sz="1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786946" y="4514632"/>
                <a:ext cx="432048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3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ko-KR" sz="1300" b="0" i="1" smtClean="0">
                              <a:latin typeface="Cambria Math"/>
                            </a:rPr>
                            <m:t>𝑐𝑢</m:t>
                          </m:r>
                        </m:e>
                        <m:sup>
                          <m:r>
                            <a:rPr lang="en-US" altLang="ko-KR" sz="1300" b="0" i="1" smtClean="0">
                              <a:latin typeface="Cambria Math"/>
                            </a:rPr>
                            <m:t>2+</m:t>
                          </m:r>
                        </m:sup>
                      </m:sSup>
                    </m:oMath>
                  </m:oMathPara>
                </a14:m>
                <a:endParaRPr lang="ko-KR" altLang="en-US" sz="13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6946" y="4514632"/>
                <a:ext cx="432048" cy="292388"/>
              </a:xfrm>
              <a:prstGeom prst="rect">
                <a:avLst/>
              </a:prstGeom>
              <a:blipFill rotWithShape="1">
                <a:blip r:embed="rId4"/>
                <a:stretch>
                  <a:fillRect r="-845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355024" y="3793099"/>
                <a:ext cx="432048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3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ko-KR" sz="1300" b="0" i="1" smtClean="0">
                              <a:latin typeface="Cambria Math"/>
                            </a:rPr>
                            <m:t>𝑐𝑢</m:t>
                          </m:r>
                        </m:e>
                        <m:sup>
                          <m:r>
                            <a:rPr lang="en-US" altLang="ko-KR" sz="1300" b="0" i="1" smtClean="0">
                              <a:latin typeface="Cambria Math"/>
                            </a:rPr>
                            <m:t>2+</m:t>
                          </m:r>
                        </m:sup>
                      </m:sSup>
                    </m:oMath>
                  </m:oMathPara>
                </a14:m>
                <a:endParaRPr lang="ko-KR" altLang="en-US" sz="13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024" y="3793099"/>
                <a:ext cx="432048" cy="292388"/>
              </a:xfrm>
              <a:prstGeom prst="rect">
                <a:avLst/>
              </a:prstGeom>
              <a:blipFill rotWithShape="1">
                <a:blip r:embed="rId5"/>
                <a:stretch>
                  <a:fillRect r="-845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510191" y="5128303"/>
                <a:ext cx="432048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3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ko-KR" sz="1300" b="0" i="1" smtClean="0">
                              <a:latin typeface="Cambria Math"/>
                            </a:rPr>
                            <m:t>𝑐𝑢</m:t>
                          </m:r>
                        </m:e>
                        <m:sup>
                          <m:r>
                            <a:rPr lang="en-US" altLang="ko-KR" sz="1300" b="0" i="1" smtClean="0">
                              <a:latin typeface="Cambria Math"/>
                            </a:rPr>
                            <m:t>2+</m:t>
                          </m:r>
                        </m:sup>
                      </m:sSup>
                    </m:oMath>
                  </m:oMathPara>
                </a14:m>
                <a:endParaRPr lang="ko-KR" altLang="en-US" sz="13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0191" y="5128303"/>
                <a:ext cx="432048" cy="292388"/>
              </a:xfrm>
              <a:prstGeom prst="rect">
                <a:avLst/>
              </a:prstGeom>
              <a:blipFill rotWithShape="1">
                <a:blip r:embed="rId6"/>
                <a:stretch>
                  <a:fillRect r="-704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417968" y="4300210"/>
                <a:ext cx="432048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3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ko-KR" sz="1300" b="0" i="1" smtClean="0">
                              <a:latin typeface="Cambria Math"/>
                            </a:rPr>
                            <m:t>𝑐𝑢</m:t>
                          </m:r>
                        </m:e>
                        <m:sup>
                          <m:r>
                            <a:rPr lang="en-US" altLang="ko-KR" sz="1300" b="0" i="1" smtClean="0">
                              <a:latin typeface="Cambria Math"/>
                            </a:rPr>
                            <m:t>2+</m:t>
                          </m:r>
                        </m:sup>
                      </m:sSup>
                    </m:oMath>
                  </m:oMathPara>
                </a14:m>
                <a:endParaRPr lang="ko-KR" altLang="en-US" sz="13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7968" y="4300210"/>
                <a:ext cx="432048" cy="292388"/>
              </a:xfrm>
              <a:prstGeom prst="rect">
                <a:avLst/>
              </a:prstGeom>
              <a:blipFill rotWithShape="1">
                <a:blip r:embed="rId6"/>
                <a:stretch>
                  <a:fillRect r="-704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670248" y="3206521"/>
                <a:ext cx="432048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3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ko-KR" sz="1300" b="0" i="1" smtClean="0">
                              <a:latin typeface="Cambria Math"/>
                            </a:rPr>
                            <m:t>𝑐𝑢</m:t>
                          </m:r>
                        </m:e>
                        <m:sup>
                          <m:r>
                            <a:rPr lang="en-US" altLang="ko-KR" sz="1300" b="0" i="1" smtClean="0">
                              <a:latin typeface="Cambria Math"/>
                            </a:rPr>
                            <m:t>2+</m:t>
                          </m:r>
                        </m:sup>
                      </m:sSup>
                    </m:oMath>
                  </m:oMathPara>
                </a14:m>
                <a:endParaRPr lang="ko-KR" altLang="en-US" sz="13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248" y="3206521"/>
                <a:ext cx="432048" cy="292388"/>
              </a:xfrm>
              <a:prstGeom prst="rect">
                <a:avLst/>
              </a:prstGeom>
              <a:blipFill rotWithShape="1">
                <a:blip r:embed="rId5"/>
                <a:stretch>
                  <a:fillRect r="-845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3323793" y="4788883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-</a:t>
            </a:r>
            <a:endParaRPr lang="ko-KR" alt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3203722" y="3623712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-</a:t>
            </a:r>
            <a:endParaRPr lang="ko-KR" alt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3203722" y="4097133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-</a:t>
            </a:r>
            <a:endParaRPr lang="ko-KR" alt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323793" y="3088580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-</a:t>
            </a:r>
            <a:endParaRPr lang="ko-KR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657626" y="3867922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-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4427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val="1224002744"/>
              </p:ext>
            </p:extLst>
          </p:nvPr>
        </p:nvGraphicFramePr>
        <p:xfrm>
          <a:off x="143508" y="1124744"/>
          <a:ext cx="892899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직사각형 6"/>
          <p:cNvSpPr/>
          <p:nvPr/>
        </p:nvSpPr>
        <p:spPr>
          <a:xfrm>
            <a:off x="251520" y="188640"/>
            <a:ext cx="87129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467544" y="15664"/>
            <a:ext cx="8229600" cy="1143000"/>
          </a:xfrm>
        </p:spPr>
        <p:txBody>
          <a:bodyPr/>
          <a:lstStyle/>
          <a:p>
            <a:r>
              <a:rPr lang="en-US" altLang="ko-KR" dirty="0"/>
              <a:t>Important Points</a:t>
            </a:r>
            <a:endParaRPr lang="ko-KR" altLang="en-US" dirty="0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>
          <a:xfrm>
            <a:off x="7010400" y="6381328"/>
            <a:ext cx="2133600" cy="365125"/>
          </a:xfrm>
        </p:spPr>
        <p:txBody>
          <a:bodyPr/>
          <a:lstStyle/>
          <a:p>
            <a:r>
              <a:rPr lang="en-US" altLang="ko-KR" dirty="0" smtClean="0"/>
              <a:t>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529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</TotalTime>
  <Words>1192</Words>
  <Application>Microsoft Office PowerPoint</Application>
  <PresentationFormat>화면 슬라이드 쇼(4:3)</PresentationFormat>
  <Paragraphs>169</Paragraphs>
  <Slides>13</Slides>
  <Notes>13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ELECTROPLATING  PART 1</vt:lpstr>
      <vt:lpstr>Index</vt:lpstr>
      <vt:lpstr>What is Electroplating? </vt:lpstr>
      <vt:lpstr>The need for plating</vt:lpstr>
      <vt:lpstr>Chip size decreasing more and more!</vt:lpstr>
      <vt:lpstr>Plating process</vt:lpstr>
      <vt:lpstr>Pre-treatment </vt:lpstr>
      <vt:lpstr>Plating process</vt:lpstr>
      <vt:lpstr>Important Points</vt:lpstr>
      <vt:lpstr>Post processing</vt:lpstr>
      <vt:lpstr>Plating equipment</vt:lpstr>
      <vt:lpstr>Final goal </vt:lpstr>
      <vt:lpstr>ありがとうございます 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 PLATING  PART 1</dc:title>
  <dc:creator>user</dc:creator>
  <cp:lastModifiedBy>user</cp:lastModifiedBy>
  <cp:revision>132</cp:revision>
  <cp:lastPrinted>2016-08-25T06:41:56Z</cp:lastPrinted>
  <dcterms:created xsi:type="dcterms:W3CDTF">2016-08-16T06:04:04Z</dcterms:created>
  <dcterms:modified xsi:type="dcterms:W3CDTF">2016-08-25T08:58:47Z</dcterms:modified>
</cp:coreProperties>
</file>