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5" r:id="rId4"/>
    <p:sldId id="286" r:id="rId5"/>
    <p:sldId id="276" r:id="rId6"/>
    <p:sldId id="287" r:id="rId7"/>
    <p:sldId id="262" r:id="rId8"/>
    <p:sldId id="284" r:id="rId9"/>
    <p:sldId id="283" r:id="rId10"/>
    <p:sldId id="282" r:id="rId11"/>
    <p:sldId id="290" r:id="rId12"/>
    <p:sldId id="285" r:id="rId13"/>
    <p:sldId id="289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" initials="S" lastIdx="0" clrIdx="0">
    <p:extLst>
      <p:ext uri="{19B8F6BF-5375-455C-9EA6-DF929625EA0E}">
        <p15:presenceInfo xmlns:p15="http://schemas.microsoft.com/office/powerpoint/2012/main" userId="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85" autoAdjust="0"/>
    <p:restoredTop sz="48179" autoAdjust="0"/>
  </p:normalViewPr>
  <p:slideViewPr>
    <p:cSldViewPr>
      <p:cViewPr varScale="1">
        <p:scale>
          <a:sx n="51" d="100"/>
          <a:sy n="51" d="100"/>
        </p:scale>
        <p:origin x="19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556E2-8380-4133-BEC2-DBA3B68FD754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pPr latinLnBrk="1"/>
          <a:endParaRPr lang="ko-KR" altLang="en-US"/>
        </a:p>
      </dgm:t>
    </dgm:pt>
    <dgm:pt modelId="{DE822D8F-CBEC-4046-99DC-727174934BA7}">
      <dgm:prSet phldrT="[텍스트]"/>
      <dgm:spPr/>
      <dgm:t>
        <a:bodyPr/>
        <a:lstStyle/>
        <a:p>
          <a:pPr latinLnBrk="1"/>
          <a:r>
            <a:rPr lang="en-US" altLang="ko-KR" b="1" dirty="0"/>
            <a:t>Acetone</a:t>
          </a:r>
          <a:endParaRPr lang="ko-KR" altLang="en-US" b="1" dirty="0"/>
        </a:p>
      </dgm:t>
    </dgm:pt>
    <dgm:pt modelId="{340533A9-9B3C-434A-BE67-0C0D9548FF4B}" type="parTrans" cxnId="{351FE06C-8436-478C-86B4-646AB45B8315}">
      <dgm:prSet/>
      <dgm:spPr/>
      <dgm:t>
        <a:bodyPr/>
        <a:lstStyle/>
        <a:p>
          <a:pPr latinLnBrk="1"/>
          <a:endParaRPr lang="ko-KR" altLang="en-US"/>
        </a:p>
      </dgm:t>
    </dgm:pt>
    <dgm:pt modelId="{3BBA2A86-062E-4805-9825-6955617858A2}" type="sibTrans" cxnId="{351FE06C-8436-478C-86B4-646AB45B8315}">
      <dgm:prSet/>
      <dgm:spPr/>
      <dgm:t>
        <a:bodyPr/>
        <a:lstStyle/>
        <a:p>
          <a:pPr latinLnBrk="1"/>
          <a:endParaRPr lang="ko-KR" altLang="en-US"/>
        </a:p>
      </dgm:t>
    </dgm:pt>
    <dgm:pt modelId="{C6D99B25-EC86-4380-B36E-15E197C89A34}">
      <dgm:prSet phldrT="[텍스트]"/>
      <dgm:spPr/>
      <dgm:t>
        <a:bodyPr/>
        <a:lstStyle/>
        <a:p>
          <a:pPr latinLnBrk="1"/>
          <a:r>
            <a:rPr lang="en-US" altLang="ko-KR" dirty="0"/>
            <a:t>Remove Organic</a:t>
          </a:r>
          <a:endParaRPr lang="ko-KR" altLang="en-US" dirty="0"/>
        </a:p>
      </dgm:t>
    </dgm:pt>
    <dgm:pt modelId="{4826493E-5372-423E-ADF2-EB723F7F6A34}" type="parTrans" cxnId="{81134337-C1FA-49B8-8881-BA1EB890FC01}">
      <dgm:prSet/>
      <dgm:spPr/>
      <dgm:t>
        <a:bodyPr/>
        <a:lstStyle/>
        <a:p>
          <a:pPr latinLnBrk="1"/>
          <a:endParaRPr lang="ko-KR" altLang="en-US"/>
        </a:p>
      </dgm:t>
    </dgm:pt>
    <dgm:pt modelId="{BE02CC3A-5A1A-4DF5-BA18-6F9B0618D64A}" type="sibTrans" cxnId="{81134337-C1FA-49B8-8881-BA1EB890FC01}">
      <dgm:prSet/>
      <dgm:spPr/>
      <dgm:t>
        <a:bodyPr/>
        <a:lstStyle/>
        <a:p>
          <a:pPr latinLnBrk="1"/>
          <a:endParaRPr lang="ko-KR" altLang="en-US"/>
        </a:p>
      </dgm:t>
    </dgm:pt>
    <dgm:pt modelId="{8CA3140D-66B0-4C78-80A9-823D43C654C2}">
      <dgm:prSet phldrT="[텍스트]"/>
      <dgm:spPr/>
      <dgm:t>
        <a:bodyPr/>
        <a:lstStyle/>
        <a:p>
          <a:pPr latinLnBrk="1"/>
          <a:r>
            <a:rPr lang="en-US" altLang="ko-KR" b="1" dirty="0"/>
            <a:t>Sulfuric Acid(10%)</a:t>
          </a:r>
          <a:endParaRPr lang="ko-KR" altLang="en-US" b="1" dirty="0"/>
        </a:p>
      </dgm:t>
    </dgm:pt>
    <dgm:pt modelId="{1FE04FED-F351-4DA3-B7B6-87C459B80065}" type="parTrans" cxnId="{42F275C6-69E3-46B7-9AD0-DDDDF7CA721E}">
      <dgm:prSet/>
      <dgm:spPr/>
      <dgm:t>
        <a:bodyPr/>
        <a:lstStyle/>
        <a:p>
          <a:pPr latinLnBrk="1"/>
          <a:endParaRPr lang="ko-KR" altLang="en-US"/>
        </a:p>
      </dgm:t>
    </dgm:pt>
    <dgm:pt modelId="{C337F275-926A-4930-8E95-FDEFEF1C15DF}" type="sibTrans" cxnId="{42F275C6-69E3-46B7-9AD0-DDDDF7CA721E}">
      <dgm:prSet/>
      <dgm:spPr/>
      <dgm:t>
        <a:bodyPr/>
        <a:lstStyle/>
        <a:p>
          <a:pPr latinLnBrk="1"/>
          <a:endParaRPr lang="ko-KR" altLang="en-US"/>
        </a:p>
      </dgm:t>
    </dgm:pt>
    <dgm:pt modelId="{B99F8EFC-CCB4-45F9-BEED-5845B0C3E777}">
      <dgm:prSet phldrT="[텍스트]"/>
      <dgm:spPr/>
      <dgm:t>
        <a:bodyPr/>
        <a:lstStyle/>
        <a:p>
          <a:pPr latinLnBrk="1"/>
          <a:r>
            <a:rPr lang="en-US" altLang="ko-KR" dirty="0"/>
            <a:t>Prevent of pollution, oxidation</a:t>
          </a:r>
          <a:endParaRPr lang="ko-KR" altLang="en-US" dirty="0"/>
        </a:p>
      </dgm:t>
    </dgm:pt>
    <dgm:pt modelId="{D8A2AC8A-63E4-44B1-965E-FC1655E1B3B4}" type="parTrans" cxnId="{9E5B7EA5-1CE9-4EA6-82E1-77AAB389BE0C}">
      <dgm:prSet/>
      <dgm:spPr/>
      <dgm:t>
        <a:bodyPr/>
        <a:lstStyle/>
        <a:p>
          <a:pPr latinLnBrk="1"/>
          <a:endParaRPr lang="ko-KR" altLang="en-US"/>
        </a:p>
      </dgm:t>
    </dgm:pt>
    <dgm:pt modelId="{0D956B3A-BD63-4C4D-910F-FFF275550016}" type="sibTrans" cxnId="{9E5B7EA5-1CE9-4EA6-82E1-77AAB389BE0C}">
      <dgm:prSet/>
      <dgm:spPr/>
      <dgm:t>
        <a:bodyPr/>
        <a:lstStyle/>
        <a:p>
          <a:pPr latinLnBrk="1"/>
          <a:endParaRPr lang="ko-KR" altLang="en-US"/>
        </a:p>
      </dgm:t>
    </dgm:pt>
    <dgm:pt modelId="{7F21BDC5-1E21-44C7-B17F-BD9066A4BA8E}">
      <dgm:prSet phldrT="[텍스트]"/>
      <dgm:spPr/>
      <dgm:t>
        <a:bodyPr/>
        <a:lstStyle/>
        <a:p>
          <a:pPr latinLnBrk="1"/>
          <a:r>
            <a:rPr lang="en-US" altLang="ko-KR" b="1" dirty="0"/>
            <a:t>Dry</a:t>
          </a:r>
          <a:endParaRPr lang="ko-KR" altLang="en-US" b="1" dirty="0"/>
        </a:p>
      </dgm:t>
    </dgm:pt>
    <dgm:pt modelId="{106D196B-6F1F-496C-B603-468C372E5B67}" type="parTrans" cxnId="{78FD7158-1DB7-4EFE-B771-A9E0BD68C5FC}">
      <dgm:prSet/>
      <dgm:spPr/>
      <dgm:t>
        <a:bodyPr/>
        <a:lstStyle/>
        <a:p>
          <a:pPr latinLnBrk="1"/>
          <a:endParaRPr lang="ko-KR" altLang="en-US"/>
        </a:p>
      </dgm:t>
    </dgm:pt>
    <dgm:pt modelId="{74474FCF-D4E0-4660-8200-84DF1E6C2BB2}" type="sibTrans" cxnId="{78FD7158-1DB7-4EFE-B771-A9E0BD68C5FC}">
      <dgm:prSet/>
      <dgm:spPr/>
      <dgm:t>
        <a:bodyPr/>
        <a:lstStyle/>
        <a:p>
          <a:pPr latinLnBrk="1"/>
          <a:endParaRPr lang="ko-KR" altLang="en-US"/>
        </a:p>
      </dgm:t>
    </dgm:pt>
    <dgm:pt modelId="{19C924D3-0521-4EED-9E6D-34444AB638E6}">
      <dgm:prSet phldrT="[텍스트]" custT="1"/>
      <dgm:spPr/>
      <dgm:t>
        <a:bodyPr/>
        <a:lstStyle/>
        <a:p>
          <a:pPr latinLnBrk="1"/>
          <a:r>
            <a:rPr lang="en-US" altLang="ko-KR" sz="2000" dirty="0"/>
            <a:t>Remove Solution </a:t>
          </a:r>
          <a:endParaRPr lang="ko-KR" altLang="en-US" sz="2000" dirty="0"/>
        </a:p>
      </dgm:t>
    </dgm:pt>
    <dgm:pt modelId="{9AE8492B-BF99-43F8-A2C2-7E02D6FED872}" type="parTrans" cxnId="{2ED9AB98-F27C-4666-979C-1E109B767815}">
      <dgm:prSet/>
      <dgm:spPr/>
      <dgm:t>
        <a:bodyPr/>
        <a:lstStyle/>
        <a:p>
          <a:pPr latinLnBrk="1"/>
          <a:endParaRPr lang="ko-KR" altLang="en-US"/>
        </a:p>
      </dgm:t>
    </dgm:pt>
    <dgm:pt modelId="{E8F4E0F2-E297-436B-BBE2-AC7DA82EB4C4}" type="sibTrans" cxnId="{2ED9AB98-F27C-4666-979C-1E109B767815}">
      <dgm:prSet/>
      <dgm:spPr/>
      <dgm:t>
        <a:bodyPr/>
        <a:lstStyle/>
        <a:p>
          <a:pPr latinLnBrk="1"/>
          <a:endParaRPr lang="ko-KR" altLang="en-US"/>
        </a:p>
      </dgm:t>
    </dgm:pt>
    <dgm:pt modelId="{DAF43CC5-45C1-4F80-B643-9BF814119ECE}" type="pres">
      <dgm:prSet presAssocID="{298556E2-8380-4133-BEC2-DBA3B68FD754}" presName="rootnode" presStyleCnt="0">
        <dgm:presLayoutVars>
          <dgm:chMax/>
          <dgm:chPref/>
          <dgm:dir/>
          <dgm:animLvl val="lvl"/>
        </dgm:presLayoutVars>
      </dgm:prSet>
      <dgm:spPr/>
    </dgm:pt>
    <dgm:pt modelId="{CAC04284-F915-46D4-B6C2-A6748B05FEE2}" type="pres">
      <dgm:prSet presAssocID="{DE822D8F-CBEC-4046-99DC-727174934BA7}" presName="composite" presStyleCnt="0"/>
      <dgm:spPr/>
    </dgm:pt>
    <dgm:pt modelId="{5D7B6DE2-553D-4045-B601-6D17A5598204}" type="pres">
      <dgm:prSet presAssocID="{DE822D8F-CBEC-4046-99DC-727174934BA7}" presName="bentUpArrow1" presStyleLbl="alignImgPlace1" presStyleIdx="0" presStyleCnt="2"/>
      <dgm:spPr/>
    </dgm:pt>
    <dgm:pt modelId="{C06E2323-1E66-4072-9630-A36EAF782E13}" type="pres">
      <dgm:prSet presAssocID="{DE822D8F-CBEC-4046-99DC-727174934BA7}" presName="ParentText" presStyleLbl="node1" presStyleIdx="0" presStyleCnt="3" custScaleX="97943" custLinFactNeighborX="4604" custLinFactNeighborY="194">
        <dgm:presLayoutVars>
          <dgm:chMax val="1"/>
          <dgm:chPref val="1"/>
          <dgm:bulletEnabled val="1"/>
        </dgm:presLayoutVars>
      </dgm:prSet>
      <dgm:spPr/>
    </dgm:pt>
    <dgm:pt modelId="{B3EAFE05-6A1A-420B-B22A-6CC57D10BD1E}" type="pres">
      <dgm:prSet presAssocID="{DE822D8F-CBEC-4046-99DC-727174934BA7}" presName="ChildText" presStyleLbl="revTx" presStyleIdx="0" presStyleCnt="3" custScaleX="167680" custLinFactNeighborX="56890" custLinFactNeighborY="1237">
        <dgm:presLayoutVars>
          <dgm:chMax val="0"/>
          <dgm:chPref val="0"/>
          <dgm:bulletEnabled val="1"/>
        </dgm:presLayoutVars>
      </dgm:prSet>
      <dgm:spPr/>
    </dgm:pt>
    <dgm:pt modelId="{2DFA5711-9AF8-4AA7-A2CC-EC2ABEB85C81}" type="pres">
      <dgm:prSet presAssocID="{3BBA2A86-062E-4805-9825-6955617858A2}" presName="sibTrans" presStyleCnt="0"/>
      <dgm:spPr/>
    </dgm:pt>
    <dgm:pt modelId="{4F8B686F-EA4C-4C3F-8CD3-F43C81F4E8CD}" type="pres">
      <dgm:prSet presAssocID="{8CA3140D-66B0-4C78-80A9-823D43C654C2}" presName="composite" presStyleCnt="0"/>
      <dgm:spPr/>
    </dgm:pt>
    <dgm:pt modelId="{28F2AC4D-6246-48B5-8382-EB21380505D2}" type="pres">
      <dgm:prSet presAssocID="{8CA3140D-66B0-4C78-80A9-823D43C654C2}" presName="bentUpArrow1" presStyleLbl="alignImgPlace1" presStyleIdx="1" presStyleCnt="2" custLinFactNeighborX="-22240" custLinFactNeighborY="345"/>
      <dgm:spPr/>
    </dgm:pt>
    <dgm:pt modelId="{4AC312CB-C63A-4199-8A54-F49C4FF759FF}" type="pres">
      <dgm:prSet presAssocID="{8CA3140D-66B0-4C78-80A9-823D43C654C2}" presName="ParentText" presStyleLbl="node1" presStyleIdx="1" presStyleCnt="3" custScaleX="113578" custLinFactNeighborX="-15923" custLinFactNeighborY="-3366">
        <dgm:presLayoutVars>
          <dgm:chMax val="1"/>
          <dgm:chPref val="1"/>
          <dgm:bulletEnabled val="1"/>
        </dgm:presLayoutVars>
      </dgm:prSet>
      <dgm:spPr/>
    </dgm:pt>
    <dgm:pt modelId="{CE8B1EC7-732F-47D7-B9FE-5048CEEC424B}" type="pres">
      <dgm:prSet presAssocID="{8CA3140D-66B0-4C78-80A9-823D43C654C2}" presName="ChildText" presStyleLbl="revTx" presStyleIdx="1" presStyleCnt="3" custScaleX="230750" custLinFactNeighborX="67774" custLinFactNeighborY="-9556">
        <dgm:presLayoutVars>
          <dgm:chMax val="0"/>
          <dgm:chPref val="0"/>
          <dgm:bulletEnabled val="1"/>
        </dgm:presLayoutVars>
      </dgm:prSet>
      <dgm:spPr/>
    </dgm:pt>
    <dgm:pt modelId="{7DFA63CF-3E27-4EB3-BB80-B0B2A7BF1B7F}" type="pres">
      <dgm:prSet presAssocID="{C337F275-926A-4930-8E95-FDEFEF1C15DF}" presName="sibTrans" presStyleCnt="0"/>
      <dgm:spPr/>
    </dgm:pt>
    <dgm:pt modelId="{3DF3A0D9-0FF6-400C-8C3F-BD0AD8BE8539}" type="pres">
      <dgm:prSet presAssocID="{7F21BDC5-1E21-44C7-B17F-BD9066A4BA8E}" presName="composite" presStyleCnt="0"/>
      <dgm:spPr/>
    </dgm:pt>
    <dgm:pt modelId="{E091C566-0E17-4A27-91C5-81043683EF73}" type="pres">
      <dgm:prSet presAssocID="{7F21BDC5-1E21-44C7-B17F-BD9066A4BA8E}" presName="ParentText" presStyleLbl="node1" presStyleIdx="2" presStyleCnt="3" custScaleX="103109" custLinFactNeighborX="-25585" custLinFactNeighborY="-6909">
        <dgm:presLayoutVars>
          <dgm:chMax val="1"/>
          <dgm:chPref val="1"/>
          <dgm:bulletEnabled val="1"/>
        </dgm:presLayoutVars>
      </dgm:prSet>
      <dgm:spPr/>
    </dgm:pt>
    <dgm:pt modelId="{57A712E4-DD6F-4449-8FDA-6BD7898BDD7F}" type="pres">
      <dgm:prSet presAssocID="{7F21BDC5-1E21-44C7-B17F-BD9066A4BA8E}" presName="FinalChildText" presStyleLbl="revTx" presStyleIdx="2" presStyleCnt="3" custScaleX="186299" custLinFactNeighborX="17914" custLinFactNeighborY="-7529">
        <dgm:presLayoutVars>
          <dgm:chMax val="0"/>
          <dgm:chPref val="0"/>
          <dgm:bulletEnabled val="1"/>
        </dgm:presLayoutVars>
      </dgm:prSet>
      <dgm:spPr/>
    </dgm:pt>
  </dgm:ptLst>
  <dgm:cxnLst>
    <dgm:cxn modelId="{0036C1B3-ABF1-4E40-BDE4-2F195A28C9E7}" type="presOf" srcId="{19C924D3-0521-4EED-9E6D-34444AB638E6}" destId="{57A712E4-DD6F-4449-8FDA-6BD7898BDD7F}" srcOrd="0" destOrd="0" presId="urn:microsoft.com/office/officeart/2005/8/layout/StepDownProcess"/>
    <dgm:cxn modelId="{81134337-C1FA-49B8-8881-BA1EB890FC01}" srcId="{DE822D8F-CBEC-4046-99DC-727174934BA7}" destId="{C6D99B25-EC86-4380-B36E-15E197C89A34}" srcOrd="0" destOrd="0" parTransId="{4826493E-5372-423E-ADF2-EB723F7F6A34}" sibTransId="{BE02CC3A-5A1A-4DF5-BA18-6F9B0618D64A}"/>
    <dgm:cxn modelId="{B89EBDCC-A958-491B-9920-0CB5135855DF}" type="presOf" srcId="{7F21BDC5-1E21-44C7-B17F-BD9066A4BA8E}" destId="{E091C566-0E17-4A27-91C5-81043683EF73}" srcOrd="0" destOrd="0" presId="urn:microsoft.com/office/officeart/2005/8/layout/StepDownProcess"/>
    <dgm:cxn modelId="{351FE06C-8436-478C-86B4-646AB45B8315}" srcId="{298556E2-8380-4133-BEC2-DBA3B68FD754}" destId="{DE822D8F-CBEC-4046-99DC-727174934BA7}" srcOrd="0" destOrd="0" parTransId="{340533A9-9B3C-434A-BE67-0C0D9548FF4B}" sibTransId="{3BBA2A86-062E-4805-9825-6955617858A2}"/>
    <dgm:cxn modelId="{9E5B7EA5-1CE9-4EA6-82E1-77AAB389BE0C}" srcId="{8CA3140D-66B0-4C78-80A9-823D43C654C2}" destId="{B99F8EFC-CCB4-45F9-BEED-5845B0C3E777}" srcOrd="0" destOrd="0" parTransId="{D8A2AC8A-63E4-44B1-965E-FC1655E1B3B4}" sibTransId="{0D956B3A-BD63-4C4D-910F-FFF275550016}"/>
    <dgm:cxn modelId="{78FD7158-1DB7-4EFE-B771-A9E0BD68C5FC}" srcId="{298556E2-8380-4133-BEC2-DBA3B68FD754}" destId="{7F21BDC5-1E21-44C7-B17F-BD9066A4BA8E}" srcOrd="2" destOrd="0" parTransId="{106D196B-6F1F-496C-B603-468C372E5B67}" sibTransId="{74474FCF-D4E0-4660-8200-84DF1E6C2BB2}"/>
    <dgm:cxn modelId="{DA33519D-3CEC-4E9C-A8BE-6ACC6B48FE8B}" type="presOf" srcId="{DE822D8F-CBEC-4046-99DC-727174934BA7}" destId="{C06E2323-1E66-4072-9630-A36EAF782E13}" srcOrd="0" destOrd="0" presId="urn:microsoft.com/office/officeart/2005/8/layout/StepDownProcess"/>
    <dgm:cxn modelId="{676D56B9-2E9E-4E8B-9A69-B644EA89DB00}" type="presOf" srcId="{8CA3140D-66B0-4C78-80A9-823D43C654C2}" destId="{4AC312CB-C63A-4199-8A54-F49C4FF759FF}" srcOrd="0" destOrd="0" presId="urn:microsoft.com/office/officeart/2005/8/layout/StepDownProcess"/>
    <dgm:cxn modelId="{2ED9AB98-F27C-4666-979C-1E109B767815}" srcId="{7F21BDC5-1E21-44C7-B17F-BD9066A4BA8E}" destId="{19C924D3-0521-4EED-9E6D-34444AB638E6}" srcOrd="0" destOrd="0" parTransId="{9AE8492B-BF99-43F8-A2C2-7E02D6FED872}" sibTransId="{E8F4E0F2-E297-436B-BBE2-AC7DA82EB4C4}"/>
    <dgm:cxn modelId="{3BE9BBA2-1ED7-4CA6-BAF6-BFBC00419E4E}" type="presOf" srcId="{298556E2-8380-4133-BEC2-DBA3B68FD754}" destId="{DAF43CC5-45C1-4F80-B643-9BF814119ECE}" srcOrd="0" destOrd="0" presId="urn:microsoft.com/office/officeart/2005/8/layout/StepDownProcess"/>
    <dgm:cxn modelId="{42F275C6-69E3-46B7-9AD0-DDDDF7CA721E}" srcId="{298556E2-8380-4133-BEC2-DBA3B68FD754}" destId="{8CA3140D-66B0-4C78-80A9-823D43C654C2}" srcOrd="1" destOrd="0" parTransId="{1FE04FED-F351-4DA3-B7B6-87C459B80065}" sibTransId="{C337F275-926A-4930-8E95-FDEFEF1C15DF}"/>
    <dgm:cxn modelId="{6FC0CD39-E381-473F-933F-BFF6AFDBE747}" type="presOf" srcId="{C6D99B25-EC86-4380-B36E-15E197C89A34}" destId="{B3EAFE05-6A1A-420B-B22A-6CC57D10BD1E}" srcOrd="0" destOrd="0" presId="urn:microsoft.com/office/officeart/2005/8/layout/StepDownProcess"/>
    <dgm:cxn modelId="{356397AD-D7E4-4958-9C3F-A87DEF96CFC3}" type="presOf" srcId="{B99F8EFC-CCB4-45F9-BEED-5845B0C3E777}" destId="{CE8B1EC7-732F-47D7-B9FE-5048CEEC424B}" srcOrd="0" destOrd="0" presId="urn:microsoft.com/office/officeart/2005/8/layout/StepDownProcess"/>
    <dgm:cxn modelId="{BB1070EF-2556-415A-98C9-A00D093EFC02}" type="presParOf" srcId="{DAF43CC5-45C1-4F80-B643-9BF814119ECE}" destId="{CAC04284-F915-46D4-B6C2-A6748B05FEE2}" srcOrd="0" destOrd="0" presId="urn:microsoft.com/office/officeart/2005/8/layout/StepDownProcess"/>
    <dgm:cxn modelId="{3081DEFD-A156-49C9-AAFC-72D8EAEE03FB}" type="presParOf" srcId="{CAC04284-F915-46D4-B6C2-A6748B05FEE2}" destId="{5D7B6DE2-553D-4045-B601-6D17A5598204}" srcOrd="0" destOrd="0" presId="urn:microsoft.com/office/officeart/2005/8/layout/StepDownProcess"/>
    <dgm:cxn modelId="{262B3B78-6855-4688-85ED-80270AB5B6CF}" type="presParOf" srcId="{CAC04284-F915-46D4-B6C2-A6748B05FEE2}" destId="{C06E2323-1E66-4072-9630-A36EAF782E13}" srcOrd="1" destOrd="0" presId="urn:microsoft.com/office/officeart/2005/8/layout/StepDownProcess"/>
    <dgm:cxn modelId="{FEACEEAA-3F31-4C6F-8986-13B5A1E3A4B3}" type="presParOf" srcId="{CAC04284-F915-46D4-B6C2-A6748B05FEE2}" destId="{B3EAFE05-6A1A-420B-B22A-6CC57D10BD1E}" srcOrd="2" destOrd="0" presId="urn:microsoft.com/office/officeart/2005/8/layout/StepDownProcess"/>
    <dgm:cxn modelId="{67CFF6E3-F500-431D-9012-BE399FFBEEDF}" type="presParOf" srcId="{DAF43CC5-45C1-4F80-B643-9BF814119ECE}" destId="{2DFA5711-9AF8-4AA7-A2CC-EC2ABEB85C81}" srcOrd="1" destOrd="0" presId="urn:microsoft.com/office/officeart/2005/8/layout/StepDownProcess"/>
    <dgm:cxn modelId="{ECF0961C-6DAA-4A5B-976F-E91950C9614C}" type="presParOf" srcId="{DAF43CC5-45C1-4F80-B643-9BF814119ECE}" destId="{4F8B686F-EA4C-4C3F-8CD3-F43C81F4E8CD}" srcOrd="2" destOrd="0" presId="urn:microsoft.com/office/officeart/2005/8/layout/StepDownProcess"/>
    <dgm:cxn modelId="{9B3E584F-F3F8-4320-A5F4-7D89B0996C0D}" type="presParOf" srcId="{4F8B686F-EA4C-4C3F-8CD3-F43C81F4E8CD}" destId="{28F2AC4D-6246-48B5-8382-EB21380505D2}" srcOrd="0" destOrd="0" presId="urn:microsoft.com/office/officeart/2005/8/layout/StepDownProcess"/>
    <dgm:cxn modelId="{28AC6575-922D-40FB-B0A0-3FC4E9597C72}" type="presParOf" srcId="{4F8B686F-EA4C-4C3F-8CD3-F43C81F4E8CD}" destId="{4AC312CB-C63A-4199-8A54-F49C4FF759FF}" srcOrd="1" destOrd="0" presId="urn:microsoft.com/office/officeart/2005/8/layout/StepDownProcess"/>
    <dgm:cxn modelId="{EEBCFCA5-AFBD-424D-900B-D5224E5216E2}" type="presParOf" srcId="{4F8B686F-EA4C-4C3F-8CD3-F43C81F4E8CD}" destId="{CE8B1EC7-732F-47D7-B9FE-5048CEEC424B}" srcOrd="2" destOrd="0" presId="urn:microsoft.com/office/officeart/2005/8/layout/StepDownProcess"/>
    <dgm:cxn modelId="{927BA66B-EDD7-4F74-9BA0-311736EACEAC}" type="presParOf" srcId="{DAF43CC5-45C1-4F80-B643-9BF814119ECE}" destId="{7DFA63CF-3E27-4EB3-BB80-B0B2A7BF1B7F}" srcOrd="3" destOrd="0" presId="urn:microsoft.com/office/officeart/2005/8/layout/StepDownProcess"/>
    <dgm:cxn modelId="{4221C1C6-7347-4D3D-84FB-A1D8EA2950F1}" type="presParOf" srcId="{DAF43CC5-45C1-4F80-B643-9BF814119ECE}" destId="{3DF3A0D9-0FF6-400C-8C3F-BD0AD8BE8539}" srcOrd="4" destOrd="0" presId="urn:microsoft.com/office/officeart/2005/8/layout/StepDownProcess"/>
    <dgm:cxn modelId="{9C6F8A4A-C287-4D9A-821B-3977430CC62B}" type="presParOf" srcId="{3DF3A0D9-0FF6-400C-8C3F-BD0AD8BE8539}" destId="{E091C566-0E17-4A27-91C5-81043683EF73}" srcOrd="0" destOrd="0" presId="urn:microsoft.com/office/officeart/2005/8/layout/StepDownProcess"/>
    <dgm:cxn modelId="{29FACABA-E28E-4483-9401-56FADE83FD1D}" type="presParOf" srcId="{3DF3A0D9-0FF6-400C-8C3F-BD0AD8BE8539}" destId="{57A712E4-DD6F-4449-8FDA-6BD7898BDD7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8556E2-8380-4133-BEC2-DBA3B68FD754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pPr latinLnBrk="1"/>
          <a:endParaRPr lang="ko-KR" altLang="en-US"/>
        </a:p>
      </dgm:t>
    </dgm:pt>
    <dgm:pt modelId="{DE822D8F-CBEC-4046-99DC-727174934BA7}">
      <dgm:prSet phldrT="[텍스트]"/>
      <dgm:spPr/>
      <dgm:t>
        <a:bodyPr/>
        <a:lstStyle/>
        <a:p>
          <a:pPr latinLnBrk="1"/>
          <a:r>
            <a:rPr lang="en-US" altLang="ko-KR" b="1" dirty="0"/>
            <a:t>DI Water</a:t>
          </a:r>
          <a:endParaRPr lang="ko-KR" altLang="en-US" b="1" dirty="0"/>
        </a:p>
      </dgm:t>
    </dgm:pt>
    <dgm:pt modelId="{340533A9-9B3C-434A-BE67-0C0D9548FF4B}" type="parTrans" cxnId="{351FE06C-8436-478C-86B4-646AB45B8315}">
      <dgm:prSet/>
      <dgm:spPr/>
      <dgm:t>
        <a:bodyPr/>
        <a:lstStyle/>
        <a:p>
          <a:pPr latinLnBrk="1"/>
          <a:endParaRPr lang="ko-KR" altLang="en-US"/>
        </a:p>
      </dgm:t>
    </dgm:pt>
    <dgm:pt modelId="{3BBA2A86-062E-4805-9825-6955617858A2}" type="sibTrans" cxnId="{351FE06C-8436-478C-86B4-646AB45B8315}">
      <dgm:prSet/>
      <dgm:spPr/>
      <dgm:t>
        <a:bodyPr/>
        <a:lstStyle/>
        <a:p>
          <a:pPr latinLnBrk="1"/>
          <a:endParaRPr lang="ko-KR" altLang="en-US"/>
        </a:p>
      </dgm:t>
    </dgm:pt>
    <dgm:pt modelId="{C6D99B25-EC86-4380-B36E-15E197C89A34}">
      <dgm:prSet phldrT="[텍스트]" custT="1"/>
      <dgm:spPr/>
      <dgm:t>
        <a:bodyPr/>
        <a:lstStyle/>
        <a:p>
          <a:pPr latinLnBrk="1"/>
          <a:r>
            <a:rPr lang="en-US" altLang="ko-KR" sz="2400" dirty="0"/>
            <a:t>Clean</a:t>
          </a:r>
          <a:endParaRPr lang="ko-KR" altLang="en-US" sz="2400" dirty="0"/>
        </a:p>
      </dgm:t>
    </dgm:pt>
    <dgm:pt modelId="{4826493E-5372-423E-ADF2-EB723F7F6A34}" type="parTrans" cxnId="{81134337-C1FA-49B8-8881-BA1EB890FC01}">
      <dgm:prSet/>
      <dgm:spPr/>
      <dgm:t>
        <a:bodyPr/>
        <a:lstStyle/>
        <a:p>
          <a:pPr latinLnBrk="1"/>
          <a:endParaRPr lang="ko-KR" altLang="en-US"/>
        </a:p>
      </dgm:t>
    </dgm:pt>
    <dgm:pt modelId="{BE02CC3A-5A1A-4DF5-BA18-6F9B0618D64A}" type="sibTrans" cxnId="{81134337-C1FA-49B8-8881-BA1EB890FC01}">
      <dgm:prSet/>
      <dgm:spPr/>
      <dgm:t>
        <a:bodyPr/>
        <a:lstStyle/>
        <a:p>
          <a:pPr latinLnBrk="1"/>
          <a:endParaRPr lang="ko-KR" altLang="en-US"/>
        </a:p>
      </dgm:t>
    </dgm:pt>
    <dgm:pt modelId="{8CA3140D-66B0-4C78-80A9-823D43C654C2}">
      <dgm:prSet phldrT="[텍스트]"/>
      <dgm:spPr/>
      <dgm:t>
        <a:bodyPr/>
        <a:lstStyle/>
        <a:p>
          <a:pPr latinLnBrk="1"/>
          <a:r>
            <a:rPr lang="en-US" altLang="ko-KR" b="1" dirty="0"/>
            <a:t>Sulfuric Acid(10%)</a:t>
          </a:r>
          <a:endParaRPr lang="ko-KR" altLang="en-US" b="1" dirty="0"/>
        </a:p>
      </dgm:t>
    </dgm:pt>
    <dgm:pt modelId="{1FE04FED-F351-4DA3-B7B6-87C459B80065}" type="parTrans" cxnId="{42F275C6-69E3-46B7-9AD0-DDDDF7CA721E}">
      <dgm:prSet/>
      <dgm:spPr/>
      <dgm:t>
        <a:bodyPr/>
        <a:lstStyle/>
        <a:p>
          <a:pPr latinLnBrk="1"/>
          <a:endParaRPr lang="ko-KR" altLang="en-US"/>
        </a:p>
      </dgm:t>
    </dgm:pt>
    <dgm:pt modelId="{C337F275-926A-4930-8E95-FDEFEF1C15DF}" type="sibTrans" cxnId="{42F275C6-69E3-46B7-9AD0-DDDDF7CA721E}">
      <dgm:prSet/>
      <dgm:spPr/>
      <dgm:t>
        <a:bodyPr/>
        <a:lstStyle/>
        <a:p>
          <a:pPr latinLnBrk="1"/>
          <a:endParaRPr lang="ko-KR" altLang="en-US"/>
        </a:p>
      </dgm:t>
    </dgm:pt>
    <dgm:pt modelId="{B99F8EFC-CCB4-45F9-BEED-5845B0C3E777}">
      <dgm:prSet phldrT="[텍스트]" custT="1"/>
      <dgm:spPr/>
      <dgm:t>
        <a:bodyPr/>
        <a:lstStyle/>
        <a:p>
          <a:pPr latinLnBrk="1"/>
          <a:r>
            <a:rPr lang="en-US" altLang="ko-KR" sz="2400" dirty="0"/>
            <a:t>Remove oxide layer and make gloss</a:t>
          </a:r>
          <a:endParaRPr lang="ko-KR" altLang="en-US" sz="2400" dirty="0"/>
        </a:p>
      </dgm:t>
    </dgm:pt>
    <dgm:pt modelId="{D8A2AC8A-63E4-44B1-965E-FC1655E1B3B4}" type="parTrans" cxnId="{9E5B7EA5-1CE9-4EA6-82E1-77AAB389BE0C}">
      <dgm:prSet/>
      <dgm:spPr/>
      <dgm:t>
        <a:bodyPr/>
        <a:lstStyle/>
        <a:p>
          <a:pPr latinLnBrk="1"/>
          <a:endParaRPr lang="ko-KR" altLang="en-US"/>
        </a:p>
      </dgm:t>
    </dgm:pt>
    <dgm:pt modelId="{0D956B3A-BD63-4C4D-910F-FFF275550016}" type="sibTrans" cxnId="{9E5B7EA5-1CE9-4EA6-82E1-77AAB389BE0C}">
      <dgm:prSet/>
      <dgm:spPr/>
      <dgm:t>
        <a:bodyPr/>
        <a:lstStyle/>
        <a:p>
          <a:pPr latinLnBrk="1"/>
          <a:endParaRPr lang="ko-KR" altLang="en-US"/>
        </a:p>
      </dgm:t>
    </dgm:pt>
    <dgm:pt modelId="{7F21BDC5-1E21-44C7-B17F-BD9066A4BA8E}">
      <dgm:prSet phldrT="[텍스트]"/>
      <dgm:spPr/>
      <dgm:t>
        <a:bodyPr/>
        <a:lstStyle/>
        <a:p>
          <a:pPr latinLnBrk="1"/>
          <a:r>
            <a:rPr lang="en-US" altLang="ko-KR" b="1" dirty="0"/>
            <a:t>Dry</a:t>
          </a:r>
          <a:endParaRPr lang="ko-KR" altLang="en-US" b="1" dirty="0"/>
        </a:p>
      </dgm:t>
    </dgm:pt>
    <dgm:pt modelId="{106D196B-6F1F-496C-B603-468C372E5B67}" type="parTrans" cxnId="{78FD7158-1DB7-4EFE-B771-A9E0BD68C5FC}">
      <dgm:prSet/>
      <dgm:spPr/>
      <dgm:t>
        <a:bodyPr/>
        <a:lstStyle/>
        <a:p>
          <a:pPr latinLnBrk="1"/>
          <a:endParaRPr lang="ko-KR" altLang="en-US"/>
        </a:p>
      </dgm:t>
    </dgm:pt>
    <dgm:pt modelId="{74474FCF-D4E0-4660-8200-84DF1E6C2BB2}" type="sibTrans" cxnId="{78FD7158-1DB7-4EFE-B771-A9E0BD68C5FC}">
      <dgm:prSet/>
      <dgm:spPr/>
      <dgm:t>
        <a:bodyPr/>
        <a:lstStyle/>
        <a:p>
          <a:pPr latinLnBrk="1"/>
          <a:endParaRPr lang="ko-KR" altLang="en-US"/>
        </a:p>
      </dgm:t>
    </dgm:pt>
    <dgm:pt modelId="{19C924D3-0521-4EED-9E6D-34444AB638E6}">
      <dgm:prSet phldrT="[텍스트]" custT="1"/>
      <dgm:spPr/>
      <dgm:t>
        <a:bodyPr/>
        <a:lstStyle/>
        <a:p>
          <a:pPr latinLnBrk="1"/>
          <a:r>
            <a:rPr lang="en-US" altLang="ko-KR" sz="2400" dirty="0"/>
            <a:t>Remove Solution </a:t>
          </a:r>
          <a:endParaRPr lang="ko-KR" altLang="en-US" sz="2400" dirty="0"/>
        </a:p>
      </dgm:t>
    </dgm:pt>
    <dgm:pt modelId="{9AE8492B-BF99-43F8-A2C2-7E02D6FED872}" type="parTrans" cxnId="{2ED9AB98-F27C-4666-979C-1E109B767815}">
      <dgm:prSet/>
      <dgm:spPr/>
      <dgm:t>
        <a:bodyPr/>
        <a:lstStyle/>
        <a:p>
          <a:pPr latinLnBrk="1"/>
          <a:endParaRPr lang="ko-KR" altLang="en-US"/>
        </a:p>
      </dgm:t>
    </dgm:pt>
    <dgm:pt modelId="{E8F4E0F2-E297-436B-BBE2-AC7DA82EB4C4}" type="sibTrans" cxnId="{2ED9AB98-F27C-4666-979C-1E109B767815}">
      <dgm:prSet/>
      <dgm:spPr/>
      <dgm:t>
        <a:bodyPr/>
        <a:lstStyle/>
        <a:p>
          <a:pPr latinLnBrk="1"/>
          <a:endParaRPr lang="ko-KR" altLang="en-US"/>
        </a:p>
      </dgm:t>
    </dgm:pt>
    <dgm:pt modelId="{DAF43CC5-45C1-4F80-B643-9BF814119ECE}" type="pres">
      <dgm:prSet presAssocID="{298556E2-8380-4133-BEC2-DBA3B68FD754}" presName="rootnode" presStyleCnt="0">
        <dgm:presLayoutVars>
          <dgm:chMax/>
          <dgm:chPref/>
          <dgm:dir/>
          <dgm:animLvl val="lvl"/>
        </dgm:presLayoutVars>
      </dgm:prSet>
      <dgm:spPr/>
    </dgm:pt>
    <dgm:pt modelId="{CAC04284-F915-46D4-B6C2-A6748B05FEE2}" type="pres">
      <dgm:prSet presAssocID="{DE822D8F-CBEC-4046-99DC-727174934BA7}" presName="composite" presStyleCnt="0"/>
      <dgm:spPr/>
    </dgm:pt>
    <dgm:pt modelId="{5D7B6DE2-553D-4045-B601-6D17A5598204}" type="pres">
      <dgm:prSet presAssocID="{DE822D8F-CBEC-4046-99DC-727174934BA7}" presName="bentUpArrow1" presStyleLbl="alignImgPlace1" presStyleIdx="0" presStyleCnt="2"/>
      <dgm:spPr/>
    </dgm:pt>
    <dgm:pt modelId="{C06E2323-1E66-4072-9630-A36EAF782E13}" type="pres">
      <dgm:prSet presAssocID="{DE822D8F-CBEC-4046-99DC-727174934BA7}" presName="ParentText" presStyleLbl="node1" presStyleIdx="0" presStyleCnt="3" custScaleX="97943" custLinFactNeighborX="4604" custLinFactNeighborY="194">
        <dgm:presLayoutVars>
          <dgm:chMax val="1"/>
          <dgm:chPref val="1"/>
          <dgm:bulletEnabled val="1"/>
        </dgm:presLayoutVars>
      </dgm:prSet>
      <dgm:spPr/>
    </dgm:pt>
    <dgm:pt modelId="{B3EAFE05-6A1A-420B-B22A-6CC57D10BD1E}" type="pres">
      <dgm:prSet presAssocID="{DE822D8F-CBEC-4046-99DC-727174934BA7}" presName="ChildText" presStyleLbl="revTx" presStyleIdx="0" presStyleCnt="3" custScaleX="167680" custLinFactNeighborX="56890" custLinFactNeighborY="1237">
        <dgm:presLayoutVars>
          <dgm:chMax val="0"/>
          <dgm:chPref val="0"/>
          <dgm:bulletEnabled val="1"/>
        </dgm:presLayoutVars>
      </dgm:prSet>
      <dgm:spPr/>
    </dgm:pt>
    <dgm:pt modelId="{2DFA5711-9AF8-4AA7-A2CC-EC2ABEB85C81}" type="pres">
      <dgm:prSet presAssocID="{3BBA2A86-062E-4805-9825-6955617858A2}" presName="sibTrans" presStyleCnt="0"/>
      <dgm:spPr/>
    </dgm:pt>
    <dgm:pt modelId="{4F8B686F-EA4C-4C3F-8CD3-F43C81F4E8CD}" type="pres">
      <dgm:prSet presAssocID="{8CA3140D-66B0-4C78-80A9-823D43C654C2}" presName="composite" presStyleCnt="0"/>
      <dgm:spPr/>
    </dgm:pt>
    <dgm:pt modelId="{28F2AC4D-6246-48B5-8382-EB21380505D2}" type="pres">
      <dgm:prSet presAssocID="{8CA3140D-66B0-4C78-80A9-823D43C654C2}" presName="bentUpArrow1" presStyleLbl="alignImgPlace1" presStyleIdx="1" presStyleCnt="2" custLinFactNeighborX="-22240" custLinFactNeighborY="345"/>
      <dgm:spPr/>
    </dgm:pt>
    <dgm:pt modelId="{4AC312CB-C63A-4199-8A54-F49C4FF759FF}" type="pres">
      <dgm:prSet presAssocID="{8CA3140D-66B0-4C78-80A9-823D43C654C2}" presName="ParentText" presStyleLbl="node1" presStyleIdx="1" presStyleCnt="3" custScaleX="113578" custLinFactNeighborX="-15923" custLinFactNeighborY="-3366">
        <dgm:presLayoutVars>
          <dgm:chMax val="1"/>
          <dgm:chPref val="1"/>
          <dgm:bulletEnabled val="1"/>
        </dgm:presLayoutVars>
      </dgm:prSet>
      <dgm:spPr/>
    </dgm:pt>
    <dgm:pt modelId="{CE8B1EC7-732F-47D7-B9FE-5048CEEC424B}" type="pres">
      <dgm:prSet presAssocID="{8CA3140D-66B0-4C78-80A9-823D43C654C2}" presName="ChildText" presStyleLbl="revTx" presStyleIdx="1" presStyleCnt="3" custScaleX="230750" custLinFactNeighborX="67774" custLinFactNeighborY="-9556">
        <dgm:presLayoutVars>
          <dgm:chMax val="0"/>
          <dgm:chPref val="0"/>
          <dgm:bulletEnabled val="1"/>
        </dgm:presLayoutVars>
      </dgm:prSet>
      <dgm:spPr/>
    </dgm:pt>
    <dgm:pt modelId="{7DFA63CF-3E27-4EB3-BB80-B0B2A7BF1B7F}" type="pres">
      <dgm:prSet presAssocID="{C337F275-926A-4930-8E95-FDEFEF1C15DF}" presName="sibTrans" presStyleCnt="0"/>
      <dgm:spPr/>
    </dgm:pt>
    <dgm:pt modelId="{3DF3A0D9-0FF6-400C-8C3F-BD0AD8BE8539}" type="pres">
      <dgm:prSet presAssocID="{7F21BDC5-1E21-44C7-B17F-BD9066A4BA8E}" presName="composite" presStyleCnt="0"/>
      <dgm:spPr/>
    </dgm:pt>
    <dgm:pt modelId="{E091C566-0E17-4A27-91C5-81043683EF73}" type="pres">
      <dgm:prSet presAssocID="{7F21BDC5-1E21-44C7-B17F-BD9066A4BA8E}" presName="ParentText" presStyleLbl="node1" presStyleIdx="2" presStyleCnt="3" custScaleX="103109" custLinFactNeighborX="-25585" custLinFactNeighborY="-6909">
        <dgm:presLayoutVars>
          <dgm:chMax val="1"/>
          <dgm:chPref val="1"/>
          <dgm:bulletEnabled val="1"/>
        </dgm:presLayoutVars>
      </dgm:prSet>
      <dgm:spPr/>
    </dgm:pt>
    <dgm:pt modelId="{57A712E4-DD6F-4449-8FDA-6BD7898BDD7F}" type="pres">
      <dgm:prSet presAssocID="{7F21BDC5-1E21-44C7-B17F-BD9066A4BA8E}" presName="FinalChildText" presStyleLbl="revTx" presStyleIdx="2" presStyleCnt="3" custScaleX="202592" custLinFactNeighborX="25148" custLinFactNeighborY="-7529">
        <dgm:presLayoutVars>
          <dgm:chMax val="0"/>
          <dgm:chPref val="0"/>
          <dgm:bulletEnabled val="1"/>
        </dgm:presLayoutVars>
      </dgm:prSet>
      <dgm:spPr/>
    </dgm:pt>
  </dgm:ptLst>
  <dgm:cxnLst>
    <dgm:cxn modelId="{0036C1B3-ABF1-4E40-BDE4-2F195A28C9E7}" type="presOf" srcId="{19C924D3-0521-4EED-9E6D-34444AB638E6}" destId="{57A712E4-DD6F-4449-8FDA-6BD7898BDD7F}" srcOrd="0" destOrd="0" presId="urn:microsoft.com/office/officeart/2005/8/layout/StepDownProcess"/>
    <dgm:cxn modelId="{81134337-C1FA-49B8-8881-BA1EB890FC01}" srcId="{DE822D8F-CBEC-4046-99DC-727174934BA7}" destId="{C6D99B25-EC86-4380-B36E-15E197C89A34}" srcOrd="0" destOrd="0" parTransId="{4826493E-5372-423E-ADF2-EB723F7F6A34}" sibTransId="{BE02CC3A-5A1A-4DF5-BA18-6F9B0618D64A}"/>
    <dgm:cxn modelId="{B89EBDCC-A958-491B-9920-0CB5135855DF}" type="presOf" srcId="{7F21BDC5-1E21-44C7-B17F-BD9066A4BA8E}" destId="{E091C566-0E17-4A27-91C5-81043683EF73}" srcOrd="0" destOrd="0" presId="urn:microsoft.com/office/officeart/2005/8/layout/StepDownProcess"/>
    <dgm:cxn modelId="{351FE06C-8436-478C-86B4-646AB45B8315}" srcId="{298556E2-8380-4133-BEC2-DBA3B68FD754}" destId="{DE822D8F-CBEC-4046-99DC-727174934BA7}" srcOrd="0" destOrd="0" parTransId="{340533A9-9B3C-434A-BE67-0C0D9548FF4B}" sibTransId="{3BBA2A86-062E-4805-9825-6955617858A2}"/>
    <dgm:cxn modelId="{9E5B7EA5-1CE9-4EA6-82E1-77AAB389BE0C}" srcId="{8CA3140D-66B0-4C78-80A9-823D43C654C2}" destId="{B99F8EFC-CCB4-45F9-BEED-5845B0C3E777}" srcOrd="0" destOrd="0" parTransId="{D8A2AC8A-63E4-44B1-965E-FC1655E1B3B4}" sibTransId="{0D956B3A-BD63-4C4D-910F-FFF275550016}"/>
    <dgm:cxn modelId="{78FD7158-1DB7-4EFE-B771-A9E0BD68C5FC}" srcId="{298556E2-8380-4133-BEC2-DBA3B68FD754}" destId="{7F21BDC5-1E21-44C7-B17F-BD9066A4BA8E}" srcOrd="2" destOrd="0" parTransId="{106D196B-6F1F-496C-B603-468C372E5B67}" sibTransId="{74474FCF-D4E0-4660-8200-84DF1E6C2BB2}"/>
    <dgm:cxn modelId="{DA33519D-3CEC-4E9C-A8BE-6ACC6B48FE8B}" type="presOf" srcId="{DE822D8F-CBEC-4046-99DC-727174934BA7}" destId="{C06E2323-1E66-4072-9630-A36EAF782E13}" srcOrd="0" destOrd="0" presId="urn:microsoft.com/office/officeart/2005/8/layout/StepDownProcess"/>
    <dgm:cxn modelId="{676D56B9-2E9E-4E8B-9A69-B644EA89DB00}" type="presOf" srcId="{8CA3140D-66B0-4C78-80A9-823D43C654C2}" destId="{4AC312CB-C63A-4199-8A54-F49C4FF759FF}" srcOrd="0" destOrd="0" presId="urn:microsoft.com/office/officeart/2005/8/layout/StepDownProcess"/>
    <dgm:cxn modelId="{2ED9AB98-F27C-4666-979C-1E109B767815}" srcId="{7F21BDC5-1E21-44C7-B17F-BD9066A4BA8E}" destId="{19C924D3-0521-4EED-9E6D-34444AB638E6}" srcOrd="0" destOrd="0" parTransId="{9AE8492B-BF99-43F8-A2C2-7E02D6FED872}" sibTransId="{E8F4E0F2-E297-436B-BBE2-AC7DA82EB4C4}"/>
    <dgm:cxn modelId="{3BE9BBA2-1ED7-4CA6-BAF6-BFBC00419E4E}" type="presOf" srcId="{298556E2-8380-4133-BEC2-DBA3B68FD754}" destId="{DAF43CC5-45C1-4F80-B643-9BF814119ECE}" srcOrd="0" destOrd="0" presId="urn:microsoft.com/office/officeart/2005/8/layout/StepDownProcess"/>
    <dgm:cxn modelId="{42F275C6-69E3-46B7-9AD0-DDDDF7CA721E}" srcId="{298556E2-8380-4133-BEC2-DBA3B68FD754}" destId="{8CA3140D-66B0-4C78-80A9-823D43C654C2}" srcOrd="1" destOrd="0" parTransId="{1FE04FED-F351-4DA3-B7B6-87C459B80065}" sibTransId="{C337F275-926A-4930-8E95-FDEFEF1C15DF}"/>
    <dgm:cxn modelId="{6FC0CD39-E381-473F-933F-BFF6AFDBE747}" type="presOf" srcId="{C6D99B25-EC86-4380-B36E-15E197C89A34}" destId="{B3EAFE05-6A1A-420B-B22A-6CC57D10BD1E}" srcOrd="0" destOrd="0" presId="urn:microsoft.com/office/officeart/2005/8/layout/StepDownProcess"/>
    <dgm:cxn modelId="{356397AD-D7E4-4958-9C3F-A87DEF96CFC3}" type="presOf" srcId="{B99F8EFC-CCB4-45F9-BEED-5845B0C3E777}" destId="{CE8B1EC7-732F-47D7-B9FE-5048CEEC424B}" srcOrd="0" destOrd="0" presId="urn:microsoft.com/office/officeart/2005/8/layout/StepDownProcess"/>
    <dgm:cxn modelId="{BB1070EF-2556-415A-98C9-A00D093EFC02}" type="presParOf" srcId="{DAF43CC5-45C1-4F80-B643-9BF814119ECE}" destId="{CAC04284-F915-46D4-B6C2-A6748B05FEE2}" srcOrd="0" destOrd="0" presId="urn:microsoft.com/office/officeart/2005/8/layout/StepDownProcess"/>
    <dgm:cxn modelId="{3081DEFD-A156-49C9-AAFC-72D8EAEE03FB}" type="presParOf" srcId="{CAC04284-F915-46D4-B6C2-A6748B05FEE2}" destId="{5D7B6DE2-553D-4045-B601-6D17A5598204}" srcOrd="0" destOrd="0" presId="urn:microsoft.com/office/officeart/2005/8/layout/StepDownProcess"/>
    <dgm:cxn modelId="{262B3B78-6855-4688-85ED-80270AB5B6CF}" type="presParOf" srcId="{CAC04284-F915-46D4-B6C2-A6748B05FEE2}" destId="{C06E2323-1E66-4072-9630-A36EAF782E13}" srcOrd="1" destOrd="0" presId="urn:microsoft.com/office/officeart/2005/8/layout/StepDownProcess"/>
    <dgm:cxn modelId="{FEACEEAA-3F31-4C6F-8986-13B5A1E3A4B3}" type="presParOf" srcId="{CAC04284-F915-46D4-B6C2-A6748B05FEE2}" destId="{B3EAFE05-6A1A-420B-B22A-6CC57D10BD1E}" srcOrd="2" destOrd="0" presId="urn:microsoft.com/office/officeart/2005/8/layout/StepDownProcess"/>
    <dgm:cxn modelId="{67CFF6E3-F500-431D-9012-BE399FFBEEDF}" type="presParOf" srcId="{DAF43CC5-45C1-4F80-B643-9BF814119ECE}" destId="{2DFA5711-9AF8-4AA7-A2CC-EC2ABEB85C81}" srcOrd="1" destOrd="0" presId="urn:microsoft.com/office/officeart/2005/8/layout/StepDownProcess"/>
    <dgm:cxn modelId="{ECF0961C-6DAA-4A5B-976F-E91950C9614C}" type="presParOf" srcId="{DAF43CC5-45C1-4F80-B643-9BF814119ECE}" destId="{4F8B686F-EA4C-4C3F-8CD3-F43C81F4E8CD}" srcOrd="2" destOrd="0" presId="urn:microsoft.com/office/officeart/2005/8/layout/StepDownProcess"/>
    <dgm:cxn modelId="{9B3E584F-F3F8-4320-A5F4-7D89B0996C0D}" type="presParOf" srcId="{4F8B686F-EA4C-4C3F-8CD3-F43C81F4E8CD}" destId="{28F2AC4D-6246-48B5-8382-EB21380505D2}" srcOrd="0" destOrd="0" presId="urn:microsoft.com/office/officeart/2005/8/layout/StepDownProcess"/>
    <dgm:cxn modelId="{28AC6575-922D-40FB-B0A0-3FC4E9597C72}" type="presParOf" srcId="{4F8B686F-EA4C-4C3F-8CD3-F43C81F4E8CD}" destId="{4AC312CB-C63A-4199-8A54-F49C4FF759FF}" srcOrd="1" destOrd="0" presId="urn:microsoft.com/office/officeart/2005/8/layout/StepDownProcess"/>
    <dgm:cxn modelId="{EEBCFCA5-AFBD-424D-900B-D5224E5216E2}" type="presParOf" srcId="{4F8B686F-EA4C-4C3F-8CD3-F43C81F4E8CD}" destId="{CE8B1EC7-732F-47D7-B9FE-5048CEEC424B}" srcOrd="2" destOrd="0" presId="urn:microsoft.com/office/officeart/2005/8/layout/StepDownProcess"/>
    <dgm:cxn modelId="{927BA66B-EDD7-4F74-9BA0-311736EACEAC}" type="presParOf" srcId="{DAF43CC5-45C1-4F80-B643-9BF814119ECE}" destId="{7DFA63CF-3E27-4EB3-BB80-B0B2A7BF1B7F}" srcOrd="3" destOrd="0" presId="urn:microsoft.com/office/officeart/2005/8/layout/StepDownProcess"/>
    <dgm:cxn modelId="{4221C1C6-7347-4D3D-84FB-A1D8EA2950F1}" type="presParOf" srcId="{DAF43CC5-45C1-4F80-B643-9BF814119ECE}" destId="{3DF3A0D9-0FF6-400C-8C3F-BD0AD8BE8539}" srcOrd="4" destOrd="0" presId="urn:microsoft.com/office/officeart/2005/8/layout/StepDownProcess"/>
    <dgm:cxn modelId="{9C6F8A4A-C287-4D9A-821B-3977430CC62B}" type="presParOf" srcId="{3DF3A0D9-0FF6-400C-8C3F-BD0AD8BE8539}" destId="{E091C566-0E17-4A27-91C5-81043683EF73}" srcOrd="0" destOrd="0" presId="urn:microsoft.com/office/officeart/2005/8/layout/StepDownProcess"/>
    <dgm:cxn modelId="{29FACABA-E28E-4483-9401-56FADE83FD1D}" type="presParOf" srcId="{3DF3A0D9-0FF6-400C-8C3F-BD0AD8BE8539}" destId="{57A712E4-DD6F-4449-8FDA-6BD7898BDD7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B6DE2-553D-4045-B601-6D17A5598204}">
      <dsp:nvSpPr>
        <dsp:cNvPr id="0" name=""/>
        <dsp:cNvSpPr/>
      </dsp:nvSpPr>
      <dsp:spPr>
        <a:xfrm rot="5400000">
          <a:off x="596476" y="1333782"/>
          <a:ext cx="1179615" cy="13429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06E2323-1E66-4072-9630-A36EAF782E13}">
      <dsp:nvSpPr>
        <dsp:cNvPr id="0" name=""/>
        <dsp:cNvSpPr/>
      </dsp:nvSpPr>
      <dsp:spPr>
        <a:xfrm>
          <a:off x="395798" y="28851"/>
          <a:ext cx="1944931" cy="13899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600" b="1" kern="1200" dirty="0"/>
            <a:t>Acetone</a:t>
          </a:r>
          <a:endParaRPr lang="ko-KR" altLang="en-US" sz="2600" b="1" kern="1200" dirty="0"/>
        </a:p>
      </dsp:txBody>
      <dsp:txXfrm>
        <a:off x="463663" y="96716"/>
        <a:ext cx="1809201" cy="1254250"/>
      </dsp:txXfrm>
    </dsp:sp>
    <dsp:sp modelId="{B3EAFE05-6A1A-420B-B22A-6CC57D10BD1E}">
      <dsp:nvSpPr>
        <dsp:cNvPr id="0" name=""/>
        <dsp:cNvSpPr/>
      </dsp:nvSpPr>
      <dsp:spPr>
        <a:xfrm>
          <a:off x="2602631" y="172618"/>
          <a:ext cx="2421745" cy="112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000" kern="1200" dirty="0"/>
            <a:t>Remove Organic</a:t>
          </a:r>
          <a:endParaRPr lang="ko-KR" altLang="en-US" sz="2000" kern="1200" dirty="0"/>
        </a:p>
      </dsp:txBody>
      <dsp:txXfrm>
        <a:off x="2602631" y="172618"/>
        <a:ext cx="2421745" cy="1123443"/>
      </dsp:txXfrm>
    </dsp:sp>
    <dsp:sp modelId="{28F2AC4D-6246-48B5-8382-EB21380505D2}">
      <dsp:nvSpPr>
        <dsp:cNvPr id="0" name=""/>
        <dsp:cNvSpPr/>
      </dsp:nvSpPr>
      <dsp:spPr>
        <a:xfrm rot="5400000">
          <a:off x="2324255" y="2899259"/>
          <a:ext cx="1179615" cy="13429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-92480"/>
            <a:satOff val="-1242"/>
            <a:lumOff val="83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AC312CB-C63A-4199-8A54-F49C4FF759FF}">
      <dsp:nvSpPr>
        <dsp:cNvPr id="0" name=""/>
        <dsp:cNvSpPr/>
      </dsp:nvSpPr>
      <dsp:spPr>
        <a:xfrm>
          <a:off x="1859390" y="1540774"/>
          <a:ext cx="2255407" cy="13899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600" b="1" kern="1200" dirty="0"/>
            <a:t>Sulfuric Acid(10%)</a:t>
          </a:r>
          <a:endParaRPr lang="ko-KR" altLang="en-US" sz="2600" b="1" kern="1200" dirty="0"/>
        </a:p>
      </dsp:txBody>
      <dsp:txXfrm>
        <a:off x="1927255" y="1608639"/>
        <a:ext cx="2119677" cy="1254250"/>
      </dsp:txXfrm>
    </dsp:sp>
    <dsp:sp modelId="{CE8B1EC7-732F-47D7-B9FE-5048CEEC424B}">
      <dsp:nvSpPr>
        <dsp:cNvPr id="0" name=""/>
        <dsp:cNvSpPr/>
      </dsp:nvSpPr>
      <dsp:spPr>
        <a:xfrm>
          <a:off x="4330827" y="1612771"/>
          <a:ext cx="3332643" cy="112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000" kern="1200" dirty="0"/>
            <a:t>Prevent of pollution, oxidation</a:t>
          </a:r>
          <a:endParaRPr lang="ko-KR" altLang="en-US" sz="2000" kern="1200" dirty="0"/>
        </a:p>
      </dsp:txBody>
      <dsp:txXfrm>
        <a:off x="4330827" y="1612771"/>
        <a:ext cx="3332643" cy="1123443"/>
      </dsp:txXfrm>
    </dsp:sp>
    <dsp:sp modelId="{E091C566-0E17-4A27-91C5-81043683EF73}">
      <dsp:nvSpPr>
        <dsp:cNvPr id="0" name=""/>
        <dsp:cNvSpPr/>
      </dsp:nvSpPr>
      <dsp:spPr>
        <a:xfrm>
          <a:off x="3538738" y="3052934"/>
          <a:ext cx="2047516" cy="13899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600" b="1" kern="1200" dirty="0"/>
            <a:t>Dry</a:t>
          </a:r>
          <a:endParaRPr lang="ko-KR" altLang="en-US" sz="2600" b="1" kern="1200" dirty="0"/>
        </a:p>
      </dsp:txBody>
      <dsp:txXfrm>
        <a:off x="3606603" y="3120799"/>
        <a:ext cx="1911786" cy="1254250"/>
      </dsp:txXfrm>
    </dsp:sp>
    <dsp:sp modelId="{57A712E4-DD6F-4449-8FDA-6BD7898BDD7F}">
      <dsp:nvSpPr>
        <dsp:cNvPr id="0" name=""/>
        <dsp:cNvSpPr/>
      </dsp:nvSpPr>
      <dsp:spPr>
        <a:xfrm>
          <a:off x="5698979" y="3196950"/>
          <a:ext cx="2690653" cy="112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000" kern="1200" dirty="0"/>
            <a:t>Remove Solution </a:t>
          </a:r>
          <a:endParaRPr lang="ko-KR" altLang="en-US" sz="2000" kern="1200" dirty="0"/>
        </a:p>
      </dsp:txBody>
      <dsp:txXfrm>
        <a:off x="5698979" y="3196950"/>
        <a:ext cx="2690653" cy="1123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B6DE2-553D-4045-B601-6D17A5598204}">
      <dsp:nvSpPr>
        <dsp:cNvPr id="0" name=""/>
        <dsp:cNvSpPr/>
      </dsp:nvSpPr>
      <dsp:spPr>
        <a:xfrm rot="5400000">
          <a:off x="537647" y="1333782"/>
          <a:ext cx="1179615" cy="13429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06E2323-1E66-4072-9630-A36EAF782E13}">
      <dsp:nvSpPr>
        <dsp:cNvPr id="0" name=""/>
        <dsp:cNvSpPr/>
      </dsp:nvSpPr>
      <dsp:spPr>
        <a:xfrm>
          <a:off x="336970" y="28851"/>
          <a:ext cx="1944931" cy="13899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600" b="1" kern="1200" dirty="0"/>
            <a:t>DI Water</a:t>
          </a:r>
          <a:endParaRPr lang="ko-KR" altLang="en-US" sz="2600" b="1" kern="1200" dirty="0"/>
        </a:p>
      </dsp:txBody>
      <dsp:txXfrm>
        <a:off x="404835" y="96716"/>
        <a:ext cx="1809201" cy="1254250"/>
      </dsp:txXfrm>
    </dsp:sp>
    <dsp:sp modelId="{B3EAFE05-6A1A-420B-B22A-6CC57D10BD1E}">
      <dsp:nvSpPr>
        <dsp:cNvPr id="0" name=""/>
        <dsp:cNvSpPr/>
      </dsp:nvSpPr>
      <dsp:spPr>
        <a:xfrm>
          <a:off x="2543802" y="172618"/>
          <a:ext cx="2421745" cy="112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400" kern="1200" dirty="0"/>
            <a:t>Clean</a:t>
          </a:r>
          <a:endParaRPr lang="ko-KR" altLang="en-US" sz="2400" kern="1200" dirty="0"/>
        </a:p>
      </dsp:txBody>
      <dsp:txXfrm>
        <a:off x="2543802" y="172618"/>
        <a:ext cx="2421745" cy="1123443"/>
      </dsp:txXfrm>
    </dsp:sp>
    <dsp:sp modelId="{28F2AC4D-6246-48B5-8382-EB21380505D2}">
      <dsp:nvSpPr>
        <dsp:cNvPr id="0" name=""/>
        <dsp:cNvSpPr/>
      </dsp:nvSpPr>
      <dsp:spPr>
        <a:xfrm rot="5400000">
          <a:off x="2265426" y="2899259"/>
          <a:ext cx="1179615" cy="13429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-92480"/>
            <a:satOff val="-1242"/>
            <a:lumOff val="83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AC312CB-C63A-4199-8A54-F49C4FF759FF}">
      <dsp:nvSpPr>
        <dsp:cNvPr id="0" name=""/>
        <dsp:cNvSpPr/>
      </dsp:nvSpPr>
      <dsp:spPr>
        <a:xfrm>
          <a:off x="1800562" y="1540774"/>
          <a:ext cx="2255407" cy="13899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600" b="1" kern="1200" dirty="0"/>
            <a:t>Sulfuric Acid(10%)</a:t>
          </a:r>
          <a:endParaRPr lang="ko-KR" altLang="en-US" sz="2600" b="1" kern="1200" dirty="0"/>
        </a:p>
      </dsp:txBody>
      <dsp:txXfrm>
        <a:off x="1868427" y="1608639"/>
        <a:ext cx="2119677" cy="1254250"/>
      </dsp:txXfrm>
    </dsp:sp>
    <dsp:sp modelId="{CE8B1EC7-732F-47D7-B9FE-5048CEEC424B}">
      <dsp:nvSpPr>
        <dsp:cNvPr id="0" name=""/>
        <dsp:cNvSpPr/>
      </dsp:nvSpPr>
      <dsp:spPr>
        <a:xfrm>
          <a:off x="4271998" y="1612771"/>
          <a:ext cx="3332643" cy="112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400" kern="1200" dirty="0"/>
            <a:t>Remove oxide layer and make gloss</a:t>
          </a:r>
          <a:endParaRPr lang="ko-KR" altLang="en-US" sz="2400" kern="1200" dirty="0"/>
        </a:p>
      </dsp:txBody>
      <dsp:txXfrm>
        <a:off x="4271998" y="1612771"/>
        <a:ext cx="3332643" cy="1123443"/>
      </dsp:txXfrm>
    </dsp:sp>
    <dsp:sp modelId="{E091C566-0E17-4A27-91C5-81043683EF73}">
      <dsp:nvSpPr>
        <dsp:cNvPr id="0" name=""/>
        <dsp:cNvSpPr/>
      </dsp:nvSpPr>
      <dsp:spPr>
        <a:xfrm>
          <a:off x="3479909" y="3052934"/>
          <a:ext cx="2047516" cy="13899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600" b="1" kern="1200" dirty="0"/>
            <a:t>Dry</a:t>
          </a:r>
          <a:endParaRPr lang="ko-KR" altLang="en-US" sz="2600" b="1" kern="1200" dirty="0"/>
        </a:p>
      </dsp:txBody>
      <dsp:txXfrm>
        <a:off x="3547774" y="3120799"/>
        <a:ext cx="1911786" cy="1254250"/>
      </dsp:txXfrm>
    </dsp:sp>
    <dsp:sp modelId="{57A712E4-DD6F-4449-8FDA-6BD7898BDD7F}">
      <dsp:nvSpPr>
        <dsp:cNvPr id="0" name=""/>
        <dsp:cNvSpPr/>
      </dsp:nvSpPr>
      <dsp:spPr>
        <a:xfrm>
          <a:off x="5509312" y="3196950"/>
          <a:ext cx="2925967" cy="112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400" kern="1200" dirty="0"/>
            <a:t>Remove Solution </a:t>
          </a:r>
          <a:endParaRPr lang="ko-KR" altLang="en-US" sz="2400" kern="1200" dirty="0"/>
        </a:p>
      </dsp:txBody>
      <dsp:txXfrm>
        <a:off x="5509312" y="3196950"/>
        <a:ext cx="2925967" cy="1123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0DD09-661A-4DFB-8EB6-C9B8EBEE97BA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A301-57AB-4565-B945-603F87FBA1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15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/>
              <a:t>Hello everyone my name is </a:t>
            </a:r>
            <a:r>
              <a:rPr lang="en-US" altLang="ko-KR" baseline="0" dirty="0" err="1"/>
              <a:t>donggyu</a:t>
            </a:r>
            <a:r>
              <a:rPr lang="en-US" altLang="ko-KR" baseline="0" dirty="0"/>
              <a:t> </a:t>
            </a:r>
            <a:r>
              <a:rPr lang="en-US" altLang="ko-KR" baseline="0" dirty="0" err="1"/>
              <a:t>kim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I will </a:t>
            </a:r>
            <a:r>
              <a:rPr lang="en-US" altLang="ko-KR" strike="sngStrike" baseline="0" dirty="0"/>
              <a:t>be talking </a:t>
            </a:r>
            <a:r>
              <a:rPr lang="en-US" altLang="ko-KR" strike="noStrike" baseline="0" dirty="0"/>
              <a:t>(</a:t>
            </a:r>
            <a:r>
              <a:rPr lang="en-US" altLang="ko-KR" strike="noStrike" baseline="0" dirty="0">
                <a:sym typeface="Wingdings" panose="05000000000000000000" pitchFamily="2" charset="2"/>
              </a:rPr>
              <a:t> talk) </a:t>
            </a:r>
            <a:r>
              <a:rPr lang="en-US" altLang="ko-KR" baseline="0" dirty="0"/>
              <a:t>about the recent 2weeks of plating process that our team and I have been doing.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A301-57AB-4565-B945-603F87FBA11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802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/>
              <a:t>This is a process of a wafer deposited copper on Titanium.</a:t>
            </a:r>
          </a:p>
          <a:p>
            <a:r>
              <a:rPr lang="en-US" altLang="ko-KR" u="none" baseline="0" dirty="0"/>
              <a:t>The plated copper thickness and adhesive increased more than Chrome wafer. </a:t>
            </a:r>
            <a:r>
              <a:rPr lang="en-US" altLang="ko-KR" baseline="0" dirty="0"/>
              <a:t>The thickness was 20 ~ 80 micrometers  and the uniformity was not so </a:t>
            </a:r>
            <a:r>
              <a:rPr lang="en-US" altLang="ko-KR" strike="noStrike" baseline="0" dirty="0"/>
              <a:t>good.</a:t>
            </a:r>
            <a:endParaRPr lang="en-US" altLang="ko-KR" strike="sngStrik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A301-57AB-4565-B945-603F87FBA11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85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</a:t>
            </a:r>
            <a:r>
              <a:rPr lang="en-US" altLang="ko-KR" baseline="0" dirty="0"/>
              <a:t> can find out 3 problems from the process results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First, current density gives influence to particle size. </a:t>
            </a:r>
          </a:p>
          <a:p>
            <a:r>
              <a:rPr lang="en-US" altLang="ko-KR" baseline="0" dirty="0"/>
              <a:t>We found out that particles gather where it has high current density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Second, plating is bad with on chrome due to </a:t>
            </a:r>
            <a:r>
              <a:rPr lang="en-US" altLang="ko-KR" sz="1200" dirty="0"/>
              <a:t>hardness</a:t>
            </a:r>
            <a:r>
              <a:rPr lang="en-US" altLang="ko-KR" baseline="0" dirty="0"/>
              <a:t> difference with Copper. </a:t>
            </a:r>
          </a:p>
          <a:p>
            <a:r>
              <a:rPr lang="en-US" altLang="ko-KR" baseline="0" dirty="0"/>
              <a:t>Plating forms well when the metal has similar </a:t>
            </a:r>
            <a:r>
              <a:rPr lang="en-US" altLang="ko-KR" sz="1200" dirty="0"/>
              <a:t>hardness</a:t>
            </a:r>
            <a:r>
              <a:rPr lang="en-US" altLang="ko-KR" baseline="0" dirty="0"/>
              <a:t> </a:t>
            </a:r>
            <a:endParaRPr lang="en-US" altLang="ko-KR" strike="sngStrike" baseline="0" dirty="0"/>
          </a:p>
          <a:p>
            <a:endParaRPr lang="en-US" altLang="ko-KR" baseline="0" dirty="0"/>
          </a:p>
          <a:p>
            <a:r>
              <a:rPr lang="en-US" altLang="ko-KR" baseline="0" dirty="0"/>
              <a:t>Last, an insulating film builds if we put in too much hydrochloric acid and this disturbs current flow so it doesn’t progress plating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A301-57AB-4565-B945-603F87FBA11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886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Goal</a:t>
                </a:r>
                <a:r>
                  <a:rPr lang="en-US" altLang="ko-KR" baseline="0" dirty="0"/>
                  <a:t> of research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The final</a:t>
                </a:r>
                <a:r>
                  <a:rPr lang="en-US" altLang="ko-KR" baseline="0" dirty="0"/>
                  <a:t> goal is to combine photolithography and electroplating and produce a 20</a:t>
                </a:r>
                <a14:m>
                  <m:oMath xmlns:m="http://schemas.openxmlformats.org/officeDocument/2006/math">
                    <m:r>
                      <a:rPr lang="en-US" altLang="ko-KR" sz="1200" kern="0" spc="0" baseline="0" smtClean="0">
                        <a:effectLst/>
                        <a:latin typeface="Cambria Math" panose="02040503050406030204" pitchFamily="18" charset="0"/>
                      </a:rPr>
                      <m:t>𝑢𝑚</m:t>
                    </m:r>
                  </m:oMath>
                </a14:m>
                <a:r>
                  <a:rPr lang="en-US" altLang="ko-KR" baseline="0" dirty="0"/>
                  <a:t> probe that goes in a semiconductor testing equipment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최종 연구 목표로는</a:t>
                </a:r>
                <a:endParaRPr lang="en-US" altLang="ko-KR" dirty="0" smtClean="0"/>
              </a:p>
              <a:p>
                <a:endParaRPr lang="en-US" altLang="ko-KR" dirty="0" smtClean="0"/>
              </a:p>
              <a:p>
                <a:r>
                  <a:rPr lang="ko-KR" altLang="en-US" dirty="0" err="1" smtClean="0"/>
                  <a:t>포토리소그래피</a:t>
                </a:r>
                <a:r>
                  <a:rPr lang="ko-KR" altLang="en-US" dirty="0" smtClean="0"/>
                  <a:t> 공정과 도금 공정을 결합하여</a:t>
                </a:r>
                <a:endParaRPr lang="en-US" altLang="ko-KR" dirty="0" smtClean="0"/>
              </a:p>
              <a:p>
                <a:r>
                  <a:rPr lang="ko-KR" altLang="en-US" dirty="0" smtClean="0"/>
                  <a:t>반도체 검사장비 </a:t>
                </a:r>
                <a:r>
                  <a:rPr lang="ko-KR" altLang="en-US" dirty="0" err="1" smtClean="0"/>
                  <a:t>번인소켓에</a:t>
                </a:r>
                <a:r>
                  <a:rPr lang="ko-KR" altLang="en-US" dirty="0" smtClean="0"/>
                  <a:t> 들어가는 </a:t>
                </a:r>
                <a:r>
                  <a:rPr lang="en-US" altLang="ko-KR" dirty="0" smtClean="0"/>
                  <a:t>20</a:t>
                </a:r>
                <a:r>
                  <a:rPr lang="ko-KR" altLang="en-US" dirty="0" smtClean="0"/>
                  <a:t>마이크로 두께의 </a:t>
                </a:r>
                <a:r>
                  <a:rPr lang="ko-KR" altLang="en-US" dirty="0" err="1" smtClean="0"/>
                  <a:t>프로브를</a:t>
                </a:r>
                <a:r>
                  <a:rPr lang="ko-KR" altLang="en-US" dirty="0" smtClean="0"/>
                  <a:t> 생산하는 것입니다</a:t>
                </a:r>
                <a:r>
                  <a:rPr lang="en-US" altLang="ko-KR" dirty="0" smtClean="0"/>
                  <a:t>.</a:t>
                </a:r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Goal</a:t>
                </a:r>
                <a:r>
                  <a:rPr lang="en-US" altLang="ko-KR" baseline="0" dirty="0" smtClean="0"/>
                  <a:t> of research</a:t>
                </a:r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Combine</a:t>
                </a:r>
                <a:r>
                  <a:rPr lang="en-US" altLang="ko-KR" baseline="0" dirty="0" smtClean="0"/>
                  <a:t>s photolithography and electroplating it is to produce a </a:t>
                </a:r>
                <a:r>
                  <a:rPr lang="en-US" altLang="ko-KR" baseline="0" dirty="0" smtClean="0"/>
                  <a:t>20</a:t>
                </a:r>
                <a:r>
                  <a:rPr lang="en-US" altLang="ko-KR" sz="1200" i="0" kern="0" spc="0" baseline="0" smtClean="0">
                    <a:effectLst/>
                    <a:latin typeface="Cambria Math" panose="02040503050406030204" pitchFamily="18" charset="0"/>
                  </a:rPr>
                  <a:t>𝑢𝑚</a:t>
                </a:r>
                <a:r>
                  <a:rPr lang="en-US" altLang="ko-KR" baseline="0" dirty="0" smtClean="0"/>
                  <a:t> probe into the semiconductor testing equipment 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A301-57AB-4565-B945-603F87FBA11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804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/>
              <a:t>That’s all for my presentation. </a:t>
            </a:r>
            <a:r>
              <a:rPr lang="en-US" altLang="ko-KR" dirty="0"/>
              <a:t>Thanks</a:t>
            </a:r>
            <a:r>
              <a:rPr lang="en-US" altLang="ko-KR" baseline="0" dirty="0"/>
              <a:t> for listening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A301-57AB-4565-B945-603F87FBA11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82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</a:t>
            </a:r>
            <a:r>
              <a:rPr lang="en-US" altLang="ko-KR" baseline="0" dirty="0"/>
              <a:t> </a:t>
            </a:r>
            <a:r>
              <a:rPr lang="en-US" altLang="ko-KR" dirty="0"/>
              <a:t>Contents will be</a:t>
            </a:r>
          </a:p>
          <a:p>
            <a:endParaRPr lang="en-US" altLang="ko-KR" dirty="0"/>
          </a:p>
          <a:p>
            <a:r>
              <a:rPr lang="en-US" altLang="ko-KR" dirty="0"/>
              <a:t>First, the</a:t>
            </a:r>
            <a:r>
              <a:rPr lang="en-US" altLang="ko-KR" baseline="0" dirty="0"/>
              <a:t> process</a:t>
            </a:r>
          </a:p>
          <a:p>
            <a:r>
              <a:rPr lang="en-US" altLang="ko-KR" baseline="0" dirty="0"/>
              <a:t>Second, the results</a:t>
            </a:r>
          </a:p>
          <a:p>
            <a:r>
              <a:rPr lang="en-US" altLang="ko-KR" baseline="0" dirty="0"/>
              <a:t>And Last, the final Goal of the research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A301-57AB-4565-B945-603F87FBA11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80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First</a:t>
            </a:r>
            <a:r>
              <a:rPr lang="en-US" altLang="ko-KR" baseline="0" dirty="0"/>
              <a:t> </a:t>
            </a:r>
            <a:r>
              <a:rPr lang="en-US" altLang="ko-KR" dirty="0"/>
              <a:t>the</a:t>
            </a:r>
            <a:r>
              <a:rPr lang="en-US" altLang="ko-KR" baseline="0" dirty="0"/>
              <a:t> electroplating process.</a:t>
            </a:r>
          </a:p>
          <a:p>
            <a:endParaRPr lang="en-US" altLang="ko-KR" baseline="0" dirty="0"/>
          </a:p>
          <a:p>
            <a:r>
              <a:rPr lang="en-US" altLang="ko-KR" dirty="0"/>
              <a:t>The electro</a:t>
            </a:r>
            <a:r>
              <a:rPr lang="en-US" altLang="ko-KR" baseline="0" dirty="0"/>
              <a:t>plating is divided into four processes, which is Pre-treatment, Electroplating, Post treatment and test</a:t>
            </a:r>
          </a:p>
          <a:p>
            <a:r>
              <a:rPr lang="en-US" altLang="ko-KR" baseline="0" dirty="0"/>
              <a:t>The effects of Pre-treatment process is first, it removes organic, inorganic </a:t>
            </a:r>
            <a:r>
              <a:rPr lang="en-US" altLang="ko-KR" baseline="0" dirty="0">
                <a:sym typeface="Wingdings" panose="05000000000000000000" pitchFamily="2" charset="2"/>
              </a:rPr>
              <a:t>contaminants </a:t>
            </a:r>
            <a:r>
              <a:rPr lang="en-US" altLang="ko-KR" baseline="0" dirty="0"/>
              <a:t>and second, prevents defects</a:t>
            </a:r>
          </a:p>
          <a:p>
            <a:r>
              <a:rPr lang="en-US" altLang="ko-KR" baseline="0" dirty="0"/>
              <a:t>in the electroplating process, we use plating equipment, plating solution, copper plate and deposited wafer with chrome, titanium, copper</a:t>
            </a:r>
          </a:p>
          <a:p>
            <a:r>
              <a:rPr lang="en-US" altLang="ko-KR" baseline="0" dirty="0"/>
              <a:t>The effects of Post treatment is that it improves the quality of the uniformity and gloss. </a:t>
            </a:r>
          </a:p>
          <a:p>
            <a:r>
              <a:rPr lang="en-US" altLang="ko-KR" baseline="0" dirty="0"/>
              <a:t>Finally, we test it to check the quality of the samples uniformity, thickness and adhesion.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A301-57AB-4565-B945-603F87FBA11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57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/>
              <a:t>Next the Pre-treatment process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First, after removing organic </a:t>
            </a:r>
            <a:r>
              <a:rPr lang="en-US" altLang="ko-KR" baseline="0" dirty="0">
                <a:sym typeface="Wingdings" panose="05000000000000000000" pitchFamily="2" charset="2"/>
              </a:rPr>
              <a:t>contaminants</a:t>
            </a:r>
            <a:r>
              <a:rPr lang="en-US" altLang="ko-KR" baseline="0" dirty="0"/>
              <a:t> with acetone</a:t>
            </a:r>
          </a:p>
          <a:p>
            <a:r>
              <a:rPr lang="en-US" altLang="ko-KR" baseline="0" dirty="0"/>
              <a:t>Second, we use sulfuric acid for a minute to prevent </a:t>
            </a:r>
            <a:r>
              <a:rPr lang="en-US" altLang="ko-KR" strike="sngStrike" baseline="0" dirty="0"/>
              <a:t>oxidation and pollution (</a:t>
            </a:r>
            <a:r>
              <a:rPr lang="en-US" altLang="ko-KR" strike="noStrike" baseline="0" dirty="0">
                <a:sym typeface="Wingdings" panose="05000000000000000000" pitchFamily="2" charset="2"/>
              </a:rPr>
              <a:t> oxide and contaminants)</a:t>
            </a:r>
            <a:endParaRPr lang="en-US" altLang="ko-KR" strike="noStrike" baseline="0" dirty="0"/>
          </a:p>
          <a:p>
            <a:r>
              <a:rPr lang="en-US" altLang="ko-KR" baseline="0" dirty="0"/>
              <a:t>Finally, </a:t>
            </a:r>
            <a:r>
              <a:rPr lang="en-US" altLang="ko-KR" u="none" baseline="0" dirty="0"/>
              <a:t>After rinse with DI water, dry it with nitrogen gun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A301-57AB-4565-B945-603F87FBA11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9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/>
              <a:t>Next Electroplating process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After filling the tank with plating solution </a:t>
            </a:r>
          </a:p>
          <a:p>
            <a:r>
              <a:rPr lang="en-US" altLang="ko-KR" baseline="0" dirty="0"/>
              <a:t>We connected the wafer to the cathode and the copper plate to the anode. Then we used the power supply</a:t>
            </a:r>
            <a:r>
              <a:rPr lang="en-US" altLang="ko-KR" u="none" baseline="0" dirty="0"/>
              <a:t> to flow the current </a:t>
            </a:r>
            <a:r>
              <a:rPr lang="en-US" altLang="ko-KR" baseline="0" dirty="0"/>
              <a:t>to accomplish electroplating.</a:t>
            </a:r>
          </a:p>
          <a:p>
            <a:r>
              <a:rPr lang="en-US" altLang="ko-KR" baseline="0" dirty="0"/>
              <a:t>We are using both Chrome deposited wafer and Copper </a:t>
            </a:r>
            <a:r>
              <a:rPr lang="en-US" altLang="ko-KR" u="none" baseline="0" dirty="0"/>
              <a:t>on</a:t>
            </a:r>
            <a:r>
              <a:rPr lang="en-US" altLang="ko-KR" baseline="0" dirty="0"/>
              <a:t> Titanium deposited wafer.</a:t>
            </a:r>
          </a:p>
          <a:p>
            <a:r>
              <a:rPr lang="en-US" altLang="ko-KR" baseline="0" dirty="0"/>
              <a:t>The plating solution is made up with mixture of Di water and copper sulfate which is the source of supply of copper ion, and also a small quantity of hydrochloric acid </a:t>
            </a:r>
            <a:r>
              <a:rPr lang="en-US" altLang="ko-KR" u="none" baseline="0" dirty="0"/>
              <a:t>which increase the uniformity.</a:t>
            </a:r>
          </a:p>
          <a:p>
            <a:r>
              <a:rPr lang="en-US" altLang="ko-KR" u="none" strike="noStrike" baseline="0" dirty="0"/>
              <a:t>We controlled the temperature </a:t>
            </a:r>
            <a:r>
              <a:rPr lang="en-US" altLang="ko-KR" u="none" strike="sngStrike" baseline="0" dirty="0"/>
              <a:t>and used bubble </a:t>
            </a:r>
            <a:r>
              <a:rPr lang="en-US" altLang="ko-KR" u="none" strike="noStrike" baseline="0" dirty="0"/>
              <a:t>(</a:t>
            </a:r>
            <a:r>
              <a:rPr lang="en-US" altLang="ko-KR" u="none" strike="noStrike" baseline="0" dirty="0">
                <a:sym typeface="Wingdings" panose="05000000000000000000" pitchFamily="2" charset="2"/>
              </a:rPr>
              <a:t> bubbled the plating solution) </a:t>
            </a:r>
            <a:r>
              <a:rPr lang="en-US" altLang="ko-KR" u="none" strike="noStrike" baseline="0" dirty="0"/>
              <a:t>for uniform plating.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A301-57AB-4565-B945-603F87FBA11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11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Next Post</a:t>
            </a:r>
            <a:r>
              <a:rPr lang="en-US" altLang="ko-KR" baseline="0" dirty="0"/>
              <a:t> treatment process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After cleaning the wafer with Di water, </a:t>
            </a:r>
            <a:r>
              <a:rPr lang="en-US" altLang="ko-KR" baseline="0" dirty="0">
                <a:sym typeface="Wingdings" panose="05000000000000000000" pitchFamily="2" charset="2"/>
              </a:rPr>
              <a:t>it is taken </a:t>
            </a:r>
            <a:r>
              <a:rPr lang="en-US" altLang="ko-KR" baseline="0" dirty="0"/>
              <a:t>out from the tank</a:t>
            </a:r>
          </a:p>
          <a:p>
            <a:r>
              <a:rPr lang="en-US" altLang="ko-KR" baseline="0" dirty="0"/>
              <a:t>We build a gloss removing the oxide film </a:t>
            </a:r>
            <a:r>
              <a:rPr lang="en-US" altLang="ko-KR" baseline="0" dirty="0">
                <a:sym typeface="Wingdings" panose="05000000000000000000" pitchFamily="2" charset="2"/>
              </a:rPr>
              <a:t>by dipping it into</a:t>
            </a:r>
            <a:r>
              <a:rPr lang="en-US" altLang="ko-KR" baseline="0" dirty="0"/>
              <a:t> the 10% sulfate acid solution</a:t>
            </a:r>
          </a:p>
          <a:p>
            <a:r>
              <a:rPr lang="en-US" altLang="ko-KR" baseline="0" dirty="0"/>
              <a:t>Finally, to remove the remaining solution we use nitrogen gun after DI rinse.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A301-57AB-4565-B945-603F87FBA11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09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Next Test</a:t>
            </a:r>
            <a:r>
              <a:rPr lang="en-US" altLang="ko-KR" baseline="0" dirty="0"/>
              <a:t> process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To </a:t>
            </a:r>
            <a:r>
              <a:rPr lang="en-US" altLang="ko-KR" strike="sngStrike" baseline="0" dirty="0"/>
              <a:t>confirm</a:t>
            </a:r>
            <a:r>
              <a:rPr lang="en-US" altLang="ko-KR" baseline="0" dirty="0"/>
              <a:t>(</a:t>
            </a:r>
            <a:r>
              <a:rPr lang="en-US" altLang="ko-KR" baseline="0" dirty="0">
                <a:sym typeface="Wingdings" panose="05000000000000000000" pitchFamily="2" charset="2"/>
              </a:rPr>
              <a:t> check )</a:t>
            </a:r>
            <a:r>
              <a:rPr lang="en-US" altLang="ko-KR" baseline="0" dirty="0"/>
              <a:t> the adhesion we </a:t>
            </a:r>
            <a:r>
              <a:rPr lang="en-US" altLang="ko-KR" strike="sngStrike" baseline="0" dirty="0"/>
              <a:t>use tape on the plated wafer</a:t>
            </a:r>
            <a:r>
              <a:rPr lang="en-US" altLang="ko-KR" baseline="0" dirty="0"/>
              <a:t>.(</a:t>
            </a:r>
            <a:r>
              <a:rPr lang="en-US" altLang="ko-KR" baseline="0" dirty="0">
                <a:sym typeface="Wingdings" panose="05000000000000000000" pitchFamily="2" charset="2"/>
              </a:rPr>
              <a:t> we did tape test)</a:t>
            </a:r>
            <a:endParaRPr lang="en-US" altLang="ko-KR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/>
              <a:t>And we used the Vernier calipers to measure the thickness of the plating area and also we </a:t>
            </a:r>
            <a:r>
              <a:rPr lang="en-US" altLang="ko-KR" strike="sngStrike" baseline="0" dirty="0"/>
              <a:t>confirm</a:t>
            </a:r>
            <a:r>
              <a:rPr lang="en-US" altLang="ko-KR" baseline="0" dirty="0"/>
              <a:t>(</a:t>
            </a:r>
            <a:r>
              <a:rPr lang="en-US" altLang="ko-KR" baseline="0" dirty="0">
                <a:sym typeface="Wingdings" panose="05000000000000000000" pitchFamily="2" charset="2"/>
              </a:rPr>
              <a:t> observed)</a:t>
            </a:r>
            <a:r>
              <a:rPr lang="en-US" altLang="ko-KR" baseline="0" dirty="0"/>
              <a:t> the surface morphology using the microscope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A301-57AB-4565-B945-603F87FBA11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03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Process</a:t>
            </a:r>
            <a:r>
              <a:rPr lang="en-US" altLang="ko-KR" baseline="0" dirty="0"/>
              <a:t> results.</a:t>
            </a:r>
          </a:p>
          <a:p>
            <a:endParaRPr lang="en-US" altLang="ko-KR" baseline="0" dirty="0"/>
          </a:p>
          <a:p>
            <a:r>
              <a:rPr lang="en-US" altLang="ko-KR" dirty="0"/>
              <a:t>These are the pictures and results for the wafer that</a:t>
            </a:r>
            <a:r>
              <a:rPr lang="en-US" altLang="ko-KR" baseline="0" dirty="0"/>
              <a:t> is deposited by chrome with these conditions.</a:t>
            </a:r>
          </a:p>
          <a:p>
            <a:r>
              <a:rPr lang="en-US" altLang="ko-KR" baseline="0" dirty="0"/>
              <a:t>In this process we  could find out that the uniformity of the plating bad and the adhesion of the copper </a:t>
            </a:r>
            <a:r>
              <a:rPr lang="en-US" altLang="ko-KR" strike="noStrike" baseline="0" dirty="0"/>
              <a:t>isn’t good</a:t>
            </a:r>
            <a:r>
              <a:rPr lang="en-US" altLang="ko-KR" baseline="0" dirty="0"/>
              <a:t> and also surface is ruff.</a:t>
            </a:r>
            <a:endParaRPr lang="en-US" altLang="ko-KR" dirty="0"/>
          </a:p>
          <a:p>
            <a:r>
              <a:rPr lang="en-US" altLang="ko-KR" dirty="0"/>
              <a:t>The picture below is a microscope picture of a wafer that is plated.</a:t>
            </a:r>
            <a:endParaRPr lang="en-US" altLang="ko-KR" baseline="0" dirty="0"/>
          </a:p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A301-57AB-4565-B945-603F87FBA11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553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/>
              <a:t>In this process we changed the plating solutions.</a:t>
            </a:r>
          </a:p>
          <a:p>
            <a:r>
              <a:rPr lang="en-US" altLang="ko-KR" baseline="0" dirty="0"/>
              <a:t>We can find out that plating did not progress because there was too much </a:t>
            </a:r>
            <a:r>
              <a:rPr lang="en-US" altLang="ko-KR" strike="sngStrike" baseline="0" dirty="0"/>
              <a:t>of</a:t>
            </a:r>
            <a:r>
              <a:rPr lang="en-US" altLang="ko-KR" baseline="0" dirty="0"/>
              <a:t> hydrochloric acid.</a:t>
            </a:r>
          </a:p>
          <a:p>
            <a:r>
              <a:rPr lang="en-US" altLang="ko-KR" baseline="0" dirty="0"/>
              <a:t>Also, there was a phenomenon of chrome getting etched.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A301-57AB-4565-B945-603F87FBA11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65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358-E158-451C-A158-C88321A9CE0F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F78B-1F60-497E-A8A5-8E92E5BA5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40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358-E158-451C-A158-C88321A9CE0F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F78B-1F60-497E-A8A5-8E92E5BA5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01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358-E158-451C-A158-C88321A9CE0F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F78B-1F60-497E-A8A5-8E92E5BA5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53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358-E158-451C-A158-C88321A9CE0F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F78B-1F60-497E-A8A5-8E92E5BA5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97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358-E158-451C-A158-C88321A9CE0F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F78B-1F60-497E-A8A5-8E92E5BA5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41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358-E158-451C-A158-C88321A9CE0F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F78B-1F60-497E-A8A5-8E92E5BA5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46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358-E158-451C-A158-C88321A9CE0F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F78B-1F60-497E-A8A5-8E92E5BA5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5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358-E158-451C-A158-C88321A9CE0F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F78B-1F60-497E-A8A5-8E92E5BA5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77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358-E158-451C-A158-C88321A9CE0F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F78B-1F60-497E-A8A5-8E92E5BA5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97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358-E158-451C-A158-C88321A9CE0F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F78B-1F60-497E-A8A5-8E92E5BA5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08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358-E158-451C-A158-C88321A9CE0F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F78B-1F60-497E-A8A5-8E92E5BA5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0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AA358-E158-451C-A158-C88321A9CE0F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DF78B-1F60-497E-A8A5-8E92E5BA5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82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ELECTRO PLATING</a:t>
            </a:r>
            <a:b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2</a:t>
            </a:r>
            <a:endParaRPr lang="ko-KR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HOSEO UNUVERSITY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ELECTRONIC DEVICE LABORATORY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KIM DONG GYU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5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Results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내용 개체 틀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92664940"/>
                  </p:ext>
                </p:extLst>
              </p:nvPr>
            </p:nvGraphicFramePr>
            <p:xfrm>
              <a:off x="539554" y="1196754"/>
              <a:ext cx="8136902" cy="5217336"/>
            </p:xfrm>
            <a:graphic>
              <a:graphicData uri="http://schemas.openxmlformats.org/drawingml/2006/table">
                <a:tbl>
                  <a:tblPr>
                    <a:tableStyleId>{16D9F66E-5EB9-4882-86FB-DCBF35E3C3E4}</a:tableStyleId>
                  </a:tblPr>
                  <a:tblGrid>
                    <a:gridCol w="10801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76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32046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b="1" kern="0" spc="0" dirty="0">
                              <a:effectLst/>
                            </a:rPr>
                            <a:t>Wafer</a:t>
                          </a:r>
                          <a:endParaRPr lang="ko-KR" altLang="en-US" sz="1500" b="1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500" kern="0" spc="0" dirty="0" err="1">
                              <a:effectLst/>
                            </a:rPr>
                            <a:t>Ti</a:t>
                          </a:r>
                          <a:r>
                            <a:rPr lang="en-US" altLang="ko-KR" sz="1500" kern="0" spc="0" baseline="0" dirty="0">
                              <a:effectLst/>
                            </a:rPr>
                            <a:t> 1125</a:t>
                          </a:r>
                          <a:r>
                            <a:rPr lang="en-US" altLang="ko-KR" sz="1500" kern="1200" dirty="0">
                              <a:effectLst/>
                            </a:rPr>
                            <a:t>Å +</a:t>
                          </a:r>
                          <a:r>
                            <a:rPr lang="en-US" altLang="ko-KR" sz="1500" kern="0" spc="0" baseline="0" dirty="0">
                              <a:effectLst/>
                            </a:rPr>
                            <a:t> Cu 625</a:t>
                          </a:r>
                          <a:r>
                            <a:rPr lang="en-US" altLang="ko-KR" sz="1500" kern="1200" dirty="0">
                              <a:effectLst/>
                            </a:rPr>
                            <a:t>Å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b="1" kern="0" spc="0" dirty="0">
                              <a:effectLst/>
                            </a:rPr>
                            <a:t>Conclusion</a:t>
                          </a:r>
                          <a:endParaRPr lang="ko-KR" altLang="en-US" sz="1500" b="1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4795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b="1" kern="0" spc="0" dirty="0">
                              <a:effectLst/>
                            </a:rPr>
                            <a:t>Solution</a:t>
                          </a:r>
                          <a:endParaRPr lang="ko-KR" altLang="en-US" sz="1500" b="1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DI</a:t>
                          </a:r>
                          <a:r>
                            <a:rPr lang="en-US" altLang="ko-KR" sz="1500" kern="0" spc="0" baseline="0" dirty="0">
                              <a:effectLst/>
                            </a:rPr>
                            <a:t> water 1L + </a:t>
                          </a:r>
                          <a:r>
                            <a:rPr lang="en-US" altLang="ko-KR" sz="1500" kern="0" spc="0" dirty="0">
                              <a:effectLst/>
                            </a:rPr>
                            <a:t>CuSO4</a:t>
                          </a:r>
                          <a:r>
                            <a:rPr lang="en-US" altLang="ko-KR" sz="1500" kern="0" spc="0" baseline="0" dirty="0">
                              <a:effectLst/>
                            </a:rPr>
                            <a:t> 60g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pPr marL="285750" marR="0" indent="-285750" algn="l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ko-KR" sz="1700" kern="0" spc="0" baseline="0" dirty="0">
                              <a:effectLst/>
                            </a:rPr>
                            <a:t>Uniformity better than chrome wafer</a:t>
                          </a:r>
                        </a:p>
                        <a:p>
                          <a:pPr marL="285750" marR="0" indent="-285750" algn="l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ko-KR" sz="1700" kern="0" spc="0" dirty="0">
                              <a:effectLst/>
                            </a:rPr>
                            <a:t>Increase</a:t>
                          </a:r>
                          <a:r>
                            <a:rPr lang="en-US" altLang="ko-KR" sz="1700" kern="0" spc="0" baseline="0" dirty="0">
                              <a:effectLst/>
                            </a:rPr>
                            <a:t> the amount of copper plate</a:t>
                          </a:r>
                        </a:p>
                        <a:p>
                          <a:pPr marL="285750" marR="0" indent="-285750" algn="l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ko-KR" sz="1700" kern="0" spc="0" dirty="0">
                              <a:effectLst/>
                            </a:rPr>
                            <a:t>Increases</a:t>
                          </a:r>
                          <a:r>
                            <a:rPr lang="en-US" altLang="ko-KR" sz="1700" kern="0" spc="0" baseline="0" dirty="0">
                              <a:effectLst/>
                            </a:rPr>
                            <a:t> adhesion</a:t>
                          </a:r>
                        </a:p>
                        <a:p>
                          <a:pPr marL="285750" marR="0" indent="-285750" algn="l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ko-KR" sz="1700" kern="0" spc="0" baseline="0" dirty="0">
                              <a:effectLst/>
                            </a:rPr>
                            <a:t>Thickness 20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700" kern="0" spc="0" baseline="0" smtClean="0">
                                  <a:effectLst/>
                                  <a:latin typeface="Cambria Math" panose="02040503050406030204" pitchFamily="18" charset="0"/>
                                </a:rPr>
                                <m:t>𝑢𝑚</m:t>
                              </m:r>
                            </m:oMath>
                          </a14:m>
                          <a:r>
                            <a:rPr lang="en-US" altLang="ko-KR" sz="1700" kern="0" spc="0" baseline="0" dirty="0">
                              <a:effectLst/>
                            </a:rPr>
                            <a:t> to 80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700" kern="0" spc="0" baseline="0" smtClean="0">
                                  <a:effectLst/>
                                  <a:latin typeface="Cambria Math" panose="02040503050406030204" pitchFamily="18" charset="0"/>
                                </a:rPr>
                                <m:t>𝑢𝑚</m:t>
                              </m:r>
                            </m:oMath>
                          </a14:m>
                          <a:endParaRPr lang="en-US" altLang="ko-KR" sz="17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4795">
                    <a:tc rowSpan="4"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b="1" kern="0" spc="0" dirty="0">
                              <a:effectLst/>
                            </a:rPr>
                            <a:t>Condition</a:t>
                          </a:r>
                          <a:endParaRPr lang="ko-KR" altLang="en-US" sz="1500" b="1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Voltage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1.2 V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4795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Current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0.1 A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4795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Time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1hour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4795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Temp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500" kern="1200" dirty="0">
                              <a:effectLst/>
                            </a:rPr>
                            <a:t>32 ℃</a:t>
                          </a:r>
                          <a:endParaRPr lang="en-US" altLang="ko-KR" sz="15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4770" marR="64770" marT="17907" marB="17907" anchor="ctr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77420">
                    <a:tc gridSpan="4"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내용 개체 틀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92664940"/>
                  </p:ext>
                </p:extLst>
              </p:nvPr>
            </p:nvGraphicFramePr>
            <p:xfrm>
              <a:off x="539554" y="1196754"/>
              <a:ext cx="8136902" cy="5217336"/>
            </p:xfrm>
            <a:graphic>
              <a:graphicData uri="http://schemas.openxmlformats.org/drawingml/2006/table">
                <a:tbl>
                  <a:tblPr>
                    <a:tableStyleId>{16D9F66E-5EB9-4882-86FB-DCBF35E3C3E4}</a:tableStyleId>
                  </a:tblPr>
                  <a:tblGrid>
                    <a:gridCol w="10801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76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32046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b="1" kern="0" spc="0" dirty="0">
                              <a:effectLst/>
                            </a:rPr>
                            <a:t>Wafer</a:t>
                          </a:r>
                          <a:endParaRPr lang="ko-KR" altLang="en-US" sz="1500" b="1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500" kern="0" spc="0" dirty="0" err="1">
                              <a:effectLst/>
                            </a:rPr>
                            <a:t>Ti</a:t>
                          </a:r>
                          <a:r>
                            <a:rPr lang="en-US" altLang="ko-KR" sz="1500" kern="0" spc="0" baseline="0" dirty="0">
                              <a:effectLst/>
                            </a:rPr>
                            <a:t> 1125</a:t>
                          </a:r>
                          <a:r>
                            <a:rPr lang="en-US" altLang="ko-KR" sz="1500" kern="1200" dirty="0">
                              <a:effectLst/>
                            </a:rPr>
                            <a:t>Å +</a:t>
                          </a:r>
                          <a:r>
                            <a:rPr lang="en-US" altLang="ko-KR" sz="1500" kern="0" spc="0" baseline="0" dirty="0">
                              <a:effectLst/>
                            </a:rPr>
                            <a:t> Cu 625</a:t>
                          </a:r>
                          <a:r>
                            <a:rPr lang="en-US" altLang="ko-KR" sz="1500" kern="1200" dirty="0">
                              <a:effectLst/>
                            </a:rPr>
                            <a:t>Å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b="1" kern="0" spc="0" dirty="0">
                              <a:effectLst/>
                            </a:rPr>
                            <a:t>Conclusion</a:t>
                          </a:r>
                          <a:endParaRPr lang="ko-KR" altLang="en-US" sz="1500" b="1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1574"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b="1" kern="0" spc="0" dirty="0">
                              <a:effectLst/>
                            </a:rPr>
                            <a:t>Solution</a:t>
                          </a:r>
                          <a:endParaRPr lang="ko-KR" altLang="en-US" sz="1500" b="1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DI</a:t>
                          </a:r>
                          <a:r>
                            <a:rPr lang="en-US" altLang="ko-KR" sz="1500" kern="0" spc="0" baseline="0" dirty="0">
                              <a:effectLst/>
                            </a:rPr>
                            <a:t> water 1L + </a:t>
                          </a:r>
                          <a:r>
                            <a:rPr lang="en-US" altLang="ko-KR" sz="1500" kern="0" spc="0" dirty="0">
                              <a:effectLst/>
                            </a:rPr>
                            <a:t>CuSO4</a:t>
                          </a:r>
                          <a:r>
                            <a:rPr lang="en-US" altLang="ko-KR" sz="1500" kern="0" spc="0" baseline="0" dirty="0">
                              <a:effectLst/>
                            </a:rPr>
                            <a:t> 60g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17907" marB="17907" anchor="ctr">
                        <a:blipFill>
                          <a:blip r:embed="rId3"/>
                          <a:stretch>
                            <a:fillRect l="-94898" t="-21818" r="-292" b="-1387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1574">
                    <a:tc rowSpan="4"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b="1" kern="0" spc="0" dirty="0">
                              <a:effectLst/>
                            </a:rPr>
                            <a:t>Condition</a:t>
                          </a:r>
                          <a:endParaRPr lang="ko-KR" altLang="en-US" sz="1500" b="1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Voltage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1.2 V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1574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Current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0.1 A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1574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Time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1hour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1574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500" kern="0" spc="0" dirty="0">
                              <a:effectLst/>
                            </a:rPr>
                            <a:t>Temp</a:t>
                          </a: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500" kern="1200" dirty="0">
                              <a:effectLst/>
                            </a:rPr>
                            <a:t>32 ℃</a:t>
                          </a:r>
                          <a:endParaRPr lang="en-US" altLang="ko-KR" sz="15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4770" marR="64770" marT="17907" marB="17907" anchor="ctr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77420">
                    <a:tc gridSpan="4">
                      <a:txBody>
                        <a:bodyPr/>
                        <a:lstStyle/>
                        <a:p>
                          <a:pPr marL="0" marR="0" indent="0" algn="ctr" fontAlgn="base" latinLnBrk="0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ko-KR" altLang="en-US" sz="1500" kern="0" spc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64770" marR="64770" marT="17907" marB="17907"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8913" y="177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58913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pic>
        <p:nvPicPr>
          <p:cNvPr id="8195" name="Picture 3" descr="C:\Users\user\Downloads\image (3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20955" r="9607" b="18660"/>
          <a:stretch/>
        </p:blipFill>
        <p:spPr bwMode="auto">
          <a:xfrm>
            <a:off x="1043608" y="3856935"/>
            <a:ext cx="3239950" cy="22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image (1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2" b="23866"/>
          <a:stretch/>
        </p:blipFill>
        <p:spPr bwMode="auto">
          <a:xfrm>
            <a:off x="5076056" y="3835028"/>
            <a:ext cx="3261595" cy="223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5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Results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53347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 density gives influence to the uniformity</a:t>
            </a:r>
          </a:p>
          <a:p>
            <a:endParaRPr lang="en-US" altLang="ko-K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Plating doesn’t form with copper and chrome hardness differences</a:t>
            </a:r>
          </a:p>
          <a:p>
            <a:endParaRPr lang="en-US" altLang="ko-K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insulating film builds if we put in too much hydrochloric acid</a:t>
            </a:r>
          </a:p>
        </p:txBody>
      </p:sp>
    </p:spTree>
    <p:extLst>
      <p:ext uri="{BB962C8B-B14F-4D97-AF65-F5344CB8AC3E}">
        <p14:creationId xmlns:p14="http://schemas.microsoft.com/office/powerpoint/2010/main" val="319032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포인트가 7개인 별 5"/>
          <p:cNvSpPr/>
          <p:nvPr/>
        </p:nvSpPr>
        <p:spPr>
          <a:xfrm>
            <a:off x="3347863" y="2118048"/>
            <a:ext cx="2373083" cy="734889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Goal of Research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6642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10333" b="5904"/>
          <a:stretch/>
        </p:blipFill>
        <p:spPr bwMode="auto">
          <a:xfrm>
            <a:off x="5848246" y="1268761"/>
            <a:ext cx="2687782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왼쪽/오른쪽/위쪽 화살표 3"/>
          <p:cNvSpPr/>
          <p:nvPr/>
        </p:nvSpPr>
        <p:spPr>
          <a:xfrm rot="10800000">
            <a:off x="3416691" y="2852937"/>
            <a:ext cx="2304256" cy="1512167"/>
          </a:xfrm>
          <a:prstGeom prst="leftRight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61" y="4489660"/>
            <a:ext cx="2487457" cy="212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18" y="4596343"/>
            <a:ext cx="2199425" cy="191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3141" y="2254659"/>
            <a:ext cx="155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Combine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1484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</a:t>
            </a:r>
            <a:endParaRPr lang="ko-KR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845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Table of Contents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844825"/>
            <a:ext cx="8075240" cy="4032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Process</a:t>
            </a:r>
          </a:p>
          <a:p>
            <a:pPr marL="514350" indent="-514350">
              <a:buAutoNum type="arabicPeriod"/>
            </a:pPr>
            <a:endParaRPr lang="en-US" altLang="ko-KR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Results</a:t>
            </a:r>
          </a:p>
          <a:p>
            <a:pPr marL="0" indent="0">
              <a:buNone/>
            </a:pPr>
            <a:endParaRPr lang="en-US" altLang="ko-KR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Goal of Research</a:t>
            </a:r>
            <a:endParaRPr lang="ko-KR" alt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09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Pre-treatment</a:t>
            </a:r>
          </a:p>
          <a:p>
            <a:pPr>
              <a:buFontTx/>
              <a:buChar char="-"/>
            </a:pPr>
            <a:r>
              <a:rPr lang="en-US" altLang="ko-K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Remove of organic, inorganic contaminants</a:t>
            </a:r>
          </a:p>
          <a:p>
            <a:pPr>
              <a:buFontTx/>
              <a:buChar char="-"/>
            </a:pPr>
            <a:r>
              <a:rPr lang="en-US" altLang="ko-K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Prevention of defect </a:t>
            </a:r>
          </a:p>
          <a:p>
            <a:pPr>
              <a:buFontTx/>
              <a:buChar char="-"/>
            </a:pPr>
            <a:endParaRPr lang="en-US" altLang="ko-KR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ko-K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Electroplating</a:t>
            </a:r>
          </a:p>
          <a:p>
            <a:pPr>
              <a:buFontTx/>
              <a:buChar char="-"/>
            </a:pPr>
            <a:r>
              <a:rPr lang="en-US" altLang="ko-K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Copper plating</a:t>
            </a:r>
          </a:p>
          <a:p>
            <a:pPr>
              <a:buFontTx/>
              <a:buChar char="-"/>
            </a:pPr>
            <a:r>
              <a:rPr lang="en-US" altLang="ko-K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of Plating equipment, Plating solution and Deposited wafer</a:t>
            </a:r>
          </a:p>
          <a:p>
            <a:pPr>
              <a:buFontTx/>
              <a:buChar char="-"/>
            </a:pPr>
            <a:endParaRPr lang="en-US" altLang="ko-K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ko-K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 Treatment</a:t>
            </a:r>
          </a:p>
          <a:p>
            <a:pPr>
              <a:buFontTx/>
              <a:buChar char="-"/>
            </a:pPr>
            <a:r>
              <a:rPr lang="en-US" altLang="ko-K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improve the quality</a:t>
            </a:r>
          </a:p>
          <a:p>
            <a:pPr>
              <a:buFontTx/>
              <a:buChar char="-"/>
            </a:pPr>
            <a:endParaRPr lang="en-US" altLang="ko-KR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ko-K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 </a:t>
            </a:r>
          </a:p>
          <a:p>
            <a:pPr>
              <a:buFontTx/>
              <a:buChar char="-"/>
            </a:pPr>
            <a:r>
              <a:rPr lang="en-US" altLang="ko-KR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Confirm quality </a:t>
            </a:r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728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Pre-treatment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445699"/>
              </p:ext>
            </p:extLst>
          </p:nvPr>
        </p:nvGraphicFramePr>
        <p:xfrm>
          <a:off x="395536" y="1628800"/>
          <a:ext cx="8435280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466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Electroplating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내용 개체 틀 1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r="11096" b="7187"/>
          <a:stretch/>
        </p:blipFill>
        <p:spPr>
          <a:xfrm>
            <a:off x="2954365" y="1700808"/>
            <a:ext cx="3561851" cy="3672408"/>
          </a:xfrm>
        </p:spPr>
      </p:pic>
      <p:sp>
        <p:nvSpPr>
          <p:cNvPr id="5" name="TextBox 4"/>
          <p:cNvSpPr txBox="1"/>
          <p:nvPr/>
        </p:nvSpPr>
        <p:spPr>
          <a:xfrm>
            <a:off x="439555" y="3140968"/>
            <a:ext cx="26171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Deposited wafer     </a:t>
            </a:r>
          </a:p>
          <a:p>
            <a:pPr marL="285750" indent="-285750">
              <a:buFontTx/>
              <a:buChar char="-"/>
            </a:pPr>
            <a:r>
              <a:rPr lang="en-US" altLang="ko-KR" sz="1500" dirty="0"/>
              <a:t>Plate target</a:t>
            </a:r>
          </a:p>
          <a:p>
            <a:pPr marL="285750" indent="-285750">
              <a:buFontTx/>
              <a:buChar char="-"/>
            </a:pPr>
            <a:r>
              <a:rPr lang="en-US" altLang="ko-KR" sz="1500" dirty="0"/>
              <a:t>Deposited with Chrome</a:t>
            </a:r>
          </a:p>
          <a:p>
            <a:pPr marL="285750" indent="-285750">
              <a:buFontTx/>
              <a:buChar char="-"/>
            </a:pPr>
            <a:r>
              <a:rPr lang="en-US" altLang="ko-KR" sz="1500" dirty="0"/>
              <a:t>Deposited with Titanium, Copper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6249" y="1784919"/>
            <a:ext cx="25202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Copper plate</a:t>
            </a:r>
          </a:p>
          <a:p>
            <a:pPr marL="285750" indent="-285750">
              <a:buFontTx/>
              <a:buChar char="-"/>
            </a:pPr>
            <a:r>
              <a:rPr lang="en-US" altLang="ko-KR" sz="1500" dirty="0"/>
              <a:t>Add to Copper 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1475" y="3742002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Plating solution</a:t>
            </a:r>
            <a:r>
              <a:rPr lang="ko-KR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ko-KR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AutoNum type="arabicParenBoth"/>
            </a:pPr>
            <a:r>
              <a:rPr lang="en-US" altLang="ko-KR" sz="1500" dirty="0"/>
              <a:t>DI water</a:t>
            </a:r>
          </a:p>
          <a:p>
            <a:pPr marL="342900" indent="-342900">
              <a:buAutoNum type="arabicParenBoth"/>
            </a:pPr>
            <a:r>
              <a:rPr lang="en-US" altLang="ko-KR" sz="1500" dirty="0"/>
              <a:t>CuSO4 </a:t>
            </a:r>
          </a:p>
          <a:p>
            <a:r>
              <a:rPr lang="en-US" altLang="ko-KR" sz="1500" dirty="0"/>
              <a:t>  - Copper </a:t>
            </a:r>
            <a:r>
              <a:rPr lang="ko-KR" altLang="ko-KR" sz="1500" dirty="0"/>
              <a:t>Ion source</a:t>
            </a:r>
            <a:r>
              <a:rPr lang="en-US" altLang="ko-KR" sz="1500" dirty="0"/>
              <a:t> </a:t>
            </a:r>
          </a:p>
          <a:p>
            <a:r>
              <a:rPr lang="en-US" altLang="ko-KR" sz="1500" dirty="0"/>
              <a:t>  - Electro conductance</a:t>
            </a:r>
          </a:p>
          <a:p>
            <a:r>
              <a:rPr lang="en-US" altLang="ko-KR" sz="1500" dirty="0"/>
              <a:t>(3) </a:t>
            </a:r>
            <a:r>
              <a:rPr lang="en-US" altLang="ko-KR" sz="1500" dirty="0" err="1"/>
              <a:t>HCl</a:t>
            </a:r>
            <a:r>
              <a:rPr lang="en-US" altLang="ko-KR" sz="1500" dirty="0"/>
              <a:t>  </a:t>
            </a:r>
          </a:p>
          <a:p>
            <a:r>
              <a:rPr lang="en-US" altLang="ko-KR" sz="1500" dirty="0"/>
              <a:t>  - Plating uniformity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780436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Power supply</a:t>
            </a:r>
          </a:p>
          <a:p>
            <a:pPr marL="285750" indent="-285750">
              <a:buFontTx/>
              <a:buChar char="-"/>
            </a:pPr>
            <a:r>
              <a:rPr lang="en-US" altLang="ko-KR" sz="1500" dirty="0"/>
              <a:t>Voltage apply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677" y="5096510"/>
            <a:ext cx="34563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Plating equipment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Agitation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Temperature maintenance</a:t>
            </a:r>
          </a:p>
        </p:txBody>
      </p:sp>
    </p:spTree>
    <p:extLst>
      <p:ext uri="{BB962C8B-B14F-4D97-AF65-F5344CB8AC3E}">
        <p14:creationId xmlns:p14="http://schemas.microsoft.com/office/powerpoint/2010/main" val="418636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 treatment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654"/>
              </p:ext>
            </p:extLst>
          </p:nvPr>
        </p:nvGraphicFramePr>
        <p:xfrm>
          <a:off x="457200" y="1600200"/>
          <a:ext cx="8435280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045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r>
              <a:rPr lang="en-US" altLang="ko-K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Adhesion</a:t>
            </a:r>
          </a:p>
          <a:p>
            <a:pPr>
              <a:buFontTx/>
              <a:buChar char="-"/>
            </a:pPr>
            <a:r>
              <a:rPr lang="en-US" altLang="ko-K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of Tape</a:t>
            </a:r>
          </a:p>
          <a:p>
            <a:pPr marL="0" indent="0">
              <a:buNone/>
            </a:pPr>
            <a:endParaRPr lang="en-US" altLang="ko-KR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ko-K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Plating area thickness</a:t>
            </a:r>
          </a:p>
          <a:p>
            <a:pPr>
              <a:buFontTx/>
              <a:buChar char="-"/>
            </a:pPr>
            <a:r>
              <a:rPr lang="en-US" altLang="ko-K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Vernier Calipers </a:t>
            </a:r>
          </a:p>
          <a:p>
            <a:pPr marL="0" indent="0">
              <a:buNone/>
            </a:pPr>
            <a:endParaRPr lang="en-US" altLang="ko-KR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ko-K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Surface morphology</a:t>
            </a:r>
          </a:p>
          <a:p>
            <a:pPr>
              <a:buFontTx/>
              <a:buChar char="-"/>
            </a:pPr>
            <a:r>
              <a:rPr lang="en-US" altLang="ko-K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Microscope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17" y="1631380"/>
            <a:ext cx="2282083" cy="194421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82" y="3575596"/>
            <a:ext cx="2028951" cy="25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3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Results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541987"/>
              </p:ext>
            </p:extLst>
          </p:nvPr>
        </p:nvGraphicFramePr>
        <p:xfrm>
          <a:off x="539554" y="1196754"/>
          <a:ext cx="8136902" cy="521733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8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effectLst/>
                        </a:rPr>
                        <a:t>Wafer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0" spc="0" dirty="0">
                          <a:effectLst/>
                        </a:rPr>
                        <a:t>Cr </a:t>
                      </a:r>
                      <a:r>
                        <a:rPr lang="en-US" altLang="ko-KR" sz="1500" kern="1200" dirty="0">
                          <a:effectLst/>
                        </a:rPr>
                        <a:t>1125Å</a:t>
                      </a:r>
                      <a:r>
                        <a:rPr lang="en-US" altLang="ko-KR" sz="1500" kern="0" spc="0" baseline="0" dirty="0">
                          <a:effectLst/>
                        </a:rPr>
                        <a:t> 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i="0" kern="0" spc="0" dirty="0">
                          <a:effectLst/>
                        </a:rPr>
                        <a:t>Conclusion</a:t>
                      </a:r>
                      <a:endParaRPr lang="ko-KR" altLang="en-US" sz="1500" b="1" i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7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effectLst/>
                        </a:rPr>
                        <a:t>Solution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DI</a:t>
                      </a:r>
                      <a:r>
                        <a:rPr lang="en-US" altLang="ko-KR" sz="1500" kern="0" spc="0" baseline="0" dirty="0">
                          <a:effectLst/>
                        </a:rPr>
                        <a:t> water 1L + </a:t>
                      </a:r>
                      <a:r>
                        <a:rPr lang="en-US" altLang="ko-KR" sz="1500" kern="0" spc="0" dirty="0">
                          <a:effectLst/>
                        </a:rPr>
                        <a:t>CuSO4</a:t>
                      </a:r>
                      <a:r>
                        <a:rPr lang="en-US" altLang="ko-KR" sz="1500" kern="0" spc="0" baseline="0" dirty="0">
                          <a:effectLst/>
                        </a:rPr>
                        <a:t> 60g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285750" marR="0" indent="-2857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900" kern="0" spc="0" dirty="0">
                          <a:effectLst/>
                        </a:rPr>
                        <a:t>Low</a:t>
                      </a:r>
                      <a:r>
                        <a:rPr lang="en-US" altLang="ko-KR" sz="1900" kern="0" spc="0" baseline="0" dirty="0">
                          <a:effectLst/>
                        </a:rPr>
                        <a:t> plating uniformity</a:t>
                      </a:r>
                      <a:endParaRPr lang="en-US" altLang="ko-KR" sz="1900" kern="0" spc="0" dirty="0">
                        <a:effectLst/>
                      </a:endParaRPr>
                    </a:p>
                    <a:p>
                      <a:pPr marL="285750" marR="0" indent="-2857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900" kern="0" spc="0" dirty="0">
                          <a:effectLst/>
                        </a:rPr>
                        <a:t>Low</a:t>
                      </a:r>
                      <a:r>
                        <a:rPr lang="en-US" altLang="ko-KR" sz="1900" kern="0" spc="0" baseline="0" dirty="0">
                          <a:effectLst/>
                        </a:rPr>
                        <a:t> adhesion to copper</a:t>
                      </a:r>
                    </a:p>
                    <a:p>
                      <a:pPr marL="285750" marR="0" indent="-2857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900" kern="0" spc="0" baseline="0" dirty="0">
                          <a:effectLst/>
                        </a:rPr>
                        <a:t>Rough surface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79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effectLst/>
                        </a:rPr>
                        <a:t>Condition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Voltage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1.2 V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7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Current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0.1 A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7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Time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1hour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7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Temp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>
                          <a:effectLst/>
                        </a:rPr>
                        <a:t>32 ℃</a:t>
                      </a:r>
                      <a:endParaRPr lang="en-US" altLang="ko-KR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7420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8913" y="177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58913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76" y="3841021"/>
            <a:ext cx="3140934" cy="225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user\Downloads\imag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9" y="3841021"/>
            <a:ext cx="3356087" cy="22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4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Results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906247"/>
              </p:ext>
            </p:extLst>
          </p:nvPr>
        </p:nvGraphicFramePr>
        <p:xfrm>
          <a:off x="539554" y="1196754"/>
          <a:ext cx="8136902" cy="521733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8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effectLst/>
                        </a:rPr>
                        <a:t>Wafer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0" spc="0" dirty="0">
                          <a:effectLst/>
                        </a:rPr>
                        <a:t>Cr </a:t>
                      </a:r>
                      <a:r>
                        <a:rPr lang="en-US" altLang="ko-KR" sz="1500" kern="1200" dirty="0">
                          <a:effectLst/>
                        </a:rPr>
                        <a:t>1125Å</a:t>
                      </a:r>
                      <a:r>
                        <a:rPr lang="en-US" altLang="ko-KR" sz="1500" kern="0" spc="0" baseline="0" dirty="0">
                          <a:effectLst/>
                        </a:rPr>
                        <a:t> 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effectLst/>
                        </a:rPr>
                        <a:t>Conclusion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7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effectLst/>
                        </a:rPr>
                        <a:t>Solution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DI</a:t>
                      </a:r>
                      <a:r>
                        <a:rPr lang="en-US" altLang="ko-KR" sz="1500" kern="0" spc="0" baseline="0" dirty="0">
                          <a:effectLst/>
                        </a:rPr>
                        <a:t> water 1L + </a:t>
                      </a:r>
                      <a:r>
                        <a:rPr lang="en-US" altLang="ko-KR" sz="1500" kern="0" spc="0" dirty="0">
                          <a:effectLst/>
                        </a:rPr>
                        <a:t>CuSO4</a:t>
                      </a:r>
                      <a:r>
                        <a:rPr lang="en-US" altLang="ko-KR" sz="1500" kern="0" spc="0" baseline="0" dirty="0">
                          <a:effectLst/>
                        </a:rPr>
                        <a:t> 60g + </a:t>
                      </a:r>
                      <a:r>
                        <a:rPr lang="en-US" altLang="ko-KR" sz="1500" kern="0" spc="0" baseline="0" dirty="0" err="1">
                          <a:effectLst/>
                        </a:rPr>
                        <a:t>HCl</a:t>
                      </a:r>
                      <a:r>
                        <a:rPr lang="en-US" altLang="ko-KR" sz="1500" kern="0" spc="0" baseline="0" dirty="0">
                          <a:effectLst/>
                        </a:rPr>
                        <a:t> 10mL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285750" marR="0" indent="-2857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900" kern="0" spc="0" dirty="0">
                          <a:effectLst/>
                        </a:rPr>
                        <a:t>Not</a:t>
                      </a:r>
                      <a:r>
                        <a:rPr lang="en-US" altLang="ko-KR" sz="1900" kern="0" spc="0" baseline="0" dirty="0">
                          <a:effectLst/>
                        </a:rPr>
                        <a:t> plating</a:t>
                      </a:r>
                    </a:p>
                    <a:p>
                      <a:pPr marL="285750" marR="0" indent="-2857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900" kern="0" spc="0" dirty="0">
                          <a:effectLst/>
                        </a:rPr>
                        <a:t>Chrome</a:t>
                      </a:r>
                      <a:r>
                        <a:rPr lang="en-US" altLang="ko-KR" sz="1900" kern="0" spc="0" baseline="0" dirty="0">
                          <a:effectLst/>
                        </a:rPr>
                        <a:t> etched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79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effectLst/>
                        </a:rPr>
                        <a:t>Condition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Voltage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1.7 V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7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Current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0.1 A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7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Time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1hour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7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effectLst/>
                        </a:rPr>
                        <a:t>Temp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>
                          <a:effectLst/>
                        </a:rPr>
                        <a:t>32 ℃</a:t>
                      </a:r>
                      <a:endParaRPr lang="en-US" altLang="ko-KR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7420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8913" y="177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58913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11907"/>
            <a:ext cx="3310653" cy="227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user\Downloads\image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221036" cy="22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52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970</TotalTime>
  <Words>976</Words>
  <Application>Microsoft Office PowerPoint</Application>
  <PresentationFormat>화면 슬라이드 쇼(4:3)</PresentationFormat>
  <Paragraphs>200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굴림</vt:lpstr>
      <vt:lpstr>맑은 고딕</vt:lpstr>
      <vt:lpstr>Arial</vt:lpstr>
      <vt:lpstr>Cambria Math</vt:lpstr>
      <vt:lpstr>Wingdings</vt:lpstr>
      <vt:lpstr>Office 테마</vt:lpstr>
      <vt:lpstr>ELECTRO PLATING PART 2</vt:lpstr>
      <vt:lpstr>Table of Contents</vt:lpstr>
      <vt:lpstr>Process</vt:lpstr>
      <vt:lpstr>Pre-treatment</vt:lpstr>
      <vt:lpstr>Electroplating</vt:lpstr>
      <vt:lpstr>Post treatment</vt:lpstr>
      <vt:lpstr>Test</vt:lpstr>
      <vt:lpstr>Results</vt:lpstr>
      <vt:lpstr>Results</vt:lpstr>
      <vt:lpstr>Results</vt:lpstr>
      <vt:lpstr>Results</vt:lpstr>
      <vt:lpstr>Goal of Research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B. S. Bae</cp:lastModifiedBy>
  <cp:revision>440</cp:revision>
  <dcterms:created xsi:type="dcterms:W3CDTF">2016-08-16T06:05:10Z</dcterms:created>
  <dcterms:modified xsi:type="dcterms:W3CDTF">2016-08-25T23:19:59Z</dcterms:modified>
</cp:coreProperties>
</file>